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4" r:id="rId16"/>
    <p:sldId id="313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0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5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15:21:16.68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3D058D1-5BE3-4C7E-9B02-77522F7F83D0}" emma:medium="tactile" emma:mode="ink">
          <msink:context xmlns:msink="http://schemas.microsoft.com/ink/2010/main" type="writingRegion" rotatedBoundingBox="23024,3218 23262,3218 23262,4301 23024,4301"/>
        </emma:interpretation>
      </emma:emma>
    </inkml:annotationXML>
    <inkml:traceGroup>
      <inkml:annotationXML>
        <emma:emma xmlns:emma="http://www.w3.org/2003/04/emma" version="1.0">
          <emma:interpretation id="{2C4513C7-1113-4231-8E7A-400296ADEFCA}" emma:medium="tactile" emma:mode="ink">
            <msink:context xmlns:msink="http://schemas.microsoft.com/ink/2010/main" type="paragraph" rotatedBoundingBox="23024,3218 23262,3218 23262,4301 23024,4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AF907A-91AD-44C2-9BF1-53499378634A}" emma:medium="tactile" emma:mode="ink">
              <msink:context xmlns:msink="http://schemas.microsoft.com/ink/2010/main" type="line" rotatedBoundingBox="23024,3218 23262,3218 23262,4301 23024,4301"/>
            </emma:interpretation>
          </emma:emma>
        </inkml:annotationXML>
        <inkml:traceGroup>
          <inkml:annotationXML>
            <emma:emma xmlns:emma="http://www.w3.org/2003/04/emma" version="1.0">
              <emma:interpretation id="{AE927E03-755A-4E7D-B0F4-A341E3D8BD57}" emma:medium="tactile" emma:mode="ink">
                <msink:context xmlns:msink="http://schemas.microsoft.com/ink/2010/main" type="inkWord" rotatedBoundingBox="23024,4278 23032,4278 23032,4301 23024,43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-43 1083 520 0,'-8'-23'192'0,"8"23"-152"0,8 7-8 0</inkml:trace>
        </inkml:traceGroup>
        <inkml:traceGroup>
          <inkml:annotationXML>
            <emma:emma xmlns:emma="http://www.w3.org/2003/04/emma" version="1.0">
              <emma:interpretation id="{DBD7A1AE-9415-425A-BAF6-E9F17D82CD29}" emma:medium="tactile" emma:mode="ink">
                <msink:context xmlns:msink="http://schemas.microsoft.com/ink/2010/main" type="inkWord" rotatedBoundingBox="23066,3218 23262,3218 23262,3332 23066,333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77.4498">0 114 260 0,'-9'-16'96'0,"9"16"-76"0,21-7-4 15,-12 3 80 1,-1 4-56-16,5-8 60 15,0 5-56-15,4-12 24 16,4 7-40-16,-4 0 8 16,0 5-20-16,0-5 8 15,9 8-12-15,-13-8 0 0,-9 8-4 0,-8-3-8 16,-5 3 4-16,-8 0 4 16,-4 3-4-16,-5 1-4 15,1 4 4-15,-5-1-4 16,13 1 0-16,0-8 0 15,8 0 0-15,9 0 16 16,0-4-8-16,0-3-4 16,0 3 0-16,0-8 4 15,0 5-4-15,0-1-4 16,9 5 4-16,-5-5-24 16,0 8 12-16,9 0 48 15,-4 4-20-15,-5 0 0 16,13-1-12-16,-4-3-236 15,0 12 124-15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15:22:11.38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7C914C7-8F4C-47C7-A859-9BBFCAECAB4F}" emma:medium="tactile" emma:mode="ink">
          <msink:context xmlns:msink="http://schemas.microsoft.com/ink/2010/main" type="writingRegion" rotatedBoundingBox="19320,6435 23029,6634 23006,7077 19296,6879">
            <msink:destinationLink direction="with" ref="{A4EFFF14-676B-4B85-B5C9-946F9852DFD0}"/>
          </msink:context>
        </emma:interpretation>
      </emma:emma>
    </inkml:annotationXML>
    <inkml:traceGroup>
      <inkml:annotationXML>
        <emma:emma xmlns:emma="http://www.w3.org/2003/04/emma" version="1.0">
          <emma:interpretation id="{C3CD8770-94F3-4464-8760-3EF9D208FDD0}" emma:medium="tactile" emma:mode="ink">
            <msink:context xmlns:msink="http://schemas.microsoft.com/ink/2010/main" type="paragraph" rotatedBoundingBox="19320,6435 23029,6634 23006,7077 19296,68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11BF76-DDB6-4078-9B33-1CAD5FDFDBF7}" emma:medium="tactile" emma:mode="ink">
              <msink:context xmlns:msink="http://schemas.microsoft.com/ink/2010/main" type="line" rotatedBoundingBox="19320,6435 23029,6634 23006,7077 19296,6879"/>
            </emma:interpretation>
          </emma:emma>
        </inkml:annotationXML>
        <inkml:traceGroup>
          <inkml:annotationXML>
            <emma:emma xmlns:emma="http://www.w3.org/2003/04/emma" version="1.0">
              <emma:interpretation id="{78164D16-B585-41FF-B824-C6C3284C611C}" emma:medium="tactile" emma:mode="ink">
                <msink:context xmlns:msink="http://schemas.microsoft.com/ink/2010/main" type="inkWord" rotatedBoundingBox="19312,6585 20490,6648 20474,6935 19296,6872"/>
              </emma:interpretation>
              <emma:one-of disjunction-type="recognition" id="oneOf0">
                <emma:interpretation id="interp0" emma:lang="" emma:confidence="0">
                  <emma:literal>+</emma:literal>
                </emma:interpretation>
                <emma:interpretation id="interp1" emma:lang="" emma:confidence="0">
                  <emma:literal>4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€</emma:literal>
                </emma:interpretation>
                <emma:interpretation id="interp4" emma:lang="" emma:confidence="0">
                  <emma:literal>f</emma:literal>
                </emma:interpretation>
              </emma:one-of>
            </emma:emma>
          </inkml:annotationXML>
          <inkml:trace contextRef="#ctx0" brushRef="#br0">-970-102 364 0,'-38'4'132'0,"38"-4"-100"0,-35 15-12 0,6-11 52 16,16 3-44-16,-34 1 104 15,4 0-76-15,-20-1 20 16,3 1-44-16,-4-4 48 16,13-1-44-16,13 1 20 15,12 4-36-15,9-1 0 16,26-3-12-16,20 11-16 16,5 0 4-16,18 4 12 15,7 4-4-15,-3 0-64 16,-5 7 32-16</inkml:trace>
          <inkml:trace contextRef="#ctx0" brushRef="#br0" timeOffset="-241.6913">-323 182 248 0,'-4'-7'92'0,"4"7"-72"0,4-4-4 0,-8 8 124 15,4-4-80-15,-13 0 52 16,5 7-64-16,-22-7 56 16,13 8-64-16,-30-5 20 15,9 5-40-15,-35-8 44 16,9 4-36-16,-29-12 84 15,20 4-64-15,-12-11 4 16,13 0-32-16,-9-8 16 16,21 5-24-16,-12-9 4 0,21 8-8 15,-13-4-16-15,25 4 4 16,5 1 12-16,5 6-4 0,7 5-48 16,14-1 28-16,16 4-96 15,5 4 64-15,8 0-364 16,18 8 228-16</inkml:trace>
        </inkml:traceGroup>
        <inkml:traceGroup>
          <inkml:annotationXML>
            <emma:emma xmlns:emma="http://www.w3.org/2003/04/emma" version="1.0">
              <emma:interpretation id="{A17D4DF5-F5F3-4392-AEF2-2DC4F2AF126D}" emma:medium="tactile" emma:mode="ink">
                <msink:context xmlns:msink="http://schemas.microsoft.com/ink/2010/main" type="inkWord" rotatedBoundingBox="20809,6515 23029,6634 23006,7077 20786,695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734.759">14 95 164 0,'-9'-15'60'0,"9"15"-44"0,-9-11-8 0,9 3 88 15,5 4-56-15,-5-7 44 16,4 7-48-16,-4-7 8 16,0 7-28-16,0-4 20 15,9 5-24-15,-1-5 24 16,5 8-24-16,8-4 32 15,0 4-28-15,5-4 4 16,-1 4-12-16,1 0 4 16,-5 4-8-16,-8 0 16 15,8 4-12-15,-16-5 40 16,-1 5-24-16,-21-4 4 16,13 3-16-16,-18-7-16 15,1 0 0-15,-5-4 20 16,5 1-8-16,0-9-160 15,21 9 80-15</inkml:trace>
          <inkml:trace contextRef="#ctx0" brushRef="#br0" timeOffset="-2266.3847">124 53 404 0,'-8'-11'148'0,"8"11"-112"0,0-15-12 0,0 4 20 16,8 3-28-16,-4-7 92 16,5 3-60-16,0-3 20 15,-1 4-36-15,-4 0 40 16,9 7-40-16,-4 8-24 16,-1 3-8-16,1 8 0 15,-5 4 0-15,-4-4 16 16,8 1-8-16,-8-9 24 15,0-3-20-15,-8-15-4 16,8 3-4-16,-13-19 28 16,13 5-16-16,-4-16-12 15,4 8-8-15,0-4-24 16,4 11 16-16,-4 8-40 16,13 7 32-16,-5 16 8 15,1 11 8-15</inkml:trace>
          <inkml:trace contextRef="#ctx0" brushRef="#br0" timeOffset="-1067.7599">605 277 352 0,'-12'-4'132'0,"12"4"-104"0,0 0-8 15,0 0 176 1,0 0-112-16,8 0-8 16,1 0-48-16,3 0 60 15,23 0-52-15,3 0 32 16,4 8-40-16,39-16 8 16,9 8-20-16,38-8 36 15,-5 5-28-15,35-9 12 16,-14 8-20-16,14-7-8 15,-26 4-4-15,-21-9 12 16,-26 1-8-16,-21 0 48 0,-18 4-28 0,-16-4-24 16,-17 7-4-16</inkml:trace>
          <inkml:trace contextRef="#ctx0" brushRef="#br0" timeOffset="-1887.6283">635 250 104 0,'-17'0'36'0,"17"0"-28"0,0-4 0 0,-4 1 144 15,4 3-84-15,-4-4 88 16,-1 0-92-16,1 0 4 16,4 4-44-16,4-3-32 15,5 6 4-15,-1-3 52 16,18 0-24-16,-9 0-28 15,4 0 0-15,-12 0-16 16,16 0 8-16,-12-7 36 16,-9 7-16-16,-8-8 88 15,-4 4-52-15,-9 1 12 16,0 3-32-16,-9-4 12 16,5 8-20-16,-1-4-96 15,18 0 44-15</inkml:trace>
          <inkml:trace contextRef="#ctx0" brushRef="#br0" timeOffset="-868.7327">1947 27 820 0,'0'-15'304'0,"0"15"-236"0,59 22-20 0,-37-3 44 15,7-7-60-15,10 7 16 16,-5 3-32-16,-4 1 52 16,-5 0-36-16,-8 0-84 15,-4-1 24-15,-17 1-160 16,-9 0 108-16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15:22:23.92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23101C8-5E39-4640-89E0-8F4A2D1C7B7F}" emma:medium="tactile" emma:mode="ink">
          <msink:context xmlns:msink="http://schemas.microsoft.com/ink/2010/main" type="inkDrawing" rotatedBoundingBox="17797,16675 23672,16752 23665,17310 17789,17233" semanticType="callout" shapeName="Other">
            <msink:sourceLink direction="with" ref="{5B8269F8-EFC6-4352-A905-DE9A7B6B04B8}"/>
            <msink:sourceLink direction="with" ref="{FCAA7E6D-CCF9-4CD5-81C9-3240968C97AC}"/>
          </msink:context>
        </emma:interpretation>
      </emma:emma>
    </inkml:annotationXML>
    <inkml:trace contextRef="#ctx0" brushRef="#br0">0 539 208 0,'0'-4'76'0,"0"-3"-60"0,4 3-4 16,-4 0 92-16,0 0-60 16,5 1 8-16,-1-1-32 0,-4 4-12 15,0-4-4-15,4 0 4 16,-4 1-4-16,0-1 24 16,0 0-16-16,0-4 48 15,-4 1-32-15,4-1 40 16,0-3-40-16,4 0 4 15,0-1-20-15,1-3-8 16,-1 4 0-16,0-4-4 16,5-1 0-16,-5-2-12 0,0-1 8 15,1 0 12-15,-1 0-4 16,4 4 8-16,1-1-8 0,-1 1 8 16,1 4-8-16,4 0 24 15,-1-1-16-15,5 1 12 16,0 0-12-16,1-5-8 15,3 5 0-15,-4 3 28 16,0-7-16-16,0 8 56 16,-4-1-40-16,-1 4-32 15,1 4-4-15,0-7 0 16,4 3 4-16,4 0 0 16,1 0 0-16,-1 1 44 15,0-1-24-15,0 0-36 16,-3 0 8-16,3 1 0 15,0-1 8-15,-4 0 8 16,-4 0-4-16,4 4-12 16,-4-4 4-16,-1 4 4 15,-3 0 0-15,4 0-20 0,-5 0 12 16,5-3 20-16,0 3-4 16,0-4-20-16,-1 0 4 15,1 0 20-15,4-3-4 16,0 3-4-16,0-4 0 15,5 1-4-15,-1 3 0 16,0 0-20-16,0 0 12 16,1 1-4-16,8-1 4 15,-5 4 16-15,1 0-4 0,-1 0-20 16,1 4 8-16,-1-1 20 16,5-3-4-16,-9 0-12 15,13 0 0-15,-4 0 12 16,0 0-4-16,-4 0-4 15,3-7 4-15,-3 7-16 16,0-4 8-16,-1 4 12 16,1-4-4-16,-1 4-20 15,5 0 8-15,0-7 20 16,4 7-4-16,0 0 4 16,-4 0-4-16,12 0-16 15,-3 0 4-15,-1 0-16 16,5 0 12-16,-9 0 20 15,8 4-4-15,-3-4-12 16,3 3 0-16,-8-3 12 16,0 0-4-16,-8 0 16 15,8 0-12-15,0 0-4 0,0 0 0 16,4 0-4-16,-4 0 0 16,9 4 8-16,0-4-4 15,-5 0-36-15,0 0 16 16,-4 8 24-16,9-5-4 15,-1 1-8-15,-3 0 0 16,-1 0 4-16,-12-4 0 16,3 4-20-16,5-4 12 15,-4 7 20-15,0-7-4 16,4 8 4-16,9-5-4 16,4-3-16-16,12 4 4 0,-3 0-4 15,7 4 0-15,-3-1 24 16,-9 1-8-16,4-1-12 15,-8-3 0-15,-4-4 20 16,8 0-8-16,0-4-12 16,13 1 0-16,13-1 12 15,-1 0-4-15,9 4-12 16,-12 0 4-16,-1 0-4 16,-4-4 0-16,-8 4-12 15,4-4 12-15,-9 4 20 16,18-3-4-16,12 3-4 15,0 0 0-15,-13 0-16 16,-12 7 8-16,0-3 12 16,-14 0-4-16,-3 0-20 15,0 3 8-15,-1-3-4 0,1 0 4 16,4-4-20 0,4 3 16-1,8-3 24-15,-3-3-8 0,3 3 0 16,-12 0 0-16,-4 0-24 15,4 7 12-15,-5-7 40 16,-4 4-20-16,-4 0-28 16,5 0 8-16,-9-1 0 15,-13-3 8-15,12 0 8 0,-3 4-4 16,4-4-12-16,-13 0 4 16,13 0-4-16,-1 0 0 15,10 0 16-15,-5 0-4 0,4 0-12 16,9 4 4-16,-4 0-4 15,-14 0 0-15,1-1 24 16,-4 1-8-16,-9 0 16 16,8 3-16-16,-8-3-12 15,0 0 0-15,-4 4-16 32,0-5 12-32,0 5 12 0,4 0 0 15,-17-1 8-15,13 1-8 16,-9-5-4-16,-4 5 4 15,8 0-4-15,-3-1 0 0,7 8-12 16,-7-11 8-16,-5 4 4 16,0 7 0-16,8-8 16 15,-4-3-8-15,-4 4-20 16,13 7 4-16,-13-8 20 0,0 5-4 16,9 3-4-16,-1-4 0 15,-8 1-16-15,9-1 8 16,-5-3 4-16,9 3 0 15,-13 0 0-15,4 1 0 16,5-1 16-16,-5-3-8 16,-4-1-12-16,13 5 0 15,-13-5 40-15,0 1-24 16,0-1 44-16,0 1-32 16,-13-1 20-16,13 1-24 15,-4-4-16-15,-5-4-8 16,5 3 28-16,4 1-12 0,-13 0-48 15,13 0 20-15,-4 0-436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15:22:18.36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B8269F8-EFC6-4352-A905-DE9A7B6B04B8}" emma:medium="tactile" emma:mode="ink">
          <msink:context xmlns:msink="http://schemas.microsoft.com/ink/2010/main" type="inkDrawing" rotatedBoundingBox="17900,17137 20881,17104 20882,17160 17901,17193" shapeName="Other">
            <msink:destinationLink direction="with" ref="{223101C8-5E39-4640-89E0-8F4A2D1C7B7F}"/>
          </msink:context>
        </emma:interpretation>
      </emma:emma>
    </inkml:annotationXML>
    <inkml:trace contextRef="#ctx0" brushRef="#br0">-5 51 260 0,'-4'0'96'0,"4"0"-76"0,0 4-4 15,0-4 112 17,8 0-72-32,5 0 40 0,0 0-56 0,4 4 64 0,4-4-56 15,1 0 36 1,7 4-48-16,14-4 24 0,0 0-32 15,8 0-44-15,4 7 8 16,-4 1 28-16,17-8-12 16,22-8 28-16,29 4-24 0,21-3 48 15,9-8-32-15,43 7 28 0,0-3-28 16,-1 3 0-16,18 4-16 16,-26 1-8-16,-25 3 0 15,-18-4-4-15,-8 0 0 16,-13 4 0-16,1-4 0 15,-22 12 24-15,-18-1-12 16,-16-3 12-16,-4 8-12 16,-17-5 0-16,-14-3-4 15,-3 0 12-15,-13-4-12 16,-13 0-4-16,-5 4 0 16,-3-4 4-16,-5-4-4 15,0 0-4-15,1 4 4 0,3 0-16 16,1 0 8-16,3 0-16 15,1 0 12-15,4 0 4 16,0 0 4-16,0 0 0 16,0 0 0-16,0 0-28 15,0 0 16-15,0 0 4 16,0-4 8-16,-4 0-20 16,4 1 12-16,0-1-12 15,4 4 8-15,5-8-28 16,-1 4 24-16,1 1-4 15,-1 3 12-15,-4 0-20 16,5 7 16-16,-9-7 4 16,-9 8 8-16,9-1 32 15,-8-3-16-15,-5-4-4 16,0 0-8-16,0 0-4 0,1-4 0 16,7 1-292-16,-3 3 160 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15:22:19.2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CAA7E6D-CCF9-4CD5-81C9-3240968C97AC}" emma:medium="tactile" emma:mode="ink">
          <msink:context xmlns:msink="http://schemas.microsoft.com/ink/2010/main" type="inkDrawing" rotatedBoundingBox="21315,17220 23793,17211 23794,17260 21316,17270" shapeName="Other">
            <msink:destinationLink direction="with" ref="{223101C8-5E39-4640-89E0-8F4A2D1C7B7F}"/>
          </msink:context>
        </emma:interpretation>
      </emma:emma>
    </inkml:annotationXML>
    <inkml:trace contextRef="#ctx0" brushRef="#br0">3410 142 456 0,'-4'-7'168'0,"4"7"-128"0,0 0-16 0,0 0 80 16,4 0-64-16,13-4 28 0,-4 0-40 15,0 0 0-15,0 0-16 16,-1 1 28-16,1 3-24 0,-4 0 20 16,-9 0-20-16,8 0-16 15,-8 0-4-15,0 0 56 16,4 0-28-16,9 0 16 16,-4 0-24-16,-1 0 0 15,5 3-8-15,0-3 20 16,0 0-16-16,4 0-12 15,0 0-4-15,8 0 20 16,-8 4-8-16,13 0-12 16,0-4 0-16,8 0-16 15,22 0 12-15,29-4 12 16,18 4 0-16,3-4 24 16,35 1-16-16,25-1 4 0,-12 4-8 15,-9 0 12 1,17-8-12-16,0 8-12 0,-21 8 0 15,-26-8 20-15,-8 0-8 16,-9 0 16-16,-25 0-16 16,-5-4 16-16,-8 0-16 15,-17 4 16-15,-13 0-16 16,-8 0 24-16,-14 0-20 16,-12 0-40-16,-8 4 16 15,-9 4-96-15,4-1 60 16,-4 1-224-16,-9-1 152 15,9 5-396-15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15:22:26.11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D77B5B1-4F6E-42C4-A1FC-C848C6F5E9CF}" emma:medium="tactile" emma:mode="ink">
          <msink:context xmlns:msink="http://schemas.microsoft.com/ink/2010/main" type="inkDrawing" rotatedBoundingBox="17469,15724 20453,14816 20533,15078 17549,15986" semanticType="callout" shapeName="Other"/>
        </emma:interpretation>
      </emma:emma>
    </inkml:annotationXML>
    <inkml:trace contextRef="#ctx0" brushRef="#br0">2937 1 132 0,'0'-4'52'0,"0"8"-44"0,9-1 4 0,-9-3 36 16,0 0-28-16,4 4 52 16,5 4-40-16,-9-8 48 15,0 4-48-15,0-4 100 16,0 0-76-16,0 0 28 15,0 0-48-15,0 0 64 16,0 0-52-16,8-4-16 0,-8 4-20 16,0 0 0-16,0 0-8 0,0 0 8 15,0 0-8-15,-8 0-12 16,8 0 4-16,-13 0 20 16,4 0-8-16,-3 0 24 15,3 0-20-15,-8 0-4 16,4 0-4-16,1 0 12 15,-6 0-8-15,6 0-4 16,-10 4 0-16,1-1-4 16,0 1 0-16,-5 0 16 15,1 0-8-15,-5-1-4 16,-8 5 0-16,-5-4-24 16,0 3 12-16,-8 5 20 15,0-5-4-15,0 5-20 16,9-1 4-16,-10 0 12 0,10 5 0 15,4-9 8-15,3 1-8 16,-3-1-12-16,4 5 4 16,-4-1-16-16,-5 0 12 15,-8 1 20-15,0-1-4 16,-9 0 16-16,5 5-16 16,-13-1-20-16,13 0 4 15,3 0 12-15,1-4 0 16,9 4-4-16,-9-7 4 15,0 0-4-15,-1-5 0 16,1 5 8-16,0 3-4 0,-13-3-28 16,5-1 12-16,3 9 32 15,1-1-12-15,8-4 8 16,-4 4-8-16,9-3 4 16,3 3-8-16,-3 4-4 15,-5-4 4-15,0 0 4 16,-4 4-4-16,0 0 16 15,-9 0-12-15,5 11-12 16,4-4 0-16,0-3 12 16,4 4-4-16,13-1 8 15,-5-3-8-15,10 3 24 16,3 1-16-16,-4-4-12 16,0-1-4-16,1 5-4 15,-1-8 0-15,4 11 0 16,-4-11 0-16,13-4 52 0,-4-4-24 15,8-3-28-15,-4 7 4 16,13-4 0-16,-5-3 4 16,1-8 8-16,-1 8-4 15,5-5-4-15,4 1 4 16,4 4-148-16,5-4 80 16,12-4-552-1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15:22:27.6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658C489-4275-4587-B716-3989EF854266}" emma:medium="tactile" emma:mode="ink">
          <msink:context xmlns:msink="http://schemas.microsoft.com/ink/2010/main" type="inkDrawing" rotatedBoundingBox="21054,14864 23807,15734 23717,16017 20964,15147" semanticType="callout" shapeName="Other"/>
        </emma:interpretation>
      </emma:emma>
    </inkml:annotationXML>
    <inkml:trace contextRef="#ctx0" brushRef="#br0">0 0 268 0,'13'4'100'0,"-5"0"-76"0,1-1-8 16,-9-3 8-16,0 0-16 16,4 4 24-16,4 0-20 15,1 0 68-15,4 0-48 16,4-4 24-16,-4 0-36 15,-1 0 44-15,5-4-36 0,5 4-4 16,-1 0-16-16,-8 0-8 16,12 0 4-16,-3 4 48 15,-1-1-28-15,0-3-12 16,9 0-4-16,-5-3 16 16,5-1-12-16,9 0 12 0,-10 4-12 15,14 0 12-15,-13 0-16 16,4 11-4-16,4-7 0 15,-8 4 4-15,0 3-4 16,-5-3-12-16,9 3 4 16,5-3 20-16,8 3-8 0,-5-4-12 15,14 1 0-15,3 0-4 16,1 3 0-16,-5-7 24 16,-4 3-8-16,0 1-4 15,-4 3 0-15,-4-3-4 16,-1-1 0-16,1-3-20 15,-1 0 12-15,1 0 12 16,4 3 0-16,-5 1 8 16,1-1-8-16,4 1-12 15,0 0 4-15,4 3 4 16,-4 4 0-16,0-4 0 16,-5 5 0-16,1-1 0 15,-14 4 0-15,10-4 8 16,-9 4-4-16,4-4-12 15,-9 15 4-15,18-11 12 0,-13 8-4 16,12 3-4-16,-12-7 4 16,13-5-24-16,-14 5 12 15,1-4 12-15,13 0 0 16,-13-4-4-16,-1 0 4 16,-3-3-16-16,-9 7 8 15,9-4 20-15,-9-4-8 16,0 8-12-16,8-4 0 15,-12 4-4-15,4-4 0 16,-4-3 24-16,4-1-8 16,-4 0-12-16,-9 1 0 15,4-1 12-15,-3-3-4 0,7-1-4 16,-7-3 4-16,3 3-4 16,-4 1 0-16,9 0 0 15,-13-5 0-15,13 1 8 16,-9 0-4-16,-4-4-12 15,13 4 4-15,0 0 4 16,-9-1 0-16,5 1 24 16,-9-4-12-16,0 0 32 15,0 0-28-15,0 0 12 16,0 0-16-16,0 0-8 16,4 4 0-16,9 0 28 15,-13-4-16-15,12 3 12 16,-7 5-16-16,7-8 12 15,1 0-16-15,-9 0 16 16,-4 0-16-16,0 0 4 0,9 0-4 16,-9 0 12-16,0 0-12 15,0 0 4-15,0 0-4 16,0 0 20-16,0 0-16 16,0 0-64-16,-13 11-704 31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15:22:48.16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D348F89-C6DC-4CE3-A1C4-1B0E175C8128}" emma:medium="tactile" emma:mode="ink">
          <msink:context xmlns:msink="http://schemas.microsoft.com/ink/2010/main" type="writingRegion" rotatedBoundingBox="1483,15092 8450,14994 8490,17844 1523,17942"/>
        </emma:interpretation>
      </emma:emma>
    </inkml:annotationXML>
    <inkml:traceGroup>
      <inkml:annotationXML>
        <emma:emma xmlns:emma="http://www.w3.org/2003/04/emma" version="1.0">
          <emma:interpretation id="{64990851-6D01-4B06-8111-E59B589B0C47}" emma:medium="tactile" emma:mode="ink">
            <msink:context xmlns:msink="http://schemas.microsoft.com/ink/2010/main" type="paragraph" rotatedBoundingBox="1482,15092 6395,15019 6423,16840 1510,169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8E0D30-AC25-49EC-91E1-136AA9DA8922}" emma:medium="tactile" emma:mode="ink">
              <msink:context xmlns:msink="http://schemas.microsoft.com/ink/2010/main" type="line" rotatedBoundingBox="1482,15092 6395,15019 6423,16840 1510,16914"/>
            </emma:interpretation>
          </emma:emma>
        </inkml:annotationXML>
        <inkml:traceGroup>
          <inkml:annotationXML>
            <emma:emma xmlns:emma="http://www.w3.org/2003/04/emma" version="1.0">
              <emma:interpretation id="{13F16A68-8E79-4CFC-BBDD-847C4958B662}" emma:medium="tactile" emma:mode="ink">
                <msink:context xmlns:msink="http://schemas.microsoft.com/ink/2010/main" type="inkWord" rotatedBoundingBox="1482,15092 4037,15054 4065,16876 1510,169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1135 889 364 0,'9'-8'132'0,"-9"1"-100"0,0 7-12 15,0-4 156-15,0 0-100 0,-9 0 84 16,-3-3-92-16,-5-1-8 15,-5-3-40-15,-7 3 4 0,-6 5-12 16,-7 6-8-16,-5 9 0 16,-8 7 20-16,4 3-12 15,8 5 24-15,5 3-24 16,8 0 4-16,4 1-8 16,9-1 20-16,9-7-16 15,12-4 4-15,13-12-8 16,9-7-40-16,12-11 16 15,5-4-128-15,3-4 84 16,1 0-84-16,-13-4 84 0,-4 4 32 16,-9 0 20-16,-8 8 112 15,-9 3-56-15,-12 8 96 16,-5 4-84-16,-4 4 44 16,9 7-64-16,8 0 16 15,0 4-36-15,8 4 16 16,9-1-20-16,9-3-96 15,3 0 44-15,1-4-472 16</inkml:trace>
          <inkml:trace contextRef="#ctx0" brushRef="#br0" timeOffset="766.6594">1595 999 184 0,'-8'-15'68'0,"-1"15"-52"0,5-12-4 0,0 8 136 16,-9-3-84-16,0-1 52 15,-4-3-68-15,-4 3-8 16,-5-3-24-16,-3 3 60 15,-10 8-44-15,9 4 48 16,5 4-44-16,-5 3 76 0,0 8-60 16,0-8 0-16,22 5-32 0,-1-1 4 15,5-4-12-15,17-3 12 16,21-12-16-16,17-7-84 16,17-5 44-16,0 1-236 15,-4 0 148-15,-8-4-80 16,-10 4 120-1,-12 4 16-15,-12 7 40 16,-5 8 192-16,-17 7-88 16,-9 16 160-16,-8 14-136 15,-4 31-8-15,0 19-56 16,-5 4-12-16,5-12-16 16,4-4 36-16,0 1-24 0,-5-8-4 15,-3-4-12-15,-5-8 12 16,-8-10-12-16,-1-9 24 0,-3-18-20 15,4-15 4-15,4-20-8 16,-5-14 4-16,5-12-8 16,13 0-12-16,12-4 4 15,9 8-4-15,13-7 0 16,21-9 0-16,26-3 0 16,16-18 8-16,14 6 0 15,-9 1 0-15,-5 7 0 16,-3 4-12-16,-14 4 8 15,-16 3 4-15,0 9 0 16,-14-1 8-16,-7 4-4 16,-10 7-12-16,-7 8 4 0,-5 8-4 15,-5 7 0-15,1 8 8 16,-4 7 0-16,3 4 24 16,5 4-12-16,0 4-4 15,0 4-4-15,5-1 4 16,7 1-4-16,-3-5 8 15,-9-3-8-15,8-4 24 16,5-3-16-16,-13-12-268 16,9-12 140-16</inkml:trace>
          <inkml:trace contextRef="#ctx0" brushRef="#br0" timeOffset="889.9861">2221 533 912 0,'-30'0'340'0,"30"4"-264"0,-8 7-24 0,8-3-24 16</inkml:trace>
          <inkml:trace contextRef="#ctx0" brushRef="#br0" timeOffset="-717.5004">-53 147 364 0,'5'-11'132'0,"16"30"-100"0,4 7-12 16,-7-11 96-16,7 12-68 15,5 7 60-15,8 8-64 16,1 3 24-16,-1 12-40 15,0-1 28-15,1 1-32 16,-1-8 12-16,-8-7-20 0,4-12 36 16,-9-7-28-16,5-12-276 15,0-14 136-15</inkml:trace>
          <inkml:trace contextRef="#ctx0" brushRef="#br0" timeOffset="-449.6958">833 30 716 0,'-25'-31'264'0,"16"39"-204"0,-4 11-16 0,5 0 20 15,-18 11-44-15,5 16 60 16,-5 10-44-16,-3 13-8 16,-1 36-16-16,0 28 0 0,-13-8-8 15,-3-12 24-15,-14 5-16 16,-12-1-12-16,-14-7-4 15,10-19 12-15,8-19-4 0,12-19 40 16,18-12-20-16,4-14 12 16,8-12-20-16,13-23-228 15,13-3 116-15,22-19-572 16</inkml:trace>
          <inkml:trace contextRef="#ctx0" brushRef="#br0" timeOffset="1237.0646">2332 980 800 0,'-13'-8'296'0,"30"8"-232"0,-12 0-16 16,7 0 52-16,-3-4-64 15,12 8 12-15,5 0-28 16,-1 0-152-16,14 0 68 15,3 7-608-15</inkml:trace>
        </inkml:traceGroup>
        <inkml:traceGroup>
          <inkml:annotationXML>
            <emma:emma xmlns:emma="http://www.w3.org/2003/04/emma" version="1.0">
              <emma:interpretation id="{C1570382-89E9-40CF-AEA4-3E46B0374EC3}" emma:medium="tactile" emma:mode="ink">
                <msink:context xmlns:msink="http://schemas.microsoft.com/ink/2010/main" type="inkWord" rotatedBoundingBox="4560,15415 6401,15387 6412,16102 4571,16130"/>
              </emma:interpretation>
              <emma:one-of disjunction-type="recognition" id="oneOf1">
                <emma:interpretation id="interp1" emma:lang="" emma:confidence="0">
                  <emma:literal>-U dat</emma:literal>
                </emma:interpretation>
                <emma:interpretation id="interp2" emma:lang="" emma:confidence="0">
                  <emma:literal>-U dam</emma:literal>
                </emma:interpretation>
                <emma:interpretation id="interp3" emma:lang="" emma:confidence="0">
                  <emma:literal>-U day</emma:literal>
                </emma:interpretation>
                <emma:interpretation id="interp4" emma:lang="" emma:confidence="0">
                  <emma:literal>-U den</emma:literal>
                </emma:interpretation>
                <emma:interpretation id="interp5" emma:lang="" emma:confidence="0">
                  <emma:literal>-U dad</emma:literal>
                </emma:interpretation>
              </emma:one-of>
            </emma:emma>
          </inkml:annotationXML>
          <inkml:trace contextRef="#ctx0" brushRef="#br0" timeOffset="1697.8011">3128 333 612 0,'-21'0'228'0,"21"7"-180"0,-9 4-12 0,1 8 104 15,-5 15-84-15,0 23 48 0,5 19-60 16,-1 3 12 0,1 1-36-16,4-12 16 0,-1-7-20 15,14-8 36-15,-5-4-28 0,13-8 32 16,-8-6-32-16,-5-9 32 15,17-11-32-15,5-11 12 16,-1-12-20-16,14-11-192 16,3-7 92-16,9-8-256 15,0-23 192-15,1-15-160 16,-6-3 176 0,-3 3 204-16,-17 11-32 15,-1 8 232-15,-8 11-152 16,-4 12 96-16,-9 11-128 15,-4 12-20-15,-8 22-44 16,-5 23 36-16,0 15-32 0,5 0 4 16,-5 7-20-16,4-7 0 0,-4-7-4 15,1-1 12-15,-1-3-12 16,-4-8-100 0,4 7 48-16,13-10-420 15</inkml:trace>
          <inkml:trace contextRef="#ctx0" brushRef="#br0" timeOffset="2178.5792">4103 953 840 0,'17'-41'312'0,"-17"33"-244"16,0-3-16-16,-4 3-20 0,-9-7-28 15,-8 4 8-15,-13-4-8 16,0 7 8-16,0 12-8 15,-4 7-20-15,-5 4 8 0,13 4-12 16,-12 0 8-16,16 4 0 16,5 0 4-16,4-5 24 15,17 1-8-15,0-3 24 16,17-5-20-16,0-11 24 16,8-8-24-16,9-3 12 15,9-4-12-15,8-4-52 16,0-4 24-16,0-11-68 15,0-11 48-15,-8-23-44 16,-5-8 44-16,-12 0 20 0,-9 4 12 16,-9 15 36-16,1 16-16 15,-9 7 56-15,-4 11-40 16,-1 12 48-16,-3 18-48 16,-5 20 20-16,-4 22-32 15,4 15 44-15,-4 8-36 16,0-7 12-16,4-9-24 15,1-6 20-15,3-9-24 16,-4-3 12-16,5-11-12 16,8 3-184-16,-4-11 96 15,8 3-336-15,4-10 232 16,9 11-296-16</inkml:trace>
          <inkml:trace contextRef="#ctx0" brushRef="#br0" timeOffset="2553.2613">4674 938 664 0,'38'-23'244'0,"-21"20"-188"0,9-12-16 16,-13 7 68-16,-5-3-68 15,-12-5 16 1,4 1-32-16,-13-4-12 16,0 0-8-16,-12 12-24 0,-5 7 12 15,-4 7 4-15,0 9 4 16,4 3-20-16,0 3 12 15,5 1 40-15,3 0-20 16,5-1 16-16,9 5-16 0,8-8 0 16,0-4-4-16,4-4 28 0,9-3-20 15,4-1-24 1,4-10 4-16,-4-5-96 0,0-3 52 16,5-1-64-16,-5 1 64 15,-5 0 12-15,-3-1 24 16,-1 5 160-16,-3 3-80 15,3 0 68-15,5 4-76 16,4 4 8-16,4 0-36 16,9 3 24-16,8 5-32 15,1-1-480-15,-5 8 248 16,-13 4-316 0</inkml:trace>
        </inkml:traceGroup>
      </inkml:traceGroup>
    </inkml:traceGroup>
    <inkml:traceGroup>
      <inkml:annotationXML>
        <emma:emma xmlns:emma="http://www.w3.org/2003/04/emma" version="1.0">
          <emma:interpretation id="{1F9E3380-4F20-40CA-B733-5D894CBE538D}" emma:medium="tactile" emma:mode="ink">
            <msink:context xmlns:msink="http://schemas.microsoft.com/ink/2010/main" type="paragraph" rotatedBoundingBox="1692,16923 8476,16828 8490,17844 1706,179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966714-25F3-4FBA-8E2A-C228444BD8C5}" emma:medium="tactile" emma:mode="ink">
              <msink:context xmlns:msink="http://schemas.microsoft.com/ink/2010/main" type="line" rotatedBoundingBox="1692,16923 8476,16828 8490,17844 1706,17939"/>
            </emma:interpretation>
          </emma:emma>
        </inkml:annotationXML>
        <inkml:traceGroup>
          <inkml:annotationXML>
            <emma:emma xmlns:emma="http://www.w3.org/2003/04/emma" version="1.0">
              <emma:interpretation id="{6672A957-E541-48DD-BC48-7D61080FA687}" emma:medium="tactile" emma:mode="ink">
                <msink:context xmlns:msink="http://schemas.microsoft.com/ink/2010/main" type="inkWord" rotatedBoundingBox="1692,16923 5147,16875 5160,17827 1705,1787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361.7652">688 1835 684 0,'0'27'252'0,"13"18"-192"0,-4 31-20 0,3-34 56 15,5 3-60-15,0 4 4 16,13 8-24-16,-4 3-4 16,-1 5-4-16,-3 3 36 0,-10-4-20 0,-12-3-112 15,-12-8 48-15,-10-8-276 16</inkml:trace>
          <inkml:trace contextRef="#ctx0" brushRef="#br0" timeOffset="3186.8003">782 2002 456 0,'-21'-15'168'0,"12"15"-128"0,-12 7-16 16,12 5 80-16,-12 10-64 15,-9 16 36-15,-8 8-44 16,0 10-28-16,-9 12-4 15,-4 8 16-15,-17 0-8 0,4-8 68 16,0-7-44-16,13-12 24 16,8-23-36-16,13-3 36 15,18-27-32-15,16-22-172 0,26-24 80 16,21-18-496 0</inkml:trace>
          <inkml:trace contextRef="#ctx0" brushRef="#br0" timeOffset="4069.2143">339 2441 676 0,'-17'-34'248'0,"17"34"-192"0,13 0-16 15,4 0 40-15,4 11-52 16,5-3 32-16,12-1-32 15,9-3 0-15,8-8-16 16,22-3 20-16,12-1-20 0,5-3-64 16,-5-4 24-16,-16 0-32 15,-9 3 36-15,-22-3-32 16,-3 0 32-16,-14 4 20 0,-12 3 4 16,-5 4 44-16,-8 4-20 15,-12 8 84-15,3 7-60 16,-4 8 12-16,9 11-36 15,-4 4 12-15,-1 3-20 16,18 1 8-16,-9-8-12 16,0 0 12-16,0-8-16 15,0-3 24-15,4-8-20 16,-4-3 48-16,0-5-32 16,0-7 4-16,4-4-20 15,0-11-24-15,1-7 4 16,7-9-136-16,5-14 76 0,-4 3-64 15,4 4 72-15,5 8 16 16,-5 7 28-16,4 4 12 16,0 12 4-16,9 11 60 15,-9 11-32-15,1 11 24 16,-5 5-32-16,-5 3 0 16,1 0-12-16,-4-8 28 15,8-3-20-15,-5-4 32 16,10-4-32-16,-1-11 4 15,9-4-12-15,0-12-84 16,4-10 40-16,4-16-92 16,5-11 72-16,-5-8-120 15,-4-7 96-15,9-1-4 16,-18 8 52-16,-4-3 88 0,-3 11-28 16,-6 7 116-16,-3 16-84 15,-5 10 72-15,-8 24-76 16,-9 15 56-16,-4 7-60 15,4 8-4-15,-8 11-28 16,-5 12 4-16,5 18-12 16,0 4 28-16,17-15-24 15,-1-15-172-15,-3-11 84 16,8-12-256-16,0-7 184 16,-9-15-380-1</inkml:trace>
          <inkml:trace contextRef="#ctx0" brushRef="#br0" timeOffset="5525.3544">1446 2236 808 0,'5'-11'300'0,"12"7"-232"0,17 1-20 15,-5 3 44-15,14 3-60 16,8 12 24-16,0-3-36 31,5 3 8-31,-5 0-16 0,4-4 0 0,5-3-4 0,-9-4-52 16,-4-8 28-16,-9 4-24 15,-8 4 24-15,-9-8-8 16,-4-4 12-16,-8 1-80 16,-5-4 52-16,-8-5-56 15,-5 1 56-15,-4 0 4 16,1 4 20-16,-6 3 72 16,-3 1-28-16,4 7 96 0,0 7-72 15,-4 5 12-15,0 6-40 16,4 13-12-16,-1 3-8 15,6 7 4-15,-1 5-4 16,13-1 32-16,8-3-20 16,14-12 20-16,8-7-20 15,4-8-104-15,17-11 44 16,8-4-148-16,-8-4 108 16,9-7-228-1,-9-8 180-15,-4-4-64 16,-9 0 116-16,-8 1 124 0,-4-1-20 15,-5 4 140-15,-4 0-92 16,-4 4 36-16,-5 0-64 16,1 3 28-16,-5 5-40 15,-4-1 24-15,4 1-28 16,-8 14 0-16,-9 8-16 0,5 4 20 16,-5 15-20-16,0 1 24 15,-4 6-24-15,9-7 4 16,-5-7-8-16,9-5 4 15,-1-10-8-15,1-5 24 16,0-14-16-16,8-1 4 16,5-7-8-16,3-4-16 15,1-7 4-15,4-1-4 16,0-7 0-16,9 4-72 16,-13 11 44-16,4 0-4 0,4 4 24 15,-13 11 4-15,5 8 4 16,-9 3 88-16,5 20-48 15,-1 3 52-15,-3 4-48 16,3 0 16-16,9 0-32 16,-4 0 8-16,8-7-16 15,5-1 12-15,8-14-16 16,-4-5 16-16,-5-3-16 16,5-8-64-16,0-7 28 15,0-4-60-15,0-8 52 16,-5-11-124-16,-4-8 88 0,-4 1-96 15,0 3 96-15,0 8 36 16,-4 3 24 0,-4 8 160-16,-1 8-80 0,-3 3 80 15,-5 8-88-15,-5 15 20 16,-3 12-44-16,-1 7 20 16,1 8-28-16,-5-1 0 15,0-7-16-15,-4-7 36 16,9 3-24-16,-9-11 20 15,4-8-24-15,0-3 8 16,9-12-16-16,4-7-8 16,4-12 0-16,9-7-76 15,17-12 40-15,-5-3-136 16,5 3 92-16,0 4-36 16,-5 12 68-16,-3 3 32 15,-1 8 12-15,-8 7 72 0,-1 12-40 16,-7 11 48-16,-5 8-44 15,0 7 44-15,4 8-48 16,0 0 4-16,5 0-24 16,8-8 20-16,-4-7-20 15,4-4 32-15,8-8-28 16,5-11-12-16,0-4-8 16,4-3-84-16,0-5 48 15,0-7-48-15,-8-7 52 16,-9-4-16-16,0-8 32 0,-9 0 0 15,1 4 12-15,-5 7-12 16,-4 1 12-16,-4 11 4 16,-5 7 4-16,1-3 44 15,-5 11-24-15,-4 4 24 16,-5 7-24-16,1 8 8 16,4 4-16-16,0 3-8 15,4 4 0-15,5-3 4 16,4-4-4-16,8-4-20 15,9-4 8-15,4-8-144 16,8 1 80-16,1-8-160 16,-1-4 128-16,1 0 44 15,-5 4 36-15,-4 8 208 16,-4-1-100-16,-5 5 176 16,-3 3-148-16,-5 11 52 0,8-3-96 15,5 4 12-15,0-8-44 16,4 3 40-16,4-3-44 15,5 4-140-15,-5-12 60 16,0 4-488 0,-21 4 296-16,0-4-240 15</inkml:trace>
        </inkml:traceGroup>
        <inkml:traceGroup>
          <inkml:annotationXML>
            <emma:emma xmlns:emma="http://www.w3.org/2003/04/emma" version="1.0">
              <emma:interpretation id="{C170CC4A-03C4-44B6-9CDD-54A3AFFB1BBF}" emma:medium="tactile" emma:mode="ink">
                <msink:context xmlns:msink="http://schemas.microsoft.com/ink/2010/main" type="inkWord" rotatedBoundingBox="6483,17105 7155,17095 7166,17863 6493,1787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012.1489">4981 2115 612 0,'-13'4'228'0,"13"-4"-180"0,4 4-12 0,-8 7 104 16,0 1-84-16,-1 10 40 16,5 5-56-16,0 7-4 15,0 0-24-15,-8 4 0 0,8 0-4 16,0-4 4-16,0-8-8 15,0 5 32-15,0-9-20 16,8-7-408-16,-8 1 208 0</inkml:trace>
          <inkml:trace contextRef="#ctx0" brushRef="#br0" timeOffset="6516.6786">5543 2240 592 0,'17'-22'220'0,"4"14"-172"0,0-7-12 16,-12 3 48-1,-1 1-52-15,-8-12 32 0,0-3-36 16,-8-1 28-16,-1 1-32 16,-8 3-4-16,-4 8-12 0,-9 4-24 15,-4 7 8-15,0 4 4 16,-4 8 4-16,-1 3 0 15,1 8 0-15,8 4 16 0,5-1-8 16,8 1 24-16,8 3-20 16,1-3 4-16,16-8-8 15,9 0 28-15,13-3-20 16,4-5 20-16,4-3-20 16,5-4 0-16,0 0-8 15,-9-4-32-15,-5 1 12 16,-7-1-20-16,-5-4 16 15,-9 4 0-15,1 4 8 16,-13 4-28-16,-5 8 20 0,1 6 92 16,3 9-36-16,1 18 16 15,4 16-32-15,9 3 12 16,-1 1-20-16,1-5 20 16,-5-7-24-16,-4-7 12 15,-13-9-12-15,-4-10-60 16,-4-4 24-16,-9-8-164 15,-4 0 104-15,13-7-308 16,-9-5 220 0</inkml:trace>
        </inkml:traceGroup>
        <inkml:traceGroup>
          <inkml:annotationXML>
            <emma:emma xmlns:emma="http://www.w3.org/2003/04/emma" version="1.0">
              <emma:interpretation id="{C426C1D7-8EED-4926-B63B-808AA46220D5}" emma:medium="tactile" emma:mode="ink">
                <msink:context xmlns:msink="http://schemas.microsoft.com/ink/2010/main" type="inkWord" rotatedBoundingBox="7357,16988 8478,16972 8487,17615 7366,17631"/>
              </emma:interpretation>
              <emma:one-of disjunction-type="recognition" id="oneOf4">
                <emma:interpretation id="interp8" emma:lang="" emma:confidence="1">
                  <emma:literal>26</emma:literal>
                </emma:interpretation>
                <emma:interpretation id="interp9" emma:lang="" emma:confidence="1">
                  <emma:literal>2 6</emma:literal>
                </emma:interpretation>
                <emma:interpretation id="interp10" emma:lang="" emma:confidence="0">
                  <emma:literal>Z 6</emma:literal>
                </emma:interpretation>
                <emma:interpretation id="interp11" emma:lang="" emma:confidence="0">
                  <emma:literal>z 6</emma:literal>
                </emma:interpretation>
                <emma:interpretation id="interp12" emma:lang="" emma:confidence="0">
                  <emma:literal>a 6</emma:literal>
                </emma:interpretation>
              </emma:one-of>
            </emma:emma>
          </inkml:annotationXML>
          <inkml:trace contextRef="#ctx0" brushRef="#br0" timeOffset="6937.296">5824 2206 476 0,'4'-11'176'0,"-4"11"-136"0,21-12-12 0,-4 9 136 16,9 3-96-16,12 0 52 15,5 3-72-15,-1 5 12 16,1 7-40-16,-9 4 0 0,-4 8-12 15,-9 3 28-15,-8 8-20 16,-13 0 20-16,-13-1-20 16,-12 5 0-16,-5-4-8 15,-4-12 28-15,0-7-20 0,4-7 4 16,4-9-12 0,9-3-8-16,4 0 4 0,5 0-16 15,12-3 8-15,13 3 48 16,9 0-24-16,8 0 0 15,13 3-12-15,0-3 12 16,4 0-12-16,-5 0 4 16,-7 0-4-16,-1 8-40 15,-12-8 16-15,-1 0-180 16,-8 0 108-16,0-11-364 16</inkml:trace>
          <inkml:trace contextRef="#ctx0" brushRef="#br0" timeOffset="7387.9882">6922 1892 476 0,'0'4'176'0,"-8"0"-136"0,-5 7-12 0,9 0 120 0,0 8-88 16,-5 4 64-16,-4 15-72 15,1 0 32-15,-10 3-48 16,1 1 44-16,0 3-48 0,4 5 4 15,0 3-24-15,0 0-16 16,8 0 0-16,5-8 40 16,4-11-24-16,13-4 44 15,12-11-32-15,5-11-48 16,4-8 12-16,4-8-60 16,-8-11 40-16,-4-3-36 15,-14-5 36-15,-3 4 12 16,-18 1 8-16,-3 7 4 15,-14 7 0-15,-8 8-108 16,-13 11 64-16,5 8-524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15:23:40.38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A999A92-94B0-4A25-B2FA-44C25BBE20DB}" emma:medium="tactile" emma:mode="ink">
          <msink:context xmlns:msink="http://schemas.microsoft.com/ink/2010/main" type="inkDrawing" rotatedBoundingBox="1089,5174 7173,7086 6498,9232 415,7320" hotPoints="1605,5837 4418,6024 6716,7936 6593,9152 3134,8353 406,6781" semanticType="enclosure" shapeName="Hexagon">
            <msink:sourceLink direction="with" ref="{44A1482C-0621-4FEE-8D26-F0DED895AA8B}"/>
          </msink:context>
        </emma:interpretation>
      </emma:emma>
    </inkml:annotationXML>
    <inkml:trace contextRef="#ctx0" brushRef="#br0">5997 2179 132 0,'17'-49'52'0,"-17"38"-44"0,8-16 4 16,-8 20 36-16,-4-8-28 15,-4-4-8-15,-5-4-8 16,-13-7 4-16,-3-4-4 16,-14-4-12-16,-25-30 4 15,-26-8 12-15,-8-26-4 16,0 0 32-16,-13 3-20 15,-30-11 12-15,-21-22-16 16,8-16 20-16,-29 12-20 0,-17 3 24 16,-9-10-24-16,-43-9 24 15,5 20-24-15,-22 22 12 16,1 27-12-16,-18 11-8 16,5 23 0-16,0 15-16 15,-5 15 8-15,39 7 12 31,-9 5-4-31,13 18-12 0,30 16 4 0,-4 7 4 16,-9 30 0-16,34 23 8 16,30 11-4-16,21-14-20 15,34-1 8-15,39 8 4 16,51 26 4-16,33 16 0 0,48-12 0 16,68 0 16-16,46 26-8 15,48 16-12-15,33-11 0 16,43-9 12-16,13 24-4 15,34 11 32-15,43-23-20 16,-14-15 12-16,39-11-16 16,-38-4 20-16,17-4-20 15,-26-19 12-15,-17-15-12 16,-38-22-8-16,0-9 0 16,-64-10 4-16,-43-16-4 15,-42-7-116-15,-38-8 60 16,-39-8-280-16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15:23:41.90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4A1482C-0621-4FEE-8D26-F0DED895AA8B}" emma:medium="tactile" emma:mode="ink">
          <msink:context xmlns:msink="http://schemas.microsoft.com/ink/2010/main" type="writingRegion" rotatedBoundingBox="7844,8407 6062,10181 4751,8865 6532,7090">
            <msink:destinationLink direction="with" ref="{1A999A92-94B0-4A25-B2FA-44C25BBE20DB}"/>
          </msink:context>
        </emma:interpretation>
      </emma:emma>
    </inkml:annotationXML>
    <inkml:traceGroup>
      <inkml:annotationXML>
        <emma:emma xmlns:emma="http://www.w3.org/2003/04/emma" version="1.0">
          <emma:interpretation id="{129FB180-2A6B-411A-BD64-4E375303A575}" emma:medium="tactile" emma:mode="ink">
            <msink:context xmlns:msink="http://schemas.microsoft.com/ink/2010/main" type="paragraph" rotatedBoundingBox="7844,8407 6062,10181 4751,8865 6532,70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8F82C0-2E12-4915-8892-965E2E71E305}" emma:medium="tactile" emma:mode="ink">
              <msink:context xmlns:msink="http://schemas.microsoft.com/ink/2010/main" type="line" rotatedBoundingBox="7844,8407 6062,10181 4750,8865 6532,7090"/>
            </emma:interpretation>
          </emma:emma>
        </inkml:annotationXML>
        <inkml:traceGroup>
          <inkml:annotationXML>
            <emma:emma xmlns:emma="http://www.w3.org/2003/04/emma" version="1.0">
              <emma:interpretation id="{FCC265A4-F5B9-4F4F-BB06-4AD1577E97B9}" emma:medium="tactile" emma:mode="ink">
                <msink:context xmlns:msink="http://schemas.microsoft.com/ink/2010/main" type="inkWord" rotatedBoundingBox="7844,8407 6062,10181 4750,8865 6532,7090"/>
              </emma:interpretation>
              <emma:one-of disjunction-type="recognition" id="oneOf0">
                <emma:interpretation id="interp0" emma:lang="" emma:confidence="0">
                  <emma:literal>f</emma:literal>
                </emma:interpretation>
                <emma:interpretation id="interp1" emma:lang="" emma:confidence="0">
                  <emma:literal>k</emma:literal>
                </emma:interpretation>
                <emma:interpretation id="interp2" emma:lang="" emma:confidence="0">
                  <emma:literal>5</emma:literal>
                </emma:interpretation>
                <emma:interpretation id="interp3" emma:lang="" emma:confidence="0">
                  <emma:literal>K</emma:literal>
                </emma:interpretation>
                <emma:interpretation id="interp4" emma:lang="" emma:confidence="0">
                  <emma:literal>¥</emma:literal>
                </emma:interpretation>
              </emma:one-of>
            </emma:emma>
          </inkml:annotationXML>
          <inkml:trace contextRef="#ctx0" brushRef="#br0">0 465 216 0,'26'-23'80'0,"-14"8"-60"0,10-15-8 15,-10 7 40-15,18-15-32 16,0-11-8-16,8-4-8 16,5 0-4-16,4 4 0 15,0 7-28-15,-5 8 16 0,5 8 4 16,4 7 8-16,-4 11-12 15,-4 4 8-15,-5 20-4 16,-13 18 0-16,-7 15 24 16,-18 27-8-16,-13 3 32 15,-4-11-24-15,-9 0-12 16,-4 0-8-16,-8-11 28 16,0 4-12-16,4-12-20 0,-9-4 0 15,5-11 20-15,4-7-4 16,12-8 24-16,14-8-20 15,21-3 4 1,12-8-8-16,14 0-84 0,7 0 40 16,1 7 4-16,4 5 20 15,-4 10 20-15,-9 13-4 16,-12-1-4-16,-13 15 4 16,-22-8 12-16,-12 5-8 15,-9-8-4-15,-12-8 0 16,-10-7-156-16,-7-4 84 15,-9-4-44-15</inkml:trace>
          <inkml:trace contextRef="#ctx0" brushRef="#br0" timeOffset="302.3019">-281 1718 184 0,'-4'19'68'0,"-13"-8"-52"0,-9 8-4 0,9-4-16 15,-4 0 0-15,-9 8 20 0,-8-8-8 16,-1-3-84-16,1-9 44 15,4-6 0-15,8-5 20 16,9-7-8-16,9 0 12 16,12-8-4-16,9-3 4 15,4-1-36-15</inkml:trace>
          <inkml:trace contextRef="#ctx0" brushRef="#br0" timeOffset="399.5605">-421 1638 268 0,'8'8'100'0,"-16"7"-76"0,-10 4-8 16,6-8 0-16,-10 1-12 15,-3-5 24-15,-9-7-16 16,-5-7-84-16</inkml:trace>
          <inkml:trace contextRef="#ctx0" brushRef="#br0" timeOffset="509.3537">-1145 1116 164 0,'-137'-34'60'0,"56"23"-44"0,-42-12-8 0,-1 4 8 16,-42 0-12-16,-64-4-4 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47:08.1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712DAF9-B11D-482F-A7AE-9A2FC26BB8AE}" emma:medium="tactile" emma:mode="ink">
          <msink:context xmlns:msink="http://schemas.microsoft.com/ink/2010/main" type="inkDrawing" rotatedBoundingBox="19060,6008 23087,5892 23096,6219 19070,6334" shapeName="Other"/>
        </emma:interpretation>
      </emma:emma>
    </inkml:annotationXML>
    <inkml:trace contextRef="#ctx0" brushRef="#br0">-4 88 676 0,'0'-8'248'0,"0"8"-192"0,5 0-16 0,-5 0 128 16,9 8-100-16,0 12 132 15,5 9-116-15,-1 7 56 16,6 5-80-16,3-5-8 0,6 1-32 16,-1-1 4-16,0-8-12 15,-4-7 0-15,0-13-4 16,-5-8 48-16,9-8-32 16,-8-9-64-16,-10-7 20 15,0-12-300-15,-5 3 176 16,1-3-276-16,-5-1 240 15,-5 9 52-15,1 12 84 16,-10-4 288 0,0 12 116-16,5 8-180 15,0-9 80-15,0 9-164 16,0 0 84-16,9 0-104 0,0 0 12 16,0 0-52-16,0 0 12 15,0 0-28-15,14 0-28 16,-5 0 4-16,-9 0 8 15,0 0 0-15,9 9-4 16,0-1 4-16,0 0 48 16,0 0-28-16,5-4 24 15,-5 4-28-15,5 0 28 16,-5 0-32-16,0-8 48 16,4-4-36-16,-3 4 20 0,-1 0-28 15,4 4-8-15,10-4-8 16,0 0 12-1,18-8-8-15,18 0-20 0,41 0 4 16,19-4 64-16,17-4-28 16,60-13 68-16,18 21-56 15,27-8 36-15,28 12-44 16,-10 4-28-16,19 0-4 16,-32 8 16-16,-37-4-8 15,1-4 4-15,-33 0-4 16,-22 0 28-16,-23 0-20 0,-41 0 20 15,-13 0-20-15,-24-4 80 16,-13 0-52-16,-18-4-4 16,-9 0-24-16,-5 0-28 15,-18 0 4-15,9-1-12 16,-14 1 8-16,14 4 0 16,0 0 4-16,0 0-28 15,0 4 20-15,0-4-4 16,14 4 12-16,-5 0-20 15,0 0 16-15,18 0-20 16,-9 4 16-16,14 0-60 16,-18 0 40-16,9 0-8 15,-14 0 24-15,18 0 4 16,-22 1 8-16,8-5-12 16,-13 0 12-16,0 0 40 15,0 0-20-15,0 0 8 0,0 0-12 16,0 0 12-16,0 0-12 15,9-5-56-15,-9 5 24 16,0 0-8-16,0 0 20 16,0 9-8-16,0 3 8 15,0 8 16-15,5 4 0 16,-5 1-20-16,5 7 8 16,4-8 20-16,-5-4-4 15,5-3 16-15,-4-1-16 16,-5-12 32-16,0-4-24 15,9 8-24-15,-9-8 4 0,9-8 16 16,-9 8-4-16,0-4 16 16,0 4-16-16,0 0-72 15,0 0 32-15,0 0 12 16,0 0 16-16,0 4 4 16,0-4 0-16,-9 8-12 15,0 0 8-15,-5 0 4 16,5 0 0-16,-14 0 8 15,1-4-4-15,-1-4-12 16,5 0 4-16,4 8-16 16,-9-8 12-16,-9-8-4 15,-4 8 4-15,4 8-12 16,-9-8 12-16,-9 0-24 16,-14 0 20-16,0 0-4 15,5 0 8-15,5 0 0 0,-1 0 0 16,9 9 8-16,-4-1 0 15,5-8-12-15,-1 8 8 16,-8-4 12-16,-6-4-4 16,-3 0-48-16,-10 8 28 15,0-8 12-15,-4 0 4 16,8 0-16-16,-3 0 8 16,3 0 12-16,-8 0 0 15,-14 0-4-15,0 0 4 16,-5 0-16-16,14 8 8 15,5 0-16-15,4-4 12 16,0 0 12-16,23-4 0 0,-9 0-4 16,13 0 4-16,-4 0 12 15,0-4-8-15,5 4-64 16,-1-4 28-16,1-4 12 16,4 8 12-16,0-8-8 15,4 8 8-15,1-8-24 16,-1 8 16-16,5-4 4 15,-4 4 8-15,9 0 0 16,-1-8 0-16,-8 16 8 16,4-8-4-16,-4 0-20 15,-1 4 8-15,-8 4 32 16,-10-4-16-16,0 0-8 16,-4 4-4-16,0-8-4 15,4 0 0-15,1 8 8 16,4-4 0-16,4 0-12 0,10-4 8 15,-1 4 4-15,1-4 0 16,0 0-12-16,-5 0 8 16,4 8-4-16,1-4 0 15,-1-4-20-15,5 4 16 16,5 1 4-16,9-5 8 16,9 0-20-16,9 0 12 15,9 0 32-15,9 0-16 16,5 0-8-16,-5 0-4 15,5 4 40-15,0-4-24 16,-5 4-528-16,-5 12 280 16,6-16-656-16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31:43.15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DF2360BF-C193-46B8-A37F-60EC2972CCAB}" emma:medium="tactile" emma:mode="ink">
          <msink:context xmlns:msink="http://schemas.microsoft.com/ink/2010/main" type="writingRegion" rotatedBoundingBox="293,346 9888,226 9906,1709 311,1828">
            <msink:destinationLink direction="with" ref="{78CFC525-E0EF-4A51-8F09-49F296717675}"/>
          </msink:context>
        </emma:interpretation>
      </emma:emma>
    </inkml:annotationXML>
    <inkml:traceGroup>
      <inkml:annotationXML>
        <emma:emma xmlns:emma="http://www.w3.org/2003/04/emma" version="1.0">
          <emma:interpretation id="{D39ACC74-34F1-41D8-9BBD-ACED28047D3F}" emma:medium="tactile" emma:mode="ink">
            <msink:context xmlns:msink="http://schemas.microsoft.com/ink/2010/main" type="paragraph" rotatedBoundingBox="293,346 9888,226 9906,1709 311,18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308C56-651D-422D-A81A-6B0567338B36}" emma:medium="tactile" emma:mode="ink">
              <msink:context xmlns:msink="http://schemas.microsoft.com/ink/2010/main" type="line" rotatedBoundingBox="292,345 9888,226 9906,1709 311,1828"/>
            </emma:interpretation>
          </emma:emma>
        </inkml:annotationXML>
        <inkml:traceGroup>
          <inkml:annotationXML>
            <emma:emma xmlns:emma="http://www.w3.org/2003/04/emma" version="1.0">
              <emma:interpretation id="{E350FB7F-A951-4C0D-952A-4D3DCC5FA231}" emma:medium="tactile" emma:mode="ink">
                <msink:context xmlns:msink="http://schemas.microsoft.com/ink/2010/main" type="inkWord" rotatedBoundingBox="292,345 3201,309 3220,1792 311,18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 7 1100 0,'-4'-8'408'0,"8"8"-316"0,9 0-28 0,-4 0 168 15,-1 0-140-15,13 0 156 16,5 8-140-16,17-5 52 15,3 5-96-15,18 3 72 16,-8-3-80-16,25 3-20 16,-9 4-20-16,13-3-4 15,-4 7-8-15,13-15-4 16,-13 7 4-16,-22-4 12 16,-3-3-8-16,-18-4 40 15,-4 0-24-15,-17-4 32 16,-4 4-32-16,-13-7-408 0,-4 3 208 15,-14 0-980-15,6 4 644 0</inkml:trace>
          <inkml:trace contextRef="#ctx0" brushRef="#br0" timeOffset="227.07">629 132 1068 0,'-4'11'396'0,"4"-11"-308"0,-9 34-24 0,1-8 284 16,8 5-204-16,-13 10 116 16,4 1-148-16,-8 15-12 15,4-8-60-15,-4 12 44 16,9-8-48-16,-5-4-8 16,9-4-16-16,0-11 0 15,4-3-8-15,0-16-240 16,4-4 128-16</inkml:trace>
          <inkml:trace contextRef="#ctx0" brushRef="#br0" timeOffset="1276.3946">957 340 1040 0,'0'-8'384'0,"0"8"-300"0,4 0-20 16,-8 4 208-1,4 0-160-15,-5 0 60 0,1 7-100 16,-4 8 20-16,8 0-56 0,-5 7 8 16,5 5-28-16,0 3 0 15,9 0-8-15,-1 0 12 16,9 0-12-16,-4-8-4 16,4-3 0-16,5-15-4 15,7 3 0-15,-7-26-152 16,7 3 84-16,1-18-140 15,9 4 120-15,-14-12-152 16,9 8 136-16,-12-1 80 16,7 5 16-16,-12 7 228 15,0 4-124-15,-8 7 112 16,4 1-120-16,-9 3-4 16,4 4-48-16,-8-4 0 15,5 4-20-15,-5-4 28 16,4 8-28-16,0-4 4 15,0 0-12-15,-4-4-16 16,5 4 4-16,-5-4-32 16,8 4 20-16,1-3 24 15,4 3-4-15,-5-4 0 16,5 4 0-16,-5 0 20 16,1 0-12-16,-9-8 12 15,0 16-12-15,-4-8-8 16,-1 0 0-16,-3 0 4 15,-1 0-4-15,-3 4-20 16,3 7 8-16,-12 4-32 0,8 12 24 16,-13 29-4-16,5 9 12 0,-13 26 16 15,13-4-4-15,-9 3-4 16,4-6 4-16,-3 7 4 16,-1-8-4-16,0 0 16 15,4-11-12-15,-3-8 48 16,3-11-28-16,-8-11 4 15,4-8-20-15,-12-15 28 16,8-4-24-16,-13-19 32 16,13 1-32-16,-9-35-4 15,9-4-8-15,13-26-48 16,8 7 24-16,17-7-56 16,18 11 44-16,16-7-108 15,9 15 80-15,21-12-36 16,-9 12 56-16,27-11 40 15,-6 7 4-15,18-8 20 16,-8 16-16-16,-9-5 16 16,-9 13-16-16,-4 3 4 15,-17 11-4-15,-4-4 72 16,-17 12-44-16,-4 0 24 16,-5 4-40-16,-8-1-8 15,-1 9-8-15,-7-1 4 16,-1 4-4-16,-4 0-28 15,0 7 12-15,-4 5-12 0,-1 3 12 0,-3 30 68 16,-5 12-28-16,-8 26 16 16,4 1-28-16,-9 6 8 15,9-10-12-15,-17 11 12 16,13-8-16-16,-5 0 16 16,5-11-16-16,-5-7 4 15,9-12-4-15,0-12 12 16,5-11-12-16,3-14-92 15,5-5 48-15,4-30-164 16,8-4 112-16,9-37-392 16,5-1 268-16</inkml:trace>
          <inkml:trace contextRef="#ctx0" brushRef="#br0" timeOffset="2041.8966">1698 476 1320 0,'21'-49'488'0,"-21"49"-380"0,34-15-28 0,-25 11 192 16,12 4-164-16,-4 0 88 15,4 7-112-15,-8 5 20 16,8 3-60-16,-12 11-8 16,8 1-20-16,-13 7 24 15,-4 4-24-15,0 0 4 16,-9-4-12-16,-8-4-84 16,5-3 40-16,-14-12-84 15,5 0 68-15,-9-23 0 16,4 1 32-16,-8-20-32 15,5 1 32-15,3-8-4 16,9 7 16-16,13 1-20 0,8 11 16 16,13 3 32-16,4 12-12 0,13 0 8 15,-4 8-8 1,21-4 12-16,0-1-12 0,22-6 16 16,-5 3-16-16,4-8 16 15,-8 0-16-15,-8 1 24 16,-5-5-20-16,-4-10 40 15,-9 7-28-15,-13-12 12 16,-3 4-20-16,-18-7 8 16,0 7-12-16,-12-3-8 15,8 11 0-15,-13 0 28 16,4 11-16-16,-8 4 12 16,5 4-16-16,-18 11-16 15,4 7 0-15,1 5-16 16,8-1 12-16,0 16 20 15,12-8-4-15,5 8-12 16,13-8 0-16,4-11-40 16,4-5 24-16,14-18-108 15,3 0 72-15,0-15-36 16,0 0 52-16,1-15 24 16,-5 3 12-16,8-10-32 15,1 3 20-15,0-1 16 16,-5 9 0-16,-4 3 152 15,0 12-84-15,-8 0 80 16,-5 11-88-16,-4 11 48 0,-4 0-64 16,-5 8-4-16,5 8-24 15,4 7 24-15,0 4-24 0,4 3-12 16,1-10-8-16,-5-1 48 16,0 0-24-16,-13-7 36 15,-4-1-32-15,-26-6-32 16,1-1 4-16,-18-4-16 15,9 4 8-15,-8-15 0 16,12 8 4-16,9-16-204 16,8 1 116-16,17-5-568 15,13 5 368-15</inkml:trace>
        </inkml:traceGroup>
        <inkml:traceGroup>
          <inkml:annotationXML>
            <emma:emma xmlns:emma="http://www.w3.org/2003/04/emma" version="1.0">
              <emma:interpretation id="{9057A7A1-6919-4496-A6F2-5ABE5B40BAF7}" emma:medium="tactile" emma:mode="ink">
                <msink:context xmlns:msink="http://schemas.microsoft.com/ink/2010/main" type="inkWord" rotatedBoundingBox="3877,363 4728,353 4735,958 3884,96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41.9936">3665 374 1404 0,'-30'0'516'0,"30"0"-400"0,-25 23-32 16,12-12 52 0,9 4-92-16,-5 4-28 15,5 0-12-15,8-4-40 16,5 12 20-16,3-9 40 15,10 1-12-15,-1-7-108 16,0 3 52-16,0-11-204 16,1-1 140-16,-1-10-96 0,-4 3 120 0,-8-11 40 15,-1 0 24-15,-8-15 12 16,0 3 0-16,-8-3 384 16,-1 3-204-16,-4 1 268 15,9 11-256-15,0-4 40 16,4 15-132-16,8-11-92 15,9 11-4-15,22-4-16 16,8 5 12-16,25-1 8 16,5 4 0-16,8-4 8 15,-4 8-4-15,-13-8 8 16,-9 0-8-16,-16-3-12 16,-5-1 4-16,-8-7-24 15,-9 4 16-15,-8-12-40 16,-13 8 32-16,0-16-4 15,0 9 16-15,-4-5-12 16,8 5 12-16,-8-9-4 16,4 9 4-16,-9-1 8 15,5 8 0-15,-9 0 68 16,5 3-36-16,-18 5 4 16,9 7-20-16,-13 11 68 15,5 8-48-15,-9 23 12 16,0 11-28-16,-5 7-20 15,10 4-4-15,-5 27-24 16,4-4 16-16,4 8-372 16,13-8 208-16</inkml:trace>
        </inkml:traceGroup>
        <inkml:traceGroup>
          <inkml:annotationXML>
            <emma:emma xmlns:emma="http://www.w3.org/2003/04/emma" version="1.0">
              <emma:interpretation id="{7FDFC75C-4C3B-47B1-B505-F6522866095B}" emma:medium="tactile" emma:mode="ink">
                <msink:context xmlns:msink="http://schemas.microsoft.com/ink/2010/main" type="inkWord" rotatedBoundingBox="5449,307 9888,252 9899,1124 5459,117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248.8009">5266 343 1808 0,'4'0'668'0,"-4"0"-516"0,34 0-48 0,0 0-20 15,0 11-68-15,26-11-12 16,-5 4-8-16,18-4 12 16,-5 0-4-16,17-4 8 15,-8-4-8-15,4-7 8 16,-13 8-8-16,-9-5 40 16,-7 8-20-16,-18-7 12 15,-5 7-20-15,-12 1-44 16,-4 3 16-16,-4 7-16 15,-9 8 16-15,-9 4-8 16,1 8 8-16,-5 11 0 16,13 3 4-16,-9 5 44 15,5-1-24-15,-4-3-8 16,8-5-8-16,0-6 12 16,4-9-4-16,0-10-4 0,9-1 4 0,4-15-40 15,0-3 20-15,4-12-84 16,1-8 60-16,3-7-84 15,-4 8 72-15,9-8-36 16,-17 15 52-16,4-8 56 16,-4 16-12-16,-5 3 100 15,-3 12-60-15,-5 11 4 16,0 4-32-16,0 12-12 16,0-1-4-16,-5 8 4 15,14 0-4-15,-1-4-4 16,1 0 4-16,8-12-60 15,-4-3 32-15,17-7-128 16,-1-5 80-16,5-14 0 16,9-5 44-16,17-26-72 15,-9 4 60-15,0-26-108 16,8 7 84-16,-8-15-4 16,-8 19 40-16,-9-1 192 15,-8 12-84-15,-14-3 168 16,-3 14-140-16,-13-7 108 15,-1 12-128-15,-7-1 36 16,3 11-76-16,-8-3 12 16,9 8-40-16,-5-8-36 15,4 15 8-15,1 0-36 16,8 0 28-16,-9 15-20 16,9 4 20-16,-8 7-8 0,-1 8 12 15,-8 4-124-15,0-4 76 16,-8 15-76-16,8 8 80 0,-5 0-208 15,10 0 148-15</inkml:trace>
          <inkml:trace contextRef="#ctx0" brushRef="#br0" timeOffset="4491.7085">6497 312 1712 0,'-34'-22'636'0,"34"22"-496"0,-9-12-36 0,9 12 284 16,0 0-232-16,9 0 0 15,3 0-96-15,27-7-8 16,12 7-32-16,13-8 0 16,8 8-12-16,-8-4 20 15,0 4-16-15,-13 0-284 16,-4 0 144-16,-13 4-976 15,-4 19 608-15</inkml:trace>
          <inkml:trace contextRef="#ctx0" brushRef="#br0" timeOffset="3453.1505">5700 172 1060 0,'-4'-26'392'0,"4"11"-304"0,4-4-28 0,-8 11 104 15,4 4-104-15,-13 8 152 16,5 4-120-16,-18 18 68 16,5 8-92-16,-26 15-28 15,0 4-24-15,-21 12 40 16,4-5-32-16,0 8 112 15,13-7-76-15,0-4 36 16,17-12-56-16,9-15 20 16,8-7-32-16,12-23-28 15,10-7 0-15,24-31-184 16,10-4 96-16,25-22-452 16,4 7 296-16,8-26-284 15,-12 7 304-15,-4-15 160 16,-9 12 48-16,0-1 396 15,-13 27-208-15,-8 15 264 16,-4 16-252-16,-13 29 180 16,-1 8-208-16,-12 38-72 15,5 12-56-15,-5 10-16 16,0-3-8-16,4 4-224 0,9 0 124 16,-1-1-152-16,-3-10 144 15</inkml:trace>
          <inkml:trace contextRef="#ctx0" brushRef="#br0" timeOffset="5329.2276">7084 456 1164 0,'17'0'428'0,"-17"0"-332"0,39-15-24 0,-18 15 204 16,0 0-164-16,18-11 52 15,-1 3-96-15,4-3-32 16,1 7-24-16,-5-11 16 16,1 7-16-16,-18-3 24 15,-4-4-24-15,-13 0 48 16,-8 3-32-16,-13-3 160 16,4 7-100-16,-21 1 56 15,9 7-84-15,-14 4 0 16,5 3-36-16,-8 5-20 15,12 7-8-15,-4 11-16 16,8-4 12-16,5 8-32 16,12 8 24-16,9-4-12 15,13 0 16-15,13-12-52 16,12 4 32-16,9-7-124 16,4-11 84-16,9-12-88 15,-5 0 92-15,0-16 16 16,-4 1 32-16,1-15 8 15,-10 0 4-15,-8-8 32 16,-4 4-12-16,-13 0 68 16,0 11-48-16,-8-3 128 15,-1 10-88-15,-8 1 80 16,4 8-88-16,-4 3-4 16,0 4-40-16,-4 7-12 15,4 9-4-15,-4 10 4 0,0 8-4 16,-5 8-28-16,5-1 12 0,-5 1-20 15,9 0 16-15,-4-8-36 16,8-4 32-16,-8-11-4 16,4 0 16-16,-4-15-28 15,8-1 20-15,-4-18-20 16,4 0 20-16,1-23-80 16,7 4 56-16,1-11-64 15,8 11 60-15,5-4 4 16,4 8 24-16,-5-1 72 15,5 12-28-15,-4 1 128 16,-5 10-84-16,-4 0 0 16,-4 8-44-16,-9 4 20 15,5 8-32-15,-9 3 12 16,0 7-16-16,-5 12-16 16,5 1 0-16,0 6 4 15,5-3 0-15,-5 4 16 16,8-5-8-16,1-2 16 15,-1-5-16-15,1-7 16 16,-1-5-16-16,-4-6-48 16,1-1 24-16,-5-7-96 15,4 0 64-15,-4-8-136 16,0 0 104-16,4-11-132 16,-4 4 124-16,4-16-336 15,5 4 236-15</inkml:trace>
          <inkml:trace contextRef="#ctx0" brushRef="#br0" timeOffset="6531.4003">8196 422 976 0,'-13'0'360'16,"13"0"-280"-16,38 0-20 0,-25 0 196 15,-4 0-152-15,-9 4 124 16,0 3-132-16,-5 9 120 16,1 6-128-16,-4 9 48 15,-1-1-80-15,-12 4 36 16,12 0-52-16,-4 0 16 16,5-8-36-16,8-10 52 15,4-1-40-15,0-15-16 16,9 0-8-16,0-19 8 0,4 4-8 0,0-19-108 15,0 3 52-15,9-10-40 32,-5 7 48-32,-8-12-12 0,8 12 32 0,-8 0-8 15,4 11 16-15,-9 1 44 16,1 10-20-16,-1 1 68 16,-3 11-44-16,-5 4 80 15,0 3-64-15,0 8-16 16,0 4-24-16,0 4 0 15,8 0-8-15,-4 0 8 16,5-1-8-16,-1 1-80 16,5 0 40-16,4-1-76 15,-8-3 68-15,12-4-124 16,-4 4 96-16,13-7-160 16,0-1 132-16,8-15 12 15,9 0 56-15,-5-14 48 16,1-1-8-16,4-8 8 15,-9 4-8-15,-4-3 124 16,0 3-68-16,-8-3 84 16,-5-1-84-16,-4 5 72 15,-4 3-76-15,-9-4 12 16,-4 8-40-16,-8-4-12 16,3 7-12-16,-7 5-24 15,-1 3 8-15,-8 12-12 16,4 3 8-16,-9 4 0 0,9 8 4 15,-4-4 0-15,8 4 0 0,0 3 8 16,5 1 0 0,-1-1-28-16,18 1 16 0,-5-5-188 15,9-3 108-15,4-7-328 16,0-1 232-16,0-11-344 16,4 0 304-16,-8-11-68 15,4-1 180-15,-4-11 92 16,-9 5 20-16,0-5 276 15,5 4-148-15,-5 4 448 16,4 7-320-16,-8 8 60 16,5 0-184-16,-1 0-4 15,4 8-72-15,1 3 32 16,4 8-48-16,4-8 0 16,0 1-24-16,8-8 20 15,5-1-20-15,0-6-56 16,0-1 20-16,0-11 4 15,-5 7 8-15,1-7 12 16,-1-8 0-16,5-11 24 16,4 11-12-16,4-3 24 15,-4-1-24-15,-4 1 144 16,0 18-84-16,-4 1 84 16,-5 7-92-16,5 11 40 15,-5 12-64-15,0-4 40 16,-4 7-44-16,-4 1 60 15,-5 3-56-15,-12-7 124 0,0-1-92 16,-13-10-324-16,4-1 132 16,-21-11-656-16,8 0 436 15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47:09.2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6EE31AA-72F3-491A-8A5E-5AD2287E2B48}" emma:medium="tactile" emma:mode="ink">
          <msink:context xmlns:msink="http://schemas.microsoft.com/ink/2010/main" type="inkDrawing" rotatedBoundingBox="19276,7622 19325,7837 19278,7848 19229,7633" semanticType="callout" shapeName="Other">
            <msink:sourceLink direction="to" ref="{EFBB753E-0CE1-45B6-9159-EE5C088A7848}"/>
          </msink:context>
        </emma:interpretation>
      </emma:emma>
    </inkml:annotationXML>
    <inkml:trace contextRef="#ctx0" brushRef="#br0">48 40 592 0,'0'-16'220'0,"-4"20"-172"0,-1-16-12 16,1 8 188-16,-5 0-128 15,-1 0 112-15,1 0-120 16,5 4 68-16,-1 8-92 15,5 4 28-15,5 4-52 0,4 9 64 16,-5-5-56-16,6 8-24 16,-1-3-16-16,0-5 16 0,-5-4-12 15,1-4 48-15,-5 0-32 16,0 0-4-16,4-4-16 16,-4-8 12-16,0 0-12 15,5-4-320-15,4 0 168 16,-9-4-476-16,9-4 344 15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47:10.9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FBB753E-0CE1-45B6-9159-EE5C088A7848}" emma:medium="tactile" emma:mode="ink">
          <msink:context xmlns:msink="http://schemas.microsoft.com/ink/2010/main" type="inkDrawing" rotatedBoundingBox="19270,7623 22982,7565 22986,7842 19274,7899" shapeName="Other">
            <msink:destinationLink direction="to" ref="{C6EE31AA-72F3-491A-8A5E-5AD2287E2B48}"/>
          </msink:context>
        </emma:interpretation>
      </emma:emma>
    </inkml:annotationXML>
    <inkml:trace contextRef="#ctx0" brushRef="#br0">8 63 808 0,'-9'-12'300'0,"9"4"-232"0,4-4-20 0,-4 12 116 16,0-4-100-1,0 0 72-15,0 4-80 0,0-4 40 0,0 4-56 16,0 4-12-1,5 0-16-15,-5-4-20 0,4 8 4 16,-4-4 20 0,9 0-8-16,5 4 24 0,0 0-20 15,-1 0 40-15,10-4-28 16,-5 1 48-16,10 3-40 16,-1-4-8-16,5 4-12 0,4 0 0 15,5 0-8-15,28-4-12 16,17 0 4-16,19 0-4 15,9-4 0-15,27-8 16 16,41 0-4-16,-5 4-4 16,10-4 4-16,23-4 12 0,-15 8-8 15,-3 0-12-15,-24-1 0 16,14 1 12-16,-13 8-4 16,-19 1 16-16,-23 7-12 15,-17-8-4-15,-6 4 0 16,-8-8-4-16,-10 0 0 15,-8 0 16-15,-15-4-8 16,-3 0-4-16,-10 0 0 16,-5 0-16-16,-8-4 8 15,4-1 48-15,-14 5-24 0,-4 0 0 16,-5-4-12-16,-4 4 4 16,-1 4-8-16,1-4-12 15,-10 4 4-15,6-4-4 16,-1 4 0-16,0-4 16 15,-5 4-4-15,5-4-12 16,-9 4 4-16,5 0 12 16,-5 0-4-16,14-4-4 15,-14 4 4-15,4-4 12 16,5 0-8-16,-9 4 40 16,5-4-24-16,-5 4 4 15,0-4-16-15,0 4 12 16,0-4-16-16,0-4 4 15,0 8-4-15,0 0 4 16,0 0-8-16,14 0-20 16,-14 0 8-16,0 0-4 0,4 8 4 15,-4-8 0-15,0 16 0 16,0-4 0-16,0 12 0 16,0-3 32-16,0-5-12 15,5 4-4-15,-5 4-4 16,4-3 4-16,-4-5-4 15,5-4 32-15,-5-4-20 16,0 8-4-16,0-16-8 16,0 0 4-16,0 0-4 15,0 0 8-15,-5 12-8 16,5-12 16-16,-4 4-12 0,-1 0 4 16,1-4-4-16,-10 0-8 15,14 0 4-15,-5 0 4 16,-4-4-4-16,9 0-4 15,0 4 4-15,0-4 4 16,0 4-4-16,-4-4-4 16,-10 0 4-16,0 4-40 15,10-4 20-15,-10 4-4 16,0-4 12-16,-4 4-12 16,0 0 12-16,-9 0 4 15,-1-4 4-15,-8 4-12 16,0 0 8-16,-5 0 20 15,-5 0-8-15,5 0-48 16,-9 4 24-16,14 0-68 16,-5 4 48-16,9-4 8 0,0 0 16 15,-5 0 12 1,1 0 0-16,0-4-20 0,-5 0 12 16,-9 0-24-16,4 0 20 15,-4 0-56-15,-9 0 36 16,-5 0-108-16,0 4 80 15,5 0-44-15,0 5 60 16,13-5 0-16,1 0 24 16,-5-4 20-16,4 0 4 15,1 0-4-15,4 0 4 16,-5 0-24-16,-8-4 12 16,8 4-4-16,-9-4 4 0,-4 4 24 15,14 0-8-15,-10 0 4 16,5 0-4-16,4 4-32 15,1-4 12-15,9 4 24 16,-1-4-8-16,1 0-16 16,-1 0 4-16,5-4 12 15,-13 0 0-15,13 4-12 16,-14-9 4-16,5 9 12 16,-13 0-4-16,8 0 8 15,-8 0-8-15,-1 0 16 16,0 0-12-16,-4 9-4 15,18-5 0-15,-4 0-24 16,-1-4 12-16,5 0 20 16,5 0-4-16,-5 0-4 15,9 0 0-15,-14 0 12 0,19 0-8 16,-5 0-12-16,0 0 0 16,0-4-4-16,-4 4 0 15,0 4 24-15,-1-4-8 16,1 4 40-16,-1 0-24 15,6 0 12-15,3-4-20 16,1 0 72-16,4 0-52 16,0 0 92-16,5 0-72 15,0 0-28-15,0 4-16 16,0 0-12-16,4 4 0 16,-4-8 8-16,-5 0-4 0,9 0 8 15,-4 0-8 1,0 0 24-16,4 0-16 0,0 0-12 15,5 0-4-15,0 0 4 16,5 0 0-16,4 0 8 16,9 0-4-16,4 0-564 15,-3 4 304-15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47:12.27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C3A49BE-40D0-4ACC-A875-C05FC5F5956F}" emma:medium="tactile" emma:mode="ink">
          <msink:context xmlns:msink="http://schemas.microsoft.com/ink/2010/main" type="writingRegion" rotatedBoundingBox="11840,6672 13270,6672 13270,7044 11840,7044"/>
        </emma:interpretation>
      </emma:emma>
    </inkml:annotationXML>
    <inkml:traceGroup>
      <inkml:annotationXML>
        <emma:emma xmlns:emma="http://www.w3.org/2003/04/emma" version="1.0">
          <emma:interpretation id="{CFE9D0B2-DC2E-4C5B-8694-93F409AABC30}" emma:medium="tactile" emma:mode="ink">
            <msink:context xmlns:msink="http://schemas.microsoft.com/ink/2010/main" type="paragraph" rotatedBoundingBox="11840,6672 13270,6672 13270,7044 11840,7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3EA9B6-7C5C-4DD5-AAB4-AB325D3D6399}" emma:medium="tactile" emma:mode="ink">
              <msink:context xmlns:msink="http://schemas.microsoft.com/ink/2010/main" type="line" rotatedBoundingBox="11840,6672 13270,6672 13270,7044 11840,7044"/>
            </emma:interpretation>
          </emma:emma>
        </inkml:annotationXML>
        <inkml:traceGroup>
          <inkml:annotationXML>
            <emma:emma xmlns:emma="http://www.w3.org/2003/04/emma" version="1.0">
              <emma:interpretation id="{75629E95-42A4-4C13-A5B9-D0EA1353C3CE}" emma:medium="tactile" emma:mode="ink">
                <msink:context xmlns:msink="http://schemas.microsoft.com/ink/2010/main" type="inkWord" rotatedBoundingBox="11840,6672 13270,6672 13270,7044 11840,7044"/>
              </emma:interpretation>
              <emma:one-of disjunction-type="recognition" id="oneOf0">
                <emma:interpretation id="interp0" emma:lang="" emma:confidence="0">
                  <emma:literal>)</emma:literal>
                </emma:interpretation>
                <emma:interpretation id="interp1" emma:lang="" emma:confidence="0">
                  <emma:literal>"</emma:literal>
                </emma:interpretation>
                <emma:interpretation id="interp2" emma:lang="" emma:confidence="0">
                  <emma:literal>+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x</emma:literal>
                </emma:interpretation>
              </emma:one-of>
            </emma:emma>
          </inkml:annotationXML>
          <inkml:trace contextRef="#ctx0" brushRef="#br0">0 13 924 0,'23'0'340'0,"5"0"-260"0,22-8-28 15,-14 8 132-15,28-4-112 16,22 4-20-16,1 4-32 16,13 4-8-16,23-4-8 15,9-4 32-15,-5 8-20 0,-13 0 12 16,-18-8-16-16,-14 0 44 16,-14-4-28-16,-13-4 92 15,-19 8-68-15,-9-4-4 0,-4 0-32 16,-9 4-20-16,-5 0 0 15,-9 0-444-15,-5 4 240 16</inkml:trace>
          <inkml:trace contextRef="#ctx0" brushRef="#br0" timeOffset="480.7772">1057-214 644 0,'0'-12'236'0,"0"12"-180"0,-5-4-20 16,5 4 292-16,0 0-188 15,0 0-4-15,14 0-84 0,9 4-20 16,8 0-20-16,1-4 72 15,9 8-48-15,5 0 68 16,4 0-64-16,-14 4 20 16,1 5-40-16,-5-1 72 15,-10 4-56-15,-8 8 32 0,-14 5-40 16,-9-5 16-16,-9-4-24 16,-14 9-124-16,-5-1 56 15,-8 4-580-15,-5-7 344 16,13 3-432-1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50:47.49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7162AE1-3CA3-4092-A21C-6F2CDB1B2BA4}" emma:medium="tactile" emma:mode="ink">
          <msink:context xmlns:msink="http://schemas.microsoft.com/ink/2010/main" type="inkDrawing" rotatedBoundingBox="20455,2420 22451,-142 23179,424 21182,2987" semanticType="callout" shapeName="Other">
            <msink:sourceLink direction="to" ref="{E470CFE5-681B-4B51-97A6-6830A1243C1F}"/>
            <msink:sourceLink direction="to" ref="{44A64571-727E-4103-A39C-651F13DAF517}"/>
          </msink:context>
        </emma:interpretation>
      </emma:emma>
    </inkml:annotationXML>
    <inkml:trace contextRef="#ctx0" brushRef="#br0">2025 1125 1164 0,'-18'28'428'0,"18"-7"-332"0,9 23-24 16,0-11 152-16,5 7-136 16,-5 13 36-16,5 11-76 15,-5 5 0-15,9-4-32 16,-13-4 28-16,8-13-28 0,-4-7 12 16,10-9-16-16,-15-12 36 15,14-8-24-15,0-12 32 16,1-12-32-16,13-12 4 15,-10-20-16-15,1-17-52 16,0-16 24-16,0 4-216 16,-1-8 128-16,10-20-256 0,-4-37 204 15,-10 5-500 1,14 7 372-16,-10 5-164 16,19-5 1224 15,32-68-420-31,-14 40-40 15,-8 33-196-15,-6 24-72 16,-4-4-28-16,0 20 60 16,-5 4-48-16,1 8 4 0,-5 4-20 15,-5 9 24-15,0 7-24 16,1 9 56-16,-6 7-40 0,1 9 28 16,0 0-32-16,-5 12 72 15,0 3-56-15,1 5 48 16,3 0-52-16,-3 0 52 15,8 0-56-15,5-4 12 16,0 8-32-16,-1-8 8 16,1 4-12-16,0 4 28 15,-4 0-24-15,3 0 20 16,1-4-20-16,0 0-16 16,14 0-4-16,4 0 12 15,32-8-4-15,4 4 16 16,10 4-12-16,-10 4-4 15,-8 0 0-15,-10-8 20 16,-4 8-12-16,-10-9 4 16,-4 9-8-16,-13-8 4 15,-14 4-8-15,-5 4 32 0,-14 0-20 16,-4 0-4-16,0 8-8 16,-9 5-436-16,-4 3 236 15,-6 4-608-15,6 8 452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50:47.9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6B86E15-90B7-4C6C-8846-FA8B986590F9}" emma:medium="tactile" emma:mode="ink">
          <msink:context xmlns:msink="http://schemas.microsoft.com/ink/2010/main" type="inkDrawing" rotatedBoundingBox="22311,846 22925,1316 22682,1634 22068,1163" semanticType="callout" shapeName="Other">
            <msink:sourceLink direction="with" ref="{0555D2C5-A39B-41C3-92DD-CA6B8F0FB500}"/>
            <msink:sourceLink direction="with" ref="{FAF8A8AA-ED52-4E3E-B473-2B9833FEDB27}"/>
          </msink:context>
        </emma:interpretation>
      </emma:emma>
    </inkml:annotationXML>
    <inkml:trace contextRef="#ctx0" brushRef="#br0">3455-218 924 0,'-5'-9'340'0,"10"9"-260"0,-5 0-28 16,0 0-44-16,9 0-16 16,-9 0 216-16,0 0-116 15,4 9 100-15,6 7-112 16,-6 8 52-16,1 8-76 0,-5 5 12 16,9 7-36-16,-9 5-4 15,0 12-16-15,0-5 12 16,0-3-16-16,0-9 40 15,0-7-24-15,0-9 32 16,4-12-32-16,-4-8 12 16,14-8-20-16,-9 0 0 15,8-8-8-15,10 0-8 0,0-4 4 16,-5 8-16-16,14 4 8 16,-5 4 12-16,5 0-4 31,18 0-20-31,5 0 8 0,-5-4 32 0,9 0-16 15,-9-4 8-15,-18 0-8 16,9-4 20-16,-18 0-16 16,-10 0-164-16,1 0 84 15,-14 0-452-15,-5 4 292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50:48.41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555D2C5-A39B-41C3-92DD-CA6B8F0FB500}" emma:medium="tactile" emma:mode="ink">
          <msink:context xmlns:msink="http://schemas.microsoft.com/ink/2010/main" type="inkDrawing" rotatedBoundingBox="21595,1707 23126,1662 23128,1714 21597,1759" shapeName="Other">
            <msink:destinationLink direction="with" ref="{96B86E15-90B7-4C6C-8846-FA8B986590F9}"/>
            <msink:destinationLink direction="with" ref="{C404083B-0149-443F-8443-91EF17520937}"/>
          </msink:context>
        </emma:interpretation>
      </emma:emma>
    </inkml:annotationXML>
    <inkml:trace contextRef="#ctx0" brushRef="#br0">2790 648 840 0,'-18'4'312'0,"18"-4"-244"0,-14 0-16 16,14 0 60-16,0 0-72 15,-4 0 228-15,-1 0-148 0,5-4 124 16,0 4-140-16,5-4 48 0,-1 4-88 16,14 0-16-16,-4 0-32 15,0 0 32-15,18-5-24 16,13 1 20-16,28 0-24 15,9 4 44 1,23 0-36-16,-5 0 28 0,0-4-28 16,9 0 8-16,5 4-20 15,4 0-8-15,-8 4-4 16,-28 0 12-16,-5-4-8 16,0 0 16-16,-17-4-16 15,-10 0 16-15,-9-4-16 0,-5 0-56 16,-13 0 24-16,-14 0-360 15,5 0 212-15,-1 0-492 16,-8 4 376-16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50:49.3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404083B-0149-443F-8443-91EF17520937}" emma:medium="tactile" emma:mode="ink">
          <msink:context xmlns:msink="http://schemas.microsoft.com/ink/2010/main" type="inkDrawing" rotatedBoundingBox="22449,1953 23091,2633 22545,3149 21903,2469" semanticType="callout" shapeName="Other">
            <msink:sourceLink direction="with" ref="{0555D2C5-A39B-41C3-92DD-CA6B8F0FB500}"/>
            <msink:sourceLink direction="with" ref="{FAF8A8AA-ED52-4E3E-B473-2B9833FEDB27}"/>
          </msink:context>
        </emma:interpretation>
      </emma:emma>
    </inkml:annotationXML>
    <inkml:trace contextRef="#ctx0" brushRef="#br0">3774 1158 788 0,'9'-13'292'0,"-5"5"-228"0,5-4-16 0,-9 8 88 15,9-4-84-15,-9-4 96 0,0 4-88 16,0-4 8-16,-9 4-44 16,5-1 4-16,-10 1-16 0,-4 8 0 15,0-8-4-15,-5 4 56 16,-9 4-36-16,5 0 40 16,-5 4-36-16,0 4 24 15,0 0-28-15,9-4 28 16,1 9-32-16,-10-5 32 15,9 4-32-15,-4 4 76 16,-5 0-56-16,0 0 32 16,0 5-44-16,0-5 8 15,0 0-24-15,-4 0 8 16,13 4-12-16,-9-3 44 16,14 3-28-16,4 0 20 0,5 0-28 31,18 1 0-31,0 7-12 15,-4-4-16-15,13 9 4 0,-13-5 12 16,13 4-4-16,-9 1 32 16,5-1-20-16,-1-4-4 0,6-3-8 15,-1-5-24-15,0-4 12 16,14-4 20-16,-5 4-4 16,1-3-4-16,3 3 0 15,-12 0-24-15,8-4 12 16,-4 4 20-16,9-4-4 0,4 1 4 15,-4-5-4 1,0 0-8-16,-9-4 4 0,8 4 12 16,-8-8-8-16,0-4 4 15,0 0-4-15,-1-12-16 16,10 3 4-16,-4-3 12 16,-1 0-4-16,5 4 16 15,-9-4-12-15,-1 4-12 16,1 3 0-16,-9 9 12 15,-1-8-4-15,-8 8-48 16,9 8 28-16,4-3-112 16,-5 3 72-16,1-4-160 15,-5 4 120-15,0 4-384 16,-9-4 268-16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50:51.9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ED42D23-0351-49B7-BA53-631318766698}" emma:medium="tactile" emma:mode="ink">
          <msink:context xmlns:msink="http://schemas.microsoft.com/ink/2010/main" type="inkDrawing" rotatedBoundingBox="20085,5032 23628,3669 23690,3828 20147,5192" semanticType="callout" shapeName="Other">
            <msink:sourceLink direction="to" ref="{FAF8A8AA-ED52-4E3E-B473-2B9833FEDB27}"/>
            <msink:sourceLink direction="to" ref="{44A64571-727E-4103-A39C-651F13DAF517}"/>
          </msink:context>
        </emma:interpretation>
      </emma:emma>
    </inkml:annotationXML>
    <inkml:trace contextRef="#ctx0" brushRef="#br0">22 1279 1040 0,'0'-20'384'0,"-9"12"-300"0,9 8-20 16,9-8-12-16,-9 4-40 16,0 4 12-16,-9 4-12 15,9 12 20-15,-9-4-20 16,9 12 4-16,0-8-8 0,-5 5-8 15,10-1 4-15,-1 4-4 0,5-12 0 16,0 5 0-16,0-13 0 16,5-4 16-16,-5-4-8 15,0-1-196 1,-4-7 100-16,-5 4-184 0,0 4 156 16,-5-8 36-16,-4 0 52 15,9 4 60-15,0 4-20 16,-4 0 192-16,4 0-112 15,-5 4 48-15,14-8-80 16,-9 4 60-16,0-1-68 16,0 1 28-16,9 0-48 0,0 0-20 15,-4 0-4-15,-5 0 8 16,0 4-8-16,9-8-20 16,-9 8 4-16,0-4 20 15,14 4-4-15,-5-4 32 16,0 0-24-16,5 0 20 15,4 0-20-15,5-4 44 16,-1 0-32-16,10 0 12 16,5 0-24-16,-5-5 36 15,13-3-28-15,10-4-4 16,-1 0-12-16,15-9-16 16,-6-3 4-16,15-17 12 15,22-15-4-15,27-5 76 16,19 4-44-16,-9 9 68 15,17-5-64-15,33-4 28 0,-18 0-40 16,13-12 60-16,9-4-48 16,9 9 8-16,-13 7-28 15,-10 0-4-15,1 8-8 16,-5 9-8 0,-23 11 4-16,-27 9-4 0,-27 4 0 15,-19 4 0-15,-18 3 0 16,-22 5 44-16,-24 8-24 15,6 0-8-15,-19 4-8 16,-9 4-16-16,-5 0 8 16,0 4 20-16,1-4-8 0,-1 0-12 15,9-4 0-15,-4 0-4 16,9 0 0-16,0 0 16 16,0 0-4-16,0-4-4 15,0 4 4-15,14 0-16 16,-14-4 8-16,9 0 4 15,-9 4 0-15,0-4 0 16,-9 4 0-16,9 0-160 16,0 0 88-16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50:53.27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5398EDD-DC39-4DBF-981D-CE9B73A73AB7}" emma:medium="tactile" emma:mode="ink">
          <msink:context xmlns:msink="http://schemas.microsoft.com/ink/2010/main" type="inkDrawing" rotatedBoundingBox="20007,5931 24166,8050 24091,8197 19932,6079" semanticType="callout" shapeName="Other">
            <msink:sourceLink direction="with" ref="{44A64571-727E-4103-A39C-651F13DAF517}"/>
            <msink:sourceLink direction="with" ref="{FAF8A8AA-ED52-4E3E-B473-2B9833FEDB27}"/>
          </msink:context>
        </emma:interpretation>
      </emma:emma>
    </inkml:annotationXML>
    <inkml:trace contextRef="#ctx0" brushRef="#br0">224 80 1048 0,'-9'-28'388'0,"9"19"-300"0,0 1-28 0,0 0-12 16,-4 8-40-16,-5 8-12 15,-5 9 0-15,0 3-4 16,1 4 0-16,-1 4 24 0,5-11-8 0,9 3 32 16,9-4-24-16,5-8 32 15,-1-8-32-15,1 0 4 16,4 0-12-16,-9-8-52 15,5 0 28-15,-10 0-84 16,-8 4 56-16,-10-4 8 16,-4-9 24-16,-5 9 48 15,-4-4-24-15,4-4 148 16,-9 8-88-16,0-8 144 16,10 8-120-16,3-4-4 15,6-1-56-15,8 1-36 16,5 4 0-16,9 0 8 15,5 4-4-15,4 0-12 16,0 0 4-16,14 4 28 16,-9 0-12-16,0 0 56 0,0 8-36 15,-5 0 28-15,5 0-32 16,-10-4 0-16,10 12-16 16,-5-7-8-16,0 7 0 15,1-4-4-15,-1 4 0 16,0 4 8-16,0-4-4 15,5 13-12-15,9-5 4 16,0 4 4-16,4 1 0 16,10-5 0-16,4 4 0 15,4 1 0-15,1-1 0 16,-5 0 0-16,9-3 0 16,-9-1-12-16,14-4 8 0,9 0 12 15,-5 1-4 1,10 7-4-16,-1 0 4 0,-4 9 12 15,0 3-8-15,-5 9-28 16,5 7 8-16,9 1 12 16,23-4 4-16,4 7-12 15,9 1 4-15,1-8 4 16,-1-1 0-16,9-7-12 16,-4 11 8-16,19 9 12 15,-20 12-4-15,-12 8-20 16,-1-12 8-16,14 8 12 15,13-16 0-15,-8 3-12 16,-19-15 4-16,0 0 4 16,-4-9 0-16,0 5 8 0,-5-5-4 15,-9-7 8 1,-13 7-8-16,-15-7-4 0,-4-5 4 16,-18-8 40-16,-18-3-24 15,-9-9-124-15,0-8 56 16,-10-12-492-16,-8-13 296 15,-15-3-688 1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50:54.58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8986417-4815-4D95-9664-34F7F36AADBE}" emma:medium="tactile" emma:mode="ink">
          <msink:context xmlns:msink="http://schemas.microsoft.com/ink/2010/main" type="inkDrawing" rotatedBoundingBox="23701,3634 24428,3363 24487,3522 23760,3793" semanticType="callout" shapeName="Other">
            <msink:sourceLink direction="to" ref="{44A64571-727E-4103-A39C-651F13DAF517}"/>
            <msink:sourceLink direction="from" ref="{44A64571-727E-4103-A39C-651F13DAF517}"/>
          </msink:context>
        </emma:interpretation>
      </emma:emma>
    </inkml:annotationXML>
    <inkml:trace contextRef="#ctx0" brushRef="#br0">-2 323 612 0,'-5'0'228'0,"10"0"-180"15,-5 4-12-15,0-4 140 0,0 0-104 16,0 0 156-16,9-4-128 16,0 0 80-16,5-4-100 15,-1 4-20-15,15-4-36 0,4-4-16 16,4 4-4-16,19-4 4 16,-1-1-4-16,24-7 16 15,-10 8-12-15,-13-4-4 16,4 0 0-16,-14 4-16 15,-13 3 8-15,0-11 4 16,0 4 0-16,-14 0 8 16,-4 4-4-16,-1 0 8 15,-3 3-8-15,-6 1 16 16,-4 0-12-16,0 4-4 16,0-4 0-16,-4 0 28 0,4 4-16 15,0 0 48-15,-10 0-36 16,10 0-16-16,0 0-4 15,0 4-8-15,0 4 0 16,-4 8-12-16,-10 4 8 16,1 4 20-16,-1 5-8 15,0 3 4-15,-4-8-4 16,4 5 12-16,10-13-12 16,-5 4 4-1,22-16-4-15,-3 0 12 0,12-16-12 16,-8 4 24-16,4-5-20 0,5-11 4 15,-9 0-8-15,-5-5-8 16,-9 5 4-16,-5 4 12 16,-9 8-8-16,1 12-20 15,-10 16 4-15,0 8-384 16,5 4 216-16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31:52.24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78CFC525-E0EF-4A51-8F09-49F296717675}" emma:medium="tactile" emma:mode="ink">
          <msink:context xmlns:msink="http://schemas.microsoft.com/ink/2010/main" type="inkDrawing" rotatedBoundingBox="486,1288 9738,1405 9735,1633 483,1516" semanticType="underline" shapeName="Other">
            <msink:sourceLink direction="with" ref="{DF2360BF-C193-46B8-A37F-60EC2972CCAB}"/>
          </msink:context>
        </emma:interpretation>
      </emma:emma>
    </inkml:annotationXML>
    <inkml:trace contextRef="#ctx0" brushRef="#br0">6 19 1028 0,'0'-7'380'0,"0"7"-296"0,-8 3-20 0,4-3 112 16,8 0-108-16,-4 4 88 16,0 0-92-16,0 0 28 15,0 0-52-15,0-1 72 16,8 1-60-16,1 0 36 16,4 0-52-16,-5-4-12 15,5 4-12-15,4-4 0 16,0 3-8-16,4 1 8 15,5 0-8-15,4-4 16 16,0 4-12-16,8-8 24 16,0 4-20-16,13-11 40 15,0 11-28-15,22-12-24 0,-1 12 0 16,18-4 8-16,-14 8-4 0,14-4-4 16,-5 0 4-16,21-4-4 15,-3 1 0-15,16-1 0 16,-13 4 0-16,22-4 52 15,-17 0-28-15,21 0 8 16,-17 8-20-16,4-4 12 16,-13 0-16-16,9-7-4 15,-12 7 0-15,24 0-4 16,-16 0 0-16,17 0 0 16,-30 0 0-16,34 0 8 15,-9 0-4-15,5 0 8 16,-9 7-8-16,-8 1 8 15,-17-1-8-15,3-3-20 16,-7 4 8-16,8-4 32 16,-9 7-16-16,9 0-52 15,-8 4 20-15,12-7-16 16,-13 0 24-16,26-5-16 16,-8 1 16-16,8 0-16 15,-13 3 16-15,4-10 0 16,-21 10 8-16,26-3 0 15,-17 4 0-15,21-1-28 16,-13 5 20-16,-4-5 16 16,-9 1 0-16,26-5 12 15,-8 5-8-15,12-4-4 16,-8 3 4-16,4-7-16 16,-22 0 8-16,31-7 20 0,-18 7-8 0,5-4 4 15,-13 8-4-15,0-4-24 16,-17 0 8-16,17 0 20 15,-5-4-4-15,14 4-12 16,-9 0 0-16,8 0-24 16,-8 8 16-16,13-16 32 15,-9 8-12-15,22-4-8 16,-14 4-4-16,10-4 28 16,-18 1-12-16,21-5-20 15,-16 4 0-15,16-7 4 16,-21 11 4-16,-8-8 0 15,-13 8 0-15,-9-7 32 16,-8 3-16-16,4-7 92 16,-4-1-60-16,9-3 4 15,-14 8-32-15,1-9 24 16,-5 5-28-16,-4-4 20 16,-8 7-20-16,-9-3-104 15,-4 3 44-15,-17 1-1152 16,-9 7 656-16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50:45.29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0F0954C-A768-47EA-B64F-82DC3F41A4AB}" emma:medium="tactile" emma:mode="ink">
          <msink:context xmlns:msink="http://schemas.microsoft.com/ink/2010/main" type="inkDrawing" rotatedBoundingBox="18585,2223 18954,902 19814,1142 19444,2464" semanticType="callout" shapeName="Other">
            <msink:sourceLink direction="to" ref="{EC25C82D-2180-4E7F-82B7-15E93FD1D911}"/>
          </msink:context>
        </emma:interpretation>
      </emma:emma>
    </inkml:annotationXML>
    <inkml:trace contextRef="#ctx0" brushRef="#br0">8 190 592 0,'-4'-12'220'0,"8"4"-172"0,10-8-12 0,-5 8 164 0,5-4-116 15,-1-1 80-15,10-3-96 16,5 0 68-16,8 0-76 16,9 0 40-16,24 4-60 15,4 3 16-15,-5 1-36 0,5 4 0 16,-10 0-12-16,-8 0-8 16,-5 0 4-16,-9-4-4 15,-4 8 0-15,-15-4 76 16,-3 4-40-16,-6 0 40 0,-4 0-44 15,-9 0 8-15,0 12-24 16,0-4-8-16,-4 4-4 16,-1 1-16-16,1-1 8 15,-1 0 20-15,-4 0-8 16,4 4-12-16,-4 0 0 16,5 5 4-16,-1 7 0 15,-4 8 0 1,-5 13 0-16,5 4 16 0,-4 3-8 15,-10 5-20-15,-9-4 4 16,-4-1 12-16,-5 1 0 16,-9 8 8-16,-5-1-8 0,-4 5 8 15,0-4-8-15,-1-8-12 16,1-5 4-16,14-7 28 16,4-5-12-16,9-3-12 15,0-9-4-15,14-4 4 16,0-4 0-16,8-11 16 15,1 7-8-15,9-8 4 16,0-8-4-16,0 0 12 16,0 4-12-16,0 4 48 15,-4-8-28-15,4 0 28 16,-5 8-28-16,5-8-8 16,0 0-12-16,18-8-16 15,10 0 24 1,17-4-12-16,14 4 0 0,23 4 0 15,0 0 4-15,-4 8-4 16,-10 4 8-16,-13 0-8 16,-14 0-12-16,-9-4 4 15,-10 4 28-15,-3 0-12 16,-6-4 12-16,-13-4-12 16,0 0 0-16,0 0-4 15,0 0-52-15,0-4 28 16,-4 0-368-16,-1-8 212 15,1-8-692-15,4-13 480 16,-10-11-72-16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50:46.5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483ECC3-E6F3-4290-8370-E988F0C5823C}" emma:medium="tactile" emma:mode="ink">
          <msink:context xmlns:msink="http://schemas.microsoft.com/ink/2010/main" type="inkDrawing" rotatedBoundingBox="20381,1565 20786,1547 20787,1588 20383,1605" shapeName="Other"/>
        </emma:interpretation>
      </emma:emma>
    </inkml:annotationXML>
    <inkml:trace contextRef="#ctx0" brushRef="#br0">1552 514 1204 0,'-18'-24'448'0,"18"20"-348"0,4 4-32 0,5-4 64 15,5 0-88-15,0 4 44 0,4 0-52 16,4 0 44-16,6 0-48 16,4 0 4-16,4 0-24 0,5-4-8 15,0-5 0-15,5 5 20 16,-15 4-12-16,1 4-240 15,-9-4 120-15,-9 13-484 16,-28 3 332-16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50:45.60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C25C82D-2180-4E7F-82B7-15E93FD1D911}" emma:medium="tactile" emma:mode="ink">
          <msink:context xmlns:msink="http://schemas.microsoft.com/ink/2010/main" type="inkDrawing" rotatedBoundingBox="18862,1743 19544,1649 19558,1754 18876,1848" shapeName="Other">
            <msink:destinationLink direction="to" ref="{40F0954C-A768-47EA-B64F-82DC3F41A4AB}"/>
          </msink:context>
        </emma:interpretation>
      </emma:emma>
    </inkml:annotationXML>
    <inkml:trace contextRef="#ctx0" brushRef="#br0">118 745 1068 0,'-60'-8'396'0,"47"16"-308"0,4-8-24 16,4 0 12-16,1 0-56 15,4 0 52-15,0-8-40 16,4-9 136-16,5 1-96 16,9 0 84-16,10-4-92 0,8 0 12 15,14 7-44-15,9 1-12 16,-4 8-12-16,0 0-8 0,-1 4 4 15,-4 8 12-15,-9-8-8 16,-4 8 4-16,-5 0-4 16,-10-8 20-16,6 5-16 15,-10-5-76-15,0 4 36 16,-4-4-492-16,13 0 284 16,0 4-700-1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50:46.72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E26B857-CB5E-4895-BD39-C72B4068A783}" emma:medium="tactile" emma:mode="ink">
          <msink:context xmlns:msink="http://schemas.microsoft.com/ink/2010/main" type="inkDrawing" rotatedBoundingBox="20367,1727 20854,1712 20855,1731 20368,1747" shapeName="Other"/>
        </emma:interpretation>
      </emma:emma>
    </inkml:annotationXML>
    <inkml:trace contextRef="#ctx0" brushRef="#br0">1579 635 1092 0,'-41'13'404'0,"32"-9"-316"0,0 0-24 16,9-4 240-1,14-4 12-15,8 0-152 16,6 0-36-16,8-1-84 16,10 1-20-16,4 4-16 0,9 0-120 0,-5 0 60 15,1 0-356-15,-9 0 224 16,-5 0-516-16,-5 4 392 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50:46.2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470CFE5-681B-4B51-97A6-6830A1243C1F}" emma:medium="tactile" emma:mode="ink">
          <msink:context xmlns:msink="http://schemas.microsoft.com/ink/2010/main" type="inkDrawing" rotatedBoundingBox="19729,2118 20077,2187 20011,2520 19663,2451" shapeName="Other">
            <msink:destinationLink direction="to" ref="{27162AE1-3CA3-4092-A21C-6F2CDB1B2BA4}"/>
          </msink:context>
        </emma:interpretation>
      </emma:emma>
    </inkml:annotationXML>
    <inkml:trace contextRef="#ctx0" brushRef="#br0">978 1198 780 0,'0'-4'288'0,"5"-4"-224"0,-5 8-20 0,0 0 144 15,4-4-112-15,-4 4 104 16,0-4-104-16,-4 0 28 16,-1 4-60-16,1-4 28 0,-6 4-40 15,1 0 8-15,-4 0-24 16,-1 0 28-16,0 4-28 16,-4 4 20-16,0 0-20 15,4 4 20-15,1 4-24 16,4 0 40-16,4 1-28 15,5 7 20-15,5 0-24 16,8 0 0-16,10 1-12 16,4-5 20-16,5-4-16 0,5-8-12 15,4-4-4-15,-5-8 48 16,0-4-24-16,-4-8 8 16,-4 0-16-16,-6-4 12 15,-13-1-16-15,5-3-20 16,-14-4 4-16,-14 3-4 15,10 5 4-15,-19 0-12 16,-4 0 12-16,-5 4 12 16,0 3 0-16,5 1-28 15,4 4 12-15,9 0-120 16,14-4 76-16,14-4-464 16,22-13 292-16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50:57.57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E59F5DC-B02C-49AD-B65D-B630C386917C}" emma:medium="tactile" emma:mode="ink">
          <msink:context xmlns:msink="http://schemas.microsoft.com/ink/2010/main" type="writingRegion" rotatedBoundingBox="22080,5174 23373,5174 23373,5583 22080,5583"/>
        </emma:interpretation>
      </emma:emma>
    </inkml:annotationXML>
    <inkml:traceGroup>
      <inkml:annotationXML>
        <emma:emma xmlns:emma="http://www.w3.org/2003/04/emma" version="1.0">
          <emma:interpretation id="{32ED9C75-E24B-41C6-A41A-5506AE1946E1}" emma:medium="tactile" emma:mode="ink">
            <msink:context xmlns:msink="http://schemas.microsoft.com/ink/2010/main" type="paragraph" rotatedBoundingBox="22080,5174 23373,5174 23373,5583 22080,55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4FCCE1-923F-49A9-A200-1629B76B913A}" emma:medium="tactile" emma:mode="ink">
              <msink:context xmlns:msink="http://schemas.microsoft.com/ink/2010/main" type="line" rotatedBoundingBox="22080,5174 23373,5174 23373,5583 22080,5583"/>
            </emma:interpretation>
          </emma:emma>
        </inkml:annotationXML>
        <inkml:traceGroup>
          <inkml:annotationXML>
            <emma:emma xmlns:emma="http://www.w3.org/2003/04/emma" version="1.0">
              <emma:interpretation id="{FAF8A8AA-ED52-4E3E-B473-2B9833FEDB27}" emma:medium="tactile" emma:mode="ink">
                <msink:context xmlns:msink="http://schemas.microsoft.com/ink/2010/main" type="inkWord" rotatedBoundingBox="22080,5288 23077,5288 23077,5332 22080,5332">
                  <msink:destinationLink direction="with" ref="{35398EDD-DC39-4DBF-981D-CE9B73A73AB7}"/>
                  <msink:destinationLink direction="with" ref="{C404083B-0149-443F-8443-91EF17520937}"/>
                  <msink:destinationLink direction="with" ref="{96B86E15-90B7-4C6C-8846-FA8B986590F9}"/>
                  <msink:destinationLink direction="to" ref="{2ED42D23-0351-49B7-BA53-63131876669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9 716 0,'9'-4'264'0,"-9"4"-204"0,9 0-16 15,-9 0 64-15,5 0-68 16,8 4 8-16,1 0-28 15,4 0-4-15,0-4-8 16,-4 8-8-16,18 0 4 0,-5 0 40 0,-9-8-24 16,23 8 68-16,-4-8-48 15,17-8 52-15,15 0-52 16,17-4 24 0,5 12-36-16,-4 0-8 0,-14 0-12 15,-5 0 4-15,-9 0-8 16,-9 0 8-16,-13 0-8 15,-1 4 24-15,-22 0-16 16,4 0 32-16,-18-4-28 16,0 0-136-16,0 0 64 15,-14 0-844-15</inkml:trace>
        </inkml:traceGroup>
        <inkml:traceGroup>
          <inkml:annotationXML>
            <emma:emma xmlns:emma="http://www.w3.org/2003/04/emma" version="1.0">
              <emma:interpretation id="{44A64571-727E-4103-A39C-651F13DAF517}" emma:medium="tactile" emma:mode="ink">
                <msink:context xmlns:msink="http://schemas.microsoft.com/ink/2010/main" type="inkWord" rotatedBoundingBox="22981,5174 23373,5174 23373,5583 22981,5583">
                  <msink:destinationLink direction="with" ref="{35398EDD-DC39-4DBF-981D-CE9B73A73AB7}"/>
                  <msink:destinationLink direction="to" ref="{48986417-4815-4D95-9664-34F7F36AADBE}"/>
                  <msink:destinationLink direction="from" ref="{48986417-4815-4D95-9664-34F7F36AADBE}"/>
                  <msink:destinationLink direction="to" ref="{2ED42D23-0351-49B7-BA53-631318766698}"/>
                  <msink:destinationLink direction="to" ref="{27162AE1-3CA3-4092-A21C-6F2CDB1B2BA4}"/>
                </msink:context>
              </emma:interpretation>
              <emma:one-of disjunction-type="recognition" id="oneOf1"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510.3928">906-96 840 0,'-5'0'312'0,"10"-8"-244"0,-5 8-16 15,0 0 128-15,0 0-108 16,9 0 76-16,-5 0-84 15,6 0 52-15,-1-5-64 16,23 5-28-16,-5 0-16 0,5 0 16 0,13 13-12 16,5-9 4-16,-4 8-8 15,-5 8 4-15,-9-8-8 16,-5 4 120-16,-13 1-68 16,-5 3 84-16,-9 0-80 15,-5 4 20-15,-13 5-44 16,4-1-4-16,-13 4-20 15,9 5 12-15,-10-9-16 16,-3 0 16-16,8-3-16 16,-4-5 4-16,-1-8-4 15,15-4-8-15,-6-4 4 0,6-4-4 16,-1-4 0-16,5-12 8 16,0-8-4-16,4-13 16 15,-4-7-12-15,9-5 40 16,0 1-24-16,0 7-40 15,0 9 8-15,14 3 28 16,-14 1-12-16,0 8-388 16,13 8 208-16,-8 4-496 15,9 16-188 1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54:09.0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231A8AB-F72F-4A60-96F9-9FCFD79B6474}" emma:medium="tactile" emma:mode="ink">
          <msink:context xmlns:msink="http://schemas.microsoft.com/ink/2010/main" type="writingRegion" rotatedBoundingBox="18255,191 25321,406 25128,6738 18062,6523"/>
        </emma:interpretation>
      </emma:emma>
    </inkml:annotationXML>
    <inkml:traceGroup>
      <inkml:annotationXML>
        <emma:emma xmlns:emma="http://www.w3.org/2003/04/emma" version="1.0">
          <emma:interpretation id="{B05FE0DC-BC28-4D0C-8AB6-6075A2079992}" emma:medium="tactile" emma:mode="ink">
            <msink:context xmlns:msink="http://schemas.microsoft.com/ink/2010/main" type="paragraph" rotatedBoundingBox="18255,191 23776,359 23745,1405 18223,12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226111-90F5-457B-9401-D773DB6F8028}" emma:medium="tactile" emma:mode="ink">
              <msink:context xmlns:msink="http://schemas.microsoft.com/ink/2010/main" type="line" rotatedBoundingBox="18255,191 23776,359 23745,1405 18223,1236"/>
            </emma:interpretation>
          </emma:emma>
        </inkml:annotationXML>
        <inkml:traceGroup>
          <inkml:annotationXML>
            <emma:emma xmlns:emma="http://www.w3.org/2003/04/emma" version="1.0">
              <emma:interpretation id="{D7EFE338-FCF6-44F4-9AB5-57C3D841F05E}" emma:medium="tactile" emma:mode="ink">
                <msink:context xmlns:msink="http://schemas.microsoft.com/ink/2010/main" type="inkWord" rotatedBoundingBox="18254,235 18956,257 18926,1258 18223,12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 40 684 0,'18'-8'252'0,"0"0"-192"0,10-5-20 16,-6 13 12-16,10-12-36 15,9 8 136-15,5 12-84 16,4 0 48-16,0 1-68 16,-4 11-8-16,-1-4-24 0,-9 8 52 0,10 9-40 15,-14 3 96-15,-5 0-72 16,-9 9 40-16,-18 8-56 15,0-5 32-15,-18 1-36 16,-5-9 16-16,-8-7-28 16,-6-5 0-16,-17-8-12 15,-10-8 4-15,-5-12-8 16,1-4-4-16,4 0 4 16,14 0 4-16,9 4-4 15,5 0-168-15,18 0 88 0,13 4-244 16,10 4 180-16,8 0-348 15</inkml:trace>
          <inkml:trace contextRef="#ctx0" brushRef="#br0" timeOffset="-465.1805">71 92 768 0,'-4'-16'284'0,"-1"16"-220"0,1-16-20 16,4 16 24-16,0 0-48 15,-9 0 24-15,9-4-24 16,0 4 16-16,0 0-20 16,-5 12-16-16,1-4-4 0,-1 21 12 15,-4-1-4-15,0 29 32 0,-5 15-20 16,5 25 48-16,0-7-36 16,-5-1 4-16,1-17-20 15,-6 9 0-15,1-12-4 16,5-4 28-16,-6-8-20 15,10-13-4-15,5-12-8 16,-10-11-4-16,10-13 0 16,4-16-564-1</inkml:trace>
          <inkml:trace contextRef="#ctx0" brushRef="#br0" timeOffset="198.0239">454 861 1424 0,'-14'-8'528'0,"28"16"-412"0,0 0-32 16,-1 0-264-16</inkml:trace>
        </inkml:traceGroup>
        <inkml:traceGroup>
          <inkml:annotationXML>
            <emma:emma xmlns:emma="http://www.w3.org/2003/04/emma" version="1.0">
              <emma:interpretation id="{476A1669-DF3B-442E-9BC5-2B44358B38EC}" emma:medium="tactile" emma:mode="ink">
                <msink:context xmlns:msink="http://schemas.microsoft.com/ink/2010/main" type="inkWord" rotatedBoundingBox="19991,244 21620,294 21597,1072 19967,10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028.4651">2070 570 384 0,'14'-4'140'0,"-5"0"-108"0,5 0-8 0,-14 4 144 15,9 0-96-15,-9 0 184 16,4 8-148-16,1 0 108 16,-5 0-124-16,0-8 32 0,13 8-64 15,1 0-36 1,0-4-24-16,4 0-4 16,0 0 12-16,0-4-4 15,-4 0 24-15,0 0-16 16,-5 0-12-16,-9 0-4 0,0 0 12 15,-5 4-4-15,1 5-4 16,-5-1 4-16,4 0-16 16,1 0 8-16,4 0-4 15,0 8 0-15,4-8 52 16,1 0-24-16,-5 0 36 16,-5 5-32-16,1-5 20 15,-6 0-24-15,1 0 8 16,-4-4-16-16,-1 4 0 15,5 0-4-15,0 0-52 16,4-8 28-16,5 0-340 16,14 0 196-16</inkml:trace>
          <inkml:trace contextRef="#ctx0" brushRef="#br0" timeOffset="7419.6059">2512 651 976 0,'0'20'360'0,"-5"-4"-280"0,5-4-20 16,0 5-16-16,-9-9-36 16,0 12 16-16,4-4-16 15,-4-8-188-15</inkml:trace>
          <inkml:trace contextRef="#ctx0" brushRef="#br0" timeOffset="7211.0701">2530 307 592 0,'-9'-8'220'0,"0"8"-172"0,18-4-12 0,-9 4-40 16,0 0-4-16,0 0-472 15</inkml:trace>
          <inkml:trace contextRef="#ctx0" brushRef="#br0" timeOffset="6590.726">2061 177 612 0,'23'-12'228'0,"-10"8"-180"0,6-4-12 16,-10 4 148-16,4 0-108 15,1 0 76-15,0 0-88 16,-5 0 60-16,-5 0-68 15,-4 0 68-15,-4 0-72 0,-10 4 8 16,1 4-36-16,-10 0 4 16,5-4-16-16,-5 4 28 15,0 0-24-15,0-4-12 16,-4 0-8-16,4 4 20 0,0-4-8 16,1 4-4-1,3 4 0-15,-3-4-4 0,-1 0 0 16,0 4 24-16,-4 0-12 15,0 0 12-15,-1 5-12 16,-8 3 28-16,18 4-24 16,-14 4 32-16,4 13-32 15,10 7-4-15,0 9-8 16,9 8 64-16,4-13-36 16,10 5 16-16,13-9-32 15,-4 1 0-15,9-9-8 0,4-3-8 16,9-13 4-1,-4 0 20-15,0-12-12 0,-5 0-4 16,5-4-4-16,0-4-4 16,9 0 0-16,-5 4-72 15,1-4 40-15,-1 4-144 16,-4-4 96-16,-5 8-308 16,-4-8 220-16</inkml:trace>
          <inkml:trace contextRef="#ctx0" brushRef="#br0" timeOffset="8077.8573">3126 56 736 0,'-13'-12'272'0,"17"12"-208"0,-4-4-20 16,0 4 36 0,-4 8 88-16,-14 0-88 15,4 8 72-15,-13 8-92 16,22 9 76-16,-9 15-80 0,-4 13 36 15,5 8-56-15,-6 0 24 16,6-5-32-16,4-11 0 16,-14-8-16-16,0-9 20 15,5-8-20-15,13-7-4 16,5-9-4-16,0-12-4 16,5-4 0-16,13-9 0 15,-9-3 0-15,5-4-80 16,9-4 44-16,-10 4-20 0,15-1 32 15,-6 5-12-15,1 0 20 16,0 4 8-16,0 4 8 16,-5 8-12-16,0 8 8 15,9 8 4-15,-4 4 0 16,-9 5 52-16,-5 7-28 16,9 0 0-16,-13 1-16 15,4-5 48-15,-18-4-32 16,-10 1 24-16,1-9-28 15,-14 0 8-15,0-4-16 0,-9-8 0 16,10-4-4-16,3-4 4 16,10 0-8-1,14-4-144-15,8 0 76 0,14 0-300 16,5 4 204-16,9 0-676 16</inkml:trace>
        </inkml:traceGroup>
        <inkml:traceGroup>
          <inkml:annotationXML>
            <emma:emma xmlns:emma="http://www.w3.org/2003/04/emma" version="1.0">
              <emma:interpretation id="{D2C89A53-04DF-4E35-9A41-FE0A122F6A0F}" emma:medium="tactile" emma:mode="ink">
                <msink:context xmlns:msink="http://schemas.microsoft.com/ink/2010/main" type="inkWord" rotatedBoundingBox="21998,317 23776,372 23756,1018 21978,964"/>
              </emma:interpretation>
              <emma:one-of disjunction-type="recognition" id="oneOf2">
                <emma:interpretation id="interp2" emma:lang="" emma:confidence="1">
                  <emma:literal>son</emma:literal>
                </emma:interpretation>
                <emma:interpretation id="interp3" emma:lang="" emma:confidence="0">
                  <emma:literal>Son</emma:literal>
                </emma:interpretation>
                <emma:interpretation id="interp4" emma:lang="" emma:confidence="0">
                  <emma:literal>•on</emma:literal>
                </emma:interpretation>
                <emma:interpretation id="interp5" emma:lang="" emma:confidence="0">
                  <emma:literal>san</emma:literal>
                </emma:interpretation>
                <emma:interpretation id="interp6" emma:lang="" emma:confidence="0">
                  <emma:literal>Eon</emma:literal>
                </emma:interpretation>
              </emma:one-of>
            </emma:emma>
          </inkml:annotationXML>
          <inkml:trace contextRef="#ctx0" brushRef="#br0" timeOffset="10629.6762">4365 351 872 0,'-9'-12'324'0,"4"4"-252"0,5 4-20 0,-9 4 60 0,4 0-72 15,-8 0 0-15,8 0-24 16,-8 0-12-16,-15 8 0 15,15 0 4-15,-10 4-4 0,0 1-12 16,0-5 4-16,10 12 28 16,-15-4-12-16,19 0 24 15,5 0-24-15,-1-3 12 16,10 11-12-16,4 0-8 16,4 5 0-16,1-1 12 15,4 0-8-15,5-4-12 16,0 1 0-16,-5-5-4 15,-4 0 0-15,-10-4 44 16,5-3-24-16,-18-1 80 16,5-4-56-16,-10-4 12 0,0-4-28 15,-4 0-12-15,-9 0-4 16,4-4 12-16,-4 0-8 16,0 0-12-16,4 0 0 15,0 4 20-15,14 0-8 16,0-4-28-16,9 0 8 15,0 4-276-15,13 0 156 16</inkml:trace>
          <inkml:trace contextRef="#ctx0" brushRef="#br0" timeOffset="11591.8181">4711 501 748 0,'9'-8'276'0,"-5"-4"-216"0,-4 12-16 15,0 0 180-15,0 0-132 16,-4 0 96-16,-5 0-108 15,4 0-20-15,-4 12-36 16,-9-4 44-16,4 0-36 0,10 0 72 16,-10 0-56-16,0 5 36 15,-4 7-48-15,9 4 24 0,5 0-32 16,-10-3-16-16,14-1-8 16,14 0-16-16,-10-4 8 15,10-4 12-15,-1-4-4 16,15-8-12-16,-10 0 4 15,0-4-32-15,9-4 20 16,-13 0-72-16,4-4 48 16,-18-4 0-16,0-4 24 15,0-1-32-15,0-3 28 16,-13 8-28-16,8 0 28 16,-4-4 8-16,9 11 12 0,-5-3-20 15,1-4 12-15,4 8 12 16,-9-4 0-16,9 12-12 15,0-8 4-15,0 0 4 16,0 8 0-16,-5 0 8 16,5 0-4-16,0 0-20 31,0 0 8-31,5 0 4 16,4 0 4-16,0 0-12 0,5-8 8 15,8 8 20-15,-3 0-8 16,3 0-12-16,1 0 0 15,0-4-4-15,9 4 0 0,-9 0 24 16,-1-4-8-16,1 8-4 16,-5 4 0-16,-4 0 4 15,-5 4-4-15,-4 8-4 0,-1 0 4 16,-4 5-4-16,5-5 0 16,-5-4 24-16,13 0-12 15,-3-4-4-15,-1-4-4 16,0 5 20-16,-9-13-12 15,4 0 12-15,-4-4-12 16,9-5 0-16,-4 1-4 16,4 0-8-16,-9-4 4 15,9-4-32-15,5 8 16 16,4-12-32-16,-4 3 28 16,8 5-4-16,1-4 12 0,5 4 8 15,-10 0 0-15,0 8-12 16,5-4 8-16,-5 4 40 15,-4 8-24-15,-5 4 124 16,4 4-80-16,1 4 32 16,-5 4-52-16,0 1-4 15,0-1-20-15,-4 8-16 16,4-8 0-16,-4 1 4 16,-1-5 0-16,-4-8-336 15,14 4 184-15</inkml:trace>
          <inkml:trace contextRef="#ctx0" brushRef="#br0" timeOffset="10104.2786">3759 76 528 0,'-9'-4'196'0,"18"4"-152"15,-4 0-12-15,-5 0 28 0,-5 4-40 16,5 4 52-16,-9 0-40 15,5 5 152-15,-5 3-104 16,-5 8 56-16,-4 16-80 0,4 13 56 16,-4 4-64-16,4 12 20 15,10-5-40-15,-6-11 16 16,1 0-24-16,0-13 8 16,9-8-16-16,-4-7 20 15,-1-5-20-15,1-8-4 16,4-4-4-16,0-8-4 15,0 0 0-15,4-4-12 16,-4-4 8-16,0-4-16 16,5-4 12-16,-5-1-32 0,4 1 24 15,-4-4 4-15,0 0 12 16,18 0-20-16,-8-9 12 16,-6 5 4-16,10 0 4 15,4-1 0-15,-4 5 0 16,8-4 0-16,-3 12 0 15,3 4-28-15,-8 8 16 16,9 4 12-16,-5 16 4 16,-4 4-12-16,-5 5 4 15,0 7 12-15,-9 0-4 0,0 1 60 16,0-5-36-16,0 1 32 16,0-13-32-16,0 0-28 15,-9-4 36 1,-14 0-20-1,0-16-8-15,0 4 12 16,5-8-12-16,-4 4-20 16,12-12 4-16,1 8-40 15,-4-8 28-15,13 4-80 16,0 4 56-16,0 0-212 16,0 4 144-16,0 0-636 31</inkml:trace>
        </inkml:traceGroup>
      </inkml:traceGroup>
    </inkml:traceGroup>
    <inkml:traceGroup>
      <inkml:annotationXML>
        <emma:emma xmlns:emma="http://www.w3.org/2003/04/emma" version="1.0">
          <emma:interpretation id="{8D28DB63-E4B6-4FD8-B30C-DD572CBD786D}" emma:medium="tactile" emma:mode="ink">
            <msink:context xmlns:msink="http://schemas.microsoft.com/ink/2010/main" type="paragraph" rotatedBoundingBox="20216,2619 24248,2451 24318,4148 20287,43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8A5F90-1C15-4E99-94D0-44FD35848E66}" emma:medium="tactile" emma:mode="ink">
              <msink:context xmlns:msink="http://schemas.microsoft.com/ink/2010/main" type="line" rotatedBoundingBox="20216,2619 24248,2451 24318,4148 20287,4316"/>
            </emma:interpretation>
          </emma:emma>
        </inkml:annotationXML>
        <inkml:traceGroup>
          <inkml:annotationXML>
            <emma:emma xmlns:emma="http://www.w3.org/2003/04/emma" version="1.0">
              <emma:interpretation id="{82A3E67D-6136-4C9F-B9EF-0F6A4FC876A3}" emma:medium="tactile" emma:mode="ink">
                <msink:context xmlns:msink="http://schemas.microsoft.com/ink/2010/main" type="inkWord" rotatedBoundingBox="20216,2619 24248,2451 24318,4148 20287,431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5039.5282">1879 3047 508 0,'9'-12'188'0,"-4"-5"-148"0,4-11-8 0,4 8 148 15,10-9-104 1,18-11 32-16,5-9-64 0,-1-7 68 16,19-5-60-16,-9 0 88 0,-10 1-80 15,1-1 68-15,-15 4-72 16,1 9 56-16,-9 3-60 15,-14 17 16-15,5 8-40 16,-14 12-16-16,0 16-8 16,0 16-4-16,0 24 0 0,0 17-12 15,-9 20 8 1,0 33-4 0,4 39 0-16,-4-7 24 0,9-8-8 0,-9-5-4 15,0 9 0-15,-9-8 12 16,-5-21-8-1,5-12 16-15,-10-32-16 16,10-20-20-16,4-17 4 0,10-8 20 16,4-28-4-16,9-20-4 15,14-24 0-15,0-21 28 16,-1-24-16-16,-4 0-216 16,-8-4 108-16,-20 4-88 15,-12 4 104-15,-10 4 40 16,-5 4 28-16,1 8 16 15,0 13-4-15,4-1 32 16,4 16-20-16,6 1 32 0,13 3-32 16,-1 5 76-16,10-4-56 15,19 7 24-15,3-7-40 16,24 8 72-16,18-1-56 16,4 5 40-16,0 16-44 15,-18 8-8-15,0 12-16 16,-18 12 12-16,5 13-12 15,-19 15 60-15,-9 21-40 16,-4 4 40-16,-5 0-36 16,-5-8 8-16,0-17-24 15,1-3 0-15,4-17-8 0,0-7 12 16,0-25 4 0,9-13-8-16,0-15 24 15,5-16-24-15,-5-13 12 16,5-8-16-16,-1 5-104 15,5 3 48-15,-4 12-8 16,0 5 32-16,-1 3-12 16,1 13 16-16,0 4-16 15,-5 4 16-15,4 4 72 16,-3 8-32-16,8 0 28 16,-5 4-32-16,10 4 16 15,9 4-20-15,14 0 0 16,8 0-8-16,10 0-16 15,0 0 4-15,-1 4 48 16,-3-12-24-16,-10 0 16 0,-9 0-20 16,-9-8 44-16,-14 0-32 15,9-4 56-15,-22-4-48 16,-5-1-32 0,0-7-8-16,-9-8-60 0,-1 3 32 15,-3 1-28-15,-1 4 36 16,0 4-16-16,-4 3 24 15,9 9-28-15,0 8 28 16,-9 13 4-16,-5 7 12 16,0 8 24-16,5 8-12 15,-9 9 32-15,-1 0-28 0,6-1 32 16,8 13-32-16,14-5-4 16,5-7-8-16,13-17 40 31,5-8-24-31,22-12 24 0,-4-8-24 15,5-12-72-15,-1-4 28 16,19-12-152-16,4 4 100 16,-4-5-64-16,4 1 80 0,-9 8 44 15,-9-5 12-15,-4 1-4 16,-14 4 4-16,-18-4 72 16,-1-5-36-16,-13 1 48 15,-13 0-44-15,-1 3-20 16,-9 5-8-16,-9 4-20 15,5 12 8-15,-5 4 4 16,0 8 0-16,5 8-28 16,9 4 16-16,4 1 12 0,14-1 4 15,9 0-36-15,14-4 16 16,9 0 40-16,4-3-12 16,1-1 0-16,-1 0-8 15,-4-4-4-15,-18 4 0 16,-1 4 8-16,-26 13-4 15,3 23 40-15,-17 17-20 16,-14 24 4-16,9 0-16 16,0-4 20-16,5 0-20 15,9 0-32-15,9 4 12 16,9-4 36-16,9-8-16 0,0-8 16 16,5-16-16-16,-5-13 20 15,4-3-20-15,6-5-32 16,-6-16 12-16,1-3 52 15,0-17-20-15,-10-17-20 16,5-19-4-16,-4-17 16 16,-5-11-8-16,-5-1-12 15,-4-4 0-15,9 4 4 16,-4 9 0-16,-1 3 0 16,0 1 0-16,5 3-28 15,5 0 16-15,4 5-4 16,5 3 8-16,13 9 8 15,-4 0 0-15,0 7-28 16,-1 9 16-16,-8 4-276 16,13 4 156-16,-8 4-640 0,8 4 432 15</inkml:trace>
          <inkml:trace contextRef="#ctx0" brushRef="#br0" timeOffset="57126.7796">4014 2707 984 0,'0'0'368'0,"-4"-4"-288"0,-5 0-20 15,9 0 176-15,0 4-140 16,0 8 0-16,0 4-64 16,0 4 84-16,-5 8-64 15,0 1 40-15,-4 3-56 0,9 4 8 16,0 1-28-16,0-5 28 15,0 0-28-15,0-3 12 16,9-5-16-16,1-12 20 16,3-8-20-16,5-8 40 15,5-16-28-15,0-5-76 0,13-3 28 16,-4-1-116 0,0 1 80-16,-9 4-8 0,0 3 40 15,-14 5 8-15,-9 4 12 16,-9 8 16-16,4 8-4 15,-13 4 84-15,4 4-44 16,-4 4 32-16,13 4-44 16,-4 1 0-16,9 3-20 15,9 0 12-15,-4 0-16 16,9-3-4-16,-5-1 0 16,0 0 4-16,0-4-4 0,5 0 40 15,-5 0-20-15,-9-4-4 16,23 0-12-16,-10-3 4 15,-4-5-8-15,10 0-20 16,-6-5 8-16,14-3 32 16,1-4-16-16,-5 0 8 15,18-4-8-15,-5-8-8 16,-4 3 4-16,-5 1 20 16,-9 0-12-16,-4 0 24 15,-5-5-24-15,-4 5-4 16,-5 4-4-16,-14 4-32 15,9 4 16-15,-4 0-40 16,5 8 32-16,-10 0 8 16,10 8 8-16,-6-8-16 15,6 4 12-15,4 4 12 0,-14-4 0 16,10-4-4-16,-5 4 4 16,-5 0-4-16,14 0 0 15,-5 4-12-15,-8-8 8 16,8 16-32-1,-4 5 64-15,9 3-20 16,9 4 4 0,-4 1-8-16,13 3-4 0,-4-4 0 15,13-8 32-15,-9 1-16 16,14-5 20-16,-14-8-20 16,10-8 20-16,-10-8-24 0,14-8 12 15,-5-5-12-15,5-3-68 16,-14-4 28-16,23 0-92 15,-9-1 64-15,-5 1-68 16,-4 4 68-16,0-1 4 16,-14 5 32-16,4 4 4 15,-13 8 8-15,0 0 88 16,0 8-48-16,-13 4 36 16,13 4-40-16,-9 4 36 15,0 4-36-15,-5 0 20 16,9 5-28-16,-4-1 8 15,-9 4-16-15,4 0 56 16,14 1-40-16,-4-5-4 16,-10-4-12-16,10-4 8 15,-5-4-12-15,9-4 4 16,13-12-4-16,1-8-8 16,-10-4 20-16,24 0-12 15,-10-5 24-15,-4-3-20 16,4 4-4-16,5 4-4 15,-10 3-16-15,-4 5 8 16,-9 4-60-16,0 8 36 16,0 12-16-16,-4 4 28 15,4 5 16-15,4-1 4 16,5 0 16-16,10-4-12 16,8-4 24-16,5-3-20 0,4-5 48 15,-4-4-32-15,0-8-16 16,4-1-4-16,-4-3-80 15,-9 0 40-15,-5-4-48 16,-4-8 44-16,9-1-40 16,-14 1 40-1,14 4-40-15,-5 0 40 0,0 3 4 16,-4 5 16-16,4 4 100 16,0 0 16-1,-4 8-48-15,-1-4 16 16,-3 0-40-16,-1 4 36 15,-9-4-36-15,9 0 12 16,-18 4-24-16,9 0 8 16,0 0-12-16,-5 4-8 15,-9 4 0-15,10 8-16 16,-5 0 8-16,-5 5-32 0,-4-1 20 16,4 4-12-16,5 0 16 15,0 5 16-15,9-1 0 16,9-8 8-16,-4 1-8 15,8-9 52-15,-8-4-32 16,13-8 52-16,5-8-44 16,0-4 4-16,8-9-24 15,10 5-88-15,-4-12 44 16,-1 8-124-16,-4-5 92 16,-9-3-36-16,-9 12 60 15,-1 0 16-15,-13 3 12 0,-13 5-16 16,-1 16 16-16,0 1 56 15,5 7-20-15,0-4 24 16,5 8-28-16,8-4 0 16,5 5-12-16,9-5 28 15,10-8-20-15,8 0 48 16,5-8-36-16,-4 0 12 16,-6-4-24-16,1 0-104 15,0-4 44-15,-18-8-68 16,4-1 64-16,-9-3-32 15,-4 0 48-15,-10 8-24 16,-4 4 32-16,-9 8 36 16,0 12-4-16,-10 12 116 15,15 13-72-15,-6 23 68 16,6 29-68-16,13 8-12 16,13 5-24-16,-3-13 8 0,-1-4-16 15,-18-4 92-15,-5 12-52 16,-18-12 56-16,-23-5-60 15,-8-11 16-15,3-12-40 16,-3-17 8-16,3-20-16 16,10-20 0-16,-9-20-4 15,14-12-40-15,13-5 16 16,14 1-64-16,27-1 44 16,9 5-20-16,5-1 36 15,4 5 44-15,5-4-12 16,0 7-196-16,9 5 100 0,-5 0-664 15,5 12 416 1</inkml:trace>
        </inkml:traceGroup>
      </inkml:traceGroup>
    </inkml:traceGroup>
    <inkml:traceGroup>
      <inkml:annotationXML>
        <emma:emma xmlns:emma="http://www.w3.org/2003/04/emma" version="1.0">
          <emma:interpretation id="{35795967-BE89-4280-8413-CE55384E1A96}" emma:medium="tactile" emma:mode="ink">
            <msink:context xmlns:msink="http://schemas.microsoft.com/ink/2010/main" type="paragraph" rotatedBoundingBox="20678,4500 25194,4357 25233,5586 20717,57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226C9E-02F0-4334-934D-7AF7CF03D1A8}" emma:medium="tactile" emma:mode="ink">
              <msink:context xmlns:msink="http://schemas.microsoft.com/ink/2010/main" type="line" rotatedBoundingBox="20678,4500 25194,4357 25233,5586 20717,5730"/>
            </emma:interpretation>
          </emma:emma>
        </inkml:annotationXML>
        <inkml:traceGroup>
          <inkml:annotationXML>
            <emma:emma xmlns:emma="http://www.w3.org/2003/04/emma" version="1.0">
              <emma:interpretation id="{59B6168B-5A4B-44D6-96EA-01CA826C951E}" emma:medium="tactile" emma:mode="ink">
                <msink:context xmlns:msink="http://schemas.microsoft.com/ink/2010/main" type="inkWord" rotatedBoundingBox="20678,4500 21797,4465 21819,5143 20700,517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7982.9596">2434 4585 1256 0,'-13'36'464'0,"-10"-8"-360"0,14 17-28 0,9-25 204 0,-5 8-168 16,-4 5 44-16,0-9-92 15,0 4-16-15,4 1-28 16,-4-1 32-16,0-8-28 0,9-4 4 16,0-7-16-16,0-9-220 15,9 0 116-15</inkml:trace>
          <inkml:trace contextRef="#ctx0" brushRef="#br0" timeOffset="57698.6079">2434 4269 1320 0,'-4'-4'488'0,"8"8"-380"0,6 0-28 16,3 0-196-16,-4 4 48 16,0 4-932-16</inkml:trace>
          <inkml:trace contextRef="#ctx0" brushRef="#br0" timeOffset="58777.7242">2667 4593 892 0,'-14'0'332'0,"14"4"-260"0,0 4-20 0,0 0 184 15,4 4-140 1,1 8 112 0,0-4-120-16,8 5 32 0,5-1-72 0,-8 4 0 0,-1-8-28 15,0 1 32-15,-5-1-28 16,-4-8 40 0,0-8-36-16,0 0 20 0,5-8-28 15,-1 0-8-15,1-5-8 16,13-7-84-16,5-4 44 15,0 0-92-15,4 7 72 16,0 1 0-16,-4 8 36 16,-9 8 56-16,4 8-16 0,-13 8 112 15,-5 5-72-15,0 3 20 16,4 0-48-16,1-8-12 16,17 5-12-16,1-9 12 15,18 0-12-15,5-8 24 16,4-4-20-16,0-12 12 15,-5 4-12-15,5-16-88 16,-9 3 44-16,-9-3-36 16,-13-4 44-16,-6-5 12 15,-17 5 8-15,-10 8-8 16,-4 8 8-16,-5 8 20 16,0 12-8-16,-9 4 60 15,5 8-40-15,0 4 24 16,13 1-32-16,10-5-8 0,13 4-8 15,9-8 4-15,5-8-4 16,4-8 24-16,5-4-16 16,0-8 32-16,9-4-28 15,-9-4-12-15,-5-5-8 16,-9-3-24-16,-13-8 16 16,-5-9 12-16,0-7 4 15,-14-1-72-15,5 0 36 16,-5 5-4-16,5 3 20 15,0 13-48-15,9 4 16 16,5 7 24-16,8 9 136 16,-8 12-60-16,8 12 64 15,-8 21-72-15,-5 15 60 16,-5 13-64-16,1 4 28 16,-1-5-40-16,-4 1-16 15,0-4-8-15,0-13 56 16,0-3-32-16,4-9-12 15,-4-8-8-15,9-3-316 16,9-13 168-16,5-8-616 16,-5-8 424-16</inkml:trace>
        </inkml:traceGroup>
        <inkml:traceGroup>
          <inkml:annotationXML>
            <emma:emma xmlns:emma="http://www.w3.org/2003/04/emma" version="1.0">
              <emma:interpretation id="{636B0492-8391-4180-8DD7-7D7F9783730A}" emma:medium="tactile" emma:mode="ink">
                <msink:context xmlns:msink="http://schemas.microsoft.com/ink/2010/main" type="inkWord" rotatedBoundingBox="22110,4493 25195,4395 25233,5586 22148,5684"/>
              </emma:interpretation>
              <emma:one-of disjunction-type="recognition" id="oneOf5">
                <emma:interpretation id="interp9" emma:lang="" emma:confidence="1">
                  <emma:literal>ado</emma:literal>
                </emma:interpretation>
                <emma:interpretation id="interp10" emma:lang="" emma:confidence="0">
                  <emma:literal>add</emma:literal>
                </emma:interpretation>
                <emma:interpretation id="interp11" emma:lang="" emma:confidence="0">
                  <emma:literal>ady</emma:literal>
                </emma:interpretation>
                <emma:interpretation id="interp12" emma:lang="" emma:confidence="0">
                  <emma:literal>why</emma:literal>
                </emma:interpretation>
                <emma:interpretation id="interp13" emma:lang="" emma:confidence="0">
                  <emma:literal>new</emma:literal>
                </emma:interpretation>
              </emma:one-of>
            </emma:emma>
          </inkml:annotationXML>
          <inkml:trace contextRef="#ctx0" brushRef="#br0" timeOffset="61345.3581">5221 4568 832 0,'-28'12'308'0,"24"-3"-240"0,-14 3-20 15,9 0 228-15,-5 4-160 0,5 4 156 16,0 5-156-16,4-5 28 0,5 4-84 16,0-8 16-16,0 0-44 0,5-3 16 15,4-5-28-15,0 0 16 16,-9-8-20-16,14 4 28 15,-14-4-28-15,13-4 20 16,1 0-20-16,0-4-60 16,4-9 20-16,-5 1-96 15,6-4 68-15,-1 0-72 16,-5 8 68-16,1-1-12 16,-9 9 40-16,8 4 104 15,1 9-40-15,0 3 64 16,-1 4-56-16,6-4-20 15,8 0-16-15,9-4-8 16,10-8 0-16,18 0 24 16,-1 0-12-16,10-8 32 15,-14 0-28-15,-9-4 12 0,-9-4-16 16,-18-5 28-16,-9-3-24 16,-19-4 40-16,-8-4-32 15,-15 3-12-15,6 9-8 16,-15 8-48-16,1 12 24 15,4 12-48-15,4 8 40 16,6 4 16-16,13 1 8 16,9-5 12-16,9 0-4 15,13 0 24-15,6-7-16 16,-1-5 4-16,-4-4-8 0,9-4 48 16,-5-4-32-16,-9-8 16 15,10-9-24-15,-10-7-24 16,-5-4 0-16,1-9-40 15,-9-7 28-15,4-1-20 16,-5 4 24-16,-4 13-28 16,5 8 28-16,-5 12 24 15,0 12-4-15,-9 20 64 16,9 16-40-16,0 9 24 16,9 7-32-16,0 1-16 15,-4 0-8-15,8-5 20 16,5-3-8-16,-4-9 16 15,4-7-16-15,-4-9 60 16,0-4-40-16,-1-8-28 16,1-4-4-16,-10-4-80 15,15-8 48-15,-10-8-92 0,-5 0 72 16,10 3-8-16,-9-3 40 16,8 8-12-16,-4 0 20 15,5-4 8-15,4 4 8 16,0 0 8-16,1 0-4 15,8 4 24-15,-9-4-16 16,9-1 24-16,-8 5-24 16,-1 0 4-16,-4 4-8 15,-1-4 12-15,-8 0-12 16,-5 4-20-16,0 0 4 0,-5 4-32 16,1 4 24-16,-5 0-12 15,4 5 16-15,-4-1 0 16,18 0 4-16,5-4 16 15,8-4-4-15,10 0 24 16,9-4-16-16,-4-4 32 16,8-4-28-16,-4 0 4 15,-9-4-12-15,-14-4 12 16,0-1-12-16,-8-3-40 16,-10 0 20-16,-10-8-16 15,6-9 16-15,-10-7-36 16,-4-13 28-16,0-4-80 15,-5 5 56-15,14 3 0 16,0 13 28-16,4 7 108 16,5 9-48-16,-9 8 60 15,9 4-60-15,0 12 84 16,-4 8-72-16,-5 8 16 0,-1 12-40 16,-3 9-12-16,-1 11-12 15,-4 1 20-15,9-5-16 16,4-7 24-16,-8-5-24 15,13-12 40-15,0-4-28 16,0-16-12-16,18-4-8 16,-9-12-16-16,9-12 8 15,14-9 20-15,18-7-8 16,-4 8 68-16,13-9-44 16,0 17 48-16,-4-5-44 0,17 25-1780 15</inkml:trace>
          <inkml:trace contextRef="#ctx0" brushRef="#br0" timeOffset="59394.0683">3814 4629 1092 0,'-14'0'404'0,"19"12"-316"0,4-4-24 0,14-8 72 15,-5 8-88-15,5-8 52 16,-10-8-60-16,19 8-4 16,-5-8-20-16,-8-4 40 0,3 0-28 15,-3 0 12-15,-15 0-24 16,-4-1 20-16,0 1-24 15,-13 0 24-15,-6 0-24 16,6 4-4-16,-19 4-4 16,0 4-40-16,5 16 20 0,-14 0-20 15,9 5 20-15,9-1 132 16,5 12-64-16,13-4-16 16,5 1-24-16,9 3-12 15,14-12 0-15,0 1 52 16,9 3-28-16,0-8-12 15,-5-12-4-15,0-4-28 16,5-4 12-16,0-4-164 16,-5-4 96-16,-4 0-68 15,9-17 84-15,-9 5 52 16,-5-8 8-16,0-9-12 16,-4 1 4-16,-10 3 40 15,10 9-20-15,0 4 60 16,-5 24 48-1,-5 20-64-15,-4 16 36 0,-4 13-56 16,4 4 44 0,-9 11-48-16,-5 21 12 0,0 25-28 15,-4-5 28-15,0-4-28 16,0-20 20-16,-5-12-20 16,14-9 8-16,0-23-12 15,-5-9-32-15,23-20-272 16,-4-8 156-1,13-20-964 1,9-24 608-16,10-17 56 16</inkml:trace>
          <inkml:trace contextRef="#ctx0" brushRef="#br0" timeOffset="59663.8309">4233 4552 1236 0,'0'-36'456'0,"13"24"-352"16,19-1-32-16,-9 9 140 0,0 8-132 0,22 5 64 0,1 7-84 16,-1 8-16-16,1 4-28 15,-10 5 8-15,-4 3-16 0,-18 5 60 16,4-9-40-16,-22 0 60 16,-10-3-52-16,-18-5 20 15,-18-4-36-15,-9-4 8 16,0-12-16-16,8-4-52 15,15-4 24-15,13-4-208 16,19 0 124-16,17-4-312 16,10-4 236-16,23 12-844 15</inkml:trace>
          <inkml:trace contextRef="#ctx0" brushRef="#br0" timeOffset="60039.4236">4652 4746 1092 0,'0'8'404'0,"9"-8"-316"0,4-4-24 0,-3 4 116 16,3 0-112-16,1-8 52 16,13-4-72-16,0 0 12 15,5-4-40-15,0-4 28 0,-9-5-32 0,4 1 20 16,-13-4-20-16,-10-1 36 16,-4 5-28-16,-13 4-4 15,-5 4-12-15,-1 8-24 16,-8 8 8-16,4 12-4 15,-4 8 4-15,0 8-28 16,13 5 20-16,-4-1 60 16,13-4-24-16,5 1 36 15,5-1-28-15,13-8 0 16,14-4-16-16,4-3 36 16,5-1-24-16,0-4 4 15,5 0-16-15,-10-8-76 16,10-4 32-16,-14 4-232 15,4-4 144-15,-13 0-292 16,-5-4 236-16,-4-4-348 16,-5-5 296-16,-5-3-208 15</inkml:trace>
        </inkml:traceGroup>
      </inkml:traceGroup>
    </inkml:traceGroup>
    <inkml:traceGroup>
      <inkml:annotationXML>
        <emma:emma xmlns:emma="http://www.w3.org/2003/04/emma" version="1.0">
          <emma:interpretation id="{44CB6367-5B15-4ECE-8EBD-1943CFEC236B}" emma:medium="tactile" emma:mode="ink">
            <msink:context xmlns:msink="http://schemas.microsoft.com/ink/2010/main" type="paragraph" rotatedBoundingBox="24458,6582 21104,6639 21088,5677 24442,562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878FB64-3BA6-4F61-BF7B-860CF1298F83}" emma:medium="tactile" emma:mode="ink">
              <msink:context xmlns:msink="http://schemas.microsoft.com/ink/2010/main" type="line" rotatedBoundingBox="24458,6582 21104,6639 21088,5677 24442,5620"/>
            </emma:interpretation>
          </emma:emma>
        </inkml:annotationXML>
        <inkml:traceGroup>
          <inkml:annotationXML>
            <emma:emma xmlns:emma="http://www.w3.org/2003/04/emma" version="1.0">
              <emma:interpretation id="{77EFB917-B64F-4B7E-964B-AD17C7A03E7E}" emma:medium="tactile" emma:mode="ink">
                <msink:context xmlns:msink="http://schemas.microsoft.com/ink/2010/main" type="inkWord" rotatedBoundingBox="24458,6582 21104,6639 21088,5677 24442,5620">
                  <msink:destinationLink direction="with" ref="{3B2C44DE-D0B7-4881-B2EB-F7A032424BED}"/>
                  <msink:destinationLink direction="with" ref="{BAF80199-745C-4742-8563-9028CE6738A5}"/>
                  <msink:destinationLink direction="with" ref="{845842FF-E43C-4E06-B438-727A8EEF0D9C}"/>
                </msink:context>
              </emma:interpretation>
              <emma:one-of disjunction-type="recognition" id="oneOf6">
                <emma:interpretation id="interp14" emma:lang="" emma:confidence="0">
                  <emma:literal>nature</emma:literal>
                </emma:interpretation>
                <emma:interpretation id="interp15" emma:lang="" emma:confidence="0">
                  <emma:literal>nation</emma:literal>
                </emma:interpretation>
                <emma:interpretation id="interp16" emma:lang="" emma:confidence="0">
                  <emma:literal>native</emma:literal>
                </emma:interpretation>
                <emma:interpretation id="interp17" emma:lang="" emma:confidence="0">
                  <emma:literal>notion</emma:literal>
                </emma:interpretation>
                <emma:interpretation id="interp18" emma:lang="" emma:confidence="0">
                  <emma:literal>archon</emma:literal>
                </emma:interpretation>
              </emma:one-of>
            </emma:emma>
          </inkml:annotationXML>
          <inkml:trace contextRef="#ctx0" brushRef="#br0" timeOffset="64123.0938">3104 5973 924 0,'27'-25'340'0,"0"17"-260"0,5-4-28 0,-14 12 220 0,14-8-160 16,0 8-8-16,14-8-68 16,-1 8-24-16,5 8-8 15,-9 0 64-15,-9 4-36 0,-14 4 76 16,-4 1-60-16,-5 3 36 16,-9 4-48-16,-9 4-20 15,-5-3-8-15,10-1-28 16,-1 0 12-16,1-3 32 15,-1-9-16-15,5 0 28 16,0-4-24-16,0-8-4 16,5-8-4-16,4-4 12 15,-5-9-8-15,10-3-4 16,9-8 0-16,0-13-84 16,4 9 44-16,5-9-100 0,0 17 76 15,-1 0-8-15,1 11 44 16,-13 9 40-16,8 0-8 15,-9 16 140-15,5 9-80 16,-14-9 48-16,-9 12-68 16,14-4 20-16,-14 0-40 15,0-4 0-15,0 5-16 16,9 3 12-16,-9-4-16 16,4 4 16-16,-4 5-16 15,-4-5-4-15,-5 0 0 16,9-4-32-16,0 0 16 0,0-3-20 15,9-5 16-15,0 0 8 16,4-8 8-16,6-4-12 16,-6-4 8-16,15-5 4 15,-10-3 0-15,5-4 16 16,-5 0-8-16,0 0 4 16,-4 3-4-16,-10 5-40 15,10 4 16-15,-10 0-20 16,1 4 20-16,-5 4-44 15,0 0 32-15,0 0 8 16,9 0 8-16,5 8 28 16,4-8-8-16,9-4 48 15,10 4-28-15,8-8-16 16,1 0-4-16,8 0 36 16,-4-4-24-16,-9 4 24 0,-9-1-24 15,-9 1-44-15,0 4 12 16,-23 4-52-16,0 0 36 15,-23 4 16-15,-9 4 8 16,5-8-16 0,-10 9 12-16,6 7 4 0,3-12 4 15,6 4-20-15,8 0 12 16,5 8 76-16,9-4-40 16,13-4 44-16,15 17-40 15,8-13-8-15,5 4-16 16,9 0 12-16,-9-8-12 0,-4 8 32 15,4-7-24-15,-5-1-180 16,-9-4 88-16,1 0-280 16,-6-8 200-16,10-4-300 15,-9-9 260-15,0-7 24 16,-14-16 108-16,0-21 44 16,-9-12 16-16,9-16 12 15,-4 12-4-15,4 8 500 16,-5 17-276-16,5 11 104 15,1 17-200-15,-1 8 36 16,-9 16-100-16,4 16 8 16,-8 20-44-16,-5 21 12 15,-1 16-24-15,1 8-36 16,-4-12 8-16,-1-5-200 16,5-7 112-16,0-16-152 15,-5-9 140-15,5-16-200 0,9-8 176 16,-9-12-44-16,4-12 104 15,-4-4 28-15,-4-5 24 16,13-3 208-16,0 4-100 16,0 4 148-16,0 3-132 15,13 1 104-15,1 4-120 16,4 12 0-16,5 0-52 16,9 0-8-16,13 0-16 15,1 12 0-15,-5-8-4 16,4 0 20-16,-13 4-16 15,5-8 32-15,-19 0-28 16,-14 9 12-16,-4-9-16 0,0 0 12 16,0 0-16-16,0 0-84 15,0-9 44-15,10 9-52 16,-10-8 48-16,9 8-8 16,4-4 28-16,5 4 124 15,-4 0-60-15,9 4 72 16,9 4-68-16,0 1 16 15,0-1-40-15,4 4-28 16,-4-4 0-16,-9 0 36 16,-1 0-24-16,1-8 36 15,0 8-32-15,-5-8 12 16,-4-8-16-16,-1 8-68 16,-3-8 28-16,-6 0-32 15,-4-12 36-15,5 3-24 16,-5-3 28-16,9-4-44 0,-5 4 36 15,14 12 68-15,-4-9-20 16,18 13 48-16,0 4-40 16,13 4 12-16,1 4-24 15,9 1 0-15,-1 7-8 16,-8-8 28-16,-5 4-20 16,-5 4 32-16,-4-8-32 15,0-4-32-15,-18 4 8 16,-1-8-88-16,1 0 56 15,-23-16-20 1,4-4 36-16,1-8 12 0,-5 3 0 16,-5 1 8-16,14 4 116 15,-5 4-60-15,1 4 60 16,4 12-68-16,4 8 16 16,1 8-40-16,9 4-8 15,4 4-8-15,5 5-60 16,-1-9 32-16,6-4-640 15,31-4 364-15</inkml:trace>
          <inkml:trace contextRef="#ctx0" brushRef="#br0" timeOffset="62351.3712">3281 5434 1016 0,'-13'-16'376'0,"26"20"-292"0,-13 12-20 15,0-3 156-15,5 7-132 16,-5 8 160-16,18 13-144 16,-9 23 20-16,-4 13-76 15,-5 4-20-15,0 4-16 0,0-4 32 16,0-8-20-16,-9 0 40 16,-14-4-36-16,18-1-200 0,-13-3 92 15,-5-4-364-15,10-17 248 16</inkml:trace>
          <inkml:trace contextRef="#ctx0" brushRef="#br0" timeOffset="62111.4569">3035 5884 696 0,'-18'-25'256'0,"9"13"-196"0,5 4-20 16,-6 0 232-16,-8 0-156 15,-9 4 8-15,-5 8-76 16,-4-4-44-16,-1 0-4 16,5 4-8-16,5 0 0 0,9 4 104 0,9 0-52 15,9 4 156-15,13 4-108 16,10 9 112-16,18 3-116 15,5 0 0-15,-1 1-52 16,5 7 0-16,-18-7-20 16,-9-1 52-16,-14-4-36 15,-14 0 48-15,-22-3-48 16,-9-1 12-16,-14-4-28 16,-1-4 44-16,1-8-32 15,5-8-32-15,22-8 0 16,5-8-492-16,22-13 268 15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55:53.6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B2C44DE-D0B7-4881-B2EB-F7A032424BED}" emma:medium="tactile" emma:mode="ink">
          <msink:context xmlns:msink="http://schemas.microsoft.com/ink/2010/main" type="inkDrawing" rotatedBoundingBox="20401,8079 22361,10404 22156,10577 20195,8253" semanticType="callout" shapeName="Other">
            <msink:sourceLink direction="with" ref="{77EFB917-B64F-4B7E-964B-AD17C7A03E7E}"/>
            <msink:sourceLink direction="with" ref="{CF2E830C-4006-4B93-9299-02485DDC42CB}"/>
          </msink:context>
        </emma:interpretation>
      </emma:emma>
    </inkml:annotationXML>
    <inkml:trace contextRef="#ctx0" brushRef="#br0">13 68 716 0,'-4'-8'264'0,"-1"0"-204"0,0 0-16 0,5 8 36 16,10 0-52-16,-6-8 8 16,5 8-24-16,0 0 56 15,0-4-40-15,1-4 76 0,-1 8-56 16,-9-8 88-16,13 8-76 15,-4-8 32-15,-4 8-52 16,-1-8-4-16,-4 8-24 16,10 8-16-1,3 0 12-15,1 0-8 0,-5 0 12 16,9 4-8-16,-4-4-4 16,4 12 4-16,0 1 4 15,5 3-4-15,-5 0-4 16,5-3 4-16,0 7-16 15,0-4 8-15,-1 0 12 16,1 1-4-16,-5 3 16 16,5 0-12-16,0 1 4 15,0 3-4-15,8 4-8 16,-3 5 4-16,4-1 12 16,4 1-8-16,-9-5 4 15,5-3-4-15,-4-1 12 16,-1-4-12-16,-4 1 16 15,-1-5-16-15,-8 4 24 16,9 1-20-16,-5-5 4 16,0-4-8-16,0 0-24 0,5 5 8 15,-5-5 32-15,14 4-16 16,-9-4-28-16,0-3 12 16,9-5 36-16,4 8-16 15,5-4-8-15,5 4-8 16,-5 1 28-16,-5-1-12 15,-4 4-4-15,4 4-4 16,-8 5 4-16,-1 3-4 16,0 1 8-16,-4 3-8 15,0 1 16-15,0 3-12 0,-1-7-4 16,-3 3 0-16,-1-4 4 16,5 1-4-16,-5-5-20 15,0-3 8-15,0-1 4 16,0 0 4-16,-4-3 16 15,9-1-8-15,-5 0 4 16,0 4-4-16,0 9-24 16,1-1 8-16,3 1 4 15,1 7 4-15,0 1 0 16,0-1 0-16,-10 1 8 16,10-5-4-16,0-3-12 15,-5-1 4-15,-4-4 4 16,4 1 0-16,-4-5 8 15,-1 1-4-15,-4-5-12 16,1-4 4-16,3-4 4 0,5 4 0 16,-9-7 16-16,-9-1-8 15,5-4 40-15,-5 0-24 16,14 0 4 0,-14-8-16-16,0 0-24 0,0 8 4 15,0-8 64-15,0 0-28 16,0 0 8-16,0 0-24 15,0 0 20-15,0 0-20 16,0-4-516-16,9-4 276 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55:55.14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AF80199-745C-4742-8563-9028CE6738A5}" emma:medium="tactile" emma:mode="ink">
          <msink:context xmlns:msink="http://schemas.microsoft.com/ink/2010/main" type="inkDrawing" rotatedBoundingBox="22249,10562 24331,7941 24462,8045 22380,10667" semanticType="callout" shapeName="Other">
            <msink:sourceLink direction="with" ref="{77EFB917-B64F-4B7E-964B-AD17C7A03E7E}"/>
            <msink:sourceLink direction="with" ref="{CF2E830C-4006-4B93-9299-02485DDC42CB}"/>
          </msink:context>
        </emma:interpretation>
      </emma:emma>
    </inkml:annotationXML>
    <inkml:trace contextRef="#ctx0" brushRef="#br0">-3 2617 716 0,'0'-4'264'0,"9"4"-204"0,-4 0-16 0,4 0 88 15,0 0-80-15,0-4 104 16,-4 0-92-16,8 0 32 16,-3 4-56-16,-1-4-16 0,-9 0-12 15,13 0-20-15,-13 0 4 16,9 0 28-16,-4-4-12 16,0 3-20-16,4 1 0 0,-5-8 76 15,10-4-40-15,-5 4 36 16,0-4-36-16,14-4 0 15,0-1-16-15,4 1 0 16,-4-4-4-16,4-5 28 16,0-3-20-16,5-8 32 15,5-5-32-15,4-3 32 16,0-1-32-16,0 4 20 16,0 9-20-16,4-4 0 15,-9-1-8-15,-4 5-8 16,0 7 4-16,-4-7 4 15,-10-9-4-15,14 9 16 16,-10-9-12-16,1 1-12 16,4-9 0-16,1 1 4 15,8-1 0-15,5 1 0 0,5-1 0 16,4 8 0-16,0 5 0 16,-5 3 8-16,10 1-4 15,-14 0-28-15,5-1 12 16,-5 1 68-1,-10-1-32-15,1-7-44 0,-14-1 12 16,14-3 8-16,-9-9 0 16,0-4 12-16,9 1-8 15,0 3-12-15,-1 4 4 16,10 9 4-16,-4 3 0 16,-1 1 16-16,-4 4-8 0,0-1-4 15,4 5 0-15,-4-1 12 16,0 1-8-16,-9 0-40 15,0-1 20-15,4 5 28 16,-9 0-8-16,0-1-28 16,-4 1 12-16,0 0 8 15,4-1 4-15,-4 1-12 16,-1 4 4-16,1-1 12 16,0 5-4-16,-10 0 8 15,10 4-8-15,-10 4 16 16,-4-5-12-16,0 9 76 15,0-4-48-15,0 4 40 16,0 0-44-16,0 0-8 16,0 0-16-16,0-4 28 15,0 12-20-15,0-8 12 0,0 8-16 16,0 0-52-16,0 16 24 16,-4 4-1140-1,-14-4 632-15,-14-4-52 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55:58.30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78A9897-2F86-404C-A7B0-815E84E1F786}" emma:medium="tactile" emma:mode="ink">
          <msink:context xmlns:msink="http://schemas.microsoft.com/ink/2010/main" type="inkDrawing" rotatedBoundingBox="19700,13946 22080,10641 25053,12782 22672,16087" hotPoints="22262,10522 24143,13855 19610,14216" semanticType="enclosure" shapeName="IsoscelesTriangle"/>
        </emma:interpretation>
      </emma:emma>
    </inkml:annotationXML>
    <inkml:trace contextRef="#ctx0" brushRef="#br0">-5 3 924 0,'-5'0'340'0,"10"0"-260"0,4 0-28 16,-9 0 52-16,4 0-68 16,6-4 24-16,-1 4-40 15,0 0 8-15,-5 4-16 16,10 0 12-16,-5 0-16 0,0 5-4 16,0-1 0-16,-4 4 48 15,8 4-28-15,-8 0 44 16,4-4-40-16,-4 9 12 15,4-5-24-15,-5 4-8 0,5-4-4 16,1 8 12-16,3-3-8 16,10-1-12-16,0-4 0 15,4 4 12-15,0 1-4 16,1-1-12-16,-1 0 4 16,-4 0 20-16,9 0-8 15,-10 1-12-15,10 3 0 16,0 4 4-16,0 5 0 15,-5 7 0-15,5 5 0 16,9 7 8-16,-9 9-4 16,4 0-4-16,-4 7 4 0,-4-11 12 15,4 4-8-15,-1-9 4 16,10 1-4-16,-4 0-8 16,8 7 4-16,-4 9-4 15,0 8 0-15,5-4 16 16,-1 0-8-16,1 0-4 15,-5-5 0-15,-5-15-24 16,10 4 12-16,-5-9 20 16,-9 9-4-16,0 8-4 15,-10-5 0-15,1 5-16 16,0 4 8-16,-10-4 12 16,6-5-4-16,8 1-20 15,0-12 8-15,5-1 4 16,0-7 4-16,4 3 8 15,10 9-4-15,9-5-4 0,-1 9 4 16,5 0-4-16,-13-5 0 16,4-7 8-16,-9-5-4 15,-9-3-4-15,-14-13 4 16,5-4-16-16,0-4 8 16,-10 1 12-16,-8-5-4 15,9-4 8-15,-1-4-8 16,-8 0 24-16,4-4-16 15,-9 0 4-15,0 0-8 16,0 0-76-16,18-4 36 16,-18 4-392-16,18-4 232 0</inkml:trace>
    <inkml:trace contextRef="#ctx0" brushRef="#br0" timeOffset="-1395.6412">18-78 644 0,'4'-8'236'0,"-8"4"-180"0,8 0-20 15,-4 4 44-15,-4 0-52 16,4 0-12-16,0 0-8 16,0 0-8-16,0 0 0 15,0 0 16-15,0 0-8 0,0 0 128 16,0 0-72-16,0 0 104 16,0 0-96-16,-10 4 24 15,10 0-56-15,-4 0 28 0,-5 0-36 16,9 0 36-16,-9-4-40 15,0 0 40-15,9 0-40 16,0 0 12-16,0 0-24 16,0 0 52-16,0 0-36 15,-5 0 36 1,-4 0-36-16,9 0 8 0,-9 4-24 16,0 1 0-16,-5-5-8 15,14 4-8-15,-5-4 4 16,-4 0-16-16,9 0 8 0,-4 0 20 15,-1 0-8-15,-4 0-4 16,9 0 0-16,-4 0 20 16,-5 4-12-16,4 0 40 15,-4 4-28-15,0 4-4 16,-5 4-12-16,0 4 4 16,-4 9-8-16,5 3 8 15,-15 9-8-15,15-5-4 16,-10 0 4-16,0 5 12 15,-4-5-8-15,-10 1-4 16,5-5 0-16,1 13-4 16,-1-5 0-16,0 5 16 15,-5 3-8-15,6 1 16 16,-6 7-16-16,5 1-12 16,-13-4 0-16,13-1-16 15,-18 1 12-15,-9-1 20 16,9-3-4-16,-5 0 4 0,-4 3-4 15,0 5-8-15,4 8 4 16,0 16-24-16,1-9 12 16,8 1 32-16,5 8-16 15,-4-16-28-15,-6 0 12 16,-3-9 0-16,-1 1 8 16,-9 0 16-16,14 11-8 15,-9 5-12-15,5 8 0 16,-1 0 12-16,5-4-4 15,4 0-12-15,5-8 4 0,0-5 56 16,0-3-28-16,0-4 52 16,5 0-44-16,0 3-16 15,-5-3-8-15,4-13 0 16,14 1-4-16,-8-9 8 16,8 5-8-16,0-17 24 15,9-8-16-15,5 0-20 16,0 1 0-16,9-17-312 15,9-4 172-15,14-17-624 16,9-15 432-16</inkml:trace>
    <inkml:trace contextRef="#ctx0" brushRef="#br0" timeOffset="4248.8555">-2013 2917 852 0,'-9'-16'316'0,"9"16"-248"0,0 0-16 0,0 0 40 16,0 8-60-16,-5 8 104 0,5 0-80 15,-9 13 92-15,0 7-88 16,0 1 68-16,-5-1-72 0,1 9 32 16,-6 3-52-16,15-3 60 15,-5-1-56-15,9-3 20 16,-9-5-40-16,9-8-16 15,9-7-8-15,0-13 20 16,14-12-8-16,-10-17 4 16,10-7-4-16,9-8-24 15,9-13 8-15,4 13-48 16,1-9 28-16,9 1 24 16,-1-1 4-16,-8 1 12 15,-5 7-8-15,-14 1 8 0,0 7-8 16,-4 9 40-16,-9 12-20 15,9 8 4-15,-5 16-16 16,5 9-16-16,-10 7 0 16,-4 0 28-16,14 5-12 15,-9-1-12-15,9 5-4 16,-5-1 20-16,5 1-8 16,-10-1 4-16,10-4-4 15,4-3 12-15,1-17-12 16,-6-4-12-16,19-12 0 0,-4-12 20 15,17-12-8-15,1-9 4 16,9-3-4-16,4 0 4 16,5-5-8-16,-5-7-20 15,-13-1 8-15,4 4 12 16,-9 1 0-16,-4 16-28 16,-1 15 12-16,1 17 40 15,-5 17-16-15,4 11 36 16,10 5-32-16,-10 7 20 15,10 1-20-15,-10 3-8 16,10 1-4-16,-14-1 48 16,-4-7-28-16,3-9-20 15,-8-8-4-15,0-11 16 16,5-13-8-16,-10-17 40 16,14-7-24-16,9-8-32 15,-4-1 4-15,-1 1-16 0,1 8 8 16,4 3 0-16,0 5 4 15,-5 8 8-15,19 8 0 16,-9 16-12-16,8-4 8 16,-13 5-4-16,23-9 0 15,-4 4 16-15,-10-4-4 16,5-12 40-16,-5-8-20 16,-9-8 20-16,-5-5-24 15,1-7 16-15,-5-9-20 16,-9-3 140-16,-5 7-84 15,9 1 12-15,-17 8-48 0,13 12-24 16,-1 16-8-16,-3 20-544 16,4 16 296-16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3-29T14:33:37.960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D4C9FFD8-D7D7-4698-8A52-A5799B3FA84F}" emma:medium="tactile" emma:mode="ink">
          <msink:context xmlns:msink="http://schemas.microsoft.com/ink/2010/main" type="writingRegion" rotatedBoundingBox="7864,8892 8013,8892 8013,8964 7864,8964"/>
        </emma:interpretation>
      </emma:emma>
    </inkml:annotationXML>
    <inkml:traceGroup>
      <inkml:annotationXML>
        <emma:emma xmlns:emma="http://www.w3.org/2003/04/emma" version="1.0">
          <emma:interpretation id="{38B65C4E-6479-4E8C-ACE9-FE7DD9EF32D0}" emma:medium="tactile" emma:mode="ink">
            <msink:context xmlns:msink="http://schemas.microsoft.com/ink/2010/main" type="paragraph" rotatedBoundingBox="7864,8892 8013,8892 8013,8964 7864,89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E04D52-BAFE-4D3A-B945-B20EFE2E6B8E}" emma:medium="tactile" emma:mode="ink">
              <msink:context xmlns:msink="http://schemas.microsoft.com/ink/2010/main" type="line" rotatedBoundingBox="7864,8892 8013,8892 8013,8964 7864,8964"/>
            </emma:interpretation>
          </emma:emma>
        </inkml:annotationXML>
        <inkml:traceGroup>
          <inkml:annotationXML>
            <emma:emma xmlns:emma="http://www.w3.org/2003/04/emma" version="1.0">
              <emma:interpretation id="{94896AD8-F033-4922-B568-812B30FC159E}" emma:medium="tactile" emma:mode="ink">
                <msink:context xmlns:msink="http://schemas.microsoft.com/ink/2010/main" type="inkWord" rotatedBoundingBox="7864,8892 8013,8892 8013,8964 7864,8964"/>
              </emma:interpretation>
              <emma:one-of disjunction-type="recognition" id="oneOf0">
                <emma:interpretation id="interp0" emma:lang="" emma:confidence="1">
                  <emma:literal>\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0 0 0,'0'0'0,"0"0"15,0 0 32,85 34-47,-21 4 0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55:59.5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45842FF-E43C-4E06-B438-727A8EEF0D9C}" emma:medium="tactile" emma:mode="ink">
          <msink:context xmlns:msink="http://schemas.microsoft.com/ink/2010/main" type="inkDrawing" rotatedBoundingBox="19527,7121 20422,8377 20362,8419 19468,7164" semanticType="callout" shapeName="Other">
            <msink:sourceLink direction="with" ref="{77EFB917-B64F-4B7E-964B-AD17C7A03E7E}"/>
            <msink:sourceLink direction="with" ref="{CF2E830C-4006-4B93-9299-02485DDC42CB}"/>
          </msink:context>
        </emma:interpretation>
      </emma:emma>
    </inkml:annotationXML>
    <inkml:trace contextRef="#ctx0" brushRef="#br0">909 1254 632 0,'0'0'236'0,"0"0"-184"0,0 0-16 16,0 0-8-16,0 0-24 16,0 0 16-16,0 0-12 15,0-4 76-15,-4 4-48 16,-1-4 112-16,1 0-88 0,-5-5 28 16,-5 1-52-16,9 0 4 15,-4 0-24-15,-4 0-16 16,-1 0-4-16,-4-4 20 15,0 4-8-15,-5-8 92 16,-4-13-52-16,-1-7 76 16,-4-9-72-16,0-7 16 0,5-1-36 15,0 0-20-15,0 5-8 16,-5-1-4-16,-9-11 0 16,4-1 52-16,-8-4-28 15,-5-4 24-15,-5 1-28 16,9 3 36-16,-4 8-32 15,14 5 40-15,-5 7-36 16,9 1 40-16,5 11-40 16,4 5 12-16,5 4-24 15,4-5 28-15,5 9-28 16,0 0-12-16,4 4-8 0,5-1 4 16,0 9 0-16,5 0-20 15,4 4 12-15,-9 4-180 16,9 0 100-16,-4 8-296 15,4 0 216-15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56:00.93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F2E830C-4006-4B93-9299-02485DDC42CB}" emma:medium="tactile" emma:mode="ink">
          <msink:context xmlns:msink="http://schemas.microsoft.com/ink/2010/main" type="inkDrawing" rotatedBoundingBox="20104,7039 24315,7043 24314,7540 20103,7537" shapeName="Other">
            <msink:destinationLink direction="with" ref="{845842FF-E43C-4E06-B438-727A8EEF0D9C}"/>
            <msink:destinationLink direction="with" ref="{BAF80199-745C-4742-8563-9028CE6738A5}"/>
            <msink:destinationLink direction="with" ref="{3B2C44DE-D0B7-4881-B2EB-F7A032424BED}"/>
          </msink:context>
        </emma:interpretation>
      </emma:emma>
    </inkml:annotationXML>
    <inkml:trace contextRef="#ctx0" brushRef="#br0">0 9 756 0,'23'-16'280'0,"-23"20"-216"0,13 4-20 0,-8-4 56 16,13 4-64-16,-13 5 76 15,8 3-64-15,1 4 52 16,0 4-56-16,-1 5 16 0,1-1-40 15,0 8 16-15,-5 5-20 16,9-13 8-16,-5-4-12 16,-3-11 20-1,3 3-20-15,5-20 24 16,5-13-24-16,9-7 12 16,-5-4-12-16,10-13-32 15,-5 13 8-15,-5 0-84 0,5 3 56 16,-9 5 4-16,-5 12 24 0,-4-8-32 15,-1 16 24-15,1 0 68 16,4 8-24-16,5 20 72 16,0-7-56-16,4 7 28 15,5 12-40-15,-5 9-8 16,10 4-12-16,-15 3 28 16,10-11-20-16,-5-9 4 15,1-3-12-15,-5-13 36 16,-1-12-20-16,1-12 4 15,9-12-16-15,0-17 12 16,-5-7-16-16,5-5-20 16,-5-7 4-16,10 7-12 15,-5 9 8-15,-1 7-8 16,-3 5 8-16,4 8 96 0,4 8-44 16,-9 8 52-16,5 12-52 15,-4 8 24-15,3 0-36 16,1 17-16-16,0-1-8 15,-4-3 20-15,-1 3-12 16,-4-8 12-16,4-3-12 16,5-9-8-16,0-8 0 15,13-12-156-15,10-8 84 16,-1-12-164-16,6-5 128 16,3-3-80-16,1 3 108 15,-5 9 40-15,-9 4 24 0,-13 8 168 16,-5 8-84-16,-10 12 156 15,10 8-128-15,0 1-16 16,5 7-52-16,4-8 16 16,18-8-32-16,18-4 20 15,5-12-20-15,0-4-236 16,-9-8 116-16,-5-8-240 16,-13-1 196-16,-10 1-60 15,1 4 124-15,-14 4 20 16,0 4 40-16,4 4 264 15,0 4-132-15,1 8 296 16,8 4-232-16,28 0 52 16,9 0-132-16,18-4-12 15,1-8-48-15,8-4 56 0,9-8-48 16,-4-5-192-16,-5 5 80 16,-22 0-152-16,-28-4 128 15,-23 4 56-15,-4 3 28 16,-14-3 24-1,-8 8-8-15,-6 4 104 0,5 8-60 16,-4 8 24-16,13 8-40 16,5 9-312-16,13 7 152 15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56:03.74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2FD7C92-729A-4D14-91E3-AC89CC568DC4}" emma:medium="tactile" emma:mode="ink">
          <msink:context xmlns:msink="http://schemas.microsoft.com/ink/2010/main" type="writingRegion" rotatedBoundingBox="20324,15287 23841,15140 23932,17332 20415,17479"/>
        </emma:interpretation>
      </emma:emma>
    </inkml:annotationXML>
    <inkml:traceGroup>
      <inkml:annotationXML>
        <emma:emma xmlns:emma="http://www.w3.org/2003/04/emma" version="1.0">
          <emma:interpretation id="{66EFA82E-F7F8-47C3-B6C0-9CB973CEF2E3}" emma:medium="tactile" emma:mode="ink">
            <msink:context xmlns:msink="http://schemas.microsoft.com/ink/2010/main" type="paragraph" rotatedBoundingBox="20796,15258 23924,15445 23867,16398 20738,162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A10E43-96E4-4C8E-951E-6A898FCD02BB}" emma:medium="tactile" emma:mode="ink">
              <msink:context xmlns:msink="http://schemas.microsoft.com/ink/2010/main" type="line" rotatedBoundingBox="20796,15258 23924,15445 23867,16398 20738,16211"/>
            </emma:interpretation>
          </emma:emma>
        </inkml:annotationXML>
        <inkml:traceGroup>
          <inkml:annotationXML>
            <emma:emma xmlns:emma="http://www.w3.org/2003/04/emma" version="1.0">
              <emma:interpretation id="{F1FF4014-F534-4075-BC02-B997895D9B99}" emma:medium="tactile" emma:mode="ink">
                <msink:context xmlns:msink="http://schemas.microsoft.com/ink/2010/main" type="inkWord" rotatedBoundingBox="20796,15258 23924,15445 23867,16398 20738,162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37 432 1484 0,'-41'20'552'0,"36"5"-432"0,1 19-32 0,4-16-28 0,0 5-52 15,0 3 32 1,9 5-24-16,0-1 20 16,-9 5-20-16,14-5-8 0,-5-3-4 0,-5-9-400 15,-4-4 216-15</inkml:trace>
          <inkml:trace contextRef="#ctx0" brushRef="#br0" timeOffset="390.586">592 570 932 0,'0'0'348'0,"0"0"-272"0,-4-4-20 0,-5 4 192 15,4-4-148-15,-8 4 36 16,-6 4-80-16,-8-4 80 16,-5 8-76-16,-4 0 96 0,-5 0-92 15,9 4 32-15,-5 0-56 16,15 4-4-16,4 1-24 0,13 3-8 16,19 0 0-16,17 0-16 15,15 0 8-15,9 1-640 16,8-9 352-1</inkml:trace>
          <inkml:trace contextRef="#ctx0" brushRef="#br0" timeOffset="716.4528">1193 537 1132 0,'-72'-16'420'0,"35"20"-328"0,-17 0-24 15,22-4 120-15,-9 4-116 16,-5 8 132-16,5 5-120 0,5 3 84 16,13 4-100-16,0 4 108 0,14 1-100 15,18 3 40-15,14-4-68 16,13-7-24-16,14-5-16 16,10-8 24-16,-6-12-16 15,1-4 40-15,-10-4-32 16,-8-5-24-16,-19-3 0 15,0-4-80-15,-18 0 44 16,-9-1-120-16,-14 5 92 16,1 4-148-16,-6 8 120 15,6 4-336-15,8 8 240 16,5 8-832-16</inkml:trace>
          <inkml:trace contextRef="#ctx0" brushRef="#br0" timeOffset="1167.1836">1462 529 1236 0,'-18'-16'456'0,"18"20"-352"0,13 0-32 16,-13-4 128-16,5 12-124 15,-5 0 104-15,9 5-104 16,-9-1-24-16,5 4-32 16,-5-4 4-16,0 0-16 0,0-4 24 15,0-3-20-15,0-9 32 0,0 0-28 16,13-4-4-16,-13-9-8 16,5 1-4-16,4-8 0 15,5-8-152-15,8-5 84 16,-8 1-76-16,13 0 80 15,5 7 36-15,-14 5 20 16,14 12 120-16,-4 12-60 16,-10 12 120-16,0 4-96 15,-4 9 4-15,-1 3-44 16,6-12-16-16,-10 13-12 16,-5-13 36-16,-4 4-20 0,0-12 12 15,-4 5-20-15,-5 3-184 16,4-12 92-16,5 8-396 15,-14-12 264-15,10 12-868 16</inkml:trace>
          <inkml:trace contextRef="#ctx0" brushRef="#br0" timeOffset="-304.3099">-760-78 1040 0,'5'-24'384'0,"-5"24"-300"15,0-20-20-15,9 20 52 0,-5-8-76 16,-4 8 0-16,10 8-24 16,-10 0 104-16,4 12-68 15,-4 4 140-15,0 13-112 0,-4 15 44 16,-1 29-76-16,0 8 0 16,1 0-28-16,-5-8 4 15,4-8-12-15,1-16 28 16,-5-13-24-16,4-11 32 0,-4-9-32 15,4-8 32-15,-4-8-32 16,9-12 4-16,0-8-12 16,0-8-32-16,0 0 12 15,14-5-32-15,-5 5 28 16,5 0-20-16,4 12 20 16,0 0-8-16,9 8 12 15,14 8 16-15,19 4 0 16,3 12 16-16,10-4-12 15,-5-3-4-15,-8 7 0 16,-15-4 28-16,-13 0-16 16,-18-12 64-1,-5 9-44-15,-32-1 12 0,-32 4-32 16,-22-4 0-16,-5 4-8 16,0-12-24-16,0 5 8 15,9-9 20-15,10-8-4 0,13-4-4 16,13-1 0-16,14-3-24 15,19 0 12-15,13-4-172 16,14 0 100-16,-1 0-1008 16,28-9 600-1,1-23-112-15</inkml:trace>
          <inkml:trace contextRef="#ctx0" brushRef="#br0" timeOffset="-178.9765">19-1 1196 0,'-14'8'440'0,"10"0"-340"0,-6 8-32 0,10 9-1036 15</inkml:trace>
          <inkml:trace contextRef="#ctx0" brushRef="#br0" timeOffset="1587.8337">2004 647 1028 0,'0'0'380'0,"27"0"-296"0,-22 0-20 0,8 0 164 16,1 0-136-16,4 0 36 15,10-9-80-15,-10 5 0 16,9-4-32-16,-9 4 8 0,0-4-12 15,-4 0 12-15,0 0-16 16,-14-8-4-16,-14 4 0 16,10 4 12-16,-10-9-8 15,0-3-20-15,-4 4 4 16,4-4 20-16,-13 12-4 16,9 8 24-16,0 8-20 0,-10 4 120 15,15 4-76-15,8 0 84 16,-9 13-80-16,10-9 4 31,4 4-40-31,4 8-4 0,10-3-12 16,4-5 20-16,10-4-16 15,4-4-196-15,13-7 96 16,1-5-608-16,4 0 388 0</inkml:trace>
        </inkml:traceGroup>
      </inkml:traceGroup>
    </inkml:traceGroup>
    <inkml:traceGroup>
      <inkml:annotationXML>
        <emma:emma xmlns:emma="http://www.w3.org/2003/04/emma" version="1.0">
          <emma:interpretation id="{FFAD3D5C-DE43-46EC-909D-2C5EDBE8292F}" emma:medium="tactile" emma:mode="ink">
            <msink:context xmlns:msink="http://schemas.microsoft.com/ink/2010/main" type="paragraph" rotatedBoundingBox="20392,16915 23676,16777 23699,17341 20415,174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C3C7C5-A745-4E0A-A71A-1EC5271B6367}" emma:medium="tactile" emma:mode="ink">
              <msink:context xmlns:msink="http://schemas.microsoft.com/ink/2010/main" type="line" rotatedBoundingBox="20392,16915 23676,16777 23699,17341 20415,17479"/>
            </emma:interpretation>
          </emma:emma>
        </inkml:annotationXML>
        <inkml:traceGroup>
          <inkml:annotationXML>
            <emma:emma xmlns:emma="http://www.w3.org/2003/04/emma" version="1.0">
              <emma:interpretation id="{5DE59379-8F47-4E79-AC52-167D27AF857D}" emma:medium="tactile" emma:mode="ink">
                <msink:context xmlns:msink="http://schemas.microsoft.com/ink/2010/main" type="inkWord" rotatedBoundingBox="20392,16915 22676,16819 22700,17383 20415,174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88.8013">-783 1938 1028 0,'10'-17'380'0,"-1"9"-296"0,0-4-20 15,-9 4 148-15,13-4-128 16,-3 4 0-16,-6-8-52 15,1 7-12-15,-5-7-12 16,0 8 48-16,-5-8-32 0,1 0-12 16,-10 16-4-16,-4-4 8 15,-5-4-8-15,-13 0 4 16,-10 8-4-16,-9 0-8 0,1 12 4 16,-1-4-32-16,0 12 16 15,1 0 68-15,22 1-32 16,5 3 80-16,8 0-56 15,15-4 44-15,18-3-52 16,13-1-12-16,14-8-16 16,4 4 8-16,10-4-12 15,-5-4 32-15,-4-4-24 16,-10 0-100-16,5-12 40 16,-18 12-156-16,-10-12 112 15,6 8-84-15,-15-4 100 0,-4 8 12 16,-23 8 116-1,10-4-28-15,-1 8 132 16,10 0-88-16,4 4 28 16,9-8-60-16,9 5-24 15,5-5-8-15,4 0-8 16,5-8 0-16,9-4 0 16,-5-8 0-16,10-1-116 15,-14 1 64-15,-1 0-4 16,-12 0 32-16,-15 0 36 15,-4-8-8-15,0 11 8 16,-13-3-4-16,-1 12 4 16,-4 0-8-16,4 0 172 15,5 12-92-15,0-3 40 16,4 7-72-16,10-4-4 16,18 0-28-16,-1-4-40 0,10-4 12 15,14-4 44-15,-5 0-16 16,0 0-52-16,-5-4 16 15,-4 0-172-15,-9 0 104 16,-10 0-44-16,-3-4 76 16,-10 8 12-16,0 0 24 15,0 8 20-15,0-8 0 16,0 8 84-16,9 0-44 16,4 0 84-16,10 0-72 15,9 0 0-15,9-3-36 0,-5-5-4 16,10-9-8-16,-5 1-8 15,4 0 4-15,1-8-304 16,-14-4 164-16,0 12-200 16,-19-4 192-16,-4-1-244 15,-9 1 220-15,-4-4-444 16</inkml:trace>
          <inkml:trace contextRef="#ctx0" brushRef="#br0" timeOffset="3406.6623">-50 1812 1424 0,'0'-24'528'0,"10"8"-412"0,3 3-32 0,5 5-12 16,5 0-56-16,14 0 12 0,8 0-16 15,19 8-396-15</inkml:trace>
          <inkml:trace contextRef="#ctx0" brushRef="#br0" timeOffset="3257.7675">128 1464 1224 0,'0'0'456'0,"9"0"-356"0,-4 16-28 16,-5-4 184-16,-5 21-156 15,-4 11 28-15,-5 17-76 16,-4-4 4-16,14-1-36 16,-5 1-36-16,-1-9 8 0,-3-3-484 0,-1-9 272 15,5-3-760 1</inkml:trace>
          <inkml:trace contextRef="#ctx0" brushRef="#br0" timeOffset="3780.1997">470 1848 1016 0,'-5'-4'376'0,"19"8"-292"0,-1-8-20 16,-4 0 156-16,14-8-132 16,-5-4 36-16,1 8-76 15,8-8 8-15,-13 0-36 16,8-5-8-16,-13 5-8 0,-4 0-40 16,9 4 20-16,-14 0-56 15,-14 4 40-15,0 8 24 0,-22 4 8 16,-10 4-16-16,-13 8 8 15,0 4 12-15,4-4 0 16,10 13 120-16,13-1-68 16,18 0 40-16,14 1-56 15,5-1-16-15,27-4-12 16,13 1 16-16,10-5-16 16,-10 0-12-16,-4-4-4 15,-4-8-304-15,4-4 168 16,-5-8-552-16,5-4 388 15,5 0-216-15</inkml:trace>
          <inkml:trace contextRef="#ctx0" brushRef="#br0" timeOffset="4139.662">888 1674 1092 0,'-4'-16'404'0,"4"16"-316"0,4 12-24 15,-4-3 100-15,0 7-104 16,0 8 108-16,0 4-96 15,-4 9-4-15,-1-9-40 16,1 13 36-16,-5-13-36 0,0 0 20 16,-1-8-28-16,1-7 8 15,-4 3-16-15,13-12 12 16,0-8-16-16,0 0-20 16,0-8 4-16,9-9-4 15,0 1 4-15,0 4-64 0,-4 0 40 16,13 0-12-16,-5-1 24 15,-4 1 4-15,-4 16 8 16,9 0 68-16,-5 8-32 16,-5 0 76-16,1 9-56 15,4-1-16-15,0-4-20 16,-4 0 16-16,4 4-16 16,0-4 4-16,5 0-8 15,4-7-76-15,0-1 36 16,0 12-428-16,5-12 256 15</inkml:trace>
        </inkml:traceGroup>
        <inkml:traceGroup>
          <inkml:annotationXML>
            <emma:emma xmlns:emma="http://www.w3.org/2003/04/emma" version="1.0">
              <emma:interpretation id="{ECDC947D-4D4C-45A0-9055-0589622BB61F}" emma:medium="tactile" emma:mode="ink">
                <msink:context xmlns:msink="http://schemas.microsoft.com/ink/2010/main" type="inkWord" rotatedBoundingBox="22955,17086 23687,17056 23697,17280 22964,17311"/>
              </emma:interpretation>
              <emma:one-of disjunction-type="recognition" id="oneOf2">
                <emma:interpretation id="interp2" emma:lang="" emma:confidence="0">
                  <emma:literal>he</emma:literal>
                </emma:interpretation>
                <emma:interpretation id="interp3" emma:lang="" emma:confidence="0">
                  <emma:literal>we</emma:literal>
                </emma:interpretation>
                <emma:interpretation id="interp4" emma:lang="" emma:confidence="0">
                  <emma:literal>me</emma:literal>
                </emma:interpretation>
                <emma:interpretation id="interp5" emma:lang="" emma:confidence="0">
                  <emma:literal>hr</emma:literal>
                </emma:interpretation>
                <emma:interpretation id="interp6" emma:lang="" emma:confidence="0">
                  <emma:literal>ha</emma:literal>
                </emma:interpretation>
              </emma:one-of>
            </emma:emma>
          </inkml:annotationXML>
          <inkml:trace contextRef="#ctx0" brushRef="#br0" timeOffset="4679.789">1366 1699 976 0,'-4'-8'360'0,"4"16"-280"0,-9 4-20 15,9 0 144-15,-5 0-124 16,-4 4 116-16,5 13-112 16,4-5 8-16,-5-4-52 15,5 4 8-15,0 5-28 0,5-13 16 16,-5-8-20-16,0 8 20 16,0-16-24-16,0 0 32 15,4-4-28-15,5 0-4 16,-4-4-8-16,-5-4-112 0,9 0 60 15,-5-4-216-15,10-5 144 16,-9 9-76-16,8 4 116 16,-4 0 32-16,1 4 32 15,3 8 96-15,-4 4-48 16,5 0 104-16,4 0-76 16,9 4 32-16,5 1-52 15,14-5-4-15,4-4-24 16,0-4-32-16,5-4 8 15,-14 0 40-15,0-4-16 16,-10-1 0-16,-12 1-8 0,-1 0 48 16,-23 0-28-16,-8-4-36 15,-1 4 4-15,5-4 28 16,-14 8-12-16,14 0 96 16,0 4-56-16,9 0 100 15,14 0-84-15,4 4 8 16,14 0-48-16,9 8 24 15,-5-4-32-15,-4 0-24 16,0 0 4-16,0 8-556 16,-5 1 308-16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59:25.3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8BE330E-FB95-420B-A551-743A77C1B60D}" emma:medium="tactile" emma:mode="ink">
          <msink:context xmlns:msink="http://schemas.microsoft.com/ink/2010/main" type="writingRegion" rotatedBoundingBox="638,342 23887,337 23890,13660 641,13665"/>
        </emma:interpretation>
      </emma:emma>
    </inkml:annotationXML>
    <inkml:traceGroup>
      <inkml:annotationXML>
        <emma:emma xmlns:emma="http://www.w3.org/2003/04/emma" version="1.0">
          <emma:interpretation id="{370B3BB2-6F51-4D20-8964-1592B6E8A03E}" emma:medium="tactile" emma:mode="ink">
            <msink:context xmlns:msink="http://schemas.microsoft.com/ink/2010/main" type="paragraph" rotatedBoundingBox="1623,342 23887,337 23888,1580 1624,15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BC5CA1-F646-4818-B95D-6022105747F0}" emma:medium="tactile" emma:mode="ink">
              <msink:context xmlns:msink="http://schemas.microsoft.com/ink/2010/main" type="line" rotatedBoundingBox="1623,342 23887,337 23888,1580 1624,1584"/>
            </emma:interpretation>
          </emma:emma>
        </inkml:annotationXML>
        <inkml:traceGroup>
          <inkml:annotationXML>
            <emma:emma xmlns:emma="http://www.w3.org/2003/04/emma" version="1.0">
              <emma:interpretation id="{D82761C4-89CE-4F58-9664-3AEBF3ECC46D}" emma:medium="tactile" emma:mode="ink">
                <msink:context xmlns:msink="http://schemas.microsoft.com/ink/2010/main" type="inkWord" rotatedBoundingBox="1623,400 4837,399 4838,1212 1624,12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1278 235 664 0,'0'-16'244'0,"0"16"-188"0,14-8-16 0,-14 0 84 16,0 16-76-16,0-8 132 15,0 8-104-15,0 4 140 16,4 12-120-16,-4 13 100 15,0-1-112-15,0 9 20 16,5-1-64-16,-1-7 28 16,5-1-36-16,1 0 16 15,-6-11-28-15,5 3 8 16,0-12-16-16,5-4 28 16,0 5-24-16,-1-17 4 15,1 0-12-15,4-13-120 16,0 5 60-16,5-8-136 15,0 0 104-15,4-8-20 16,0 7 60-16,-8-7 20 16,-1 4 12-16,-4 4 56 15,-1 4-24-15,-4 4 112 16,0 3-72-16,1 10 56 16,-1 7-72-16,-5 4 16 15,1 8-40-15,-5 4 8 16,4 1-16-16,-8-1 0 15,-1 0-4-15,-4 1 4 16,9-5-8-16,-4 0 8 16,4-3-8-16,-5-1-4 0,10 0 4 0,-5-8 20 15,4 0-12 1,1-8-120-16,4 4 60 0</inkml:trace>
          <inkml:trace contextRef="#ctx0" brushRef="#br0" timeOffset="480.2767">2152 454 728 0,'18'-17'268'0,"-18"17"-208"0,18-16-16 0,-13 4-8 16,4 8-28-16,-9-12 112 15,0 8-68-15,-4-12 68 16,-1 7-68-16,-9-7 68 16,1 8-68-16,-10-8 16 15,5 8-36-15,-10-1 24 16,6 9-32-16,-10 8-4 16,4 5-12-16,-3 11 116 15,8 8-68-15,-5 9 48 16,15-1-60-16,-5 0 20 15,4 1-36-15,0-5 16 16,5-3-24-16,5-5 8 16,4-4-16-16,0-12 20 15,4 0-20-15,5-12-152 0,5 4 72 16,9-16-264-16,-1 4 188 0,1-12-112 16,0 3 152-16,0-3 72 15,0 8 24-15,-5 4 260 16,0 8-140-16,-9 12 212 15,0 8-188-15,-4 8 104 16,-1 1-144-16,1 3-12 16,-1 4-56-16,10-3-8 15,9-5-12-15</inkml:trace>
          <inkml:trace contextRef="#ctx0" brushRef="#br0" timeOffset="885.5388">2612 425 1100 0,'0'-24'408'0,"0"24"-316"0,9-12-28 16,-9 4-32 0,4 4-32-16,-8-8 8 15,4 3-4-15,-9-3-4 16,4 4 4-16,-8-4-4 15,3 4 0-15,-12-4-12 16,8 8 8-16,-9-4 28 16,0 8-12-16,1 4 112 15,4 4-72-15,-1 12 24 0,6 0-44 16,8 9 4-16,10 3-20 0,4 4-8 16,9 1-4-16,5-5 12 15,-1 1-8-15,1-9-4 16,0 0 0-16,-5-4-16 15,-4-3 8-15,-14-1 72 16,-5-4-36-16,-13-8 104 16,4 4-80-16,-22-8 48 15,18 0-64-15,-14-8-20 16,5 0-12-16,-1-4-88 16,6 8 44-16</inkml:trace>
          <inkml:trace contextRef="#ctx0" brushRef="#br0" timeOffset="-646.6948">750 373 860 0,'14'-53'320'0,"-14"53"-248"0,9-53-20 16,-9 29-12-1,0 4-32-15,-5-12 24 0,1 7-20 0,-19-3 40 16,9 8-28-16,-27-1 20 16,14 13-24-16,-14-4 36 15,5 12-32-15,-15-12 56 16,11 12-44-16,-15-8 28 16,18 0-36-16,-26 8-16 15,17 0-8-15,-18 4 4 16,5 0-4-16,5 16 16 15,13 4-12-15,4 13 92 16,15-1-52-16,8 25 48 16,18-4-56-16,19 3-4 15,0-3-20-15,27 4-4 16,-4-17-4-16,17-3-8 16,6-9 4-16,8-12 12 15,0-12-8-15,23-8 16 16,-8 0-16-16,3-16 16 15,-13 4-16-15,-5-24 4 16,-8-5-4-16,-10-19 12 16,-14 7-12-16,-13-12 4 15,-4 9-4-15,-15 3-40 16,-13 12 16-16,-18 1-292 16,4 16 168-16,-40-9-340 15,-1 13 276-15,-22-4-100 16,18 12 180-16,-14 0 44 0,14 3 52 15,4 1 232-15,14 4-112 16,0 4 232 0,18 0-184-16,10 8 140 0,3 0-160 15,20 9 88-15,3 11-120 0,19 25-12 16,9-1-48-16,5 17 64 16,-1-4-56-16,10 0 68 15,-1-9-64-15,-4-3 52 16,-4-17-52-16,-10-7-12 15,1-5-16-15,-10-8 32 16,-4 0-20-16,-5-12-56 16,0 0 16-16,-18-12-420 15,9 4 240-15</inkml:trace>
          <inkml:trace contextRef="#ctx0" brushRef="#br0" timeOffset="1306.6496">2844 97 852 0,'-9'4'316'0,"9"-4"-248"0,4 49-16 0,-8-21-28 16,-5 1-24-16,0 15-12 15,-10 5 8-15,1 3 12 16,0-3-4-16,-9-5-4 16,8-3 4-16,-3-9-4 15,3-3 0-15,-3-9 192 16,8-4-104-16,0-4 0 15,10 0-56-15</inkml:trace>
          <inkml:trace contextRef="#ctx0" brushRef="#br0" timeOffset="1084.9514">3071-4 1172 0,'-9'-20'436'0,"9"20"-340"0,-9 0-24 16,0 0-104 0,5 4 4-16</inkml:trace>
          <inkml:trace contextRef="#ctx0" brushRef="#br0" timeOffset="1714.1935">3112 514 1328 0,'-13'-4'492'0,"13"4"-380"0,-5 4-32 0,1-4 244 16,8 0-192-16,1-4 88 15,-1 4-128-15,15-4-72 16,3 8-16-16,10-8-484 16,5 4 264-16</inkml:trace>
        </inkml:traceGroup>
        <inkml:traceGroup>
          <inkml:annotationXML>
            <emma:emma xmlns:emma="http://www.w3.org/2003/04/emma" version="1.0">
              <emma:interpretation id="{FB755637-056A-42AF-9E96-8721C395C637}" emma:medium="tactile" emma:mode="ink">
                <msink:context xmlns:msink="http://schemas.microsoft.com/ink/2010/main" type="inkWord" rotatedBoundingBox="5478,400 9143,399 9144,1492 5479,149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08.1119">4678 425 1120 0,'-9'-48'416'0,"9"48"-324"0,18-8-24 16,-4 4-28-1,0 8-36-15,9 0 68 16,4 4-40-16,9 16 32 15,5-4-36-15,0 9-28 16,-4 3 0-16,-10-4 8 16,-4-3-4-16,-23-1 32 15,0-4-20-15,-28-4 4 16,6 0-12-16,-19-7 4 16,4 7-8-16,-4-16 24 15,14 0-16-15,-5-16-4 0,14 7-4 0,0-11-16 16,13 8 8-16,10-12-24 15,4 4 16-15,23-9-12 16,4 9 12-16,28-4 8 16,4-1 4-16,9 5-20 15,1 4 12-15,-1-4 12 16,-9 8 0-16,1-13 8 16,-6 9-8-16,-3-12 16 15,-10 8-12-15,-5-9-4 16,-13 5 0-16,-9 0-236 15,-5 8 128-15</inkml:trace>
          <inkml:trace contextRef="#ctx0" brushRef="#br0" timeOffset="3081.0339">5307-20 924 0,'0'-4'340'0,"0"4"-260"0,27 16-28 16,-23-4 220-1,5 9-160-15,-13 19 160 16,4 9-160-16,-9 19 24 16,4 1-84-16,-8 4 16 15,8-4-40-15,-9-8 0 0,5-13-16 0,-4-11 20 16,8-5-20-16,1-8 12 15,4-4-12-15,0-11-368 16,9-1 192-16</inkml:trace>
          <inkml:trace contextRef="#ctx0" brushRef="#br0" timeOffset="3378.154">5753 312 1684 0,'-9'-8'624'0,"9"8"-488"0,9 57-36 16,-9-29 0 0,0-4-76-16,-9 4 16 15,9 5-24-15,0-5 0 16,0 0-8-16,9 1-288 16,13-5 152-16</inkml:trace>
          <inkml:trace contextRef="#ctx0" brushRef="#br0" timeOffset="3201.1829">5825 37 1664 0,'-9'-20'616'0,"9"20"-480"0,19 8-40 0</inkml:trace>
          <inkml:trace contextRef="#ctx0" brushRef="#br0" timeOffset="4248.7488">6294 348 1048 0,'-45'-4'388'0,"45"4"-300"0,-41 17-28 0,18-5 164 15,9 0-136-15,-13 8 148 16,13 8-132-16,-8 1-20 16,13 3-52-16,-5-4-4 15,14 1-16-15,14-5 20 16,4-4-20-16,27-4 24 15,5-3-24-15,19-5-12 16,-1 4-4-16,9-12-112 16,1 4 64-16,-1-16-24 15,-4 0 48-15,0-17 16 16,-10 5 8-16,-8-17 20 16,-14 5-8-16,-18-8 48 15,-10 7-28-15,-22 5 40 16,0 7-40-16,-23 13 28 0,1 8-28 15,-15 12-8 1,5 5-12-16,-14 3 12 0,14 4-12 16,-4 0-4-16,9 0 0 0,4-3-4 15,9 3 0 1,14-8-64-16,13 0 36 0,5-8-156 16,10 0 104-16,8-4-100 15,0 0 108-15,1 0 36 16,3 8 24-16,1 0 116 15,-4 0-56-15,-1 5 60 16,-4-1-64-16,-1 0-4 16,6 4-24-16,-1-8 24 15,-4 4-24-15,9-8 4 16,0 4-12-16,4-12-8 16,10 4 4-16,-1-12-68 15,-4 4 36-15,14-20 20 16,-10 0 8-16,-4-25 0 15,-4 0 4-15,8-28-24 16,-9 13 12-16,1-5 12 16,-5 20 0-16,-5 9 172 15,-4 11-92-15,-14 5 112 16,5 12-112-16,-33 4 88 16,10 12-96-16,-18 8 48 15,0 4-72-15,-19 16-4 16,5 13-28-16,-4 15 16 0,4 13-24 15,18 8 32-15,18-8-28 16,19 4 12-16,9-17-16 0,9-3-8 16,13-5 0-16,1-15-324 15,-5 3 176-15,9-7-400 16,0-13 308-16</inkml:trace>
          <inkml:trace contextRef="#ctx0" brushRef="#br0" timeOffset="2147.8208">4446 146 984 0,'32'-40'368'0,"-32"40"-288"0,5-25-20 16,-14 13 152 0,4 4-128-16,-22-8 0 0,4 4-52 0,-32 0 60 15,10 8-56-15,-33 8 92 16,6 4-72-16,-1 20 96 15,9 4-88-15,-4 25 60 16,18 4-72-16,13 16 4 16,19-9-32-16,13-7-4 15,10-8-12-15,18-13 20 16,9-7-16-16,18-13 4 16,4-12-8-16,24-8 36 15,-1 0-20-15,10-16-32 16,-19-9 4-16,0-23 8 15,-18 3 0-15,-9-27-4 16,-4 11 4-16,-19 0-4 16,0 13 0-16,-13 7-12 15,-5 17 8-15,-10-1-192 16,1 9 108-16,-4 4-368 16,4 8 252-16,-1 4-592 15,10 8 448-15</inkml:trace>
          <inkml:trace contextRef="#ctx0" brushRef="#br0" timeOffset="2406.5105">4838 134 1132 0,'-19'0'420'0,"19"0"-328"0,-9 48-24 0,5-15 84 15,-1 3-96-15,-8 25 156 16,3 0-120-16,-12 16 0 15,8-9-56-15,-4 9-16 16,4-4-12-16,-4 8 12 16,9-12-12-16,-5-4 24 15,5-9-20-15,-9-7 24 16,18-13-24-16,-14-12 12 16,14-3-12-16,0-21-384 15,14 0 200-15</inkml:trace>
        </inkml:traceGroup>
        <inkml:traceGroup>
          <inkml:annotationXML>
            <emma:emma xmlns:emma="http://www.w3.org/2003/04/emma" version="1.0">
              <emma:interpretation id="{A0574B44-E9E9-4AAA-BC7E-1B6D4988517B}" emma:medium="tactile" emma:mode="ink">
                <msink:context xmlns:msink="http://schemas.microsoft.com/ink/2010/main" type="inkWord" rotatedBoundingBox="9818,1084 9834,1083 9834,1095 9818,109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390.826">8197 672 1236 0,'-4'-12'456'0,"4"12"-352"15</inkml:trace>
        </inkml:traceGroup>
        <inkml:traceGroup>
          <inkml:annotationXML>
            <emma:emma xmlns:emma="http://www.w3.org/2003/04/emma" version="1.0">
              <emma:interpretation id="{83421244-BBB8-49AB-9551-5403B89EA58D}" emma:medium="tactile" emma:mode="ink">
                <msink:context xmlns:msink="http://schemas.microsoft.com/ink/2010/main" type="inkWord" rotatedBoundingBox="14714,420 16818,419 16819,1208 14715,120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311.7757">13090 12 756 0,'5'-8'280'0,"-5"8"-216"0,14 0-20 16,-5-8 232-1,0 8-160-15,9 0 112 16,5 0-132-16,0 0 80 16,4 8-100-16,0-8 20 15,5 8-56-15,0 21 4 16,-5 3-28-16,1 21 52 15,-1-1-36-15,0 13 80 16,5 0-60-16,0 0 52 16,-9-5-60-16,-1-7 32 15,6-4-44-15,-1-5-8 16,0-3-16-16,1-9 48 0,-6 0-32 16,-3-3 0-16,3-9-16 15,1-4-76-15,0-4 36 0,0-8-452 16,-1 4 264-16,-12-4-680 15,12 4 504-15</inkml:trace>
          <inkml:trace contextRef="#ctx0" brushRef="#br0" timeOffset="6906.112">13195 425 780 0,'23'-44'288'0,"-23"44"-224"0,36-16-20 16,-17 3-4 0,-1 9-32-16,0-8 92 15,5 8-52-15,-5 0 120 16,0 4-96-16,-9 8 140 15,0 4-116-15,-9 13 56 16,5 7-88-16,-14 0-28 16,4 1-20-16,-18-1 4 15,5 1-12-15,-18-5 32 0,9 0-24 0,-10-4-12 16,5-7-8-16,0-9 28 16,14 4-12-16,-5-8-152 15,14 0 72-15</inkml:trace>
          <inkml:trace contextRef="#ctx0" brushRef="#br0" timeOffset="7702.2063">14156 518 860 0,'0'-8'320'0,"0"8"-248"0,0 0-20 16,9 0 104 0,-9 0-96-16,9-4 212 15,5 4-152-15,8-4 96 16,10 8-128-16,9-4 32 0,-4 0-72 0,35 8 20 16,-3-4-40-16,26 4-28 15,-8 1 0-15,-1-5 16 16,-8 4-8-16,-10-4 4 15,-14 0-4-15,-8-8-112 16,-10 4 56-16</inkml:trace>
          <inkml:trace contextRef="#ctx0" brushRef="#br0" timeOffset="8032.0915">14829 203 1172 0,'-41'-41'436'0,"41"41"-340"0,5-4-24 0,4 0-8 16,5 8-48-16,8 0 12 15,6 4-16-15,8 4 44 16,1 9-28-16,4 3 28 16,0 4-28-16,-1 5 28 15,-3-1-32-15,-5 4 92 16,0-3-64-16,-14-1 100 15,-4 1-88-15,-19 3 52 16,0-4-72-16,-17 5 4 16,3-5-28-16,-12 9 4 15,3-9-12-15,-4 0 12 16,5-3-16-16,4-9-48 16,10-4 24-16,4-8-252 0,9-4 148 15,13-8-392-15,5 0 292 0</inkml:trace>
        </inkml:traceGroup>
        <inkml:traceGroup>
          <inkml:annotationXML>
            <emma:emma xmlns:emma="http://www.w3.org/2003/04/emma" version="1.0">
              <emma:interpretation id="{87D5BFBC-3C92-40CD-91B7-0B48CF5AF704}" emma:medium="tactile" emma:mode="ink">
                <msink:context xmlns:msink="http://schemas.microsoft.com/ink/2010/main" type="inkWord" rotatedBoundingBox="17364,606 18543,605 18544,1435 17365,1436"/>
              </emma:interpretation>
            </emma:emma>
          </inkml:annotationXML>
          <inkml:trace contextRef="#ctx0" brushRef="#br0" timeOffset="8392.5495">15854 332 1392 0,'-5'-52'516'0,"5"52"-400"0,-5-9-36 0,1 9-16 15,-1 5-52-15,-8 3 24 16,4 8-24-16,-10 8 84 15,6 4-52-15,-10 5-32 16,14-1-8-16,0-4 12 16,9 1-8-16,4-5-4 15,5-4 0-15,10-8 4 16,12-3-4-16,6-9-12 16,-1 0 4-16,14-9 28 15,0 5-12-15,10-16 24 16,-6 0-24-16,-4-16 4 15,-9 3-8-15,-9-11-8 16,-9 11 4-16,-14-3 12 16,0 8-8-16,-23-1-20 15,5 13 4-15,-13-4 12 16,3 8 0-16,-8-1-4 0,4 9 4 16,1 4-200-16,8 4 108 0</inkml:trace>
          <inkml:trace contextRef="#ctx0" brushRef="#br0" timeOffset="8638.7363">16869 664 1600 0,'22'36'592'0,"-22"-36"-460"0,28 61-36 0,-33-33-28 15,-4 9-56-15,-36 7-296 16,-1 9 156-16,-22-8-824 16,4-1 532-16</inkml:trace>
        </inkml:traceGroup>
        <inkml:traceGroup>
          <inkml:annotationXML>
            <emma:emma xmlns:emma="http://www.w3.org/2003/04/emma" version="1.0">
              <emma:interpretation id="{8530067D-3CC7-4516-9611-455902E472CB}" emma:medium="tactile" emma:mode="ink">
                <msink:context xmlns:msink="http://schemas.microsoft.com/ink/2010/main" type="inkWord" rotatedBoundingBox="19362,388 20191,387 20192,1002 19363,100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564.0782">17756 433 1028 0,'-4'-12'380'0,"4"12"-296"0,-5-12-20 15,1 4 192 1,4 4-152-16,-5-4 80 16,10 8-108-16,4-8-16 15,4 4-36-15,10-8 12 16,0 8-24-16,18-13 4 16,4 9-8-16,28-12-16 15,9 12 4-15,9-8 56 16,-4 4-28-16,-10 3-12 0,-4-3-4 15,-28 8 0-15,6 0-4 0</inkml:trace>
          <inkml:trace contextRef="#ctx0" brushRef="#br0" timeOffset="9879.5946">18107-28 748 0,'-18'-8'276'0,"18"8"-216"0,18 0-16 0,-9 0 156 16,-5 8-120-16,19 0 132 15,14 8-120-15,4 9 16 16,0 7-64-16,9 8 0 16,-5 1-28-16,5 3 36 15,5-3-28-15,-19-1 108 16,1 1-72-16,-19-5 100 15,-4 1-96-15,-14-5 76 16,-5 0-80-16,-18 1 12 16,0-5-40-16,-17-12-32 15,-1 9 0-15,0-13-140 16,0 0 72-16,9-4-232 16,14 0 168-16</inkml:trace>
        </inkml:traceGroup>
        <inkml:traceGroup>
          <inkml:annotationXML>
            <emma:emma xmlns:emma="http://www.w3.org/2003/04/emma" version="1.0">
              <emma:interpretation id="{987E35B7-8AF5-412F-9629-95224D1BDD1F}" emma:medium="tactile" emma:mode="ink">
                <msink:context xmlns:msink="http://schemas.microsoft.com/ink/2010/main" type="inkWord" rotatedBoundingBox="20778,338 23887,337 23888,1580 20779,1581"/>
              </emma:interpretation>
              <emma:one-of disjunction-type="recognition" id="oneOf5">
                <emma:interpretation id="interp5" emma:lang="" emma:confidence="0">
                  <emma:literal>stirs</emma:literal>
                </emma:interpretation>
                <emma:interpretation id="interp6" emma:lang="" emma:confidence="0">
                  <emma:literal>sties</emma:literal>
                </emma:interpretation>
                <emma:interpretation id="interp7" emma:lang="" emma:confidence="0">
                  <emma:literal>slid</emma:literal>
                </emma:interpretation>
                <emma:interpretation id="interp8" emma:lang="" emma:confidence="0">
                  <emma:literal>Attics</emma:literal>
                </emma:interpretation>
                <emma:interpretation id="interp9" emma:lang="" emma:confidence="0">
                  <emma:literal>attics</emma:literal>
                </emma:interpretation>
              </emma:one-of>
            </emma:emma>
          </inkml:annotationXML>
          <inkml:trace contextRef="#ctx0" brushRef="#br0" timeOffset="10899.9027">19868 368 932 0,'19'-57'348'0,"-19"57"-272"16,31-41-20-16,-8 25-4 15,-18 8-40-15,36-4 136 16,-9 8-80-16,18 8 112 16,0 12-104-16,4 13 40 15,1 7-68-15,-14 4-24 16,-9-3-16-16,-28-1 36 15,-4-3-24-15,-27-5 16 0,-9 0-20 0,-10-7 0 16,5-5-8-16,-13-12-156 16,22 0 80-16,-14-12-76 15,28 0 80-15,-9-13-8 16,22 1 44-16,-4-8 32 16,18 4 0-16,14-1 80 15,0 5-48-15,8-4 68 16,20 4-64-16,26-1 44 15,9 1-48-15,15 0 104 16,-1 8-80-16,0 0-8 16,-5 3-32-16,-3 1 4 15,-15 4-16-15,-13-8-128 16,-1 4 68-16,-35-4-104 16,4 4 88-16,-32-12-232 15,-5 7 172-15</inkml:trace>
          <inkml:trace contextRef="#ctx0" brushRef="#br0" timeOffset="11099.9348">20565-74 964 0,'9'-12'360'0,"-9"12"-280"0,32 17-24 16,-14-1 156-1,-4 4-128-15,-10 16 88 16,10 5-100-16,-14 24 24 15,4-5-56-15,-4 5 12 16,0-4-32-16,-4-9 8 0,4-3-16 0,-5-17-60 16,5-3 24-1</inkml:trace>
          <inkml:trace contextRef="#ctx0" brushRef="#br0" timeOffset="11217.2473">21011-17 852 0,'-41'-4'316'0,"41"4"-248"0</inkml:trace>
          <inkml:trace contextRef="#ctx0" brushRef="#br0" timeOffset="11403.2424">21006 485 1816 0,'-22'20'676'0,"22"-20"-528"0,18 20-40 15,-14-7-56 1,1-1-52-16,9 0 8 16,8 4-4-16,10 0-460 15,5 0 248-15</inkml:trace>
          <inkml:trace contextRef="#ctx0" brushRef="#br0" timeOffset="11727.1055">21753 335 1132 0,'-46'-8'420'0,"46"8"-328"0,-41 12-24 0,19 0 76 16,-1-3-92-16,-9 11 148 15,14-4-116-15,-9 4 16 16,8 0-60-16,6-3-16 16,13 11-16-16,0-12 20 15,27-8-16-15</inkml:trace>
          <inkml:trace contextRef="#ctx0" brushRef="#br0" timeOffset="11997.9397">22194 380 1320 0,'0'-41'488'0,"0"41"-380"0,23-16-28 0,-18 8 24 16,4 8-72-16,-18 0 32 16,9 8-36-16,-14 8-8 15,14 9-12-15,0 3-8 16,0 4 4-16,9 1-4 15,5-1 0-15,-5-4 0 16,5 5 0-16,-14-13 164 16,9-4-88-16,-23-4 40 15,-4 0-68-15,-5-8-36 16,-9 5-12-16</inkml:trace>
          <inkml:trace contextRef="#ctx0" brushRef="#br0" timeOffset="10194.0087">19290 169 1068 0,'-9'-20'396'0,"9"20"-308"0,-18 0-24 0,0 4 80 15,9 4-92-15,-14 12 140 16,5 5-112-16,-5 7 16 16,14 9-56-16,0-5-36 15,9 9-4-15,9-9 0 16,0-8 0-16,23-3 16 16,0-5-8-16,9-20 32 15,4 8-24-15,1-16 12 16,-1-4-16-16,-13-13 0 15,0 5-4-15,-28-16-76 16,6 3 36-16</inkml:trace>
          <inkml:trace contextRef="#ctx0" brushRef="#br0" timeOffset="10435.1042">19896 246 1204 0,'0'122'448'0,"0"-122"-348"0,-9 125-32 0,-10-48-8 16,19-4-48-16,-4 36 4 15,4-4-8-15,-9-8-8 16,9-12 4-16,-9-20 20 15,9-12-12-15</inkml:trace>
        </inkml:traceGroup>
      </inkml:traceGroup>
    </inkml:traceGroup>
    <inkml:traceGroup>
      <inkml:annotationXML>
        <emma:emma xmlns:emma="http://www.w3.org/2003/04/emma" version="1.0">
          <emma:interpretation id="{DA88FB61-F4EB-4B4B-B322-F0B42E61FDF0}" emma:medium="tactile" emma:mode="ink">
            <msink:context xmlns:msink="http://schemas.microsoft.com/ink/2010/main" type="paragraph" rotatedBoundingBox="20947,1698 22494,2130 22235,3057 20688,26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1CAE318-0EEB-4470-A630-052B55391FF1}" emma:medium="tactile" emma:mode="ink">
              <msink:context xmlns:msink="http://schemas.microsoft.com/ink/2010/main" type="line" rotatedBoundingBox="20947,1698 22494,2130 22235,3057 20688,2626"/>
            </emma:interpretation>
          </emma:emma>
        </inkml:annotationXML>
        <inkml:traceGroup>
          <inkml:annotationXML>
            <emma:emma xmlns:emma="http://www.w3.org/2003/04/emma" version="1.0">
              <emma:interpretation id="{BDFBCA63-6A9A-4AE1-9356-486DCFC487C8}" emma:medium="tactile" emma:mode="ink">
                <msink:context xmlns:msink="http://schemas.microsoft.com/ink/2010/main" type="inkWord" rotatedBoundingBox="20947,1698 22494,2130 22235,3057 20688,2626"/>
              </emma:interpretation>
              <emma:one-of disjunction-type="recognition" id="oneOf6">
                <emma:interpretation id="interp10" emma:lang="" emma:confidence="1">
                  <emma:literal>ray</emma:literal>
                </emma:interpretation>
                <emma:interpretation id="interp11" emma:lang="" emma:confidence="0">
                  <emma:literal>roy</emma:literal>
                </emma:interpretation>
                <emma:interpretation id="interp12" emma:lang="" emma:confidence="0">
                  <emma:literal>rag</emma:literal>
                </emma:interpretation>
                <emma:interpretation id="interp13" emma:lang="" emma:confidence="0">
                  <emma:literal>voy</emma:literal>
                </emma:interpretation>
                <emma:interpretation id="interp14" emma:lang="" emma:confidence="0">
                  <emma:literal>way</emma:literal>
                </emma:interpretation>
              </emma:one-of>
            </emma:emma>
          </inkml:annotationXML>
          <inkml:trace contextRef="#ctx0" brushRef="#br0" timeOffset="12626.5619">19258 1513 984 0,'0'-8'368'0,"0"8"-288"0,-13 60-20 0,4-27 64 16,9-1-80-16,-14 13 140 15,5 3-104-15,0-3 44 16,9-1-76-16,0-15 108 16,9-1-88-16,0-12 124 15,5-8-108-15,-5-16 64 16,14 0-84-16,-10-28 8 15,5-1-40-15,10-23-4 16,-1 3-16-16,19-8 0 16,-1 17-4-16,10 3-8 15,-1 17 4-15,1 8-40 16,-5 11 20-16,0 9-408 16,-13 13 232-16</inkml:trace>
          <inkml:trace contextRef="#ctx0" brushRef="#br0" timeOffset="13497.5087">19964 1667 1172 0,'-9'-29'436'0,"9"29"-340"0,4-24-24 0,-4 12 48 16,0 4-80-16,-4-12 52 15,-5 7-52-15,-5 1-36 16,0 4-8-16,-17 8 16 16,-1 8-4-16,-14 13 216 15,14 7-120-15,-9 8 60 16,19 5-96-16,13 3-32 16,9-7-20-16,9-5 4 15,18-8-12-15,9 1-20 16,1-13 4-16,4 0-252 15,-5-8 144-15,5-12-132 16,-9 0 148-16,-9-12 16 16,0 3 52-16,-14-15 32 15,-5 12 0-15,-8-5 132 16,4 13-68-16,-9 0 216 16,9 8-156-16,-14 8 92 0,14 8-124 0,0 5-32 15,14 7-40-15,-1-4 4 31,10 8-16-31,18-11-20 0,0-5 4 0,4-4-188 16,1-4 104-16,9-8-120 16,-10 0 124-16,-9-12-80 15,-4-1 100-15,-13-11 44 16,-1 8 16-16,-9-9 8 16,-5 5 4-16,-17 4 144 15,8 8-80-15,-4 8 220 16,9 8-164-16,0 8 24 15,14 4-92-15,4 4-16 16,14 5-24-16,0-5-4 16,9 4-4-16,4-12-32 15,-8 0 12-15,8-12-180 16,1 0 104-16,-5-8-4 16,-5 0 56-16,-4-16 12 15,-9 12 16-15,-19-16 8 16,1 11 0-16,-14-3 8 15,0 16-4-15,-10 16 164 16,1 8-92-16,-5 25 52 16,5 4-80-16,-9 31 36 15,18 9-48-15,-14 17-20 16,9-5-8-16,-8 0-20 0,3-16 8 16,-13-20-68-16,5-13 40 0,-23-19-32 15,5-9 40-15,-10-16-8 16,5-4 20-16,9-24 36 15,9 0-16-15,23-33 0 16,9 1-4-16,32-9 4 16,13 8-4-16,19 5-4 15,-9 11 4-15,4 9-128 16,0 8 68-16</inkml:trace>
        </inkml:traceGroup>
      </inkml:traceGroup>
    </inkml:traceGroup>
    <inkml:traceGroup>
      <inkml:annotationXML>
        <emma:emma xmlns:emma="http://www.w3.org/2003/04/emma" version="1.0">
          <emma:interpretation id="{52D7CB22-91C5-40D1-B23E-7BC9872F5D44}" emma:medium="tactile" emma:mode="ink">
            <msink:context xmlns:msink="http://schemas.microsoft.com/ink/2010/main" type="paragraph" rotatedBoundingBox="20783,3029 23686,3075 23666,4348 20763,43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A21B98F-ADB6-4597-83E4-94B16362387D}" emma:medium="tactile" emma:mode="ink">
              <msink:context xmlns:msink="http://schemas.microsoft.com/ink/2010/main" type="line" rotatedBoundingBox="20783,3029 23686,3075 23666,4348 20763,4301"/>
            </emma:interpretation>
          </emma:emma>
        </inkml:annotationXML>
        <inkml:traceGroup>
          <inkml:annotationXML>
            <emma:emma xmlns:emma="http://www.w3.org/2003/04/emma" version="1.0">
              <emma:interpretation id="{C7DA4C6A-A711-414A-94FD-02934C7DCE2A}" emma:medium="tactile" emma:mode="ink">
                <msink:context xmlns:msink="http://schemas.microsoft.com/ink/2010/main" type="inkWord" rotatedBoundingBox="20783,3029 23686,3075 23666,4348 20763,4301"/>
              </emma:interpretation>
              <emma:one-of disjunction-type="recognition" id="oneOf7">
                <emma:interpretation id="interp15" emma:lang="" emma:confidence="0">
                  <emma:literal>CS.</emma:literal>
                </emma:interpretation>
                <emma:interpretation id="interp16" emma:lang="" emma:confidence="0">
                  <emma:literal>CS</emma:literal>
                </emma:interpretation>
                <emma:interpretation id="interp17" emma:lang="" emma:confidence="0">
                  <emma:literal>as.</emma:literal>
                </emma:interpretation>
                <emma:interpretation id="interp18" emma:lang="" emma:confidence="0">
                  <emma:literal>as</emma:literal>
                </emma:interpretation>
                <emma:interpretation id="interp19" emma:lang="" emma:confidence="0">
                  <emma:literal>cs.</emma:literal>
                </emma:interpretation>
              </emma:one-of>
            </emma:emma>
          </inkml:annotationXML>
          <inkml:trace contextRef="#ctx0" brushRef="#br0" timeOffset="15844.1505">21120 3164 1236 0,'-27'-12'456'0,"27"12"-352"0,-5-4-32 0,-8 4 156 15,-1 4-140-15,0 0 160 16,5 8-144-16,-23 4 56 16,10 5-96-16,-10-1 0 15,0 0-40-15,0 0-20 16,18 5-8-16,-4-5 4 15,18 0 0-15,18-8-44 16,1 0 24-16,44-8-652 16,-8 4 368-16</inkml:trace>
          <inkml:trace contextRef="#ctx0" brushRef="#br0" timeOffset="16139.4356">21844 3018 1380 0,'-23'-28'512'0,"23"28"-396"0,-23-8-36 16,1 4-8 0,13 8-56-16,-28 4 100 15,5 0-64-15,-4 8 4 16,9 13-36-16,4-1-12 16,9-4-4-16,5 9-16 15,23-1 8-15,4-4 12 16,9 1-4-16,5-1 60 15,0-4-36-15,-5 1-4 0,1-5-12 0,-19 4 132 16,0 0-80-16,-18-3 72 16,-9-1-80-16,-10-4 100 15,-4-4-84-15,0-8-20 16,-13 0-32-16,9-12-40 16,8 4 8-16</inkml:trace>
          <inkml:trace contextRef="#ctx0" brushRef="#br0" timeOffset="16262.7653">22040 3435 1704 0,'0'-20'632'0,"0"20"-492"0,9 20-40 0</inkml:trace>
          <inkml:trace contextRef="#ctx0" brushRef="#br0" timeOffset="14502.4737">19404 3136 1016 0,'-14'-45'376'0,"14"45"-292"0,-4-32-20 15,-1 16 16 1,1 8-56-16,-5-9 8 16,0 9-20-16,-14 4 64 15,5 4-44-15,-19 16 148 16,19 9-104-16,-18 7 12 16,8 4-52-16,1-3-24 15,13-1-8-15,5-3 20 0,9-5-12 16,9-4 12-16,5-4-12 0,18-8-8 15,-5-4 0-15,5-8-120 16,0 0 64-16,-5-12-156 31,-4 4 120-31,-9-16 12 0,-1 7 48 0,-13-19 28 16,5 4 4-16,-10-13 24 16,5 8-16-16,-4-3 92 15,8 12-56-15,1-1 12 16,4 9-36-16,5 4 12 15,8 8-20-15,10-1-16 16,-5 5-4-16,5 8 4 16,5 8 0-16,-10 1 0 15,0 7 0-15,-8 4 68 16,-6 4-36-16,1 17 104 16,0-1-80-16,-10 17 36 15,5 4-52-15,-18 11-16 16,9-3-12-16,-4 24 8 15,-1-4-12-15,-9 8-4 16,1-12 0-16,-10-8 12 16,5-16-8-16,4-12 32 15,5-13-24-15,-9-12-48 16,9-12 16-16,-10-12-260 16,10-4 152-16</inkml:trace>
          <inkml:trace contextRef="#ctx0" brushRef="#br0" timeOffset="14894.0513">19532 2994 1268 0,'45'-44'468'0,"-45"44"-364"0,77 8-28 0,-40 8 108 16,-1 8-116-16,10 17 36 15,-5 7-64-15,-5 5-4 16,1-1-24-16,-15 1 0 15,-3-8-4-15,-19-1 48 16,-5-8-32-16,-22-7 8 16,-1-1-20-16,-17-16 12 15,-1-4-16-15,-8-16-56 16,8-4 24-16,5-12-68 16,9 0 52-16,10-5-96 15,13 5 76-15,22-4-8 16,10 11 44-16,22 1 4 15,10 4 12-15,13-8 76 16,1 8-36-16,17-9 156 16,5 5-108-16,14 4 56 15,-10 0-80-15,-3 0-24 16,-24 8-20-16,-9-8 8 16,-14 8-12-16,-13-4-28 15,0 8 8-15</inkml:trace>
          <inkml:trace contextRef="#ctx0" brushRef="#br0" timeOffset="15179.8401">20328 2763 1048 0,'5'0'388'0,"-5"0"-300"0,9 37-28 0,-18-9 208 16,9 0-160-16,-18 25 160 15,8-4-156-15,-8 3 68 16,9 1-108-16,-14-9 0 16,19-3-48-16,-5-9 40 15,4-7-36-15,1-5-16 16,4-4-4-16,-5-8-8 15,10-4 0-15</inkml:trace>
          <inkml:trace contextRef="#ctx0" brushRef="#br0" timeOffset="15529.215">20597 3039 1300 0,'-32'56'480'0,"32"-56"-372"0,9 77-32 0,-4-49-32 16,-1 1-40-16,5-1 8 31,-4 0-8-31,13-3 16 0,-9-1-12 0,-9-4 4 16,5 0-4-16,-5-7-172 15,13-1 88-15</inkml:trace>
          <inkml:trace contextRef="#ctx0" brushRef="#br0" timeOffset="15330.8322">20706 2638 1380 0,'0'-8'512'0,"0"8"-396"0,0 0-36 0</inkml:trace>
        </inkml:traceGroup>
      </inkml:traceGroup>
    </inkml:traceGroup>
    <inkml:traceGroup>
      <inkml:annotationXML>
        <emma:emma xmlns:emma="http://www.w3.org/2003/04/emma" version="1.0">
          <emma:interpretation id="{60AA2417-C3BA-445A-874D-EAF84366E7AA}" emma:medium="tactile" emma:mode="ink">
            <msink:context xmlns:msink="http://schemas.microsoft.com/ink/2010/main" type="paragraph" rotatedBoundingBox="723,4921 5836,5319 5729,6694 616,62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E643D2-21B2-45AE-B010-C5E7A04BE7A5}" emma:medium="tactile" emma:mode="ink">
              <msink:context xmlns:msink="http://schemas.microsoft.com/ink/2010/main" type="line" rotatedBoundingBox="723,4921 5836,5319 5729,6694 616,6296">
                <msink:destinationLink direction="with" ref="{DB450D42-1EB6-4D36-AF97-5B1D8705AFD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59D150D-E06C-4330-B80B-2BD29C71387C}" emma:medium="tactile" emma:mode="ink">
                <msink:context xmlns:msink="http://schemas.microsoft.com/ink/2010/main" type="inkWord" rotatedBoundingBox="707,5127 4245,5403 4154,6571 616,6296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20547.5198">-429 4759 728 0,'4'-17'268'0,"10"21"-208"0,-5 5-16 0,-4-5-36 16,8 4-12-16,6 0 20 15,-1 4-8-15,0 4 200 16,5 4-116-16,-5 13 96 0,5 23-108 16,-5 21 68-16,5 16-84 15,9 0 12-15,-10-4-44 16,1-4 12-16,0 13-24 16,0-1 0-16,-1-4-12 15,1-16 36-15,-5-13-20 16,1-11 20-16,-6-8-24 15,-4-17-192-15,-9-8 88 0,-4-12-696 16</inkml:trace>
          <inkml:trace contextRef="#ctx0" brushRef="#br0" timeOffset="319755.387">-329 4791 560 0,'-4'-8'208'0,"-6"12"-164"0,6 0-8 0,4-4 128 16,-5 12-96-16,-4 4 112 16,-9 13-100-16,-5 19 100 15,-9 33-104-15,-9 12 32 0,-13 4-64 16,-5-8 20-16,4-4-36 15,0 4 44-15,14 8-40 0,5-12 56 16,-1-8-52-16,10-12 28 16,4-16-36-16,5-13 28 15,5-16-32-15,3 1 12 16,6-21-20-16,4-13-264 16,9-19 136-16</inkml:trace>
          <inkml:trace contextRef="#ctx0" brushRef="#br0" timeOffset="320552.0322">-971 5600 964 0,'-14'-28'360'0,"14"28"-280"0,19 0-24 16,-6 0 60-16,10-8-76 15,36 0 104-15,23 0-80 16,23 0 16-16,-9 4-48 16,4 0 24-16,0-1-32 0,-9-3-4 15,-9 0-12-15,-5 0 20 16,-8 4-16-16,-10-4-392 0,-14 0 208 15</inkml:trace>
          <inkml:trace contextRef="#ctx0" brushRef="#br0" timeOffset="320747.5675">268 5434 964 0,'0'8'360'0,"0"-8"-280"0,9 37-24 15,-5-17 112 1,1 4-104-16,-5 25 104 15,4 4-92-15,-4 23 28 0,0-11-60 16,0-8 80-16,0-13-68 16,-4-7 96-16,8-21-88 15,5-12 32-15,5-16-56 0,4-16 20 16,-4-17-32-16,-5-8-16 16,0-7-8-16,5 11-4 15,-1-3 0-15,6 11-20 0,-1 9 12 16,0 3-4-16,5 5 4 15,-5 4 52-15,5 4-24 16,4 0 0-16,-4 3-12 16,0 5 12-16,4 4-12 15,0 0-240 1,1 4 124-16</inkml:trace>
          <inkml:trace contextRef="#ctx0" brushRef="#br0" timeOffset="321137.6735">919 5673 1040 0,'-10'0'384'0,"10"0"-300"0,10 4-20 0,-1-4 32 16,-5 4-64-16,14-4 4 16,5 4-20-16,0-8-12 15,0 0 0-15,9-8 12 16,-1 4-8-16,1-12 4 15,-4 8-4-15,-1-9-8 16,5 9 4-16,-19-8 12 16,6 12-8-16,-10-8 16 15,-9 8-16-15,-18-5 48 16,8 9-28-16,-12-4 20 16,8 4-28-16,-13 0 8 15,4 8-16-15,-9 0 36 0,9 8-24 16,-9 13 100-16,5 3-68 15,-5 17-8-15,10-1-28 0,3 13-16 16,10-5 0-16,9 1 12 16,9-8-8-16,10-5 24 15,3-4-20-15,6-7-108 16,13-5 48-16,4-12-612 16,10 0 360-16</inkml:trace>
          <inkml:trace contextRef="#ctx0" brushRef="#br0" timeOffset="321422.9327">2039 5515 924 0,'-5'-16'340'0,"5"16"-260"0,-23-4-28 16,10 0 0-1,13 4-40-15,-23-4 92 16,9 4-56-16,-4 0 84 15,-5 4-76-15,0 0 8 16,-8 4-40-16,-1 0 68 16,0 4-56-16,0 5 92 15,-4-1-72-15,4 8 104 16,18 4-88-16,-4 5 8 16,27 3-48-16,-9 5 4 15,9-5-20-15,5-4 28 16,8-3-28-16,19-13-24 0,-9 0 4 15</inkml:trace>
          <inkml:trace contextRef="#ctx0" brushRef="#br0" timeOffset="324097.7235">2262 5989 736 0,'4'-4'272'0,"-4"4"-208"0,9-12-20 0,-4 8 28 15,4 4-48-15,0-4 44 16,0-1-40-16,-9 1 40 16,5 4-40-16,-10-4 40 15,1 4-40-15,-5-4 40 16,9 8-40-16,-10-4 28 15,10 0-28-15,-4-4 0 16,8 4-16-16,1-8 28 16,4 4-24-16,-4-4 32 15,4 8-32-15,-5-8 32 16,1 8-32-16,-5-8 56 16,4 4-40-16,-8-4 48 15,4 8-48-15,-5-8 20 16,5 8-32-16,-4-4 8 15,4 8-16-15,-5-4 36 16,10 8-24-16,-5 4 20 16,9 4-24-16,-5 4 36 15,1 1-32-15,-5-5 12 16,4 4-20-16,-4-4 20 16,5 4-24-16,-5-7 12 15,0-1-12-15,0-4 28 16,0 0-24-16,0-8 4 15,0 0-12-15,5 0 12 16,-1 0-12-16,1 0 4 16,4 0-4-16,0-4-120 0,5 0 60 0</inkml:trace>
          <inkml:trace contextRef="#ctx0" brushRef="#br0" timeOffset="321537.2593">2371 5455 1152 0,'-23'-4'428'0,"23"4"-332"0</inkml:trace>
          <inkml:trace contextRef="#ctx0" brushRef="#br0" timeOffset="321693.2007">2375 5754 1300 0,'23'4'480'0,"-23"-4"-372"0,9 12-32 0,-4-8 80 15,-1 0-100-15,6 0 40 16,8 5-56-16,0-9 12 15,5 0-32-15,13-9-272 16,1 5 136-16</inkml:trace>
        </inkml:traceGroup>
        <inkml:traceGroup>
          <inkml:annotationXML>
            <emma:emma xmlns:emma="http://www.w3.org/2003/04/emma" version="1.0">
              <emma:interpretation id="{EA782B5D-D634-4045-925B-33F3DAF20513}" emma:medium="tactile" emma:mode="ink">
                <msink:context xmlns:msink="http://schemas.microsoft.com/ink/2010/main" type="inkWord" rotatedBoundingBox="4878,5244 5836,5319 5744,6505 4786,6430"/>
              </emma:interpretation>
              <emma:one-of disjunction-type="recognition" id="oneOf9">
                <emma:interpretation id="interp21" emma:lang="" emma:confidence="0">
                  <emma:literal>o</emma:literal>
                </emma:interpretation>
                <emma:interpretation id="interp22" emma:lang="" emma:confidence="0">
                  <emma:literal>O</emma:literal>
                </emma:interpretation>
                <emma:interpretation id="interp23" emma:lang="" emma:confidence="0">
                  <emma:literal>0</emma:literal>
                </emma:interpretation>
                <emma:interpretation id="interp24" emma:lang="" emma:confidence="0">
                  <emma:literal>U</emma:literal>
                </emma:interpretation>
                <emma:interpretation id="interp25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322758.5529">3937 5762 788 0,'-14'-12'292'0,"14"12"-228"0,-9-4-16 15,5 0 52 1,4 8-64-16,-9-4 112 16,4 4-88-16,-9 0 100 15,10 4-96-15,-10 12 128 16,5-3-108-16,-9 7 84 15,9-4-100-15,-5 17 64 0,5-5-76 0,0 0 24 16,9 1-48-16,4-9 8 16,10 0-24-16,4-8 28 15,10 1-28-15,4-13-4 16,-1 0-8-16,10-8 4 16,0-4-4-16,0-9 40 15,-4 5-20-15,-19-16 4 16,9 4-16-16,-27-13-8 15,0 5 0-15,-18-5-24 16,0 13 12-16,-9-4 4 16,8 8 4-16,-3-1-36 15,8 13 20-15,0-4-188 16,5 12 112-16,5 0-216 16,4 0 176-16</inkml:trace>
          <inkml:trace contextRef="#ctx0" brushRef="#br0" timeOffset="322263.2362">3291 5005 860 0,'45'-60'320'0,"-45"60"-248"0,55-37-20 0,-37 21 148 16,0 8-120-16,-9-12 100 16,0 12-104-16,-13-4 4 31,-1 3-48-31,-13 9-12 0,0 9-12 0,-14 3 12 16,9 16-12-16,-4 17 24 15,0 7-20-15,13 29 76 16,-4-4-52-16,4 0 76 15,5-4-64-15,4 0 28 16,-4-1-44-16,0 1 24 16,9-8-28-16,-9-4 16 15,9-9-24-15,-9-11 28 16,9-9-32-16,-9-12 56 16,9-7-40-16,-5-18-8 15,5-3-12-15,0-20-88 16,5 0 40-16,-1-9-152 15,6 9 104-15,-6-4-8 16,1 11 60-16,4-3-8 16,4 12 24-16,6 0-8 15,3 8 12-15,10 0 0 16,5 12 4-16,4 12 0 16,0 12 0-16,-5 9 16 15,5-1-4-15,-23 9 8 16,-4-1-8-16,-23 1 52 0,-5-8-32 15,-27-5 44-15,9-4-40 0,-13-11 40 16,4-1-40-16,0-8-4 16,9-16-16-16,5-4 12 31,8 4-12-31,6-8-12 0,13-1 0 0,4-3-260 16,5 4 144-16</inkml:trace>
        </inkml:traceGroup>
      </inkml:traceGroup>
    </inkml:traceGroup>
    <inkml:traceGroup>
      <inkml:annotationXML>
        <emma:emma xmlns:emma="http://www.w3.org/2003/04/emma" version="1.0">
          <emma:interpretation id="{299F33FA-B267-45A6-9CA1-7A4A6BD56022}" emma:medium="tactile" emma:mode="ink">
            <msink:context xmlns:msink="http://schemas.microsoft.com/ink/2010/main" type="paragraph" rotatedBoundingBox="1196,10753 4173,10756 4172,11821 1195,118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AA8563-4724-4AB5-A98C-33EA32A5A915}" emma:medium="tactile" emma:mode="ink">
              <msink:context xmlns:msink="http://schemas.microsoft.com/ink/2010/main" type="line" rotatedBoundingBox="1196,10753 4173,10756 4172,11821 1195,11818"/>
            </emma:interpretation>
          </emma:emma>
        </inkml:annotationXML>
        <inkml:traceGroup>
          <inkml:annotationXML>
            <emma:emma xmlns:emma="http://www.w3.org/2003/04/emma" version="1.0">
              <emma:interpretation id="{788D401B-756D-4519-83BD-23252C000B47}" emma:medium="tactile" emma:mode="ink">
                <msink:context xmlns:msink="http://schemas.microsoft.com/ink/2010/main" type="inkWord" rotatedBoundingBox="1196,10753 4173,10756 4172,11821 1195,11818"/>
              </emma:interpretation>
              <emma:one-of disjunction-type="recognition" id="oneOf10">
                <emma:interpretation id="interp26" emma:lang="" emma:confidence="1">
                  <emma:literal>A</emma:literal>
                </emma:interpretation>
                <emma:interpretation id="interp27" emma:lang="" emma:confidence="0">
                  <emma:literal>a</emma:literal>
                </emma:interpretation>
                <emma:interpretation id="interp28" emma:lang="" emma:confidence="0">
                  <emma:literal>It</emma:literal>
                </emma:interpretation>
                <emma:interpretation id="interp29" emma:lang="" emma:confidence="0">
                  <emma:literal>tt</emma:literal>
                </emma:interpretation>
                <emma:interpretation id="interp30" emma:lang="" emma:confidence="0">
                  <emma:literal>ot</emma:literal>
                </emma:interpretation>
              </emma:one-of>
            </emma:emma>
          </inkml:annotationXML>
          <inkml:trace contextRef="#ctx0" brushRef="#br0" timeOffset="240635.4173">-429 10554 800 0,'9'-57'296'0,"-9"49"-232"0,0 0-16 16,5 4 44-16,-5 0-60 15,0 0 120-15,0 4-84 16,0 12 64-16,4 8-76 15,19 17 68-15,-5 15-72 0,9 9 96 16,5 0-84-16,-4 3-4 16,-6-3-36-16,19 4-44 15,-4 0 12-15,-5-5 116 16,9-11-60-16,-5-9 144 0,-4-15-112 16,13-13 68-16,-4-20-84 15,5-17 0-15,-5-11-40 16,-5-5 4-16,10-3-16 15,-5-5 0-15,-5-11-4 16,-13-9-8-16,9-4 4 16,-18 12-4-16,4 5 0 15,0 11-240-15,-4 9 132 16,-5 16-360-16,-14 3 260 16,10 17-624-16</inkml:trace>
          <inkml:trace contextRef="#ctx0" brushRef="#br0" timeOffset="241025.3994">996 10335 808 0,'-5'-4'300'0,"5"8"-232"0,5 8-20 15,0-4 44-15,-5 5-60 16,4 3 164-16,-4 12-108 16,0 13 100-16,0 15-108 15,0 13 36-15,-4-4-68 0,-1-4 56 0,-9-9-64 16,1-3 44-16,-10-5-48 16,5 1 44-16,4-5-48 15,-4 1 28-15,13-5-32 16,-4-4 0-16,9-3-16 15,9-5 36-15,5 0-24 16,9 1-40-16,-1 3 8 16,10 0 20-16,0 5-8 15,0-5 0-15,4 0 0 16,5 1 20-16,5-5-12 0,9-4-32 16,-1-4 12-16,15-8-412 15,-6 1 228-15</inkml:trace>
          <inkml:trace contextRef="#ctx0" brushRef="#br0" timeOffset="241866.2695">2316 10432 912 0,'0'-20'340'0,"0"20"-264"0,5 0-24 16,-10 8 140-16,1 8-116 15,-10 17 172-15,0 23-140 16,-13 13 20-16,-5 0-80 16,5-4 16-16,-10 0-36 0,6-1 16 15,-1 1-24-15,9-8 60 16,-9-9-44-16,9-7 56 16,1-9-56-16,8-16 36 15,-9-16-40-15,5-12-8 0,13-4-16 16,-4-16-184-16,0-1 100 15,18-7-316-15,0-1 220 16,-4-11-372-16,13-17 308 16,14-8-228-1,0-8 268-15,13 8 604 16,6 12-212-16,-15 13 248 16,5 11-256-16,-5 17 52 15,-4 12-140-15,0 20 92 0,-5 24-108 16,1 25 0-16,4 12-48 0,-5 4 28 15,0-9-36-15,-4 1-16 16,4-8-4-16,-4-5 36 16,0 5-24-16,-19-4-292 15,5-1 148-15,-22 1-964 16</inkml:trace>
          <inkml:trace contextRef="#ctx0" brushRef="#br0" timeOffset="242003.6131">2130 10894 1404 0,'86'-16'516'0,"-31"16"-400"0,13-4-32 16,-36 12-168-16,9-8 28 0,4 20-1036 16</inkml:trace>
        </inkml:traceGroup>
      </inkml:traceGroup>
    </inkml:traceGroup>
    <inkml:traceGroup>
      <inkml:annotationXML>
        <emma:emma xmlns:emma="http://www.w3.org/2003/04/emma" version="1.0">
          <emma:interpretation id="{C72E9C7B-47ED-4330-AE62-4CDA998D201D}" emma:medium="tactile" emma:mode="ink">
            <msink:context xmlns:msink="http://schemas.microsoft.com/ink/2010/main" type="paragraph" rotatedBoundingBox="946,12722 4761,12553 4806,13562 990,13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C61734-3749-4D1F-BA62-3FA22A2EB567}" emma:medium="tactile" emma:mode="ink">
              <msink:context xmlns:msink="http://schemas.microsoft.com/ink/2010/main" type="line" rotatedBoundingBox="946,12722 4761,12553 4806,13562 990,13731"/>
            </emma:interpretation>
          </emma:emma>
        </inkml:annotationXML>
        <inkml:traceGroup>
          <inkml:annotationXML>
            <emma:emma xmlns:emma="http://www.w3.org/2003/04/emma" version="1.0">
              <emma:interpretation id="{738E5F32-E4C1-44E3-B863-14D7EE16817A}" emma:medium="tactile" emma:mode="ink">
                <msink:context xmlns:msink="http://schemas.microsoft.com/ink/2010/main" type="inkWord" rotatedBoundingBox="945,12722 1768,12685 1803,13476 980,13512"/>
              </emma:interpretation>
              <emma:one-of disjunction-type="recognition" id="oneOf1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42646.7141">-675 12322 912 0,'0'-16'340'0,"0"12"-264"0,-4 0-24 15,4 4 176-15,0 0-136 0,0 0 52 16,4 12-84-16,5 8 96 16,5 13-88-16,4 19 88 0,5 21-88 15,13 12 28-15,-4 0-56 16,5-12-4-16,3-8-24 16,-12-4-16-16,-1-9 0 15,0-7 136-15,-4-9-72 16,0-4 20-16,9-7-48 15,-14-9 12-15,0-8-24 16,10-8 8-16,-6-8-16 0,6-8 12 16,4-9-16-16,18-3 16 15,0 4-16-15,0-13-20 16,-5 1 4-16,1-13 12 16,-10 1 0-16,-8-5-584 15,-10 1 316-15</inkml:trace>
        </inkml:traceGroup>
        <inkml:traceGroup>
          <inkml:annotationXML>
            <emma:emma xmlns:emma="http://www.w3.org/2003/04/emma" version="1.0">
              <emma:interpretation id="{CDD73BFA-278B-48FD-8B58-908F297AF34D}" emma:medium="tactile" emma:mode="ink">
                <msink:context xmlns:msink="http://schemas.microsoft.com/ink/2010/main" type="inkWord" rotatedBoundingBox="1694,12763 1837,12757 1853,13099 1710,13106"/>
              </emma:interpretation>
              <emma:one-of disjunction-type="recognition" id="oneOf12">
                <emma:interpretation id="interp32" emma:lang="" emma:confidence="0">
                  <emma:literal>l</emma:literal>
                </emma:interpretation>
                <emma:interpretation id="interp33" emma:lang="" emma:confidence="0">
                  <emma:literal>I</emma:literal>
                </emma:interpretation>
                <emma:interpretation id="interp34" emma:lang="" emma:confidence="0">
                  <emma:literal>'</emma:literal>
                </emma:interpretation>
                <emma:interpretation id="interp35" emma:lang="" emma:confidence="0">
                  <emma:literal>/</emma:literal>
                </emma:interpretation>
                <emma:interpretation id="interp36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242977.0847">486 12395 728 0,'27'-20'268'0,"-22"20"-208"0,-1 0-16 0,1 8 124 16,-5 4-100-16,0 16 244 15,-5 25-172-15,1 16-4 16,-1 12-84-16,1-4 88 0,-10-13-80 16,5 1 64-16,0-8-72 15,0 0 48-15,4-9-56 16,-4-3 4-16,9-9-28 16,-9-4 24-16,18-7-28 15,-9-9 12-15,9-8-16 16,5-4-16-16,4-4 0 15,19 0 4-15,4 0 0 0,9 4 0 16,9 8 0-16,5 4-256 16,-1 9 140-16,-8-1-1036 15</inkml:trace>
        </inkml:traceGroup>
        <inkml:traceGroup>
          <inkml:annotationXML>
            <emma:emma xmlns:emma="http://www.w3.org/2003/04/emma" version="1.0">
              <emma:interpretation id="{258D1CE5-8956-497B-BF07-9E30B5401D00}" emma:medium="tactile" emma:mode="ink">
                <msink:context xmlns:msink="http://schemas.microsoft.com/ink/2010/main" type="inkWord" rotatedBoundingBox="2035,12742 4764,12621 4806,13562 2076,13683"/>
              </emma:interpretation>
              <emma:one-of disjunction-type="recognition" id="oneOf1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43968.2211">1242 12383 996 0,'18'-40'368'0,"-4"27"-284"0,18-3-24 0,-10 8 168 16,10 0-136-16,9 4 80 16,5 0-104-16,4 8 24 15,4 8-52-15,-4 4 20 0,-9 5-32 16,-4 3-28-16,-10 4 0 15,-4 5 16-15,-14-1-8 16,-4 4 68-16,-19 1-44 0,-9 3-20 16,-13-7-12-16,-10-5 24 15,-8-8-12-15,4-4 4 16,-5-4-8-16,18-3-40 16,15-5 16-16,13 4-56 15,9-8 40-15,22 12 16 16,15 0 12-16,17 12-16 15,-3 9 12-15,-1-5 4 16,-5 8 4-16,1 1-28 16,-10-1 16-16,-9-3 32 15,-13 3-12-15,-5-4 8 16,-9-3-8-16,-18-1 64 16,-18-4-40-16,-10-3-4 15,-22-13-16-15,-5 0 16 16,-5-4-16-16,15-4 4 0,4 0-8 15,13-4-16-15,5 0 4 16,18-4-192-16,0 0 108 16,23-1-432-16,14-3 292 15</inkml:trace>
          <inkml:trace contextRef="#ctx0" brushRef="#br0" timeOffset="243457.8632">1310 12403 632 0,'14'-24'236'0,"-5"24"-184"0,-5-8-16 0,-4 8 184 0,0 0-128 16,0 0 112-16,-4 12-116 16,-5 8 84-16,0 17-96 15,0 19 64-15,-1 13-80 0,6 4 76 16,4-8-80-16,0-5-20 16,0-7-20-16,0-4-24 15,0-9 4-15,-9 1 28 16,4-9-12-16,1-4 48 15,-1-8-32-15,-4-7-296 16,0-9 144-16,9-12-700 16</inkml:trace>
          <inkml:trace contextRef="#ctx0" brushRef="#br0" timeOffset="244508.1738">2599 12347 912 0,'-10'-17'340'0,"6"13"-264"0,-1 0-24 16,5 4 116-16,0 0-104 15,-4 8 80-15,-1 5-84 16,-4 15 32-16,-5 20-56 15,1 21 76-15,-5 12-60 0,-1 0 44 16,-3-16-56-16,-1-4-12 16,0-13-16-16,-4-7 60 15,-1-5-40-15,1-8 24 16,-5-11-36-16,10-5 8 16,12-8-16-16,-3-8 12 15,13-8-16-15,13-5-40 16,6-11 20-16,3-16-296 15,15-29 168-15,-1-8-84 0,5 0 132 16,9-4 48-16,5 12 24 16,0 8 28-16,-1 9-4 15,-4 11 32-15,-4 9-20 16,-5 11 76-16,-9 9-56 16,-5 8 48-1,5 4-48-15,-5 12 88 16,0 8-72-16,1 21 40 15,4 7-56-15,4 41-20 16,-4 8-8-16,0-4 16 16,-5-8-12-16,-4-12 12 0,-9-16-12 15,-5-5 44-15,-9-11-28 0,0-5-252 16,-9-8 120-16,-14-3-1076 16</inkml:trace>
          <inkml:trace contextRef="#ctx0" brushRef="#br0" timeOffset="245366.0769">213 12347 840 0,'-9'-13'312'0,"13"13"-244"15,1 0-16-15,-5 0 120 0,0 0-104 16,0 0 8-16,-5 13-48 16,1 11 28-16,-10 16-32 15,-4 17 20-15,0 8-24 0,-14 4-476 16,-5 11 248-16</inkml:trace>
        </inkml:traceGroup>
        <inkml:traceGroup>
          <inkml:annotationXML>
            <emma:emma xmlns:emma="http://www.w3.org/2003/04/emma" version="1.0">
              <emma:interpretation id="{8597C450-0FDE-4759-8845-318CBD7CAD97}" emma:medium="tactile" emma:mode="ink">
                <msink:context xmlns:msink="http://schemas.microsoft.com/ink/2010/main" type="inkWord" rotatedBoundingBox="3986,13131 4271,13119 4274,13175 3988,13187"/>
              </emma:interpretation>
              <emma:one-of disjunction-type="recognition" id="oneOf14">
                <emma:interpretation id="interp38" emma:lang="" emma:confidence="0">
                  <emma:literal>_</emma:literal>
                </emma:interpretation>
                <emma:interpretation id="interp39" emma:lang="" emma:confidence="0">
                  <emma:literal>-</emma:literal>
                </emma:interpretation>
                <emma:interpretation id="interp40" emma:lang="" emma:confidence="0">
                  <emma:literal>•</emma:literal>
                </emma:interpretation>
                <emma:interpretation id="interp41" emma:lang="" emma:confidence="0">
                  <emma:literal>.</emma:literal>
                </emma:interpretation>
                <emma:interpretation id="interp42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244691.6081">2362 12723 1092 0,'13'-16'404'0,"-3"24"-316"0,21 0-24 31,-8 0 56-31,14-8-80 0,13 8 0 0,9-4-24 0,5 4-20 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01:30.88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F1F7B87-92E5-49B4-A691-EED8BC7358B6}" emma:medium="tactile" emma:mode="ink">
          <msink:context xmlns:msink="http://schemas.microsoft.com/ink/2010/main" type="inkDrawing" rotatedBoundingBox="20337,7168 24163,7321 24158,7444 20332,7290" semanticType="underline" shapeName="Other">
            <msink:sourceLink direction="with" ref="{D8A39BA9-C54A-449C-8307-1C736EDB1202}"/>
          </msink:context>
        </emma:interpretation>
      </emma:emma>
    </inkml:annotationXML>
    <inkml:trace contextRef="#ctx0" brushRef="#br0">0 11 652 0,'9'0'244'0,"-9"0"-192"0,9-4-12 0,0 4 172 0,-9 0-124 15,9 0 80-15,-4 0-100 16,9 0 112-16,-1 0-100 16,-4 0 56-16,10-4-76 0,8 0 28 15,0 4-52-15,5 0 0 16,5 0-24-16,-6 8-8 16,20 4 0-16,-11-4 20 15,15-4-12 32,-5 0 32-47,0 9-28 0,23-9 4 16,18 0-12-16,23-4-8 0,18 8 4 0,-4 0-4 0,17-4 0 0,24 8-20 15,8 0 12-15,-4-4 40 16,14-4-20-16,4 0 8 16,-18-4-12-16,-4-4-8 15,-1 0 4-15,14 0-16 16,-36 4 8-16,-10 0 40 0,-26 0-24 15,-1 0 0-15,-9 0-8 16,-4 0-4-16,-14 4 0 16,-9 4 16-16,-10 4-8 15,-13-3 16-15,-9 3-16 16,-18 0-48-16,0 0 24 16,-19 4-156-16,-4-8 96 15,-13 8-556-15,-10 1 348 16,-18-9-420-16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01:27.64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96543E8-FB37-4880-AD43-4E46601666AF}" emma:medium="tactile" emma:mode="ink">
          <msink:context xmlns:msink="http://schemas.microsoft.com/ink/2010/main" type="writingRegion" rotatedBoundingBox="20272,5583 23895,5697 23860,6828 20237,6714"/>
        </emma:interpretation>
      </emma:emma>
    </inkml:annotationXML>
    <inkml:traceGroup>
      <inkml:annotationXML>
        <emma:emma xmlns:emma="http://www.w3.org/2003/04/emma" version="1.0">
          <emma:interpretation id="{D9219564-E50A-4BBD-BE7E-35D4726A5205}" emma:medium="tactile" emma:mode="ink">
            <msink:context xmlns:msink="http://schemas.microsoft.com/ink/2010/main" type="paragraph" rotatedBoundingBox="20272,5583 23895,5697 23860,6828 20237,6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A39BA9-C54A-449C-8307-1C736EDB1202}" emma:medium="tactile" emma:mode="ink">
              <msink:context xmlns:msink="http://schemas.microsoft.com/ink/2010/main" type="line" rotatedBoundingBox="20272,5583 23895,5697 23860,6828 20237,6714">
                <msink:destinationLink direction="with" ref="{DF1F7B87-92E5-49B4-A691-EED8BC7358B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26AF24A-D44F-4962-8210-A184B1683986}" emma:medium="tactile" emma:mode="ink">
                <msink:context xmlns:msink="http://schemas.microsoft.com/ink/2010/main" type="inkWord" rotatedBoundingBox="20272,5583 23001,5669 22966,6800 20237,67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18858 5366 728 0,'-5'20'268'0,"1"4"-208"0,-5 25-16 16,4-13 96-16,-4 21-84 16,-9 12 60-16,-5 3-72 15,5 1 16-15,-5-8-40 16,5-8 52-16,0-13-40 0,-5-7 20 16,5-13-32-16,4-4 16 15,5-4-20-15,-5-16 8 16,14-16-12-16,-4-4-16 15,8-17 0-15,-4-7-16 0,0-17 12 16,9-8-40 0,-18 5 28-16,23 3-4 0,-10 8 16 15,-4 9 8-15,0 7 0 16,5 5 8-16,4 8-4 16,0 4 8-16,0 3-8 15,5 9 16-15,0 4-12 16,8 4 32-16,1 4-24 15,0 12 40-15,4 9-32 16,5 19 12-16,5 17-20 16,3 8 20-16,11 4-24 15,-1-9 4-15,-5 1-8 16,-8-8 20-16,8-13-16 16,-18-7 40-16,1-13-28 0,-6-4 48 15,-3-12-40-15,3-12 28 16,-3-16-32-16,-6-12 8 15,-4-21-20-15,5-20-8 16,-5-12-4-16,9-4 4 16,1 12-4-16,-6 8 112 15,5 13-64-15,-4 7 32 16,4 5-48-16,-4 11-12 16,0 9-16-16,-5 8-8 15,4 8 4-15,-4 4-156 16,10 4 84-16,-6 8-404 15,1 4 264-15</inkml:trace>
          <inkml:trace contextRef="#ctx0" brushRef="#br0" timeOffset="362.1515">19814 5649 964 0,'-23'125'360'0,"9"-80"-280"0,10 28-24 16,-1-41 120-16,-4 0-108 16,-4 1 52-16,3-1-72 15,-12-3 44-15,17-5-52 16,-9-4 24-16,1-8-36 0,-1-12-16 16,10-8-8-16,4-8-280 15,0-8 152-15,4-21-828 16</inkml:trace>
          <inkml:trace contextRef="#ctx0" brushRef="#br0" timeOffset="765.8772">19987 5264 1028 0,'18'-36'380'0,"0"20"-296"0,14 8-20 0,9 12 112 16,-9 8-108-16,4 4 60 15,10 8-72-15,-1 5 28 16,5 7-48-16,-9 1 8 0,-4 7-28 15,-10-3 72-15,-4 3-52 16,-19-3 24-16,-17-1-40 16,-24 0 36-16,-17-3-32 15,-10-5-32-15,5-12 4 16,-5-11-204-16,-4-1 116 0,0-8-104 16,4-8 112-16,18-1 28 15,10 1 36-15,9 4-36 16,8 4 28-16,15 4 84 15,13 13-28-15,9 7 132 16,9 8-88-16,5 9 124 16,-4-1-112-16,8 1 12 15,0-5-56-15,1 5 16 16,-1-17-28-16,-8 4 0 16,3-4-16-16,-8-3 36 15,-5-1-24-15,-4-12 64 16,-9 0-48-16,-5-8-244 15,-5 0 104-15,-4-4-516 16,4-4 344-16</inkml:trace>
          <inkml:trace contextRef="#ctx0" brushRef="#br0" timeOffset="1592.502">21016 5374 528 0,'18'-16'196'0,"-14"16"-152"0,-4 0-12 16,0 0 184-16,0 0-124 16,0 4 24-16,-9 12-68 15,-4 4 100-15,-6 16-80 0,-8 25 72 16,-5 20-80-16,-13 16 152 0,13 0-116 16,-5-12 68-16,-4 0-96 15,10-8 68-15,-1-4-76 16,4-4 40-16,-4-8-60 15,1-9 16-15,-1-11-36 16,18-13 16-16,-4-28 16 31,13-4-28-31,5-33-108 16,5-7 40-16,13-5-280 16,9-3 180-16,-8-17-176 0,12-12 184 15,1-12-112-15,-4-8 140 0,13 0 60 16,-5 12 32-16,5 20 76 15,-5 4-32-15,-4 16 172 16,0 5-108-16,-5-1 28 16,5 17-72-16,-4 4 24 15,-6 12-40-15,10 8 44 16,-4 8-44-16,-1 8 56 16,-9 12-52-16,0 4 36 15,5 21-40-15,-14 12 96 16,14 20-72-16,-14 8 56 15,0 0-68-15,9 0-4 16,-18-16-24-16,0-1 8 16,0-3-16-16,0-4 40 15,0-4-24-15,-4-5 20 0,4-3-24 16,0-13-280-16,-9-7 136 16,9-5-484-16,-14-12 336 15</inkml:trace>
          <inkml:trace contextRef="#ctx0" brushRef="#br0" timeOffset="1819.1035">20706 5977 932 0,'9'-17'348'0,"5"13"-272"16,-5-4-20-16,5 0 200 0,13 4-152 15,9-8 44 1,23 4-84-16,14 0-40 0,-4 0-16 16,8 12 8-16,-9-8-8 0,-4-4-292 15,4 4 152-15,-4-8-776 16</inkml:trace>
        </inkml:traceGroup>
        <inkml:traceGroup>
          <inkml:annotationXML>
            <emma:emma xmlns:emma="http://www.w3.org/2003/04/emma" version="1.0">
              <emma:interpretation id="{83A9EF83-FB43-4A73-B88A-EF6564DFB8F2}" emma:medium="tactile" emma:mode="ink">
                <msink:context xmlns:msink="http://schemas.microsoft.com/ink/2010/main" type="inkWord" rotatedBoundingBox="23243,5888 23889,5908 23862,6761 23216,6740"/>
              </emma:interpretation>
              <emma:one-of disjunction-type="recognition" id="oneOf1">
                <emma:interpretation id="interp1" emma:lang="" emma:confidence="0">
                  <emma:literal>0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d</emma:literal>
                </emma:interpretation>
                <emma:interpretation id="interp5" emma:lang="" emma:confidence="0">
                  <emma:literal>D</emma:literal>
                </emma:interpretation>
              </emma:one-of>
            </emma:emma>
          </inkml:annotationXML>
          <inkml:trace contextRef="#ctx0" brushRef="#br0" timeOffset="2312.428">22094 5503 932 0,'-9'-20'348'0,"9"16"-272"0,-9 4-20 0,0 0 104 16,4 0-100-16,-4 0 36 15,-9 8 16 1,-9 4-64-16,4 8 92 0,-9 5-84 16,-9 11 80-16,5 13-76 15,-10 7 84-15,-8 5-84 16,8 4 88-16,5-5-88 16,5 1 8-16,4-4-44 15,14-1 4-15,13 5-16 16,10-4-8-16,22-5 0 0,9-7 28 15,24-9-16-15,-1-15 12 16,9-13-16-16,0-16-8 16,-13-17 0-16,9-7-16 15,4-13 8-15,-13-3-32 16,-24-9 20-16,6-12 4 16,-19-7 12-16,-18-18 16 15,-9 14-8-15,-9 7-4 16,-10 12 0-16,10 12-16 15,-14 13 8-15,19 4-4 16,-10 3 0-16,0 13-160 16,-9 4 92-16,19 8-560 15,-10 12 352-15,-4 8-676 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02:30.96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F2A1413-CFAE-4C3D-8CCB-C13D8958997F}" emma:medium="tactile" emma:mode="ink">
          <msink:context xmlns:msink="http://schemas.microsoft.com/ink/2010/main" type="writingRegion" rotatedBoundingBox="19815,8497 24353,8576 24254,14288 19716,14209"/>
        </emma:interpretation>
      </emma:emma>
    </inkml:annotationXML>
    <inkml:traceGroup>
      <inkml:annotationXML>
        <emma:emma xmlns:emma="http://www.w3.org/2003/04/emma" version="1.0">
          <emma:interpretation id="{B0779931-591C-4EE3-85F3-665CB0036A51}" emma:medium="tactile" emma:mode="ink">
            <msink:context xmlns:msink="http://schemas.microsoft.com/ink/2010/main" type="paragraph" rotatedBoundingBox="20222,8516 22605,8542 22586,10311 20203,102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778A48-DC85-41FC-A488-E3DAAD5EE029}" emma:medium="tactile" emma:mode="ink">
              <msink:context xmlns:msink="http://schemas.microsoft.com/ink/2010/main" type="line" rotatedBoundingBox="20222,8516 22605,8542 22586,10311 20203,10286"/>
            </emma:interpretation>
          </emma:emma>
        </inkml:annotationXML>
        <inkml:traceGroup>
          <inkml:annotationXML>
            <emma:emma xmlns:emma="http://www.w3.org/2003/04/emma" version="1.0">
              <emma:interpretation id="{3ABA9C12-F6E1-4DAF-BA7C-0C9F99F8EE94}" emma:medium="tactile" emma:mode="ink">
                <msink:context xmlns:msink="http://schemas.microsoft.com/ink/2010/main" type="inkWord" rotatedBoundingBox="20222,8516 22605,8542 22586,10311 20203,10286"/>
              </emma:interpretation>
              <emma:one-of disjunction-type="recognition" id="oneOf0">
                <emma:interpretation id="interp0" emma:lang="" emma:confidence="1">
                  <emma:literal>gh</emma:literal>
                </emma:interpretation>
                <emma:interpretation id="interp1" emma:lang="" emma:confidence="1">
                  <emma:literal>g 2</emma:literal>
                </emma:interpretation>
                <emma:interpretation id="interp2" emma:lang="" emma:confidence="0">
                  <emma:literal>q 2</emma:literal>
                </emma:interpretation>
                <emma:interpretation id="interp3" emma:lang="" emma:confidence="0">
                  <emma:literal>9 2</emma:literal>
                </emma:interpretation>
                <emma:interpretation id="interp4" emma:lang="" emma:confidence="0">
                  <emma:literal>8 2</emma:literal>
                </emma:interpretation>
              </emma:one-of>
            </emma:emma>
          </inkml:annotationXML>
          <inkml:trace contextRef="#ctx0" brushRef="#br0">18615 8251 416 0,'0'-8'152'0,"10"12"-116"0,-10 4-12 0,4 0 180 16,-4 4-116-16,0 5 140 16,0 7-128-16,5 12 52 15,-5 9-88-15,0 11 44 0,0 13-64 16,0-4 40-16,0-4-48 15,0-5 0-15,0 1-24 16,-5-4 64-16,-4-5-44 16,0 1 16-16,4-13-32 15,-4-8 28-15,5-7-28 16,-1-9 12-16,5-12-16 16,0-4-16-16,5-8 0 15,4-9 4-15,0 1 0 16,0-4-36-16,5-4 20 0,4-5-48 15,0 9 36-15,0 0-12 32,5 7 24-32,4-3-28 0,1 4 28 15,-6 0 16-15,10 8 0 16,-4 8-16-16,-1 4 8 16,-4 4 56-16,4 8-24 0,-9 4 24 15,14 9-28-15,-9 7 16 16,0 5-20-16,-1-1 20 15,-3 5-24-15,-10-5 12 16,-5-4-12-16,-8-7 36 16,-1-5-24-16,-9-8 12 15,10-8-20-15,-1-8-264 16,1-12 136-16,-1-12-892 16</inkml:trace>
          <inkml:trace contextRef="#ctx0" brushRef="#br0" timeOffset="123.3174">19330 8364 1048 0,'-45'8'388'0,"45"1"-300"0</inkml:trace>
          <inkml:trace contextRef="#ctx0" brushRef="#br0" timeOffset="315.8681">19362 8587 1320 0,'-23'44'488'0,"14"-23"-380"0,0 11-28 0,9-16-20 0,0 13-48 0,0-5 12 0,9 0-12 16,19 0-200-16,-1 1 100 15,9-1-552-15,-4-4 352 16,0 5-240-16</inkml:trace>
          <inkml:trace contextRef="#ctx0" brushRef="#br0" timeOffset="886.0012">20045 8757 892 0,'23'-28'332'0,"-19"20"-260"0,5-9-20 0,-9 9 72 15,-9 0-80-15,5 0 52 16,-14 0-56-16,4 0 32 16,-9 0-40-16,-9 16 16 0,0-4-28 15,1 4 8-15,-15 4-16 0,10 0 12 16,-19 9-16-16,19-5-4 15,-1 8 0-15,10 0 4 16,9 1-4-16,13-1-20 16,14-4 8-16,14-4 20 15,13-4-4-15,10-8-20 16,4-8 4-16,-5-4-208 16,1-4 120-16,-10-4-236 15,5 0 188-15,-18 4 0 16,4 4 88-16,-13-1 144 15,-14 9-48-15,-4 9 288 16,-6 11-184-16,-3 4 80 16,8 29-132-16,-4 15 32 15,9 17-68-15,-4 5 0 16,-1-6-32-16,-4-7-12 0,-5 0-8 16,5-4 64-16,-14 4-36 15,1 0 24-15,-10-12-36 16,-9-1 60-16,-5-7-44 15,1-21 28 1,-1-11-36-16,14-13 36 0,5-16-36 16,9-20-24-16,13-29-4 15,23-16-28-15,14-12 16 16,9-8-548-16,9-48 304 16,0-5-724-1</inkml:trace>
          <inkml:trace contextRef="#ctx0" brushRef="#br0" timeOffset="1276.9466">20318 8174 1248 0,'41'-40'460'0,"-14"32"-356"0,14-5-32 16,-22 13 68-16,8 0-92 15,0 5 76-15,-4 11-68 16,0 8 4-16,-5 21-36 16,0 23 24-16,-13 13-32 0,8 8 40 15,1 0-32-15,-14-12 12 16,0-12-20-16,-14-8 44 15,1-5-32-15,4-3 20 16,-5-13-28-16,-4-3 16 16,9-13-20-16,-5-12 28 15,14-12-28-15,0-8-4 16,9-13-8-16,5-3-84 16,-5 0 44-16,18-5-20 0,-9 5 32 15,14-4-20-15,-9 20 24 16,0-1 64-16,-5 13-24 15,5 9 160-15,-10 7-100 16,6 8 48-16,-1 4-80 16,0 9-8-16,-4 11-24 15,13 5 32-15,-4 8-24 16,9-9-320-16,-5 5 160 16,5-13-928-16,-14-15 592 15,-9-33-260 1</inkml:trace>
        </inkml:traceGroup>
      </inkml:traceGroup>
    </inkml:traceGroup>
    <inkml:traceGroup>
      <inkml:annotationXML>
        <emma:emma xmlns:emma="http://www.w3.org/2003/04/emma" version="1.0">
          <emma:interpretation id="{93E70B14-F2A2-4939-B7C9-2FDE91A50D6C}" emma:medium="tactile" emma:mode="ink">
            <msink:context xmlns:msink="http://schemas.microsoft.com/ink/2010/main" type="paragraph" rotatedBoundingBox="20318,10196 24340,10382 24263,12031 20242,118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FA670E-BABD-4BD3-9AD2-96DBACBB1A27}" emma:medium="tactile" emma:mode="ink">
              <msink:context xmlns:msink="http://schemas.microsoft.com/ink/2010/main" type="line" rotatedBoundingBox="20318,10196 24340,10382 24263,12031 20242,11845"/>
            </emma:interpretation>
          </emma:emma>
        </inkml:annotationXML>
        <inkml:traceGroup>
          <inkml:annotationXML>
            <emma:emma xmlns:emma="http://www.w3.org/2003/04/emma" version="1.0">
              <emma:interpretation id="{9A05B074-4E6F-474A-8604-1BC3300A2F81}" emma:medium="tactile" emma:mode="ink">
                <msink:context xmlns:msink="http://schemas.microsoft.com/ink/2010/main" type="inkWord" rotatedBoundingBox="20318,10196 24340,10382 24263,12031 20242,1184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499.6376">19002 10558 716 0,'19'0'264'0,"-10"0"-204"0,4-8-16 16,-4 4 88-16,5-4-80 16,0-5 8-16,-1-7-40 15,-8 0 24-15,4-8-28 16,-18-1 12-16,4 1-16 0,-13 0-8 0,-5 3 0 15,-8 5-376-15,-15 4 204 16,-4 12-168 0,-9 12 192-16,9 16 404 15,0 17-132-15,9 15 268 16,9 9-224-16,9 0 16 16,9-4-112-16,10-9-4 0,8-11-40 15,10-9 24-15,9-8-32 16,13-11 20-16,5-5-24 15,14-4 16-15,-1-8-20 16,1-4 0-16,4-13-8 16,-9-15-252-16,-9-13 132 0,-13-3-256 31,4-5 212-31,-10-20-464 0</inkml:trace>
          <inkml:trace contextRef="#ctx0" brushRef="#br0" timeOffset="2747.8169">19185 10040 832 0,'0'-57'308'0,"9"29"-240"0,0-5-20 15,-9 13 80-15,4 12-80 16,-4-8 8-16,9 8-36 16,-9 24 4-1,-9 12 112-15,5 13-76 0,-10 7 160 16,0 5-124-16,5 12 104 16,0 8-116-16,0 12 44 15,0 4-72-15,0-8-8 16,9-9-28-16,-5-11 24 0,1-8-28 15,-1-13 40-15,1-7-32 16,-1-5 32-16,-4-12-32 16,4 0-40-16,1-8 8 15,-5-8-404-15,9-8 224 16,9-24-1028 0</inkml:trace>
          <inkml:trace contextRef="#ctx0" brushRef="#br0" timeOffset="2870.6437">19339 10056 912 0,'-22'12'340'0,"17"-4"-264"0</inkml:trace>
          <inkml:trace contextRef="#ctx0" brushRef="#br0" timeOffset="3108.7767">19389 10303 820 0,'-27'44'304'0,"27"-11"-236"16,0 23-20-16,9-23 8 0,-4 3-40 0,4 9 12 0,0-1-16 0,5-3 0 0,-5-5-4 15,-5-8 124-15,-4 5-68 0,-4-13 60 0,-5 0-72 16,-1-3 4-16,1-1-32 16,0 0-4-16,-9-4-12 15,14 0-612-15,4 0 328 16</inkml:trace>
          <inkml:trace contextRef="#ctx0" brushRef="#br0" timeOffset="3485.7768">19612 10497 984 0,'-18'57'368'0,"18"-25"-288"0,14 13-20 15,-5-17 80-15,0 0-88 16,0 1 32-16,9-9-48 15,-4 0 20-15,-9-4-28 16,8-8 96-16,-4 1-68 0,-4-9 56 16,4-17-48-1,0-15-36-15,-9-13 12 16,14-19-28-16,-10-5-12 16,6 4-4-16,3 4-4 15,5 13 0-15,1 11-12 16,8 9 12-16,-4 8-32 15,4 8 24-15,-4 4-312 16,0 8 180-16,-5 4-780 16,14 16 512-16,-5-4 144 15</inkml:trace>
          <inkml:trace contextRef="#ctx0" brushRef="#br0" timeOffset="3843.8732">20091 10789 716 0,'-10'-9'264'0,"10"9"-204"0,5-4-16 0,0 0 116 0,4-8-96 16,4-4 8-16,6-12-44 15,3-5 0-15,6-7-16 16,-1-13-24-16,0 9 4 0,-9-5-56 15,-4 5 32-15,-14 7 32 16,-9 9 4-16,-9 8 0 16,-10 12 0-16,-3 8 100 15,-6 16-56-15,5 12 156 16,5 17-112-16,0 7 52 16,18-3-84-16,-1 16-44 15,15-17-12-15,9-12 48 16,13 1-28-16,9-13-12 15,10-8-4-15,13-8 8 16,-4 5-8-16,13-13-172 16,-4 0 92-16,-10-4-292 0,-13-9 204 15</inkml:trace>
          <inkml:trace contextRef="#ctx0" brushRef="#br0" timeOffset="4099.0376">20833 10323 1268 0,'-5'-20'468'0,"-4"16"-364"0,4 0-28 0,-8 4 12 16,-1 8-64-16,-9 4 0 15,-4 8-16-15,-9 9-8 0,-10 11 4 16,-9 5-16-16,19 3 8 0,-5 1 92 16,27-5-48-16,14-7-8 15,14-1-20-15,27 0 32 16,9-15-20-16,14-9 20 15,13-4-24-15,19-4-184 16,-5-8 88-16,-14 0-228 16,1-4 172-16,-19-4-280 15,-9-5 232-15</inkml:trace>
          <inkml:trace contextRef="#ctx0" brushRef="#br0" timeOffset="4344.1889">21370 9995 1068 0,'-18'4'396'0,"9"9"-308"0,-19 19-24 0,19-8 144 15,-14 9-128 17,-9 15 88-32,1 13-96 0,-1 20-20 0,0 12-32 15,5-4 20-15,13-16-24 0,-4-13-40 0,18-11 12 16,-5-13 44-16,5-7-12 15,0-5-248-15,-4-12 124 16,-6-8-524-16,-3-8 352 16,-1-12-336-1</inkml:trace>
          <inkml:trace contextRef="#ctx0" brushRef="#br0" timeOffset="5150.3336">20819 10335 1320 0,'-18'-32'488'0,"31"24"-380"0,15-8-28 16,-5 8 24-16,8-5-72 15,29 5 16-15,3 0-32 16,10 4 0-16,0 0-8 31,-5-4-184-31,5-4 100 16,-5-4-44-16,10 4 72 0,-24-1 20 0,-17 1 16 0,-10 0 28 16,-9 4-8-16,-18 4 4 15,-4 4-4-15,-19 12 12 16,0-4-12-16,1 12 16 15,-1 13-16-15,0 11-4 16,18 13 0-16,1 4 4 16,4 3-4-16,4-7 68 0,1-8-40 15,9-9 60-15,4-7-56 16,-4-5 88-16,-1-8-68 16,5-4 0-16,-4-4-36 15,4-4 24-15,-4-12-28 16,-5-4 32-16,-4-4-32 15,4-16 20-15,-5-4-20 16,-4-9-24-16,5 5 0 16,-5 7-24-16,0 5 20 15,9 4 24-15,-5 16-8 16,6 8 80-16,-1 8-48 16,4 8 56-16,-4 4-52 0,-4 5 32 15,4-1-40-15,-4 0 16 16,-1 1-28-16,5-1-16 15,-4-8-8-15,18-4 40 16,-1-3-4 0,10-9 20-1,-9-12-28-15,0-5-32 16,4-7 4-16,-4 0-16 16,0 0 8-16,-5 0-132 15,0 3 76-15,14 1-224 16,-9 0 164-16,-5 0-84 15,0 4 124-15,-4-1-28 16,-10 1 68-16,5 0 24 16,-9-4 20-16,0-4-8 15,-9-5 8-15,5 5 4 16,-10 0 0-16,0 4 8 0,10 8-4 16,-5 8-36-16,9 12 16 15,0 12-28-15,0 9 24 16,13 7 20-16,6 0 0 15,8-7-16-15,-9 3 8 16,10-7 4-16,-10-5 4 16,9-4 24-16,-9-4-12 15,10-4 40-15,-10-8-28 16,0-8-208-16,5-12 100 16,-14-8-320-16,5-25 228 0,-1-19-404 15</inkml:trace>
          <inkml:trace contextRef="#ctx0" brushRef="#br0" timeOffset="5659.869">22444 9991 1164 0,'28'-44'428'0,"-28"44"-332"0,4 0-24 16,-4 8 100-16,0 8-108 15,-9 12 80-15,-5 9-84 16,-8 15-4-16,-1 17-36 16,-9 4 40-16,9 16-32 0,5-8-16 15,4-16-4-15,10-9-20 16,-1-11 8-16,5-13-76 15,0-11 44-15,5-13-100 16,-1-12 76-16,19-4-52 16,0-1 68-16,9 5-32 15,0 4 44-15,-5-4-8 16,14 12 24-16,-5 1 28 0,-4-9-8 16,0 0 80-16,0 0-48 15,-5-9 100-15,-8 1-76 16,-10 0 52-16,-9-4-68 15,-9-4-20-15,9 8-16 16,-14-4-8-16,5 4 0 16,-5 8-20-16,0 8 12 15,1 20-40-15,-1 17 28 16,10 11 60-16,-6 5-20 16,10 20 72-16,10 44-52 0,-6 1 0 15,5-13-24-15,-18-16 8 16,-5-8-16-16,-4-12 60 15,-14-16-40-15,-13-13 40 16,-1-19-36-16,1-13 8 16,-10-16-24-16,14-8 36 15,9-12-28-15,14-9-68 16,23-3 24-16,13-1-144 16,27 1 92-16,15 12-380 15,3 12 248-15,-17 12-816 16</inkml:trace>
        </inkml:traceGroup>
      </inkml:traceGroup>
    </inkml:traceGroup>
    <inkml:traceGroup>
      <inkml:annotationXML>
        <emma:emma xmlns:emma="http://www.w3.org/2003/04/emma" version="1.0">
          <emma:interpretation id="{EECD35EC-E9E6-4C10-AEAA-F5150B40E499}" emma:medium="tactile" emma:mode="ink">
            <msink:context xmlns:msink="http://schemas.microsoft.com/ink/2010/main" type="paragraph" rotatedBoundingBox="19745,12543 23756,12613 23727,14278 19716,14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C27714-4EC5-47F0-B0B5-E681962F5D6B}" emma:medium="tactile" emma:mode="ink">
              <msink:context xmlns:msink="http://schemas.microsoft.com/ink/2010/main" type="line" rotatedBoundingBox="19745,12543 23756,12613 23727,14278 19716,14209">
                <msink:destinationLink direction="with" ref="{6D4F07BA-71D7-46A2-B13A-EA285080CCD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A2EEE04-A5DC-4B0F-A7C5-F280B9CF97C4}" emma:medium="tactile" emma:mode="ink">
                <msink:context xmlns:msink="http://schemas.microsoft.com/ink/2010/main" type="inkWord" rotatedBoundingBox="19745,12543 22240,12586 22212,14199 19717,1415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666.7831">19194 12314 996 0,'-19'-28'368'0,"10"20"-284"0,-13-8-24 15,8 8 20-15,-18-5-56 16,-14 1 16-16,-4 0-24 16,-13 0-16-16,-10 4-4 0,9 0 12 0,0 4-4 15,-4 4 24-15,0 4-16 16,-10 0 100-16,1 8-60 15,-5 12 136-15,9 21-108 16,5 20 104-16,13 19-104 16,23 14 132-16,10-5-116 15,17-8 48-15,23 4-84 16,19 4-36-16,22 4-12 16,9-4-4-16,10-8-4 15,8-8 84-15,-4-25-44 16,14-11-12-16,-5-9-20 0,-9-15-248 15,0-5 128-15,-19-12-176 16,-17-8 164-16,-23-9-196 16,-1-3 180-16,-22-4-128 15,-13-4 152-15,-19-5 0 16,-14 1 64-16,-8-5-4 16,-1 5 32-16,10 4 124 15,-6-1-56-15,15-3 116 16,13 12-92-16,0-5-28 15,5 5-28-15,14 0-32 16,17 4 8-16,10 0-12 16,9 8 8-16,9 3 16 15,9-3 0-15,0 12-4 16,-4 5 4-16,-10-1 108 16,1 0-60-16,-19 4 156 15,0 0-116-15,-4 0 76 0,-5 12-96 16,-9 5 32-16,-9 7-60 15,-5 9 4-15,5 7-32 16,-5 5-8-16,5-9-4 16,0-3 12-16,9-9-8 15,9-3 16-15,-9-9-16 16,0-4-188-16,0-3 96 16,0-5-264-16,9-4 196 15,-4-16-644 1,4-13 444-16,0-15-140 0</inkml:trace>
          <inkml:trace contextRef="#ctx0" brushRef="#br0" timeOffset="6973.5783">19817 12173 1120 0,'-27'-21'416'0,"13"17"-324"0,-4 4-24 16,0 4 40-16,-14 4-72 15,-18 13 120-15,-14 23-88 16,-4 37 56-16,4 36-72 16,5 9 76-16,0 7-72 0,9 25 60 0,18 12-64 15,9-24-48-15,9-17-4 16,10-19 32-16,22-9-20 15,-4-12-132-15,18-8 64 16,13-24-508-16,28-25 312 16</inkml:trace>
          <inkml:trace contextRef="#ctx0" brushRef="#br0" timeOffset="7462.1003">19936 12476 996 0,'-32'-20'368'0,"23"28"-284"0,-28 20-24 16,19 1 152-1,-9 19-128-15,-5 17 132 0,0 0-124 16,18-5 68-16,5 13-92 15,9 4 60-15,19 0-72 0,8 0-40 16,14-12-12-16,-5-13 20 16,14-23-12-16,-4-9 48 15,13-24-32-15,5-16 20 16,0-17-28-16,4-11 28 16,-23-9-32-16,-4 0-120 15,-27 1 56-15,-23-1-72 0,-5 0 72 16,-18 13 32-16,-13 7 12 15,-5 21-12-15,0 12 8 16,-5 16-24-16,-9 0 20 16,10 9-20-16,-1-5 16 15,5 4 28-15,9 0-8 16,18 1 0-16,10-1 0 16,13 0 28-16,13-4-16 15,10 0 4-15,18-3-12 16,-5-5 4-16,19-8-8 15,9-4 52-15,13 0-32 0,5 4-432 16,5 0 220-16,-10 0-904 16</inkml:trace>
          <inkml:trace contextRef="#ctx0" brushRef="#br0" timeOffset="7660.877">20596 13285 1120 0,'-9'57'416'0,"4"-37"-324"0,5 29-24 16,-13-29 40-16,8 9-72 16,-9 3 12-16,-18 0-28 15,-8 1-160-15,-11 3 72 16,-8-4-800-16</inkml:trace>
        </inkml:traceGroup>
        <inkml:traceGroup>
          <inkml:annotationXML>
            <emma:emma xmlns:emma="http://www.w3.org/2003/04/emma" version="1.0">
              <emma:interpretation id="{14BF1D63-75C2-481A-8A53-2030DA9486C3}" emma:medium="tactile" emma:mode="ink">
                <msink:context xmlns:msink="http://schemas.microsoft.com/ink/2010/main" type="inkWord" rotatedBoundingBox="22609,12593 23756,12613 23727,14278 22580,14259"/>
              </emma:interpretation>
              <emma:one-of disjunction-type="recognition" id="oneOf3">
                <emma:interpretation id="interp7" emma:lang="" emma:confidence="0">
                  <emma:literal>4)</emma:literal>
                </emma:interpretation>
                <emma:interpretation id="interp8" emma:lang="" emma:confidence="0">
                  <emma:literal>4 )</emma:literal>
                </emma:interpretation>
                <emma:interpretation id="interp9" emma:lang="" emma:confidence="0">
                  <emma:literal>¢ )</emma:literal>
                </emma:interpretation>
                <emma:interpretation id="interp10" emma:lang="" emma:confidence="0">
                  <emma:literal>9)</emma:literal>
                </emma:interpretation>
                <emma:interpretation id="interp11" emma:lang="" emma:confidence="0">
                  <emma:literal>&amp; )</emma:literal>
                </emma:interpretation>
              </emma:one-of>
            </emma:emma>
          </inkml:annotationXML>
          <inkml:trace contextRef="#ctx0" brushRef="#br0" timeOffset="8017.5771">21247 12792 1092 0,'0'-8'404'0,"4"8"-316"0,-4 0-24 0,-4 8-16 0,-23 4-40 16,-5 8 40-16,-14 4-24 15,-4 13 32-15,5 7-32 16,4 9 48-16,18-9-40 0,9 9-16 16,19-16-8-16,18-1 44 15,18-16-28-15,13 0 0 16,10-20-16-16,-5-12 20 15,5-12-16-15,4-4-12 16,-9-9-4-16,-13-7-40 16,-1 3 24-16,-31 9-56 15,-23-5 44-15,-9 9-12 16,-1 0 28-16,-8 12-388 16,-5-13 224-16,10 9-564 15</inkml:trace>
          <inkml:trace contextRef="#ctx0" brushRef="#br0" timeOffset="8317.8767">21370 12322 1016 0,'-9'12'376'0,"9"5"-292"0,-9 11-20 0,9-4 148 16,-5 17-128-16,1 15 196 0,-10 13-160 16,9 8 108-16,-8 4-132 15,-1 8 12 1,14 4-64-16,-14 24-28 16,14-7-8-16,9 11 24 0,-18-16-16 15,9-24 12-15,0 0-16 16,0-16-60-16,0-12 24 15,-4-9-392-15,-5-16 224 0,4-19-904 16</inkml:trace>
          <inkml:trace contextRef="#ctx0" brushRef="#br0" timeOffset="8588.0946">21884 12185 1456 0,'19'8'536'0,"26"28"-416"0,1 21-32 0,-15-4 172 15,10 44-160-15,-9 16 64 16,-9 8-96-16,-23 29 24 15,-4 20-56-15,-28-8 88 16,-28-4-72-16,-31 16-488 0,-27 12 232 16,4-8-1172 15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02:40.77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D4F07BA-71D7-46A2-B13A-EA285080CCDF}" emma:medium="tactile" emma:mode="ink">
          <msink:context xmlns:msink="http://schemas.microsoft.com/ink/2010/main" type="inkDrawing" rotatedBoundingBox="18620,16449 24343,15886 24394,16404 18671,16967" semanticType="underline" shapeName="Other">
            <msink:sourceLink direction="with" ref="{4FC27714-4EC5-47F0-B0B5-E681962F5D6B}"/>
          </msink:context>
        </emma:interpretation>
      </emma:emma>
    </inkml:annotationXML>
    <inkml:trace contextRef="#ctx0" brushRef="#br0">132 768 1048 0,'0'-20'388'0,"18"12"-300"0,19-12-28 0,-10 11-28 0,14-7-32 16,14-4-12-16,22 4 8 15,5-4 4-15,4-1 0 16,19-11 104-16,55-21-56 0,31-7 88 15,45-25-80-15,42 0 80 16,59 0-80-16,-5 24 16 16,51 8-40-16,-33 13 24 15,15 16-32-15,-42 11-12 16,0 1-8-16,-31 16-24 16,-28-4 12-16,-9 4 40 15,-23 13-20-15,-46 3 36 16,-17-4-32-16,-46 0 20 15,-14-4-20-15,-31 1 52 16,-33 3-36-16,-13 4 64 16,-32 0-56-16,-18 13 28 0,-14-5-40 15,-27-4 8-15,-19 4-20 16,-45-3 8-16,0 3-12 16,-18-8 0-16,-32 1-4 15,-13 3-16-15,-28-8 4 16,-46 4-24-16,1 1 16 15,-42-1-32-15,5 8 28 16,-32-8-64-16,10 9 44 16,-28 3-44-16,22-8 44 15,-8 1 28-15,32 3 8 0,17-4-24 16,6-4 12-16,40-3 24 16,36-9-8-16,28-4-24 15,32-12 8-15,37-4-152 16,31 12 88-16,50 0-600 15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02:42.30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62768F4-CCFE-47E2-A80E-7F4504222DEF}" emma:medium="tactile" emma:mode="ink">
          <msink:context xmlns:msink="http://schemas.microsoft.com/ink/2010/main" type="writingRegion" rotatedBoundingBox="19220,16204 22425,18196 21553,19600 18347,17609"/>
        </emma:interpretation>
      </emma:emma>
    </inkml:annotationXML>
    <inkml:traceGroup>
      <inkml:annotationXML>
        <emma:emma xmlns:emma="http://www.w3.org/2003/04/emma" version="1.0">
          <emma:interpretation id="{7EC44FD6-C37F-49EB-A2F8-9DA48400EE1C}" emma:medium="tactile" emma:mode="ink">
            <msink:context xmlns:msink="http://schemas.microsoft.com/ink/2010/main" type="paragraph" rotatedBoundingBox="19220,16204 22425,18196 21553,19600 18347,176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E0A810-DDD1-4792-8261-03C308171EDF}" emma:medium="tactile" emma:mode="ink">
              <msink:context xmlns:msink="http://schemas.microsoft.com/ink/2010/main" type="line" rotatedBoundingBox="19220,16204 22425,18196 21553,19600 18347,17609"/>
            </emma:interpretation>
          </emma:emma>
        </inkml:annotationXML>
        <inkml:traceGroup>
          <inkml:annotationXML>
            <emma:emma xmlns:emma="http://www.w3.org/2003/04/emma" version="1.0">
              <emma:interpretation id="{0EEB6069-A4FE-431B-814D-4101FFCEC16C}" emma:medium="tactile" emma:mode="ink">
                <msink:context xmlns:msink="http://schemas.microsoft.com/ink/2010/main" type="inkWord" rotatedBoundingBox="19096,16404 19607,16721 19285,17240 18774,169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34 365 780 0,'0'-16'288'0,"9"16"-224"0,0-8-20 15,0-1 48-15,5 5-60 16,4-4 60-16,5 8-56 15,9 0 28-15,4 8-36 16,5 5-8-16,9 3-12 0,-4 4 4 16,4 4-8-16,-9 1 8 15,-5-1-8-15,-13-4 24 16,0-4-16-16,-5-4 40 0,-18-3-28 16,-9-5 12-16,-14 0-20 15,-13-4 0-15,-19-4-8 16,0 0-84-1,-8-5 40-15,-1 1-48 0,9 0 48 16,5-4 20-16,18 0 12 16,10 4-16-16,8 0 12 15,14 4-4-15,14-4 4 16,13 8 16-16,9 8-4 16,14 4 8-16,5 8-8 0,-5 0-4 15,0 13 4-15,-22-9 12 16,8-4-8-16,-36-20 32 15,-18 0-4 1,-5-20-20-16,-18-4 0 16,-4-9-8-16</inkml:trace>
          <inkml:trace contextRef="#ctx0" brushRef="#br0" timeOffset="-525.9001">57 207 572 0,'-18'0'208'16,"8"0"-160"-16,-3 0-12 0,8 0 276 0,-4 0-176 15,5-4 88-15,4-4-132 16,9 0 32-16,4 0-68 16,15-13-8-16,8 5-28 0,5-4 4 15,14 0-12-15,-1 0-8 16,-4-5 0-16,-4 5-16 16,-5 4 8-16,-5 4-4 15,-4 4 0-15,-9 8 0 16,-5 0 0-16,-4 8 8 15,-5 4 0-15,-9 8 0 16,-5-4 0-16,1 0 8 16,-5 1-4-16,-9-5 32 15,-5 0-20-15,0-4 4 16,-4 0-12-16,4-4 4 16,-4-4-8-16,13 0 16 0,0 0-12 15,5 4-160-15,5-4 80 16,4 0-404-16,9 12 268 15,-5 9-420 1</inkml:trace>
        </inkml:traceGroup>
        <inkml:traceGroup>
          <inkml:annotationXML>
            <emma:emma xmlns:emma="http://www.w3.org/2003/04/emma" version="1.0">
              <emma:interpretation id="{9AC0D98B-D801-4E67-BEFB-F5B520B2FFBB}" emma:medium="tactile" emma:mode="ink">
                <msink:context xmlns:msink="http://schemas.microsoft.com/ink/2010/main" type="inkWord" rotatedBoundingBox="20210,17761 20538,17965 20088,18690 19759,1848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224.5564">1468 1478 1164 0,'14'-20'428'0,"-5"11"-332"0,0-7-24 0,-4 4 108 15,4 0-112-15,4-8 68 16,-13 0-76-16,0-1 28 16,0 9-52-16,0-4 0 0,-13 4-24 15,-6 8-16-15,-3-4 0 16,-6 8-84-16,-4 12 48 16,1-4-56-16,-1 4 56 15,-5 0 12-15,5-4 16 0,1 8-32 16,8-3 24-16,9-1-12 15,14 0 20-15,-9-4 8 16,27 8 28 0,-4 0-12-16,0 1 76 15,8 3-52-15,-3-4 12 16,3 8-28-16,1 5-12 16,0-1-4-16,-14 4 12 15,14 5-8-15,-10-1 32 16,-13 1-24-16,0-1 32 15,-4 4-32-15,-5-7 32 16,-5-5-32-16,-4 5 12 16,-5-5-16-16,0 0-24 15,-9-4 4-15,-4-3 20 16,-5-1-4-16,5 0 68 0,4-12-44 16,0 4 24-16,9-16-36 15,14-12-16-15,4 4-8 16,5-16 12-16,5 3-4 15,13-3-444-15,-4 0 244 16</inkml:trace>
        </inkml:traceGroup>
        <inkml:traceGroup>
          <inkml:annotationXML>
            <emma:emma xmlns:emma="http://www.w3.org/2003/04/emma" version="1.0">
              <emma:interpretation id="{1077650C-3D6D-4C57-A3EE-C82718AA396A}" emma:medium="tactile" emma:mode="ink">
                <msink:context xmlns:msink="http://schemas.microsoft.com/ink/2010/main" type="inkWord" rotatedBoundingBox="21048,17340 22425,18196 21788,19223 20410,18367"/>
              </emma:interpretation>
              <emma:one-of disjunction-type="recognition" id="oneOf2">
                <emma:interpretation id="interp2" emma:lang="" emma:confidence="0">
                  <emma:literal>ETI</emma:literal>
                </emma:interpretation>
                <emma:interpretation id="interp3" emma:lang="" emma:confidence="0">
                  <emma:literal>EI</emma:literal>
                </emma:interpretation>
                <emma:interpretation id="interp4" emma:lang="" emma:confidence="0">
                  <emma:literal>ELI</emma:literal>
                </emma:interpretation>
                <emma:interpretation id="interp5" emma:lang="" emma:confidence="0">
                  <emma:literal>ET'</emma:literal>
                </emma:interpretation>
                <emma:interpretation id="interp6" emma:lang="" emma:confidence="0">
                  <emma:literal>ET,</emma:literal>
                </emma:interpretation>
              </emma:one-of>
            </emma:emma>
          </inkml:annotationXML>
          <inkml:trace contextRef="#ctx0" brushRef="#br0" timeOffset="29053.7621">1600 1708 1216 0,'-4'-8'448'0,"13"8"-348"0,13 0-28 0,-3 0 140 16,13 4-132-16,4 0 72 16,10 5-88-16,-6-5 0 15,1 4-40-15,-4-8 12 0,4 8-20 16,-5-8 20-16,5 0-24 16,-4-8-304-16,8 4 160 15</inkml:trace>
          <inkml:trace contextRef="#ctx0" brushRef="#br0" timeOffset="28795.0752">2087 1458 912 0,'-27'0'340'0,"18"0"-264"0,-9 0-24 16,18 0 88-16,-5 8-88 16,1-8 32-16,4-8-48 15,-5 8-12-15,0-4-16 16,1-5-8-16,-5 1 4 0,4-4-16 15,-8-4 8-15,-1-4 20 16,0 8-8-16,-4-1-4 16,0-3 0-16,4 12 20 15,1 4-12-15,-1 0 24 16,5 4-24-16,4 8 24 16,-4 5-24-16,0-5-12 0,4 8-4 15,-13 8 84-15,9 1-48 16,-5 3 72-16,-4 8-64 15,0 1 80-15,4 20-68 16,1-13 44-16,4 17-56 16,4-12 32-16,5-13-40 15,0-8 8-15,9-11-24 16,5 7 20-16,-5-16-24 16,5-4-4-16,4-8-4 15,-5 0 20-15,-3 8-12 0,8 0-4 16,-5-4-4-16,-8 13-4 15,13-5 0-15,-4 0-28 16,4 0 16-16,-4-4 12 16,9-8 4-16,-5 0-20 15,4 0 8-15,-3-4-384 16,-1 0 216-16,-9-8-988 16</inkml:trace>
          <inkml:trace contextRef="#ctx0" brushRef="#br0" timeOffset="29426.7546">2370 1454 1184 0,'-28'-5'440'0,"24"1"-344"0,-10 4-24 16,10 0 92-16,4 0-104 16,0 0-8-16,0 0-32 0,4-4 48 15,10 4-40-15,4-4 104 0,9 0-76 16,5-4 48-16,14 4-64 15,8-8 32-15,1 8-40 16,4-4 0-16,9 0-20 16,5-4 20-16,-4 4-20 15,-10 8-48-15,-18 8 20 16,-19-4-216-16,-8 4 128 16,-18-8-452-16,-19 12 312 15</inkml:trace>
          <inkml:trace contextRef="#ctx0" brushRef="#br0" timeOffset="29729.06">2684 1449 912 0,'-5'9'340'0,"5"3"-264"0,-4 4-24 16,4-4 168-16,0 8-132 15,0 0 104-15,0 17-108 16,0 16 52-16,0 3-80 16,0 5 40-16,0 4-56 0,-5-5 32 15,1-3-40-15,-1-17 16 16,-9 1-28-16,5-13 36 16,0-7-32-16,0-9-40 15,9-4 8-15,0-8-264 16,0-8 152-16,9-4-384 0,0-9 284 15,5 1-576 1</inkml:trace>
          <inkml:trace contextRef="#ctx0" brushRef="#br0" timeOffset="30012.3122">3312 1494 1196 0,'5'-8'440'0,"-5"8"-340"0,0 0-32 0,0 0 124 0,0 8-120 15,0 4 96-15,0 8-100 16,-5 9 36-16,-4 11-60 16,0 13 36-16,-5 20-44 0,-9-1 16 15,19 1-32-15,-1-4 16 16,-4-16-20-16,5-13 8 31,4 1-12-31,0-13 28 0,4-8-24 16,-4-8-312-16,0-12 160 15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04:50.14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B450D42-1EB6-4D36-AF97-5B1D8705AFD8}" emma:medium="tactile" emma:mode="ink">
          <msink:context xmlns:msink="http://schemas.microsoft.com/ink/2010/main" type="inkDrawing" rotatedBoundingBox="611,6819 5475,6740 5477,6868 613,6947" semanticType="underline" shapeName="Other">
            <msink:sourceLink direction="with" ref="{9EE643D2-21B2-45AE-B010-C5E7A04BE7A5}"/>
          </msink:context>
        </emma:interpretation>
      </emma:emma>
    </inkml:annotationXML>
    <inkml:trace contextRef="#ctx0" brushRef="#br0">10 158 664 0,'-14'-16'244'0,"14"4"-188"0,0-4-16 0,9 7 156 15,-9 1-116-15,0-4 64 16,5 0-84-16,4 0 64 16,0 0-72-16,0 4 60 0,5 4-60 15,-5 0 48-15,14 0-56 16,-1 4 24-16,24 4-40 16,18 4-8-16,27 4-12 15,18 0 20-15,14 0-16 0,55-8 84 16,31 0-52-16,55-12 84 15,23 0-72-15,77-8 68 16,14 4-68-16,18 4-4 16,0-5-32-16,-41 13 16 15,-41-4-24-15,-31-8 4 16,-51 8-8-16,-59 0 20 31,-14 8-16-31,-36-4-12 16,-36 4-4-16,-15 0-252 15,-21 0 140-15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3-29T14:33:44.28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39D1B557-EAAA-4991-8A3B-A73E80DA2B9A}" emma:medium="tactile" emma:mode="ink">
          <msink:context xmlns:msink="http://schemas.microsoft.com/ink/2010/main" type="writingRegion" rotatedBoundingBox="8397,16171 8905,16171 8905,16284 8397,16284"/>
        </emma:interpretation>
      </emma:emma>
    </inkml:annotationXML>
    <inkml:traceGroup>
      <inkml:annotationXML>
        <emma:emma xmlns:emma="http://www.w3.org/2003/04/emma" version="1.0">
          <emma:interpretation id="{9392815D-7A21-4525-B401-54963FC8418C}" emma:medium="tactile" emma:mode="ink">
            <msink:context xmlns:msink="http://schemas.microsoft.com/ink/2010/main" type="paragraph" rotatedBoundingBox="8397,16171 8905,16171 8905,16284 8397,16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9B8A08-28D7-422A-A13E-A0E10C62CCAE}" emma:medium="tactile" emma:mode="ink">
              <msink:context xmlns:msink="http://schemas.microsoft.com/ink/2010/main" type="line" rotatedBoundingBox="8397,16171 8905,16171 8905,16284 8397,16284"/>
            </emma:interpretation>
          </emma:emma>
        </inkml:annotationXML>
        <inkml:traceGroup>
          <inkml:annotationXML>
            <emma:emma xmlns:emma="http://www.w3.org/2003/04/emma" version="1.0">
              <emma:interpretation id="{0CBD585C-5835-4D12-9E35-26E9BC671919}" emma:medium="tactile" emma:mode="ink">
                <msink:context xmlns:msink="http://schemas.microsoft.com/ink/2010/main" type="inkWord" rotatedBoundingBox="8397,16171 8905,16171 8905,16284 8397,16284"/>
              </emma:interpretation>
              <emma:one-of disjunction-type="recognition" id="oneOf0">
                <emma:interpretation id="interp0" emma:lang="" emma:confidence="0">
                  <emma:literal>F</emma:literal>
                </emma:interpretation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k</emma:literal>
                </emma:interpretation>
                <emma:interpretation id="interp4" emma:lang="" emma:confidence="0">
                  <emma:literal>"</emma:literal>
                </emma:interpretation>
              </emma:one-of>
            </emma:emma>
          </inkml:annotationXML>
          <inkml:trace contextRef="#ctx0" brushRef="#br0">0 18 0,'0'0'0,"0"0"16,0 0-16,0 0 15,80-37 1,-7 63-16,38 8 16</inkml:trace>
          <inkml:trace contextRef="#ctx0" brushRef="#br0" timeOffset="118.5756">493-72 0,'0'0'0,"0"0"0,0 0 0,0 0 16,0 0 0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05:24.5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F1437AF-A687-4305-B29F-D83A3479A2BC}" emma:medium="tactile" emma:mode="ink">
          <msink:context xmlns:msink="http://schemas.microsoft.com/ink/2010/main" type="inkDrawing" rotatedBoundingBox="5272,14351 8271,14443 8264,14679 5265,14587" semanticType="strikethrough" shapeName="Other">
            <msink:sourceLink direction="with" ref="{1F6C451B-D225-41E8-AF6D-94056E7326FC}"/>
          </msink:context>
        </emma:interpretation>
      </emma:emma>
    </inkml:annotationXML>
    <inkml:trace contextRef="#ctx0" brushRef="#br0">18 208 1392 0,'-27'-29'516'0,"32"33"-400"0,13-12-36 16,0 4 28-16,9-12-76 0,1 4 148 15,8-12-104-15,1 12 84 16,8-13-96-16,23 5-16 0,42-4-28 16,17 3-8-16,23 17-4 15,60-4-60-15,8 8 28 16,10 12-184-16,18 9 116 16,-28 11-196-16,-22 0 160 15,-18-3 56-15,-5-9 44 16,-23 0 212-16,-23-4-100 0,-22 5 28 15,-23-5-68-15,-14-4-20 16,-13-4-12-16,-9 0-636 16,-15-4 340-16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05:25.90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520F334-04A6-468C-ACF6-577B9BAD3E15}" emma:medium="tactile" emma:mode="ink">
          <msink:context xmlns:msink="http://schemas.microsoft.com/ink/2010/main" type="writingRegion" rotatedBoundingBox="707,12868 8397,12328 8623,15544 933,16084"/>
        </emma:interpretation>
      </emma:emma>
    </inkml:annotationXML>
    <inkml:traceGroup>
      <inkml:annotationXML>
        <emma:emma xmlns:emma="http://www.w3.org/2003/04/emma" version="1.0">
          <emma:interpretation id="{94178E9E-0114-488A-8798-19225D5E8E45}" emma:medium="tactile" emma:mode="ink">
            <msink:context xmlns:msink="http://schemas.microsoft.com/ink/2010/main" type="paragraph" rotatedBoundingBox="1198,12810 4024,12795 4029,13605 1203,136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6EBB21-7080-40BC-9991-852DDC194829}" emma:medium="tactile" emma:mode="ink">
              <msink:context xmlns:msink="http://schemas.microsoft.com/ink/2010/main" type="line" rotatedBoundingBox="1198,12810 4024,12795 4029,13605 1203,13620"/>
            </emma:interpretation>
          </emma:emma>
        </inkml:annotationXML>
        <inkml:traceGroup>
          <inkml:annotationXML>
            <emma:emma xmlns:emma="http://www.w3.org/2003/04/emma" version="1.0">
              <emma:interpretation id="{B8B21F69-6527-4C49-AE93-C7A1759E4966}" emma:medium="tactile" emma:mode="ink">
                <msink:context xmlns:msink="http://schemas.microsoft.com/ink/2010/main" type="inkWord" rotatedBoundingBox="1198,12810 4024,12795 4029,13605 1203,136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141 685 676 0,'-32'-56'248'0,"18"39"-192"0,-4-15-16 0,4 16 12 0,5-4-36 16,0-9 208-16,0-11-128 16,-5-9 176-16,5-16-160 15,0-7 36-15,4 3-88 0,10 8 32 16,-5 9-52-16,5 7-12 16,4 13-16-16,4 11 0 15,1 13-8-15,9 20 68 16,-5 21-40-16,9 28 84 15,-13 15-64-15,4 1 16 16,-4-8-36-16,-1-4-20 16,-3-8-8-16,-1-5 72 15,-14-11-40-15,14-9 56 16,-9-12-52-16,0-12 40 16,14-16-44-16,4-8 8 15,5-16-28-15,4-5-80 0,5-19 36 16,4-5-140-16,5-4 92 15,0-4-8-15,0 13 52 16,-4 11-24-16,-5 13 32 16,-5 12 72-16,0 20-24 15,-4 16 116-15,0 20-80 16,-5 17 44-16,0 7-60 16,5 1 4-16,0-8-32 15,0-5 0-15,-1-7-8 16,1-9 48-16,-9-12-32 0,-1-7 32 15,10-13-28-15,-14-4 0 16,10-13-16-16,-10-7-16 16,4-20 0-16,-4-9-180 15,0-12 96-15,1-4-156 16,-6 5 140-16,10 11 24 16,4 8 52-16,5 9 100 15,4 12-40-15,0 16 148 16,1 24-100-16,-1 28 36 15,-4 17-72-15,0 8 28 16,-10-4-40-16,-4-9-20 16,-9-3-4-16,0 0 0 15,-4-9-4-15,-1-3 24 16,-8-5-16-16,8-4 48 16,-9-3-32-16,1-5-76 15,-6-4 24-15,10-4-264 16,-4-4 156-16,8-3-400 0,19-5 300 15,-1-4-596 1</inkml:trace>
          <inkml:trace contextRef="#ctx0" brushRef="#br0" timeOffset="360.1638">1415 568 1256 0,'14'-20'464'0,"0"20"-360"0,-19 0-28 0,5 0 284 15,5 0-212-15,-5-8 20 16,18 8-104-16,-9-9-16 15,9 9-28-15,10-8-4 0,3-4-8 16,-8 4-16-16,9-8 4 0,-5 4-24 16,-8 0 16-16,-6 0-20 15,-13 7 16-15,-9 5 0 16,-5 0 8-16,1 5 8 16,-19 3 0-16,5 0 8 15,-10-8-4-15,10 12 32 16,-5-4-20-16,9 0 12 15,-4 0-16-15,9 8-32 16,4-4 8-16,0 5 48 16,14 11-16-16,0-4 8 15,0 5-16-15,14-1 0 16,4 4-4-16,5-3-8 16,0-9 4-16,0 4-76 15,8-12 40-15,15-4-348 16,22-16 208-16,14-4-752 15</inkml:trace>
          <inkml:trace contextRef="#ctx0" brushRef="#br0" timeOffset="1126.4718">1711 434 1476 0,'5'-24'544'0,"9"24"-420"0,8-20-36 16,6 12 64-16,13-8-100 16,18-1 40-16,18 1-52 15,1-4-32-15,8-4-8 16,14-1 0-16,10 1 0 0,-6 8 8 0,-13 0-4 15,-18 4 8 1,-18 3-8-16,-19 1 8 0,-8 4-8 16,-19 0 8-16,-14 4-8 15,-13 0-12-15,-9 0 4 16,-5 8 12-16,0 0-4 16,0 9-20-16,5-1 8 15,4 4-4-15,0 4 4 16,5 1 24-16,0 3-8 15,-5 0 32-15,0 1-24 16,5-5 40 0,4 4-32-16,-4 1 4 0,4-5-16 15,1-4-16-15,4 0 0 16,4-3 40-16,14-9-24 16,5-4-80-16,9-8 36 0,8-4-168 15,10-5 116-15,5-3-72 16,0 0 92-16,-6 0 20 15,1-4 24-15,-9 3 192 16,-9 1-92-16,-9 8 144 16,-5 0-128-16,-9 8 64 15,-5 8-92-15,1 4 44 16,-1 0-68-16,10 9 16 16,8 3-4-1,6-8-28-15,3 8-140 16,1-7 60-16,0 3-448 15,-9-4 276-15,4-4-1108 16</inkml:trace>
          <inkml:trace contextRef="#ctx0" brushRef="#br0" timeOffset="588.2743">2290 5 1276 0,'-37'-28'472'0,"33"24"-364"0,-19 0-32 0,14 4 116 15,-5 8-120-15,0 8 60 16,-4 17-76-16,5 19-24 0,-6 13-20 16,1 4 16-16,9-5-16 0,0-3-56 15,0-8 20-15,4-5-112 16,-4-7 76-16,0-1-308 16,-14-7 204-16,0-13-772 15</inkml:trace>
        </inkml:traceGroup>
      </inkml:traceGroup>
    </inkml:traceGroup>
    <inkml:traceGroup>
      <inkml:annotationXML>
        <emma:emma xmlns:emma="http://www.w3.org/2003/04/emma" version="1.0">
          <emma:interpretation id="{3447BDA1-52F1-4E45-B4EA-246F8E651B26}" emma:medium="tactile" emma:mode="ink">
            <msink:context xmlns:msink="http://schemas.microsoft.com/ink/2010/main" type="paragraph" rotatedBoundingBox="834,14664 8523,14124 8623,15544 933,160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F77288-72AB-4E6C-A7CD-8EBBD456FB5D}" emma:medium="tactile" emma:mode="ink">
              <msink:context xmlns:msink="http://schemas.microsoft.com/ink/2010/main" type="line" rotatedBoundingBox="834,14664 8523,14124 8623,15544 933,16084"/>
            </emma:interpretation>
          </emma:emma>
        </inkml:annotationXML>
        <inkml:traceGroup>
          <inkml:annotationXML>
            <emma:emma xmlns:emma="http://www.w3.org/2003/04/emma" version="1.0">
              <emma:interpretation id="{336DCFC7-C3B3-4128-A8B2-6E6875A38BD6}" emma:medium="tactile" emma:mode="ink">
                <msink:context xmlns:msink="http://schemas.microsoft.com/ink/2010/main" type="inkWord" rotatedBoundingBox="838,14720 1342,14684 1381,15236 876,152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86.3035">145 1903 1132 0,'-18'-8'420'0,"18"4"-328"0,-9 0-24 0,-5 4-48 15,5-4-24-15,-14 0 48 16,-4 0-24-16,-5 0 44 16,0 4-36-16,-9 0 100 0,9 0-72 15,5 4 64-15,4 0-68 16,14 4 32-16,9 4-48 15,14 9 32-15,9 7-36 16,9 12-8-16,13 5-16 16,-4 3 12-16,-5 1-12 15,-8-4 4-15,-5-1-4 0,-5-8 56 16,-14 1-36 0,-8-5 16-16,-14 1-28 0,-5-5 52 15,-18-8-36-15,-9-4 12 16,-14-16-28-16,9-4 8 15,1-12-12-15,13-4-24 16,-5-4 4-16,23-5-276 16,1-3 152-16,13-4-700 15,13 3 460-15</inkml:trace>
        </inkml:traceGroup>
        <inkml:traceGroup>
          <inkml:annotationXML>
            <emma:emma xmlns:emma="http://www.w3.org/2003/04/emma" version="1.0">
              <emma:interpretation id="{1C2FF923-037F-4674-8B34-DE39462065AB}" emma:medium="tactile" emma:mode="ink">
                <msink:context xmlns:msink="http://schemas.microsoft.com/ink/2010/main" type="inkWord" rotatedBoundingBox="1552,14725 4154,14542 4246,15852 1644,16034"/>
              </emma:interpretation>
              <emma:one-of disjunction-type="recognition" id="oneOf2">
                <emma:interpretation id="interp2" emma:lang="" emma:confidence="0">
                  <emma:literal>my are</emma:literal>
                </emma:interpretation>
                <emma:interpretation id="interp3" emma:lang="" emma:confidence="0">
                  <emma:literal>mg are</emma:literal>
                </emma:interpretation>
                <emma:interpretation id="interp4" emma:lang="" emma:confidence="0">
                  <emma:literal>uniface</emma:literal>
                </emma:interpretation>
                <emma:interpretation id="interp5" emma:lang="" emma:confidence="0">
                  <emma:literal>mopane</emma:literal>
                </emma:interpretation>
                <emma:interpretation id="interp6" emma:lang="" emma:confidence="0">
                  <emma:literal>unfore</emma:literal>
                </emma:interpretation>
              </emma:one-of>
            </emma:emma>
          </inkml:annotationXML>
          <inkml:trace contextRef="#ctx0" brushRef="#br0" timeOffset="2942.6281">405 1940 1132 0,'-19'28'420'0,"15"-12"-328"0,-5 13-24 16,4-9 228-16,5 8-176 15,0 9 20-15,0-1-84 16,5 0 0-16,-1-3-36 16,1-9 36-16,4-4-32 0,-4-7 32 15,4-5-32-15,0-8 4 16,4-8-16-16,1-5-16 16,0-7 0-16,4-8-128 15,0-9 72-15,0 1-40 16,5 0 60-16,-5 7-4 15,1 5 28-15,-6 4 192 16,1 8-92-16,-5 8 72 16,-4 8-92-16,-1 8 28 15,5 8-56-15,0 4-20 0,0 0-8 16,5 1 8-16,4-5-8 16,1-4 32-16,-1-8-24 15,0-4-56-15,5-12 16 16,-1-8-96-16,-3 0 68 15,-1-4-28-15,-4 7 44 16,-1-7 4-16,-4 8 20 16,0 8 0-16,1 4 4 15,-6 4 184-15,1 12-96 16,-1 13 20-16,5 3-60 0,5 4-16 16,4 1-16-16,9-9 48 15,1-4-32-15,4-19 0 16,0-1-16-16,-1-13-120 15,-8-7 60-15,-5-8-128 16,-4-8 100-16,0-5-40 16,-10-7 72-16,1-1-36 15,-1 1 48-15,15-1-76 16,8 5 60-16,5 11 168 16,9 1-60-16,4 8 68 15,1 0-68-15,-5 11 0 16,-9 9-32-16,-5 4 24 15,-4 9-32-15,-1 11 56 16,-22 12-40-16,-13 37 4 16,-19 40-24-16,-14 9-16 0,-13-1 0 15,5 9 40-15,-1 3-24 16,14-11 8-16,9-13-12 16,9-20 28-16,14-16-20 15,9-16 4-15,9-13-12 16,10-12 28-16,3-7-20 15,10-17-4-15,-4-20-8 16,3-21 20-16,-3-31-12 16,-1-34-84-16,-13-3 40 15,-10 8-112-15,-8-4 80 16,-10 8 12-16,-9 8 32 16,-9 12 68-16,-4 0-24 0,0 17 44 15,4 11-40-15,4 9 64 16,6 8-52-16,22 4-8 31,22 3-40-31,15 5 4 0,13 8 16 16,4 4-4-16,10 0-160 15,-5 4 80-15,-4 4-588 16,4 4 368-16,-4 9-756 16</inkml:trace>
          <inkml:trace contextRef="#ctx0" brushRef="#br0" timeOffset="3783.3312">2025 2110 1340 0,'-4'-45'496'0,"4"37"-384"0,-9-12-36 15,4 8 96-15,-13 4-112 0,-5 0 28 16,-9 4-52-16,-9 4-12 16,-9 12-16-16,5 8-40 0,-5 8 16 15,13 5 4-15,5 11 12 16,5-3 24-16,13-1-12 15,10 1 24-15,8-9-24 16,10-4 4-16,9-12-8 16,9-3-52-16,9-9 28 15,0-8-332-15,0-9 192 16,0-3-340-16,-9-8 280 16,-5 4 12-16,-13-5 120 15,-14-3 84-15,-5 16 4 16,-4-4 444-16,-5 8-244 0,10 8 212 15,4 0-240-15,18 8 40 16,9 0-128-16,14-4 8 16,5-4-56-16,4-4 28 15,-5-12-36-15,1 0-96 16,4-1 32-16,-9 1-212 16,-9 0 140-16,-9 4-176 15,-5 4 160-15,-14 4 4 16,-4 0 72-16,0 0 24 15,0 0 8-15,0-1 168 16,0 1-84-16,0 4 164 16,0 0-132-16,9-4 124 15,0 0-128-15,5 4 0 16,0 0-60-16,-5 0-16 0,5 0-16 16,-14 0 20-16,0 0-16 15,0 8 12-15,-14 5-12 16,5 3-16-16,-14 4 0 15,0 4-40-15,-4 1 24 16,4 3-48-16,0 0 40 16,10 5-20-16,-5-5 28 15,13 4 28-15,5-3-4 16,14-5 28-16,8-4-20 16,19-4 40-16,19-8-28 0,8-4-40 15,9-4 8-15,-4-8-192 16,0 0 108-16,-14-8-56 15,-9 4 84-15,-13-4 20 16,-10-4 28-16,-4 3 28 16,-10-7-4-16,-8 0 48 15,-10-5-28-15,-4 5 92 16,-9 0-68-16,9 4 116 16,0 3-92-16,-9 9 60 15,-5 8-80-15,0 8 32 16,9 9-52-16,5 7-28 15,14 8-8-15,18 5 24 16,9 3-12-16,4-7-76 16,10-1 36-16,8-4-360 15,5-7 212-15</inkml:trace>
        </inkml:traceGroup>
        <inkml:traceGroup>
          <inkml:annotationXML>
            <emma:emma xmlns:emma="http://www.w3.org/2003/04/emma" version="1.0">
              <emma:interpretation id="{1F6C451B-D225-41E8-AF6D-94056E7326FC}" emma:medium="tactile" emma:mode="ink">
                <msink:context xmlns:msink="http://schemas.microsoft.com/ink/2010/main" type="inkWord" rotatedBoundingBox="8143,14151 8523,14124 8566,14733 8186,14760">
                  <msink:destinationLink direction="with" ref="{DF1437AF-A687-4305-B29F-D83A3479A2BC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096.4604">6947 1365 1352 0,'-4'-44'500'0,"13"48"-392"0,13 0-28 15,1 4-60-15,9 8-28 16,0 12 64-16,4 17-28 0,10 3-20 16,8 5-8-16,1 0 16 0,-9-1-8 15,-5-7 4-15,-28-5-4 16,-13-3 136-16,-22-5-80 15,-10-4 8-15,-14 1-44 16,-9-5-16-16,1-4-8 16,-5-4-676-16,-10 9 368 15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05:48.66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7C923A1-63D1-44C3-9234-9D49D42600B5}" emma:medium="tactile" emma:mode="ink">
          <msink:context xmlns:msink="http://schemas.microsoft.com/ink/2010/main" type="writingRegion" rotatedBoundingBox="19492,13746 24730,14084 24518,17349 19281,17010"/>
        </emma:interpretation>
      </emma:emma>
    </inkml:annotationXML>
    <inkml:traceGroup>
      <inkml:annotationXML>
        <emma:emma xmlns:emma="http://www.w3.org/2003/04/emma" version="1.0">
          <emma:interpretation id="{9F8F5CF7-E28E-4650-9231-50915C30C219}" emma:medium="tactile" emma:mode="ink">
            <msink:context xmlns:msink="http://schemas.microsoft.com/ink/2010/main" type="paragraph" rotatedBoundingBox="19752,14136 24653,13972 24702,15439 19802,156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C96116-8AEF-4755-AF1A-47180B55F648}" emma:medium="tactile" emma:mode="ink">
              <msink:context xmlns:msink="http://schemas.microsoft.com/ink/2010/main" type="line" rotatedBoundingBox="19752,14136 24653,13972 24702,15439 19802,15603"/>
            </emma:interpretation>
          </emma:emma>
        </inkml:annotationXML>
        <inkml:traceGroup>
          <inkml:annotationXML>
            <emma:emma xmlns:emma="http://www.w3.org/2003/04/emma" version="1.0">
              <emma:interpretation id="{88C58B1A-3FF4-45BA-BC5A-A5644EC456E4}" emma:medium="tactile" emma:mode="ink">
                <msink:context xmlns:msink="http://schemas.microsoft.com/ink/2010/main" type="inkWord" rotatedBoundingBox="19752,14136 24653,13972 24702,15439 19802,156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1239 113 1132 0,'0'-45'420'0,"0"33"-328"0,-9 0-24 15,9 12 236-15,0 0-180 16,-9 12 12-16,5 13-84 15,-5 15 28-15,-1 13-48 16,6 3 4-16,-5 1-24 0,0-4 12 16,0-9-16-16,4-8 4 15,-13-3-4-15,13-9 36 16,5-4-20-16,-9-7 40 16,9-5-36-16,0-8 12 15,9-8-24-15,-4-9 0 0,22-7-8 16,-4-12-104-16,0-13 52 15,9-4-32-15,-5 9 40 16,-4 8-48-16,-5 7 48 16,5 13 80-16,-14 12-24 15,0 12 76-15,-5 16-56 16,-8 9 20-16,-1 3-40 16,5 5 8-16,0-1-16 15,0-4 44-15,5 1-28 16,-1-9 20-16,5-3-28 15,-4-5-220-15,4 0 108 16,0-8-432-16,0-4 292 0</inkml:trace>
          <inkml:trace contextRef="#ctx0" brushRef="#br0" timeOffset="374.9978">1581 461 1224 0,'0'-4'456'0,"0"8"-356"0,4-4-28 15,-4 0 68-15,10 0-92 16,3 0 8-16,5-4-36 16,14 0 4-16,-4-4-12 15,22 0 12-15,-9-4-16 0,4-5 4 16,-13 1-4-16,4-4 12 16,-22 0-12-16,-5-5 4 15,-18-3-4-15,-5 0-8 16,-27 3 4-16,5 9-4 0,-14 8 0 15,4 4-36 1,10 12 20-16,-5 8-4 0,9 5 12 16,5 7 52-16,9 4-24 15,13 5 16-15,5-5-20 16,5-4 28-16,13-3-28 16,9-5 12-16,5-4-16 15,9 0 36-15,-9-8-24 16,0 5-172-16,-14-5 80 15,14-4-380-15,9 0 248 16,-18-4-700 0</inkml:trace>
          <inkml:trace contextRef="#ctx0" brushRef="#br0" timeOffset="660.7576">2045 441 1236 0,'0'0'456'0,"-9"12"-352"0,0 4-32 15,4-4 128-15,5 4-124 16,-9-3 40-16,0-5-68 15,0 12-20-15,9-12-16 16,9 8 44-16,0-8-32 0,0-8 32 16,5-8-28-16,-5 0-8 15,5-4-12-15,0-12-52 16,13-5 28-16,-4-19-52 16,-10-5 40-16,1 5-20 15,13 3 28-15,-13 5-16 16,9 11 20-16,4 9-28 15,-9 8 28-15,10 8 16 0,3 8 0 16,6 4-332-16,8 4 180 16,19 0-292-1,-9-4 256-15,-10 4-368 16</inkml:trace>
          <inkml:trace contextRef="#ctx0" brushRef="#br0" timeOffset="-360.7875">160 497 1144 0,'-22'61'420'0,"13"-8"-324"0,4 68-28 0,5-40 40 15,0 12-72-15,0-4-12 16,-9 0-16-16,4-4 24 16,-13-4-16-16,0-8 20 0,-19-12-20 15,-4-17 28-15,-13-28-28 16,-14-28 20-16,8-16-20 16,6-13 8-16,13-7-12 15,9-1 88-15,18-7-52 16,19-1 84-16,27-8-76 0,13-8-8 15,14 5-32-15,1 3-4 16,3 4-4-16,-4 4 20 16,1 5-16-16,3 7-12 15,1 5-4-15,0 3 20 16,-5 1-8-16,5 0-12 16,-10-1 0-16,-8 1-24 15,4 11 16-15,-4 1-20 16,-1 8 16-16,-8 8 0 15,4 0 8-15,-5 0 32 16,5 0-12-16,-9 0 4 16,0-5-8-16,-5 1 48 15,-4-4-32-15,4 0 24 16,-13-4-28-16,-14-5 36 16,0-3-32-16,-14 0 4 15,-4-1-16-15,-5-3-44 0,0 4 20 16,1-5-52-16,3 13 36 15,-3 8-20-15,8 8 28 16,-9 12-36-16,5 16 36 16,-5 21-20-16,10 11 24 15,-6 9 28-15,15 4-8 16,-10-12 8-16,14-9-4 16,5-3 4-16,13-9-8 15,5-3 52-15,-1-13-32 16,10-8-124-16,14-8 52 15,-1-8-308-15,19-4 196 16,-14-4-404-16,5-9 320 0,-5-11-424 16</inkml:trace>
          <inkml:trace contextRef="#ctx0" brushRef="#br0" timeOffset="-976.0964">174 538 676 0,'27'-20'248'0,"-4"12"-192"0,9-9-16 0,-9 9 200 15,0-12-140-15,8 0 116 16,-8-5-124-16,4-11 32 15,1 0-76-15,-5-13 12 0,-14-8-40 0,4 5 16 16,-13-1-20 0,-18 9 8-16,-5-1-12 0,-9 17-8 15,-13 8 0-15,-1 20-32 16,-8 12 16-16,8 20-12 16,-8 21 12-16,8 3-28 15,5 5 24-15,9-4 4 16,19-9 12-16,3-7 0 15,20-9 0-15,3-8-56 16,10-7 32-16,4-9-192 16,5-12 120-16,5-4-348 15,-15-5 252-15</inkml:trace>
          <inkml:trace contextRef="#ctx0" brushRef="#br0" timeOffset="1275.4286">2787 157 736 0,'-4'-16'272'0,"4"8"-208"0,-9-4-20 0,9 4 184 16,-5 8-132-16,-9-8 112 16,10 8-120-16,-10 0 92 0,-13 8-100 15,9 12 44-15,-14 4-68 0,0 5 12 16,5 7-40-16,-5 1 28 16,14-9-32-16,9 0-24 15,-10-3 0-15,28-5 44 16,1-4-24-16,12 0-140 15,1-16 64-15,9 0-332 16,-5-8 216-16,1 4-348 16,3-12 296-16,-17 0-104 15,-9-5 196 1,8 13 424-16,-13 8-148 16,0 0 392-16,-13 17-304 15,13 3 96-15,0 4-192 16,0-4-40-16,27 9-64 0,-4-5 16 15,4-12-32-15,0-4 48 16,23 4-36-16,-4-12-60 0,-1 0 20 16,1-8-144-16,-10 0 88 15,-4-8-120-15,-4-17 108 16,-10-3-40-16,-5-12 72 16,15-17-272-16,-28-12 176 15,13 12-148-15,-8 4 168 16,13 9 444-16,-9 15-168 15,-4 9 200-15,9 4-208 16,-14 8 64-16,0 7-120 16,0 9 36-16,-19 13-68 15,-8 7 0-15,9 16-32 0,-23 21 40 16,9 8-36-16,0 8 20 16,14-1-28-16,0-7 28 15,4-12-32-15,14-5 12 16,-9-11-16-16,9-9 64 15,9-12-44-15,-4-4 40 16,8-4-40-16,-13-8-264 16,18-8 124-16,-4-4-884 15,13-12 552-15</inkml:trace>
          <inkml:trace contextRef="#ctx0" brushRef="#br0" timeOffset="1591.7696">3511 186 1560 0,'-41'24'576'0,"23"8"-448"0,0 13-36 0,-9-17 48 15,13 5-96-15,-4-1 16 16,-1 0-36-16,1 1 76 0,5-5-56 16,3 0-32-16,6-3-8 0,13-5-208 15,0-4 112 1,-9-4-396-16,9-4 276 0</inkml:trace>
          <inkml:trace contextRef="#ctx0" brushRef="#br0" timeOffset="1399.7765">3466-122 1236 0,'-28'-20'456'0,"28"20"-352"0,-18 4-32 0,18-4-212 15</inkml:trace>
          <inkml:trace contextRef="#ctx0" brushRef="#br0" timeOffset="2521.8763">3543 275 1092 0,'-14'-4'404'0,"28"0"-316"0,-9 4-24 0,4 0 204 15,-5 0-160-15,24 0 28 16,-10 8-84-16,14-4 12 16,-5 8-36-16,5 0 0 0,-14 0-16 15,14 0 28-15,-23 5-24 16,-4-1 32-16,-10 8-32 15,-9-4 4-15,1 1-12 16,-15-1 12-16,-3 0-12 16,12 0-28-16,6 0 8 15,-1 1-12-15,-4-1 12 16,13 0-28-16,-4-4 24 16,18 1 4-16,-4-5 12 15,13-4 16-15,9-4-8 0,5 0 40 16,14-4-24-16,-1 0-4 15,5-4-12-15,19 0 20 16,-15 0-16-16,6 0-84 16,-15-8 40-16,-9-5-96 15,1-7 72-15,-14 0-68 16,-23 0 68-16,0-1-4 16,0 5 36-16,-14 4 92 15,-4 4-36-15,-10 8 72 16,-3 4-64-16,-1 8 28 15,0 8-40-15,9 0 0 16,0 0-16-16,19 5 20 16,8-1-20-16,10 0 24 15,4-4-24-15,14 0 40 0,9-3-28 16,-5-5 20-16,24-8-24 16,-15-4-72-16,14-9 28 15,1 5-52-15,-6-16 40 16,5 0-32-16,-18-5 36 15,-18 1-52-15,-23 0 48 16,-14 8 0-16,-4 11 20 16,-27 9 40-16,13 13-16 15,0 7 52-15,-4 4-32 16,13 0-4-16,5 1-16 16,4-1 4-16,28-4-8 0,-10-4 40 15,23-8-20-15,5-3 40 16,0-14-36-16,14 1-32 15,-14-4 0-15,13-4-124 16,-27-4 72-16,10-9-164 16,-19-11 124-16,-5-25-200 15,-4-8 168-15,-13 1-36 16,-1 11 96-16,-4 16 432 16,-10 13-200-16,10 12 180 15,0 12-200-15,4 24 16 16,1 20-92-16,-1 21-16 15,5 8-32-15,0-1 48 16,-5 1-36-16,1 0 92 16,-6 0-72-16,6 12-464 15,4-1 224-15</inkml:trace>
        </inkml:traceGroup>
      </inkml:traceGroup>
    </inkml:traceGroup>
    <inkml:traceGroup>
      <inkml:annotationXML>
        <emma:emma xmlns:emma="http://www.w3.org/2003/04/emma" version="1.0">
          <emma:interpretation id="{F6D844C1-2DBC-4388-BFB4-C41A22AC8491}" emma:medium="tactile" emma:mode="ink">
            <msink:context xmlns:msink="http://schemas.microsoft.com/ink/2010/main" type="paragraph" rotatedBoundingBox="19351,15932 24588,16270 24518,17349 19281,170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553DD1-318C-4638-AF09-81B661807175}" emma:medium="tactile" emma:mode="ink">
              <msink:context xmlns:msink="http://schemas.microsoft.com/ink/2010/main" type="line" rotatedBoundingBox="19351,15932 24588,16270 24518,17349 19281,17010"/>
            </emma:interpretation>
          </emma:emma>
        </inkml:annotationXML>
        <inkml:traceGroup>
          <inkml:annotationXML>
            <emma:emma xmlns:emma="http://www.w3.org/2003/04/emma" version="1.0">
              <emma:interpretation id="{B36DD6EC-89D3-414B-86FE-39957C832134}" emma:medium="tactile" emma:mode="ink">
                <msink:context xmlns:msink="http://schemas.microsoft.com/ink/2010/main" type="inkWord" rotatedBoundingBox="19345,16020 22238,16207 22176,17167 19283,1698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47.4659">538 2646 1248 0,'14'0'460'0,"-10"0"-356"0,15 4-32 0,-10-4 8 15,9 0-60-15,0-4 36 16,5 0-32-16,0-4-12 0,0-4-8 15,-10 4-4-15,-4 0 0 0,-9-4-12 16,0 0 8-16,-9-5 4 16,-14 9 0-16,1 0-36 15,-10 4 20-15,-9 4 48 16,-5 8-12-16,5 4 88 16,14 9-60-16,4 3 4 15,14 4-32-15,18-3 16 16,23-1-24-16,9-4 24 15,5-12-24-15,4 0 32 16,4-16-28-16,1 0-84 16,4-8 36-16,0-4-140 15,-4-1 96-15,-10-7-60 16,-8 4 76-16,-5-9-52 16,-23-7 64-16,-9-5-100 0,-14 1 84 15,-9 7 160-15,-4 17-44 16,-5 12 148-16,0 16-112 15,-4 25 72-15,13-1-92 16,0 4 16-16,1 5-48 16,13-1-12-16,-1 1-16 15,10 3 20-15,10-7-16 16,-1-5 48-16,9-12-32 16,5 1-4-16,9-21-16 15,8-9-172-15,1-7 88 16,5-4-172-16,9-4 140 0,-1-9-104 15,1-7 120-15,0-21-436 16,-10-12 296-16</inkml:trace>
          <inkml:trace contextRef="#ctx0" brushRef="#br0" timeOffset="4460.1396">1376 2088 1484 0,'-5'-20'552'0,"-4"24"-432"0,-13 12-32 16,3 4 88-16,-3 21-116 15,-15 15 72-15,10 13-76 16,4 0 4-16,5 0-36 15,9-1-32 1,0-3 4-16,27 24 52 0,-4 0-24 16,-1-16 60-16,10-4-48 15,-14-21 80-15,9-15-64 16,-9-13-192-16,-4-20 72 0,-5-8-304 16,9-20 208-16,-4-17-840 15,8 1 560 1,5 7-116-16</inkml:trace>
          <inkml:trace contextRef="#ctx0" brushRef="#br0" timeOffset="4656.1615">1717 2072 1276 0,'-22'-4'472'0,"13"12"-364"0,-5 20-32 0,9-4-52 0,1 13-28 16,-1 7-172-16,5 9 96 15,0-1-860-15</inkml:trace>
          <inkml:trace contextRef="#ctx0" brushRef="#br0" timeOffset="4968.5739">2045 2517 976 0,'-50'-8'360'0,"46"8"-280"0,-19 8-20 16,14-8 36-16,0 8-64 0,0 8 68 15,-1-4-60-15,10 0 36 16,10 21-44-16,-1-9 80 0,13 8-64 16,-3 1 64-16,3-5-60 15,-8 4 40-15,9-7-52 16,-14-1 24-16,0-4-36 16,-18-4 44-16,-5-3-40 15,-18-5-172-15,-13-4 72 16,-5-4-988-1</inkml:trace>
          <inkml:trace contextRef="#ctx0" brushRef="#br0" timeOffset="3197.2694">-67 2027 1100 0,'0'-16'408'0,"0"12"-316"0,0-4-28 0,0 0 256 16,0 0-188-16,0-5 88 15,0 1-128-15,-5 0-28 16,-8 0-40-16,-10 0 12 0,-23 4-24 15,-13 0-92-15,-14 4 44 16,0 4-60-16,5 12 56 16,4-8-16-1,14 4 36-15,9 0-52 0,19 8 40 16,8 9 24 0,14 11 8-16,14 21 72 0,22 11-40 15,28 9 24-15,18 4-36 0,4-8 8 16,-8-8-16-16,-19-9-8 15,-18-11 0-15,-19-13 72 16,-22 5-40-16,-36-5 68 16,-28-12-64-16,-13-3 8 15,-10-9-28-15,-4-12 16 16,5-4-24-16,4-9-180 16,9 5 92-16,18-4-360 15,19 4 244-15</inkml:trace>
          <inkml:trace contextRef="#ctx0" brushRef="#br0" timeOffset="3677.9518">60 2395 892 0,'-9'9'332'0,"5"11"-260"0,-6 0-20 0,10-4 160 16,-4 4-128-16,4 5 160 15,0-5-140-15,0 12 28 16,-5-3-80-16,1-1 24 0,-1 4-44 16,-8-3 24-16,3-5-28 15,-3 0 36-15,4-12-36 0,0-12 48 16,9 0-44-16,-9-12 12 15,18-4-28-15,0-4-112 16,0-4 48-16,9-9-112 16,9-3 92-16,1 3-32 15,4-3 60-15,-5 8 40 16,9 3 4-16,-13 9 108 16,0 16-64-16,-10 8 88 15,-8 4-80-15,-5 9 36 16,0 3-56-16,9 0 32 15,-9 4-36-15,-9 5-8 16,4 3-16-16,1-3 28 16,4-5-20-16,0 0 56 15,-9-7-40-15,4-5-104 16,1-4 40-16,-1-4-476 16,5-8 280-16</inkml:trace>
        </inkml:traceGroup>
        <inkml:traceGroup>
          <inkml:annotationXML>
            <emma:emma xmlns:emma="http://www.w3.org/2003/04/emma" version="1.0">
              <emma:interpretation id="{510C01E5-EC7A-43D8-8D5C-894C294D9FBA}" emma:medium="tactile" emma:mode="ink">
                <msink:context xmlns:msink="http://schemas.microsoft.com/ink/2010/main" type="inkWord" rotatedBoundingBox="22921,16163 24588,16270 24518,17349 22851,17241"/>
              </emma:interpretation>
              <emma:one-of disjunction-type="recognition" id="oneOf2">
                <emma:interpretation id="interp2" emma:lang="" emma:confidence="1">
                  <emma:literal>law</emma:literal>
                </emma:interpretation>
                <emma:interpretation id="interp3" emma:lang="" emma:confidence="0">
                  <emma:literal>taw</emma:literal>
                </emma:interpretation>
                <emma:interpretation id="interp4" emma:lang="" emma:confidence="0">
                  <emma:literal>lair</emma:literal>
                </emma:interpretation>
                <emma:interpretation id="interp5" emma:lang="" emma:confidence="0">
                  <emma:literal>haw</emma:literal>
                </emma:interpretation>
                <emma:interpretation id="interp6" emma:lang="" emma:confidence="0">
                  <emma:literal>low</emma:literal>
                </emma:interpretation>
              </emma:one-of>
            </emma:emma>
          </inkml:annotationXML>
          <inkml:trace contextRef="#ctx0" brushRef="#br0" timeOffset="6890.2317">2733 3091 872 0,'0'-36'324'0,"9"16"-252"0,14-21-20 0,-14 9 192 0,4-13-144 15,15-11 80-15,-1-5-104 16,5-4-16-16,4 5-36 15,5-17 20-15,-4-8-28 0,4-12 12 16,-5 8-16-16,-13 8-16 16,-5 16 0-16,-13 12 56 15,8 9-28-15,-26 15 44 16,8 13-40-16,-9 8 40 16,1 16-40-16,-15 21 12 15,6 19-24-15,-1 21 28 16,5 12-28-16,-1-4 20 0,1-4-20 15,9-5 28-15,5 1-28 16,-1 4 20-16,10-8-20 16,8-4 20-16,10-9-24 15,18-11 56-15,9-13-36 16,9-8-24-16,5-12-8 16,0-12-44-16,-10-16 24 15,1-12-20-15,-9-9 24 16,-5 5-8-16,-19-9 12 15,6 5-8-15,-10-5 8 16,-5 1-8-16,-13 7 8 16,-4 17-8-16,-10-4 8 0,-13 12-20 15,13 4 20-15,-8 8-20 16,-6 8 16-16,1 0 8 16,-10 8 8-16,6 0-28 15,-10 4 16-15,4 5 24 16,5 3-8-16,5 8 28 15,13 5-20-15,10-1-12 16,4 1-4-16,13-1 48 16,10-7-24-16,5-13 44 15,3 0-36-15,1-4-32 16,0-12 0-16,0-8-88 16,0-12 52-16,-5-4-48 15,-9-13 52-15,14-3-84 16,-9-4 64-16,0 7 0 15,-10-3 36-15,6 3-32 0,8 9 32 16,-13 4 128-16,-10 8-56 16,5 0 28-16,-9 12-48 15,5 12 68-15,-5 4-56 16,14 8 12-16,-14 5-32 16,0-1-4-16,0 4-12 15,0 5 20-15,4-5-16 16,5-4 24-16,-4 5-24 15,8-25 40 1,1 12-28-16,4-12 4 16,0-16-16-16,-4-12-44 15,13-4 20-15,-8-13-52 0,8-11 36 16,-9 7-56-16,14-3 48 0,-14 7-28 16,-4 1 40-16,0 3-16 15,-5 21 24-15,-9 4 80 16,-9 8-36-16,9 12 72 15,-14 9-60-15,9 7 8 16,10 16-28-16,9-7 4 16,-1 7-12-16,5-7 28 15,10-1-24-15,-1-8 56 16,10-7-40-16,-19-9 28 16,14-12-32-16,-5-12 0 15,-9-9-16-15,5-3-112 16,0-4 52-16,-10 4-68 15,-8 3 68-15,-5 1-40 16,0 16 52-16,0 4 48 0,0 12-8 16,9 8 64-16,-4 9-36 15,13 3 48-15,9-4-48 16,0-7 20-16,10-13-32 16,8-12 88-16,-13-16-60 15,0-13 32-15,-5-7-48 16,-27-1 16-16,-13-3-28 15,-5-5-140-15,4-3 64 16,0-1-1416 0,28-4 808-16,0 5 88 15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07:14.66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6FA9012-A206-4D77-98CC-359B5A4186B4}" emma:medium="tactile" emma:mode="ink">
          <msink:context xmlns:msink="http://schemas.microsoft.com/ink/2010/main" type="writingRegion" rotatedBoundingBox="18068,737 24202,433 24424,4907 18290,5211"/>
        </emma:interpretation>
      </emma:emma>
    </inkml:annotationXML>
    <inkml:traceGroup>
      <inkml:annotationXML>
        <emma:emma xmlns:emma="http://www.w3.org/2003/04/emma" version="1.0">
          <emma:interpretation id="{11107C4A-836A-4C5B-8A9C-C29C92A26F09}" emma:medium="tactile" emma:mode="ink">
            <msink:context xmlns:msink="http://schemas.microsoft.com/ink/2010/main" type="paragraph" rotatedBoundingBox="17784,880 21510,13 21881,1608 18155,24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7C31CD-747B-42BD-A899-913E711DE42A}" emma:medium="tactile" emma:mode="ink">
              <msink:context xmlns:msink="http://schemas.microsoft.com/ink/2010/main" type="line" rotatedBoundingBox="17784,880 21510,13 21881,1608 18155,2475"/>
            </emma:interpretation>
          </emma:emma>
        </inkml:annotationXML>
        <inkml:traceGroup>
          <inkml:annotationXML>
            <emma:emma xmlns:emma="http://www.w3.org/2003/04/emma" version="1.0">
              <emma:interpretation id="{7484A370-C467-4BA1-90F8-0152DE2EA2DB}" emma:medium="tactile" emma:mode="ink">
                <msink:context xmlns:msink="http://schemas.microsoft.com/ink/2010/main" type="inkWord" rotatedBoundingBox="17784,880 20765,187 21136,1781 18155,2474"/>
              </emma:interpretation>
              <emma:one-of disjunction-type="recognition" id="oneOf0">
                <emma:interpretation id="interp0" emma:lang="" emma:confidence="1">
                  <emma:literal>as:</emma:literal>
                </emma:interpretation>
                <emma:interpretation id="interp1" emma:lang="" emma:confidence="0">
                  <emma:literal>as :</emma:literal>
                </emma:interpretation>
                <emma:interpretation id="interp2" emma:lang="" emma:confidence="0">
                  <emma:literal>as !</emma:literal>
                </emma:interpretation>
                <emma:interpretation id="interp3" emma:lang="" emma:confidence="0">
                  <emma:literal>as "</emma:literal>
                </emma:interpretation>
                <emma:interpretation id="interp4" emma:lang="" emma:confidence="0">
                  <emma:literal>as i</emma:literal>
                </emma:interpretation>
              </emma:one-of>
            </emma:emma>
          </inkml:annotationXML>
          <inkml:trace contextRef="#ctx0" brushRef="#br0">2223 239 716 0,'5'-24'264'0,"-5"24"-204"0,-5-8-16 16,1 4 116-1,4 8-96-15,-14-4 28 16,14 0-56-16,-14-4 40 16,5 12-44-16,-9-8 28 15,0 4-32-15,-5 4 52 16,9 0-44-16,-17 8 20 16,3-4-36-16,-8 5-8 15,4 3-8-15,-9 16 20 16,9-3-12-16,5 11-4 15,13 1-4-15,10 3 4 16,8-11-4-16,10-5 24 16,9 0-16-16,4-15 12 0,9-1-12 15,-4-16 0-15,-5 0-4 0,-4-16-128 16,5-1 64-16,-6-15-68 16,-3 8 76-16,-10-13-84 15,4 5 76-15,-13 0 12 16,5 7 24-16,-10 1 140 15,5 12-68-15,-4 0 160 16,4 8-120-16,-9 4 32 16,18 8-72-16,-9 0-36 15,4 8-16-15,1 0 24 16,4 4-12-16,0-3 32 16,-4 3-28-16,4-8 4 15,4 0-12-15,-4-8-172 16,5 4 88-16,4-12-120 15,5 0 112-15,4-16-212 16,10 4 168-16</inkml:trace>
          <inkml:trace contextRef="#ctx0" brushRef="#br0" timeOffset="345.9116">2733 223 1028 0,'32'-12'380'0,"-32"12"-296"0,14-8-20 16,-14 0 128-1,0 8-116-15,0-8 24 16,0 8-60-16,-14 0 8 15,5 0-28-15,-14 0 0 16,9 8-12-16,-4-8-32 16,5 8 12-16,4 0-32 15,9 4 28-15,0 4-12 0,18 4 16 16,-5-3 8-16,10 11 4 0,9-4 32 16,-9 4-16-16,0 1 56 31,8 11-40-31,-8-7 36 0,-9-5-36 0,-5-8 36 15,-9 5-40-15,-14-5 56 16,-4-12-48-16,-5 0 20 16,1-8-36-16,-24-8-8 15,23 0-8-15,-18 0 4 16,9 4-4-16,-4-9 8 16,4 9-8-16,0-4-152 15,19 8 80-15,-6-8-148 16,10 8 124-16</inkml:trace>
          <inkml:trace contextRef="#ctx0" brushRef="#br0" timeOffset="-510.3042">266 664 1412 0,'68'-57'524'0,"-68"57"-408"0,100-68-32 15,-64 35-64 1,1 5-28-16,-5-17-24 16,0 9 20-16,-14-17 4 15,0 13 8-15,-36-21 32 16,4 9-16-16,-31-9 40 15,-10 16-32-15,-22 5 40 16,13 12-36-16,-18 11-16 0,18 17-4 16,0 0-36-16,19 13 16 0,4 3 4 15,18 8 8-15,9 0-28 16,14 5 16-16,10-1 32 16,12 0-12-16,19 5-8 15,5-1-4-15,8 21 12 16,-8 7-4-16,-5 29-20 15,-5 0 8-15,-13 17 32 16,-18-13-16-16,-10 28-16 16,-9-8 0-16,-8 13-4 15,-1-13 4-15,-4-12-36 16,-1-16 24-16,-4-12-20 16,10-16 24-16,-6-9 0 15,10-7 8-15,-5-9 32 16,5-3-12-16,0-9-12 15,4 0-4-15,5-16-4 16,9 0 0-16,14-12 24 16,4-4-8-16,23-16 24 15,9 3-20-15,14-19 4 16,-5 3-8-16,0-27 12 16,-4 3-12-16,-14-20 4 15,0 16-4-15,-18-4-8 16,-1 16 4-16,1 1-32 15,0 15 16-15,0-7-4 16,4 11 8-16,0-15 16 0,1 7-4 0,-1-7-12 16,5 11 4-16,4-16 28 15,1 9-12-15,4-13-64 16,0 13 24-16,4-13-60 16,-4 16 52-16,-9-3-28 15,4 15 40-15,-8-3-16 16,-1 12 24-16,-4 0 0 15,0 11 8-15,-5 1 0 16,-5 8 0-16,-8 0 88 16,9 8-48-16,-14 0 88 15,0 4-68-15,0 4-8 16,9 9-28-16,-5 7-20 16,5 4 0-16,10 5 20 15,-1 3-8-15,-5-3 4 16,6-5-4-16,-6-4 28 15,6-3-20-15,-6-13 12 16,5-4-16-16,-4-16 36 16,-5 0-24-16,9-21-4 15,1 5-12-15,-1-16-76 16,5 7 36-16,-5-7-68 16,5 7 60-16,-10-3 8 15,5 12 20-15,-13 4 36 16,4 7-12-16,-9 5 40 15,5 4-28-15,-5 8 32 16,0 8-32-16,0 9 56 0,4 3-44 16,-4 16-24-16,9 1-12 0,0 3 36 15,10 1-24-15,-6-1 16 16,1-3-16-16,-5-9 28 16,0 1-24-16,-4-13 32 15,4 0-32-15,-5-8-100 16,5-8 40-16,1-8-280 15,8 4 180-15</inkml:trace>
        </inkml:traceGroup>
        <inkml:traceGroup>
          <inkml:annotationXML>
            <emma:emma xmlns:emma="http://www.w3.org/2003/04/emma" version="1.0">
              <emma:interpretation id="{B016197C-A1B4-45B2-AAB8-A59BB74968AA}" emma:medium="tactile" emma:mode="ink">
                <msink:context xmlns:msink="http://schemas.microsoft.com/ink/2010/main" type="inkWord" rotatedBoundingBox="21513,589 21637,560 21744,1018 21620,1047"/>
              </emma:interpretation>
            </emma:emma>
          </inkml:annotationXML>
          <inkml:trace contextRef="#ctx0" brushRef="#br0" timeOffset="735.6886">3498 182 1268 0,'-9'5'468'0,"9"-5"-364"0,9 16-28 0,-9-8 56 15,5 0-88-15,-5 4 24 16,0 4-36-16,-5-4-252 15,-4 5 120-15</inkml:trace>
          <inkml:trace contextRef="#ctx0" brushRef="#br0" timeOffset="574.7609">3484-105 1060 0,'0'-40'392'0,"0"40"-304"0,0-25-28 15,9 13 4 1,-9 8-48-16,10-8 4 0,-10 8-12 0,0-4-8 16,4 8 4-16</inkml:trace>
        </inkml:traceGroup>
      </inkml:traceGroup>
    </inkml:traceGroup>
    <inkml:traceGroup>
      <inkml:annotationXML>
        <emma:emma xmlns:emma="http://www.w3.org/2003/04/emma" version="1.0">
          <emma:interpretation id="{7BBCF0AF-575C-48C4-BD67-892E354038FA}" emma:medium="tactile" emma:mode="ink">
            <msink:context xmlns:msink="http://schemas.microsoft.com/ink/2010/main" type="paragraph" rotatedBoundingBox="18704,2645 22863,2439 22914,3478 18756,36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6D9D32-18F1-45B7-A9BA-8E73B57689D3}" emma:medium="tactile" emma:mode="ink">
              <msink:context xmlns:msink="http://schemas.microsoft.com/ink/2010/main" type="line" rotatedBoundingBox="18704,2645 22863,2439 22914,3478 18756,3684"/>
            </emma:interpretation>
          </emma:emma>
        </inkml:annotationXML>
        <inkml:traceGroup>
          <inkml:annotationXML>
            <emma:emma xmlns:emma="http://www.w3.org/2003/04/emma" version="1.0">
              <emma:interpretation id="{37E8FD51-EAC4-48F8-8A75-C96693F8D199}" emma:medium="tactile" emma:mode="ink">
                <msink:context xmlns:msink="http://schemas.microsoft.com/ink/2010/main" type="inkWord" rotatedBoundingBox="18704,2645 22863,2439 22914,3478 18756,368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606.8754">880 2178 520 0,'-9'-37'192'0,"9"37"-152"0,-27-24-8 0,9 16 44 16,4 8-48-16,-18 4 244 16,9 4-152-16,-18 8 164 15,9 4-168-15,-4 5 84 16,9 3-116-16,8 0-36 15,10-3-32-15,18-1 56 16,10-4-40-16,8-8-4 16,9-4-16-16,19-16 32 15,0 4-20-15,13-16-172 16,0 12 80-16,1-20-144 16,-15 7 124-16,-17-19-124 0,-10 7 120 0,-23-7-32 15,-8 8 72-15,-23 3 172 16,4 5-64-16,-14 12 212 15,10 4-152-15,0 0 8 16,13 8-76-16,10 0-4 16,8 0-28-16,14 0 28 15,10 0-28 1,8-8-4-16,5 0-8 0,5-5 4 16,-10 5-4-16,5 0 24 15,-5 8-16-15,-13 0-40 16,0 8 16-16,-9 21 0 15,-5 7 12-15,-5 9 44 16,-4 7-24-16,5 17 16 16,-1-4-20-16,-8 24-8 15,4-4-4-15,0 8 20 16,0-12-12-16,-9-8 32 16,4-13-28-16,-4-11 48 15,0-13-36-15,-5-11-84 16,5-5 28-16,-5-20-324 15,5 0 192-15</inkml:trace>
          <inkml:trace contextRef="#ctx0" brushRef="#br0" timeOffset="1988.9211">1472 2056 1196 0,'41'-32'440'0,"-41"32"-340"0,59 24-32 16,-32-8 20-16,5 13-64 0,0 7 16 15,9 0-24-15,-13 9 52 16,-6-9-36-16,-13 5 48 16,-9-5-48-16,-22-3 72 15,-1-1-56-15,-23-12 0 16,-4 1-28-16,5-17 16 16,13 0-24-16,-5-17-92 15,15 5 44-15,-1-12-192 16,9 4 128-16,5-8-104 15,9 3 116-15,9 1-12 16,5 8 56-16,18-8 116 16,4 8-36-16,42-9 188 15,-10 5-124-15,27-4 88 16,-3 8-108-16,8-8 8 16,-5 12-52-16,5-21-12 15,-13 21-16-15,-10-12 28 16,-22 12-20-16,-9 0-24 15,-15 4 4-15</inkml:trace>
          <inkml:trace contextRef="#ctx0" brushRef="#br0" timeOffset="2225.6736">2173 1866 780 0,'-14'-4'288'0,"14"4"-224"0,-9 61-20 0,9-25 216 16,0 1-152-16,-4 15 88 15,-5 1-112-15,0-5 84 16,9 5-96-16,-5-9 32 16,-4-7-60-16,0-1 12 15,9 1-36-15,-14-9 36 16,14-4-32-16</inkml:trace>
          <inkml:trace contextRef="#ctx0" brushRef="#br0" timeOffset="3347.9563">2556 2340 1508 0,'-10'-17'556'0,"10"17"-432"0,19-4-36 0,-10-4 8 16,9 16-72-16,5-8 8 15,4 0-20-15,0-8-252 16,5 4 128-16,0-8-228 16,5 0 192-16,4-8-268 15,4 3 236-15,1-11-36 16,8 12 128-16,-22-21 132 16,0 13-20-16,-14-8 420 15,-4 8-244-15,-14-5 164 16,0 13-216-16,-14 4 132 15,1 8-164-15,-10 4-4 16,0 8-68-16,5 0-4 16,0 8-24-16,8-4 0 15,-8 5-8-15,5-5-8 16,13 0 4-16,0-4 12 16,0 4-8-16,-10 0 24 15,6 0-20-15,-1 9-12 16,1-9-4-16,-10 4-48 15,14-4 24-15,-13 4-4 16,13 0 20-16,13-3-20 16,1 3 20-16,27-8 24 15,4 4-8-15,33-4 8 16,4 0-4-16,13-12 4 16,-8 4-8-16,18-16-36 15,-14 8 16-15,4-12-12 16,1 7 16-16,-19-7 24 0,-9 4-4 0,-13-12 4 15,-9 7-4-15,-14-15 12 16,-10 4-12-16,-22-13 32 16,0 13-24-16,-27 3-56 15,0 9 16-15,-28 16-8 16,9 8 20-16,-13 16 8 16,9 5 4-16,5 3-20 15,17 0 12-15,10 5 12 16,9-5 0-16,27-8-12 15,5 1 4-15,13-9-120 16,10-4 68-16,0-4-84 16,-1 0 80-16,-9-4-48 15,-8 0 64-15,-5-4-4 16,-14 4 28-16,-9 0-24 16,9 4 28-16,-9-4 120 15,0 8-56-15,9 0 80 16,5 8-72-16,17-4 12 15,1 1-36-15,9-5-12 16,5 4-12-16,4-12 20 16,9 0-16-16,0-8 24 15,-4 4-24-15,-1-13-12 16,1 5-4-16,-9-16 12 16,-5 0-4-16,-10-33 16 15,6 12-12-15,-1-32-92 16,-13 9 48-16,4-5 44 0,-8 24 0 15,-6 1 216-15,-8 19-128 0,-5 9 44 16,0 12-88-16,-32 24 32 16,23 8-48-16,-28 41-12 15,6 8-12-15,-1 20 0 16,13-8-8-16,6 0 16 16,26-9-12-16,15 1 24 15,8-16-20-15,10 4-392 16,-1-9 208-16</inkml:trace>
          <inkml:trace contextRef="#ctx0" brushRef="#br0" timeOffset="2361.6022">2701 1927 1456 0,'-32'-69'536'0,"32"69"-416"0,-45 16-32 16,22 4-156-1,14 1 20-15</inkml:trace>
        </inkml:traceGroup>
      </inkml:traceGroup>
    </inkml:traceGroup>
    <inkml:traceGroup>
      <inkml:annotationXML>
        <emma:emma xmlns:emma="http://www.w3.org/2003/04/emma" version="1.0">
          <emma:interpretation id="{30D2B722-5CDB-418B-BEC5-9208D30C8489}" emma:medium="tactile" emma:mode="ink">
            <msink:context xmlns:msink="http://schemas.microsoft.com/ink/2010/main" type="paragraph" rotatedBoundingBox="19602,3999 24456,4229 24420,4975 19567,47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AB95BB-3AD1-4639-8965-04D2BA27575F}" emma:medium="tactile" emma:mode="ink">
              <msink:context xmlns:msink="http://schemas.microsoft.com/ink/2010/main" type="line" rotatedBoundingBox="19602,3999 24456,4229 24420,4975 19567,4744"/>
            </emma:interpretation>
          </emma:emma>
        </inkml:annotationXML>
        <inkml:traceGroup>
          <inkml:annotationXML>
            <emma:emma xmlns:emma="http://www.w3.org/2003/04/emma" version="1.0">
              <emma:interpretation id="{BFC38CF1-C1CB-4325-B332-C7E61549DB24}" emma:medium="tactile" emma:mode="ink">
                <msink:context xmlns:msink="http://schemas.microsoft.com/ink/2010/main" type="inkWord" rotatedBoundingBox="19602,3999 21632,4095 21597,4841 19567,474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773.7489">1886 3995 1048 0,'32'-37'388'0,"-9"9"-300"0,-5-8-28 15,-4 15 148-15,-5-3-128 16,5 0 20-16,-5-5-60 16,-5 5 16-16,-4 0-28 15,-9 0-28-15,-18-1 0 0,-10 5 24 16,-22 4-12-16,-14 8-48 15,-4 8 20-15,0 12 64 16,4 8-24-16,18-4 44 0,19 13-36 16,4-5-28-16,23 12-4 15,9-7 24-15,9-5-12 16,14-12 4-16,27-12-8 16,22 0 36-16,1-12-20 15,-4 4 4-15,8-4-16 16,-18 0-52-16,-4-5 24 15,-19 5-76-15,-4 4 52 16,-9 0-8-16,-9 4 28 16,-5 4 12-16,-5 8 8 15,10 0 76-15,-10 4-40 0,6 5 24 16,3-1-40 0,1 0 16-16,9-4-20 0,8-8 8 15,1-8-12-15,14-4 20 16,-1-4-20-16,1 0 12 15,-1-4-12-15,-4-1 12 16,-4-3-16-16,-5 0-4 16,-5 0 0-16,-4 3-24 15,-10 1 12-15,10 8-56 16,-5 4 32-16,-4 4 8 16,0 8 12-16,-5 8 92 15,9 9-48-15,-4 7-16 16,-5 0-16-16,-5 9 16 15,10 3-8-15,-5-11 16 16,-4-5-16-16,-1-4 48 0,-4-7-28 16,0-9 48-16,0-8-44 15,0-12 4-15,0-17-24 16,14 5-44-16,-10-17 20 16,1 5-120-16,4 8 72 15,0 3-28-15,-4 9 52 16,8 4-28-16,-3 12 32 15,-1 8 56-15,4 12-16 16,6 9 12-16,12 3-12 16,24 0 4-16,18-3-8 15,0-9 32-15,0-8-20 0,-5-8 12 16,-9-8-16-16,0-12 20 16,-13-12-20-16,-5-5-4 15,-9-7-4-15,-10-1-60 16,1-7 32-16,-5-5-104 15,-18-16 72-15,5-7-36 16,-10 3 52-16,-4 8 148 16,9 12-60-16,-4 21 76 15,-5 40-28 1,-1 24-52-16,1 13 28 31,-4 3-44-31,8 21 12 0,-8-4-24 16,8 8 36-16,-9 8-28 15,14-8-12-15,5-13-8 16,-5-11-172-16,9-13 92 0,-4-7-400 0,-5-17 264 16,0-12-876-1</inkml:trace>
        </inkml:traceGroup>
        <inkml:traceGroup>
          <inkml:annotationXML>
            <emma:emma xmlns:emma="http://www.w3.org/2003/04/emma" version="1.0">
              <emma:interpretation id="{B3CD4604-76C9-42FC-AF47-7F8DFD232C06}" emma:medium="tactile" emma:mode="ink">
                <msink:context xmlns:msink="http://schemas.microsoft.com/ink/2010/main" type="inkWord" rotatedBoundingBox="21105,4334 24443,4493 24423,4907 21085,4748"/>
              </emma:interpretation>
              <emma:one-of disjunction-type="recognition" id="oneOf3">
                <emma:interpretation id="interp7" emma:lang="" emma:confidence="0">
                  <emma:literal>name</emma:literal>
                </emma:interpretation>
                <emma:interpretation id="interp8" emma:lang="" emma:confidence="0">
                  <emma:literal>termer</emma:literal>
                </emma:interpretation>
                <emma:interpretation id="interp9" emma:lang="" emma:confidence="0">
                  <emma:literal>Termer</emma:literal>
                </emma:interpretation>
                <emma:interpretation id="interp10" emma:lang="" emma:confidence="0">
                  <emma:literal>mama</emma:literal>
                </emma:interpretation>
                <emma:interpretation id="interp11" emma:lang="" emma:confidence="0">
                  <emma:literal>Hemmer</emma:literal>
                </emma:interpretation>
              </emma:one-of>
            </emma:emma>
          </inkml:annotationXML>
          <inkml:trace contextRef="#ctx0" brushRef="#br0" timeOffset="6725.1552">3006 3687 1692 0,'-36'-20'628'0,"36"8"-488"0,9-4-40 0,5 7 36 16,13-3-96-16,9 8-16 16,28 0-16-16,-5 8-168 15,5 4 88-15,0 0-436 0,-5-3 280 16,5 7-376-16,-10-8 348 16,-4 4-192-1,1 0 260-15,-20 0 68 0,-3 0 76 16,-1 0 632-16,-13 0-320 15,-1 0 220-15,-4 0-284 16,14 1 44 0,0-9-148-16,4 8 48 0,10-8-84 0,8 0-16 15,1 0-32-15,18-8 16 16,-19-1-20-16,1-3 12 16,-5 0-12-16,-19 0 28 15,6-4-24-15,-15 8 20 16,-13-4-20-16,-9 4-8 15,-9-1-4-15,-9 1-4 16,-23 8 0-16,-1 0-12 16,-8 8 8-16,0 5-40 0,18-1 24 15,5 4-20-15,27 4 24 16,9 13-8-16,18 3 12 16,18 0 44-16,10 9-20 15,13-5 8 1,0-7-12-16,-4-9 20 0,4-8-16 15,5-8 40-15,9-8-28 16,-10-8-32-16,-13-8 4 16,-4-4 8-16,-14-9 0 15,-5-3-20-15,-13 0 8 16,-19-5-4-16,-8 5 4 16,-10 4-36-16,9 3 24 0,-4 5 24 15,13 12 0-15,-8 0 8 16,13 16-4-16,0 0 4 15,0 8-8-15,0 4-4 16,9 9 4-16,-9-1 20 16,-9 0-12-16,9 1 40 15,-5-5-28-15,-4-4-12 16,9-4-8-16,0-7 20 16,9-9-12-16,9-9 32 15,5-11-28-15,4-4-40 16,5-4 12-16,0-5-148 15,9 5 88-15,-9 4-4 16,0 3 48-16,-5 9 8 16,-9 4 12-16,-13 4 96 0,9 4-48 15,-1 8 8-15,-8 4-28 16,-5-4 32-16,9 13-28 16,5-5-12-16,-1 8-8 15,-4 0 28-15,5 1-16 16,4-1 40-16,-4 0-32 15,-14-3-12-15,9-1-8 16,-9-4 4 0,5 0-4-16,-10 0-4 15,10-4 4-15,-5-3-16 16,0-1 8-16,0-8 40 16,0 0-24-16,4-8 8 0,1-1-12 0,-1-7-16 15,1-4 4-15,8 0-40 16,-13-4 24-16,19-1-80 15,-19 1 56-15,13 4-16 16,1 4 36-16,0-1-12 16,-14 5 20-16,4 4-8 15,-4 0 12-15,0 4 0 16,0 0 4-16,0 4 8 16,0 0 0-16,0 8-20 15,0 4 12-15,9 4 4 16,-4 5 4-16,-5 3 32 15,13 4-16-15,-8 5 32 16,9-5-32-16,-5-4 32 16,0 0-32-16,0-7 4 15,-4-5-12-15,-5-4 36 0,0-8-20 16,0 0-4-16,13-4-12 16,5-4 4-16,-4-4-8 15,9-5 8-15,-5 1-8 16,5-4-64-16,-10 4 32 15,6 0-24-15,-6 3 32 16,1 5-16-16,-5 8 20 16,0 4-28-16,0 5 28 15,-4 3-12-15,4 8 16 16,-4-8 8-16,-1 12 4 16,5-7 16-16,-4 3-8 15,4-8-4-15,-5 4 0 0,-4 0 4 16,0-8-4-16,10 5-4 15,-6-5 4 1,1 0-4-16,-5 0 0 0,0-8 8 16,0 0-4-16,9 0 32 15,-9 0-20-15,4 0-4 16,5-4-8-16,0 0-4 16,-4-8 0-16,4 3 8 15,5 1-4 1,4 0-4-16,-9 8 4 15,-4 0-4-15,8 0-20 16,-13 0 12-16,14 0-12 16,-9 8 8-16,8-4 16 15,-4 5 0-15,0-1-4 16,5 0 4-16,4-8 12 16,-4 0-8-16,13-12-4 15,1 3 16-15,-6-3-12 16,10 0-12-16,-4-4 0 15,-10-4 40-15,9 0-24 16,-9-5-8-16,-4-3-8 16,-10-4 28-16,10-1-12 15,-14 5-20-15,0 0 0 16,-4 3 4-16,-6 5 4 16,1 4-20-16,0 4 12 15,5-5-12-15,-10 9 0 16,-13 8 4-1,4-8 8-15,-4 8-40 16,-1 8 28-16,6 9 8 16,-1 3 8-16,23 8 28 15,0 9-12-15,13 7 12 16,15-3-12-16,4-5 20 16,4-8-20-16,19-7 48 15,-5-9-32-15,9-4-4 16,-9-8-16-16,-18-4 36 15,0-8-20-15,-5-1 4 16,-13-3-16-16,-10 4-32 16,-4 4 8-16,0 4-40 15,0 4 32-15,9 4-28 16,10 8 28-16,13 4 44 0,13 5-12 16,1 7-196-16,4 4 100 15,-5 1-856-15,5 3 516 16,9-12-168-1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09:05.91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C71F3CE-9EDE-4871-B92F-1ECE3CD938BA}" emma:medium="tactile" emma:mode="ink">
          <msink:context xmlns:msink="http://schemas.microsoft.com/ink/2010/main" type="writingRegion" rotatedBoundingBox="21258,1509 22509,2735 21812,3447 20560,2221">
            <msink:destinationLink direction="with" ref="{3B3373A4-D53D-460F-AE96-DAE282370968}"/>
          </msink:context>
        </emma:interpretation>
      </emma:emma>
    </inkml:annotationXML>
    <inkml:traceGroup>
      <inkml:annotationXML>
        <emma:emma xmlns:emma="http://www.w3.org/2003/04/emma" version="1.0">
          <emma:interpretation id="{2D830D86-63C4-49DE-AA20-9841A2D5351C}" emma:medium="tactile" emma:mode="ink">
            <msink:context xmlns:msink="http://schemas.microsoft.com/ink/2010/main" type="paragraph" rotatedBoundingBox="21258,1509 22509,2735 21812,3447 20560,22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1676B4-252B-446F-85EE-E78D7B700909}" emma:medium="tactile" emma:mode="ink">
              <msink:context xmlns:msink="http://schemas.microsoft.com/ink/2010/main" type="line" rotatedBoundingBox="21258,1509 22509,2735 21812,3447 20560,2221"/>
            </emma:interpretation>
          </emma:emma>
        </inkml:annotationXML>
        <inkml:traceGroup>
          <inkml:annotationXML>
            <emma:emma xmlns:emma="http://www.w3.org/2003/04/emma" version="1.0">
              <emma:interpretation id="{7710CB12-8ED2-42A2-A058-B4146FCF6742}" emma:medium="tactile" emma:mode="ink">
                <msink:context xmlns:msink="http://schemas.microsoft.com/ink/2010/main" type="inkWord" rotatedBoundingBox="21258,1509 22509,2735 21812,3447 20560,2221">
                  <msink:destinationLink direction="to" ref="{87777091-F857-4A10-978A-29C99EAFF19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0-5 852 0,'9'0'316'0,"-9"0"-248"0,4 8-16 0,6-4 104 16,-1 0-96-16,-5 4 108 15,14 8-96-15,-8 1 76 16,3 3-84-16,-4 8 84 15,14 5-88-15,-9 7 32 16,8 9-52-16,1-5 56 16,0-3-56-16,0-1 44 15,4-4-48-15,0 1 16 16,1-13-32-16,4 4 28 16,4-3-32-16,-4-5 56 15,-5 0-40-15,5-12-16 16,0 9-8-16,-9-9-212 15,-5 4 112-15,-14-4-236 16,15 0 184-16</inkml:trace>
          <inkml:trace contextRef="#ctx0" brushRef="#br0" timeOffset="-390.0347">155 420 652 0,'27'-28'244'0,"-27"28"-192"0,27-29-12 0,-18 21 296 16,5 0-192-16,-9-16 152 15,4 16-172-15,-14 0 48 16,5 8-100-16,-18 16 4 16,9-4-44-16,-19 20-32 15,6 1 0-15,-19-1 24 16,13 4-12-16,-8-3 12 16,9-5-12-16,-5-4 20 15,9 1-20-15,0-9 12 16,5 0-12-16,4-8-148 15,5 0 72-15</inkml:trace>
          <inkml:trace contextRef="#ctx0" brushRef="#br0" timeOffset="330.3788">929 226 1112 0,'-10'8'412'0,"10"-8"-320"0,-13 28-28 0,-5-12 232 15,13 4-176-15,-18 13 48 16,1 3-100-16,-10 9 20 15,9-9-52-15,-14 17 0 16,10-5-24-16,-9 9 28 16,8 0-24-16,-8 3 12 15,4-7-16-15,-9-4 36 16,14-13-24-16,-5-12-164 16,18 5 76-16,5-21-644 15,9 8 388-15</inkml:trace>
          <inkml:trace contextRef="#ctx0" brushRef="#br0" timeOffset="2582.097">842 481 780 0,'0'-4'288'0,"0"-5"-224"0,0-3-20 0,0 12 92 15,14 0-84-15,-5-4 60 16,-9 4-68-16,9 0 32 15,-9 0-44-15,0 8 52 0,9 4-48 0,-9 1 36 16,0 3-40-16,0 0 24 16,0 4-28-16,0 9 0 15,0 3-16-15,-9 8 0 16,4 5-4-16,1 12 12 16,-1-5-12-1,1 1 68 1,-1-5-44-16,5-7 32 0,-9-1-36 0,9-3 0 15,0-5-16-15,0-8 0 16,0 1-4-16,0-9 4 16,0-4-8-16,14-4 8 15,-1 0-8-15,6-8 16 16,12-4-12-16,1 0-20 16,14 4 4-16,8-4-4 0,-8 0 4 15,4 4 16 1,-13 0-4-16,3 0-12 0,-3 0 4 15,-5 0-4-15,-9 0 0 16,-5-4 32-16,-5 0-12 16,1 0 32-16,-9 0-28 15,-1-4 12-15,-8 0-16 16,4 4-68-16,-5 0-368 16,-4-1 228-1,9-3-576 1</inkml:trace>
          <inkml:trace contextRef="#ctx0" brushRef="#br0" timeOffset="735.5588">787 606 1008 0,'10'-8'372'0,"-10"8"-288"0,31-8-24 16,-17 4 188 0,9 4-148-16,9-4 64 15,0 4-96-15,-1 0 32 16,6 8-60-16,-5 0-20 0,0 4-12 0,-19 8 16 16,10 1-12-16,-18 11 40 15,-1 0-28-15,-22 9-4 16,0-5-12-16,-23 5 36 15,9-5-20-15,-14-4 12 16,10-3-20-16,-5-5 8 16,18 0-12-16,0-7-8 15,5-1 0-15,18-4 20 16,0 4-12-16,23-8 12 16,0 4-12-16,22-4-16 15,5 0 0-15,10 1 40 16,-1 3-24-16,-9-4-124 15,9 4 60-15</inkml:trace>
        </inkml:traceGroup>
        <inkml:traceGroup>
          <inkml:annotationXML>
            <emma:emma xmlns:emma="http://www.w3.org/2003/04/emma" version="1.0">
              <emma:interpretation id="{EAF120D3-7B9D-4073-9AF9-F55A34D9E481}" emma:medium="tactile" emma:mode="ink">
                <msink:context xmlns:msink="http://schemas.microsoft.com/ink/2010/main" type="inkWord" rotatedBoundingBox="21824,2359 22312,2837 21878,3279 21391,2802"/>
              </emma:interpretation>
              <emma:one-of disjunction-type="recognition" id="oneOf1">
                <emma:interpretation id="interp1" emma:lang="" emma:confidence="0">
                  <emma:literal>to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4*</emma:literal>
                </emma:interpretation>
                <emma:interpretation id="interp4" emma:lang="" emma:confidence="0">
                  <emma:literal>t*</emma:literal>
                </emma:interpretation>
                <emma:interpretation id="interp5" emma:lang="" emma:confidence="0">
                  <emma:literal>6¢</emma:literal>
                </emma:interpretation>
              </emma:one-of>
            </emma:emma>
          </inkml:annotationXML>
          <inkml:trace contextRef="#ctx0" brushRef="#br0" timeOffset="4414.0736">792 630 612 0,'0'-8'228'0,"5"8"-180"0,-5-8-12 15,0 8 184-15,0-4-128 16,9 0 132-16,-9 4-132 16,0 0 96-16,4-4-108 15,-4 4 36-15,0 0-68 0,0 0 44 16,0 0-52-16,0 8-20 16,0 0-12-16,0 0 0 15,0 0-4-15,0 0-4 16,9 1 4-16,-9-1 20 0,0 0-12 15,0 0-4-15,-9 4-4 16,9 0 40-16,-4 4-24 16,-5 5 0-16,-1 3-12 15,1 0 4-15,-4 4-8 16,13 1-4-16,-9-1 4 16,4-4 20-16,0 1-12 15,1-1 24-15,-5 0-24 16,9-8 4-16,-14 9 0 15,10-5-8 1,-1 0-8-16,-4-4 4 0,4 1-4 16,-4-5 0-16,9 0 8 15,0 0-4-15,0 0-4 16,0-4 4-16,0 0 4 16,0 0-4-16,0-8 24 15,0 0-16-15,0 0 12 16,0 0-12-16,14 0 0 15,-5 0-4-15,-9 0-8 16,0 0 4-16,9 0 4 16,0 0-4-16,-4 0-4 15,8 0 4-15,-3 0-4 16,-6-4 0-16,1 4-20 16,8-4 12-16,1 0 12 15,-9 0 0-15,8 0 8 16,5 0-8-16,-4 0 8 15,9 4-8-15,0 0 8 0,-1 0-8 16,1 0-56-16,4 0 28 16,10 0-596-16,4 0 340 15,-5 12-660 1</inkml:trace>
          <inkml:trace contextRef="#ctx0" brushRef="#br0" timeOffset="3408.1905">1006 610 800 0,'-9'0'296'0,"18"0"-232"0,-9-4-16 0,0 4 220 15,9 0-156-15,-9 0 176 16,0 0-164-16,0 0 48 16,-9 4-100-16,9 12-12 0,-14 0-40 15,5 9 40-15,0 11-32 16,0 9-24-16,9 11-4 16,0-3 44-16,0 0-24 15,14-1 16-15,-5-7-20 16,0-1 20-16,9-7-24 15,-4-5 4-15,-5-4-8 0,-5-3 20 16,10-1-16-16,-5-4 4 16,0-4-8-16,-9-4 28 15,9-3-20-15,0-5 20 16,-9-4-20-16,10 0-44 16,-10-4 16-16,4-5-112 15,-4 1 68-15,-4-4-72 16,-6-4 72-16,1-4-136 15,0-4 108-15,0-9-156 16,-5-3 136-16,5-1 24 16,-4 1 52-16,8-1 4 15,-4-3 12-15,0 0 60 16,0-1-24-16,0 1 140 16,0-1-92-16,-5 13 48 15,9 3-72-15,-4 5 80 0,5 4-72 16,-1 4-20-16,5 8-20 15,0 4 20-15,5 8-20 16,-1 8 20-16,10 17-20 16,-14 11 64-16,14 13-48 15,-5-1 40-15,0 1-40 16,5 0 16-16,-1-9-28 16,1-3 8-16,-10-1-16 15,10-7 12-15,-9-1-16 16,-1-8 24-16,1-3-20 15,-1-5 48-15,-4-8-32 16,0-12-60-16,0-4 20 16,0-4-320-16,0-8 184 0,0 0-1176 15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09:03.4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B3373A4-D53D-460F-AE96-DAE282370968}" emma:medium="tactile" emma:mode="ink">
          <msink:context xmlns:msink="http://schemas.microsoft.com/ink/2010/main" type="inkDrawing" rotatedBoundingBox="19759,3403 22953,3274 22956,3359 19762,3487" semanticType="underline" shapeName="Other">
            <msink:sourceLink direction="with" ref="{CC71F3CE-9EDE-4871-B92F-1ECE3CD938BA}"/>
            <msink:destinationLink direction="to" ref="{87777091-F857-4A10-978A-29C99EAFF191}"/>
          </msink:context>
        </emma:interpretation>
      </emma:emma>
    </inkml:annotationXML>
    <inkml:trace contextRef="#ctx0" brushRef="#br0">22 210 684 0,'-14'-24'252'0,"14"24"-192"0,-9 8-20 0,9-8 84 16,0 0-76-16,0-4 272 16,0 4-180-16,0-8 188 15,0-1-192-15,0-3 100 16,9 4-140-16,1 0 4 15,3 4-60-15,19 0 8 16,5 4-28-16,26 0 8 16,1 4-16-16,68-4 36 15,5 0-24-15,81-12 56 16,-4 12-44-16,41-8 36 16,-23 8-40-16,10-4 8 15,-28 8-24-15,9-16 36 16,-41 8-28-16,4-13 12 0,-31 13-20 0,-14-4 36 15,-18 8-28-15,-27-4 20 16,-23 4-24-16,-23-16 72 16,-9 16-56-16,-23-12-4 15,0 0-20-15,-9 0-152 16,-4 4 76-16,-19 4-228 16,14-5 164-16,-18 9-548 15,13 0 376-15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09:04.90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7777091-F857-4A10-978A-29C99EAFF191}" emma:medium="tactile" emma:mode="ink">
          <msink:context xmlns:msink="http://schemas.microsoft.com/ink/2010/main" type="inkDrawing" rotatedBoundingBox="19564,3377 23112,3947 22960,4892 19412,4321" semanticType="callout" shapeName="Other">
            <msink:sourceLink direction="to" ref="{3B3373A4-D53D-460F-AE96-DAE282370968}"/>
            <msink:sourceLink direction="to" ref="{7710CB12-8ED2-42A2-A058-B4146FCF6742}"/>
          </msink:context>
        </emma:interpretation>
      </emma:emma>
    </inkml:annotationXML>
    <inkml:trace contextRef="#ctx0" brushRef="#br0">0 104 1040 0,'9'-20'384'0,"-9"20"-300"0,32-29-20 0,-19 17 112 15,6 4-108-15,3-8 44 16,1 8-68-16,-9 0 28 16,4 4-40-16,-18 4 0 15,14 4-20-15,-14 8 0 16,0 4-4-16,-5 8 72 15,-4 5-44-15,9 7 56 16,0 1-52-16,0 7 24 16,14-3-36-16,-5 15 8 15,0-3-20-15,5 24 0 16,-5 0-8-16,-9 8 4 16,0-8-8-16,0-9 24 15,0-7-16-15,0-8 24 16,4-17-24-16,5-8 24 15,0-3-24-15,-9-9 40 0,14-4-28 16,-5-4-4-16,5 4-12 16,-5-12 20-16,5 4-16 0,4-4-4 15,-4 0-4-15,4 0 4 16,-5 0-4-16,-4 0-12 16,-4 0 4-16,4 0 20 15,0 0-8-15,0-4-4 16,-4 4 0-16,4-4-4 15,0 4 0-15,-4-4 0 16,-1 8 0-16,1-8-20 16,-1 4 12-16,-4-4 4 15,5 4 4-15,-1-8 0 16,6 8 0-16,-6-4-28 16,5 8 16-16,-4-4 12 15,4 0 4-15,5 0-4 16,8 8 4-16,-3-8-16 15,3 4 8-15,6-4 4 16,3 4 0-16,33 0 32 16,4 0-16-16,42 4-32 15,4 1 8-15,49-1 8 16,1-4 4-16,41 0-4 16,-14 0 4-16,19 4 20 15,-19 4-12-15,0-4-12 16,-27 4-4-16,5-12 12 15,-33 4-4-15,-8 0 8 0,-33 0-8 16,-4 4 24-16,-27-3-16 16,-5-5 32-16,-27 0-28 0,-4-5-4 15,-10 5-8-15,-9 0-24 16,0 0 12-16,-9-8-4 16,0 16 4-16,0-8 16 15,0 0-4-15,0 0-4 16,0 0 4-16,0 0-4 15,0 0 0-15,14 0 8 16,-14 0-4-16,9 0-20 16,-5 0 8-16,1 0 40 15,-5 0-20-15,9-8-36 16,-5 8 12-16,-4 0 0 16,0 0 12-16,10 0-28 15,-6 0 16-15,-4-8 4 16,0 8 8-16,0 0-36 15,-4 0 20-15,-10 0-4 16,5 8 12-16,0 0-12 16,9 13 12-16,4-5 4 15,1 4 4-15,18-4 24 16,-1 1-12-16,1-9 48 16,0-4-32-16,4-12 20 15,-9-1-28-15,-4-11 8 16,-9 4-16-16,-24-4-112 15,15 4 52-15,-28-5-700 16,0 13 408-16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09:16.2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1D6F638-5609-4748-9EFE-E57DC1A0E357}" emma:medium="tactile" emma:mode="ink">
          <msink:context xmlns:msink="http://schemas.microsoft.com/ink/2010/main" type="inkDrawing" rotatedBoundingBox="20010,4930 22800,5881 22688,6208 19899,5257" semanticType="callout" shapeName="Other">
            <msink:sourceLink direction="with" ref="{F8C3DCB8-A680-40E2-AEEF-4ECF1A1354C3}"/>
            <msink:sourceLink direction="with" ref="{CA7CE11F-B2B5-4E23-88FC-5B62F5F5FD57}"/>
          </msink:context>
        </emma:interpretation>
      </emma:emma>
    </inkml:annotationXML>
    <inkml:trace contextRef="#ctx0" brushRef="#br0">0 14 736 0,'5'0'272'0,"-1"0"-208"0,10 0-20 16,-14 0 132-16,9-8-104 0,0 8 52 15,0-8-76-15,1 8 12 16,3 0-40-16,-13 0 52 0,9 8-40 16,5 0 28-16,-5 4-32 15,0-8 72-15,-4 0-56 16,4 4 24-16,4 0-40 15,6 0 16-15,-6 0-24 16,-4 1 8-16,5-5-16 16,-5 4 12-16,9-4-16 0,-4 4 16 15,0-4-16-15,-1 0 16 16,6 4-16-16,-1 0 4 16,0 0-4-1,5-4-8-15,4 8 4 0,5-4-4 16,4 5 0-16,1-5-12 15,-1 12 8-15,1 0 20 16,8 0-8-16,-13 5-12 16,0 3 0-16,0 0 4 15,0 5 0-15,-5-1 8 16,5 0-4-16,-5-3-12 16,1-5 4-16,-6 0 20 15,15-3-8-15,-10-1 4 16,5 0-4-16,4 0-16 15,5 1 4-15,5-1 12 0,-5 0-4 16,4 0 8-16,1-4-8 16,-10 1-4-16,10-1 4 15,-1-4-4-15,-13 4 0 16,18-4 32-16,-22 0-16 16,22 1-24-16,-23-1 4 15,19-4-8-15,-15 0 4 16,19-4 16-16,-13 0-4 15,4 0 8-15,4 0-8 16,-4 4-4-16,-4 0 4 16,-5 0-32-16,9 4 16 0,0 1 12 15,-5-1 4-15,10 0 8 16,-5 0-8-16,-5 0 8 16,-4 0-8-16,0 0-12 15,-14-3 4-15,23-1 28 16,-18 0-12-16,-10-4-20 15,15 0 0-15,-10 0 12 16,9 0 0-16,5 0-4 16,-14-4 4-16,14-4 4 15,-9 4-4-15,9 0-12 16,-9 0 4-16,-10 0 4 16,5 0 0-16,-4-8-20 15,9 8 12-15,-14-4 4 16,5 0 4-16,4 0-20 15,-5-4 12-15,10 8 4 0,-5 0 4 16,5 0-20-16,-9-8 12 16,9 3 12-16,-5 1 0 15,-5 0-4-15,-3 0 4 16,3 0 12-16,-13-4-8 16,9 0 48-16,-4 4-28 15,4 0 4-15,-9 0-20 16,0 0-24-16,0 0 4 15,0 4 12-15,0-4 0 16,0 0 16-16,0 0-12 16,0 0 4-16,0 0-4 0,-9 0 12 15,-5 4-108 1,-9 0 48-16,1 4-432 16,-1 8 256-16,0 12-748 15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09:20.0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728304C-5164-44E4-95AF-927857D04419}" emma:medium="tactile" emma:mode="ink">
          <msink:context xmlns:msink="http://schemas.microsoft.com/ink/2010/main" type="inkDrawing" rotatedBoundingBox="20020,5912 22682,5050 22788,5376 20125,6239" semanticType="callout" shapeName="Other">
            <msink:sourceLink direction="with" ref="{F8C3DCB8-A680-40E2-AEEF-4ECF1A1354C3}"/>
            <msink:sourceLink direction="with" ref="{CA7CE11F-B2B5-4E23-88FC-5B62F5F5FD57}"/>
          </msink:context>
        </emma:interpretation>
      </emma:emma>
    </inkml:annotationXML>
    <inkml:trace contextRef="#ctx0" brushRef="#br0">-1 846 548 0,'4'-8'204'0,"-4"8"-156"0,10 0-16 0,-10 0 80 16,18 0-68-16,-9 0 96 15,-9 0-80-15,9 8 52 16,-4 0-68-16,4-8 48 0,-5 8-52 16,5 0 16-16,-4-4-36 15,4-4 28-15,5 9-32 16,-1-9 12-16,1 8-16 15,-5-8-8-15,5 0 0 0,-1 0 20 16,1 0-12-16,0 0-12 16,4 0-4-16,0 0 4 15,0 0 0-15,5 0-12 16,0 0 8-16,4-4-24 16,0 4 16-16,5 0 48 15,5-4-16-15,4-1 0 16,0 1-12-16,0 0 4 15,4-4-8-15,-8 4-20 16,8 0 8-16,-13 0 12 16,0 0 0-16,4 0-12 15,-4 4 4-15,-5-4 20 16,1 0-8-16,4-4-4 16,0 0 0-16,-1 0-4 0,6 0 0 15,4-1 16-15,0 1-8 16,0 0-20-16,4 0 4 15,-4 4 20-15,5 0-4 16,-1-4-28-16,-13 4 8 16,9 0 24-16,-18 0-8 15,4-4 0-15,-9 4 0 16,10 0-4-16,-10-4 0 16,5 4-12-16,-5 0 8 15,0-5 12-15,0 1-4 16,10 0-4-16,-6 0 4 15,1-4-40-15,9 0 20 0,0 0 32 16,0 0-8-16,4-5 0 16,-8 1-4-16,22 0 4 15,-9 0-4-15,-5 4-28 16,5-5 12-16,5 1 12 16,-5 0 4-16,-5-4 8 15,-4 0-8-15,-5-1 52 16,-4 1-32-16,9 4 8 15,-9-4-20-15,-1-5-8 16,-8 9 0-16,4-4-4 16,5 0 0-16,0-4 8 15,-10 7-4-15,15-3 8 16,-1 0-8-16,-4-4-12 16,4 7 4-16,-9-3 12 15,10 8-4-15,-10-4 52 16,0 4-32-16,-4 4 16 0,-1-5-24 15,1 1 28-15,0 4-28 16,-5 4 20-16,4-8-20 16,1 4 20-16,0 0-24 15,-1 0 12-15,-3 4-12 16,-1 0 44-16,-5 0-28 16,-4-4 28-16,0-1-28 15,0 5 8-15,14 0-20 16,-14 0-24-16,0 4 0 15,0 0 40-15,0 0-20 0,-14 4-8 16,10 4-8-16,-24 5-588 16,10 3 324-16,-9 20-656 15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09:17.22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786AE24-2692-40E9-A06C-1FE0ADD96E96}" emma:medium="tactile" emma:mode="ink">
          <msink:context xmlns:msink="http://schemas.microsoft.com/ink/2010/main" type="writingRegion" rotatedBoundingBox="22678,5776 24076,6685 23587,7438 22188,6529"/>
        </emma:interpretation>
      </emma:emma>
    </inkml:annotationXML>
    <inkml:traceGroup>
      <inkml:annotationXML>
        <emma:emma xmlns:emma="http://www.w3.org/2003/04/emma" version="1.0">
          <emma:interpretation id="{5AF57E54-A65A-4FDD-AD59-4C2CDF826061}" emma:medium="tactile" emma:mode="ink">
            <msink:context xmlns:msink="http://schemas.microsoft.com/ink/2010/main" type="paragraph" rotatedBoundingBox="22678,5776 24076,6685 23587,7438 22188,65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B2D1C8-F033-4111-BD34-20BA228E2000}" emma:medium="tactile" emma:mode="ink">
              <msink:context xmlns:msink="http://schemas.microsoft.com/ink/2010/main" type="line" rotatedBoundingBox="22678,5776 24076,6685 23587,7438 22188,6529"/>
            </emma:interpretation>
          </emma:emma>
        </inkml:annotationXML>
        <inkml:traceGroup>
          <inkml:annotationXML>
            <emma:emma xmlns:emma="http://www.w3.org/2003/04/emma" version="1.0">
              <emma:interpretation id="{F8C3DCB8-A680-40E2-AEEF-4ECF1A1354C3}" emma:medium="tactile" emma:mode="ink">
                <msink:context xmlns:msink="http://schemas.microsoft.com/ink/2010/main" type="inkWord" rotatedBoundingBox="22678,5776 24076,6685 23587,7438 22188,6529">
                  <msink:destinationLink direction="with" ref="{D728304C-5164-44E4-95AF-927857D04419}"/>
                  <msink:destinationLink direction="with" ref="{21D6F638-5609-4748-9EFE-E57DC1A0E35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405-316 820 0,'13'-8'304'0,"-13"8"-236"0,5-4-20 16,-5 4 240-16,5-4-168 15,-5 4-24-15,13 0-60 0,-4 0 0 16,0 0-24-16,5 12-1008 16</inkml:trace>
          <inkml:trace contextRef="#ctx0" brushRef="#br0" timeOffset="3960.5087">933 963 852 0,'4'-4'316'0,"-4"-4"-248"0,-13 4-16 16,13 0 40-16,-18 0-60 15,4 4 16-15,-9 0-32 16,-4-4 0-16,-5 0-8 16,0 0-8-16,0-4 4 0,-9-12 4 15,-4-13-4-15,8-7 8 16,-8-5-8-16,-5-7-4 15,-5-5 4-15,0 4-4 0,1 5 0 16,8 3 8-16,1 9-4 16,13 3-20-16,9 1 8 15,0 4 12-15,10-1 0 16,-5 1-12-16,13 0 4 16,-9-5 4-16,1-3 0 15,-1-1 0-15,5 5 0 16,0 0 52-16,-5 3-28 15,14 5-20-15,-4 4-4 16,4 4 0-16,0-9 0 0,0 17 0 16,4-4 0-16,5 4 16 15,-4 0-8-15,-5 8-12 16,0 0 0-16,0 0 28 16,9 8-12-16,-9 8 32 15,-9-4-28-15,4 9 12 16,-4-1-16-16,-5 8-16 15,-4-3 0-15,14-1 28 16,-5-4-12-16,-1 0 4 16,1-4-8-16,-4 1-8 15,8-5 4-15,1-8 28 16,4-4-16-16,0 0 4 16,9 4-12-16,4 0-8 15,6-8 4-15,8 4-4 16,0-4 0-16,10 4-88 15,4-4 48-15,-5 0-4 0,-4 0 28 16,0-4 4-16,-9 8 4 16,-10-13 16-16,-8-3-4 15,-14 8 8-15,-10-8-8 16,-8-8 76-16,-5 20-44 16,-4-13 48-16,-1 1-48 15,10 12 8-15,0-4-28 16,13 4-24-16,0 4 0 15,10 4-48-15,4-4 28 16,9 8-452-16,0 0 264 16,14 9-476-16</inkml:trace>
          <inkml:trace contextRef="#ctx0" brushRef="#br0" timeOffset="4515.7639">1047 680 984 0,'0'-45'368'0,"13"25"-288"0,15 0-20 0,-15 12 88 16,1 0-92-16,-5 4 76 15,14 4-76-15,-5 12 32 16,0 12-52-16,1 9 68 0,-6 11-56 16,5 9 72-16,-4-5-68 15,4 1 28-15,-4-9-48 0,9 1 44 16,-5-13-44-16,-4-4 36 16,-5-3-36-16,4-9 44 15,1-4-44-15,4-8 36 16,-4-4-36-16,4-8-20 15,-4-5-4-15,9-3 36 16,-5-8-24-16,0-4 0 16,0-9-12-16,9 1-24 15,-8-9 8-15,-6 0 56 16,-8 1-24-16,9 7-132 16,-14 5 56-16,0 12-396 15,-14 8 248-15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35:25.98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6581EA8-1B71-4767-9722-B1B0E8B2372C}" emma:medium="tactile" emma:mode="ink">
          <msink:context xmlns:msink="http://schemas.microsoft.com/ink/2010/main" type="writingRegion" rotatedBoundingBox="151,3324 2224,4160 1812,5182 -260,4346"/>
        </emma:interpretation>
      </emma:emma>
    </inkml:annotationXML>
    <inkml:traceGroup>
      <inkml:annotationXML>
        <emma:emma xmlns:emma="http://www.w3.org/2003/04/emma" version="1.0">
          <emma:interpretation id="{77478D57-4400-4AB2-955D-551201766A76}" emma:medium="tactile" emma:mode="ink">
            <msink:context xmlns:msink="http://schemas.microsoft.com/ink/2010/main" type="paragraph" rotatedBoundingBox="151,3324 2224,4160 1812,5182 -260,43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9B4BE7-7918-4F6C-8CFA-F35D81B2BD9C}" emma:medium="tactile" emma:mode="ink">
              <msink:context xmlns:msink="http://schemas.microsoft.com/ink/2010/main" type="line" rotatedBoundingBox="151,3324 2224,4160 1812,5182 -260,4346"/>
            </emma:interpretation>
          </emma:emma>
        </inkml:annotationXML>
        <inkml:traceGroup>
          <inkml:annotationXML>
            <emma:emma xmlns:emma="http://www.w3.org/2003/04/emma" version="1.0">
              <emma:interpretation id="{FDE1E63E-9068-4061-B4D5-327FF23A2D76}" emma:medium="tactile" emma:mode="ink">
                <msink:context xmlns:msink="http://schemas.microsoft.com/ink/2010/main" type="inkWord" rotatedBoundingBox="59,3552 791,3847 470,4641 -260,43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84 3564 808 0,'-10'-16'300'0,"1"16"-232"0,9 0-20 16,0 4 36-1,0 4-56-15,-4 16 252 16,4 4-152-16,-5 29 136 15,5 8-152-15,-4 12 36 16,-10 0-84-16,9-1 48 16,-4-15-60-16,-13-4 112 15,17-9-92-15,-9-7 88 16,10-13-92-16,-5-20 28 16,9 0-56-16,0-24 4 15,9 0-28-15,0-33-8 16,5 5-4-16,17-45-172 0,-8 0 92 15,5-16-60-15,-1 20 84 16,9 4 0-16,5 24 32 0,0 8 84 16,-4 17-36-16,4 4 44 15,-10 16-40-15,-3 8 0 16,-1 8-20-16,-4 4 36 16,0 8-24-16,-14 0 40 15,-5 4-36-15,-4-3 28 16,0 3-28-16,-13-4-72 15,-1 0 24-15,-13-8-196 16,-1-4 120-16,-13-12-28 16,5 0 72-16,-14-12-12 15,4 4 40-15,1-5 0 16,4 9 16-16,9 0 16 16,9 8-4-16,10 12 112 15,13 12-64-15,0 25 76 16,9 4-72-16,4 19 32 15,6-3-52-15,-10 0 16 16,9-4-32-16,-5-13 60 16,6 1-44-16,-6-17 64 15,-4-4-60-15,5-7 8 16,-5-5-28-16,9-8 24 16,1-4-28-16,-6-8-84 15,1 4 36-15</inkml:trace>
          <inkml:trace contextRef="#ctx0" brushRef="#br0" timeOffset="-3378.4875">-290 3422 748 0,'-4'-8'276'0,"4"0"-216"0,-5-8-16 16,1 8 92-16,8 8-84 0,-4-12 228 15,0 3-160 1,0 1 80-16,0 8-116 0,0-4 100 16,0 4-104-16,-4 4 32 15,4 4-68-15,-5 17 20 16,5 3-36-16,-5 8 36 15,1 13-36-15,-1 4 48 16,5-1-44-16,-4 5 56 16,8-9-52-16,-8-7 44 15,8-9-44-15,-13-11 16 16,9 3-32-16,-4-16 36 16,-1 0-32-16,5-16-4 15,0 0-12-15,-4-25 12 16,8 5-12-16,-4-16-28 15,0 7 8-15,0-15-76 16,9 15 52-16,0-7-20 16,5 7 32-16,0 1 12 15,-1 7 12-15,1 5-20 16,0 4 12-16,-1 4 40 16,1 8-20-16,-5-4 52 15,5 12-36-15,-1 0 28 16,6 12-28-16,3-4 28 15,1 0-32-15,4-8 4 16,1 8-16-16,4-4 12 16,4 0-16-16,-4-4 32 15,-5 4-24-15,-4-4 20 0,-5 4-20 16,-4-8 28-16,4 4-28 16,-18-4-224-16,5 0 112 0</inkml:trace>
        </inkml:traceGroup>
        <inkml:traceGroup>
          <inkml:annotationXML>
            <emma:emma xmlns:emma="http://www.w3.org/2003/04/emma" version="1.0">
              <emma:interpretation id="{3B869F30-AC78-4BEF-9499-D9B3F2A141EA}" emma:medium="tactile" emma:mode="ink">
                <msink:context xmlns:msink="http://schemas.microsoft.com/ink/2010/main" type="inkWord" rotatedBoundingBox="1146,3726 2224,4160 1862,5058 784,4624"/>
              </emma:interpretation>
              <emma:one-of disjunction-type="recognition" id="oneOf1">
                <emma:interpretation id="interp1" emma:lang="" emma:confidence="1">
                  <emma:literal>R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5675.6963">721 3730 716 0,'0'-33'264'0,"9"21"-204"0,0-8-16 0,-9 12 160 16,0 4-120-16,0-4 152 15,0 4-136-15,0 12 136 16,0 12-136-16,-9 33 136 16,9 7-136-16,-9 25 48 15,9-4-88-15,0 16-16 16,9-12-28-16,-4-4 16 16,-1-8-20-16,1-20 164 15,-1-13-100-15,1-32 112 16,4-12-108-16,-5-32 12 15,6-5-56-15,3-31-40 16,1 3 0-16,9-45-212 16,4 9 120-16,5-8-68 15,9 24 96-15,-5 12-32 16,5 16 60-16,14 17 136 16,-10 15-52-16,1 17 32 15,-1 12-44-15,-4 21-12 16,-18 11-12-16,-14 12 92 15,-4 1-56-15,-23-1 60 0,-1 1-60 0,-17-9-4 16,9-3-24-16,-19-13-28 16,5 0 4-16,-13-16-68 15,8-4 44-15,0-4-24 16,15 0 36-16,8 12-96 16,14 4 64-16,18 17-20 15,9 7 44-15,14 17 112 16,4-1-44-16,14 13 48 15,0-4-52-15,14 8 52 16,-5-13-52-16,5-3 20 16,0-5-36-16,0-15 60 15,-10-5-44-15,-4-16 72 16,-9 0-60-16,-9-16-24 16,0 0-16-16,-18-12-132 15,18 4 68-15,-19-8-84 16,1 8 80-16,-10 4-144 15,1 4 116-15,-5 12-136 16,0 4 128-16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09:22.86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782194A-2DA9-4FC5-B9BC-EC0ED2B76808}" emma:medium="tactile" emma:mode="ink">
          <msink:context xmlns:msink="http://schemas.microsoft.com/ink/2010/main" type="writingRegion" rotatedBoundingBox="20388,6000 21382,7239 20984,7558 19990,6319"/>
        </emma:interpretation>
      </emma:emma>
    </inkml:annotationXML>
    <inkml:traceGroup>
      <inkml:annotationXML>
        <emma:emma xmlns:emma="http://www.w3.org/2003/04/emma" version="1.0">
          <emma:interpretation id="{DF35FE5C-CF97-49D4-B1A8-480889AC83AF}" emma:medium="tactile" emma:mode="ink">
            <msink:context xmlns:msink="http://schemas.microsoft.com/ink/2010/main" type="paragraph" rotatedBoundingBox="20388,6000 21382,7239 20984,7558 19990,63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FDEBE7-AE38-4CE8-B62D-6969B464FC4E}" emma:medium="tactile" emma:mode="ink">
              <msink:context xmlns:msink="http://schemas.microsoft.com/ink/2010/main" type="line" rotatedBoundingBox="20388,6000 21382,7239 20984,7558 19990,6319"/>
            </emma:interpretation>
          </emma:emma>
        </inkml:annotationXML>
        <inkml:traceGroup>
          <inkml:annotationXML>
            <emma:emma xmlns:emma="http://www.w3.org/2003/04/emma" version="1.0">
              <emma:interpretation id="{CA7CE11F-B2B5-4E23-88FC-5B62F5F5FD57}" emma:medium="tactile" emma:mode="ink">
                <msink:context xmlns:msink="http://schemas.microsoft.com/ink/2010/main" type="inkWord" rotatedBoundingBox="20225,6131 20744,6779 20573,6917 20053,6269">
                  <msink:destinationLink direction="with" ref="{D728304C-5164-44E4-95AF-927857D04419}"/>
                  <msink:destinationLink direction="with" ref="{21D6F638-5609-4748-9EFE-E57DC1A0E35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501 732 404 0,'-28'-61'148'16,"5"29"-112"-16,1-21-12 0,13 25 172 0,-10-4-112 15,1-1 20-15,-9 1-64 16,-1 4-16-16,-3 3-16 16,-1-7 20-16,4 4-16 0,1-9-32 15,9-7 12-15,4 7 0 16,1-11 8-16,-6 11-20 16,6 9 12-16,4 0 12 15,-5 3 0-15,9 5 104 16,1 4-60-16,-1 4 32 15,5 4-44-15,-4 0-24 16,-1 8-4-16,5 0-8 16,0 16 0-16,0-12-12 0,0 4 8 15,-4 0 12-15,-1 8-4 16,1-4 8-16,-1 5-8 16,0-1-4-16,1-4 4 15,-10 4 4-15,10 0-4 16,-5-4-4-16,-1 17 4 15,1-13-24-15,0-4 12 16,5 0 12-16,4-4 0 16,0 0 8-16,9 0-8 15,0-4-4-15,0 1 4 16,5-5-24-16,-1 0 12 0,6-9-32 16,-6 9 24-16,5-8-12 15,1 0 16-15,-1 8-8 16,-9-8 8-16,-9 0 8 15,-5 4 4-15,1-4 96 16,-5 0-52-16,-5-4 88 16,0 8-76-16,-4-13 44 15,9 1-60-15,5 4-4 16,-1-4-20-16,5 8-20 16,0 0 0-16,0 8-244 15,9 0 136-15</inkml:trace>
        </inkml:traceGroup>
        <inkml:traceGroup>
          <inkml:annotationXML>
            <emma:emma xmlns:emma="http://www.w3.org/2003/04/emma" version="1.0">
              <emma:interpretation id="{D5FA576B-BEED-4CD3-993B-6832D3F9C286}" emma:medium="tactile" emma:mode="ink">
                <msink:context xmlns:msink="http://schemas.microsoft.com/ink/2010/main" type="inkWord" rotatedBoundingBox="21125,6918 21382,7239 20984,7558 20727,7237"/>
              </emma:interpretation>
              <emma:one-of disjunction-type="recognition" id="oneOf1"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930.1682">792 963 912 0,'-5'-12'340'0,"5"12"-264"0,5-4-24 16,-5 0 124-16,14 4-108 0,-1-9 68 15,10 5-76-15,4 0-36 16,1 0-12-16,17 0-4 0,-13 0-4 15,0 0 16-15,0 4-12 16,-9-4 32-16,-5 4-24 16,-14-4-68-16,-8 4 28 15,-1 0-140-15,-18 4 88 16,5 0-316-16,-14 4 220 16,5-4-156-16,0 4 192 15,4 5 12-15,9-9 76 16,-9 4 24-16,5 4 12 15,9-4 160-15,-4 4-80 16,8 8 264-16,0 1-188 16,1 3-4-16,4 4-84 15,4 0-12-15,1 5-28 16,-5-1 28-16,5-3-28 0,-5-1 12 16,0-4-16-16,-5-8 20 15,0-4-20-15,1 1-4 16,-10-5-4-16,10-4-244 15,-10 0 132-15,5 0 0 16,0-4 68-16,0 0 36 16,0-4 4-16,-1 0 264 15,6 0-140-15,4 0 168 0,0 0-168 16,4 0 84-16,10 0-120 16,0-1-20-16,9 1-44 15,4 0 12-15,0 4-24 16,5 0 48-16,4-4-32 15,5 4-120-15,-9 0 48 16,-9 0-300-16,-5 0 188 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11:31.25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37FC775-9972-474F-B2D5-9D59B8090FA7}" emma:medium="tactile" emma:mode="ink">
          <msink:context xmlns:msink="http://schemas.microsoft.com/ink/2010/main" type="inkDrawing" rotatedBoundingBox="21392,4468 24605,4459 24606,4527 21393,4536" semanticType="underline" shapeName="Other">
            <msink:sourceLink direction="with" ref="{3EB22A94-8D54-43ED-BEFB-9F8C5DE23DAE}"/>
          </msink:context>
        </emma:interpretation>
      </emma:emma>
    </inkml:annotationXML>
    <inkml:trace contextRef="#ctx0" brushRef="#br0">0 31 464 0,'0'0'176'0,"0"0"-140"0,14 4-8 16,-14-4 12-16,10 0-28 16,-10 0 128-16,9 0-76 15,1 0 172-15,9 0-132 16,0 0 84-16,23 0-108 16,6 0 8-16,23 0-52 0,9 9 4 15,0-9-24-15,34-5 0 16,37-3-8-16,10 8 12 15,-14-8-12-15,14-1-4 16,14 9 0-16,-10 0 12 16,-18 9-8-16,-14-9 60 15,-6 0-40-15,1 0 16 0,19 0-28 16,-34 8 20-16,-4-4-24 16,-19 5 32-16,-24-9-28 15,-14 0 4-15,-14 0-12 16,-9 0 20-16,-1-5-16 15,-9 1 48-15,-14 0-32 16,9-4-16-16,-14 8-4 16,14 0-8-16,-14 0 0 15,0-9 8-15,0 9-4 16,0 0 8-16,0 0-8 0,0 0-12 16,0 0 4-16,0 0-24 15,0 0 16-15,14 0 12 16,-9 0 4-16,9 0 8 15,-4 0-8-15,-1 0-4 16,5 0 4-16,-4 0-40 16,4 0 20-16,-5 0 4 15,6 0 12-15,13 0-28 16,-9 0 16-16,9 0 24 16,-4 0-8-16,4 0 0 15,1 0 0-15,-6-4 72 16,-8 4-40-16,8 0-4 15,-4 0-20-15,5 4-20 16,-10 0 4-16,-5 5-4 16,10-5 0-16,-14 4 0 0,5-3 0 15,4-5 44-15,-5 0-24 16,-9 0 36-16,0 0-32 16,10 0-4-16,-6-9-8 15,-4 9 20-15,0 0-12 16,0 0 4-16,0-8-8 15,10 8-16-15,-10 0 4 16,0 0 4-16,0 0 0 16,0 0 0-16,0-4 0 15,0 4 8-15,0-5-4 16,-10 5 24-16,6 0-16 16,-15 0-48-16,5 5 20 0,-15 3-852 15,15 13 476-15,-10 4-332 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11:33.81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EB22A94-8D54-43ED-BEFB-9F8C5DE23DAE}" emma:medium="tactile" emma:mode="ink">
          <msink:context xmlns:msink="http://schemas.microsoft.com/ink/2010/main" type="writingRegion" rotatedBoundingBox="22225,3683 24822,3623 24845,4626 22248,4686">
            <msink:destinationLink direction="with" ref="{D37FC775-9972-474F-B2D5-9D59B8090FA7}"/>
          </msink:context>
        </emma:interpretation>
      </emma:emma>
    </inkml:annotationXML>
    <inkml:traceGroup>
      <inkml:annotationXML>
        <emma:emma xmlns:emma="http://www.w3.org/2003/04/emma" version="1.0">
          <emma:interpretation id="{5E6DD500-70AB-492E-BC55-345452F55FE8}" emma:medium="tactile" emma:mode="ink">
            <msink:context xmlns:msink="http://schemas.microsoft.com/ink/2010/main" type="paragraph" rotatedBoundingBox="22225,3683 24822,3623 24845,4626 22248,46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A65C13-659E-4D3F-B7C4-691529F6B76B}" emma:medium="tactile" emma:mode="ink">
              <msink:context xmlns:msink="http://schemas.microsoft.com/ink/2010/main" type="line" rotatedBoundingBox="22225,3683 24822,3623 24845,4626 22248,4686"/>
            </emma:interpretation>
          </emma:emma>
        </inkml:annotationXML>
        <inkml:traceGroup>
          <inkml:annotationXML>
            <emma:emma xmlns:emma="http://www.w3.org/2003/04/emma" version="1.0">
              <emma:interpretation id="{2F94A16B-D6D3-4C4F-8864-03727EE6679C}" emma:medium="tactile" emma:mode="ink">
                <msink:context xmlns:msink="http://schemas.microsoft.com/ink/2010/main" type="inkWord" rotatedBoundingBox="22230,3914 22625,3905 22633,4229 22238,4238"/>
              </emma:interpretation>
            </emma:emma>
          </inkml:annotationXML>
          <inkml:trace contextRef="#ctx0" brushRef="#br0">-1608-401 840 0,'0'0'312'0,"-5"4"-244"0,0-4-16 15,5 0 60-15,-9 4-72 16,9-4 88-16,-5 5-72 15,-5-5 52-15,6 0-64 16,-1 4 48-16,-4 0-52 0,4 0-4 16,-5 5-20-16,6-1 8 15,-6 1-16-15,5-1 48 16,-9 5-28-16,10 3 20 16,-11 1-28-16,1 4-8 15,-5 9-8-15,-9-5 12 0,14-4-8 16,4 8 24-1,-4-12-20-15,0 4 24 0,4-4-24 16,1-9-4-16,-1 1-4 16,10-9-304-16,15 8 164 15</inkml:trace>
          <inkml:trace contextRef="#ctx0" brushRef="#br0" timeOffset="-480.7797">-1963-376 748 0,'0'-8'276'0,"0"4"-216"0,9-1-16 0,-9 5 112 16,5-4-96-16,-5 4 72 15,0 0-76-15,0 0-12 16,0 0-28-16,0 0 32 0,9 9-24 0,1-1 56 15,4 0-44-15,0 5 56 16,0 0-56-16,5-1 36 16,0 1-40-16,5 4 16 15,0 4-28-15,4 4 8 16,-9-8-16-16,14 8 12 16,-5-4-16-16,-9 0 4 15,5 0-4-15,-15-4-8 16,15-4 4-16,-14-1 28 15,-1-3-16-15,-4-1 4 16,4 0-12-16,1-3 12 16,-10-5-12-16,0 0-160 15,0 0 80-15,9 0-316 16,-4-5 220-16</inkml:trace>
        </inkml:traceGroup>
        <inkml:traceGroup>
          <inkml:annotationXML>
            <emma:emma xmlns:emma="http://www.w3.org/2003/04/emma" version="1.0">
              <emma:interpretation id="{E827B3E5-1E4C-40C7-B18A-BD8738CAB956}" emma:medium="tactile" emma:mode="ink">
                <msink:context xmlns:msink="http://schemas.microsoft.com/ink/2010/main" type="inkWord" rotatedBoundingBox="24170,3638 24822,3623 24845,4626 24194,4642"/>
              </emma:interpretation>
              <emma:one-of disjunction-type="recognition" id="oneOf0">
                <emma:interpretation id="interp0" emma:lang="" emma:confidence="0">
                  <emma:literal>{</emma:literal>
                </emma:interpretation>
                <emma:interpretation id="interp1" emma:lang="" emma:confidence="0">
                  <emma:literal>q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2821.8527">251-645 840 0,'0'-8'312'0,"0"8"-244"0,0-9-16 15,0 9 40-15,0 0-60 0,0-8 40 16,0 8-40-16,0 0 24 16,5-4-28-16,-5-1-8 0,0 5-12 15,-5 0 4-15,-4 0-8 16,9 0-4-16,-15 5 4 15,6-1 40-15,-1 4-24 16,-4 1 0-16,5 3-12 16,-5-3 28-16,-10 12-20 15,5-4 40-15,5-1-32 16,4 5-4-16,-4-4-12 0,5 4 12 16,-5-4-12-16,14 0 24 15,0 0-20-15,14 0 4 16,-5-5-8-16,5-3 20 15,5-1-16-15,0-4 40 16,0-4-28-16,5 0-24 16,-1-4 0-16,-4 0 24 15,10 0-12-15,-10-5-92 16,14 1 44-16,-10-1 0 16,1-3 24-16,0-1-24 15,-1-8 20-15,-8 17-4 16,-6-9 12-16,1 5-20 15,-1-1 16-15,-4 1 40 16,-5 8-16-16,0 0 68 16,9 8-44-16,-9 1 28 0,10 8-36 15,4-5-16-15,-5 5-8 16,-4-4 4-16,14 4-4 16,5-9 16-16,-1 9-12 15,-9-9 24-15,5-4-20 16,-9-4 24-16,4 0-24 15,-14 0 32-15,10-8-28 16,-10-5 12-16,0-3-16 16,0-1 0-16,0-4-4 15,0 4-16-15,0-4 4 16,0 4-32-16,0-4 20 0,0 0 4 16,0 8 12-16,0 5-132 15,0 8 72-15,0 0-392 16,0 4 252-16</inkml:trace>
          <inkml:trace contextRef="#ctx0" brushRef="#br0" timeOffset="1185.4836">14 66 496 0,'10'-17'184'0,"-5"17"-140"0,-10-8-16 0,10 3 320 16,-5 1-196-16,0-4 56 0,4-1-128 15,-4 5 24-15,0 0-64 16,0-4-4-16,0 8-20 0,0 0 96 16,0 8-64-16,0 0 52 15,-4 5-60-15,4-5-4 16,0 1-20-16,4 3-4 15,11-3-4-15,4-1 12 16,4 1-12-16,1-1 4 16,9 1-4-16,-5 3-24 15,1-3 8-15,-6 3 12 16,1 1 0-16,-10-1-4 16,-4-3 4-16,-10 3 12 15,0-7-8-15,0 3 48 16,-5 0-28-16,-9-8 48 15,9 0-44-15,5 0 12 0,-9 0-28 16,9 0-8-16,-5 0-4 16,-5 0-16-16,1 9 8 15,-5-1 12-15,-19 5-4 16,9 4-56-16,-9 0 28 16,0-5-228-16,0 13 140 15,9-12-364-15,0 4 264 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11:38.49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4B1E53E-D8B5-4570-AADB-10B54510C7EE}" emma:medium="tactile" emma:mode="ink">
          <msink:context xmlns:msink="http://schemas.microsoft.com/ink/2010/main" type="inkDrawing" rotatedBoundingBox="20654,4549 23881,4492 23882,4541 20655,4598" shapeName="Other"/>
        </emma:interpretation>
      </emma:emma>
    </inkml:annotationXML>
    <inkml:trace contextRef="#ctx0" brushRef="#br0">0 62 592 0,'5'-4'220'0,"-5"8"-172"0,5-4-12 0,-5 0 56 15,0 0-56-15,9 0 100 16,1 0-76-16,4 0 24 16,0 0-48-16,0 0 4 0,0 0-24 15,1 0 44-15,-1 0-32 0,-5 0 48 16,5 0-44-16,1 0 56 15,-1 0-52-15,0 0 0 16,0 0-20-16,5-4-4 16,5 4-4-16,-1 0 4 15,1 0-8-15,4 0-12 16,-4 4 4-16,0 0-4 16,-1 0 0-16,1 0 24 15,4-4-24 1,1 0 4-16,-5 0 0 15,-1 0 4-15,-4 0 0 16,-5 0 0-16,10 0 32 16,0 0-16-16,-5 0-4 15,9-4-8-15,0 4-4 16,1-4 0-16,4 4 16 16,-5 0-8-16,1 0-12 0,-1 0 0 15,0 0-48-15,-4 0 24 16,9 0-48-16,-4 0 44 15,-1 0-20-15,5 0 32 16,-5 0-52-16,6 0 40 16,-6 0 8-16,10 0 12 15,-15 4 12-15,11-4 0 16,-11 4-12-16,-9-4 8 16,5 5-32-16,5-5 20 15,-10 0-40-15,5 0 36 0,5 0-4 16,-1 0 16-16,6-5 16 15,4 1-4-15,0 0-12 16,14 0 4-16,1 0 20 16,-6-5-8-16,-4 9-40 15,0 0 20-15,-10-8 12 16,5 8 0-16,1 0 0 16,8 0 4-16,-9 8-16 15,0-12 8-15,10 12 20 16,-5-8-8-16,-5 0-28 15,0 0 8-15,14-8 12 16,5 8 4-16,10-4-4 16,4-1 4-16,10 1-4 15,-10 4 0-15,0 4 0 16,1 1 0-16,-11-5 16 16,1 0-8-16,-10 0-4 0,15-5 0 15,-10 1 56-15,24-4-32 16,-15-1 96-16,6 1-72 15,-15 8 28-15,4-8-44 16,-13 8 40-16,-15 0-44 16,1 0 28-16,-10 0-32 15,0 0-8-15,-10 0-12 16,-9 0 20-16,0 0-16 16,0 0-56-16,0 0 20 15,0 0-316-15,-9 0 188 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11:40.8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8D59A70-AC66-4D55-9ED0-4A8E2C71B4D3}" emma:medium="tactile" emma:mode="ink">
          <msink:context xmlns:msink="http://schemas.microsoft.com/ink/2010/main" type="inkDrawing" rotatedBoundingBox="22114,4997 24242,5844 23673,7275 21545,6429" semanticType="callout" shapeName="Other">
            <msink:sourceLink direction="with" ref="{3660F195-5166-428A-BA4A-009719177E9C}"/>
            <msink:sourceLink direction="with" ref="{9E884837-2440-461D-8671-C467611CE4E4}"/>
          </msink:context>
        </emma:interpretation>
      </emma:emma>
    </inkml:annotationXML>
    <inkml:trace contextRef="#ctx0" brushRef="#br0">0 1257 728 0,'38'-8'268'0,"-20"16"-208"0,6-8-16 15,-5 0 52-15,0 0-60 0,0 0 12 16,0 0-28-1,-5-8 76-15,14-1-52 16,-9-3 32-16,5 3-44 0,0-7 36 0,-5 3-40 16,9-4 12-16,-9-4-24 15,9-4 8-15,-9 4-12 16,0-4 12-16,-5-9-16 16,5 5-12-16,-9-1 0 15,9 1 40 1,-5-1-24-16,-5-3 8 15,1 3-12-15,-10 5 4 16,0 0-8-16,19-1-36 0,-19 1 16 16,9 0 24-1,-9 4-4-15,14-17 8 16,-9 9-4-16,14-13-24 0,-5-5 8 16,0 5 12-1,1 4 0-15,-1-8-12 0,-9 4 4 16,13 4 4-16,-8 0 0 15,-5 5 8-15,9-1-4 16,0 5 32-16,0-5-20 0,5 9 20 16,0 4-20-16,9 4-8 15,-9-4-4-15,10 8 4 16,-6-4-4-16,-8 9-4 16,-1-9 4-16,0 9-16 15,0-1 8-15,-9-3-4 16,9 12 0-16,-4-4-12 15,-6-1 12-15,1 1 4 0,9 4 4 16,0-8 16-16,1 8-8 16,-1 0 4-16,0 0-4 15,-5 0 4-15,-9 0-8 16,15 8 8-16,-1-4-8 16,-9 1 8-16,9-1-8 15,-14-4 24-15,0 8-16 16,19 1 12-16,-19-9-12 15,4 12 0-15,6-8-4 16,-10 1 4-16,0 3-8 0,0-8 8 16,14 8-8-16,0 1 24 15,-9-9-16-15,-5 0 12 16,9 17-4 0,-4-5-12-16,-5-3 8 15,10 8-12-15,-6-5-12 16,-4-3 4-16,10 7 4 15,-5-3 0-15,-1-5 0 16,-4 13 0-16,0-4 0 16,0 4 0-16,0-8 32 15,0 4-16-15,15 4-12 16,-15-4-8-16,0 8 12 16,0-13-4-16,0 14-20 15,9-5 8-15,-4-4-4 16,-1 4 4-16,-4 4 32 15,10-4-12-15,-5-4-4 0,-5 4-4 16,9-5 4-16,-4 1-24 16,-5 4 12-1,0-4 0-15,14 4 4 16,-9-12 0-16,-5 3 0 16,9 5 16-16,-4-9-8 15,9 9 4-15,-9-4-4 16,9-5-16-16,-4 1 4 15,-6 3 28-15,-4-3-12 16,10-1-4-16,-6 1-4 16,-4-1 4-16,0 5-4 0,5-5-12 15,-5 0 4-15,10 1 12 16,-1 3-4-16,1-3-4 16,-6-1 4-16,6 1-4 15,-5-1 0-15,9 5 8 16,-5-5-4-16,-9 9 8 15,10-4-8-15,-10 3-12 16,14-3 4-16,-5 4 12 16,1 0-4-16,13 4-20 15,-8-5 8-15,8 1 32 16,-4-4-16-16,-5 4 0 16,10 0-4-16,-5 4-4 15,-5-13 0-15,10 9 0 16,-10-5 0-16,5-3 8 15,0 3-4-15,-5-3 8 16,10-1-8-16,-1 1 8 0,1-1-8 16,0 1 16-16,-5 3-12 15,18-3-4-15,-13-1 0 16,-5 0-24-16,19-8 12 16,-5 9 12-16,0-9 0 15,0 0 8-15,-9 0-8 16,23 0-12-16,1 0 4 15,-1 0 4-15,5 0 0 16,-5 0 0-16,-9 0 0 16,5 0 0-16,-10 0 0 15,-5 0-12-15,-9 0 8 0,5-9 28 16,-15 1-12-16,-9 0 48 16,0 8-32-16,14-5-24 15,-28 1-4-15,14 4-20 16,-9 9 12-16,-5-1-436 15,-5 17 244-15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11:42.33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AEEA3DE-93EF-44C0-BBC2-3EB58296244C}" emma:medium="tactile" emma:mode="ink">
          <msink:context xmlns:msink="http://schemas.microsoft.com/ink/2010/main" type="inkDrawing" rotatedBoundingBox="21175,8266 24770,8186 24772,8264 21176,8344" shapeName="Other"/>
        </emma:interpretation>
      </emma:emma>
    </inkml:annotationXML>
    <inkml:trace contextRef="#ctx0" brushRef="#br0">0 113 476 0,'9'-9'176'0,"-4"18"-136"0,0-9-12 0,-1 8 64 16,11-8-56-16,-6 9 144 15,10-9-100-15,5 0 52 16,4 0-76-16,10-9 12 0,19 1-40 16,-5-1 36-16,19 1-36 15,0 4-4-15,-5-5-16 16,0 9 28-16,5-4-20 16,0 0-4-16,19 4-8 0,14 0-4 15,10 0 0-15,-1 0-12 16,1 0 8-16,-1-9 4 15,29-3 0-15,0 12 8 16,5 0-4-16,-20 0 8 16,-8 4-8-16,4 4 8 15,9-8-8-15,-4 9-28 16,-14 8 12-16,-1-17 12 16,-4 4 4-16,0-8 8 15,9-5-8-15,-4 1 128 16,-1-1-68-16,-32 1 4 15,-1 4-40-15,-18-5 36 16,-15 1-36-16,-14 8 12 16,0-8-24-16,-14-1 28 15,-5 9-28-15,-4-4 20 16,-1-4-20-16,-9-1 8 0,0 9-12 16,0 0-32-16,0 0 8 15,0 0 12-15,0 0 4 16,0 0 16-16,14 0-12 15,-14 0-4-15,0 0 0 16,0 0 28-16,10 0-16 16,-10 0 4-16,0 0-12 15,4 9-280-15,-4 3 148 16,-4 5-916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11:44.3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71DB9EC-A6DC-46CF-A2F8-B03564B01A02}" emma:medium="tactile" emma:mode="ink">
          <msink:context xmlns:msink="http://schemas.microsoft.com/ink/2010/main" type="writingRegion" rotatedBoundingBox="21989,7552 23503,7552 23503,7952 21989,7952"/>
        </emma:interpretation>
      </emma:emma>
    </inkml:annotationXML>
    <inkml:traceGroup>
      <inkml:annotationXML>
        <emma:emma xmlns:emma="http://www.w3.org/2003/04/emma" version="1.0">
          <emma:interpretation id="{6B9E8DAB-46D8-4808-A427-D983D6F681CC}" emma:medium="tactile" emma:mode="ink">
            <msink:context xmlns:msink="http://schemas.microsoft.com/ink/2010/main" type="paragraph" rotatedBoundingBox="21989,7552 23503,7552 23503,7952 21989,79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CFD3F5-CDBD-4792-898B-227203F11A39}" emma:medium="tactile" emma:mode="ink">
              <msink:context xmlns:msink="http://schemas.microsoft.com/ink/2010/main" type="line" rotatedBoundingBox="21989,7552 23503,7552 23503,7952 21989,7952"/>
            </emma:interpretation>
          </emma:emma>
        </inkml:annotationXML>
        <inkml:traceGroup>
          <inkml:annotationXML>
            <emma:emma xmlns:emma="http://www.w3.org/2003/04/emma" version="1.0">
              <emma:interpretation id="{3660F195-5166-428A-BA4A-009719177E9C}" emma:medium="tactile" emma:mode="ink">
                <msink:context xmlns:msink="http://schemas.microsoft.com/ink/2010/main" type="inkWord" rotatedBoundingBox="23239,7552 23503,7552 23503,7876 23239,7876">
                  <msink:destinationLink direction="with" ref="{58D59A70-AC66-4D55-9ED0-4A8E2C71B4D3}"/>
                </msink:context>
              </emma:interpretation>
              <emma:one-of disjunction-type="recognition" id="oneOf0">
                <emma:interpretation id="interp0" emma:lang="" emma:confidence="0">
                  <emma:literal>x</emma:literal>
                </emma:interpretation>
                <emma:interpretation id="interp1" emma:lang="" emma:confidence="0">
                  <emma:literal>c</emma:literal>
                </emma:interpretation>
                <emma:interpretation id="interp2" emma:lang="" emma:confidence="0">
                  <emma:literal>C</emma:literal>
                </emma:interpretation>
                <emma:interpretation id="interp3" emma:lang="" emma:confidence="0">
                  <emma:literal>%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-5 46 624 0,'5'-9'228'0,"-5"1"-176"0,9-1-16 15,-4 9 204-15,-5-4-140 16,5-4 180-16,-5 8-160 16,9-9 72-16,-4 9-112 15,9 0 44-15,-5 0-72 0,1 0 60 0,-1 9-64 16,-4 3 52-16,9-3-56 15,0 8 24-15,1-1-40 16,-1-3 16-16,-5 12-24 16,5-4 8-16,5 0-16 15,-5-4 0-15,5 4-4 16,-5-4 28-16,1-9-20 16,-6 1 20-16,0-1-20 15,-9 1 20-15,0-9-24 16,0 0-4-16,0 0-4 15,0 0-76-15,0 0 40 0,0 0-172 16,0-5 112-16,0 1-388 16,0-4 268-16,0-1-760 15</inkml:trace>
          <inkml:trace contextRef="#ctx0" brushRef="#br0" timeOffset="316.8432">222-85 944 0,'-5'0'352'0,"5"0"-276"0,0 0-20 15,0 0 104-15,0 0-100 0,0 9 72 16,-5 3-76-16,1 5 56 15,-11 4-60-15,15-4 4 0,-14 8-32 16,5-4-4-16,-5 0-12 16,-5-4 4-16,-5 12-8 15,10-8 8-15,-5 0-8 16,-5-4 16-16,1 0-12 16,9-4-136-16,4-1 72 15,1 1-520-15,9 0 320 16,9-5-408-1</inkml:trace>
        </inkml:traceGroup>
        <inkml:traceGroup>
          <inkml:annotationXML>
            <emma:emma xmlns:emma="http://www.w3.org/2003/04/emma" version="1.0">
              <emma:interpretation id="{9E884837-2440-461D-8671-C467611CE4E4}" emma:medium="tactile" emma:mode="ink">
                <msink:context xmlns:msink="http://schemas.microsoft.com/ink/2010/main" type="inkWord" rotatedBoundingBox="21989,7569 22358,7569 22358,7952 21989,7952">
                  <msink:destinationLink direction="with" ref="{58D59A70-AC66-4D55-9ED0-4A8E2C71B4D3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080.997">-1255-22 872 0,'0'-12'324'0,"0"12"-252"0,0 0-20 0,0 0 84 32,0 0-84-32,0 0 32 0,0 8-48 0,0 0 120 15,15 5-88-15,-6 0 92 0,5 4-92 16,10 4 36-16,4 4-60 16,1 4 20-16,-1 1-36 15,0-5 16-15,0 4-24 0,-4-12 16 16,0 4-20-16,-1-4 20 15,-9-4-24-15,5 3 40 16,-4-11-28-16,-1 3 4 16,-5-4-16-16,1 0-24 15,-1 1 4-15,-9-5-172 16,5 8 100-16,-5-8-320 16,0 4 224-16,-5 0-800 15</inkml:trace>
          <inkml:trace contextRef="#ctx0" brushRef="#br0" timeOffset="-793.7329">-967-68 892 0,'-4'8'332'0,"-1"5"-260"0,-4 4-20 0,4 0 204 15,-9 8-152-15,0 4 64 16,-5 5-100-16,-5 8-4 16,-9-4-40-16,9-4 4 0,-4 3-16 15,0-7 20-15,4-5-20 16,5-4-240-16,5-8 120 15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11:51.00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BDF7FC0-6C96-4FE6-BF9B-633FA1DA82BC}" emma:medium="tactile" emma:mode="ink">
          <msink:context xmlns:msink="http://schemas.microsoft.com/ink/2010/main" type="writingRegion" rotatedBoundingBox="21176,8776 24776,8776 24776,9554 21176,9554"/>
        </emma:interpretation>
      </emma:emma>
    </inkml:annotationXML>
    <inkml:traceGroup>
      <inkml:annotationXML>
        <emma:emma xmlns:emma="http://www.w3.org/2003/04/emma" version="1.0">
          <emma:interpretation id="{B071B382-3174-45F3-B22E-2C8C93C44EE8}" emma:medium="tactile" emma:mode="ink">
            <msink:context xmlns:msink="http://schemas.microsoft.com/ink/2010/main" type="paragraph" rotatedBoundingBox="21176,8776 24776,8776 24776,9554 21176,95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72EFDE-4B25-4626-8728-18DA444F083D}" emma:medium="tactile" emma:mode="ink">
              <msink:context xmlns:msink="http://schemas.microsoft.com/ink/2010/main" type="line" rotatedBoundingBox="21176,8776 24776,8776 24776,9554 21176,9554"/>
            </emma:interpretation>
          </emma:emma>
        </inkml:annotationXML>
        <inkml:traceGroup>
          <inkml:annotationXML>
            <emma:emma xmlns:emma="http://www.w3.org/2003/04/emma" version="1.0">
              <emma:interpretation id="{2878DB91-92A3-4033-B1FA-D5C67FEE1618}" emma:medium="tactile" emma:mode="ink">
                <msink:context xmlns:msink="http://schemas.microsoft.com/ink/2010/main" type="inkWord" rotatedBoundingBox="21176,8776 24776,8776 24776,9554 21176,9554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^</emma:literal>
                </emma:interpretation>
              </emma:one-of>
            </emma:emma>
          </inkml:annotationXML>
          <inkml:trace contextRef="#ctx0" brushRef="#br0">0 712 716 0,'9'-4'264'0,"-9"8"-204"0,5 0-16 0,-5-4 96 16,9 4-84-16,-9-4 4 15,10 4-36-15,-1-4 44 16,5 0-36-16,1 5 20 0,-1-5-32 16,0 0 16-16,5 0-20 15,0-5 8-15,0 1-12 16,9-4 0-16,-4 8-4 16,-1-9-8-16,1 1 4 15,0 4 12-15,4-5-8 0,-4 9-4 16,0-4 0-16,-1 0-4 15,-9-5 0-15,10 1 16 16,-5 0-8-16,-5-9 4 16,-4-4-4-16,4 8-16 15,5 1 4-15,-5-5 4 16,0 4 0-16,-4-4 0 16,-1 1 0-16,0-1-12 15,-9-4 8-15,5 0 12 16,-5 4-4-16,10-4-4 15,-6 0 4-15,1 0-16 16,9 0 8-16,-4 0 12 16,4 0-4-16,-5 0-12 15,6 4 4-15,-6 0 12 16,1 4-4-16,-1 1-12 0,-4-1 4 16,4 0-4-16,1 5 0 15,-6-5 32 1,1 5-12-16,0 0 4 0,4-1-8 15,1-3 20-15,-1-1-16 16,-4 0 4-16,9 5-8 16,-4 0-8-16,-1-1 4 15,1 1 12-15,-6-1-8 16,11 1 24-16,-11-1-20 16,6 5-4-16,-6 0-4 15,-4 0 4-15,10 0-4 0,-5-1 32 16,9 1-20-1,-5 4 32-15,1-4-32 0,4 0 32 16,5 0-32-16,-5-1 4 16,10 1-12-16,-1 0 4 15,-4 0-8-15,-4 0 24 16,8 4-16-16,-13 0-4 16,9 0-4-16,-10 0-4 15,-4 0 0-15,9 0 8 16,-5 4-4-16,1 0-4 15,4 0 4-15,0 0 48 16,0-4-28-16,1 5 8 16,4-5-20-16,-5 0 36 15,0 4-24-15,0-4-4 16,5 4-12-16,-14-4 4 0,14 4-8 16,-10 0-4-16,5 1 4 15,1-1 4-15,-6-4-4 16,5 0 24-16,0 4-16 15,1 0-32-15,-11-4 12 16,15 0 0 0,-5 0 8-16,1 0 0 0,-1 0 0 15,-9 0 0-15,9 0 0 16,0 0 0-16,0 4 0 16,-9-4-12-16,9 5 8 15,-4-5 4-15,-1 0 0 16,0 0 8-16,-4 0-4 0,14 0 8 15,-9 0-8-15,4 0-12 16,0-5 4-16,-5 5 12 16,6 0-4-16,8 0-12 15,-4-4 4-15,0 4 20 16,0 0-8-16,0 0-4 16,-5 0 0-16,5 0 4 15,-5 0-4-15,1 0 16 16,-1 0-12-16,0-4 4 15,0 0-4-15,0 0-16 16,-4-1 4-16,4 1 12 16,0 0-4-16,-4 0 16 15,-1 0-12-15,1-1-4 16,-1 1 0-16,0 4-24 16,-4-4 12-16,9 0 12 0,-4 4 0 15,-1 0-20-15,6-4 8 16,-1 4 20-16,0-5-4 15,0 1-28-15,0 4 8 16,0 0 24-16,-4-4-8 16,-1 4 20-16,1 0-16 15,-1 0-40-15,-4 0 20 16,9 0 0-16,0 0 12 16,-9 0 16-16,9 0-8 15,5 0-12-15,-5 0 0 16,1 0 4-16,-6 0 0 15,1 0 8-15,-1 0-4 0,-9 0-36 16,5 4 16-16,-5-4 16 16,14 0 0-16,-14 0-8 15,9 0 4-15,1 0 12 16,-1 0-4-16,-4 0-20 16,9 4 8-16,1-4 12 15,-11 0 0-15,10 0-12 16,-4 0 4-16,-1 5 4 15,-9-5 0-15,10 4 0 16,-10-4 0-16,5 4 0 16,9-4 0-16,-10 4 0 15,-4-4 0-15,15 4-28 16,-6 1 16-16,5-1 32 16,-4 0-12-16,-10 0 0 0,23 0-4 15,-13 1-4-15,4-1 0 16,-4 0-12-16,4 0 8 15,-5 5 4-15,-9-5 0 16,14 4-20-16,-4-3 12 16,-5 3 12-16,-1 0 0 15,11 1-4-15,-6 8 4 16,-4-13-4-16,4 13 0 16,1-9 16-16,-1 5-8 15,-4-5 4-15,9 0-4 16,-9 1-16-16,9 3 4 15,-14-3-4-15,9-1 0 0,-4 9 24 16,0-4-8-16,0-5-4 16,-1 9 0-16,1-4 4 15,-5-5-4-15,14 9 8 16,-14-9-8-16,14 9 8 16,-9 0-8-16,9-9 8 15,1 1-8-15,-1-5-20 16,-9 13 8-16,4-9 12 15,-4-4 0-15,4 9-4 16,1 8 4-16,-1-13 12 16,-4 1-8-16,4-5-20 15,1 13 4-15,-5-9 12 16,-1 5 0-16,1 4 16 16,4-9-12-16,-4 1-4 15,5 3 0-15,-6-3-16 0,1-1 8 16,-5 0 4-16,10 1 0 15,-6-1-12-15,-4-4 8 16,10 5 4-16,-1-1 0 16,1 1 8-16,-6-1-4 15,6-4-20-15,-10 5 8 16,5-1 32-16,-5 0-16 16,14 5 0-16,-9-4-4 15,-5-1-16-15,14 0 8 16,-5 1 12-16,1-9-4 15,4 8-4-15,-5-4 4 16,10-4-4-16,0 9 0 0,0-9 8 16,-5 8-4-16,15-8-4 15,-10 4 4-15,9 1-4 16,0-1 0 0,5-4 16-16,1 0-8 0,13 0 4 15,-9 4-4-15,14 0 12 16,-5-4-12-16,-14 4-12 15,10 1 0-15,-5-1 4 16,-10-4 0-16,0 4 0 16,-9-4 0-16,-4 0 0 15,-11 0 0-15,10 0 24 16,-9 0-12-16,-5 0 24 16,0 0-24-16,0 0-100 15,-5 0 44-15,5 0-340 16,-14 0 208-16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13:08.72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159141D-234D-448A-8317-10B68461CA75}" emma:medium="tactile" emma:mode="ink">
          <msink:context xmlns:msink="http://schemas.microsoft.com/ink/2010/main" type="writingRegion" rotatedBoundingBox="21657,673 24452,557 24494,1552 21699,1669"/>
        </emma:interpretation>
      </emma:emma>
    </inkml:annotationXML>
    <inkml:traceGroup>
      <inkml:annotationXML>
        <emma:emma xmlns:emma="http://www.w3.org/2003/04/emma" version="1.0">
          <emma:interpretation id="{00EF4EC4-43DB-48A3-9EFE-3CD5F140F0F1}" emma:medium="tactile" emma:mode="ink">
            <msink:context xmlns:msink="http://schemas.microsoft.com/ink/2010/main" type="paragraph" rotatedBoundingBox="21657,673 24452,557 24494,1552 21699,16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0A606D-C76B-4C0F-B8BB-69FB8823DD3F}" emma:medium="tactile" emma:mode="ink">
              <msink:context xmlns:msink="http://schemas.microsoft.com/ink/2010/main" type="line" rotatedBoundingBox="21657,673 24452,557 24494,1552 21699,1669"/>
            </emma:interpretation>
          </emma:emma>
        </inkml:annotationXML>
        <inkml:traceGroup>
          <inkml:annotationXML>
            <emma:emma xmlns:emma="http://www.w3.org/2003/04/emma" version="1.0">
              <emma:interpretation id="{84CD0540-ED2F-429D-86A6-E9C77860135D}" emma:medium="tactile" emma:mode="ink">
                <msink:context xmlns:msink="http://schemas.microsoft.com/ink/2010/main" type="inkWord" rotatedBoundingBox="21657,673 24452,557 24494,1552 21699,1669"/>
              </emma:interpretation>
              <emma:one-of disjunction-type="recognition" id="oneOf0">
                <emma:interpretation id="interp0" emma:lang="" emma:confidence="0">
                  <emma:literal>RFID</emma:literal>
                </emma:interpretation>
                <emma:interpretation id="interp1" emma:lang="" emma:confidence="0">
                  <emma:literal>RFED</emma:literal>
                </emma:interpretation>
                <emma:interpretation id="interp2" emma:lang="" emma:confidence="0">
                  <emma:literal>RFZD</emma:literal>
                </emma:interpretation>
                <emma:interpretation id="interp3" emma:lang="" emma:confidence="0">
                  <emma:literal>REED</emma:literal>
                </emma:interpretation>
                <emma:interpretation id="interp4" emma:lang="" emma:confidence="0">
                  <emma:literal>KFED</emma:literal>
                </emma:interpretation>
              </emma:one-of>
            </emma:emma>
          </inkml:annotationXML>
          <inkml:trace contextRef="#ctx0" brushRef="#br0">77 61 520 0,'0'-8'192'0,"0"-4"-152"0,0 3-8 16,0 1 104-16,0 0-80 16,0 4 60-16,0 0-72 15,0 0-4-15,0 0-24 16,0 4-12-16,0 0 0 0,9 4 4 0,-4 4-4 15,-5 4 84-15,0 9-44 16,-5 3 76-16,1 4-68 16,-10 5 96-16,10 7-84 15,-10 5 8-15,9 11-48 16,-4-3 4-16,9 8-16 16,0-13 20-16,0 5-20 15,0-9 32-15,-4-3-28 16,-5-9 12-16,9-4-16 15,-5-7 28-15,0-1-24 0,1-8-12 16,-1-4-8-16,1-8-148 16,4-4 84-16,4-4-220 15,1 0 164-15,4-4-364 16,-4-4 272 0,17-5-208-16</inkml:trace>
          <inkml:trace contextRef="#ctx0" brushRef="#br0" timeOffset="645.718">241-146 800 0,'36'-20'296'0,"-13"20"-232"0,9-8-16 0,-5 16 212 16,5-4-152-16,0 12 80 15,0 9-112-15,0-1 48 16,0 4-72-16,0 1 16 0,-5 7-40 16,-9-12 8-16,-4 5-20 15,-5-1 28-15,-18-12-28 16,-5 4 48-16,-9-3-36 15,-18 3-148-15,-4-8 68 16,-5 0-260-16,-9 4 176 0,-5-8-220 16,5 0 204-16,13 1 16 15,10-5 80-15,8-4 12 16,6 0 28-16,8 0 36 16,5 0-12-16,4-4 72 15,5 0-48-15,0 4 104 16,0 0-80-16,0 0 108 15,0 0-92-15,0 0 52 16,0 0-72-16,5 8 76 16,4 4-72-16,5 0 68 15,8 8-68-15,6 0 32 16,4 5-52-16,4 7 8 16,-9 0-28-16,5 9 44 15,-4 3-32-15,-1-7 4 16,-4 7-20-16,4-7 0 0,-9-1-4 15,0-8 20-15,5 5-16 16,-5-5 24-16,1-4-24 16,8-3 40-16,-9-5-28 15,-4-4-164-15,-1-8 76 16,-8-8-204-16,9 0 148 16,-10-4-672-1,10-12 440-15,13-21-136 16</inkml:trace>
          <inkml:trace contextRef="#ctx0" brushRef="#br0" timeOffset="1637.8612">1010-97 520 0,'-13'0'192'0,"8"4"-152"0,5 0-8 0,-9 8 28 16,5 0-40-16,-5 0 60 15,4-3-44-15,-9 11 116 16,14 4-84-16,-4 0 168 0,-1 5-132 16,1-1 76-16,-1 4-108 0,-9 5 24 15,1 7-56 1,8 5 20-16,-8 12-32 0,-1-5 0 16,0 5-16-16,-4-4-8 15,4-5 0-15,5-3 4 16,0-1-4-16,-4-3-12 15,8-17 4-15,-4 1 12 16,9-5-4-16,0-12 60 16,-5 4-36-16,5-8 8 15,0 4-24-15,0-8 44 16,0-4-28-16,0 0-92 16,0 0 32-16,5-4-484 15,-1-4 284-15</inkml:trace>
          <inkml:trace contextRef="#ctx0" brushRef="#br0" timeOffset="1215.7334">792 36 788 0,'5'-8'292'0,"-5"4"-228"0,0-4-16 0,0 8 116 16,0 0-100-16,0 0 52 16,-5 0-68-16,0-4 72 15,5 0-68-15,0 4 36 0,0 0-52 16,5-4 44-16,0 0-48 15,8 0 56-15,1 0-52 16,4-4 20-16,5 4-36 16,4 0 52-16,0 0-40 0,5 0-8 15,14 0-12 1,-1 4 8-16,1 0-12 0,4 0 24 16,-5 0-20-16,-4 0 12 15,-9 0-12-15,0 0 36 16,-18 0-24-16,4 0 12 15,-13 0-20-15,-10 0 0 16,5-8-8-16,0 8-184 16,-14 0 100-16,14 8-368 15,-13-8 248-15</inkml:trace>
          <inkml:trace contextRef="#ctx0" brushRef="#br0" timeOffset="1968.2367">865 401 932 0,'18'-16'348'0,"-4"11"-272"0,4-3-20 0,-4 8 156 16,-1 0-128-16,-4 0 116 15,10 0-116-15,-6 0 36 16,10 0-72-16,0 0 20 0,9-4-40 0,4 0-8 16,-4 0-12-16,0 4 36 15,-10 0-20-15,6 0 32 16,-10 0-32-16,-4 0-40 15,-10 0 8-15,10 4-184 16,-14-4 104-16,9 4-400 16,0 0 272-16,5-4-592 15</inkml:trace>
          <inkml:trace contextRef="#ctx0" brushRef="#br0" timeOffset="2717.2536">1648 150 800 0,'-14'28'296'0,"10"-8"-232"0,-10 17-16 15,14-5-8-15,0 5-32 16,0-1-4-16,0 0 0 16,0 9 48-16,-14-9-28 0,10 1 16 15,-5-9-24-15,-10 9 28 0,6-9-28 16,-5-4-12-16,-1-4-8 16,6-3 12-16,-1-1-4 15,0-4-12-15,10-4 4 16,-1 0-24-16,-4-4 16 15,9-4 32-15,0 0-12 16,0 0 132-16,0 0-76 16,9-4 24-16,0 0-52 15,-9 4 40-15,23-4-44 16,-5 0 64-16,1 4-56 0,-1-4 52 16,23 0-52-16,-5 4-4 15,5 0-20-15,-4 0 16 16,-1-4-20-16,5 4-4 15,-14 0-4-15,-8 0 40 16,-6 0-24-16,-4-4-228 16,0 8 112-16,-9-8-844 15</inkml:trace>
          <inkml:trace contextRef="#ctx0" brushRef="#br0" timeOffset="2329.2219">1616 61 768 0,'14'-8'284'0,"-1"8"-220"0,6 0-20 0,-6 0 188 16,5-4-136-16,14 0 68 15,0-5-96-15,0 9 4 0,0 0-40 16,-5-4 4-16,-9 0-20 0,-4 4 8 16,0 0-12-16,-10 0 36 15,-4 0-24-15,-4 0 4 16,-10 0-16-16,10 0-140 15,-6-8 72-15,1 8-448 16,0 0 280-16,-4 4-412 16</inkml:trace>
          <inkml:trace contextRef="#ctx0" brushRef="#br0" timeOffset="3783.1769">2112-40 832 0,'9'-17'308'0,"-9"5"-240"0,0-4-20 0,5 12 132 15,-1 0-108-15,10-4 88 16,9 0-96-16,-5 0 40 16,5 0-64-16,4 0 32 0,5 3-40 15,0 1 44-15,13 4-44 0,1 0 28 16,4 4-32-16,5 1 16 15,-5 7-24-15,-9 4 0 16,-5 0-12 0,-4 4-8-16,-14 5 4 15,10 3 4-15,-10-8-4 0,5 4 40 16,-14 5-20-16,0-9 12 16,-5 4-20-16,5-8 8 15,-4 9-12-15,-5-13 12 16,0 8-16-16,0-4 24 15,0 5-20-15,0-1 4 16,-5 4-8-16,-4-8 20 16,-4 17-16-16,8-13 4 15,-9 4-8-15,-13-4 20 0,4 5-16 16,-8-5-4-16,-10-4-4 16,9 0-16-16,-5-4 8 15,-4 1 12-15,9-5-4 16,1 0-4-16,3-4 4 15,-4-4-4-15,10 0 0 16,-1 0 0-16,5 0 0 16,4 0 0-16,9 0 0 15,-4 0-28-15,5 4 16 16,4 0 48-16,-14-4-16 16,14 4-8-16,0-4-8 0,0 0-156 15,14-12-348 1,-10 0 264-16</inkml:trace>
          <inkml:trace contextRef="#ctx0" brushRef="#br0" timeOffset="3139.8782">2299 20 892 0,'0'4'332'0,"9"8"-260"0,-4 9-20 0,-5-5 168 0,0 8-132 16,0-4 80-16,-5 5-100 15,-4-1 52-15,-5 0-68 16,-4 13 4-16,4-1-32 0,-4-4 12 16,5-3-20-16,8-1 8 15,-4-8-12-15,9-3 0 16,0-5-4-16,0-4-216 16,0-8 112-16,9-4-560 15,5-4 364-15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13:14.0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-6 12 548 0,'0'4'204'0,"0"0"-156"0,0-4-16 15,0 0 204-15,9 0-136 16,-9 0 100-16,9 4-116 16,-4-4 60-16,-5 0-84 15,9 0 40 1,0 0-60-16,5-4-4 0,-1 4-20 16,15-4 16-16,3 0-20 15,10 4 4-15,14 0-8 0,9 0 36 16,13 0-20-16,14 0-32 0,-4 0 4 15,22-4 16-15,23-4-4 16,18 8 4-16,-22 4-4 16,13 4-8-16,9 4 4 15,9 0 4-15,-27 4-4 16,-4-4 16-16,-19 1-12 16,-13-9 32-16,-5 0-24 15,-14-4 4-15,-18 0-12 16,-13-4 48-16,-10 4-32 15,-8-4 8-15,-10 4-20 16,5-5 12-16,-14 5-16 0,4 0-304 16,6 9 164-16,-10 3-908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36:44.5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284C336-6387-47FF-8480-E521208D0785}" emma:medium="tactile" emma:mode="ink">
          <msink:context xmlns:msink="http://schemas.microsoft.com/ink/2010/main" type="writingRegion" rotatedBoundingBox="1816,2126 10218,1899 10258,3373 1856,3600">
            <msink:destinationLink direction="with" ref="{B6401C84-1838-458E-9869-C77DACA590EC}"/>
          </msink:context>
        </emma:interpretation>
      </emma:emma>
    </inkml:annotationXML>
    <inkml:traceGroup>
      <inkml:annotationXML>
        <emma:emma xmlns:emma="http://www.w3.org/2003/04/emma" version="1.0">
          <emma:interpretation id="{1328E88A-DE09-48C2-884E-9F2D2A5AFFEA}" emma:medium="tactile" emma:mode="ink">
            <msink:context xmlns:msink="http://schemas.microsoft.com/ink/2010/main" type="paragraph" rotatedBoundingBox="1816,2126 10218,1899 10258,3373 1856,3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6D3001-1A07-4E7B-9396-77EEE3F17B01}" emma:medium="tactile" emma:mode="ink">
              <msink:context xmlns:msink="http://schemas.microsoft.com/ink/2010/main" type="line" rotatedBoundingBox="1816,2126 10218,1899 10258,3373 1856,3600"/>
            </emma:interpretation>
          </emma:emma>
        </inkml:annotationXML>
        <inkml:traceGroup>
          <inkml:annotationXML>
            <emma:emma xmlns:emma="http://www.w3.org/2003/04/emma" version="1.0">
              <emma:interpretation id="{1F0A6453-930E-47E8-AD0E-E78753C96582}" emma:medium="tactile" emma:mode="ink">
                <msink:context xmlns:msink="http://schemas.microsoft.com/ink/2010/main" type="inkWord" rotatedBoundingBox="1819,2230 3777,2177 3797,2911 1839,29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-3 190 1340 0,'-9'-12'496'0,"9"12"-384"0,5-20-36 0,-1 12 68 15,5 8-96-15,-9-8 52 16,5 8-60-16,4 0 60 16,0 8-60-16,0 12 44 15,5 4-48-15,0 25-12 16,4 4-12-16,-14 15 8 16,5-3-12-16,-4 0 16 15,0 4-16-15,-5-21 24 16,0-11-20-16,0-13 12 15,0-4-12-15,0-20 28 16,4-4-24-16,1-28 12 16,-1-5-16-16,1-27-104 15,4 3 48-15,-5-12-96 16,6 16 80-16,8-19 12 16,-9 27 28-16,9-20 0 15,5 21 8-15,13 3 68 0,1 1-28 16,8 19 172-16,5 17-108 0,5 8 0 15,0 8-52-15,4 8-4 16,-18 13-20 0,-9-5 20-16,-10-4-24 0,-22 5 40 15,0-5-28-15,-27 4-4 16,0-4-12-16,-23-3-120 16,9-5 60-16,-14-4-32 15,10 8 48-15,-1-16 40 16,14 0 0-16,-9 0-8 15,18 0 0-15,10 0-32 16,4 0 20-16,0 8 24 16,9 4-4-16,4 4 72 15,5 13-44-15,0 7 48 16,5 1-44-16,0 15 32 16,8-7-36-16,10-1 0 15,-4-3-20-15,3-17 28 16,1 0-24-16,-4-12 32 15,-1 5-32-15,-9-17-40 16,-4 8 12-16,-10-16-420 16,5-1 236-16</inkml:trace>
          <inkml:trace contextRef="#ctx0" brushRef="#br0" timeOffset="435.7266">885 405 1508 0,'-14'0'556'0,"14"0"-432"0,14 8-36 0,-9-8 140 0,-1 0-144 0,5 0 28 16,5 8-68-16,0-16-8 15,4 8-24-15,5-12-8 16,-1 4 0-16,1-8 20 15,4 7-12-15,-4-11 12 16,-5 8-12-16,-8-4-16 16,-6 4 0-16,-13-4 4 15,4 3 0-15,-8-3 16 16,-1 12-8-16,-4-4-20 16,4 4 4-16,-4 4-4 15,4 4 4-15,-4 4 44 16,5 8-24-16,-6 5 0 15,10 15-8-15,0 9-4 16,5-1 0-16,-1 1 8 16,10-1-4-16,-1-7 8 15,10-1-8-15,-1-16 8 16,10-4-8-16,14-16-152 16,-1 0 80-16,14-20-360 15,0 4 240-15</inkml:trace>
          <inkml:trace contextRef="#ctx0" brushRef="#br0" timeOffset="797.1893">1595 235 1172 0,'-4'-4'436'0,"4"4"-340"0,-9 0-24 0,0 0 168 16,4 0-144-16,-13 4 32 15,4 0-76-15,-18 8 40 16,10-4-56-16,-10 4 44 15,9 0-44-15,5 1 8 16,9 3-28-16,9 0-16 16,4 0-4-16,10 8 20 15,9 1-8-15,-1 3-20 16,6 0 4-16,-6 5 32 16,1 3-16-16,-9 1 0 15,-1-9-4-15,-13 0 128 16,-9-3-72-16,-13-5 52 15,8 0-64-15,-27-8 20 16,0-4-40-16,-9-4 0 16,14 4-16-16,4-16-32 15,4 8 8-15,24-8-296 16,13 4 172-16,18-12-528 16,10 0 372-16</inkml:trace>
          <inkml:trace contextRef="#ctx0" brushRef="#br0" timeOffset="1111.5246">1814 397 1300 0,'9'-16'480'0,"-9"16"-372"0,-5-13-32 0,-4 9 188 16,5 8-160-1,-14 0 160-15,-1 5-152 0,-3 3-12 16,3 8-60-16,6 4-48 16,13 5 4-16,-5-1 0 15,10 8 4-15,4-11-44 16,9-5 24-16,5-16-116 15,9 0 76-15,-10-16-52 16,24 4 64-16,-14-13-28 16,-5 1 44-16,-4-16 28 15,-14 12 4-15,-14-9 44 16,-4 5-20-16,-18-1 136 16,4 13-88-16,-9 0 120 15,10 8-112-15,3 0-76 16,10 4-4-16,14 0-28 15,4 4 16-15,23-4-328 16,0 4 188-16</inkml:trace>
        </inkml:traceGroup>
        <inkml:traceGroup>
          <inkml:annotationXML>
            <emma:emma xmlns:emma="http://www.w3.org/2003/04/emma" version="1.0">
              <emma:interpretation id="{7F8B821E-0BA2-4401-820D-2CA1636E7EB6}" emma:medium="tactile" emma:mode="ink">
                <msink:context xmlns:msink="http://schemas.microsoft.com/ink/2010/main" type="inkWord" rotatedBoundingBox="4118,2435 5986,2384 5997,2793 4129,28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53.056">2934 275 1372 0,'0'-4'508'0,"0"4"-396"0,-9 0-32 0,4 0 48 16,5 0-88-16,-18 0 16 15,13 0-32-15,-13 0 40 16,14 0-36-16,-15 0 40 16,10 0-40-16,-4 0 56 15,4 8-48-15,-14 5 64 16,9 3-60-16,-9 8 20 16,1 4-40-16,3 5 0 15,6 3-12-15,-10 1 4 16,14-5-8-16,0 0-4 15,9-7 4-15,0-9-268 16,9 0 144-16,0-16-192 16,9 0 180-16,-4-20-124 15,0 0 144-15,-1-17-56 16,5 5 100-16,-4-1 176 16,-5 9-52-16,5 4 308 15,4 12-204-15,-4 4 140 16,-5 8-176-16,4 4 4 15,6 4-76-15,-6 4-4 16,10 0-32-16,0-4 20 16,-5 1-24-16,5-9 12 15,-5 0-12-15,0-8-60 0,1 0 24 16,-6-13 4-16,1 5 8 16,-5-12 28-16,0 4-8 0,-4-5-12 15,-1 5 0-15,-4 4 20 16,5 8-8-16,-1 4 92 15,5 8-52-15,0 4 4 16,1 4-32-16,12 4 32 16,-8 5-28-16,4-5 12 15,5 4-20-15,0-4 0 16,-10 0-8-16,6-7 4 16,-6-1-8-16,-4-12-92 15,0 0 52-15,-9-9-32 16,14 1 40-16,-9-12-20 15,4 4 28-15,0-5-36 16,9 5 36-16,-4 4 16 16,-5 12 4-16,14 8 108 15,-10 8-60-15,5 12 24 16,-4 5-40-16,9-1-12 16,-9 4-12-16,13-3 20 15,-4-1-16-15,-1-8-48 16,1-3 20-16,-9-9-184 15,9-4 112-15,-5-8-68 16,-9 0 92-16,0-13 20 16,0 1 24-16,-9-20-44 15,5 7 32-15,-5-7-20 16,4 12 32-16,1-5 0 16,8 13 12-16,1-4 104 0,4 8-52 15,5 0 80-15,0 4-72 0,0 0 16 16,-1 4-36-16,-3-9-4 15,-1 13-16-15,-9 0 36 16,-5 0-24-16,-8 0 12 16,-1 0-20-16,-4 4-16 15,0 5-4-15,-5-9 12 16,5 8-4-16,-4 0-12 16,4 0 4-16,-5 0-16 15,9 0 12-15,-4 4-12 16,5 4 8-16,-10 5 88 15,5-1-44-15,-5 4 0 16,10 0-20-16,-1 1-12 16,10-1 4-16,-1 0-16 15,5-4 8-15,5-3-4 16,9-5 0-16,4-4-44 16,5 0 24-16,4-16-64 15,1 8 52-15,4-20-16 16,-5 3 32-16,5-19-32 15,-4 0 36-15,-5-5-4 16,-1 9 16-16,-8-1 112 16,-5 9-56-16,-9 0 156 15,-4 8-112-15,-14 3 120 0,0 9-120 16,-14 8 60 0,0 5-88-16,-13 15 36 0,9 8-60 0,4 13-12 15,9-9-16-15,23 9-12 16,9-9 4-1,28-12-112-15,4-3 60 0</inkml:trace>
          <inkml:trace contextRef="#ctx0" brushRef="#br0" timeOffset="1546.8774">2283 223 1268 0,'13'-8'468'0,"-13"8"-364"0,23 8-28 15,-23-4 124 1,0 0-124-16,0 8 32 16,9 4-64-16,-9 8 24 15,5 5-36-15,-10 7 8 0,5 5-24 0,0-1-8 16,0 1-4-16,0-9 20 16,0 0-12-16,-4-19 40 15,4-1-28-15,0-16-12 16,0-4-8-16,-9-21-40 15,9-3 20-15,0-13-160 16,0 9 96-16,9-1-80 16,4 9 92-16,1 0 56 15,0 12 8-15,-1-1 160 16,6 9-88-16,-15 0 124 16,5 8-112-16,-9 8 112 15,0 4-112-15,-4 13 68 16,-1 7-88-16,5 9 20 15,0-1-44-15,0 1-12 16,5-1-16-16,4-4 4 16,0-7-8-16,5-13 8 15,-5 0-8-15,0-16-232 16,5 0 124-16,-5-12-284 16,0 0 220-16</inkml:trace>
        </inkml:traceGroup>
        <inkml:traceGroup>
          <inkml:annotationXML>
            <emma:emma xmlns:emma="http://www.w3.org/2003/04/emma" version="1.0">
              <emma:interpretation id="{0908ADAF-4644-4020-B477-6B13C38BABC4}" emma:medium="tactile" emma:mode="ink">
                <msink:context xmlns:msink="http://schemas.microsoft.com/ink/2010/main" type="inkWord" rotatedBoundingBox="6399,2088 8490,2031 8505,2598 6414,265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624.4216">5301 150 704 0,'19'-4'264'0,"-19"4"-208"0,9 0-12 16,-5 0 284-16,-4 4-188 0,9-4 144 15,0 4-164-15,-4 0 40 16,4 4-92-16,-9 0 48 15,5 4-64-15,-10-4 24 16,-4 5-44-16,4-1 0 16,1 0-20-16,-10 0-16 15,14 0 0-15,0-4 12 16,14 0-4-16,-5-8-4 16,18 0 4-16,1-8-16 15,4 0 8-15,-1-8-4 16,-3 8 0-16,-6-8 32 15,-3 8-12-15,-10-5-4 16,0 5-4-16,-14 0-16 16,5 8 8-16,-13 0 4 15,8 4 0-15,-4 4 76 16,4 5-40-16,5 3 100 16,10 4-76-16,8-8-20 15,5 8-24-15,4-12 20 16,5 5-20-16,0-13 4 15,-1 4-12-15,1-8-104 16,-9 0 52-16,0-5-132 16,0-3 100-16,-1 0-52 15,-3 4 76-15,-10 0-44 16,4 0 56-16,-8-4 4 16,-1 4 20-16,-4 0 4 15,0 8 4-15,0-9 112 0,0 18-56 16,-4-9 148-16,4 12-112 0,0 4 52 15,4 0-80-15,-4 0-8 16,5 4-28-16,0-7-12 16,-1 3-4-16,-4-8 28 15,-4-4-16-15,4-4 12 16,9 0-16-16,4-4-32 16,1-4 8-16,0-8-128 15,-1 3 80-15,6-11-120 16,-1 12 104-16,4-16-92 15,1 12 96-15,-9-13-20 16,9 13 56-16,-1 4 128 16,-3 4-48-16,-6 8 180 15,1 12-128-15,-5-4 28 16,5 8-76-16,4 4 0 16,0-3-32-16,5 3-16 15,0 4-4-15,-1-4 48 16,10-3-24-16,-13-1-8 15,3-12-8-15,-8-4-312 16,0 8 168-16,-5-24-316 16,4 4 260-16</inkml:trace>
          <inkml:trace contextRef="#ctx0" brushRef="#br0" timeOffset="5000.421">6512 77 1308 0,'5'-4'484'0,"-5"4"-376"0,-5 24-28 16,1-12 200-16,4 1-168 0,-9 3 140 15,4 0-144-15,-8 4 4 16,8 0-68-16,0 1 8 16,5-1-32-16,0 0-16 15,10 0-8-15,-6-7 40 16,5 3-24-16,-9-12 16 16,5 8-16-16,-5-20-60 15,4 4 24-15,1-8-24 16,-1 4 28-16,1-9-44 15,0 9 36-15,-1-12-92 16,5 8 68-16,0-8-92 16,0 3 84-16,0-3 4 15,1 8 32-15,-1 0 52 16,4 8-16-16,-4 4 96 16,1 4-60-16,-1 4 92 15,0 8-80-15,-5 0 8 16,5 1-44-16,-4-1-4 15,9 4-12-15,-14-4-60 16,4 4 28-16,-4-3-348 16,0-1 200-16</inkml:trace>
          <inkml:trace contextRef="#ctx0" brushRef="#br0" timeOffset="3528.4815">4637 81 1424 0,'-46'-12'528'0,"37"8"-412"0,0-4-32 0,4 0 148 16,10 8-144-16,4-8 212 16,5 4-172-16,31-9-24 15,5 5-68-15,32-12 0 16,0 4-20-16,27-16 20 15,-4 11-24-15,4-7 4 16,-4 12-8-16,-14 0 12 16,-18 3-12-16,-23 5-64 15,-13 4 28-15,-28 4-488 16,-9 8 280-16</inkml:trace>
          <inkml:trace contextRef="#ctx0" brushRef="#br0" timeOffset="3771.6278">5128-28 1016 0,'-18'4'376'0,"18"-4"-292"0,-4 12-20 16,-1-4 148-16,5 8-128 0,0 13 196 16,9 3-160-16,-4-4 28 15,-1 9-84-15,-8 3 64 16,8 1-72-16,-4 3 80 15,0-7-80-15,-13-1 36 16,8-4-56-16,-4-7 24 16,9-5-32-16,-5-16-140 15,5 0 60-15</inkml:trace>
        </inkml:traceGroup>
        <inkml:traceGroup>
          <inkml:annotationXML>
            <emma:emma xmlns:emma="http://www.w3.org/2003/04/emma" version="1.0">
              <emma:interpretation id="{86CAAA24-12DF-4189-921B-A9DE9E433B79}" emma:medium="tactile" emma:mode="ink">
                <msink:context xmlns:msink="http://schemas.microsoft.com/ink/2010/main" type="inkWord" rotatedBoundingBox="8741,1939 10218,1899 10258,3373 8781,3413"/>
              </emma:interpretation>
              <emma:one-of disjunction-type="recognition" id="oneOf3">
                <emma:interpretation id="interp3" emma:lang="" emma:confidence="1">
                  <emma:literal>ding</emma:literal>
                </emma:interpretation>
                <emma:interpretation id="interp4" emma:lang="" emma:confidence="0">
                  <emma:literal>el ing</emma:literal>
                </emma:interpretation>
                <emma:interpretation id="interp5" emma:lang="" emma:confidence="0">
                  <emma:literal>el iny</emma:literal>
                </emma:interpretation>
                <emma:interpretation id="interp6" emma:lang="" emma:confidence="0">
                  <emma:literal>el ins</emma:literal>
                </emma:interpretation>
                <emma:interpretation id="interp7" emma:lang="" emma:confidence="0">
                  <emma:literal>el inj</emma:literal>
                </emma:interpretation>
              </emma:one-of>
            </emma:emma>
          </inkml:annotationXML>
          <inkml:trace contextRef="#ctx0" brushRef="#br0" timeOffset="5660.4647">6940 190 1432 0,'9'4'532'0,"-9"-4"-412"0,5 0-36 0,4 0 16 16,-9 0-72-16,9 0-12 16,5 0-8-16,4-4 16 15,5 4-12-15,-9-8-4 16,8 4-4-16,-13-8 12 15,5 4-8-15,-14-8 16 16,9 8-16-16,-13-4 48 16,-1 3-28-16,-9-3 12 15,1 4-24-15,-10 4 8 16,5 4-12-16,-14 4 36 16,18 8-24-16,-9 5 40 15,5 3-36-15,5 0 4 16,13 0-20-16,9 1 0 15,4 3-4-15,10-8 4 16,0 0-8-16,0-8-124 16,9 4 64-16,-10-12-208 15,15 0 148-15,-10-4-156 16,0 0 156-16,-4-8-136 16,0 4 144-16,-5-12 40 15,0 4 40-15,-13-21 128 16,13 5-52-16,-9-29 176 0,5 9-128 15,-5-13 204-15,0 8-172 16,0 5 100-16,5 11-136 0,-1 9 40 16,1 15-76-16,-5 17 20 15,0 13-44-15,-13 19 44 16,-1 8-44-16,-13 17 20 16,0 0-32-16,-9 4 8 15,-1-5-16-15,5-3 20 16,5-9-20-16,9-3 24 15,14-9-24-15,-5-8 40 16,9 1-28-16,0-13-32 16,5-4 4-16,-5-12-220 15,9 4 124-15,-9-8-280 16,5 0 216-16</inkml:trace>
          <inkml:trace contextRef="#ctx0" brushRef="#br0" timeOffset="6066.044">7623 29 1380 0,'-27'36'512'0,"27"-36"-396"0,0 36-36 0,0-19 92 16,0 3-112-16,0 0 28 15,0 0-52-15,0 0-4 16,9 1-20-16,-4-5-60 31,-1 0 24-31,-4-4-420 0,5-4 244 0</inkml:trace>
          <inkml:trace contextRef="#ctx0" brushRef="#br0" timeOffset="5904.6146">7723-275 1868 0,'0'-20'692'0,"0"20"-536"0,10-4-44 15,-10 0 104-15,0 8-140 0,0-4-36 16,0 0-32-16,0 4-300 16,9 4 160-16,-5 4-776 15,5 0 508-15</inkml:trace>
          <inkml:trace contextRef="#ctx0" brushRef="#br0" timeOffset="6876.7692">7833 130 1092 0,'-5'8'404'0,"5"-8"-316"0,9 12-24 0,-9-4 176 15,0 0-144-15,0 8 52 16,9 0-88-16,-4 1-48 16,4 3-8-16,-4-4 40 15,4 0-24-15,-9-8 24 16,4 5-24-16,-4-9 8 15,0 0-16-15,0-8-96 16,5 0 48-16,-1-9-76 16,1 5 64-16,-5-12-48 15,4 4 56-15,1-8-32 16,4 3 40-16,-4 1 108 16,4 4-40-16,4 4 172 15,1 8-116-15,4 0 80 16,5 8-100-16,0 0 24 15,0 4-56-15,-5 0-16 16,5 4-12-16,-5-4 32 16,0 0-20-16,0 0 4 15,0 0-16-15,5-8-24 16,0 5 4-16,0-10-84 16,-1 1 52-16,1-8-56 15,5 0 56-15,-10-12-40 16,0 4 44-16,-4-9 20 15,-1 5 12-15,-4 0 12 16,1 12-4-16,-6-1 148 0,5 5-84 16,-9 0 8-1,0 8-48-15,-9 0 52 0,9 8-44 0,-4 0 20 16,-1 9-36-16,0-1-16 16,5 4-8-16,0 8-4 15,0 1 0-15,0 27 16 16,0 5-4-16,5 40-20 15,4 0 8-15,5 17-40 16,-5-13 28-16,0 0-152 16,-5-12 96-16,-17-4 68 15,4-12 8-15,-23-24 144 16,9-9-80-16,-27-27-4 16,9-13-36-16,-4-29 12 15,4 1-24-15,4-25-20 16,5 5 0-16,19-5-188 15,13 5 104-15,13-1-208 16,19 13 172-16,-5 8-124 16,5 8 144-16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13:26.42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139 51 756 0,'0'-24'280'0,"0"16"-216"0,0 0-20 0,0 4 136 16,0 4-108-16,0-4 76 16,0 0-84-16,0 4 0 15,0 0-40-15,9 12 68 0,-9 12-56 0,0 13 24 16,-9 15-40-16,4 13 16 16,5 8-20-16,-9-4 20 15,-9-9-24-15,0-7 24 16,-1-8-24-16,1-9 12 15,-5-8-12-15,10-3-32 16,8-5 8-16,-8-4-284 16,13 0 160-16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13:27.7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-2 227 728 0,'0'-4'268'0,"5"4"-208"0,8 0-16 0,1 0 160 16,9 0-120-16,9 4 80 15,9-4-96-15,13 8 44 16,15 1-68-16,-10-1-4 0,0 0-24 16,5-4 8-16,-1-4-16 0,15-4 24 15,-5 0-20-15,-5-4 12 16,-4-5-12-16,-19 9 12 16,1-12-16-16,-1 8 4 15,-17 0-4-15,3 4-40 16,-12 0 16-16,-6 0 4 15,-8 4 12-15,8 0-28 16,-13 0 16-16,0 0 4 16,-4 4 8-16,-5-4 0 15,4 0 0-15,-8 0-12 16,-1 0 8-16,-4-4 12 16,4 4-4-16,0-8 16 15,-17 4-12-15,17 4 16 16,-9 4-16-16,-4 4-28 15,9 0 8-15,-10 8-48 0,6 4 32 16,-1 5 16-16,5 7 8 16,-1-4 28-16,6-3-12 15,-1-1 4-15,14 0-8 16,0-8 20-16,0-3-16 16,18-5 32-16,5-4-28 15,0-8 12-15,22-4-16 16,-13-5-88-16,14-7 44 15,-14-8-60-15,-1 0 52 16,-8 3-32-16,-5-3 40 16,-13 8-16-16,9 8 28 15,-14 8 108-15,0 4-48 0,0 16 84 16,13 8-72-16,5 0-8 16,-4 1-28-16,18-1 24 15,-5-4-24-15,5-4 12 16,0-4-16-16,14-8 36 15,-10-4-24-15,10-4 4 16,-15-4-16-16,15-4-16 16,-14-4 0-16,4-8-32 15,-13-5 20-15,9-3-84 16,-9-4 60-16,-5-5-4 16,0 1 28-16,-4 3-4 15,-10 5 8-15,5 3-8 16,-9 13 8-16,-9-12 44 15,-9 20-20-15,-9 0 24 16,-5 8-20-16,0 4-16 0,-14 8-4 16,15 0 4-16,-1 12 0 15,4-3-20-15,6 3 12 16,3 4 4-16,10 1 4 16,9 3 52-16,5 0-28 15,9-3 8-15,13-1-20 16,-9 0 12-16,9-3-16 15,-8-5 48-15,-6-4-28 16,-8 0-4-16,-5-4-16 16,0 0-84-16,0-3 40 15,-5-1-40-15,-8 0 44 0,13 4-24 16,-14 8 32-16,14 8 56 16,-5 25-16-16,5 32 84 15,0 24-56-15,0-3 12 16,0-9-32-16,-4 16 24 15,-10-4-32-15,-9-4 12 16,-8-7-16-16,-1-22 28 16,0-11-24-16,0-24 48 15,-18-25-36-15,-5-24 28 16,5-25-28-16,5-23-8 16,13-17-12-16,14 0-84 15,13-4 40-15,14 0-100 16,23-12 76-16,13-8-32 15,15 4 52-15,3 4 60 16,28 8-12-16,5 12 40 0,0 17-32 16,-5 11 20-16,-23 13-20 15,0 8 20-15,-22 3-24 16,-10 9-408-16,-8 12 212 16,-10 13-760-1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16:16.63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963B9D3-A36F-44F6-A52E-E0F277E062F4}" emma:medium="tactile" emma:mode="ink">
          <msink:context xmlns:msink="http://schemas.microsoft.com/ink/2010/main" type="writingRegion" rotatedBoundingBox="7214,4476 8575,4814 8340,5763 6978,5424"/>
        </emma:interpretation>
      </emma:emma>
    </inkml:annotationXML>
    <inkml:traceGroup>
      <inkml:annotationXML>
        <emma:emma xmlns:emma="http://www.w3.org/2003/04/emma" version="1.0">
          <emma:interpretation id="{7712B1C1-8DD8-4827-B0A2-CD2DD90AECB6}" emma:medium="tactile" emma:mode="ink">
            <msink:context xmlns:msink="http://schemas.microsoft.com/ink/2010/main" type="paragraph" rotatedBoundingBox="7214,4476 8575,4814 8340,5763 6978,5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3EF24B-82F5-4B4E-B95E-7D7B658400A3}" emma:medium="tactile" emma:mode="ink">
              <msink:context xmlns:msink="http://schemas.microsoft.com/ink/2010/main" type="line" rotatedBoundingBox="7214,4476 8575,4814 8340,5763 6978,5424"/>
            </emma:interpretation>
          </emma:emma>
        </inkml:annotationXML>
        <inkml:traceGroup>
          <inkml:annotationXML>
            <emma:emma xmlns:emma="http://www.w3.org/2003/04/emma" version="1.0">
              <emma:interpretation id="{80BB044B-6321-4519-A1F5-51F8758577BC}" emma:medium="tactile" emma:mode="ink">
                <msink:context xmlns:msink="http://schemas.microsoft.com/ink/2010/main" type="inkWord" rotatedBoundingBox="7178,4621 7774,4769 7639,5309 7043,51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-1239 57 768 0,'-4'-37'284'0,"8"25"-220"0,1-4-20 15,4 8 4-15,-9 0-36 16,9 0 12-16,0 3-12 16,5 5 44-16,-10 9-28 15,15 11 84-15,-10 16-64 0,14 13 48 16,-10 11-56-16,5-3 16 15,5 0-36-15,0-9-28 16,0-3 4-16,-1-5 96 16,1-7-48-16,-5-9 104 15,5-4-84-15,-5-8 60 16,5-4-72-16,0 1-20 0,0-18-20 16,-1 1 24-16,1-4-20 15,-5-4 20-15,-4-4-20 16,4-4 8-16,-4-5-12 15,0-7-24 1,-1-5 4-16,1-3-4 0,0-5 4 16,-5 5 16-16,4 3-4 15,-4 5-36-15,1 3 16 16,-1 9-12-16,0 4 16 16,0 8-160-16,0 4 96 15,0 8-192-15,-4 8 156 0,-1 4-488 16</inkml:trace>
        </inkml:traceGroup>
        <inkml:traceGroup>
          <inkml:annotationXML>
            <emma:emma xmlns:emma="http://www.w3.org/2003/04/emma" version="1.0">
              <emma:interpretation id="{46E7C6EF-2CE8-4F23-AE7C-863090193114}" emma:medium="tactile" emma:mode="ink">
                <msink:context xmlns:msink="http://schemas.microsoft.com/ink/2010/main" type="inkWord" rotatedBoundingBox="7832,4663 8497,4829 8269,5745 7604,5580"/>
              </emma:interpretation>
              <emma:one-of disjunction-type="recognition" id="oneOf1">
                <emma:interpretation id="interp1" emma:lang="" emma:confidence="0">
                  <emma:literal>Q</emma:literal>
                </emma:interpretation>
                <emma:interpretation id="interp2" emma:lang="" emma:confidence="0">
                  <emma:literal>G</emma:literal>
                </emma:interpretation>
                <emma:interpretation id="interp3" emma:lang="" emma:confidence="0">
                  <emma:literal>☺</emma:literal>
                </emma:interpretation>
                <emma:interpretation id="interp4" emma:lang="" emma:confidence="0">
                  <emma:literal>£</emma:literal>
                </emma:interpretation>
                <emma:interpretation id="interp5" emma:lang="" emma:confidence="0">
                  <emma:literal>9</emma:literal>
                </emma:interpretation>
              </emma:one-of>
            </emma:emma>
          </inkml:annotationXML>
          <inkml:trace contextRef="#ctx0" brushRef="#br0" timeOffset="4383.795">-110 24 612 0,'-4'-20'228'0,"-10"12"-180"0,5 0-12 16,5 4 28-16,-6 0-44 15,-3 0 52-15,-5 0-40 16,-5 4-16-16,-4 0-8 16,-14 4 8-16,4 8-8 0,-4 0-12 15,0 0 0-15,5 4 84 16,-1 4-48-16,5 1 16 16,5 3-28-16,0 0 4 15,4 5-12-15,0 3-8 16,5 0 0-16,4 1-16 15,1 3 8-15,4 1 20 16,0-1-8-16,-1 4 4 16,6 5-4-16,-1 8-8 0,5-1 4 15,5 1 48-15,4 3-28 16,5-11 16 0,8-1-24-16,6-7 0 0,4-1-8 15,4-11-8-15,5-5 4 16,9-4 4-16,5 4-4 15,-1-12 24-15,-4 9-16 16,1-17 24-16,-10 0-24 16,-10-9-4-16,-8-7-4 15,0-4 12-15,0-4-8 16,-1-13 4-16,-17-7-4 0,9-1-8 16,-5 1 4-16,-5-1-4 15,1 5 0-15,-5 3 16 16,-9 5-8-16,0 4-12 15,0 3 0-15,-5 1 4 16,0-4 0-16,1 4 0 16,-1-1 0-16,5 1 24 15,4 4-12-15,-4-5-32 16,5 5 12-16,-1 4-8 16,5 4 8-16,0 0-36 15,0 4 24-15,0 4-160 16,-5 8 100-16,1 4-672 15</inkml:trace>
          <inkml:trace contextRef="#ctx0" brushRef="#br0" timeOffset="4804.5058">-565 449 540 0,'32'-20'200'0,"-14"16"-156"0,10-8-12 15,-10 8 8 1,5-4-28-16,-5-1-4 0,5 5-4 16,-5 0 4-16,-5 0-4 15,1 0-4-15,0 4 4 0,-5 4 64 16,-5 0-36-16,5 4 24 16,1 5-36-16,3-1 0 15,5 4-12-15,5 0 4 16,0-4-8-16,0-4 16 15,4 0-12-15,0-8-12 16,-4 0 0-16,-5-4 40 16,1 0-24-16,-6-8-132 15,1 0 64-15</inkml:trace>
        </inkml:traceGroup>
        <inkml:traceGroup>
          <inkml:annotationXML>
            <emma:emma xmlns:emma="http://www.w3.org/2003/04/emma" version="1.0">
              <emma:interpretation id="{969BAF7F-CABE-422F-B9AF-79445F09CF0A}" emma:medium="tactile" emma:mode="ink">
                <msink:context xmlns:msink="http://schemas.microsoft.com/ink/2010/main" type="inkWord" rotatedBoundingBox="8418,4775 8575,4814 8386,5577 8229,553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814.0131">13 186 932 0,'-9'-8'348'0,"9"0"-272"0,-4 4-20 0,4 4 68 15,0 8-80-15,0-8-20 16,0 0-12-16,0 0-4 15,4 0-4-15,5-4 16 0,0-4-12 16,1-4 16-16,-1-5-16 16,0-3-12-16,-5-4 0 15,10 0 12-15,-14-1-4 16,0 5-20-16,0 8 8 0,0 4-24 16,0 8 20-16,0 12-12 15,0 8 12-15,0 5 0 16,0 3 4-16,0-4 24 15,0 0-8-15,5-3 4 16,4-9-4-16,0-4-228 16,0 0 124-16,5-8-624 15</inkml:trace>
          <inkml:trace contextRef="#ctx0" brushRef="#br0" timeOffset="-1529.1736">-64 777 820 0,'9'0'304'0,"-9"0"-236"0,9-8-20 0,0 8 0 15,5-12-36-15,0 4 4 16,-5-1-8-16,4-3 20 0,-4 0-16 16,1 0-232-16,-6 0 116 0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17:04.03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E512818-FA8F-41D6-9E36-B175C7685FA5}" emma:medium="tactile" emma:mode="ink">
          <msink:context xmlns:msink="http://schemas.microsoft.com/ink/2010/main" type="inkDrawing" rotatedBoundingBox="8592,10574 20248,10465 20251,10699 8594,10809" semanticType="underline" shapeName="Other">
            <msink:destinationLink direction="with" ref="{7F2C0BEB-AAAC-4273-BB79-F8934F126728}"/>
          </msink:context>
        </emma:interpretation>
      </emma:emma>
    </inkml:annotationXML>
    <inkml:trace contextRef="#ctx0" brushRef="#br0">219 85 780 0,'23'-20'288'0,"-14"16"-224"0,-5-4-20 0,5 8 76 15,-9-8-76-15,0 0 80 16,0-5-72-16,-9 5 0 15,-4-4-40-15,-1 8-8 16,-13 4-4-16,4 4 0 0,-4 4 0 16,-5 4 0-16,0 1-28 15,0 3 16-15,9 0 12 16,0 4 4-16,14 0 8 16,9 5-8-16,18-13 8 15,10 0-8-15,4-8 8 16,13-4-8-16,-4-8-4 15,-4-4 4-15,4 0 12 16,-19-1-8-16,-3 1 24 16,-15-4-20-16,-4 8-4 15,-14 0-4-15,-8 4-16 16,-10 4 8-16,9 4 12 16,-9 4-4-16,9 0-28 15,5 0 12-15,14 0-12 16,4 0 12-16,0 1 0 0,4-5 4 15,5 4-56-15,0-4 36 16,-9 4-32-16,14 0 36 16,-14 0 0-16,0 0 16 15,0 0 0-15,9 0 0 16,-9 0 16-16,14 0-4 16,-5-4 16-16,5-4-12 15,-5 0 112-15,9 0-68 16,-4-4-4-16,-1 0-28 15,5 4-8-15,-4 0-4 16,-5 0-16-16,0 0 4 0,5 0 20 16,0 0-8-16,-5 0-12 15,9 0 0-15,-4 0 12 16,-1 0-4-16,5 8 8 16,-4-8-8-16,9 0 8 15,9 0-8-15,0 0-12 16,13 0 4-16,1 0 20 15,8 0-8-15,1 0 16 16,18 9-16-16,-5-1-4 16,0-8 0-16,10 4 12 15,8-8-8-15,14 4 48 16,32-8-28-16,1 4-24 16,8-5-4-16,4-3 8 15,28 4-4-15,-13 0-4 16,-6 0 4-16,10 0-16 0,14 0 8 15,-5 8 12-15,-9 0-4 16,-5-4 8-16,28 4-8 16,-14 0 40-16,18 0-20 15,14-4 4-15,9 8-16 16,-9-8 12-16,18-8-16 16,18 12 4-16,-22-8-4 15,22-5 12-15,-4 13-12 16,-5-12 24-16,18-4-20 15,-4 8 24-15,0 0-24 16,23 4 12-16,-28 0-12 16,19-4 12-16,4 8-16 0,-9-4-12 15,27 4 0-15,0 0 28 16,14 0-12-16,-14 8-4 16,-27-4-4-16,5-4 12 15,-5 4-8-15,-41 4-20 16,4-16 4-16,-4 8 20 15,-18 0-4-15,-23-8 16 16,0 0-16-16,0 4 32 16,-14 0-24-16,-22 4 32 15,-23-5-32-15,-23 1 32 16,-9 0-32-16,-23 0 20 16,-13 0-20-16,-19 0 64 15,-13 4-48-15,-14 0 24 16,-14 4-36-16,-13 4-300 0,-14 5 152 15,-14 7-1184 1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16:12.7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B0EA1F0-8E20-4FB3-9E10-AC4BEB70D5F7}" emma:medium="tactile" emma:mode="ink">
          <msink:context xmlns:msink="http://schemas.microsoft.com/ink/2010/main" type="inkDrawing" rotatedBoundingBox="8933,1617 17466,2762 16630,8991 8098,7847" hotPoints="17760,5498 14322,8936 10884,5498 14322,2060" semanticType="enclosure" shapeName="Circle"/>
        </emma:interpretation>
      </emma:emma>
    </inkml:annotationXML>
    <inkml:trace contextRef="#ctx0" brushRef="#br0">114 158 1028 0,'9'-81'380'0,"0"48"-296"0,23-11-20 15,-10 20 60-15,24-1-80 16,9 5 80-16,-1 4-72 16,24 4-44-16,-10 12-8 15,9 0 40-15,10-4-20 0,22 8-20 16,0 0 0-16,-4 4 24 15,-9-4-12-15,-14-4 12 16,-14-4-12-16,-9-4 44 16,-9-4-28-16,-9 0-4 0,-9-1-16 15,-5 1 28-15,-4 0-20 16,-9 0 12-16,-5 0-16 16,-5 4 12-16,-8 0-16 15,-1 4-20-15,-4 0 4 16,0 0 12-16,5-5 0 15,-6 5-4-15,6-4 4 16,-1 4-4-16,1-4 0 16,4 0 0-16,0-4 0 15,4 4-28-15,1-8 16 16,4-1 24-16,0-3-8 16,5-4-16-16,4-13 4 0,0-7-4 15,5-5 4-15,0-7 24 16,4-13-8-16,5 0-4 15,4 0 0-15,1 9-4 16,4-1 0-16,9 4 0 16,-9-3 0-16,4-13-12 15,1-12 8-15,4 0 12 16,-5-4-4-16,10 4-12 16,9 8 4-16,9 4-4 15,18-8 0-15,0 0-12 16,-5-8 12-16,1 4-4 15,-1 0 4-15,19 4 8 16,13 4 0-16,1 17 0 16,-5 11 0-16,-5 9-12 15,0-1 8-15,5-3 4 0,18 7 0 16,9 1 0-16,-9 7 0 16,-9 1-36-16,14-4 20 15,8 11 16-15,-4 5 0 16,-13 8-16-16,-5 0 8 15,13 4 20-15,10 8-4 16,0 4-20-16,-10 12 4 16,1 1 20-1,9-1-4-15,4 0 32 0,-4 4-24 16,-14 5-12-16,-14-5-8 16,5 0 12-16,9 9-4 0,0 7 8 15,-9 13-8 1,-9 7-4-16,-5 9 4 0,-4 0-4 15,9 0 0-15,4-8 24 16,-9 7-12-16,-4-15-12 16,-9 4-4-16,-19 3 20 15,0 9-8-15,5 12-4 16,0 4 0-16,-9 4-40 16,0-8 20-16,0-12 24 15,-9 4-4-15,-10-5 8 16,10 5-4-16,-28 12-8 15,5 12 4-15,-4 9 4 16,-5-17-4-16,-1-8 8 16,1-4-8-16,0-5-12 15,-5 9 4-15,5 12 20 16,0 9-8-16,-4-5-12 0,-1-4 0 16,0-4 12-16,1-4-4 15,-6 0-4-15,1 8 4 16,-5 8 4-16,-4 0-4 15,-5-8-12-15,0-12 4 16,-9-4 12-16,9-4-4 16,-9 8 8-16,-9 12-8 15,9 8 16-15,-9 4-12 16,-5-12 4-16,-8-8-4 16,-1-8-24-16,-9-4 8 15,0 4 12-15,0 12 0 0,9 4-28 16,-8 0 12-16,8-4 24 15,-9-8-8-15,5-12 8 16,-1-8-4-16,-8-5 4 16,4 13-8-16,0 0 8 15,-9 12-8-15,-4 4 8 16,-5-8-8-16,-5-4 8 16,-4-9-8-16,0-7-4 15,4-8 4-15,0-5-16 16,5 1 8-16,5-5 48 15,-10 1-24-15,10 3-36 16,-1 1 8-16,-4-1 8 16,-5 5 4-16,-8-5-4 15,-6 1 4-15,1-5-4 0,0 5 0 16,4-9 8-16,0-3-4 16,5-5 16-16,-9-8-12 15,-1-4 4-15,-8 0-4 16,-10-3-8-16,-8-1 4 15,8 4-4-15,5 0 0 16,10-8 8-16,-6 0-4 16,1-8-4-16,-5 0 4 15,-5 0 4-15,-8 0-4 16,4 0-4-16,4 0 4 16,5 0-16-16,5 0 8 15,-5-4 12-15,0 4-4 0,-18-8-20 16,0 8 8-16,-1 4 12 15,15-4 0-15,-1 0-4 16,10-8 4-16,-14 4 12 16,4-4-8-16,-22 4-28 15,9-4 8-15,14 4 4 16,-6-8 8-16,6-1-12 16,9-3 8-16,-1 0-4 15,-8-8 0-15,4-4 24 16,-9-1-8-16,9 1-4 15,-5-9 0-15,14 1-4 16,1-4 0-16,-1-1 16 16,-9 1-8-16,-5 3-40 15,-8 1 20-15,8 7 28 16,1 5-8-16,13 8-80 0,0-4 40 16,9-9-16-16,0 13 28 15,-4-12 20-15,4 4 4 16,1-9-4-16,3-7 4 15,6-1-16-15,4-7 8 16,4-9 4-16,5 0 0 16,0 1 8-16,5 3-4 15,4 9-4-15,5-1 4 16,-10 9-16-16,5-1 8 16,1 1-4-16,-1 3 0 15,9-3 16-15,-4 0-4 16,-1-13-12-16,5-4 4 15,-4-7 12-15,0-1-4 0,-5 0-12 16,-4 1 4 0,-5 7 4-16,-10 4 0 0,11 9 8 15,-1 0-4-15,4 7-4 16,5 1 4-16,5-1-24 16,4 1 12-16,5 0 12 15,4-9 0-15,1-3-12 16,-1-5 4-16,5-4-4 15,-5 1 0-15,5-1 8 16,0 5 0-16,4 3 16 16,-4 1-8-16,5 7-12 15,-1 13 0-15,1-4 4 16,-1 7 0-16,1 5 8 16,-1 0-4-16,5 4-20 0,-5 4 8 15,5 0 20-15,-4 0-4 16,4-5-12-16,0 5 0 15,0 0-4-15,0-4 0 16,-5-4 8-16,5 4 0 16,0 4 0-16,0-8 0 15,0 3-12-15,5 1 8 16,-1-4 12-16,1 4-4 16,0-4-12-16,-1-5 4 15,1 1 20-15,-1-4-8 16,-4-4 4-16,5 3-4 0,-5-7-24 15,-9 4 8-15,9-5 4 16,0 1 4-16,0 4-12 16,0 3 8-1,0 1 12-15,-5 4-4 0,5 4 8 16,0 3-8-16,0 1-20 16,0 4 8-16,0 4 20 15,0 0-4-15,0 0 4 16,0 4-4-16,0 0-32 15,0 0 12-15,0 0-4 16,0 0 8-16,0 0 16 16,0 0-4-16,5 0 8 15,4 0-8-15,4 0-12 16,-13 0 4-16,0 0 4 16,0 0 0-16,0 0 0 15,10 0 0-15,-10 0 8 0,0 0-4 16,0 0-4-16,0 0 4 15,0 0-24-15,9 0 12 16,-9 0 20-16,0 0-4 16,4-4 4-16,-4 0-4 15,0 0 12-15,-4 0-12 16,-5 4-4-16,9-4 0 16,-10 0-24-16,-3 4 12 15,4 0 12-15,4 0 0 16,-13 0 16-16,9 0-12 15,-14 4-12-15,0 0 0 16,-9 0-4-16,5 0 0 0,-5 4 0 16,-9 0 0-16,-4 0 24 15,4 0-8-15,-5 0-4 16,-8 1 0-16,8 3 4 16,-9 0-4-16,10 4-4 15,4 4 4-15,-5-8-16 16,1 5 8-16,4-9 20 15,-5 0-8-15,24-4-12 16,-10 4 0-16,0-8-4 16,9 0 0-16,0-8 16 15,1 4-4-15,-1 0-4 16,14 0 4-16,-14 0 4 16,14 0-4-16,-14-5 8 15,0 5-8-15,-9 0 8 0,10 0-8 16,-1 4-20-16,0 0 8 15,14 0 32-15,-5-8-16 16,5 0-28-16,9 0 12 16,9 0-8-16,-9-4 8 15,14 4-28-15,-5 4 20 16,-9 12-636-16,-23 16 356 16,1-8-476-1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17:05.60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8179B26-2B85-4910-A034-3791CF097542}" emma:medium="tactile" emma:mode="ink">
          <msink:context xmlns:msink="http://schemas.microsoft.com/ink/2010/main" type="inkDrawing" rotatedBoundingBox="8675,11969 20849,11967 20850,12157 8676,12160" shapeName="Other">
            <msink:destinationLink direction="with" ref="{7F2C0BEB-AAAC-4273-BB79-F8934F126728}"/>
            <msink:destinationLink direction="to" ref="{38847339-1F1F-49A4-A417-73E953D14E25}"/>
          </msink:context>
        </emma:interpretation>
      </emma:emma>
    </inkml:annotationXML>
    <inkml:trace contextRef="#ctx0" brushRef="#br0">140 32 832 0,'-18'-16'308'0,"9"11"-240"0,9 1-20 15,0 4 52-15,-5 0-64 16,-4 4 24-16,0 5-40 15,5 3 8-15,-5 4-16 16,0 4 12-16,4 4-16 0,-4 1 4 16,9 3-4-16,14-8 4 0,-5-8-8 15,4-3 32-15,10-9-20 16,-5-9 20-16,-4-3-20 16,-5-4-192-16,0-4 92 15,-9-4-160-15,-9 7 140 16,0 5-28-16,-14 0 80 15,0 4 136-15,1 4-44 16,-10 4 184-16,9 4-128 16,14 4 36-16,-5 0-80 15,14-8 16-15,14 4-40 16,9-4 0-16,4 0-16 0,0-4 20 16,5 0-20-16,0 0 12 15,0-4-12-15,-9 4 0 16,-1 0-4-16,1 0 12 15,-14 4-12-15,5 0-28 16,9 4 8-16,-14 0-20 16,14 0 16-16,-1 0 0 15,1-4 8-15,32 0 0 16,8 0 0-16,15-4-12 16,22 4 12-16,0 0 4 15,0-4 4-15,19-4 16 16,13-4-8-16,13 12-4 15,-3 0 0-15,3-4-4 16,28 0 0-16,9 8 32 0,-9-4-16 16,19 0-24-16,22-12 4 15,-23 16-28-15,14-13 20 16,9 5 4-16,-9 4 8 16,-5-4-20-16,14-4 12 15,-5 12 4-15,-13 0 4 16,9-4-12-16,18 4 8 15,-14 0 4-15,19-4 0 16,13 9 16-16,-8-9-8 16,12 0-12-16,-3 8 0 15,-19-8 12-15,23 0-4 16,-10 4-20-16,-22 0 8 0,10-4-4 16,8 0 4-16,-14 8 0 15,24-8 0-15,-1 8 32 16,-18 0-12-16,9-8-4 15,14 0-4-15,-27 8 12 16,8-8-8 0,19 8 48-16,-23 0-28 0,-4-16-16 15,13 16-4-15,-18-4 24 16,0-4-16-16,9 0 12 16,-14 0-16-16,-22 0-32 15,0-4 8-15,4-4 4 16,-27 8 8-16,-19 0 24 15,-31 0-12-15,-23 0 4 16,-27 0-8-16,-18-4 48 16,-24 4-32-16,-13 0 0 0,-18-4-16 15,-13 0 4-15,-15-4-8 16,-13 4-64-16,-5 0 32 16,-4 0-340-16,-4 4 204 15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17:07.25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F2C0BEB-AAAC-4273-BB79-F8934F126728}" emma:medium="tactile" emma:mode="ink">
          <msink:context xmlns:msink="http://schemas.microsoft.com/ink/2010/main" type="inkDrawing" rotatedBoundingBox="20832,10482 21202,11899 20539,12072 20169,10656" semanticType="callout" shapeName="Other">
            <msink:sourceLink direction="with" ref="{48179B26-2B85-4910-A034-3791CF097542}"/>
            <msink:sourceLink direction="with" ref="{9E512818-FA8F-41D6-9E36-B175C7685FA5}"/>
          </msink:context>
        </emma:interpretation>
      </emma:emma>
    </inkml:annotationXML>
    <inkml:trace contextRef="#ctx0" brushRef="#br0">-2 40 580 0,'0'-4'216'0,"5"4"-168"0,-1-4-12 15,-4 4 68-15,9-4-64 16,0 0 116-16,1 0-88 0,-1 4 12 16,4 0-48-16,1 0-32 0,0-4 0 15,13 4 0-15,5-4 0 16,9 4-12-16,9-4 8 15,4 0 4-15,6 4 0 16,-6 0 32-16,1 0-16 16,-10 0 56-16,1 0-40 15,-14 0 36-15,0 0-36 16,-9 0 36-16,-5 0-40 16,-5 0 28-16,-4 0-28 15,-4 0-8-15,0-4-12 0,-5 4 20 16,4-4-16-16,-4 4-12 15,0 0-4-15,0 0 12 16,0 0-4-16,0 0 52 16,0 0-32-16,0 0 24 15,0 0-28-15,0 0 16 16,0 0-20-16,0 0 0 16,0 0-8-16,0 0-16 15,0 0 4-15,0 0 12 16,0 0-4-16,0 0 32 15,5 8-20-15,-1 0 12 16,-4-8-16-16,0 8-8 16,0 4 0-16,0 0-16 15,0 0 8-15,0 1 12 0,0 3-4 16,0 0 16-16,0 4-12 16,-4 4 32-16,4 1-24 15,-5 3-40-15,1 8 12 16,-1 5 12-16,5-1 0 15,0 1-8-15,0 3 4 16,5-3 12-16,-1-9-4 16,1 1-20-16,-5-5 8 15,4-4 48-15,1-4-20 16,-5 1 8-16,0-5-16 16,0 0 0-16,0 4-4 15,0-12-8-15,0 9 4 16,0-5 4-16,0 0-4 15,0 0 8-15,0 0-8 0,-9 0 8 16,9-8-8-16,0 12-12 16,0-3 4-16,0-5 40 15,0 8-24-15,0 0 16 16,0-4-16-16,0 8 0 16,0 1-4-16,-9 3 4 15,9 0-8-15,-10 5-4 16,10-1 4-16,0 0-4 15,0 1 0-15,0-5 8 16,5 0-4-16,4-4 8 16,0 1-8-16,-4-1 8 15,-5 0-8-15,0-4 8 16,9 0-8-16,-9 1 16 0,0 3-12 16,0-8-4-16,-9 4 0 15,4-4 28-15,5 1-16 16,-4-1-4-16,-1 4-8 15,1-4-16-15,-1 0 8 16,5 0 4-16,0-4 0 16,0-4 24-16,0-4-12 15,0 0 24-15,0 0-24 16,0 13 40-16,0-13-28 16,0 0 12-16,0 0-20 15,0-5 36-15,-5-3-28 0,-4 8-508 16,-9 0 264-16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17:09.45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6778660-4988-4D31-8ED2-8057A3040183}" emma:medium="tactile" emma:mode="ink">
          <msink:context xmlns:msink="http://schemas.microsoft.com/ink/2010/main" type="writingRegion" rotatedBoundingBox="8724,11655 5949,11803 5893,10744 8667,10596"/>
        </emma:interpretation>
      </emma:emma>
    </inkml:annotationXML>
    <inkml:traceGroup>
      <inkml:annotationXML>
        <emma:emma xmlns:emma="http://www.w3.org/2003/04/emma" version="1.0">
          <emma:interpretation id="{F523A695-B0AE-46BB-9BE7-2837EDD3E643}" emma:medium="tactile" emma:mode="ink">
            <msink:context xmlns:msink="http://schemas.microsoft.com/ink/2010/main" type="paragraph" rotatedBoundingBox="8724,11655 5949,11803 5893,10744 8667,105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4E83BA-7208-451A-8F2F-9281DC04DFCD}" emma:medium="tactile" emma:mode="ink">
              <msink:context xmlns:msink="http://schemas.microsoft.com/ink/2010/main" type="line" rotatedBoundingBox="8724,11655 5949,11803 5893,10744 8667,10596"/>
            </emma:interpretation>
          </emma:emma>
        </inkml:annotationXML>
        <inkml:traceGroup>
          <inkml:annotationXML>
            <emma:emma xmlns:emma="http://www.w3.org/2003/04/emma" version="1.0">
              <emma:interpretation id="{C0A98ECE-AD5A-4B78-A6FE-823FA79AF0C3}" emma:medium="tactile" emma:mode="ink">
                <msink:context xmlns:msink="http://schemas.microsoft.com/ink/2010/main" type="inkWord" rotatedBoundingBox="8724,11655 7458,11722 7406,10741 8671,10673">
                  <msink:destinationLink direction="to" ref="{38847339-1F1F-49A4-A417-73E953D14E2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1170 16 580 0,'5'-8'216'0,"4"8"-168"0,5-4-12 16,-5 4 24-16,0 0-40 15,0 0 96-15,-4-4-64 16,-5 4-4-16,-5 0-32 0,-13 4 8 0,-5 4-16 15,-9 5 4-15,-13-1-4 16,-1 0 20-16,1 0-16 16,-5-4 32-16,4 0-28 15,14-8 76-15,0-8-56 16,10 8 12-16,-1-8-28 16,18 8 16-16,5 0-24 15,5 0-12-15,4 0-4 16,5 0-16-16,-5 0 12 15,4 0 20-15,-4 0-4 0,1 0 4 16,3-8-4-16,-13 8 20 16,9 0-16-16,-9-8 4 15,0 8-8-15,0-4-8 16,-9 4 4-16,9 0-16 16,-4-8 8-16,-5 8 12 15,9 0-4-15,-10 0-4 16,1-8 4-16,9 8-4 15,-4 0 0-15,-5 0 0 16,0 0 0-16,9 0-20 16,-5 0 12-16,-4 0 12 15,9 0 0-15,0 0-20 16,-9 0 8-16,9 0 20 16,-5 8-4-16,-4-8-20 15,0 8 4-15,0-4 12 16,-5 4 0-16,5 0-4 15,5 0 4-15,-5 8 20 0,9-4-12 16,-10 12 12-16,1-3-12 16,9 3 0-16,0 4-4 15,-4 0 20-15,-5-3-16 16,9 3-4-16,0-16-4 16,0 4 12-16,0-8-8 15,0 0 24-15,0-8-20 16,0 0 12-16,0 0-12 15,0-8 20-15,0 0-20 0,9 0-20 16,-9-4 0-16,0 4 12 16,-9-8 0-16,9 4 8 15,-9 4-8-15,-5-9-4 16,0 1 4-16,-4 0-16 16,-5 0 8-16,0 0 4 15,1 4 0-15,-10 4-12 16,0 4 8-16,0 4 4 15,-4 4 0-15,4 4 8 16,-5 4-4-16,-4 4-28 16,10 4 12-16,-1 0 4 15,9 5 8-15,-9-1 0 16,9 4 0-16,1 0-12 16,-10 5 8-16,9-1 4 15,0 0 0-15,0 5 8 0,1-9-4 16,8 0-12-16,-4-4 4 15,9 5 12-15,-5-5-4 16,14 0 16-16,-9 0-12 16,9 1 4-16,9-1-4 15,0 0 4-15,-9 4-8 16,23 1-28-16,-10 3 12 16,6 0 32-16,3 1-12 15,15 3 0-15,-5-8-4 16,0 0 12-16,13-3-8 15,10-1-12-15,-1-12 0 16,15-4 20-16,-6-8-8 16,6-8 4-16,-15-4-4 0,10-4 12 15,-9-4-12-15,-10-5-4 16,1 5 0-16,-14-12 4 16,0 4-4-16,-14 7 16 15,5-15-12-15,-10 12 4 16,10 4-4-16,-14 3-8 15,-9-3 4-15,-9 4 4 16,0 0-4-16,-5 4 16 16,5 4-12-16,-5-8 4 15,-8 3-4-15,3-3-8 16,-3 0 4-16,-1 4 4 16,0-4-4-16,-9 4-4 15,0-4 4-15,1 8-16 16,-6-9 8-16,5 5 4 0,0 4 0 15,10 0 16-15,-1 0-8 16,14 8-56-16,4 0 24 16,5 0-316-16,5 8 188 15,4 0-756 1</inkml:trace>
          <inkml:trace contextRef="#ctx0" brushRef="#br0" timeOffset="405.6068">114 691 840 0,'14'-12'312'0,"-5"12"-244"0,0-8-16 16,5 4 92-16,-5 0-88 15,5 0 24-15,4-4-48 16,-5-1-12-16,-4 5-12 16,5 0-16-16,-5 4 4 0,0 0 4 15,-4 0 0-15,4 4 8 16,5 0-4-16,-5 5-12 16,0-1 4-16,-9 4 56 15,14-4-28-15,-5 4 0 16,0-4-16-16,4 0 12 15,-3 0-12-15,12-8 32 16,1-8-24-16,0 8-4 0,9-8-8 16,0-4 28-16,-10-4-16 15,15 8-24-15,-19-4 4 16,5-5-424-16,-10 9 236 16,-13 8-504-1</inkml:trace>
        </inkml:traceGroup>
        <inkml:traceGroup>
          <inkml:annotationXML>
            <emma:emma xmlns:emma="http://www.w3.org/2003/04/emma" version="1.0">
              <emma:interpretation id="{F4680BDA-ADCC-4032-B8A2-B9A1877877F6}" emma:medium="tactile" emma:mode="ink">
                <msink:context xmlns:msink="http://schemas.microsoft.com/ink/2010/main" type="inkWord" rotatedBoundingBox="6943,11247 5922,11301 5893,10744 6913,10689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^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1966.3832">-1548 89 664 0,'23'-16'244'0,"-9"16"-188"0,0 0-16 16,-1 8 32-16,1 4-48 16,4 8 132-16,5 13-88 15,0 19 56-15,13 13-68 16,-4 8 80-16,9-9-76 0,-5-7 60 16,-4-9-68-16,-9-11 104 15,9-13-88-15,0-4 56 16,0-8-72-16,-1-8 16 15,-3-4-40-15,13-8 16 16,-9-4-24-16,4-8 16 16,5-9-20-16,-9-7-8 15,4-12-4-15,5-9-16 0,5-8 8 16,-10 5 12-16,5-1-4 16,-4 17 32-16,-6-1-20 15,-8 9-4-15,-5 8-8 16,5 8 20-16,-14 3-12 15,-13 17-364 1,-10 9-604 0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17:10.57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8847339-1F1F-49A4-A417-73E953D14E25}" emma:medium="tactile" emma:mode="ink">
          <msink:context xmlns:msink="http://schemas.microsoft.com/ink/2010/main" type="inkDrawing" rotatedBoundingBox="7707,11748 8659,11921 8612,12179 7661,12005" semanticType="callout" shapeName="Other">
            <msink:sourceLink direction="to" ref="{48179B26-2B85-4910-A034-3791CF097542}"/>
            <msink:sourceLink direction="to" ref="{C0A98ECE-AD5A-4B78-A6FE-823FA79AF0C3}"/>
          </msink:context>
        </emma:interpretation>
      </emma:emma>
    </inkml:annotationXML>
    <inkml:trace contextRef="#ctx0" brushRef="#br0">0 5 840 0,'10'0'312'0,"-6"0"-244"0,-4-8-16 15,0 8 24-15,9 8-52 16,0 4 60-16,-4 4-48 16,4 13 64-16,0-5-60 0,5 4 8 0,-5 0-28 15,0-3 4-15,-4-5-12 16,-5 4 44-16,0-12-28 16,0 5 40-16,0-1-40 15,0-8 4-15,0 0-20 16,-5-4 12-16,5-4-16 15,0 0-4-15,0 0 0 16,0 0-4-16,5 0 0 16,4 0 8-16,4 0-4 15,-4 0-12-15,0 0 4 0,1-4 40 16,-6 4-24-16,5 0-8 16,5 0-8-1,-5 0 20-15,9 0-8 0,-4-4-12 16,9 4 0-16,-1 0 4 15,10 0 0-15,5 0 0 16,-5 0 0-16,18 4 0 16,-14 0 0-16,10 0-12 15,-1 0 8-15,-4 0-4 16,5 0 0-16,-1 0 32 16,10 0-12-16,-5-4 4 15,-5 8-8-15,1-8 12 16,-14 0-12-16,-9 0 24 15,-10-8-20-15,-13 8 12 16,0-8-12-16,-4 4 12 16,-5 4-16-16,-5-8-240 0,-4 8 124 15,9 0-940 1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20:26.3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A597701-D8F9-4011-94D3-2FE3A5DC5281}" emma:medium="tactile" emma:mode="ink">
          <msink:context xmlns:msink="http://schemas.microsoft.com/ink/2010/main" type="writingRegion" rotatedBoundingBox="3451,14812 21955,15487 21841,18612 3338,17937"/>
        </emma:interpretation>
      </emma:emma>
    </inkml:annotationXML>
    <inkml:traceGroup>
      <inkml:annotationXML>
        <emma:emma xmlns:emma="http://www.w3.org/2003/04/emma" version="1.0">
          <emma:interpretation id="{C1D1AEBC-4558-40E3-9E1E-D112EFE1BD8F}" emma:medium="tactile" emma:mode="ink">
            <msink:context xmlns:msink="http://schemas.microsoft.com/ink/2010/main" type="paragraph" rotatedBoundingBox="3451,14812 21955,15487 21905,16860 3401,161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49324D-B612-4FF0-BA84-CEFD3E0D1597}" emma:medium="tactile" emma:mode="ink">
              <msink:context xmlns:msink="http://schemas.microsoft.com/ink/2010/main" type="line" rotatedBoundingBox="3451,14812 21955,15487 21905,16860 3401,16185"/>
            </emma:interpretation>
          </emma:emma>
        </inkml:annotationXML>
        <inkml:traceGroup>
          <inkml:annotationXML>
            <emma:emma xmlns:emma="http://www.w3.org/2003/04/emma" version="1.0">
              <emma:interpretation id="{F0C9B907-721A-4AE8-9DEF-1B15F394CDC0}" emma:medium="tactile" emma:mode="ink">
                <msink:context xmlns:msink="http://schemas.microsoft.com/ink/2010/main" type="inkWord" rotatedBoundingBox="3434,15284 6819,15407 6793,16123 3408,159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29 315 716 0,'-14'0'264'0,"14"16"-204"0,-14-4-16 0,14 5 132 0,0 11-104 16,0 4 132-16,5 5-120 16,4-9 20-16,0 9-60 15,9-9 44-15,5-12-52 16,9 4 36-16,4-12-40 0,5-8 52 15,0-8-48-15,-4 0 0 16,-10-4-20-16,-9 0 8 16,-13-4-16-16,-14 4 4 15,-10 3-4-15,-3 1-24 16,-6 0 8-16,1 8-4 16,4 0 4-16,5-4 24 15,4 4-8-15,5 0 76 16,5-4-48-16,4-4 12 15,0 8-28-15,0 0-12 0,9 0-4 16,0 0 4-16,-5-8-4 16,1 8-12-16,-5 0 4 15,5-8 4-15,-5 8 0 16,0-4 8-16,-5 0-4 16,0-4-20-16,5 4 8 15,-4-4 12-15,-1-1 0 16,5 9 52-16,0-8-32 15,5 8 52-15,4-4-44 16,5-8 28-16,4 4-32 16,5 0 8-1,9 0-20-15,18-4 28 0,13 4-28 16,6 0 12-16,4 8-16 16,-5 8-16-16,-4 4 0 15,4 0 12-15,-9 0-4 0,-13-4 16 16,-10-4-12-16,-13-4 16 15,-14 0-16-15,-9-4-12 16,-9-4 0-16,0 4 28 16,0-4-12-16,-1 4-4 15,6 4-4-15,4 0-24 16,0 0 12-16,9 8-4 16,0 4 4-16,0 0 16 15,0-4-4-15,0 0 8 16,1-3-8-16,-10-5-12 15,-5-5 4-15,0 1 4 0,1-8 0 16,-5-8 8 0,4-8-4-16,5-9 8 0,0-7-8 15,5-1-64-15,4 1 32 16,5 3-128-16,4 5 84 16,4 8-8-16,10 3 48 15,5 5 8-15,4 4 16 16,0 0 120-16,0 16-60 15,-5 8 16-15,1 4-44 16,-1 12-20-16,0 4-8 16,1 9 28-16,-5 16-12 0,-14 3 4 15,5-3-8-15,-19-1 12 16,-4-7-12-16,-9-1-20 16,-5-15 4-16,-4-17-24 31,5 4 20-31,-6-16-12 0,6-24 12 15,-1-13-20-15,5-11 20 16,9-13-100-16,4 4 60 16,10 13-108-16,13-1 92 0,-4 1 4 15,9 16 40-15,14-9 124 16,8 9-56-16,10 8 144 16,4 7-108-16,-9 13-20 15,5 9-36-15,-9 7 0 16,-10 12-16-16,-13-8 24 31,0 17-20-31,-5 11 12 0,-8 5-12 0,-6 0 20 16,-8-5-20-16,-10-7 4 15,1-9-8-15,-14-12-52 0,-5-8 28 16,0-16-52-16,0-20 40 16,5-12-56-16,4-13 48 15,10 4-72-15,8 1 64 16,15-1-44-16,3 17 52 15,10 0-8-15,5 8 28 16,-5 7 88-16,4 5-40 16,5 4 96-16,-9 4-72 15,4 8 24-15,5 4-44 0,-4 9-12 16,-6 7-16-16,1 0 4 16,-18 1-8-16,-5 7 8 15,-18-8-8-15,0-3-56 16,-5-9 28-16,1-8-60 15,3-12 48-15,6-8-88 16,4-8 68-16,14-5-88 16,-1 1 84-16,10-4-40 15,4 12 56-15,1-5 76 16,4 13-12-16,-14 4 116 16,0 4-76-16,0 4 20 15,-13 4-48-15,-1 4-4 16,-4 1-16-16,0-1 12 15,5-4-16-15,-1 4 4 16,5-8-4-16,1-4 20 0,3-4-16 16,1 0-120-16,-5 0 60 15,0 0-36-15,-4 0 48 16,-1 0 24-16,-4 0 8 16,0 0 12-16,0 4-4 15,0 0 96-15,0 0-56 16,5 4 60-16,8 4-60 15,1 0 40-15,9 0-48 16,4 0-12-16,5 0-12 16,9-4-12-16,9-4 4 15,5 0-4-15,13-4 0 0,9 4 8 16,5 0-4-16,-9 4-4 16,-5 4 4-16,-8 0 48 15,-19 0-28-15,-5 1 60 16,-13-1-48-16,-14-4 12 15,0 0-32-15,-9-4 20 16,-4 4-24-16,-6-4 12 16,6 0-12-16,-1-4-8 15,1 0 0-15,-1 0-156 32,1 0 84-32,-1-4-184 0,5-1 144 15,-4 1-196-15,-1 0 172 16,0-4-68-16,5 4 120 15,0 0 24-15,0 0 36 0,0 4 156 16,5 0-72-16,-5 4 176 0,9 0-136 16,-9 0 68-1,0 12-104-15,-4 4 0 0,-1 0-44 16,0 4 12-16,5 5-20 16,0-5 0-16,10 4-8 15,8-3 4-15,0-5-8 16,5-8 8-16,-5-4-8 15,-4-8-80-15,-1-8 40 16,-13-5 24-16,-4-11 8 16,-10-4 16-16,0-1-8 15,-4 5 140-15,-5 4-80 16,1 4-28-16,3 3-20 0,6 5-8 16,8 4-4-16,5 8-1032 15,0 20 560-15</inkml:trace>
          <inkml:trace contextRef="#ctx0" brushRef="#br0" timeOffset="5752.6707">-8 647 904 0,'-4'0'332'0,"4"0"-256"0,0 8-24 0,0-8 124 15,0-8-108-15,4 8 8 16,5-8-48-16,0 0-16 16,5 0-8-16,0-4 4 0,4-5-4 15,0 9-268-15,0 8 148 0</inkml:trace>
          <inkml:trace contextRef="#ctx0" brushRef="#br0" timeOffset="6563.3262">124 546 1040 0,'-9'-24'384'0,"14"24"-300"0,-5-9-20 0,4 1 148 15,-4 8-128-15,9-8 0 0,0 4-52 16,5 4-28-16,4 4-8 16,5 0-368-16,9 0 204 0</inkml:trace>
          <inkml:trace contextRef="#ctx0" brushRef="#br0" timeOffset="6743.3316">3102 101 8 0,'-14'20'4'0,"-4"20"-4"0</inkml:trace>
          <inkml:trace contextRef="#ctx0" brushRef="#br0" timeOffset="6203.3687">3325 457 872 0,'13'-8'324'0,"-3"4"-252"0,-1 4-20 0,0 0 180 0,0 0-136 15,-9 0 148-15,0 0-140 16,0 0-20-16,0 0-52 16,0 0-20-16,0 0-8 0,0 0-216 15,9 8 116-15</inkml:trace>
        </inkml:traceGroup>
        <inkml:traceGroup>
          <inkml:annotationXML>
            <emma:emma xmlns:emma="http://www.w3.org/2003/04/emma" version="1.0">
              <emma:interpretation id="{058084F0-D6AF-4EE7-80B1-0D881664A2B0}" emma:medium="tactile" emma:mode="ink">
                <msink:context xmlns:msink="http://schemas.microsoft.com/ink/2010/main" type="inkWord" rotatedBoundingBox="10180,15206 13230,15317 13186,16542 10135,1643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898.7803">6976 546 944 0,'-13'-24'352'0,"17"15"-276"0,-4-3-20 0,0 8 172 0,0-4-136 16,9-4 112-16,0 0-116 15,5-4 24-15,4 4-68 16,9 3 48-16,14 5-56 0,10 4-16 16,12 8-12-16,10 5 8 15,0 3-8-15,-5 4-12 16,-9-4 0-16,-8-4 12 15,-15 5-4-15,-4-1 8 16,-9-8-8-16,-10 0 8 16,-13 4-8-16,-4-4 8 15,-5 0-8-15,-1 0 8 16,-3-4-8-16,-1 5-4 16,5-1 4-16,0-4-4 15,0 4 0-15,9-8 8 16,0 0-4-16,0 0 8 0,-5-4-8 15,1 0 8-15,-1-8-8 16,1-5-20 0,-1 1 8-16,5-8 32 0,5 0-16 15,4-5-52-15,0-3 20 16,9-5-60-16,0 1 48 16,5-4-52-16,4 3 48 15,1 5-16-15,-6 3 36 16,6 5-8-16,-5 4 16 15,4 4-8-15,0 4 8 16,0 8 36-16,5 4-16 16,0 8 72-16,14 8-48 0,-1 12 32 15,1 13-36-15,-5 7 0 16,0 9-16-16,-5-5 20 16,-4 1-20-16,-9-4 32 15,-10-9-28-15,-13-8 12 16,-13-3-16-16,-1-5 0 15,-9-8-4-15,-8-4-16 16,-10-4 4-16,0-8-48 16,-5-4 24-16,10-8-64 15,8-4 52-15,6-12-132 16,8-9 96-16,14 1 20 16,18-9 32-16,14 1-16 15,13-5 24-15,10 5 4 16,0 7 12-16,4 5-12 15,-9 12 8-15,-4 4 28 0,-10 8-12 16,5 8 84-16,-9 12-52 16,0 8 40-16,-5 12-48 15,-4 5 8-15,4 11-28 16,-4 1-8-16,-10-1-4 16,10-7 20-16,-14-5-12 15,-13-3-4-15,-5-1-4 16,-5-8 28-16,-9-3-16 15,5-5 4-15,0-8-12 16,0-8 36-16,-5-8-20 16,9-4-24-16,1-13 0 0,3-15-108 15,10-9 60-15,0-7-164 16,10-5 116-16,3 0-32 16,5 9 76-16,10 3 20 15,-1 9 20-15,0 7 92 16,14 9-48-16,-4 12 124 15,13 4-88-15,5 12 28 16,-5 16-56-16,4 4 64 16,1 13-56-16,-1 3-8 15,-13 13-24-15,-4-1 8 16,-14 1-16-16,-5 0 24 16,-14-9-20-16,-4-7 4 15,-4-9-8-15,-14-8 4 16,4-8-8-16,-18-4-12 15,9-8 4-15,5-8-68 0,0-8 40 16,4-8-56-16,10-1 48 16,13 1 20-16,4 4 16 15,6 4-24-15,-1 0 16 16,0 7-4-16,0 9 8 16,-4 0 0-16,0 5 0 15,-14-5 68-15,0 0-32 16,0 8 84-16,0-8-60 15,0 8 16-15,0-8-36 16,0 0-20-16,9 4-8 16,0 0 4-16,-9-4-4 15,4 0 8-15,6 4-8 0,3 0-4 16,-4 0 4 0,0 4 4-16,5-4-4 0,4 0 32 15,10 0-20-15,13 0 12 16,13-4-16-16,24 0 12 15,8-4-16-15,-9 4-4 16,-8 4 0-16,-15-4-4 16,-8 0 0-16,-14-8 60 15,-14 8-32-15,-13-12-20 16,-15 0-8-16,-3 8 16 16,-19-4-8-16,9 0-12 15,0-5 0-15,1 9-356 16,8 4 192-16,-4 0-772 15</inkml:trace>
          <inkml:trace contextRef="#ctx0" brushRef="#br0" timeOffset="16354.9903">9653-29 996 0,'0'-4'368'16,"0"4"-284"-16,9 0-24 0,0 4 196 0,1 0-152 15,-1 4 44-15,0 0-84 16,-5 5 4-16,5 3-40 15,-9 4 80-15,0 4-60 0,5 17 92 16,-10 19-80-16,5 17 96 16,10 16-92-16,-10-4 76 15,0-4-80-15,0-4 12 16,9-8-40-16,-5 8 12 16,5 0-24-16,-9-4 28 15,5-8-32-15,-1-13 40 16,6-3-32-16,-10-17 20 15,4-3-24-15,-8-9-80 16,4-8 32-16,-5-8-272 16,0-12 164-16,-4-8-328 0,0-12 264 15,5-13-680 1,-1-11 492-16,10-1-140 16</inkml:trace>
          <inkml:trace contextRef="#ctx0" brushRef="#br0" timeOffset="18166.9478">6785 416 964 0,'5'-8'360'0,"-5"0"-280"0,4 0-24 0,1 8 76 16,4 0-84-16,-9 0 68 15,9 8-64-15,0 0 40 16,-5 4-52-16,6 9 24 0,-1 7-36 16,4 4-8-16,6-7-12 15,-1-1-8-15,5-4 4 0,-1-8-4 16,1-8 0-16,0-8-36 15,-9-8 20-15,-5-4-12 16,-14 0 16-16,-9-5 0 16,-8 9 4-16,-10 0 0 15,-9 8 0-15,-5 4 104 16,1 12-52-16,8-4 24 16,10 5-36-16,18-5-12 15,18 0-12-15,9-4-68 16,10 0 32-16,3-4-488 15,-3 4 280-15,-10-4-544 16</inkml:trace>
          <inkml:trace contextRef="#ctx0" brushRef="#br0" timeOffset="23851.7382">6949 364 1204 0,'-14'-4'448'0,"10"4"-348"0,8 4-32 16,-4-4 36-16,0 0-72 15,9 8 16-15,5 0-32 16,9 0-140-16</inkml:trace>
        </inkml:traceGroup>
        <inkml:traceGroup>
          <inkml:annotationXML>
            <emma:emma xmlns:emma="http://www.w3.org/2003/04/emma" version="1.0">
              <emma:interpretation id="{2F96B049-891A-438C-9DC0-03D4D486525A}" emma:medium="tactile" emma:mode="ink">
                <msink:context xmlns:msink="http://schemas.microsoft.com/ink/2010/main" type="inkWord" rotatedBoundingBox="13586,15182 14980,15233 14930,16604 13536,1655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709.4535">10163-94 1028 0,'5'-24'380'16,"-1"20"-296"-16,1-20-20 0,-1 20 140 0,-4-4-124 15,5 4 64-15,-5 4-84 16,9 16 0 0,-4 12 36-16,4 4-56 0,0 9 64 15,0 20-64-15,5 28 124 16,-1 28-92-16,-4 0 64 16,5-7-80-16,-5-9 24 15,9 4-48-15,-4-4 8 16,-5 0-24-16,-4-12 8 15,-5-16-12-15,0-12 64 16,-9-12-44-16,4-9-56 16,-4-16 12-16,0-7-460 0,-5-13 260 15,0-4-784-15,-4-17 560 16</inkml:trace>
          <inkml:trace contextRef="#ctx0" brushRef="#br0" timeOffset="17415.9502">10286 627 756 0,'-9'-4'280'0,"9"4"-216"0,0 0-20 16,0 0 200-16,0 0-144 15,-5 0 152-15,5-4-144 16,0 4 52-16,0 0-96 16,5-4 104-16,4 0-92 0,0 0 24 15,0 4-60-15,-4 0 40 16,13-5-48-16,-4 5 56 15,8-4-52-15,10 0 20 16,14 0-36-16,31 0 0 16,23 4-12-16,19 8-8 15,-10 5 4-15,-9-1 4 16,-13-12-4-16,-10 4-12 0,-18-4 4 16,-9-8 4-16,-22 8 0 15,-19-8 16-15,-9 8-8 16,-9-13-4-16,0 5 0 15,-5 0-4-15,5-4 0 16,-5 4 0-16,14-8 0 16,0 8 0-16,14-4 0 15,-5 3 16-15,5 1-8 16,-5 0-20-16,0 0 4 16,-9 8-12-16,0 16 8 0,0-4 8 15,-9 5 4-15,4 7 44 16,5-4-24-16,5 4 16 15,18-11-20-15,8 3 20 16,10-4-24 0,5-8 24-16,13-16-24 0,-18 0 32 15,-9-9-28-15,-18-7 4 16,-24-8-12-16,-17-5 4 16,-18 1-8-16,-5 7-4 15,-1 13 4-15,15-4-32 16,4 16 16-16,19 16-920 15,13 0 512-15,9-8-592 16</inkml:trace>
        </inkml:traceGroup>
        <inkml:traceGroup>
          <inkml:annotationXML>
            <emma:emma xmlns:emma="http://www.w3.org/2003/04/emma" version="1.0">
              <emma:interpretation id="{5B4FD00A-09B1-44DE-A9A7-8F51B3BE2A07}" emma:medium="tactile" emma:mode="ink">
                <msink:context xmlns:msink="http://schemas.microsoft.com/ink/2010/main" type="inkWord" rotatedBoundingBox="19426,15682 21945,15774 21908,16771 19389,16679">
                  <msink:destinationLink direction="with" ref="{BA812684-D7F0-43F0-A38E-60DEECB7E21E}"/>
                </msink:context>
              </emma:interpretation>
              <emma:one-of disjunction-type="recognition" id="oneOf3">
                <emma:interpretation id="interp3" emma:lang="" emma:confidence="0">
                  <emma:literal>as</emma:literal>
                </emma:interpretation>
                <emma:interpretation id="interp4" emma:lang="" emma:confidence="0">
                  <emma:literal>all</emma:literal>
                </emma:interpretation>
                <emma:interpretation id="interp5" emma:lang="" emma:confidence="0">
                  <emma:literal>als</emma:literal>
                </emma:interpretation>
                <emma:interpretation id="interp6" emma:lang="" emma:confidence="0">
                  <emma:literal>ais</emma:literal>
                </emma:interpretation>
                <emma:interpretation id="interp7" emma:lang="" emma:confidence="0">
                  <emma:literal>abs</emma:literal>
                </emma:interpretation>
              </emma:one-of>
            </emma:emma>
          </inkml:annotationXML>
          <inkml:trace contextRef="#ctx0" brushRef="#br0" timeOffset="73265.9259">17452 894 1040 0,'5'-37'384'0,"-5"25"-300"0,0-8-20 16,0 12 236-16,0 0-176 16,0 0 48-16,-5 0-104 15,-4 0-44-15,-9 4-12 16,-5 4-4-16,-9 8-4 0,-4 4 156 15,-10 8-88-15,1 8 112 16,4 13-104-16,14-1-24 16,8-3-36-16,10-5 20 15,23 0-24-15,4-19 20 0,9-1-20 16,5-12-176-16,5-8 88 16,-10-5-300-16,5-7 208 15,-5 4-268-15,-9-4 248 16,-18 4 28-16,0 4 96 15,0 3 192-15,-9 9-68 16,-4 9 348-16,4 3-232 16,-10 12 192-16,10 8-212 15,5 1-8-15,13-1-92 16,9 0 44-16,9-3-64 16,5-9 20-16,5-12-40 0,-6-4-272 15,24-8 136-15,-14-8-460 16,18-8 324-16</inkml:trace>
          <inkml:trace contextRef="#ctx0" brushRef="#br0" timeOffset="73506.0646">17935 465 1508 0,'0'-45'556'0,"4"37"-432"0,-4 4-36 16,0 4 156-1,0 20 0-15,0 13-124 16,-4 15-8-16,4 1-72 16,-5 12 16-16,-4 20-28 0,9 12 52 15,9 0-44-15,-9-8 44 0,5-8-44 16,-5-13-336-16,-5-7 160 16,-13-8-492-16,-5-9 356 15,-4-12-856 1</inkml:trace>
          <inkml:trace contextRef="#ctx0" brushRef="#br0" timeOffset="73866.2511">18495 740 1484 0,'-23'-16'552'16,"23"16"-432"-16,-14 0-32 0,5 0 148 0,-4 4-148 15,-6 4 60-15,-3 4-84 16,-1 4-56-16,0 9-8 16,-4 3-32-16,0 8 20 0,17 5-4 15,-12-1 8-15,22 1 0 16,0-1 0-16,9-3 60 15,14-1-28-15,22-4 0 16,-4-3-16-16,9-5 28 16,-18-4-20-16,0 1 4 15,-32-1-12-15,-14 0-8 16,-27 4 4-16,-13 9-148 0,-10-5 80 16,5 4-652-16,-1 13 396 15</inkml:trace>
          <inkml:trace contextRef="#ctx0" brushRef="#br0" timeOffset="72440.7301">16004 748 548 0,'-13'-20'204'0,"13"20"-156"0,4 0-16 16,-4 0 132-16,0 0-96 16,9 8 140-16,1 12-120 15,-1 13 84-15,4 15-104 16,1 9 108-16,4 8-100 0,0-1 76 15,5 1-88-15,0-12 40 16,0-5-64-16,-1-15 68 16,1-1-60-16,0-16 108 0,0-8-88 15,0-12 44-15,-1-12-64 16,1-20 0-16,9-9-28 16,0-20 4-16,4-3-12 15,1 3-16-15,-1 8 0 16,-9 13 12-16,-4 11-4 15,-5 9 16-15,1 4-12 16,-6 8-364-16,-4 4 192 16,0 3-1156-1</inkml:trace>
          <inkml:trace contextRef="#ctx0" brushRef="#br0" timeOffset="72772.1123">16783 853 1340 0,'-41'41'496'0,"36"-1"-384"0,-4 21-36 15,5-29 68-15,-1 5-96 16,10 3 0-16,-1-3-32 16,1-1 24-16,4-8-24 0,-9-3-24 0,0-1 4 15,0-8-280-15,-5 0 152 16,1-3-392-16,-1-1 292 15</inkml:trace>
          <inkml:trace contextRef="#ctx0" brushRef="#br0" timeOffset="72577.0932">16847 465 1444 0,'-18'-33'536'0,"8"33"-420"0,6-8-28 0,4 8 160 0,-5 0-152 16,5 0-12-16,0 8-52 15,14 5-964-15</inkml:trace>
        </inkml:traceGroup>
      </inkml:traceGroup>
    </inkml:traceGroup>
    <inkml:traceGroup>
      <inkml:annotationXML>
        <emma:emma xmlns:emma="http://www.w3.org/2003/04/emma" version="1.0">
          <emma:interpretation id="{8DD01BC5-15CE-45D6-AD49-A4719D7D9D82}" emma:medium="tactile" emma:mode="ink">
            <msink:context xmlns:msink="http://schemas.microsoft.com/ink/2010/main" type="paragraph" rotatedBoundingBox="4549,16340 6344,16577 6216,17546 4421,173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18120FF-EF15-47C2-B569-3B457A4D6042}" emma:medium="tactile" emma:mode="ink">
              <msink:context xmlns:msink="http://schemas.microsoft.com/ink/2010/main" type="line" rotatedBoundingBox="4549,16340 6344,16577 6216,17546 4421,17309"/>
            </emma:interpretation>
          </emma:emma>
        </inkml:annotationXML>
        <inkml:traceGroup>
          <inkml:annotationXML>
            <emma:emma xmlns:emma="http://www.w3.org/2003/04/emma" version="1.0">
              <emma:interpretation id="{7C994C2B-AC60-47D1-9961-7F91C5FA2643}" emma:medium="tactile" emma:mode="ink">
                <msink:context xmlns:msink="http://schemas.microsoft.com/ink/2010/main" type="inkWord" rotatedBoundingBox="4549,16340 6344,16577 6216,17546 4421,17309"/>
              </emma:interpretation>
              <emma:one-of disjunction-type="recognition" id="oneOf4">
                <emma:interpretation id="interp8" emma:lang="" emma:confidence="0">
                  <emma:literal>z</emma:literal>
                </emma:interpretation>
                <emma:interpretation id="interp9" emma:lang="" emma:confidence="0">
                  <emma:literal>Z</emma:literal>
                </emma:interpretation>
                <emma:interpretation id="interp10" emma:lang="" emma:confidence="0">
                  <emma:literal>2</emma:literal>
                </emma:interpretation>
                <emma:interpretation id="interp11" emma:lang="" emma:confidence="0">
                  <emma:literal>]</emma:literal>
                </emma:interpretation>
                <emma:interpretation id="interp12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3333.475">2273 1290 1164 0,'18'-36'428'0,"1"24"-332"0,22 8-24 0,-23 0 144 15,18 4-132-15,5 0 20 16,14 4-64-16,4 0-16 16,-4 8-16-16,-1-12 12 0,10-4-12 15,-9-4-20-15,-10 4 4 16,-8 0 12-16,-6 0 0 16,-26 4-108-16,-10 0 56 15,-13 8-360-15,-5 4 228 16,-4 4-204-16,4 0 220 15,-4 5 60-15,9-1 68 0,-5 4 444 16,9 0-224-16,5 5 132 16,9 15-188-16,0 5-12 15,0 7-68-15,0 1-4 16,0 4-28-16,-4-5 0 16,-10-3-8-16,0-8 12 15,-8-9-12-15,-1-8 16 16,-4-7-16-16,-10-5-108 15,1-8 52-15,4-4-16 16,0-8 40-16,9 0-4 16,5 0 16-16,4 0 68 15,10 0 132 1,4 0-100-16,4 0 76 16,5 4-100-16,1 0 28 15,8 0-52-15,0 0 48 16,14-4-52-16,4 4 12 0,5-5-32 15,-4 1 20-15,4 4-24 16,-5 4-64-16,1-4 24 16,-10 13-192-16,0-5 124 15,-4 0-796-15,-9 12 496 16</inkml:trace>
          <inkml:trace contextRef="#ctx0" brushRef="#br0" timeOffset="2132.2791">1108 1185 1016 0,'0'-36'376'0,"9"36"-292"0,4 4-20 0,-4 4 60 16,1 16-80-16,3 5 212 15,5 7-144-15,5 0 20 0,5 17-80 16,-6 0 4-16,6 11-36 0,-6 1 36 16,6 8-32-16,-1-16 48 15,-4-1-40-15,4-19 64 16,0-13-56-16,1-12 44 16,-1-12-48-16,0-16 24 15,1-25-32-15,-1-11 36 16,0-1-36-16,1-7-4 15,-1 7-16-15,-4 8-32 16,4-11 12-16,-4 11 4 16,-5 1 8-16,-9 3-36 15,5 5 20-15,-14 3 16 16,0 5 0-16,0 4-16 16,0 8 8-16,0 4-340 0,4 7 192 15,-4 5-952 1</inkml:trace>
          <inkml:trace contextRef="#ctx0" brushRef="#br0" timeOffset="2749.9244">1986 1764 1216 0,'-4'-8'448'0,"-1"24"-348"0,10 20-28 0,-5-7 156 0,0 7-140 16,0 1 16-16,4-1-60 15,-4-4-40-15,0-3-4 16,-9-5 52-16,-4-4-28 0,-1-8-44 16,-9-3 8-16,0-1-296 15,-4-8 168-15</inkml:trace>
        </inkml:traceGroup>
      </inkml:traceGroup>
    </inkml:traceGroup>
    <inkml:traceGroup>
      <inkml:annotationXML>
        <emma:emma xmlns:emma="http://www.w3.org/2003/04/emma" version="1.0">
          <emma:interpretation id="{BD223130-B967-4B6E-BF0D-212821100772}" emma:medium="tactile" emma:mode="ink">
            <msink:context xmlns:msink="http://schemas.microsoft.com/ink/2010/main" type="paragraph" rotatedBoundingBox="11490,17293 13684,17404 13637,18327 11443,1821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F900817-6A56-41B2-A1BE-611EB708E405}" emma:medium="tactile" emma:mode="ink">
              <msink:context xmlns:msink="http://schemas.microsoft.com/ink/2010/main" type="inkBullet" rotatedBoundingBox="11482,17452 12607,17508 12569,18274 11443,18217"/>
            </emma:interpretation>
          </emma:emma>
        </inkml:annotationXML>
        <inkml:trace contextRef="#ctx0" brushRef="#br0" timeOffset="22820.6744">8060 2132 912 0,'13'-20'340'0,"1"20"-264"0,4 0-24 0,-9 0 152 16,5 8-124-16,4 24 108 15,0 17-108-15,5 20 108 0,-5 12-108 16,14 4 100-16,-4-4-100 0,-1-17 44 15,5-15-68-15,4-9 44 16,1-11-56-16,-1-9 60 16,1-12-64-16,-1-16 44 15,0-16-48-15,1-17 8 16,-1-23-28-16,5-17 28 16,-9-8-28-16,-9 16-12 15,-10 12-8-15,-8 12-16 16,-5 13 12-16,-9 8-12 15,4 11 8-15,1 1 0 16,4 16 4-16,4 0-232 16,5 16 132-16,10 9-696 15,-1 11 448-15</inkml:trace>
        <inkml:trace contextRef="#ctx0" brushRef="#br0" timeOffset="22973.0798">9043 2537 1144 0,'23'73'420'0,"-5"-33"-324"0,-4 9-28 0,-1-21-20 15,1 4-40-15,-5 21-108 16,0 4 52-16,-4 3-712 16</inkml:trace>
      </inkml:traceGroup>
      <inkml:traceGroup>
        <inkml:annotationXML>
          <emma:emma xmlns:emma="http://www.w3.org/2003/04/emma" version="1.0">
            <emma:interpretation id="{F61A1ED4-3266-4E80-B053-68D1EE03F962}" emma:medium="tactile" emma:mode="ink">
              <msink:context xmlns:msink="http://schemas.microsoft.com/ink/2010/main" type="line" rotatedBoundingBox="13251,17382 13684,17404 13648,18121 13215,18099"/>
            </emma:interpretation>
          </emma:emma>
        </inkml:annotationXML>
        <inkml:traceGroup>
          <inkml:annotationXML>
            <emma:emma xmlns:emma="http://www.w3.org/2003/04/emma" version="1.0">
              <emma:interpretation id="{D95498A4-35E3-43EC-9FFA-E6AB26089D82}" emma:medium="tactile" emma:mode="ink">
                <msink:context xmlns:msink="http://schemas.microsoft.com/ink/2010/main" type="inkWord" rotatedBoundingBox="13251,17382 13684,17404 13679,17494 13246,17473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3184.6975">9826 2128 1328 0,'28'-20'492'0,"-10"12"-380"0,18-4-32 15,-8 4 0-15,13 0-60 16,9 3 16-16,0 1-20 15,4 4-132-15,1 0 64 16,-23 0-272-16,-5-4 180 0,-9 4-384 16</inkml:trace>
        </inkml:traceGroup>
        <inkml:traceGroup>
          <inkml:annotationXML>
            <emma:emma xmlns:emma="http://www.w3.org/2003/04/emma" version="1.0">
              <emma:interpretation id="{AAB4221F-D861-4CB6-A615-1AF080E3B18A}" emma:medium="tactile" emma:mode="ink">
                <msink:context xmlns:msink="http://schemas.microsoft.com/ink/2010/main" type="inkWord" rotatedBoundingBox="13284,17735 13520,17747 13502,18114 13265,18102"/>
              </emma:interpretation>
              <emma:one-of disjunction-type="recognition" id="oneOf6">
                <emma:interpretation id="interp14" emma:lang="" emma:confidence="0">
                  <emma:literal>L</emma:literal>
                </emma:interpretation>
                <emma:interpretation id="interp15" emma:lang="" emma:confidence="0">
                  <emma:literal>z</emma:literal>
                </emma:interpretation>
                <emma:interpretation id="interp16" emma:lang="" emma:confidence="0">
                  <emma:literal>Z</emma:literal>
                </emma:interpretation>
                <emma:interpretation id="interp17" emma:lang="" emma:confidence="0">
                  <emma:literal>h</emma:literal>
                </emma:interpretation>
                <emma:interpretation id="interp18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23391.2076">9867 2391 840 0,'-9'105'312'0,"18"-64"-244"0,14 20-16 0,-14-33 84 15,5 0-84-15,-5-3 40 16,0 3-52-16,-9-8 20 16,-9-8-32-16,0 4 96 0,-5-12-68 15,-4-4 12-15,4-4-44 16,5-12 4-16,5 8-16 16,8-4-8-16,5 0 0 15,28 0-24-15,13 4 12 0,9 0-112 16,14 8 68-16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4:36:52.2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6401C84-1838-458E-9869-C77DACA590EC}" emma:medium="tactile" emma:mode="ink">
          <msink:context xmlns:msink="http://schemas.microsoft.com/ink/2010/main" type="inkDrawing" rotatedBoundingBox="2250,3471 9351,2511 9359,2563 2258,3523" semanticType="underline" shapeName="Other">
            <msink:sourceLink direction="with" ref="{E284C336-6387-47FF-8480-E521208D0785}"/>
          </msink:context>
        </emma:interpretation>
      </emma:emma>
    </inkml:annotationXML>
    <inkml:trace contextRef="#ctx0" brushRef="#br0">-7 914 1008 0,'0'8'372'0,"0"-8"-288"0,0 0-24 16,0 0 188-1,0 0-148-15,0 0 116 0,14 0-124 0,-5 0 128 16,5 8-124-16,8-8 72 16,-3 0-96-16,17 0 52 31,-4 0-72-31,23 0 32 0,-1 0-48 0,33-16 24 15,-5 4-32-15,68-21 44 16,5 9-40-16,100-17 48 16,-23 1-48-16,114-17 56 15,-18 17-52-15,104-9 12 16,-36 5-32-16,78-13 8 16,-60 13-12-1,78-29 12-15,-69 16-16 0,51-16 16 16,-78 13-16-16,-27-1 16 15,-64 20-16-15,-32-3 24 16,-55 20-20-16,-40-1 12 16,-42 13-12-16,-45 4 0 15,-27 0-4-15,-27 8-128 16,-10 4 64-16,-18 0-436 16,0 8 272-16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21:40.77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A812684-D7F0-43F0-A38E-60DEECB7E21E}" emma:medium="tactile" emma:mode="ink">
          <msink:context xmlns:msink="http://schemas.microsoft.com/ink/2010/main" type="inkDrawing" rotatedBoundingBox="19109,17261 22264,17139 22268,17229 19112,17351" semanticType="underline" shapeName="Other">
            <msink:sourceLink direction="with" ref="{5B4FD00A-09B1-44DE-A9A7-8F51B3BE2A07}"/>
          </msink:context>
        </emma:interpretation>
      </emma:emma>
    </inkml:annotationXML>
    <inkml:trace contextRef="#ctx0" brushRef="#br0">95 182 1352 0,'-46'-16'500'0,"33"16"-392"0,-1-17-28 16,5 17 224-16,0-4-184 16,4 4 128-16,5 0-144 15,14-16-12-15,0 16-56 16,17-8 44-16,6-8-44 0,13 8 56 16,5 0-56-16,13 4 36 0,28 0-40 15,58 4 8-15,24 4-24 16,63 0 36-16,14-4-28 15,32 0 76-15,-5-4-56 16,-27-5 12-16,0-3-32 16,-23-4 32-16,-45 4-32 15,-41 4-68-15,-28 0 24 16,-41 0 8-16,-26 4 8 16,-10-4-16-16,-19 8 12 15,-13 0-260-15,-9 0 148 16,0 0-932-16,-9 8 584 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9T15:21:49.06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C658DB6-FFE3-4BFA-A534-9AEEACAB9473}" emma:medium="tactile" emma:mode="ink">
          <msink:context xmlns:msink="http://schemas.microsoft.com/ink/2010/main" type="writingRegion" rotatedBoundingBox="21121,17995 24177,17975 24181,18650 21125,18669"/>
        </emma:interpretation>
      </emma:emma>
    </inkml:annotationXML>
    <inkml:traceGroup>
      <inkml:annotationXML>
        <emma:emma xmlns:emma="http://www.w3.org/2003/04/emma" version="1.0">
          <emma:interpretation id="{ADE6BB0A-6824-48B1-8F5B-1E69D872A978}" emma:medium="tactile" emma:mode="ink">
            <msink:context xmlns:msink="http://schemas.microsoft.com/ink/2010/main" type="paragraph" rotatedBoundingBox="21121,17995 24177,17975 24181,18650 21125,186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B4DC56-85DD-46FC-8DB8-D8DB8C66E031}" emma:medium="tactile" emma:mode="ink">
              <msink:context xmlns:msink="http://schemas.microsoft.com/ink/2010/main" type="line" rotatedBoundingBox="21121,17995 24177,17975 24181,18650 21125,18669"/>
            </emma:interpretation>
          </emma:emma>
        </inkml:annotationXML>
        <inkml:traceGroup>
          <inkml:annotationXML>
            <emma:emma xmlns:emma="http://www.w3.org/2003/04/emma" version="1.0">
              <emma:interpretation id="{1761C161-D612-4123-B1EE-FD1081E7D65D}" emma:medium="tactile" emma:mode="ink">
                <msink:context xmlns:msink="http://schemas.microsoft.com/ink/2010/main" type="inkWord" rotatedBoundingBox="21121,17995 21522,17992 21526,18617 21125,186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 30 768 0,'5'-4'284'0,"-1"0"-220"0,1-4-20 0,4 4 276 15,-4 0-184-15,-1 0 96 0,-4 4-136 16,0 0 24-16,0 12-72 16,0 4 56-16,0 17-64 0,0 3 8 15,-4 8-28-15,-1 9-4 16,-4 11-8-16,0-7 4 15,4 3-8-15,1-11-4 16,4-9 4-16,4-7 20 16,5-5-12-16,-4-8 24 15,13-8-24-15,-4-4-32 16,-1 0 12-16,6-4 0 16,-6-4 8-16,1 12-12 15,4-8 8-15,-4 0-4 16,9 4 0-16,-1 1-56 15,10-5 36-15,-9-4-32 0,4 4 36 16,1-4-16-16,-15 0 24 16,1 0 16-16,-10-4 4 15,6 0-12-15,-6-5 4 16,-4 9-16-16,0 0 12 16,0 0 12-16,0 0 0 15,0-8-4-15,9 4 4 16,-4-12-4-16,-1 4 0 15,10-8 24-15,-5-12-12 16,0-5 4-16,-4-11-8 16,-1-1 20-16,-4-3-16 15,0 4-40-15,0 3 16 0,0 5-44 16,0 4 36-16,-4 15-4 16,-1-7 16-16,1 8 16 15,-1 8-4-15,-4 0 8 16,9 4-8-16,-5-4 16 15,5 8-12-15,-9 0 24 16,9 4-20-16,-4 0-32 16,-1 4 12-16,-4 0 8 15,5 0 4-15,-6-4 16 16,1 0-12-16,-4 0-4 16,-1-4 0-16,0-4 12 15,1-5-8-15,-10 5 16 16,0 0-16-16,5 4-4 15,0 4 0-15,4 0-60 0,14 12-792 16,14 17 456 0,-1-5-192-1</inkml:trace>
        </inkml:traceGroup>
        <inkml:traceGroup>
          <inkml:annotationXML>
            <emma:emma xmlns:emma="http://www.w3.org/2003/04/emma" version="1.0">
              <emma:interpretation id="{8391036E-97C6-4F55-A0A1-A8B32EBB72A3}" emma:medium="tactile" emma:mode="ink">
                <msink:context xmlns:msink="http://schemas.microsoft.com/ink/2010/main" type="inkWord" rotatedBoundingBox="22034,18619 22180,17978 22425,18034 22279,186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95.6492">1083 67 1100 0,'0'-4'408'0,"-4"0"-316"0,4-4-28 15,0 8 160-15,-9 0-136 16,4 0 52-16,-4 0-80 16,4 0 16-16,1-4-44 15,4 4 8-15,-5 0-24 0,5 0-36 16,0 0 12-16,0 12 52 16,0 0-20-16,-4 8 52 15,-1 12-44-15,-4 5 4 16,4 11-24-16,-4 0 20 15,0-3-20-15,-13 11-4 16,12-11-4-16,1-9-4 16,5-4 0-16,-5-8 16 0,9-7-8 15,0-1 16-15,9-8-16 16,0-4 16-16,0 12-16 16,-4-12-12-16,8 8 0 15,-4-4 4-15,0 0 0 16,0 4 0-16,-4 5 0 15,9-9 0-15,-1 4 0 16,1-4-12-16,-9-4 8 16,13 4 12-16,-9-4-4 15,-5 4 16-15,-4-12-12 0,0 4-4 16,10-4 0-16,-6 0-16 16,1-4 8-16,-1 0 12 15,1-4-4-15,-1-9-4 16,5-7 4-16,-4 4-4 15,13-20 0-15,5-9-12 16,0 5 8-16,-14-13 28 31,9 13-12-31,-4-5-48 0,-1 5 20 16,-13 8-8-16,-9 7 16 16,5 9-44-16,-5 4 24 15,9 4 32-15,-5 0 0 0,5 12-8 16,5-4 0-16,-5-1 4 15,13 9 0-15,-4 9 16 16,-9-9-8-16,9 4 32 0,-9-4-24 16,0 0-112-16,0 8 52 15,0 0-204-15,0 0 140 16,0-8-720-16,0 4 460 16,14 16-200-1</inkml:trace>
        </inkml:traceGroup>
        <inkml:traceGroup>
          <inkml:annotationXML>
            <emma:emma xmlns:emma="http://www.w3.org/2003/04/emma" version="1.0">
              <emma:interpretation id="{50A8A7D9-A3DC-4316-AEF0-AF2FF2718C0B}" emma:medium="tactile" emma:mode="ink">
                <msink:context xmlns:msink="http://schemas.microsoft.com/ink/2010/main" type="inkWord" rotatedBoundingBox="22950,18016 23308,18014 23312,18540 22954,1854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545.6105">1907 51 1040 0,'-13'-8'384'0,"13"8"-300"0,0-13-20 16,0 13 244-16,0 0-180 15,0 0 36-15,-5 13-96 16,5 3 60-16,0 4-72 16,0 4 8-16,0 4-40 0,0 17 4 15,-4-1-16-15,-6 9 0 0,6-1-4 16,-5 0 4-16,4-11-8 16,1-9 32-16,-10-4-20 15,5 1-4-15,9-17-8 16,0 0 4-16,0-12-4 15,0 8 16-15,0-8-12 16,14 0-12-16,-14 0 0 16,13 0 4-16,-8 0 0 15,8 0-20-15,6 0 32 16,8 8-12-16,-9-8 32 31,14 0-20-31,4 0-56 0,1-8 20 16,-5 4-52-16,-14-4 44 15,-4 0 8-15,-1 0 12 16,-13-4 4-16,-4-1 0 0,-5 1 8 16,9-4 0-16,-5 4 0 15,-4-4 0-15,9-4 0 16,0-4 0-16,0-5 8 16,0-7-4-16,0-4 8 15,0 7-8-15,0-3 16 16,0 4-12-16,0-1-4 15,0-3 0-15,-5 12-4 16,1 4 0-16,-1 4-44 16,5 8 24-16,0-5-12 15,9 5 20-15,5 8 16 0,0 0 0 16,4 0-204-16,0 8 108 16,0-8-560-16,-4 9 360 15</inkml:trace>
        </inkml:traceGroup>
        <inkml:traceGroup>
          <inkml:annotationXML>
            <emma:emma xmlns:emma="http://www.w3.org/2003/04/emma" version="1.0">
              <emma:interpretation id="{B37046F4-3704-464F-915B-CCD7D7FBDB87}" emma:medium="tactile" emma:mode="ink">
                <msink:context xmlns:msink="http://schemas.microsoft.com/ink/2010/main" type="inkWord" rotatedBoundingBox="23860,17987 24177,17985 24180,18459 23864,18461"/>
              </emma:interpretation>
              <emma:one-of disjunction-type="recognition" id="oneOf3"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u</emma:literal>
                </emma:interpretation>
                <emma:interpretation id="interp5" emma:lang="" emma:confidence="0">
                  <emma:literal>W</emma:literal>
                </emma:interpretation>
                <emma:interpretation id="interp6" emma:lang="" emma:confidence="0">
                  <emma:literal>w</emma:literal>
                </emma:interpretation>
                <emma:interpretation id="interp7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2191.3499">2800-6 1028 0,'-9'8'380'0,"9"4"-296"0,0 4-20 16,0 5 140-16,0-1-124 15,0 0 108-15,9 16-108 16,-5 5 0-16,-4-1-44 15,9 4 20-15,-4-3-32 0,-5-5 4 16,-14 0-16-16,14-11 64 16,-13 7-44-16,8-12 24 15,-9-12-36-15,1 0 16 16,8 0-20-16,-9-8 8 0,14 0-12 16,0 0-16-16,0 0 0 15,14 0-16-15,4 0 12 16,14 0 4-16,0 0 4 15,14 0 0-15,-15-8 0 16,15 8 16-16,-14 0-8 16,-5 0-64-16,-9-8 28 15,-4 8-4-15,-9-4 16 16,-5-4 20-16,-5-4 0 16,5-4-12-16,-14 8 4 15,14-8 12-15,-13-1-4 0,13 5 24 16,0-16-16-16,0 0-48 15,13 8 20-15,1-9-52 16,-9 9 40-16,-5-12 16 16,-5 4 8-16,1-1 12 15,-6 5-4-15,-3 4-20 16,-5-8 8-16,4 20 56 16,14-8-24-16,0 8-12 15,18 8-4-15,-4 0-284 16,9 8 152-16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27T15:22:08.06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4EFFF14-676B-4B85-B5C9-946F9852DFD0}" emma:medium="tactile" emma:mode="ink">
          <msink:context xmlns:msink="http://schemas.microsoft.com/ink/2010/main" type="inkDrawing" rotatedBoundingBox="18902,6021 24515,5822 24551,6835 18938,7033" hotPoints="25408,6223 22146,6835 18852,6428 22114,5815" semanticType="enclosure" shapeName="Ellipse">
            <msink:sourceLink direction="with" ref="{C7C914C7-8F4C-47C7-A859-9BBFCAECAB4F}"/>
          </msink:context>
        </emma:interpretation>
      </emma:emma>
    </inkml:annotationXML>
    <inkml:trace contextRef="#ctx0" brushRef="#br0">2053 666 312 0,'8'-26'112'0,"-8"26"-84"0,5 0-12 16,-5 0 72 0,0 4-52-16,-13 3 92 15,4 5-72-15,-25 10 36 16,4 5-56-16,-29 11 8 0,3 3-28 16,-29 9 28-16,13-5-28 0,-30 0-4 15,4-3-8-15,-30-15 20 16,13-1-12-16,-34-30-4 15,34-3-4-15,-30-31 84 16,22 0-48-16,-5-19-8 16,26 8-20-16,8-4 24 15,17 11-20-15,5 1-4 16,17 7-8-16,-5 0-16 16,18 3 8-16,-1 1 4 15,13 7 0-15,9-3-20 16,12 7 12-16,9-4-12 15,22 4 8-15,7-3 0 16,1 3 4-16,30-12 8 16,-13 12 0-16,29-3-12 15,1 7 8-15,12-4-4 16,-3 4 0-16,12-4 8 16,-1 3 0-16,23 1-28 15,-1 8 16-15,13-8 32 16,-9 11-12-16,44-11-8 15,-10 11-4-15,35-7-16 16,-18 3 12-16,26-7 12 16,-21 7 0-16,34-14-12 15,-21 10 4-15,12-7 12 16,-29 8-4-16,25 0 8 0,-38-1-8 16,25 1-20-16,-29 3 8 15,12 1 4-15,-17 3 4 0,1-4 8 16,-18 8-4-16,4-3-4 15,-8-1 4-15,-4-4-4 16,-13 4 0-16,-21 1 0 16,-13 3 0-16,-9-4 8 0,-17 4-4 15,-8 0-12-15,-4 0 4 16,-1 4 4-16,-12-4 0 16,4 3 24-16,-4 1-12 15,0 4-12-15,0-1-4 16,-5 1 12-16,1 3-4 0,-9 1-12 15,0 3 4-15,-4 4-4 16,-1 3 0-16,1 5 16 16,-9 3-4-16,-4 4 8 15,0 0-8-15,0 4-4 16,0 0 4-16,0-4-16 16,0 0 8-16,-4-4 4 15,4 1 0-15,-13-9 8 16,1 1-4-16,7 0-4 15,-7 0 4-15,-1-1-4 16,-4 5 0-16,0-5 16 16,-5 1-8-16,5 4 4 15,5 3-4-15,-5-4-8 16,0 5 4-16,-5-5-4 16,5 4 0-16,-4 1 0 0,0-1 0 15,-9-3 16-15,0-1-8 16,-4-7 4-16,-9-4-4 15,-12 0-8-15,0-3 4 16,-5-5-4-16,0 1 0 16,1 3 8-16,4-3-4 15,-1-5-4-15,-3 5 4 16,-14-8-4-16,-12 4 0 16,-4 0-28-16,-9 3 16 15,8-3 40-15,14-4-16 16,-10 0 0-16,-16 0-8 15,-9 4-16-15,1-4 8 0,16 0 20 32,17 0-8-32,-8 0-20 15,17 4 4-15,-26-4 12 16,22 3 0-16,-17-3-4 16,3 4 4-16,-11 0-4 15,24 0 0-15,1-4 8 16,16 0-4-16,-16-4-20 15,29 0 8-15,-8-3 20 16,0 7-4-16,9-12-4 16,8 5 0-16,0 3-4 15,-1 4 0-15,14-4 0 16,4 4 0-16,4-4 16 0,5 4-8 16,-5-4-4-16,9 4 0 15,-5-3-16-15,9 6 8 0,-4-3 12 16,4 0-4-16,0 0-4 15,9 0 4-15,-1 0-24 16,18 4 12-16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62800" cy="8763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90600" y="1955800"/>
            <a:ext cx="3505200" cy="4368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55800"/>
            <a:ext cx="3505200" cy="436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9EDC502-C218-40BE-A971-FFB70646B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55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customXml" Target="../ink/ink3.xml"/><Relationship Id="rId26" Type="http://schemas.openxmlformats.org/officeDocument/2006/relationships/customXml" Target="../ink/ink7.xml"/><Relationship Id="rId21" Type="http://schemas.openxmlformats.org/officeDocument/2006/relationships/image" Target="../media/image4.emf"/><Relationship Id="rId17" Type="http://schemas.openxmlformats.org/officeDocument/2006/relationships/image" Target="../media/image2.emf"/><Relationship Id="rId25" Type="http://schemas.openxmlformats.org/officeDocument/2006/relationships/image" Target="../media/image6.emf"/><Relationship Id="rId2" Type="http://schemas.openxmlformats.org/officeDocument/2006/relationships/customXml" Target="../ink/ink1.xml"/><Relationship Id="rId16" Type="http://schemas.openxmlformats.org/officeDocument/2006/relationships/customXml" Target="../ink/ink2.xml"/><Relationship Id="rId20" Type="http://schemas.openxmlformats.org/officeDocument/2006/relationships/customXml" Target="../ink/ink4.xml"/><Relationship Id="rId29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4" Type="http://schemas.openxmlformats.org/officeDocument/2006/relationships/customXml" Target="../ink/ink6.xml"/><Relationship Id="rId15" Type="http://schemas.openxmlformats.org/officeDocument/2006/relationships/image" Target="../media/image1.png"/><Relationship Id="rId23" Type="http://schemas.openxmlformats.org/officeDocument/2006/relationships/image" Target="../media/image5.emf"/><Relationship Id="rId28" Type="http://schemas.openxmlformats.org/officeDocument/2006/relationships/customXml" Target="../ink/ink8.xml"/><Relationship Id="rId19" Type="http://schemas.openxmlformats.org/officeDocument/2006/relationships/image" Target="../media/image3.emf"/><Relationship Id="rId14" Type="http://schemas.openxmlformats.org/officeDocument/2006/relationships/image" Target="../media/image85.emf"/><Relationship Id="rId22" Type="http://schemas.openxmlformats.org/officeDocument/2006/relationships/customXml" Target="../ink/ink5.xml"/><Relationship Id="rId27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customXml" Target="../ink/ink59.xml"/><Relationship Id="rId3" Type="http://schemas.openxmlformats.org/officeDocument/2006/relationships/customXml" Target="../ink/ink54.xml"/><Relationship Id="rId7" Type="http://schemas.openxmlformats.org/officeDocument/2006/relationships/customXml" Target="../ink/ink56.xml"/><Relationship Id="rId12" Type="http://schemas.openxmlformats.org/officeDocument/2006/relationships/image" Target="../media/image57.emf"/><Relationship Id="rId2" Type="http://schemas.openxmlformats.org/officeDocument/2006/relationships/image" Target="../media/image52.png"/><Relationship Id="rId16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11" Type="http://schemas.openxmlformats.org/officeDocument/2006/relationships/customXml" Target="../ink/ink58.xml"/><Relationship Id="rId5" Type="http://schemas.openxmlformats.org/officeDocument/2006/relationships/customXml" Target="../ink/ink55.xml"/><Relationship Id="rId15" Type="http://schemas.openxmlformats.org/officeDocument/2006/relationships/customXml" Target="../ink/ink60.xml"/><Relationship Id="rId10" Type="http://schemas.openxmlformats.org/officeDocument/2006/relationships/image" Target="../media/image56.emf"/><Relationship Id="rId4" Type="http://schemas.openxmlformats.org/officeDocument/2006/relationships/image" Target="../media/image53.emf"/><Relationship Id="rId9" Type="http://schemas.openxmlformats.org/officeDocument/2006/relationships/customXml" Target="../ink/ink57.xml"/><Relationship Id="rId14" Type="http://schemas.openxmlformats.org/officeDocument/2006/relationships/image" Target="../media/image5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customXml" Target="../ink/ink66.xml"/><Relationship Id="rId3" Type="http://schemas.openxmlformats.org/officeDocument/2006/relationships/customXml" Target="../ink/ink61.xml"/><Relationship Id="rId7" Type="http://schemas.openxmlformats.org/officeDocument/2006/relationships/customXml" Target="../ink/ink63.xml"/><Relationship Id="rId12" Type="http://schemas.openxmlformats.org/officeDocument/2006/relationships/image" Target="../media/image65.emf"/><Relationship Id="rId2" Type="http://schemas.openxmlformats.org/officeDocument/2006/relationships/image" Target="../media/image60.png"/><Relationship Id="rId16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11" Type="http://schemas.openxmlformats.org/officeDocument/2006/relationships/customXml" Target="../ink/ink65.xml"/><Relationship Id="rId5" Type="http://schemas.openxmlformats.org/officeDocument/2006/relationships/customXml" Target="../ink/ink62.xml"/><Relationship Id="rId15" Type="http://schemas.openxmlformats.org/officeDocument/2006/relationships/customXml" Target="../ink/ink67.xml"/><Relationship Id="rId10" Type="http://schemas.openxmlformats.org/officeDocument/2006/relationships/image" Target="../media/image64.emf"/><Relationship Id="rId4" Type="http://schemas.openxmlformats.org/officeDocument/2006/relationships/image" Target="../media/image61.emf"/><Relationship Id="rId9" Type="http://schemas.openxmlformats.org/officeDocument/2006/relationships/customXml" Target="../ink/ink64.xml"/><Relationship Id="rId14" Type="http://schemas.openxmlformats.org/officeDocument/2006/relationships/image" Target="../media/image6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customXml" Target="../ink/ink70.xml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97.emf"/><Relationship Id="rId2" Type="http://schemas.openxmlformats.org/officeDocument/2006/relationships/image" Target="../media/image79.wmf"/><Relationship Id="rId16" Type="http://schemas.openxmlformats.org/officeDocument/2006/relationships/image" Target="../media/image9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customXml" Target="../ink/ink69.xml"/><Relationship Id="rId5" Type="http://schemas.openxmlformats.org/officeDocument/2006/relationships/image" Target="../media/image82.png"/><Relationship Id="rId15" Type="http://schemas.openxmlformats.org/officeDocument/2006/relationships/customXml" Target="../ink/ink71.xml"/><Relationship Id="rId10" Type="http://schemas.openxmlformats.org/officeDocument/2006/relationships/image" Target="../media/image86.emf"/><Relationship Id="rId4" Type="http://schemas.openxmlformats.org/officeDocument/2006/relationships/image" Target="../media/image81.png"/><Relationship Id="rId9" Type="http://schemas.openxmlformats.org/officeDocument/2006/relationships/customXml" Target="../ink/ink68.xml"/><Relationship Id="rId14" Type="http://schemas.openxmlformats.org/officeDocument/2006/relationships/image" Target="../media/image9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icrowavejournal.com/authors/1165-daniel-m-dobkin-steven-m-weigand-and-nathan-iye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5.xml"/><Relationship Id="rId13" Type="http://schemas.openxmlformats.org/officeDocument/2006/relationships/image" Target="../media/image107.emf"/><Relationship Id="rId3" Type="http://schemas.openxmlformats.org/officeDocument/2006/relationships/image" Target="../media/image102.emf"/><Relationship Id="rId7" Type="http://schemas.openxmlformats.org/officeDocument/2006/relationships/image" Target="../media/image104.emf"/><Relationship Id="rId12" Type="http://schemas.openxmlformats.org/officeDocument/2006/relationships/customXml" Target="../ink/ink77.xml"/><Relationship Id="rId2" Type="http://schemas.openxmlformats.org/officeDocument/2006/relationships/customXml" Target="../ink/ink7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4.xml"/><Relationship Id="rId11" Type="http://schemas.openxmlformats.org/officeDocument/2006/relationships/image" Target="../media/image106.emf"/><Relationship Id="rId5" Type="http://schemas.openxmlformats.org/officeDocument/2006/relationships/image" Target="../media/image103.emf"/><Relationship Id="rId15" Type="http://schemas.openxmlformats.org/officeDocument/2006/relationships/image" Target="../media/image108.emf"/><Relationship Id="rId10" Type="http://schemas.openxmlformats.org/officeDocument/2006/relationships/customXml" Target="../ink/ink76.xml"/><Relationship Id="rId4" Type="http://schemas.openxmlformats.org/officeDocument/2006/relationships/customXml" Target="../ink/ink73.xml"/><Relationship Id="rId9" Type="http://schemas.openxmlformats.org/officeDocument/2006/relationships/image" Target="../media/image105.emf"/><Relationship Id="rId14" Type="http://schemas.openxmlformats.org/officeDocument/2006/relationships/customXml" Target="../ink/ink7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1.xml"/><Relationship Id="rId3" Type="http://schemas.openxmlformats.org/officeDocument/2006/relationships/image" Target="../media/image110.png"/><Relationship Id="rId7" Type="http://schemas.openxmlformats.org/officeDocument/2006/relationships/image" Target="../media/image112.emf"/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0.xml"/><Relationship Id="rId5" Type="http://schemas.openxmlformats.org/officeDocument/2006/relationships/image" Target="../media/image111.emf"/><Relationship Id="rId4" Type="http://schemas.openxmlformats.org/officeDocument/2006/relationships/customXml" Target="../ink/ink79.xml"/><Relationship Id="rId9" Type="http://schemas.openxmlformats.org/officeDocument/2006/relationships/image" Target="../media/image11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13" Type="http://schemas.openxmlformats.org/officeDocument/2006/relationships/customXml" Target="../ink/ink14.xml"/><Relationship Id="rId18" Type="http://schemas.openxmlformats.org/officeDocument/2006/relationships/image" Target="../media/image94.emf"/><Relationship Id="rId3" Type="http://schemas.openxmlformats.org/officeDocument/2006/relationships/customXml" Target="../ink/ink9.xml"/><Relationship Id="rId21" Type="http://schemas.openxmlformats.org/officeDocument/2006/relationships/customXml" Target="../ink/ink18.xml"/><Relationship Id="rId7" Type="http://schemas.openxmlformats.org/officeDocument/2006/relationships/customXml" Target="../ink/ink11.xml"/><Relationship Id="rId12" Type="http://schemas.openxmlformats.org/officeDocument/2006/relationships/image" Target="../media/image91.emf"/><Relationship Id="rId17" Type="http://schemas.openxmlformats.org/officeDocument/2006/relationships/customXml" Target="../ink/ink16.xml"/><Relationship Id="rId2" Type="http://schemas.openxmlformats.org/officeDocument/2006/relationships/image" Target="../media/image9.png"/><Relationship Id="rId16" Type="http://schemas.openxmlformats.org/officeDocument/2006/relationships/image" Target="../media/image93.emf"/><Relationship Id="rId20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emf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90.emf"/><Relationship Id="rId19" Type="http://schemas.openxmlformats.org/officeDocument/2006/relationships/customXml" Target="../ink/ink17.xml"/><Relationship Id="rId4" Type="http://schemas.openxmlformats.org/officeDocument/2006/relationships/image" Target="../media/image87.emf"/><Relationship Id="rId9" Type="http://schemas.openxmlformats.org/officeDocument/2006/relationships/customXml" Target="../ink/ink12.xml"/><Relationship Id="rId14" Type="http://schemas.openxmlformats.org/officeDocument/2006/relationships/image" Target="../media/image92.emf"/><Relationship Id="rId22" Type="http://schemas.openxmlformats.org/officeDocument/2006/relationships/image" Target="../media/image9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ustomXml" Target="../ink/ink20.xml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customXml" Target="../ink/ink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customXml" Target="../ink/ink28.xml"/><Relationship Id="rId18" Type="http://schemas.openxmlformats.org/officeDocument/2006/relationships/image" Target="../media/image24.emf"/><Relationship Id="rId26" Type="http://schemas.openxmlformats.org/officeDocument/2006/relationships/image" Target="../media/image28.emf"/><Relationship Id="rId3" Type="http://schemas.openxmlformats.org/officeDocument/2006/relationships/customXml" Target="../ink/ink23.xml"/><Relationship Id="rId21" Type="http://schemas.openxmlformats.org/officeDocument/2006/relationships/customXml" Target="../ink/ink32.xml"/><Relationship Id="rId7" Type="http://schemas.openxmlformats.org/officeDocument/2006/relationships/customXml" Target="../ink/ink25.xml"/><Relationship Id="rId12" Type="http://schemas.openxmlformats.org/officeDocument/2006/relationships/image" Target="../media/image21.emf"/><Relationship Id="rId17" Type="http://schemas.openxmlformats.org/officeDocument/2006/relationships/customXml" Target="../ink/ink30.xml"/><Relationship Id="rId25" Type="http://schemas.openxmlformats.org/officeDocument/2006/relationships/customXml" Target="../ink/ink34.xml"/><Relationship Id="rId2" Type="http://schemas.openxmlformats.org/officeDocument/2006/relationships/image" Target="../media/image16.png"/><Relationship Id="rId16" Type="http://schemas.openxmlformats.org/officeDocument/2006/relationships/image" Target="../media/image23.emf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customXml" Target="../ink/ink27.xml"/><Relationship Id="rId24" Type="http://schemas.openxmlformats.org/officeDocument/2006/relationships/image" Target="../media/image27.emf"/><Relationship Id="rId5" Type="http://schemas.openxmlformats.org/officeDocument/2006/relationships/customXml" Target="../ink/ink24.xml"/><Relationship Id="rId15" Type="http://schemas.openxmlformats.org/officeDocument/2006/relationships/customXml" Target="../ink/ink29.xml"/><Relationship Id="rId23" Type="http://schemas.openxmlformats.org/officeDocument/2006/relationships/customXml" Target="../ink/ink33.xml"/><Relationship Id="rId28" Type="http://schemas.openxmlformats.org/officeDocument/2006/relationships/image" Target="../media/image29.emf"/><Relationship Id="rId10" Type="http://schemas.openxmlformats.org/officeDocument/2006/relationships/image" Target="../media/image20.emf"/><Relationship Id="rId19" Type="http://schemas.openxmlformats.org/officeDocument/2006/relationships/customXml" Target="../ink/ink31.xml"/><Relationship Id="rId4" Type="http://schemas.openxmlformats.org/officeDocument/2006/relationships/image" Target="../media/image17.emf"/><Relationship Id="rId9" Type="http://schemas.openxmlformats.org/officeDocument/2006/relationships/customXml" Target="../ink/ink26.xml"/><Relationship Id="rId14" Type="http://schemas.openxmlformats.org/officeDocument/2006/relationships/image" Target="../media/image22.emf"/><Relationship Id="rId22" Type="http://schemas.openxmlformats.org/officeDocument/2006/relationships/image" Target="../media/image26.emf"/><Relationship Id="rId27" Type="http://schemas.openxmlformats.org/officeDocument/2006/relationships/customXml" Target="../ink/ink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customXml" Target="../ink/ink41.xml"/><Relationship Id="rId3" Type="http://schemas.openxmlformats.org/officeDocument/2006/relationships/customXml" Target="../ink/ink36.xml"/><Relationship Id="rId7" Type="http://schemas.openxmlformats.org/officeDocument/2006/relationships/customXml" Target="../ink/ink38.xml"/><Relationship Id="rId12" Type="http://schemas.openxmlformats.org/officeDocument/2006/relationships/image" Target="../media/image35.emf"/><Relationship Id="rId2" Type="http://schemas.openxmlformats.org/officeDocument/2006/relationships/image" Target="../media/image30.png"/><Relationship Id="rId16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customXml" Target="../ink/ink40.xml"/><Relationship Id="rId5" Type="http://schemas.openxmlformats.org/officeDocument/2006/relationships/customXml" Target="../ink/ink37.xml"/><Relationship Id="rId15" Type="http://schemas.openxmlformats.org/officeDocument/2006/relationships/customXml" Target="../ink/ink42.xml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customXml" Target="../ink/ink39.xml"/><Relationship Id="rId14" Type="http://schemas.openxmlformats.org/officeDocument/2006/relationships/image" Target="../media/image3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customXml" Target="../ink/ink48.xml"/><Relationship Id="rId3" Type="http://schemas.openxmlformats.org/officeDocument/2006/relationships/customXml" Target="../ink/ink43.xml"/><Relationship Id="rId7" Type="http://schemas.openxmlformats.org/officeDocument/2006/relationships/customXml" Target="../ink/ink45.xml"/><Relationship Id="rId12" Type="http://schemas.openxmlformats.org/officeDocument/2006/relationships/image" Target="../media/image43.emf"/><Relationship Id="rId2" Type="http://schemas.openxmlformats.org/officeDocument/2006/relationships/image" Target="../media/image38.png"/><Relationship Id="rId16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11" Type="http://schemas.openxmlformats.org/officeDocument/2006/relationships/customXml" Target="../ink/ink47.xml"/><Relationship Id="rId5" Type="http://schemas.openxmlformats.org/officeDocument/2006/relationships/customXml" Target="../ink/ink44.xml"/><Relationship Id="rId15" Type="http://schemas.openxmlformats.org/officeDocument/2006/relationships/customXml" Target="../ink/ink49.xml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customXml" Target="../ink/ink46.xml"/><Relationship Id="rId14" Type="http://schemas.openxmlformats.org/officeDocument/2006/relationships/image" Target="../media/image4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customXml" Target="../ink/ink50.xml"/><Relationship Id="rId7" Type="http://schemas.openxmlformats.org/officeDocument/2006/relationships/customXml" Target="../ink/ink5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customXml" Target="../ink/ink51.xml"/><Relationship Id="rId4" Type="http://schemas.openxmlformats.org/officeDocument/2006/relationships/image" Target="../media/image4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3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/>
              <p14:cNvContentPartPr/>
              <p14:nvPr/>
            </p14:nvContentPartPr>
            <p14:xfrm>
              <a:off x="8289381" y="1158819"/>
              <a:ext cx="83880" cy="3902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79301" y="1147299"/>
                <a:ext cx="104760" cy="41004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4787" y="279699"/>
            <a:ext cx="5445715" cy="62465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k 4"/>
              <p14:cNvContentPartPr/>
              <p14:nvPr/>
            </p14:nvContentPartPr>
            <p14:xfrm>
              <a:off x="109021" y="109059"/>
              <a:ext cx="3453920" cy="543379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420" y="79531"/>
                <a:ext cx="3516921" cy="605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/>
              <p14:cNvContentPartPr/>
              <p14:nvPr/>
            </p14:nvContentPartPr>
            <p14:xfrm>
              <a:off x="176781" y="503259"/>
              <a:ext cx="3326400" cy="698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9061" y="469779"/>
                <a:ext cx="33829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/>
              <p14:cNvContentPartPr/>
              <p14:nvPr/>
            </p14:nvContentPartPr>
            <p14:xfrm>
              <a:off x="2831061" y="3201459"/>
              <a:ext cx="54000" cy="262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04061" y="3174459"/>
                <a:ext cx="1080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/>
              <p14:cNvContentPartPr/>
              <p14:nvPr/>
            </p14:nvContentPartPr>
            <p14:xfrm>
              <a:off x="3022941" y="5821899"/>
              <a:ext cx="177840" cy="410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95941" y="5794899"/>
                <a:ext cx="2318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/>
              <p14:cNvContentPartPr/>
              <p14:nvPr/>
            </p14:nvContentPartPr>
            <p14:xfrm>
              <a:off x="-13739" y="1331259"/>
              <a:ext cx="728640" cy="408019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40379" y="1310732"/>
                <a:ext cx="779760" cy="457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" name="Ink 7"/>
              <p14:cNvContentPartPr/>
              <p14:nvPr/>
            </p14:nvContentPartPr>
            <p14:xfrm>
              <a:off x="661261" y="691318"/>
              <a:ext cx="3030120" cy="5245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2901" y="665398"/>
                <a:ext cx="3071160" cy="57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/>
              <p14:cNvContentPartPr/>
              <p14:nvPr/>
            </p14:nvContentPartPr>
            <p14:xfrm>
              <a:off x="813541" y="920638"/>
              <a:ext cx="2556360" cy="33480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4461" y="890038"/>
                <a:ext cx="2599920" cy="39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505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34465"/>
            <a:ext cx="7886700" cy="413365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/>
              <a:t>Small antenna-PIFA, planar inverted F antenna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7499821" y="670078"/>
              <a:ext cx="524880" cy="4701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0021" y="656758"/>
                <a:ext cx="56592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7114981" y="1179838"/>
              <a:ext cx="1148040" cy="759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93741" y="1155358"/>
                <a:ext cx="11966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7036141" y="1223758"/>
              <a:ext cx="1246680" cy="4276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24261" y="1204318"/>
                <a:ext cx="128448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" name="Ink 16"/>
              <p14:cNvContentPartPr/>
              <p14:nvPr/>
            </p14:nvContentPartPr>
            <p14:xfrm>
              <a:off x="7191661" y="1806958"/>
              <a:ext cx="1013760" cy="35064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81581" y="1790398"/>
                <a:ext cx="104580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/>
              <p14:cNvContentPartPr/>
              <p14:nvPr/>
            </p14:nvContentPartPr>
            <p14:xfrm>
              <a:off x="7208581" y="1826398"/>
              <a:ext cx="960480" cy="32364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99581" y="1804438"/>
                <a:ext cx="9914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4" name="Ink 23"/>
              <p14:cNvContentPartPr/>
              <p14:nvPr/>
            </p14:nvContentPartPr>
            <p14:xfrm>
              <a:off x="8037661" y="2104678"/>
              <a:ext cx="573120" cy="48420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20021" y="2087398"/>
                <a:ext cx="61560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Ink 26"/>
              <p14:cNvContentPartPr/>
              <p14:nvPr/>
            </p14:nvContentPartPr>
            <p14:xfrm>
              <a:off x="7249261" y="2208358"/>
              <a:ext cx="390240" cy="47376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34861" y="2194318"/>
                <a:ext cx="422640" cy="49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364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149" y="1957107"/>
            <a:ext cx="6279145" cy="435133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701" y="270631"/>
            <a:ext cx="7886700" cy="1325563"/>
          </a:xfrm>
        </p:spPr>
        <p:txBody>
          <a:bodyPr/>
          <a:lstStyle/>
          <a:p>
            <a:r>
              <a:rPr lang="en-US" dirty="0" smtClean="0"/>
              <a:t>Small antenna-U Slot antenna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701504" y="1602640"/>
              <a:ext cx="1157040" cy="27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2144" y="1581760"/>
                <a:ext cx="11883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8003544" y="1307800"/>
              <a:ext cx="933120" cy="3639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1304" y="1291960"/>
                <a:ext cx="96660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Ink 14"/>
              <p14:cNvContentPartPr/>
              <p14:nvPr/>
            </p14:nvContentPartPr>
            <p14:xfrm>
              <a:off x="7435824" y="1618840"/>
              <a:ext cx="1160640" cy="280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26824" y="1600840"/>
                <a:ext cx="11876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" name="Ink 16"/>
              <p14:cNvContentPartPr/>
              <p14:nvPr/>
            </p14:nvContentPartPr>
            <p14:xfrm>
              <a:off x="7756224" y="1862200"/>
              <a:ext cx="896040" cy="45684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46504" y="1843840"/>
                <a:ext cx="92844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/>
              <p14:cNvContentPartPr/>
              <p14:nvPr/>
            </p14:nvContentPartPr>
            <p14:xfrm>
              <a:off x="7623384" y="2947960"/>
              <a:ext cx="1293840" cy="4680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15464" y="2927440"/>
                <a:ext cx="13208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Ink 24"/>
              <p14:cNvContentPartPr/>
              <p14:nvPr/>
            </p14:nvContentPartPr>
            <p14:xfrm>
              <a:off x="7917504" y="2720800"/>
              <a:ext cx="543240" cy="14256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00584" y="2704600"/>
                <a:ext cx="5842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Ink 26"/>
              <p14:cNvContentPartPr/>
              <p14:nvPr/>
            </p14:nvContentPartPr>
            <p14:xfrm>
              <a:off x="7623384" y="3159280"/>
              <a:ext cx="1289880" cy="28044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13664" y="3136960"/>
                <a:ext cx="1323360" cy="3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993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4836" y="230064"/>
            <a:ext cx="7162800" cy="876300"/>
          </a:xfrm>
        </p:spPr>
        <p:txBody>
          <a:bodyPr/>
          <a:lstStyle/>
          <a:p>
            <a:r>
              <a:rPr lang="en-US" altLang="en-US" sz="2800" dirty="0"/>
              <a:t>Animation of Current Distribution on </a:t>
            </a:r>
            <a:r>
              <a:rPr lang="en-US" altLang="en-US" sz="2800" dirty="0" smtClean="0"/>
              <a:t>Car (2005)</a:t>
            </a:r>
            <a:endParaRPr lang="en-US" altLang="en-US" sz="2800" dirty="0"/>
          </a:p>
        </p:txBody>
      </p:sp>
      <p:sp>
        <p:nvSpPr>
          <p:cNvPr id="534531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6945849" y="2602462"/>
            <a:ext cx="2057400" cy="1981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1800" dirty="0"/>
              <a:t>Antenna generates a circularly polarized field and current on rooftop of the car.</a:t>
            </a:r>
          </a:p>
          <a:p>
            <a:pPr>
              <a:lnSpc>
                <a:spcPct val="80000"/>
              </a:lnSpc>
            </a:pPr>
            <a:r>
              <a:rPr lang="en-US" altLang="en-US" sz="1800" dirty="0"/>
              <a:t>2 GHz antenna on a 4.25 m size car is equivalent to 100 GHz on a 8 cm board</a:t>
            </a:r>
          </a:p>
        </p:txBody>
      </p:sp>
      <p:pic>
        <p:nvPicPr>
          <p:cNvPr id="2" name="current_w_gap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321" y="1857901"/>
            <a:ext cx="6631953" cy="4333227"/>
          </a:xfrm>
          <a:prstGeom prst="rect">
            <a:avLst/>
          </a:prstGeom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66" y="787543"/>
            <a:ext cx="875036" cy="88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1"/>
          <p:cNvSpPr txBox="1"/>
          <p:nvPr/>
        </p:nvSpPr>
        <p:spPr>
          <a:xfrm>
            <a:off x="2136559" y="1600336"/>
            <a:ext cx="721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latin typeface="+mj-lt"/>
              </a:rPr>
              <a:t>L.J. Jiang</a:t>
            </a:r>
          </a:p>
        </p:txBody>
      </p:sp>
      <p:pic>
        <p:nvPicPr>
          <p:cNvPr id="8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9005" y="787543"/>
            <a:ext cx="816844" cy="854246"/>
          </a:xfrm>
          <a:prstGeom prst="rect">
            <a:avLst/>
          </a:prstGeom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2" y="783788"/>
            <a:ext cx="829608" cy="86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25" y="771402"/>
            <a:ext cx="730634" cy="89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88" y="771402"/>
            <a:ext cx="752829" cy="89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1"/>
          <p:cNvSpPr txBox="1"/>
          <p:nvPr/>
        </p:nvSpPr>
        <p:spPr>
          <a:xfrm>
            <a:off x="1130000" y="1609058"/>
            <a:ext cx="925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latin typeface="+mj-lt"/>
              </a:rPr>
              <a:t>A.J. Hesford</a:t>
            </a:r>
          </a:p>
        </p:txBody>
      </p:sp>
      <p:sp>
        <p:nvSpPr>
          <p:cNvPr id="14" name="文本框 11"/>
          <p:cNvSpPr txBox="1"/>
          <p:nvPr/>
        </p:nvSpPr>
        <p:spPr>
          <a:xfrm>
            <a:off x="255154" y="1596839"/>
            <a:ext cx="807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latin typeface="+mj-lt"/>
              </a:rPr>
              <a:t>I.T. Chiang</a:t>
            </a:r>
          </a:p>
        </p:txBody>
      </p:sp>
      <p:sp>
        <p:nvSpPr>
          <p:cNvPr id="15" name="文本框 11"/>
          <p:cNvSpPr txBox="1"/>
          <p:nvPr/>
        </p:nvSpPr>
        <p:spPr>
          <a:xfrm>
            <a:off x="3783154" y="1608766"/>
            <a:ext cx="794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latin typeface="+mj-lt"/>
              </a:rPr>
              <a:t>M.S. Tong</a:t>
            </a:r>
          </a:p>
        </p:txBody>
      </p:sp>
      <p:sp>
        <p:nvSpPr>
          <p:cNvPr id="16" name="文本框 11"/>
          <p:cNvSpPr txBox="1"/>
          <p:nvPr/>
        </p:nvSpPr>
        <p:spPr>
          <a:xfrm>
            <a:off x="2871604" y="1614590"/>
            <a:ext cx="102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+mj-lt"/>
              </a:rPr>
              <a:t>M.K. Li</a:t>
            </a: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21" y="763272"/>
            <a:ext cx="734947" cy="89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1"/>
          <p:cNvSpPr txBox="1"/>
          <p:nvPr/>
        </p:nvSpPr>
        <p:spPr>
          <a:xfrm>
            <a:off x="4650519" y="1606521"/>
            <a:ext cx="731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latin typeface="+mj-lt"/>
              </a:rPr>
              <a:t>K. </a:t>
            </a:r>
            <a:r>
              <a:rPr lang="en-US" altLang="zh-CN" sz="1200" dirty="0" err="1" smtClean="0">
                <a:latin typeface="+mj-lt"/>
              </a:rPr>
              <a:t>Pirapa</a:t>
            </a:r>
            <a:endParaRPr lang="en-US" altLang="zh-CN" sz="1200" dirty="0" smtClean="0">
              <a:latin typeface="+mj-lt"/>
            </a:endParaRPr>
          </a:p>
        </p:txBody>
      </p:sp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68" y="753929"/>
            <a:ext cx="749532" cy="90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52" y="753928"/>
            <a:ext cx="675121" cy="91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11"/>
          <p:cNvSpPr txBox="1"/>
          <p:nvPr/>
        </p:nvSpPr>
        <p:spPr>
          <a:xfrm>
            <a:off x="5364456" y="1613321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latin typeface="+mj-lt"/>
              </a:rPr>
              <a:t>M. </a:t>
            </a:r>
            <a:r>
              <a:rPr lang="en-US" altLang="zh-CN" sz="1200" dirty="0" err="1" smtClean="0">
                <a:latin typeface="+mj-lt"/>
              </a:rPr>
              <a:t>Delaquil</a:t>
            </a:r>
            <a:endParaRPr lang="en-US" altLang="zh-CN" sz="1200" dirty="0" smtClean="0">
              <a:latin typeface="+mj-lt"/>
            </a:endParaRPr>
          </a:p>
        </p:txBody>
      </p:sp>
      <p:sp>
        <p:nvSpPr>
          <p:cNvPr id="22" name="文本框 11"/>
          <p:cNvSpPr txBox="1"/>
          <p:nvPr/>
        </p:nvSpPr>
        <p:spPr>
          <a:xfrm>
            <a:off x="6158042" y="1614589"/>
            <a:ext cx="939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latin typeface="+mj-lt"/>
              </a:rPr>
              <a:t>G. Sorenson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234" y="758296"/>
            <a:ext cx="728302" cy="91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11"/>
          <p:cNvSpPr txBox="1"/>
          <p:nvPr/>
        </p:nvSpPr>
        <p:spPr>
          <a:xfrm>
            <a:off x="7060929" y="1621389"/>
            <a:ext cx="777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latin typeface="+mj-lt"/>
              </a:rPr>
              <a:t>S. Ohnuki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974" y="762976"/>
            <a:ext cx="825978" cy="91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11"/>
          <p:cNvSpPr txBox="1"/>
          <p:nvPr/>
        </p:nvSpPr>
        <p:spPr>
          <a:xfrm>
            <a:off x="7943608" y="1626217"/>
            <a:ext cx="656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latin typeface="+mj-lt"/>
              </a:rPr>
              <a:t>J. Xiong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392" y="6414158"/>
            <a:ext cx="552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also works by Zhen Peng and Z.P. </a:t>
            </a:r>
            <a:r>
              <a:rPr lang="en-US" dirty="0" err="1" smtClean="0"/>
              <a:t>Nie’s</a:t>
            </a:r>
            <a:r>
              <a:rPr lang="en-US" dirty="0" smtClean="0"/>
              <a:t>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3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55600" y="657225"/>
            <a:ext cx="8526463" cy="5530530"/>
            <a:chOff x="355600" y="657225"/>
            <a:chExt cx="8526463" cy="5530530"/>
          </a:xfrm>
        </p:grpSpPr>
        <p:pic>
          <p:nvPicPr>
            <p:cNvPr id="3686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t="11592" r="8913" b="13376"/>
            <a:stretch>
              <a:fillRect/>
            </a:stretch>
          </p:blipFill>
          <p:spPr bwMode="auto">
            <a:xfrm>
              <a:off x="1699941" y="657225"/>
              <a:ext cx="3788747" cy="1235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9941" y="2493109"/>
              <a:ext cx="2202173" cy="1121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9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9941" y="4129006"/>
              <a:ext cx="1586574" cy="1085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0" name="AutoShape 11"/>
            <p:cNvSpPr>
              <a:spLocks noChangeArrowheads="1"/>
            </p:cNvSpPr>
            <p:nvPr/>
          </p:nvSpPr>
          <p:spPr bwMode="auto">
            <a:xfrm>
              <a:off x="2843751" y="1893147"/>
              <a:ext cx="353435" cy="635960"/>
            </a:xfrm>
            <a:prstGeom prst="downArrow">
              <a:avLst>
                <a:gd name="adj1" fmla="val 50000"/>
                <a:gd name="adj2" fmla="val 436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6871" name="AutoShape 12"/>
            <p:cNvSpPr>
              <a:spLocks noChangeArrowheads="1"/>
            </p:cNvSpPr>
            <p:nvPr/>
          </p:nvSpPr>
          <p:spPr bwMode="auto">
            <a:xfrm>
              <a:off x="2845821" y="3525044"/>
              <a:ext cx="353435" cy="635960"/>
            </a:xfrm>
            <a:prstGeom prst="downArrow">
              <a:avLst>
                <a:gd name="adj1" fmla="val 50000"/>
                <a:gd name="adj2" fmla="val 436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36872" name="Line 13"/>
            <p:cNvSpPr>
              <a:spLocks noChangeShapeType="1"/>
            </p:cNvSpPr>
            <p:nvPr/>
          </p:nvSpPr>
          <p:spPr bwMode="auto">
            <a:xfrm flipV="1">
              <a:off x="1173673" y="1259187"/>
              <a:ext cx="615599" cy="899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3" name="Text Box 14"/>
            <p:cNvSpPr txBox="1">
              <a:spLocks noChangeArrowheads="1"/>
            </p:cNvSpPr>
            <p:nvPr/>
          </p:nvSpPr>
          <p:spPr bwMode="auto">
            <a:xfrm>
              <a:off x="381356" y="1167193"/>
              <a:ext cx="565108" cy="273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 b="1">
                  <a:latin typeface="Arial" charset="0"/>
                </a:rPr>
                <a:t>short</a:t>
              </a:r>
            </a:p>
          </p:txBody>
        </p:sp>
        <p:sp>
          <p:nvSpPr>
            <p:cNvPr id="36874" name="Line 15"/>
            <p:cNvSpPr>
              <a:spLocks noChangeShapeType="1"/>
            </p:cNvSpPr>
            <p:nvPr/>
          </p:nvSpPr>
          <p:spPr bwMode="auto">
            <a:xfrm flipV="1">
              <a:off x="1171730" y="3073073"/>
              <a:ext cx="615599" cy="899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5" name="Text Box 16"/>
            <p:cNvSpPr txBox="1">
              <a:spLocks noChangeArrowheads="1"/>
            </p:cNvSpPr>
            <p:nvPr/>
          </p:nvSpPr>
          <p:spPr bwMode="auto">
            <a:xfrm>
              <a:off x="379414" y="2981079"/>
              <a:ext cx="565108" cy="273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 b="1">
                  <a:latin typeface="Arial" charset="0"/>
                </a:rPr>
                <a:t>short</a:t>
              </a:r>
            </a:p>
          </p:txBody>
        </p:sp>
        <p:sp>
          <p:nvSpPr>
            <p:cNvPr id="36876" name="Line 17"/>
            <p:cNvSpPr>
              <a:spLocks noChangeShapeType="1"/>
            </p:cNvSpPr>
            <p:nvPr/>
          </p:nvSpPr>
          <p:spPr bwMode="auto">
            <a:xfrm flipV="1">
              <a:off x="1171730" y="4706970"/>
              <a:ext cx="615599" cy="899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7" name="Text Box 18"/>
            <p:cNvSpPr txBox="1">
              <a:spLocks noChangeArrowheads="1"/>
            </p:cNvSpPr>
            <p:nvPr/>
          </p:nvSpPr>
          <p:spPr bwMode="auto">
            <a:xfrm>
              <a:off x="379414" y="4614976"/>
              <a:ext cx="565108" cy="273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 b="1">
                  <a:latin typeface="Arial" charset="0"/>
                </a:rPr>
                <a:t>short</a:t>
              </a:r>
            </a:p>
          </p:txBody>
        </p:sp>
        <p:sp>
          <p:nvSpPr>
            <p:cNvPr id="36878" name="Line 19"/>
            <p:cNvSpPr>
              <a:spLocks noChangeShapeType="1"/>
            </p:cNvSpPr>
            <p:nvPr/>
          </p:nvSpPr>
          <p:spPr bwMode="auto">
            <a:xfrm flipH="1" flipV="1">
              <a:off x="5488688" y="1259187"/>
              <a:ext cx="528211" cy="899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9" name="Text Box 20"/>
            <p:cNvSpPr txBox="1">
              <a:spLocks noChangeArrowheads="1"/>
            </p:cNvSpPr>
            <p:nvPr/>
          </p:nvSpPr>
          <p:spPr bwMode="auto">
            <a:xfrm>
              <a:off x="6016899" y="1167193"/>
              <a:ext cx="565108" cy="273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 b="1">
                  <a:latin typeface="Arial" charset="0"/>
                </a:rPr>
                <a:t>short</a:t>
              </a:r>
            </a:p>
          </p:txBody>
        </p:sp>
        <p:pic>
          <p:nvPicPr>
            <p:cNvPr id="36880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56370" y="2097088"/>
              <a:ext cx="1825693" cy="177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1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36049" y="4126548"/>
              <a:ext cx="1838394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4" name="TextBox 19"/>
            <p:cNvSpPr txBox="1">
              <a:spLocks noChangeArrowheads="1"/>
            </p:cNvSpPr>
            <p:nvPr/>
          </p:nvSpPr>
          <p:spPr bwMode="auto">
            <a:xfrm>
              <a:off x="406402" y="1930400"/>
              <a:ext cx="14137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/>
                <a:t>86</a:t>
              </a:r>
              <a:r>
                <a:rPr lang="zh-CN" altLang="en-US" sz="1600"/>
                <a:t>*</a:t>
              </a:r>
              <a:r>
                <a:rPr lang="en-US" altLang="zh-CN" sz="1600"/>
                <a:t>25</a:t>
              </a:r>
              <a:r>
                <a:rPr lang="zh-CN" altLang="en-US" sz="1600"/>
                <a:t>*</a:t>
              </a:r>
              <a:r>
                <a:rPr lang="en-US" altLang="zh-CN" sz="1600"/>
                <a:t>2mm</a:t>
              </a:r>
              <a:endParaRPr lang="zh-CN" altLang="en-US" sz="1600"/>
            </a:p>
          </p:txBody>
        </p:sp>
        <p:sp>
          <p:nvSpPr>
            <p:cNvPr id="36885" name="TextBox 20"/>
            <p:cNvSpPr txBox="1">
              <a:spLocks noChangeArrowheads="1"/>
            </p:cNvSpPr>
            <p:nvPr/>
          </p:nvSpPr>
          <p:spPr bwMode="auto">
            <a:xfrm>
              <a:off x="355600" y="3602555"/>
              <a:ext cx="14818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/>
                <a:t>45</a:t>
              </a:r>
              <a:r>
                <a:rPr lang="zh-CN" altLang="en-US" sz="1600"/>
                <a:t>*</a:t>
              </a:r>
              <a:r>
                <a:rPr lang="en-US" altLang="zh-CN" sz="1600"/>
                <a:t>20</a:t>
              </a:r>
              <a:r>
                <a:rPr lang="zh-CN" altLang="en-US" sz="1600"/>
                <a:t>*</a:t>
              </a:r>
              <a:r>
                <a:rPr lang="en-US" altLang="zh-CN" sz="1600"/>
                <a:t>2mm</a:t>
              </a:r>
              <a:endParaRPr lang="zh-CN" altLang="en-US" sz="1600"/>
            </a:p>
          </p:txBody>
        </p:sp>
        <p:sp>
          <p:nvSpPr>
            <p:cNvPr id="36886" name="TextBox 21"/>
            <p:cNvSpPr txBox="1">
              <a:spLocks noChangeArrowheads="1"/>
            </p:cNvSpPr>
            <p:nvPr/>
          </p:nvSpPr>
          <p:spPr bwMode="auto">
            <a:xfrm>
              <a:off x="365760" y="5155620"/>
              <a:ext cx="14285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/>
                <a:t>30</a:t>
              </a:r>
              <a:r>
                <a:rPr lang="zh-CN" altLang="en-US" sz="1600"/>
                <a:t>*</a:t>
              </a:r>
              <a:r>
                <a:rPr lang="en-US" altLang="zh-CN" sz="1600"/>
                <a:t>20</a:t>
              </a:r>
              <a:r>
                <a:rPr lang="zh-CN" altLang="en-US" sz="1600"/>
                <a:t>*</a:t>
              </a:r>
              <a:r>
                <a:rPr lang="en-US" altLang="zh-CN" sz="1600"/>
                <a:t>2mm</a:t>
              </a:r>
              <a:endParaRPr lang="zh-CN" altLang="en-US" sz="1600"/>
            </a:p>
          </p:txBody>
        </p:sp>
        <p:sp>
          <p:nvSpPr>
            <p:cNvPr id="36887" name="TextBox 22"/>
            <p:cNvSpPr txBox="1">
              <a:spLocks noChangeArrowheads="1"/>
            </p:cNvSpPr>
            <p:nvPr/>
          </p:nvSpPr>
          <p:spPr bwMode="auto">
            <a:xfrm>
              <a:off x="414922" y="2241502"/>
              <a:ext cx="16530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FF0000"/>
                  </a:solidFill>
                </a:rPr>
                <a:t>Read range:&gt;5m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36888" name="TextBox 23"/>
            <p:cNvSpPr txBox="1">
              <a:spLocks noChangeArrowheads="1"/>
            </p:cNvSpPr>
            <p:nvPr/>
          </p:nvSpPr>
          <p:spPr bwMode="auto">
            <a:xfrm>
              <a:off x="358461" y="3883176"/>
              <a:ext cx="180690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FF0000"/>
                  </a:solidFill>
                </a:rPr>
                <a:t>Read range:&gt;2.5m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36889" name="TextBox 24"/>
            <p:cNvSpPr txBox="1">
              <a:spLocks noChangeArrowheads="1"/>
            </p:cNvSpPr>
            <p:nvPr/>
          </p:nvSpPr>
          <p:spPr bwMode="auto">
            <a:xfrm>
              <a:off x="390358" y="5443574"/>
              <a:ext cx="153599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FF0000"/>
                  </a:solidFill>
                </a:rPr>
                <a:t>Read range:1m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pic>
          <p:nvPicPr>
            <p:cNvPr id="26" name="Picture 25" descr="S1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99417" y="2102232"/>
              <a:ext cx="2491163" cy="1994470"/>
            </a:xfrm>
            <a:prstGeom prst="rect">
              <a:avLst/>
            </a:prstGeom>
          </p:spPr>
        </p:pic>
        <p:pic>
          <p:nvPicPr>
            <p:cNvPr id="27" name="Picture 26" descr="S11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32053" y="4166559"/>
              <a:ext cx="2520643" cy="2021196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220133" y="194733"/>
            <a:ext cx="7943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2"/>
                </a:solidFill>
              </a:rPr>
              <a:t>Size Reduction </a:t>
            </a:r>
            <a:r>
              <a:rPr lang="en-US" altLang="zh-CN" sz="1200" b="1" dirty="0" smtClean="0">
                <a:solidFill>
                  <a:schemeClr val="accent2"/>
                </a:solidFill>
              </a:rPr>
              <a:t>(YANG Peng, LI Yan, HUANG Jun, HE </a:t>
            </a:r>
            <a:r>
              <a:rPr lang="en-US" altLang="zh-CN" sz="1200" b="1" dirty="0" err="1" smtClean="0">
                <a:solidFill>
                  <a:schemeClr val="accent2"/>
                </a:solidFill>
              </a:rPr>
              <a:t>Shiquan</a:t>
            </a:r>
            <a:r>
              <a:rPr lang="en-US" altLang="zh-CN" sz="1200" b="1" dirty="0" smtClean="0">
                <a:solidFill>
                  <a:schemeClr val="accent2"/>
                </a:solidFill>
              </a:rPr>
              <a:t>, JIANG </a:t>
            </a:r>
            <a:r>
              <a:rPr lang="en-US" altLang="zh-CN" sz="1200" b="1" dirty="0" err="1" smtClean="0">
                <a:solidFill>
                  <a:schemeClr val="accent2"/>
                </a:solidFill>
              </a:rPr>
              <a:t>Lijun</a:t>
            </a:r>
            <a:r>
              <a:rPr lang="en-US" altLang="zh-CN" sz="1200" b="1" dirty="0" smtClean="0">
                <a:solidFill>
                  <a:schemeClr val="accent2"/>
                </a:solidFill>
              </a:rPr>
              <a:t>, Terry YE)</a:t>
            </a:r>
            <a:endParaRPr lang="zh-CN" altLang="en-US" sz="1200" b="1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7809781" y="238078"/>
              <a:ext cx="1001160" cy="3492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91781" y="225118"/>
                <a:ext cx="104148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/>
              <p14:cNvContentPartPr/>
              <p14:nvPr/>
            </p14:nvContentPartPr>
            <p14:xfrm>
              <a:off x="7800421" y="720838"/>
              <a:ext cx="861120" cy="338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88181" y="702118"/>
                <a:ext cx="8877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/>
              <p14:cNvContentPartPr/>
              <p14:nvPr/>
            </p14:nvContentPartPr>
            <p14:xfrm>
              <a:off x="7990861" y="882838"/>
              <a:ext cx="53280" cy="2271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73941" y="866278"/>
                <a:ext cx="878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/>
              <p14:cNvContentPartPr/>
              <p14:nvPr/>
            </p14:nvContentPartPr>
            <p14:xfrm>
              <a:off x="7867741" y="940438"/>
              <a:ext cx="642240" cy="5644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56221" y="922078"/>
                <a:ext cx="663480" cy="60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01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850" y="742950"/>
            <a:ext cx="701357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233738"/>
            <a:ext cx="357028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457200" y="5935663"/>
            <a:ext cx="528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/>
              <a:t>By CHEN </a:t>
            </a:r>
            <a:r>
              <a:rPr lang="en-US" altLang="zh-CN" dirty="0" err="1"/>
              <a:t>Zhi</a:t>
            </a:r>
            <a:r>
              <a:rPr lang="en-US" altLang="zh-CN" dirty="0"/>
              <a:t> </a:t>
            </a:r>
            <a:r>
              <a:rPr lang="en-US" altLang="zh-CN" dirty="0" err="1"/>
              <a:t>Ning</a:t>
            </a:r>
            <a:r>
              <a:rPr lang="en-US" altLang="zh-CN" dirty="0"/>
              <a:t>, from ASTAR, Singapore, 2009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734" y="423334"/>
            <a:ext cx="393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2"/>
                </a:solidFill>
              </a:rPr>
              <a:t>Square Segmented Loop</a:t>
            </a:r>
            <a:endParaRPr lang="zh-CN" altLang="en-US" sz="2800" b="1" dirty="0" smtClean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3600" y="3733801"/>
            <a:ext cx="33623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smtClean="0">
                <a:hlinkClick r:id="rId4"/>
              </a:rPr>
              <a:t>See also: Daniel </a:t>
            </a:r>
            <a:r>
              <a:rPr lang="en-US" dirty="0">
                <a:hlinkClick r:id="rId4"/>
              </a:rPr>
              <a:t>M. </a:t>
            </a:r>
            <a:r>
              <a:rPr lang="en-US" dirty="0" err="1">
                <a:hlinkClick r:id="rId4"/>
              </a:rPr>
              <a:t>Dobkin</a:t>
            </a:r>
            <a:r>
              <a:rPr lang="en-US" dirty="0">
                <a:hlinkClick r:id="rId4"/>
              </a:rPr>
              <a:t>, Steven M. </a:t>
            </a:r>
            <a:r>
              <a:rPr lang="en-US" dirty="0" err="1">
                <a:hlinkClick r:id="rId4"/>
              </a:rPr>
              <a:t>Weigand</a:t>
            </a:r>
            <a:r>
              <a:rPr lang="en-US" dirty="0">
                <a:hlinkClick r:id="rId4"/>
              </a:rPr>
              <a:t> and Nathan </a:t>
            </a:r>
            <a:r>
              <a:rPr lang="en-US" dirty="0" err="1" smtClean="0">
                <a:hlinkClick r:id="rId4"/>
              </a:rPr>
              <a:t>Iye</a:t>
            </a:r>
            <a:r>
              <a:rPr lang="en-US" dirty="0" smtClean="0"/>
              <a:t>, </a:t>
            </a:r>
            <a:r>
              <a:rPr lang="en-US" altLang="zh-CN" dirty="0"/>
              <a:t>Microwave Journal, vol.50 , no. 6, 2007.</a:t>
            </a:r>
            <a:endParaRPr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8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570701" y="1708678"/>
              <a:ext cx="486360" cy="344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8461" y="1694998"/>
                <a:ext cx="50724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3094141" y="3806398"/>
              <a:ext cx="4196520" cy="795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8661" y="3786958"/>
                <a:ext cx="42357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3056701" y="794278"/>
              <a:ext cx="3077280" cy="22737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44821" y="775198"/>
                <a:ext cx="3109680" cy="23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3124021" y="4310758"/>
              <a:ext cx="4382640" cy="669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8181" y="4294918"/>
                <a:ext cx="44168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Ink 15"/>
              <p14:cNvContentPartPr/>
              <p14:nvPr/>
            </p14:nvContentPartPr>
            <p14:xfrm>
              <a:off x="7262941" y="3825478"/>
              <a:ext cx="257400" cy="4914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52861" y="3806038"/>
                <a:ext cx="29016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/>
              <p14:cNvContentPartPr/>
              <p14:nvPr/>
            </p14:nvContentPartPr>
            <p14:xfrm>
              <a:off x="2122141" y="3842758"/>
              <a:ext cx="999360" cy="36900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12781" y="3825788"/>
                <a:ext cx="1021680" cy="404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k 21"/>
              <p14:cNvContentPartPr/>
              <p14:nvPr/>
            </p14:nvContentPartPr>
            <p14:xfrm>
              <a:off x="2774461" y="4231558"/>
              <a:ext cx="334440" cy="11088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64021" y="4217518"/>
                <a:ext cx="365040" cy="14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6681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small_loop_sm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671" y="1688572"/>
            <a:ext cx="4837047" cy="339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883401" cy="753533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chemeClr val="accent2"/>
                </a:solidFill>
                <a:latin typeface="Times New Roman" pitchFamily="18" charset="0"/>
                <a:ea typeface="+mn-ea"/>
                <a:cs typeface="+mn-cs"/>
              </a:rPr>
              <a:t>Current Distribution and Measured S11 </a:t>
            </a:r>
            <a:r>
              <a:rPr lang="en-US" altLang="zh-CN" sz="1400" dirty="0">
                <a:solidFill>
                  <a:schemeClr val="accent2"/>
                </a:solidFill>
              </a:rPr>
              <a:t>(YANG Peng, LI Yan, HUANG Jun, HE </a:t>
            </a:r>
            <a:r>
              <a:rPr lang="en-US" altLang="zh-CN" sz="1400" dirty="0" err="1" smtClean="0">
                <a:solidFill>
                  <a:schemeClr val="accent2"/>
                </a:solidFill>
              </a:rPr>
              <a:t>Shiquan</a:t>
            </a:r>
            <a:r>
              <a:rPr lang="en-US" altLang="zh-CN" sz="1400" dirty="0" smtClean="0">
                <a:solidFill>
                  <a:schemeClr val="accent2"/>
                </a:solidFill>
              </a:rPr>
              <a:t>, JIANG </a:t>
            </a:r>
            <a:r>
              <a:rPr lang="en-US" altLang="zh-CN" sz="1400" dirty="0" err="1" smtClean="0">
                <a:solidFill>
                  <a:schemeClr val="accent2"/>
                </a:solidFill>
              </a:rPr>
              <a:t>Lijun</a:t>
            </a:r>
            <a:r>
              <a:rPr lang="en-US" altLang="zh-CN" sz="1400" dirty="0" smtClean="0">
                <a:solidFill>
                  <a:schemeClr val="accent2"/>
                </a:solidFill>
              </a:rPr>
              <a:t>, Terry YE)</a:t>
            </a:r>
            <a:r>
              <a:rPr lang="zh-CN" altLang="en-US" sz="1400" dirty="0">
                <a:solidFill>
                  <a:schemeClr val="accent2"/>
                </a:solidFill>
              </a:rPr>
              <a:t/>
            </a:r>
            <a:br>
              <a:rPr lang="zh-CN" altLang="en-US" sz="1400" dirty="0">
                <a:solidFill>
                  <a:schemeClr val="accent2"/>
                </a:solidFill>
              </a:rPr>
            </a:br>
            <a:endParaRPr lang="zh-CN" altLang="en-US" sz="1400" b="1" dirty="0" smtClean="0">
              <a:solidFill>
                <a:schemeClr val="accent2"/>
              </a:solidFill>
              <a:ea typeface="+mn-ea"/>
              <a:cs typeface="+mn-cs"/>
            </a:endParaRPr>
          </a:p>
        </p:txBody>
      </p:sp>
      <p:pic>
        <p:nvPicPr>
          <p:cNvPr id="265217" name="Picture 1" descr="smallloops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800" y="2032001"/>
            <a:ext cx="3746814" cy="290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228261" y="5465998"/>
              <a:ext cx="6662160" cy="1113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2421" y="5447278"/>
                <a:ext cx="6702840" cy="11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" name="Ink 29"/>
              <p14:cNvContentPartPr/>
              <p14:nvPr/>
            </p14:nvContentPartPr>
            <p14:xfrm>
              <a:off x="6880621" y="6179878"/>
              <a:ext cx="1133640" cy="6588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56501" y="6149998"/>
                <a:ext cx="11858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5218" name="Ink 265217"/>
              <p14:cNvContentPartPr/>
              <p14:nvPr/>
            </p14:nvContentPartPr>
            <p14:xfrm>
              <a:off x="7604941" y="6475438"/>
              <a:ext cx="1100160" cy="243720"/>
            </p14:xfrm>
          </p:contentPart>
        </mc:Choice>
        <mc:Fallback>
          <p:pic>
            <p:nvPicPr>
              <p:cNvPr id="265218" name="Ink 2652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83701" y="6459238"/>
                <a:ext cx="1143360" cy="2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551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434" y="1825625"/>
            <a:ext cx="6071131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809061" y="2101659"/>
              <a:ext cx="2022840" cy="385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5381" y="2088699"/>
                <a:ext cx="204984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6950181" y="2350779"/>
              <a:ext cx="1333800" cy="1659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37581" y="2338899"/>
                <a:ext cx="13611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/>
              <p14:cNvContentPartPr/>
              <p14:nvPr/>
            </p14:nvContentPartPr>
            <p14:xfrm>
              <a:off x="6404421" y="6010539"/>
              <a:ext cx="2115000" cy="1933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97581" y="5997939"/>
                <a:ext cx="21348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/>
              <p14:cNvContentPartPr/>
              <p14:nvPr/>
            </p14:nvContentPartPr>
            <p14:xfrm>
              <a:off x="6447621" y="6160299"/>
              <a:ext cx="1070280" cy="291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39341" y="6146259"/>
                <a:ext cx="10933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/>
              <p14:cNvContentPartPr/>
              <p14:nvPr/>
            </p14:nvContentPartPr>
            <p14:xfrm>
              <a:off x="7677381" y="6197739"/>
              <a:ext cx="888840" cy="169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67301" y="6182619"/>
                <a:ext cx="9140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/>
              <p14:cNvContentPartPr/>
              <p14:nvPr/>
            </p14:nvContentPartPr>
            <p14:xfrm>
              <a:off x="6315861" y="5396379"/>
              <a:ext cx="1068120" cy="3556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821" y="5390259"/>
                <a:ext cx="109404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Ink 25"/>
              <p14:cNvContentPartPr/>
              <p14:nvPr/>
            </p14:nvContentPartPr>
            <p14:xfrm>
              <a:off x="7548141" y="5451099"/>
              <a:ext cx="987480" cy="3153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41661" y="5444619"/>
                <a:ext cx="100872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k 29"/>
              <p14:cNvContentPartPr/>
              <p14:nvPr/>
            </p14:nvContentPartPr>
            <p14:xfrm>
              <a:off x="534621" y="5429499"/>
              <a:ext cx="2520000" cy="10033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7421" y="5417979"/>
                <a:ext cx="2540520" cy="10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/>
              <p14:cNvContentPartPr/>
              <p14:nvPr/>
            </p14:nvContentPartPr>
            <p14:xfrm>
              <a:off x="236901" y="2115699"/>
              <a:ext cx="2168280" cy="11264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8261" y="2107059"/>
                <a:ext cx="2183400" cy="11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" name="Ink 50"/>
              <p14:cNvContentPartPr/>
              <p14:nvPr/>
            </p14:nvContentPartPr>
            <p14:xfrm>
              <a:off x="1710381" y="2836419"/>
              <a:ext cx="945720" cy="66672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03901" y="2829219"/>
                <a:ext cx="959760" cy="6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717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backed slot antenna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75474"/>
            <a:ext cx="7886700" cy="405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2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Microstrip</a:t>
            </a:r>
            <a:r>
              <a:rPr lang="en-US" dirty="0" smtClean="0"/>
              <a:t> patch antennas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1102" y="1825625"/>
            <a:ext cx="3481795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863701" y="2134198"/>
              <a:ext cx="1448640" cy="141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2181" y="2107558"/>
                <a:ext cx="14850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6925261" y="2747278"/>
              <a:ext cx="27720" cy="76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07981" y="2731078"/>
                <a:ext cx="586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6938221" y="2737558"/>
              <a:ext cx="1337400" cy="1044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22381" y="2715598"/>
                <a:ext cx="13755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4262701" y="2401678"/>
              <a:ext cx="515160" cy="1346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1541" y="2385838"/>
                <a:ext cx="546480" cy="15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286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Horn antennas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405" y="1293642"/>
            <a:ext cx="4794941" cy="53707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7514941" y="150958"/>
              <a:ext cx="827640" cy="8740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8381" y="124318"/>
                <a:ext cx="870840" cy="9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8027941" y="312598"/>
              <a:ext cx="223200" cy="1836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4621" y="296038"/>
                <a:ext cx="2577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Ink 16"/>
              <p14:cNvContentPartPr/>
              <p14:nvPr/>
            </p14:nvContentPartPr>
            <p14:xfrm>
              <a:off x="7776661" y="599158"/>
              <a:ext cx="550440" cy="2952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56861" y="582958"/>
                <a:ext cx="5842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" name="Ink 17"/>
              <p14:cNvContentPartPr/>
              <p14:nvPr/>
            </p14:nvContentPartPr>
            <p14:xfrm>
              <a:off x="7919581" y="768718"/>
              <a:ext cx="326880" cy="26856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96541" y="750718"/>
                <a:ext cx="36756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9" name="Ink 18"/>
              <p14:cNvContentPartPr/>
              <p14:nvPr/>
            </p14:nvContentPartPr>
            <p14:xfrm>
              <a:off x="7244581" y="1358758"/>
              <a:ext cx="1276920" cy="50760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27661" y="1334278"/>
                <a:ext cx="131832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/>
              <p14:cNvContentPartPr/>
              <p14:nvPr/>
            </p14:nvContentPartPr>
            <p14:xfrm>
              <a:off x="7188061" y="2157598"/>
              <a:ext cx="1494720" cy="76284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67901" y="2136718"/>
                <a:ext cx="1535040" cy="80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3" name="Ink 22"/>
              <p14:cNvContentPartPr/>
              <p14:nvPr/>
            </p14:nvContentPartPr>
            <p14:xfrm>
              <a:off x="8543101" y="1213318"/>
              <a:ext cx="257400" cy="1173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30501" y="1192798"/>
                <a:ext cx="2905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6" name="Ink 25"/>
              <p14:cNvContentPartPr/>
              <p14:nvPr/>
            </p14:nvContentPartPr>
            <p14:xfrm>
              <a:off x="6785581" y="392878"/>
              <a:ext cx="281520" cy="43740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63621" y="373438"/>
                <a:ext cx="32328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7" name="Ink 26"/>
              <p14:cNvContentPartPr/>
              <p14:nvPr/>
            </p14:nvContentPartPr>
            <p14:xfrm>
              <a:off x="7337821" y="560278"/>
              <a:ext cx="145440" cy="1800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20901" y="539398"/>
                <a:ext cx="1767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8" name="Ink 27"/>
              <p14:cNvContentPartPr/>
              <p14:nvPr/>
            </p14:nvContentPartPr>
            <p14:xfrm>
              <a:off x="6795661" y="614638"/>
              <a:ext cx="245520" cy="4680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78381" y="593038"/>
                <a:ext cx="2725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9" name="Ink 28"/>
              <p14:cNvContentPartPr/>
              <p14:nvPr/>
            </p14:nvContentPartPr>
            <p14:xfrm>
              <a:off x="7333141" y="621478"/>
              <a:ext cx="175320" cy="792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14781" y="598438"/>
                <a:ext cx="2044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0" name="Ink 29"/>
              <p14:cNvContentPartPr/>
              <p14:nvPr/>
            </p14:nvContentPartPr>
            <p14:xfrm>
              <a:off x="7086541" y="774478"/>
              <a:ext cx="128160" cy="12132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66021" y="759718"/>
                <a:ext cx="1706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2" name="Ink 31"/>
              <p14:cNvContentPartPr/>
              <p14:nvPr/>
            </p14:nvContentPartPr>
            <p14:xfrm>
              <a:off x="7949101" y="1863118"/>
              <a:ext cx="465840" cy="14796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39381" y="1844758"/>
                <a:ext cx="496800" cy="1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257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Vivaldi antenna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126" y="1825625"/>
            <a:ext cx="4305747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563461" y="90118"/>
              <a:ext cx="2508480" cy="22975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47261" y="76798"/>
                <a:ext cx="2539440" cy="23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9" name="Ink 28"/>
              <p14:cNvContentPartPr/>
              <p14:nvPr/>
            </p14:nvContentPartPr>
            <p14:xfrm>
              <a:off x="7272301" y="2954278"/>
              <a:ext cx="708120" cy="84888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9341" y="2936638"/>
                <a:ext cx="740160" cy="88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1" name="Ink 30"/>
              <p14:cNvContentPartPr/>
              <p14:nvPr/>
            </p14:nvContentPartPr>
            <p14:xfrm>
              <a:off x="8013901" y="2862838"/>
              <a:ext cx="746280" cy="94248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02381" y="2839798"/>
                <a:ext cx="780840" cy="9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6" name="Ink 35"/>
              <p14:cNvContentPartPr/>
              <p14:nvPr/>
            </p14:nvContentPartPr>
            <p14:xfrm>
              <a:off x="7171141" y="3872638"/>
              <a:ext cx="1600920" cy="125568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46661" y="3857158"/>
                <a:ext cx="1640160" cy="12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8" name="Ink 37"/>
              <p14:cNvContentPartPr/>
              <p14:nvPr/>
            </p14:nvContentPartPr>
            <p14:xfrm>
              <a:off x="7021741" y="2566918"/>
              <a:ext cx="327240" cy="45180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99781" y="2544958"/>
                <a:ext cx="36144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0" name="Ink 39"/>
              <p14:cNvContentPartPr/>
              <p14:nvPr/>
            </p14:nvContentPartPr>
            <p14:xfrm>
              <a:off x="7237741" y="2537038"/>
              <a:ext cx="1516320" cy="17712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27661" y="2525158"/>
                <a:ext cx="15447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4" name="Ink 43"/>
              <p14:cNvContentPartPr/>
              <p14:nvPr/>
            </p14:nvContentPartPr>
            <p14:xfrm>
              <a:off x="7347541" y="5495158"/>
              <a:ext cx="1251000" cy="78120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25941" y="5478238"/>
                <a:ext cx="1288080" cy="81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787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Parabolic reflector antenna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607" y="1360295"/>
            <a:ext cx="4112950" cy="54786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35381" y="126118"/>
              <a:ext cx="8362800" cy="47937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981" y="111718"/>
                <a:ext cx="8399160" cy="48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4" name="Ink 53"/>
              <p14:cNvContentPartPr/>
              <p14:nvPr/>
            </p14:nvContentPartPr>
            <p14:xfrm>
              <a:off x="7321261" y="2593198"/>
              <a:ext cx="1377360" cy="8388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11901" y="2573398"/>
                <a:ext cx="14068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1" name="Ink 60"/>
              <p14:cNvContentPartPr/>
              <p14:nvPr/>
            </p14:nvContentPartPr>
            <p14:xfrm>
              <a:off x="7291741" y="2026198"/>
              <a:ext cx="1304640" cy="421200"/>
            </p14:xfrm>
          </p:contentPart>
        </mc:Choice>
        <mc:Fallback>
          <p:pic>
            <p:nvPicPr>
              <p:cNvPr id="61" name="Ink 6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74461" y="2010718"/>
                <a:ext cx="134640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8" name="Ink 77"/>
              <p14:cNvContentPartPr/>
              <p14:nvPr/>
            </p14:nvContentPartPr>
            <p14:xfrm>
              <a:off x="7106341" y="3073078"/>
              <a:ext cx="1645200" cy="206532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81861" y="3053998"/>
                <a:ext cx="1689840" cy="20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3" name="Ink 82"/>
              <p14:cNvContentPartPr/>
              <p14:nvPr/>
            </p14:nvContentPartPr>
            <p14:xfrm>
              <a:off x="6716461" y="5793958"/>
              <a:ext cx="2060640" cy="27720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00621" y="5773078"/>
                <a:ext cx="209988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4" name="Ink 83"/>
              <p14:cNvContentPartPr/>
              <p14:nvPr/>
            </p14:nvContentPartPr>
            <p14:xfrm>
              <a:off x="6796021" y="5963878"/>
              <a:ext cx="1194840" cy="76680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80181" y="5945878"/>
                <a:ext cx="1231200" cy="80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5" name="Ink 114"/>
              <p14:cNvContentPartPr/>
              <p14:nvPr/>
            </p14:nvContentPartPr>
            <p14:xfrm>
              <a:off x="222421" y="2444158"/>
              <a:ext cx="1749600" cy="5724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0901" y="2420038"/>
                <a:ext cx="1782720" cy="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7809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Reflectarray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874" y="1825625"/>
            <a:ext cx="3596252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899301" y="5176918"/>
              <a:ext cx="1077120" cy="91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1301" y="5153158"/>
                <a:ext cx="11098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312781" y="4608118"/>
              <a:ext cx="2766600" cy="11444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4421" y="4588678"/>
                <a:ext cx="2805840" cy="11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Ink 18"/>
              <p14:cNvContentPartPr/>
              <p14:nvPr/>
            </p14:nvContentPartPr>
            <p14:xfrm>
              <a:off x="6947581" y="5044438"/>
              <a:ext cx="1935720" cy="11631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29941" y="5027158"/>
                <a:ext cx="1970280" cy="11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175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 antenna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885" y="1825625"/>
            <a:ext cx="2666229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527461" y="202078"/>
              <a:ext cx="2265840" cy="1564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6941" y="185518"/>
                <a:ext cx="2293920" cy="158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435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2342</TotalTime>
  <Words>227</Words>
  <Application>Microsoft Office PowerPoint</Application>
  <PresentationFormat>On-screen Show (4:3)</PresentationFormat>
  <Paragraphs>39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等线</vt:lpstr>
      <vt:lpstr>等线 Light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Cavity backed slot antenna</vt:lpstr>
      <vt:lpstr>Microstrip patch antennas</vt:lpstr>
      <vt:lpstr>Horn antennas</vt:lpstr>
      <vt:lpstr>Vivaldi antenna</vt:lpstr>
      <vt:lpstr>Parabolic reflector antenna</vt:lpstr>
      <vt:lpstr>Reflectarray </vt:lpstr>
      <vt:lpstr>Lens antenna</vt:lpstr>
      <vt:lpstr>Small antenna-PIFA, planar inverted F antenna</vt:lpstr>
      <vt:lpstr>Small antenna-U Slot antenna</vt:lpstr>
      <vt:lpstr>Animation of Current Distribution on Car (2005)</vt:lpstr>
      <vt:lpstr>PowerPoint Presentation</vt:lpstr>
      <vt:lpstr>PowerPoint Presentation</vt:lpstr>
      <vt:lpstr>PowerPoint Presentation</vt:lpstr>
      <vt:lpstr>Current Distribution and Measured S11 (YANG Peng, LI Yan, HUANG Jun, HE Shiquan, JIANG Lijun, Terry YE)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59</cp:revision>
  <dcterms:created xsi:type="dcterms:W3CDTF">2018-08-30T17:22:35Z</dcterms:created>
  <dcterms:modified xsi:type="dcterms:W3CDTF">2019-03-29T15:23:10Z</dcterms:modified>
</cp:coreProperties>
</file>