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310" r:id="rId3"/>
    <p:sldId id="311" r:id="rId4"/>
    <p:sldId id="312" r:id="rId5"/>
    <p:sldId id="284" r:id="rId6"/>
    <p:sldId id="285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5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3-27T02:52:46.32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E231A3E-A16A-4376-9873-B2E8DDF8D713}" emma:medium="tactile" emma:mode="ink">
          <msink:context xmlns:msink="http://schemas.microsoft.com/ink/2010/main" type="writingRegion" rotatedBoundingBox="23804,14292 23840,14292 23840,14385 23804,14385"/>
        </emma:interpretation>
      </emma:emma>
    </inkml:annotationXML>
    <inkml:traceGroup>
      <inkml:annotationXML>
        <emma:emma xmlns:emma="http://www.w3.org/2003/04/emma" version="1.0">
          <emma:interpretation id="{C03B3F4D-C3AD-43EB-B7AC-4264B36333A0}" emma:medium="tactile" emma:mode="ink">
            <msink:context xmlns:msink="http://schemas.microsoft.com/ink/2010/main" type="paragraph" rotatedBoundingBox="23804,14292 23840,14292 23840,14385 23804,143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EA606E-A6AF-4436-9113-A26062C6D99D}" emma:medium="tactile" emma:mode="ink">
              <msink:context xmlns:msink="http://schemas.microsoft.com/ink/2010/main" type="line" rotatedBoundingBox="23804,14292 23840,14292 23840,14385 23804,14385"/>
            </emma:interpretation>
          </emma:emma>
        </inkml:annotationXML>
        <inkml:traceGroup>
          <inkml:annotationXML>
            <emma:emma xmlns:emma="http://www.w3.org/2003/04/emma" version="1.0">
              <emma:interpretation id="{DF57307D-3016-44AE-BF20-51ACE1582B45}" emma:medium="tactile" emma:mode="ink">
                <msink:context xmlns:msink="http://schemas.microsoft.com/ink/2010/main" type="inkWord" rotatedBoundingBox="23804,14292 23840,14292 23840,14385 23804,14385"/>
              </emma:interpretation>
              <emma:one-of disjunction-type="recognition" id="oneOf0">
                <emma:interpretation id="interp0" emma:lang="" emma:confidence="0">
                  <emma:literal>l</emma:literal>
                </emma:interpretation>
                <emma:interpretation id="interp1" emma:lang="" emma:confidence="0">
                  <emma:literal>I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/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0">36 0 0,'-36'93'16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5:40.47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F5C8A30-9961-4446-85C2-9A7E8892BF71}" emma:medium="tactile" emma:mode="ink">
          <msink:context xmlns:msink="http://schemas.microsoft.com/ink/2010/main" type="writingRegion" rotatedBoundingBox="12026,6559 12894,7636 12522,7936 11654,6858"/>
        </emma:interpretation>
      </emma:emma>
    </inkml:annotationXML>
    <inkml:traceGroup>
      <inkml:annotationXML>
        <emma:emma xmlns:emma="http://www.w3.org/2003/04/emma" version="1.0">
          <emma:interpretation id="{905CCAD2-D70F-49B2-8F5C-AFA8B7D62E36}" emma:medium="tactile" emma:mode="ink">
            <msink:context xmlns:msink="http://schemas.microsoft.com/ink/2010/main" type="paragraph" rotatedBoundingBox="12026,6559 12894,7636 12522,7936 11654,68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7A9805-20F4-4DF2-ADA8-44507FA5B371}" emma:medium="tactile" emma:mode="ink">
              <msink:context xmlns:msink="http://schemas.microsoft.com/ink/2010/main" type="line" rotatedBoundingBox="12026,6559 12894,7636 12522,7936 11654,6858"/>
            </emma:interpretation>
          </emma:emma>
        </inkml:annotationXML>
        <inkml:traceGroup>
          <inkml:annotationXML>
            <emma:emma xmlns:emma="http://www.w3.org/2003/04/emma" version="1.0">
              <emma:interpretation id="{C9E89290-EA24-4D05-AEA9-D0DB73C1C200}" emma:medium="tactile" emma:mode="ink">
                <msink:context xmlns:msink="http://schemas.microsoft.com/ink/2010/main" type="inkWord" rotatedBoundingBox="12026,6559 12894,7636 12522,7936 11654,685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204 597 404 0,'8'0'148'0,"-4"4"-112"0,1-1-12 16,-5-3 180-1,0 0-116-15,0 0 72 16,0 0-96-16,0 0 88 16,0 0-88-16,0-3 24 0,4-1-52 15,-4-11-4-15,4 3-20 0,-4-10 0 31,0 3-4-31,-8-8-8 0,3 4 4 0,-7-7 12 16,-1 7-8-16,-8-11-4 16,4 8 0-16,-5-12-4 15,5 8 0-15,0-8 8 16,4 11-4-16,-4-3 8 16,9 7-8-16,-1-3-28 15,5 11 12-15,0-4 4 16,4 8 8-16,-4-5-12 15,8 9 8-15,-8-5-4 16,4 9 0-16,-5-1 0 16,5 4 0-16,-4 0 8 15,4 7 0-15,-4 1 16 16,0 7-8-16,-5-3-20 16,9 3 4-16,-9-4 12 15,9 4 0-15,-4-7 8 16,8 3-8-16,1-7 8 15,3 0-8-15,1-8-4 16,-1 4 4-16,9-8-32 16,0 5 16-16,-4-9 4 15,4 1 8-15,-8-4 8 16,3 3-4-16,-7-7-4 16,-1 8 4-16,-13-8-16 15,5 4 8-15,-9 0-4 16,1 3 0-16,-10 1 16 0,10 4-4 15,-5 3 16-15,4 4-12 16,0 0-4-16,9 4 0 0,4-1 4 31,4 5-4-31,0-1-168 0,9 5 88 0,0 7-500 16,4 0 324-16</inkml:trace>
          <inkml:trace contextRef="#ctx0" brushRef="#br0" timeOffset="630.6595">668 790 508 0,'-4'-4'188'0,"4"4"-148"0,0 0-8 15,-5-4 140 1,5 4-100-16,-4-3 76 16,0 3-84-16,-5-8 0 15,1 4-40-15,-9-3 4 16,4 3-16-16,-17-4 0 15,9 8-4-15,-18 4 12 0,10 7-12 0,-10 5 4 16,10 6-4-16,-1 1 20 16,8 0-16-16,10-4 24 15,12 3-24-15,12-3 4 16,5-4-8-16,13-7 36 16,0-4-20-16,4-8-24 15,4 0 0-15,-8-11-72 16,0 0 40-16,-4-12-40 15,-5 5 40-15,-4-16 44 16,-4 8-4-16,-9-20-16 16,5 9 0-16,-9-9 20 15,0 13-4-15,-5-1 4 16,5 15-4-16,-4 0 48 16,4 12-32-16,-4 11 60 15,8 8-48-15,-4 22 56 16,0 4-56-16,-4 19 20 15,-1 0-36-15,-3 4 16 16,8-1-20-16,-9-6 8 16,9-9-12-16,-8-10 36 15,8-5-24-15,-4-7-84 16,4-4 32-16,0-7-448 16,8-5 260-16</inkml:trace>
          <inkml:trace contextRef="#ctx0" brushRef="#br0" timeOffset="907.2239">774 937 800 0,'4'0'296'0,"-4"0"-232"0,5 4-16 0,-1-4 52 16,5 8-64-16,3-1 4 15,1 5-24-15,0-5 8 16,0 8-16-16,-5-3 4 15,1 3-4-15,-14-4 20 16,1 1-16-16,-9-1-4 16,1 0-4-16,-5-3-16 15,8 3 8-15,1-3 48 16,8-4-24-16,4-4 24 16,9 0-24-16,8 0-60 15,4 0 16-15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4:02.30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A915790-C090-4C21-A930-F104320501E6}" emma:medium="tactile" emma:mode="ink">
          <msink:context xmlns:msink="http://schemas.microsoft.com/ink/2010/main" type="writingRegion" rotatedBoundingBox="9527,2433 10284,3672 9852,3936 9095,2697"/>
        </emma:interpretation>
      </emma:emma>
    </inkml:annotationXML>
    <inkml:traceGroup>
      <inkml:annotationXML>
        <emma:emma xmlns:emma="http://www.w3.org/2003/04/emma" version="1.0">
          <emma:interpretation id="{38C41CE9-98FB-42AB-A01E-44482993DE5D}" emma:medium="tactile" emma:mode="ink">
            <msink:context xmlns:msink="http://schemas.microsoft.com/ink/2010/main" type="paragraph" rotatedBoundingBox="9527,2433 10284,3672 9852,3936 9095,26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7A402F-CAEF-405A-B389-B11F0D5CA986}" emma:medium="tactile" emma:mode="ink">
              <msink:context xmlns:msink="http://schemas.microsoft.com/ink/2010/main" type="line" rotatedBoundingBox="9527,2433 10284,3672 9852,3936 9095,2697"/>
            </emma:interpretation>
          </emma:emma>
        </inkml:annotationXML>
        <inkml:traceGroup>
          <inkml:annotationXML>
            <emma:emma xmlns:emma="http://www.w3.org/2003/04/emma" version="1.0">
              <emma:interpretation id="{1CC218C7-1868-4AF4-A4EC-64CAEA914CE6}" emma:medium="tactile" emma:mode="ink">
                <msink:context xmlns:msink="http://schemas.microsoft.com/ink/2010/main" type="inkWord" rotatedBoundingBox="9527,2433 9850,2961 9418,3225 9095,2697"/>
              </emma:interpretation>
              <emma:one-of disjunction-type="recognition" id="oneOf0">
                <emma:interpretation id="interp0" emma:lang="" emma:confidence="0">
                  <emma:literal>of</emma:literal>
                </emma:interpretation>
                <emma:interpretation id="interp1" emma:lang="" emma:confidence="0">
                  <emma:literal>on</emma:literal>
                </emma:interpretation>
                <emma:interpretation id="interp2" emma:lang="" emma:confidence="0">
                  <emma:literal>or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s</emma:literal>
                </emma:interpretation>
              </emma:one-of>
            </emma:emma>
          </inkml:annotationXML>
          <inkml:trace contextRef="#ctx0" brushRef="#br0">-2535-2333 756 0,'-30'-8'280'0,"30"8"-216"0,-9 8-20 0,5-4 156 16,4 3-120-16,-4 5 20 16,-1 3-60-16,1 4-16 15,4 3-16-15,0 1 4 16,4 0-8-16,1-4 8 16,7 0-8-16,6-12 8 15,-1-3-8-15,8-15-80 16,9 3 40-16,0-11-92 15,5 0 72-15,-1-7-32 16,-4 7 48-16,-9-8 24 16,1 8 12-16,-9 0 28 15,-4 12-12-15,-9-1 100 16,0 5-60-16,-8 6 48 16,0 9-60-16,-9 10 8 15,9 9-32-15,-5 18-8 16,9 4-4-16,0 11 20 15,5 1-12-15,-5-9-12 16,4-3-4-16,-13-7 4 16,5-5 0-16,-13-3-20 0,0-8 12 15,-13-7-4-15,5 0 4 0,-5-12 16 16,9-3-4-16,-1-8 8 16,9-8-8-16,5-3-28 15,12-4 12-15,9 0-20 16,8-4 16-16,13 0-8 15,0 4 12-15,0-8-108 16,1 12 68-16</inkml:trace>
        </inkml:traceGroup>
        <inkml:traceGroup>
          <inkml:annotationXML>
            <emma:emma xmlns:emma="http://www.w3.org/2003/04/emma" version="1.0">
              <emma:interpretation id="{3435C2CD-956E-4696-A8C0-A50C040BB489}" emma:medium="tactile" emma:mode="ink">
                <msink:context xmlns:msink="http://schemas.microsoft.com/ink/2010/main" type="inkWord" rotatedBoundingBox="9996,3383 10202,3722 9907,3902 9700,3564"/>
              </emma:interpretation>
            </emma:emma>
          </inkml:annotationXML>
          <inkml:trace contextRef="#ctx0" brushRef="#br0" timeOffset="-632.1811">-1918-1481 496 0,'-4'-8'184'0,"4"8"-140"15,0-8-16-15,0 8 224 16,0 0-144-16,0 0 36 16,0 0-88-16,0 0 36 15,0 0-52-15,0 0 16 16,0 0-36-16,0 8 36 16,0 0-32-16,-5 10 4 15,5 13-16-15,-12 3 20 16,-1 0-20-16,-4 0-4 15,4 0-4-15,-4-8 12 16,4 5-8-16,-4-9-4 16,9-3 0-16,-1-7-16 0,9-5 8 15,0-3-32-15,9 0 20 0,4-4-4 16,8 0 12-16,0-4 16 16,5 4-4-16,-1-4-20 15,1 8 8-15,4-4 20 16,-1 0-4-16,5 0-12 15,-4 0 0-15,-4 0 56 16,-1 0-28-16,-3-4 32 16,-1-3-28-16,-8-1 36 15,4 8-36-15,-17-11 56 16,-9 3-48-16,-8-14 12 16,0 14-32-16,-8-11 0 15,12 4-8-15,-8-12-16 16,-1 16 4-16,9-12-112 15,9 4 64-15,4-3-296 16,9 3 192-16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5:47.66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94B5182-5F6F-4BE7-A550-78167735A2DB}" emma:medium="tactile" emma:mode="ink">
          <msink:context xmlns:msink="http://schemas.microsoft.com/ink/2010/main" type="inkDrawing" rotatedBoundingBox="10369,5303 12384,1850 12893,2147 10877,5599" semanticType="verticalRange" shapeName="Other">
            <msink:sourceLink direction="with" ref="{3AF648BF-6F76-4D9E-BC92-CD7B45742880}"/>
            <msink:sourceLink direction="with" ref="{5CC13FCD-9109-4789-9955-41EF7EB83F32}"/>
            <msink:sourceLink direction="with" ref="{3D3B3003-E442-43BC-B24F-FE336FB14D75}"/>
            <msink:sourceLink direction="with" ref="{6607FAD8-846A-4148-9F81-E6E6B96021FE}"/>
          </msink:context>
        </emma:interpretation>
      </emma:emma>
    </inkml:annotationXML>
    <inkml:trace contextRef="#ctx0" brushRef="#br0">2163 0 112 0,'-55'7'44'0,"34"1"-36"0,-31 11 0 0,23-4 12 16,-1 0-12-16,-13 8-20 16,1 3 4-16,-9 5 64 15,-1-1-28 1,-16 8 104-16,9 0-76 0,-18 15-24 15,9-8-20-15,-13 16-12 16,9 3 0-16,-18 31 8 16,14-5-4-16,-27 24 104 15,14-12-60-15,-13 34 88 16,17-7-80-16,-5 23 36 16,26-16-56-16,-8 34 16 15,21-15-32-15,-5 16 16 16,10-28-20-16,-5 16 0 15,8-22-8-15,-8 3 20 16,13-23-16-16,-14-3 4 16,14-24-8-16,-4 1 4 15,7-15-8-15,-3 7 24 16,25-15-16-16,-8-3-4 16,13-12-4-16,-1-12 12 15,9-10-8-15,0-12-20 16,4 0 4-16,1-19-120 15,-1-8 72-15,4-11-224 16,-8 4 156-16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5:48.29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607FAD8-846A-4148-9F81-E6E6B96021FE}" emma:medium="tactile" emma:mode="ink">
          <msink:context xmlns:msink="http://schemas.microsoft.com/ink/2010/main" type="writingRegion" rotatedBoundingBox="13447,1500 15244,1642 15180,2454 13382,2311">
            <msink:destinationLink direction="with" ref="{E94B5182-5F6F-4BE7-A550-78167735A2DB}"/>
          </msink:context>
        </emma:interpretation>
      </emma:emma>
    </inkml:annotationXML>
    <inkml:traceGroup>
      <inkml:annotationXML>
        <emma:emma xmlns:emma="http://www.w3.org/2003/04/emma" version="1.0">
          <emma:interpretation id="{8DC5E974-0123-4B0B-995B-02FEDB102025}" emma:medium="tactile" emma:mode="ink">
            <msink:context xmlns:msink="http://schemas.microsoft.com/ink/2010/main" type="paragraph" rotatedBoundingBox="13447,1500 15244,1642 15180,2454 13382,2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5CD1F8-8165-4629-B98A-6C076F61A00F}" emma:medium="tactile" emma:mode="ink">
              <msink:context xmlns:msink="http://schemas.microsoft.com/ink/2010/main" type="line" rotatedBoundingBox="13447,1500 15244,1642 15180,2454 13382,2311"/>
            </emma:interpretation>
          </emma:emma>
        </inkml:annotationXML>
        <inkml:traceGroup>
          <inkml:annotationXML>
            <emma:emma xmlns:emma="http://www.w3.org/2003/04/emma" version="1.0">
              <emma:interpretation id="{B999FBA5-2C4D-42C1-86F9-48B645AF4205}" emma:medium="tactile" emma:mode="ink">
                <msink:context xmlns:msink="http://schemas.microsoft.com/ink/2010/main" type="inkWord" rotatedBoundingBox="13447,1500 15244,1642 15180,2454 13382,2311"/>
              </emma:interpretation>
              <emma:one-of disjunction-type="recognition" id="oneOf0">
                <emma:interpretation id="interp0" emma:lang="" emma:confidence="0">
                  <emma:literal>X=d,</emma:literal>
                </emma:interpretation>
                <emma:interpretation id="interp1" emma:lang="" emma:confidence="0">
                  <emma:literal>Y = d,</emma:literal>
                </emma:interpretation>
                <emma:interpretation id="interp2" emma:lang="" emma:confidence="0">
                  <emma:literal>y = d,</emma:literal>
                </emma:interpretation>
                <emma:interpretation id="interp3" emma:lang="" emma:confidence="0">
                  <emma:literal>x=d,</emma:literal>
                </emma:interpretation>
                <emma:interpretation id="interp4" emma:lang="" emma:confidence="0">
                  <emma:literal>N = d,</emma:literal>
                </emma:interpretation>
              </emma:one-of>
            </emma:emma>
          </inkml:annotationXML>
          <inkml:trace contextRef="#ctx0" brushRef="#br0">3 58 464 0,'-5'-22'176'0,"5"22"-140"0,0-27-8 0,0 20 128 16,5 7-92-16,-5-4 72 16,4 4-80-16,0 7-20 15,5 5-24-15,8 14 24 16,8 1-20-16,1 3 4 16,4 0-12-16,-5 1-8 15,1 3 4-15,-5 4 20 16,-4-1-12-16,-4 5 32 15,-5-4-28-15,-8 0-40 16,5 0 12-16</inkml:trace>
          <inkml:trace contextRef="#ctx0" brushRef="#br0" timeOffset="287.8115">280 28 464 0,'-5'-4'176'0,"5"4"-140"0,9 23-8 15,-13-12 152-15,4 1-104 16,-18 7 40-16,6 0-68 0,-14 3 16 16,9 5-36-16,-17 3 44 15,9 4-40-15,-14 0-24 16,9 0-8-16,1 8 44 15,7-4-24-15,-3-4 36 16,8-11-32-16,0-4-24 16,12-8 0-16,5-11-272 15,5-4 144-15</inkml:trace>
          <inkml:trace contextRef="#ctx0" brushRef="#br0" timeOffset="498.7776">441-214 560 0,'5'-30'208'0,"-5"30"-164"0,17 3-8 16,-17 1 84 0,0 8-72-16,-5 6 32 15,5 5-44-15,-8 7-4 16,16 1-20-16,-8 3 28 15,0-4-24-15,0 4-136 16,9 0 64-16</inkml:trace>
          <inkml:trace contextRef="#ctx0" brushRef="#br0" timeOffset="705.5102">684 145 632 0,'9'4'236'0,"-9"-4"-184"0,38 0-16 0,-17 0 16 16,5 0-36-16,12 0 20 16,-8 8-20-16,0-1-300 15,4 1 156-15</inkml:trace>
          <inkml:trace contextRef="#ctx0" brushRef="#br0" timeOffset="849.3928">714 267 508 0,'-21'7'188'0,"21"-7"-148"0,4 8-8 16,0-8 160 0,9 0-112-16,17 0-8 15,-1 0-44-15,14 0-56 16,-5 4 16-16</inkml:trace>
          <inkml:trace contextRef="#ctx0" brushRef="#br0" timeOffset="1411.5748">1497 168 392 0,'-17'-19'148'0,"17"19"-116"0,-12-11-8 0,-1 7 152 15,-4 8-100-15,-26 0 104 16,5 3-104-16,-9 5-24 16,13 3-32-16,0 0 4 15,13 4-16-15,8-4 16 16,9 4-16-16,12-8 48 15,5 1-28-15,12-12 20 16,5 3-28-16,13-10 44 16,-9 3-36-16,4-7-32 15,-8-1 0-15,0-7-28 16,-5 4 20-16,-8-11 4 16,5 7 8-16,-14-15-12 15,5 3 8-15,-13-14-16 16,13 15 12-16,-5-8-12 15,1 11 8-15,-9-3 24 16,13 7-4-16,-13 5 60 16,0 6-40-16,0 12-20 15,0 12-8-15,-13 10 52 16,4 9-28-16,-12 10-20 0,12 1-4 16,-12-1 36-1,8 5-24-15,-4-8 8 0,13-4-12 16,-13 4 28-16,17-4-20 0,-13 4 48 15,9-4-36-15,-9-4 28 16,9 0-28-16,0-3-160 16,4-1 72-16,8 1-224 15,9-5 160-15</inkml:trace>
          <inkml:trace contextRef="#ctx0" brushRef="#br0" timeOffset="1639.9976">1727 445 520 0,'9'-8'192'0,"-9"8"-152"0,21 11-8 15,-12 1 220 1,-9-1-144-16,0 12 64 15,0 3-104-15,-9 12-20 16,1 0-32-16,3 4 32 16,-3-5-24-16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37:55.05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C515847-8065-4F54-9A33-EF1ADFC2DDD0}" emma:medium="tactile" emma:mode="ink">
          <msink:context xmlns:msink="http://schemas.microsoft.com/ink/2010/main" type="writingRegion" rotatedBoundingBox="803,213 12494,308 12466,3769 774,3674"/>
        </emma:interpretation>
      </emma:emma>
    </inkml:annotationXML>
    <inkml:traceGroup>
      <inkml:annotationXML>
        <emma:emma xmlns:emma="http://www.w3.org/2003/04/emma" version="1.0">
          <emma:interpretation id="{811ADBB8-DAF8-414A-A5AB-88592DA7AF8C}" emma:medium="tactile" emma:mode="ink">
            <msink:context xmlns:msink="http://schemas.microsoft.com/ink/2010/main" type="paragraph" rotatedBoundingBox="803,213 12494,308 12482,1776 791,16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1D29B3-AD85-4FEF-8C1A-4730D978B1A8}" emma:medium="tactile" emma:mode="ink">
              <msink:context xmlns:msink="http://schemas.microsoft.com/ink/2010/main" type="line" rotatedBoundingBox="803,213 12494,308 12482,1776 791,1681">
                <msink:destinationLink direction="with" ref="{E7820AD3-CB6A-4769-8F00-68E1AF61328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076A9E9-119B-4D05-8AEE-AB8F3C39BDD3}" emma:medium="tactile" emma:mode="ink">
                <msink:context xmlns:msink="http://schemas.microsoft.com/ink/2010/main" type="inkWord" rotatedBoundingBox="802,275 3400,296 3395,916 797,89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-1337-7685 392 0,'8'-30'148'0,"-3"15"-116"0,-1-12-8 15,0 12 164 1,9 8-108-16,0-20 100 16,-1 1-104-16,-3-4 12 15,4-1-52-15,-5-3 4 16,-4 12-24-16,5-5 8 16,0 12-12-16,-9 4-16 0,8 3 0 0,-16 16-4 15,8 11 0-15,0 18-12 16,-9 9 12-16,0 3 4 15,5 4 4-15,-4-4 8 16,8-4-4-16,-9-7 16 16,9 0-12-16,-4-8-4 15,4-4 0-15,-4-7 12 16,-1-4-8-16,-3-7-4 16,8 3 0-16,-4-7-4 15,8 0 0-15,-4-4 0 16,0 0 0-16,0 0-12 15,4 0 8-15,-4 0 4 16,9 0 0-16,-1-4-12 16,9 4 8-16,5-4 28 15,-1 8-12-15,9-8 12 16,4 4-12-16,0-4 12 16,-4 4-16-16,-1-3 16 15,-3-1-16-15,-5-4 4 16,-4 8-4-16,-8-3-16 15,-5 3 4-15,-4-4-104 16,0 8 60-16,0-4-340 16,0 0 212-16</inkml:trace>
          <inkml:trace contextRef="#ctx0" brushRef="#br0" timeOffset="419.1137">-698-7617 728 0,'-9'34'268'0,"9"-34"-208"0,0 30-16 0,-4-15 64 16,-5 0-68-16,1 4 16 16,3 4-32-16,-3-4 4 15,-1 4-16-15,9-8-16 16,0-4 0-16,0-7-40 16,9-4 24-16</inkml:trace>
          <inkml:trace contextRef="#ctx0" brushRef="#br0" timeOffset="246.1538">-494-7836 696 0,'-9'-26'256'0,"9"26"-196"0,9-12-20 0,-9 5 24 16,0 7-44-16,-9-8-8 15,9 4-8-15,0-7-128 16,0 11 68-16,-8 0-480 15,16 8 296-15</inkml:trace>
          <inkml:trace contextRef="#ctx0" brushRef="#br0" timeOffset="900.8948">-396-7723 520 0,'0'0'192'0,"0"0"-152"0,0 0-8 0,0 4 116 15,0-4-88-15,0 8 72 16,0 7-76-16,0-4 40 15,0 12-56-15,-4-8-4 16,4 4-20-16,-5-4 8 16,1 4-16-16,-4-8 32 15,3 8-24-15,-7-15-4 16,12 3-8-16,0-3 12 16,0 0-8-16,0-12-4 15,12 4 0-15,-3-3 4 16,8-8-4-16,0-12-100 15,4 12 52-15,1-7-32 16,3 3 40-16,-4 0 24 16,1 7 8-16,-5 5 12 15,4 3-4-15,-8 8 84 16,4 3-44-16,-9 9 40 16,5 2-48-16,-9 1 32 0,1 4-36 15,-1-4-8 1,-4 0-16-16,0-4 12 0,8 4-12 15,-8-4-4 1,5 0 0-16,-5-7-4 0,0 3 0 0,-5-7-188 16,-3-1 104-16,4-3-148 15,-1 4 128-15</inkml:trace>
          <inkml:trace contextRef="#ctx0" brushRef="#br0" timeOffset="1951.1885">-21-7560 592 0,'-9'3'220'0,"9"-3"-172"0,9 12-12 0,-1-12 92 16,-4 4-76-16,5-4-4 16,12 3-28-16,0-6 12 15,5-1-20-15,4-4-20 16,-5 4 0-16,5-3 40 15,-9-4-20-15,-8 3 8 16,4 0-12-16,-17 1-8 16,-8 7 4-16,-5-8 4 15,0 5-4-15,-12-5-12 16,3 4 4-16,1 0-4 16,13 4 0-16,-14-3 24 15,14 6-8-15,-5-3 16 16,4 4-16-16,-3 0 24 0,7 4-20 15,-12-5 4-15,17 5-8 0,-8 7 28 16,4-7-20-16,-5 7-12 16,1 0-8-16,3 4 28 15,5 0-12 1,-4-1 4-16,8 5-8 0,1-4 4 16,7 4-8-16,5-4 24 15,5-4-16-15,20-8-4 16,-3-3-4-16,12-8-40 15,0-3 20-15,4-1-40 16,1-7 36-16,-5 4-4 16,0-4 16-16,-9-4 16 15,-3 7-4-15,-10-7 8 16,1 4-8-16,-8-4 8 16,-5 8-8-16,-5-4-4 15,1 7 4-15,-9-7 4 16,5 12-4-16,-13-13 16 15,4 16-12-15,-9-7-4 16,1-1 0-16,-5 1 12 16,4 7-8-16,-8-4-12 15,5 8 0-15,-10 0-4 16,9 3 0-16,1 1 0 16,-1 3 0-16,4-3-12 15,5 3 12-15,0 0-4 0,8 4 4 16,5-3 16-16,3 3-4 15,5-8-4-15,5 5 4 16,-1-16-4-16,5 4 0 0,-5-8-88 16,4 5 48-16,-3-5-48 15,8 8 52-15,-13-15-8 16,4 4 28-16,-4-5-16 16,0 9 16-16,-4-4 16 15,-1 11 4-15,-3-8 60 16,4 8-36-16,-5 0 76 15,5 8-56-15,-4 3 0 16,3 4-28-16,-3 0 4 16,4 4-12-16,-5-4-8 15,5 0 0-15,-5-3 12 16,1-1-8-16,-5-7 16 16,5-1-16-16,-9-6-12 15,4-1 0-15,0-7 20 16,5 3-8-16,-1-11-12 15,5 8 0-15,8-8-24 16,1 4 16-16,3-4 32 16,5 4-12-16,0 3 72 15,-5 5-48-15,-3-1 4 16,-1 8-20-16,-4 0 8 16,0 4-16-16,-8-4-116 15,3 8 56-15,5-5-436 16,0 5 268-16</inkml:trace>
        </inkml:traceGroup>
        <inkml:traceGroup>
          <inkml:annotationXML>
            <emma:emma xmlns:emma="http://www.w3.org/2003/04/emma" version="1.0">
              <emma:interpretation id="{B0BE6EAC-E3CA-43FC-9916-08FAD93EC1DF}" emma:medium="tactile" emma:mode="ink">
                <msink:context xmlns:msink="http://schemas.microsoft.com/ink/2010/main" type="inkWord" rotatedBoundingBox="4022,368 6160,385 6150,1724 4011,170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431.9678">2184-7795 508 0,'13'-18'188'0,"-13"18"-148"0,17-4-8 0,-17 4 160 16,0 7-112-16,-13 5 36 15,5 3-68-15,-18 11 8 16,1 8-36-16,-14 4-8 16,10 0-8-16,-10 0 4 15,10-1-4-15,-6-6 16 16,14-1-12-16,-4-8-4 15,8-3 0-15,0-15-4 16,12 0 0-16,1-12 8 16,4 1-4-16,4-16-48 15,9 4 28-15,4-19-140 16,4 12 88-16,5-31-100 16,4 12 96-16,8-15 44 15,0 10 20-15,5 1 152 16,-5 12-80-16,-8 14 124 0,0 12-108 15,-9 18 100-15,1 8-100 0,-10 19 20 16,1 8-60-16,-4 3 20 16,3-3-32-16,1 3-8 15,4 0-12-15,-4-3-8 16,0-1 4-16,-5-3-148 16,5 0 80-16</inkml:trace>
          <inkml:trace contextRef="#ctx0" brushRef="#br0" timeOffset="3274.3183">1886-7594 860 0,'0'-8'320'0,"0"8"-248"16,13 11-20-16,-4-11 84 15,8 0-84-15,12-3-4 16,10 3-28-16,20-4 12 16,1 4-20-16,8-4-92 15,-4 4 44-15,-9-4-132 16,-4 4 96-16,-8-3-36 16,-9 3 64-16,-8-4 32 15,-9 0 12-15,0-4 36 16,-5 5-20-16,-7-5 40 15,8 4-32-15,-9 4 12 0,0 4-20 0,-4 7 28 16,0 5-28-16,0 2 4 16,4 1-12-1,-12 4-16-15,8 3 4 0,0 1 4 16,0-4 0 0,0-1 16-16,4-3-8 0,0-4-4 15,5-3 0-15,-5-9 12 16,0-3-8-16,1-11 4 15,3 3-4-15,5-10-32 16,-9 2 12-16,13-14-40 16,-8 8 32-16,12-5-48 15,0 4 40-15,5-3 16 16,-1 0 8-16,5 3 48 16,0 12-24-16,0-1 44 15,-9 12-36-15,-12 0 48 16,3 12-44-16,-3-5 20 15,-9 12-32-15,0 4 0 16,-4 7-12-16,-5-11-32 16,9 11 12-16,0 0 32 15,9-3-12-15,-5-5 8 16,4 1-8-16,1-8 12 16,4 0-12-16,-5-11-12 15,1-4 0-15,-9-11 12 16,4-1-4-16,-4-3-4 15,4-4 4-15,1-3-24 16,3-5 12-16,5 1-24 0,0 11 20 16,8-12-12-16,0 20 12 0,5-8 0 15,4 11 4-15,-5 0 0 16,1 4 0-16,-1 0 16 16,-4 4-4-16,-4 0 8 15,-4 7-8-15,-4-11-12 16,4 4 4-16,-5-1 20 15,1 5-8-15,-1-4-4 16,1 0 0-16,3-4-148 16,1 7 80-16,4-14-220 15,0 7 160-15</inkml:trace>
          <inkml:trace contextRef="#ctx0" brushRef="#br0" timeOffset="4128.5899">3573-7591 676 0,'-5'-7'248'0,"5"7"-192"0,-12-4-16 0,3 4 56 16,5 4-60-16,-13-4 56 15,4 4-52-15,-17 7-4 16,17-3-20-16,-16 7-12 16,7 4 0-16,-3 3 28 15,8 1-16-15,0 7 12 16,8 0-16-16,1 1-16 15,8-1 0-15,4-4-24 16,4-3 16-16,5-8-12 0,0 0 12 16,4-11-80-1,4-4 52-15,5-11-48 0,-1-1 52 0,5-10 4 16,-4-1 16-16,-9-7 20 16,-4 3 0-16,-5 1 24 15,1 11-16-15,-9 0 144 16,8 7-84-16,-16 8 64 15,8 8-76-15,-5 10-24 16,1 5-24-16,0 4 16 16,12 3-16-16,-3 0-4 15,3-4-4-15,13-3 4 16,-4-4-4-16,-8-8-100 16,12-3 52-16,1-12-60 15,-1 0 60-15,0-15 4 16,-4 4 24-16,-4-15-4 15,8 7 8-15,-8-7-8 16,4 11 8-16,-8 0 80 16,3 16-40-16,-7 3 72 15,-1 3-60-15,0 13 8 16,0 6-28-16,1 1-12 16,3 0-4-16,5-5 4 15,4 1-4-15,-4-4-12 16,8-7 4-16,-4-8-104 15,-4 0 60-15,8-8-24 16,0-7 44-16,-12-7 16 0,4 3 8 16,-9-11 4-16,0 7 0 0,5-4-12 15,-9 12 8-15,0 0 40 16,0 11-24-16,-9 12 36 16,9 7-32-16,0 27 12 15,0 7-16-15,-4 19-24 16,0-4 4-16,-9 15 32 15,4-7-16-15,-8 11 0 16,5-7-4-16,-5-1 28 16,4-7-16-16,-9-11 32 15,5-12-32-15,-8-11 4 16,4-7-12-16,-9-12 20 16,8 0-16-16,-7-19-12 15,3-3-4-15,5-27-60 16,12 3 36-16,5-18-84 15,8 8 60-15,9-1-8 16,4 8 36-16,4 0-136 16,5 8 88-16</inkml:trace>
        </inkml:traceGroup>
        <inkml:traceGroup>
          <inkml:annotationXML>
            <emma:emma xmlns:emma="http://www.w3.org/2003/04/emma" version="1.0">
              <emma:interpretation id="{FC9E5342-B7FE-4539-9B77-1C4A760F3D7E}" emma:medium="tactile" emma:mode="ink">
                <msink:context xmlns:msink="http://schemas.microsoft.com/ink/2010/main" type="inkWord" rotatedBoundingBox="7152,417 8023,424 8017,1212 7146,120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999.5955">5255-7515 424 0,'-17'-8'156'0,"4"16"-120"0,0-8-8 0,0 0 192 16,5 0-124-16,-14 0 96 31,5 8-112-31,-12-1 16 0,7 4-56 0,-8 5 40 16,9 2-48-16,0 5-16 15,8 4-8-15,9-1 0 16,8-3-4-16,9-8 8 16,4-4-8-16,8-11-12 15,1-7 4-15,0-9-32 16,-1-2 20-16,-4-9-56 16,1 8 40-16,-5-19 16 15,-5 12 12-15,-7-4 12 16,-1 3-4-16,-8 1 60 15,4 7-36-15,-5-11 140 16,5 18-96-16,0-3 48 16,9 15-72-16,17-7 28 15,8 7-44-15,25-4-8 16,14 8-16-16,3-4 20 16,-3 4-16-16,-5-1-4 15,-9 1-4-15,-12-4 20 16,0 0-12-16,-17 0 4 15,-5 0-8-15,-12-4-76 16,0 4 36-16,-9-3-144 16,5-1 96-16</inkml:trace>
          <inkml:trace contextRef="#ctx0" brushRef="#br0" timeOffset="5359.0514">5812-7768 320 0,'-4'-19'120'0,"4"19"-96"0,-8-15-4 0,3 7 236 15,10 5-144-15,-5-9 80 16,0 5-116-16,-5-5 28 16,5 12-60-16,-4-11 48 15,0 11-56-15,-5-7 0 16,1 7-20-16,-5 0-4 15,5 11-4-15,-18 0-8 16,13 4 4-16,-8 12 40 16,4 3-24-16,-4 15-20 15,8-3 0-15,-4 26 24 16,8 0-12-16,-4 15 12 16,9-4-12-16,-13-7 0 15,9-8-4-15,-14-11 28 16,5-11-20-16,-8-8 20 15,4-8-20-15,-14-15-44 16,10-7 16-16</inkml:trace>
        </inkml:traceGroup>
        <inkml:traceGroup>
          <inkml:annotationXML>
            <emma:emma xmlns:emma="http://www.w3.org/2003/04/emma" version="1.0">
              <emma:interpretation id="{CF43EDCE-711E-48A1-8AB5-C0EA8F42EE5B}" emma:medium="tactile" emma:mode="ink">
                <msink:context xmlns:msink="http://schemas.microsoft.com/ink/2010/main" type="inkWord" rotatedBoundingBox="8695,445 9483,451 9479,953 8691,94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320.2711">6562-7795 852 0,'-4'-30'316'0,"4"30"-248"0,8-7-16 16,1-1-4 0,8 8-36-16,21 0 12 15,13 4-12-15,21 3-32 16,-3 5 8-16,24 14 24 0,-12-3-8 0,0 3-8 16,-9-3 0-16,1 11 28 15,-18-8-12-15,-16 1 24 16,-10-4-24-16,-33 3 40 15,-4 8-28-15,-31-8 12 16,1-3-20-16,-34-12-8 16,8 5-4-16,-30-9 40 15,22-3-24 1,-18-12-36-16,18 5 8 0,8-9 0 16,21 5 8-16,14-8-56 15,16 3 32-15</inkml:trace>
          <inkml:trace contextRef="#ctx0" brushRef="#br0" timeOffset="5994.3204">6945-7693 600 0,'-13'-3'224'0,"13"3"-176"0,-8-8-12 0,-1 8 168 32,5 0-120-32,-13 0 80 0,13 4-96 0,-13 7-20 15,4 8-28-15,-4 8 4 16,13 3-16-16,-5 8-20 16,9-1 4-16,0 9 12 15,0-5 0-15,9-3-12 16,-5-4 4-16,-4-11-208 15,8-8 116-15,-8-11-464 16,9-4 312-16</inkml:trace>
        </inkml:traceGroup>
        <inkml:traceGroup>
          <inkml:annotationXML>
            <emma:emma xmlns:emma="http://www.w3.org/2003/04/emma" version="1.0">
              <emma:interpretation id="{4C4560FA-D03A-43C6-A63B-868BB1F53D99}" emma:medium="tactile" emma:mode="ink">
                <msink:context xmlns:msink="http://schemas.microsoft.com/ink/2010/main" type="inkWord" rotatedBoundingBox="9826,286 12494,308 12486,1334 9818,1312"/>
              </emma:interpretation>
              <emma:one-of disjunction-type="recognition" id="oneOf4">
                <emma:interpretation id="interp4" emma:lang="" emma:confidence="0">
                  <emma:literal>roles</emma:literal>
                </emma:interpretation>
                <emma:interpretation id="interp5" emma:lang="" emma:confidence="0">
                  <emma:literal>soles</emma:literal>
                </emma:interpretation>
                <emma:interpretation id="interp6" emma:lang="" emma:confidence="0">
                  <emma:literal>notes</emma:literal>
                </emma:interpretation>
                <emma:interpretation id="interp7" emma:lang="" emma:confidence="0">
                  <emma:literal>rotes</emma:literal>
                </emma:interpretation>
                <emma:interpretation id="interp8" emma:lang="" emma:confidence="0">
                  <emma:literal>poles</emma:literal>
                </emma:interpretation>
              </emma:one-of>
            </emma:emma>
          </inkml:annotationXML>
          <inkml:trace contextRef="#ctx0" brushRef="#br0" timeOffset="6665.6908">7750-7689 912 0,'-30'30'340'0,"30"-30"-264"0,-13 31-24 0,9-20 96 15,0 4-92 1,-5 4-28-16,5 0-24 0,4 4-24 16,9-8 12-16,-5 4-180 15,4-4 100-15,5-4-296 16,0 0 216-16</inkml:trace>
          <inkml:trace contextRef="#ctx0" brushRef="#br0" timeOffset="6502.7559">7822-7976 1120 0,'9'-19'416'0,"-9"19"-324"0,-4-3-24 16,-1 3 8-1,-3 3-56-15,-5 1-108 16,9 4 48-16,-1-5-512 16,-3 13 304-16</inkml:trace>
          <inkml:trace contextRef="#ctx0" brushRef="#br0" timeOffset="7056.2281">8231-7582 572 0,'0'-4'208'0,"0"4"-160"0,9-11-12 16,-9 7 100 0,0 8-80-16,0-4 60 15,0 0-72-15,-5 11 32 0,1-3-44 0,-4 22-20 16,-1 8-4-16,-12 26 24 15,4 4-16-15,0 7 4 16,4-7-12-16,-8-7-8 16,12-12 4-16,-4-4-4 15,13-7 0-15,-8-12 8 16,8-3-4-16,-13-12-144 16,13 1 76-16</inkml:trace>
          <inkml:trace contextRef="#ctx0" brushRef="#br0" timeOffset="8286.1607">8223-7525 652 0,'21'-11'244'0,"-21"11"-192"0,59 4-12 0,-33-4 76 15,0 4-72-15,3 3 104 16,1 5-84-16,0 3-48 15,-9 4-12-15,1 0 36 16,-10 3-20-16,-12 1 8 16,-4 0-16-16,-13-4 56 15,4 0-40-15,-25-4 16 16,12-4-28-16,-12-7 20 16,8-4-24-16,0-8-32 15,18 1 12-15,12-12-60 16,8 4 36-16,18-8-108 0,4 8 80 0,8-4-52 15,4-4 64-15,18 0 0 16,-5 1 28-16,5 3 76 16,-9 4-32-16,-8 0 124 15,-5 3-80-15,-17 1 88 16,1 11-88-16,-22 0 48 16,0 0-72-16,-9 11-20 15,9 4-16-15,-8 12-28 16,8 3 12-16,17 4-12 15,-5-4 8-15,18 1 0 16,-8-5 4-16,3-7-88 16,1 0 48-16,-1-15-48 15,-4-4 56-15,-4-12-48 16,-4 1 48-16,-8-15 12 16,7 3 16-16,-16-11-68 15,4 4 44-15,-8-1 40 16,-1 9 0-16,-12-1 136 15,12 12-76-15,-4-1 60 16,5 12-72-16,8 0-28 16,0 8-16-16,8-1-20 15,1 5 8-15,12-9 4 16,9 5 0-16,4-12-100 16,-4 4 56-16,21-11-112 15,-8 3 88-15,3-11-24 0,1 12 56 16,-8-23 40-16,-5 7 0 0,-9-15 44 15,-3 8-24 1,-14-16 84-16,1 1-60 0,-9-1 108 16,4 12-84-16,-13 0 32 15,9 23-60-15,0 7-8 16,0 12-20 0,0 18-4-16,9 1-4 0,-13 11 20 15,8 3-16-15,-8 5 4 16,4-5-8-16,-9-3 12 15,1-4-12-15,-5 8-4 16,4-8 0-16,1-4-120 16,8-3 64-16,8-12-48 15,9-4 56-15,13-3-72 16,8-4 64-16,9-16-52 16,0 5 60-16,-4-12 12 15,-1 0 20-15,-3-8 36 16,-5 12-12-16,-9-4 112 15,1 0-72-15,-18 8 76 16,1 0-72-16,-14-1 12 16,1 8-36-16,-4 4 24 15,-9 8-32-15,-5 0-12 16,10 3-8-16,-1 8-24 16,4 0 12-16,5 7-4 15,8 12 4-15,1-11 0 16,7 3 0-16,1-4-44 15,4-7 24-15,0-4-92 0,4-7 68 16,1-8-64-16,3-4 68 0,9-15-40 16,-4 8 52-16,13-19 4 15,-5-1 16-15,13-3 12 16,-4 12 4-16,0-5 96 16,-5 12-52-16,1 4 104 15,-5 11-84-15,-8 7 112 16,0 8-100-16,0 16 24 15,-9 6-60-15,-4 9 4 16,0-8-28-16,-8 0 36 16,-9-1-28-16,-5-6-128 15,1-9 56-15,-17-10-396 16,0-1 244-16</inkml:trace>
        </inkml:traceGroup>
      </inkml:traceGroup>
    </inkml:traceGroup>
    <inkml:traceGroup>
      <inkml:annotationXML>
        <emma:emma xmlns:emma="http://www.w3.org/2003/04/emma" version="1.0">
          <emma:interpretation id="{BEA81FC5-C5E5-40BF-B92D-64AD572D30E9}" emma:medium="tactile" emma:mode="ink">
            <msink:context xmlns:msink="http://schemas.microsoft.com/ink/2010/main" type="paragraph" rotatedBoundingBox="3112,3662 3449,1800 3749,1855 3412,37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97FD42-F000-4589-902F-C948E4D843B2}" emma:medium="tactile" emma:mode="ink">
              <msink:context xmlns:msink="http://schemas.microsoft.com/ink/2010/main" type="line" rotatedBoundingBox="3112,3662 3449,1800 3749,1855 3412,3716"/>
            </emma:interpretation>
          </emma:emma>
        </inkml:annotationXML>
        <inkml:traceGroup>
          <inkml:annotationXML>
            <emma:emma xmlns:emma="http://www.w3.org/2003/04/emma" version="1.0">
              <emma:interpretation id="{75B67127-FEB1-47F9-A33F-E538EF7F418A}" emma:medium="tactile" emma:mode="ink">
                <msink:context xmlns:msink="http://schemas.microsoft.com/ink/2010/main" type="inkWord" rotatedBoundingBox="3112,3662 3308,2580 3507,2616 3311,3697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37021.0855">1175-4591 280 0,'-17'0'104'0,"17"0"-84"0,0-15 0 0,0 3 144 15,9 1-92-15,-9-19 24 16,8-1-56-16,-4-18-8 16,5 8-20-16,-1-24 12 15,1 9-16-15,-5-35-20 16,5 11 4-16,-1-26 4 16,1 15 4-16,-5-3 24 15,5 18-12-15,-9 8 24 16,0 22-24-16,-9 5 12 15,9 11-12-15,0 3 12 16,-4 8-16-16,-5 0-28 16,9 19 8-16,0-7 4 15,0 14 8-15,-8-7-12 16,8 8 8-16,-13 7 4 16,13 0 0-16,-13 4 0 15,5 0 0-15,-1 4-12 0,1 3 8 16,-5-3 4-16,4 0 0 0,5-8 8 15,-4-4-4-15,8-7 8 16,12 0-8-16,-3-12-4 16,12 4 4-16,0-11-32 15,1 4 16-15,-1-4 4 16,9 7 8-16,-13-3 0 16,-4 3 0-16,-1 1 8 15,-7 7-4-15,-14-8 104 16,1 0-60-16,-1 5 60 15,-4-1-64-15,-8-7 4 16,13 7-28-16,-5-11-12 16,4 7-4-16,9-11-296 15,9 8 160-15</inkml:trace>
        </inkml:traceGroup>
        <inkml:traceGroup>
          <inkml:annotationXML>
            <emma:emma xmlns:emma="http://www.w3.org/2003/04/emma" version="1.0">
              <emma:interpretation id="{FD29CACF-12DE-4865-B4A7-30960B48853D}" emma:medium="tactile" emma:mode="ink">
                <msink:context xmlns:msink="http://schemas.microsoft.com/ink/2010/main" type="inkWord" rotatedBoundingBox="3433,2042 3476,1805 3749,1855 3706,2091"/>
              </emma:interpretation>
              <emma:one-of disjunction-type="recognition" id="oneOf6">
                <emma:interpretation id="interp10" emma:lang="" emma:confidence="0">
                  <emma:literal>C</emma:literal>
                </emma:interpretation>
                <emma:interpretation id="interp11" emma:lang="" emma:confidence="0">
                  <emma:literal>o</emma:literal>
                </emma:interpretation>
                <emma:interpretation id="interp12" emma:lang="" emma:confidence="0">
                  <emma:literal>s</emma:literal>
                </emma:interpretation>
                <emma:interpretation id="interp13" emma:lang="" emma:confidence="0">
                  <emma:literal>G</emma:literal>
                </emma:interpretation>
                <emma:interpretation id="interp14" emma:lang="" emma:confidence="0">
                  <emma:literal>c</emma:literal>
                </emma:interpretation>
              </emma:one-of>
            </emma:emma>
          </inkml:annotationXML>
          <inkml:trace contextRef="#ctx0" brushRef="#br0" timeOffset="338312.5197">1341-6359 260 0,'5'-7'96'0,"-5"7"-76"0,0 3-4 0,-5-3 80 15,5 4-56-15,-4-4 28 16,0 8-40-16,-5-1 16 15,5 5-24-15,-5-1 88 16,9 4-60-16,-4 0 40 16,8 4-52-16,1-4 0 15,7 1-24-15,10-9 12 16,3-3-16-16,9-12 24 16,5 1-20-16,3-8 4 15,-3 0-8-15,-10-12 28 16,1 8-20-16,-21-7-12 15,-5 3-8-15,-17-4 4 16,5 8 0-16,-18 1-12 16,1 6 8-16,-5 8 4 15,4 4 0-15,1 0 8 16,8 4-4-16,8-4-64 16,13 4 32-16,13 0-508 15,5 0 296-15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46.25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  <inkml:context xml:id="ctx1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3-27T14:37:54.316"/>
    </inkml:context>
  </inkml:definitions>
  <inkml:traceGroup>
    <inkml:annotationXML>
      <emma:emma xmlns:emma="http://www.w3.org/2003/04/emma" version="1.0">
        <emma:interpretation id="{7CCA77B6-50DB-4773-881F-305ED83BB885}" emma:medium="tactile" emma:mode="ink">
          <msink:context xmlns:msink="http://schemas.microsoft.com/ink/2010/main" type="writingRegion" rotatedBoundingBox="6681,4685 7475,7902 6282,8197 5487,4980"/>
        </emma:interpretation>
      </emma:emma>
    </inkml:annotationXML>
    <inkml:traceGroup>
      <inkml:annotationXML>
        <emma:emma xmlns:emma="http://www.w3.org/2003/04/emma" version="1.0">
          <emma:interpretation id="{22615C9D-1057-4633-82D4-0FA535407530}" emma:medium="tactile" emma:mode="ink">
            <msink:context xmlns:msink="http://schemas.microsoft.com/ink/2010/main" type="paragraph" rotatedBoundingBox="6681,4685 7475,7902 6282,8197 5487,49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D86003-AB49-4815-B579-539ED79B16C6}" emma:medium="tactile" emma:mode="ink">
              <msink:context xmlns:msink="http://schemas.microsoft.com/ink/2010/main" type="line" rotatedBoundingBox="6681,4685 7475,7902 6282,8197 5487,4980"/>
            </emma:interpretation>
          </emma:emma>
        </inkml:annotationXML>
        <inkml:traceGroup>
          <inkml:annotationXML>
            <emma:emma xmlns:emma="http://www.w3.org/2003/04/emma" version="1.0">
              <emma:interpretation id="{4FAA569A-4BBD-446B-99BE-21D088F4DBB0}" emma:medium="tactile" emma:mode="ink">
                <msink:context xmlns:msink="http://schemas.microsoft.com/ink/2010/main" type="inkWord" rotatedBoundingBox="6681,4685 7236,6934 6043,7229 5487,4980"/>
              </emma:interpretation>
            </emma:emma>
          </inkml:annotationXML>
          <inkml:trace contextRef="#ctx0" brushRef="#br0">3768-1616 268 0,'0'-27'100'0,"0"20"-76"0,5-4-8 16,-5 3 176-16,4 4-108 0,-4-3 80 15,0 7-96 1,0-4 52-16,0 4-68 0,0 4 48 16,0 3-56-16,0 12 32 15,8 8-44-15,1 7 44 16,0 4-44-16,3 3 4 15,1 1-24-15,-4-8 44 16,3 8-28-16,-3-16-32 16,-1 8 0-16,-8-11 36 15,5-4-20-15,-5 3 36 16,0-10-32-16,0 3-100 16,0-7 40-16,4-16-456 15,4 0 276-15</inkml:trace>
          <inkml:trace contextRef="#ctx0" brushRef="#br0" timeOffset="183.4875">4045-1559 808 0,'-4'22'300'0,"4"-22"-232"0,8 16-20 16,-3-13-24-1,8 1-24-15,4 0-28 16,0 4 16-16,0-8-208 16,4 3 124-16</inkml:trace>
          <inkml:trace contextRef="#ctx0" brushRef="#br0" timeOffset="1185.6524">4629-1832 716 0,'4'-7'264'0,"-4"7"-204"0,0-4-16 0,-4 4 108 15,4 0-92-15,-5-8 0 16,5 8-36-16,-4-7-8 16,0 7-8-16,-5-8-8 15,5 8 4-15,-9-7-4 16,5 14 0-16,-9-7 8 15,8 8-4-15,-12-8-4 16,4 7 4-16,-9-7-16 16,9 8 8-16,0-8 28 15,5 4-12-15,-1-4 24 16,4 3-24-16,1-3-20 16,8 0 0-16,-9 0 40 0,18 8-20 0,-18 0 8 15,9 3-12-15,-4 4-8 16,0 4 4-16,-5 8-16 15,9-1 8-15,-4 4 4 16,8 1 0-16,0-5-28 16,5 1 16-16,4-9 24 15,-1 1-8-15,-3-3 8 16,0-5-4-16,-5-4 12 16,0 1-12-16,0-4-20 15,1 3 4-15,-5-7 4 16,0 0 4-16,0 0-20 15,8 0 12-15,1-3 4 16,-1-1 4-16,1-4-12 16,3 8 8-16,1-15 4 15,4 15 0-15,-4-7-28 16,4 7 16-16,-4 0 24 16,0 3-8-16,-5 5 8 15,5 3-4-15,0 1-16 16,-5 3 4-16,5 0-16 15,0-4 12-15,-1 1 4 16,5 3 4-16,-4-8 8 16,-4 8-4-16,-1-11 32 15,1 4-20-15,-5-1-12 16,5 1-8-16,-9 0 12 16,0-5-4-16,0 5-12 0,0 7 4 15,-13-7 12-15,9 3-4 0,-9 4 24 16,4-7-16-16,-4 3 48 15,1 4-32-15,-5 0 28 16,8-3-28-16,-4-1 8 16,1 0-20-16,-5-7 0 15,8 4-8-15,-4-4-16 16,1 3 4-16,3-3 4 16,-4 3 0-16,-4-7 8 15,9 8-4-15,-5-8 8 16,4 0-8-16,-3 0-20 15,12 0 8-15,-13 0-120 16,13 0 72-16,-4 0-232 16,4 0 160-16</inkml:trace>
          <inkml:trace contextRef="#ctx0" brushRef="#br0" timeOffset="-11318.2374">4313-3543 520 0,'18'-3'192'0,"-18"3"-152"0,42 0-8 0,-21 3 72 16,5 5-64-16,0 7 52 15,3 4-52-15,1 4 16 16,0 7-36-16,-5-3 88 16,1-1-60-16,-13 0 56 15,-5-3-60-15,-8 4 60 16,9-5-64-16,-22 1 0 15,0-4-24-15,-8 0-36 16,8 4 8-16,-8-8-400 16,4 4 224-16</inkml:trace>
          <inkml:trace contextRef="#ctx0" brushRef="#br0" timeOffset="-991.1356">3956-1960 424 0,'0'0'156'0,"4"0"-120"0,5 0-8 15,-9-4 140 1,4 4-96-16,0-8 52 15,9 4-76-15,-5-7 36 16,5 3-48-16,0-10 32 0,0 10-36 16,-5-11-20-16,5 8-4 0,-9-12 8 15,1 4-8-15,-5-19 4 16,0 8-4-16,-5-19-8 16,1 3 4-16,-9-7 4 15,0 8-4-15,-8-8-4 16,8 11 4-16,-8-11-16 15,8 12 8-15,-4-5 12 16,5 8-4-16,-6-7-12 16,10 11 4-16,-5-12 12 15,5 12-4-15,-5-7-4 16,9 7 4-16,-5-4 4 16,5 8-4-16,-9-4-4 15,17 11 4-15,-12-7-16 16,-1 11 8-16,-8-4 4 15,0 8 0-15,9 0 16 16,-1 3-8-16,-4 1-28 16,9 7 8-16,-9-3 40 15,9 3-16-15,0-4 8 16,4 8-12-16,-4-7 4 16,4 7-8-16,-5-4-4 15,5 4 4-15,-4 0 4 16,4 4-4-16,-8-1-12 15,-1 1 4-15,-4 4 4 16,9 7 0-16,-4 0 24 0,3 4-12 16,-7 4-12-16,12-1-4 0,-5-3 12 15,5 0-4-15,-4-7-28 16,4-1 12-16,0-11 32 16,9 4-12-16,-5-8 0 15,0 0-4-15,9-7 4 16,0 3-4-16,4-3-4 15,4 3 4-15,0-3-40 16,5 3 20-16,-1-3 4 16,1 7 12-16,-1-3 0 15,-3 3 0-15,-5-7 52 16,-5 7-28-16,-3-4 0 16,4 8-16-16,-13-7-8 15,0 3 4-15,-4-8 20 16,4 5-12-16,-9-4 4 15,5 7-8-15,-9-8 4 16,9 5-8-16,-9-1-20 16,9 4 8-16,-9-3 20 15,4 7-4-15,-12-4 4 16,8 8-4-16,-8-4-32 16,8 4 12-16,0-4 4 15,5 3 8-15,8-3-240 16,4 0 132-16</inkml:trace>
        </inkml:traceGroup>
        <inkml:traceGroup>
          <inkml:annotationXML>
            <emma:emma xmlns:emma="http://www.w3.org/2003/04/emma" version="1.0">
              <emma:interpretation id="{C5A37F1E-C2E5-4F62-9D3A-7213537C92D7}" emma:medium="tactile" emma:mode="ink">
                <msink:context xmlns:msink="http://schemas.microsoft.com/ink/2010/main" type="inkWord" rotatedBoundingBox="6668,7941 6706,8093 6598,8119 6561,7967"/>
              </emma:interpretation>
            </emma:emma>
          </inkml:annotationXML>
          <inkml:trace contextRef="#ctx1" brushRef="#br0">4569-193 0,'0'0'0,"0"0"15,0 0-15,0 0 0,0 0 31,-43-94-15,-12 101 0,8-45-1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5:43.73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  <inkml:context xml:id="ctx1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9-03-27T14:46:18.151"/>
    </inkml:context>
  </inkml:definitions>
  <inkml:traceGroup>
    <inkml:annotationXML>
      <emma:emma xmlns:emma="http://www.w3.org/2003/04/emma" version="1.0">
        <emma:interpretation id="{D0C9A8D0-5FD0-4F6F-A9D0-C97C756AF797}" emma:medium="tactile" emma:mode="ink">
          <msink:context xmlns:msink="http://schemas.microsoft.com/ink/2010/main" type="writingRegion" rotatedBoundingBox="872,3385 24515,2914 24815,18010 1172,18481"/>
        </emma:interpretation>
      </emma:emma>
    </inkml:annotationXML>
    <inkml:traceGroup>
      <inkml:annotationXML>
        <emma:emma xmlns:emma="http://www.w3.org/2003/04/emma" version="1.0">
          <emma:interpretation id="{60DB097B-8727-4C56-86DB-15A0B879F3A2}" emma:medium="tactile" emma:mode="ink">
            <msink:context xmlns:msink="http://schemas.microsoft.com/ink/2010/main" type="paragraph" rotatedBoundingBox="12059,3134 13480,3197 13449,3893 12028,383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AF648BF-6F76-4D9E-BC92-CD7B45742880}" emma:medium="tactile" emma:mode="ink">
              <msink:context xmlns:msink="http://schemas.microsoft.com/ink/2010/main" type="line" rotatedBoundingBox="12059,3134 13480,3197 13449,3893 12028,3831">
                <msink:destinationLink direction="with" ref="{E94B5182-5F6F-4BE7-A550-78167735A2D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55B0D70-C60E-4E1C-B5B1-3038C5C3EE0A}" emma:medium="tactile" emma:mode="ink">
                <msink:context xmlns:msink="http://schemas.microsoft.com/ink/2010/main" type="inkWord" rotatedBoundingBox="12059,3134 13480,3197 13449,3893 12028,38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10275-4913 384 0,'-4'0'140'0,"4"0"-108"0,-9 12-8 0,1-9 136 16,3 5-92-16,-7 3 96 16,-5 8-96-16,-13 11 48 15,4 5-72-15,-12 6-4 16,8 5-24-16,-12-1 24 15,20 0-24-15,-16-7 12 16,21-7-16-16,-13-9 20 16,13 1-20-16,0-8 48 15,4 0-32-15,5-7-136 16,8-4 56-16,8-8-492 16,5 0 300-16</inkml:trace>
          <inkml:trace contextRef="#ctx0" brushRef="#br0" timeOffset="-299.7948">9956-4913 392 0,'-9'-15'148'0,"9"15"-116"0,13-4-8 0,-13 4 180 16,4 8-116-16,0-1 60 15,5 5-84-15,4 14 16 16,8 5-48-16,5 10 8 16,-1 5-24-16,1-1 20 15,3 0-24-15,1-3 24 16,0-4-24-16,-9-4 40 15,1-4-28-15,-10-11-136 16,5 0 60-16,-12-8-572 16,3 5 344-16</inkml:trace>
          <inkml:trace contextRef="#ctx0" brushRef="#br0" timeOffset="175.4899">10279-4761 684 0,'13'-19'252'0,"-13"19"-192"0,21-15-20 0,-8 7 112 32,4 0-92-32,-4 5 0 0,4 3-36 0,4-8-8 15,1 8-8-15,-14 0 28 16,13 4-20-16</inkml:trace>
          <inkml:trace contextRef="#ctx0" brushRef="#br0" timeOffset="1743.7084">10364-5121 632 0,'-8'-11'236'0,"-1"14"-184"0,14 5-16 0,-5-4 88 16,0 0-76-16,0-4 0 15,0 15-32-15,-5 0 24 16,5 4-24-16</inkml:trace>
          <inkml:trace contextRef="#ctx0" brushRef="#br0" timeOffset="327.8977">10330-4595 664 0,'-4'-4'244'0,"4"4"-188"0,26 4-16 0,-14-8 128 16,5 4-100-16,9-7 8 15,4-1-48-15,4-3 20 16,4 3-32-16,13 1-296 16,0 3 152-16</inkml:trace>
          <inkml:trace contextRef="#ctx0" brushRef="#br0" timeOffset="793.2472">11037-4739 352 0,'0'-30'132'0,"0"30"-104"0,22-30-8 15,-14 15 124 1,-4 3-84-16,-8-7 0 16,-4 8-36-16,-5 0 0 15,4 3-12-15,-12 8 44 16,0 8-28-16,-9 7 84 16,9 7-64-16,-13 9 40 0,12-1-52 0,5 4 24 15,9-4-32-15,8-3 28 16,0-1-32-16,12-11 20 15,5-3-24-15,5-8 52 16,8-4-40-16,-9-16-140 16,9 5 60-16,-9-19-120 15,0 3 100-15,-8-14-32 16,4 7 60-16,-13-12 8 16,1 12 16-16,-10-4 4 15,1 8 4-15,4-8 52 16,0 19-24-16,-8-3 124 15,12 10-80-15,-8 5 16 16,8 7-48-16,-4 7 40 16,4 1-40-16,-4 18 20 15,4 8-32-15,1 12 16 16,-5-1-20-16,-5 4 8 16,1 1-12-16,4-5 44 15,0-3-28-15,0-5 40 16,0-6-40-16,-8-9-296 15,16-3 144-15</inkml:trace>
          <inkml:trace contextRef="#ctx0" brushRef="#br0" timeOffset="1038.8984">11110-4606 592 0,'8'-15'220'0,"-8"15"-172"0,21-4-12 0,-12 0 200 15,4 8-136-15,8-4 48 16,0 7-88-16,9 1-28 15,0 7-20-15,-5 4-12 16,-3 0 4-16,-14 4 12 16,-8-1-8-16,-12-3 40 15,-1 4-24-15,-17-4-12 16,9 0-8-16,-1-8-16 16,14 1 8-16,-1-9 28 15,18 5-12-15,21-8-64 16,-1 4 24-16</inkml:trace>
        </inkml:traceGroup>
      </inkml:traceGroup>
    </inkml:traceGroup>
    <inkml:traceGroup>
      <inkml:annotationXML>
        <emma:emma xmlns:emma="http://www.w3.org/2003/04/emma" version="1.0">
          <emma:interpretation id="{D3138043-25D2-45E8-899A-C2433AF317E0}" emma:medium="tactile" emma:mode="ink">
            <msink:context xmlns:msink="http://schemas.microsoft.com/ink/2010/main" type="paragraph" rotatedBoundingBox="12008,5030 12428,4146 12497,4179 12077,506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5CC13FCD-9109-4789-9955-41EF7EB83F32}" emma:medium="tactile" emma:mode="ink">
              <msink:context xmlns:msink="http://schemas.microsoft.com/ink/2010/main" type="line" rotatedBoundingBox="12008,5030 12428,4146 12497,4179 12077,5062">
                <msink:destinationLink direction="with" ref="{E94B5182-5F6F-4BE7-A550-78167735A2D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F2AC5DB-1A07-461F-97A7-77B5A091B940}" emma:medium="tactile" emma:mode="ink">
                <msink:context xmlns:msink="http://schemas.microsoft.com/ink/2010/main" type="inkWord" rotatedBoundingBox="12008,5030 12428,4146 12497,4179 12077,5062"/>
              </emma:interpretation>
              <emma:one-of disjunction-type="recognition" id="oneOf1">
                <emma:interpretation id="interp1" emma:lang="" emma:confidence="0">
                  <emma:literal>a tin</emma:literal>
                </emma:interpretation>
                <emma:interpretation id="interp2" emma:lang="" emma:confidence="0">
                  <emma:literal>of</emma:literal>
                </emma:interpretation>
                <emma:interpretation id="interp3" emma:lang="" emma:confidence="0">
                  <emma:literal>at,</emma:literal>
                </emma:interpretation>
                <emma:interpretation id="interp4" emma:lang="" emma:confidence="0">
                  <emma:literal>at'</emma:literal>
                </emma:interpretation>
                <emma:interpretation id="interp5" emma:lang="" emma:confidence="0">
                  <emma:literal>stay</emma:literal>
                </emma:interpretation>
              </emma:one-of>
            </emma:emma>
          </inkml:annotationXML>
          <inkml:trace contextRef="#ctx0" brushRef="#br0" timeOffset="-951.1722">10360-4107 260 0,'-21'8'96'0,"21"-8"-76"0,-34 38-4 16,8-12 256-1,9 1-152-15,-25 26 64 0,12-4-108 0,-17 30 8 16,13 5-48-16,-9 22-4 16,14-8-20-16,-14 1 12 15,22-16-16-15,-9-15 40 16,9-11-24-16</inkml:trace>
        </inkml:traceGroup>
      </inkml:traceGroup>
    </inkml:traceGroup>
    <inkml:traceGroup>
      <inkml:annotationXML>
        <emma:emma xmlns:emma="http://www.w3.org/2003/04/emma" version="1.0">
          <emma:interpretation id="{A401B0A2-C34B-439C-BEFA-DC8C0E03D881}" emma:medium="tactile" emma:mode="ink">
            <msink:context xmlns:msink="http://schemas.microsoft.com/ink/2010/main" type="paragraph" rotatedBoundingBox="10745,4612 15628,5245 15475,6428 10592,579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D3B3003-E442-43BC-B24F-FE336FB14D75}" emma:medium="tactile" emma:mode="ink">
              <msink:context xmlns:msink="http://schemas.microsoft.com/ink/2010/main" type="line" rotatedBoundingBox="10745,4612 15628,5245 15475,6428 10592,5795">
                <msink:destinationLink direction="with" ref="{E94B5182-5F6F-4BE7-A550-78167735A2D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823C42D-C677-4EFF-B723-711D71B9B107}" emma:medium="tactile" emma:mode="ink">
                <msink:context xmlns:msink="http://schemas.microsoft.com/ink/2010/main" type="inkWord" rotatedBoundingBox="10745,4612 15628,5245 15475,6428 10592,5795"/>
              </emma:interpretation>
            </emma:emma>
          </inkml:annotationXML>
          <inkml:trace contextRef="#ctx0" brushRef="#br0" timeOffset="-79483.8837">12208-2184 208 0,'-13'-7'76'0,"13"7"-60"0,0-12-4 0,0 5 144 31,0 7-88-31,5-12 8 0,3 1-48 0,-8-12 28 16,13 8-32-16,4-15 20 15,4 3-24-15,-8-10 16 16,8 6-20-16,5-18 0 15,8 11-8-15,17-19 36 16,0 12-20-16,39-23 56 16,-1 7-44-16,9-11 28 15,0 12-36-15,4-5 8 16,-12 24-20-16,12-1-24 16,-13 16 0-16,-8 3 12 15,-17 19 0-15,-13 0 24 16,-8 12-16-16,-22 15 40 15,-8 3-28-15,-26 16-4 16,0-1-12-16,-34 16-60 16,1-4 28-16,-27-4-32 15,9 1 32-15,-29-5-44 16,7-3 40-16,-33-4 32 16,13-1 0-16,-14-6 0 15,27-1 0-15,8-11 40 16,21-4-24-16,13-7-20 15,12-5 0-15,18-6-52 16,21 3 24-16,9-4 16 0,3 0 8 0,27-4 12 16,3 8-4-16,14 0-4 15,-1 0 4-15,0 8-24 16,-4 3 12-16,-12 12 12 16,-5 4 0-16,-30 10 32 15,-4 5-20-15,-38 7-24 16,-1-3 4-16,-24-1 0 15,11-3 4-15,-16-8 16 16,13 0-8-16,-26-11 4 16,17-8-4-16,-8-11 48 15,16-1-32-15,5-14-20 16,17-8-4-16,4-19-72 16,18 0 40-16,3-22-304 15,9 7 184-15</inkml:trace>
          <inkml:trace contextRef="#ctx0" brushRef="#br0" timeOffset="4125.3427">8550-3160 572 0,'-8'0'208'0,"8"0"-160"0,4 38-12 0,-4-16 156 16,4 5-112-16,9 18 44 15,-4 1-72-15,12 3 40 16,0-4-52-16,5-11 84 16,4-3-68-16,17-28 24 15,-1-3-44-15,18-34-32 16,0 0-4-16,34-30-380 16,4 7 208-16</inkml:trace>
        </inkml:traceGroup>
        <inkml:traceGroup>
          <inkml:annotationXML>
            <emma:emma xmlns:emma="http://www.w3.org/2003/04/emma" version="1.0">
              <emma:interpretation id="{6C453B0F-54A8-481E-97A1-A3CBA90D79FC}" emma:medium="tactile" emma:mode="ink">
                <msink:context xmlns:msink="http://schemas.microsoft.com/ink/2010/main" type="inkWord" rotatedBoundingBox="11879,4775 14439,5107 14344,5837 11785,5505">
                  <msink:destinationLink direction="with" ref="{13FE2021-3251-4BF1-93E1-525617A9E4C4}"/>
                </msink:context>
              </emma:interpretation>
            </emma:emma>
          </inkml:annotationXML>
          <inkml:trace contextRef="#ctx0" brushRef="#br0" timeOffset="-78943.9492">12208-2661 572 0,'17'-11'208'0,"-17"11"-160"0,9-27-12 16,-5 16 76 0,0 7-68-16,-4-11 8 15,-4 4-32-15,4-12-4 16,-8 4-8-16,-1-15 36 15,5 4-20-15,-18-16-32 16,1 1 4-16,-26-4 36 16,13 15-20-16,-17-15 24 15,0 14-20-15,-4-6 44 0,8 7-32 16,-17 0 48-16,13 15-44 0,-9-4-40 16,5 19 0-16,-13-3 0 15,12 7 8-15,-3 3-12 16,16 5 8-16,5 3-24 15,12 5 16-15,18 6-12 16,8 1 12-16,13 22 8 16,8 5 4-16,17 22-12 15,5 3 8-15,-1 5 48 16,1-8-24-16,-5-12-20 16,-4-7 0-16,-4-15 8 15,0-8-4-15,-9-11 16 16,1-7-12-16,-10-16 32 15,-3 0-24-15,-9-15 20 16,0 0-20-16,-4-15 0 16,-5 4-8-16,-12-12-32 15,4 12 12-15,-22 3-12 16,10 8 12-16,-22 16-20 16,4 10 20-16,-9 12-12 15,14 4 12-15,3 7-8 16,14 4 8-16,16 4-8 15,9-4 8-15,17 4-80 16,13-4 52-16</inkml:trace>
          <inkml:trace contextRef="#ctx0" brushRef="#br0" timeOffset="-723.4237">9730-3369 600 0,'0'-15'224'0,"0"15"-176"0,-9 42-12 0,5-12 124 15,8-7-96-15,-4 15 80 16,5 3-84-16,-1-6 20 16,9 6-44-16,0-11 48 15,-1 5-48-15,5-17 56 16,0 5-56-16,5-19 64 16,3-4-60-16,5-15 0 15,4 3-24-15,13-22-388 16,8 8 200-16</inkml:trace>
        </inkml:traceGroup>
      </inkml:traceGroup>
    </inkml:traceGroup>
    <inkml:traceGroup>
      <inkml:annotationXML>
        <emma:emma xmlns:emma="http://www.w3.org/2003/04/emma" version="1.0">
          <emma:interpretation id="{FE8E5801-F5C8-4218-83EB-D1BCF2D3F0F8}" emma:medium="tactile" emma:mode="ink">
            <msink:context xmlns:msink="http://schemas.microsoft.com/ink/2010/main" type="paragraph" rotatedBoundingBox="9699,5789 19278,5978 19259,6922 9680,67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84AD6E0-5A33-4B06-890C-5F5CEC466164}" emma:medium="tactile" emma:mode="ink">
              <msink:context xmlns:msink="http://schemas.microsoft.com/ink/2010/main" type="inkBullet" rotatedBoundingBox="10597,5934 10758,5938 10749,6394 10588,6391"/>
            </emma:interpretation>
          </emma:emma>
        </inkml:annotationXML>
        <inkml:trace contextRef="#ctx0" brushRef="#br0" timeOffset="-97530.0929">8521-2343 508 0,'-9'-7'188'0,"9"7"-148"0,9 3-8 16,-9-3 192 0,0 0-128-16,0 4 60 15,0 8-92-15,-9 3 16 16,9 7-48-16,-8 1 16 15,3 0-28-15,-3 0 36 0,-5-1-32 0,5-7 4 16,8 1-16-16,-13-9-8 16,13 1 0-16,4-12-32 15,5 4 16-15,3-8-4 16,10 5 8-16,3-9 0 16,1 8 0-16,-1-7 24 15,-3 7-8-15,-10-3 48 16,-7 3-28-16,-10-7 100 15,-7 3-72-15,-10-11 56 16,9 8-68-16,-4-8-12 16,9 4-20-16,8-12-116 15,0 8 56-15</inkml:trace>
        <inkml:trace contextRef="#ctx0" brushRef="#br0" timeOffset="-97860.4711">8521-2301 404 0,'0'-8'148'0,"0"8"-112"0,4-7-12 0,-4 3 208 15,0 8-132-15,0-4 56 16,0 0-92-16,0 0 16 16,0 0-48-16,0 4 52 15,0 3-48-15,0 8 44 16,0 4-44-16,0 11 0 16,4 5-24-16,-4 6 12 15,13-3-16-15,-9 0 32 16,13 0-24-16,-13-4-12 15,9-4-8-15,-8-7 28 16,3-1-12-16,-8-6 24 16,4-1-24-16,-8-8 12 15,4 5-12-15,0-12-76 16,-8 0 32-16,-1-8-188 16,9 1 120-16,-4-12-368 15,8 0 260-15</inkml:trace>
      </inkml:traceGroup>
      <inkml:traceGroup>
        <inkml:annotationXML>
          <emma:emma xmlns:emma="http://www.w3.org/2003/04/emma" version="1.0">
            <emma:interpretation id="{7D2F2F5F-BD83-4C81-9273-4C5C3F176B0F}" emma:medium="tactile" emma:mode="ink">
              <msink:context xmlns:msink="http://schemas.microsoft.com/ink/2010/main" type="line" rotatedBoundingBox="9699,5789 19278,5978 19259,6922 9680,6734">
                <msink:destinationLink direction="with" ref="{D5D2EA59-FEF5-43D8-B06F-5173EEC0708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E6A2E27-AAC4-49D6-9549-0B33836291F7}" emma:medium="tactile" emma:mode="ink">
                <msink:context xmlns:msink="http://schemas.microsoft.com/ink/2010/main" type="inkWord" rotatedBoundingBox="11850,5909 15727,5985 15718,6456 11841,6380"/>
              </emma:interpretation>
            </emma:emma>
          </inkml:annotationXML>
          <inkml:trace contextRef="#ctx0" brushRef="#br0" timeOffset="-96643.2338">9721-2282 436 0,'9'-8'160'0,"-9"8"-124"0,-9-11-8 0,9 7 132 15,0 4-92-15,0-7 104 16,0 3-96-16,0-4 12 15,0 8-52-15,-8-7 12 16,8 7-28-16,0-4 0 16,0 8-12-16,0 3 28 15,0 1-20-15,0 11 40 16,0 7-32-16,0 12 48 16,8 0-40-16,-8 4 4 15,13-1-24-15,-13-7-8 16,9 0 0-16,4 0 4 15,-5-3-4-15,-8-9-4 16,9-3 4-16,-9-7 40 16,4-1-24-16,-4-7-20 15,0 3 0-15,0-10-140 16,0 3 72-16</inkml:trace>
          <inkml:trace contextRef="#ctx0" brushRef="#br0" timeOffset="-93080.2593">13562-2222 560 0,'-8'-22'208'0,"8"22"-164"0,-4-4-8 0,-1-4 216 15,5 16-144-15,-8-4 96 16,4 3-116-16,-9 5 28 16,13-1-68-16,-21 8-16 15,12-4-20-15,-4 4 8 16,5-4-12-16,-1 0-20 16,9-3 4-16,0-9-4 15,9 1 4-15,-1-8 16 16,14 4-4-16,-10-7-72 15,5-1 36-15,-4-7-48 16,0 11 44-16,4-3 28 16,-9 3 8-16,-3-4 56 15,-1 5-32-15,-8-9 88 16,4 8-64-16,-5-11 40 16,1 8-52-16,-9-12 16 15,9 7-32-15,-4-3-36 16,8 0 8-16,-5-4-316 15,5 8 176-15</inkml:trace>
        </inkml:traceGroup>
        <inkml:traceGroup>
          <inkml:annotationXML>
            <emma:emma xmlns:emma="http://www.w3.org/2003/04/emma" version="1.0">
              <emma:interpretation id="{41FB7BD8-72B3-4F8B-9CFB-5473817C9814}" emma:medium="tactile" emma:mode="ink">
                <msink:context xmlns:msink="http://schemas.microsoft.com/ink/2010/main" type="inkWord" rotatedBoundingBox="15644,5906 17296,5939 17285,6489 15633,6456"/>
              </emma:interpretation>
            </emma:emma>
          </inkml:annotationXML>
          <inkml:trace contextRef="#ctx0" brushRef="#br0" timeOffset="-93444.7285">13511-2365 840 0,'-4'-8'312'0,"4"8"-244"0,4 8-16 16,-4-8 40-1,5 11-60-15,-5 8 32 16,4 7-36-16,-4 16 8 16,8 3-20-16,1 8 28 15,-1 0-28-15,1-7-32 16,-1 7 8-16,1-12 20 16,-5-7-8-16,-4-3 20 15,0-5-16-15,0-3 16 0,0-4-16 0,-4-12-72 16,4 1 32-16,0-12-172 15,0 0 112-15</inkml:trace>
          <inkml:trace contextRef="#ctx0" brushRef="#br0" timeOffset="-92470.0704">15159-2339 464 0,'-17'-8'176'0,"9"12"-140"0,3-4-8 0,1 0 172 16,8 0-116-16,-4 0 80 16,0 0-96-16,0 4 52 15,5 7-68-15,-5 12 92 16,0 4-80-16,-9 14-20 15,5 5-28-15,-9 7-16 16,9-4 4-16,-5 0 4 16,9-7-4-16,-4-8-20 15,8-4 8-15,-4-3 12 16,0-5 0-16,0-7-56 16,0-3 28-16,0-8-84 15,0-1 56-15,0-10-236 16,0 3 160-16</inkml:trace>
        </inkml:traceGroup>
        <inkml:traceGroup>
          <inkml:annotationXML>
            <emma:emma xmlns:emma="http://www.w3.org/2003/04/emma" version="1.0">
              <emma:interpretation id="{806ABA72-2C75-4031-9E0F-E31498A07A3B}" emma:medium="tactile" emma:mode="ink">
                <msink:context xmlns:msink="http://schemas.microsoft.com/ink/2010/main" type="inkWord" rotatedBoundingBox="11770,5846 19278,5994 19266,6577 11758,6429"/>
              </emma:interpretation>
            </emma:emma>
          </inkml:annotationXML>
          <inkml:trace contextRef="#ctx0" brushRef="#br0" timeOffset="-91404.7371">16973-2006 612 0,'0'-23'228'0,"0"23"-180"0,0-19-12 16,-8 12 212-1,8-1-144-15,-5 8 124 0,5 0-132 16,-8 0 12-16,-1 15-64 16,-3-7 8-16,12 11-32 0,-9 4-16 15,18-4-8-15,-9-4 4 16,8 4 0-16,5-12-12 16,0 8 8-16,17-15-4 15,-9 4 0-15,4-15 16 16,1 11-4-16,-5-15-4 15,9 7 4-15,-21-3-16 16,-1-4 8-16,-16-1-200 16,-1 5 112-16,5-4-604 15,4 7 384-15</inkml:trace>
          <inkml:trace contextRef="#ctx0" brushRef="#br0" timeOffset="-91674.4535">16943-2131 788 0,'-12'-15'292'0,"12"15"-228"0,12-7-16 0,-12-1 132 16,0 16-108-16,0-8 24 15,0 0-56-15,0 0 52 16,9 15-52-16,-9 0 20 16,0 4-40-16,8 15 8 15,-3 4-16-15,3-1-24 16,-8-2 4-16,0 6 20 16,0 1-4-16,9-1-4 15,-9-6 0-15,0-1 20 16,13-12-12-16,-13-3-20 15,0-4 0-15,0-15-208 16,8 0 120-16,-8-22-244 16,0 3 192-16</inkml:trace>
          <inkml:trace contextRef="#ctx0" brushRef="#br0" timeOffset="-92184.811">15061-2297 880 0,'-12'-12'328'0,"12"12"-256"0,-13 4-16 15,4 0 124 1,5 7-108-16,-9 4 8 15,5 4-52-15,-1 4-24 16,5 0-8-16,0-4 12 16,4 0-4-16,0-4-28 0,8-4 12 0,1-7 32 15,8 0-12-15,8-8-52 16,1 0 20-16,4-3-16 16,-1-1 24-16,-7-7 44 15,-1 7-16-15,-17-11 80 16,1 8-56-16,-18-8 40 15,4 8-44-15,-4-4-20 16,9 3-4-16</inkml:trace>
          <inkml:trace contextRef="#ctx0" brushRef="#br0" timeOffset="-96281.773">9692-2282 548 0,'-9'-15'204'0,"9"15"-156"0,0-8-16 0,0 4 192 16,0 4-128-16,-4-3 68 31,4 6-96-31,-9 5 4 0,9 3-40 0,-8 4 4 15,4 4-20-15,-13 0 0 16,17 4-8-16,-9-8 4 16,9 0-8-16,-4-3-4 15,8-5 4-15,0-7-24 16,9 4 12-16,0-12-4 16,-5 5 4-16,14-9 0 15,-5 5 0-15,-5-5 8 16,1 9 0-16,-4-5 76 15,-1 0-40-15,-8-3 92 16,5 3-72-16,-5-7 8 16,0 8-40-16,0-12-32 15,0 4 4-15</inkml:trace>
          <inkml:trace contextRef="#ctx0" brushRef="#br0" timeOffset="-95020.4185">10620-2259 496 0,'-13'-23'184'0,"13"23"-140"0,21-30-16 15,-8 14 188-15,-4 9-124 0,12-8 80 16,-4 3-104-16,-4-3 24 16,8 8-52-16,0-1-16 15,-4 8-12-15,-8 8 32 16,-5 3-20-16,-12 12-12 15,-5 3-8-15,-4 1 20 16,4-5-12-16,-8-3-12 16,12 0-4-16,-3-11 12 15,12-4-4-15,0-12-28 16,17 0 12-16,4-7-4 16,4 0 8-16,5-4-12 15,0 8 12-15,-9 0 32 16,1 3-16-16,-1-3 8 15,-13 7-8-15,1-8 92 16,-9 9-56-16,-9-9 80 16,1 5-72-16,4-8-28 15,-1 7-12-15,10-7-156 16,7 7 80-16</inkml:trace>
        </inkml:traceGroup>
        <inkml:traceGroup>
          <inkml:annotationXML>
            <emma:emma xmlns:emma="http://www.w3.org/2003/04/emma" version="1.0">
              <emma:interpretation id="{2853E51D-FE5F-44A7-858D-7DA912389CD2}" emma:medium="tactile" emma:mode="ink">
                <msink:context xmlns:msink="http://schemas.microsoft.com/ink/2010/main" type="inkWord" rotatedBoundingBox="12886,5942 14383,5971 14373,6490 12876,646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95397.4177">10748-2233 684 0,'0'-11'252'0,"4"7"-192"0,-4 4-20 0,0-8 128 15,8 8-100-15,-3-3 52 16,-1-1-72-16,-4 0 20 16,4 4-40-16,-4 8-8 15,0 3-12-15,0 12 12 16,0 7-12-16,0 12-20 16,0-1 4-16,0 1-4 15,0 7 4-15,0-15 24 16,0 0-8-16,9-7 24 15,-9-1-20-15,8-3-4 16,-3-4-4-16,-5-8 28 16,8 0-16-16,-16-7-92 15,8 4 40-15,-9-12-228 0,-4 4 148 0</inkml:trace>
          <inkml:trace contextRef="#ctx0" brushRef="#br0" timeOffset="-94347.1285">12149-2312 696 0,'0'-4'256'0,"0"4"-196"0,0 0-20 0,0 0 120 15,0 0-96-15,0 4 44 16,8 3-64-16,-8 12 48 16,0 4-56-16,0 7 28 15,9 4-36-15,-5 4 0 16,4 0-16-16,5 0 20 15,0-1-20-15,-4 1-4 16,3-7-4-16,-7-5 48 16,3-3-28-16,-8-4-12 15,0 0-4-15,-4-4 16 16,4-4-12-16,-9-3-56 16,5-1 20-16,-9-7-184 15,9 0 116-15,-5-7-224 16,5 3 180-16</inkml:trace>
        </inkml:traceGroup>
        <inkml:traceGroup>
          <inkml:annotationXML>
            <emma:emma xmlns:emma="http://www.w3.org/2003/04/emma" version="1.0">
              <emma:interpretation id="{C2E44BF1-9099-49C9-A26E-2EF99636FCF5}" emma:medium="tactile" emma:mode="ink">
                <msink:context xmlns:msink="http://schemas.microsoft.com/ink/2010/main" type="inkWord" rotatedBoundingBox="13209,5905 14454,5929 14436,6827 13192,6803"/>
              </emma:interpretation>
            </emma:emma>
          </inkml:annotationXML>
          <inkml:trace contextRef="#ctx0" brushRef="#br0" timeOffset="-93956.5806">12081-2241 788 0,'-13'-15'292'0,"13"15"-228"0,0-11-16 0,0 7 72 16,0 4-76-16,-5-4 52 15,5 4-56-15,-4 0-36 16,0 4-8-16,-9-4 8 16,5 4 0-16,-5 0-4 15,4 3 4-15,1-3-16 16,4 0 8-16,8 0-32 16,4-1 20-16,14 1 16 15,7 0 0-15,10-4-16 16,-1 0 8-16,0-4-32 15,1 4 24-15,-9-4-4 16,4 8 12-16,-22-8 52 16,5 4-24-16,-12-3 88 15,-5 3-60-15,-13-4 84 16,0 0-76-16,-8-7 24 16,4 3-44-16,4-7-32 15,5 4-4-15,-1-4-176 16,18 3 96-16,-1 5-744 15,13 3 456-15</inkml:trace>
          <inkml:trace contextRef="#ctx0" brushRef="#br0" timeOffset="-78329.3135">11714-2358 632 0,'-38'-11'236'0,"38"11"-184"0,-51 0-16 0,13 4 60 16,8 7-60-16,-34 8 12 15,9 4-28-15,-14 7-40 16,14 4 12-16,0 8-8 16,12 3 8-16,-8 4-20 15,25 0 16-15,-3 1-20 16,7-5 16-16,5 0 36 16,9 1-12-16,8-1 0 15,8-3-4-15,14-12 4 16,16-7-4-16,17-16 24 15,18 1-16-15,8-16-84 16,-1 5 40-16,-7-16-60 16,-9 11 52-16,-9-11 12 15,-8 12 16-15,-13-8 20 16,-8 3-4-16,-14-3 52 16,1 7-32-16,-17-3 68 15,-5 7-52-15,-16-3 36 16,4 7-44-16,-26 0-8 15,8 7-16-15,-16 8 4 16,8 8-8-16,0 15-28 16,13 0 12-16,21 0-12 15,13-4 12-15,26-4-8 0,8-7 8 16,17-8-28-16,0-8 24 16,13-14-4-16,-4-1 12 0,8-11-20 15,0 4 16-15,0 0-12 16,-12 8 12-16,-14 7 16 15,-8 7 0-15,-13 16 112 16,1 3-64-16,-9 5 52 16,-1-1-64-16,1-4-20 15,4 1-12-15,0-12 0 16,4 0-4-16,1-15 16 16,-1 0-12-16,0-11 24 15,1-1-20-15,-10-10-48 16,-3 7 20-16,-9-4-296 15,4 7 172-15</inkml:trace>
        </inkml:traceGroup>
        <inkml:traceGroup>
          <inkml:annotationXML>
            <emma:emma xmlns:emma="http://www.w3.org/2003/04/emma" version="1.0">
              <emma:interpretation id="{BF2C04EC-9921-404F-BBB7-231D02AB8640}" emma:medium="tactile" emma:mode="ink">
                <msink:context xmlns:msink="http://schemas.microsoft.com/ink/2010/main" type="inkWord" rotatedBoundingBox="9697,5867 9888,5871 9877,6420 9687,6416"/>
              </emma:interpretation>
            </emma:emma>
          </inkml:annotationXML>
          <inkml:trace contextRef="#ctx0" brushRef="#br0" timeOffset="-99240.1398">7746-2203 476 0,'-9'0'176'0,"13"0"-136"0,1 0-12 0,-10 0 76 16,5 0-64-16,-4 0 72 16,8 0-64-16,-4 0 44 15,0 0-52-15,0-3 24 16,0-1-36-16,0-4 28 15,0 1-32-15,0-5 32 16,5 8-32-16,-5-3 12 16,0 3-20-16,-5 0 8 15,1 4-12-15,-4 4 20 16,3 4-20-16,-3 3 24 16,4 4-24-16,-5 8 24 15,9 3-24-15,-4 8 12 16,8 4-12-16,-4 0 0 15,4-4-4-15,1 4 4 16,3-8-8-16,-4-7 16 16,1 0-12-16,-5-4 4 15,0-4-4-15,0-8 20 16,0-3-16-16,0-8-20 16,8 4 0-16,-8-7-144 0,4-1 80 0</inkml:trace>
          <inkml:trace contextRef="#ctx0" brushRef="#br0" timeOffset="-98728.78">7660-2381 392 0,'-4'0'148'0,"4"0"-116"0,4 0-8 0,-4 0 188 16,0 0-120-16,0 4 68 15,0 0-92-15,0 0 32 16,0 3-60-16,-4 5 8 15,0 3-32-15,-9-4 20 16,5 4-24-16,-9-3-12 16,8-1-4-16,-8-3 40 15,9-1-24-15,-5-7-8 16,9 4-8-16,-1-8 4 16,10 4 0-16,-1-7-36 0,9 7 20 0,4 0-4 31,0 3 12-31,4 1 8 0,0 0 0 0,1 0 0 15,3 0 0-15,-8-8 32 16,-4 4-16-16,-9-8 120 16,5 4-80-16,-9-7 68 15,0 0-72-15,-5-12-4 16,1 8-28-16,-4-8-28 16,8 4 0-16,0-4-208 15,8 8 120-15</inkml:trace>
        </inkml:traceGroup>
      </inkml:traceGroup>
    </inkml:traceGroup>
    <inkml:traceGroup>
      <inkml:annotationXML>
        <emma:emma xmlns:emma="http://www.w3.org/2003/04/emma" version="1.0">
          <emma:interpretation id="{CED2C511-1903-4BC3-87C7-F0CE99A39DB7}" emma:medium="tactile" emma:mode="ink">
            <msink:context xmlns:msink="http://schemas.microsoft.com/ink/2010/main" type="paragraph" rotatedBoundingBox="2076,8108 21847,8100 21848,9685 2077,96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598D6E-F978-44E1-B28C-F99195319561}" emma:medium="tactile" emma:mode="ink">
              <msink:context xmlns:msink="http://schemas.microsoft.com/ink/2010/main" type="line" rotatedBoundingBox="2076,8108 21847,8100 21848,9685 2077,9693"/>
            </emma:interpretation>
          </emma:emma>
        </inkml:annotationXML>
        <inkml:traceGroup>
          <inkml:annotationXML>
            <emma:emma xmlns:emma="http://www.w3.org/2003/04/emma" version="1.0">
              <emma:interpretation id="{49D0A627-316B-46BB-9743-7CB8AE020D32}" emma:medium="tactile" emma:mode="ink">
                <msink:context xmlns:msink="http://schemas.microsoft.com/ink/2010/main" type="inkWord" rotatedBoundingBox="10989,8488 13859,8486 13860,9398 10990,939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29879.6046">8900 704 508 0,'-17'-4'188'0,"8"4"-148"0,-4 0-8 0,9 0 52 16,4 0-52-16,-4 0 60 15,4 0-56-15,0-3 56 16,8 3-56-16,-3-4 64 15,3 0-60-15,-8 0 64 16,4 4-64-16,-4-3 8 16,5 3-28-16,-5-4 4 15,0 8-12-15,4-4 12 16,13 0-16-16,4 0 24 16,0 0-20-16,14 0-12 15,3 0-4-15,4-4 28 16,1 4-12-16,4-4-4 15,-5 0-4-15,-3-3-4 16,-5 7 0-16,-13-4 0 16,5 4 0-16,-22-4-28 15,0 8 16-15,-8-4-216 16,4 0 128-16,-4 0-508 16,4 0 340-16</inkml:trace>
          <inkml:trace contextRef="#ctx0" brushRef="#br0" timeOffset="-29609.146">9142 436 392 0,'0'-12'148'0,"0"12"-116"0,0 0-8 0,0 0 108 16,0 0-76-16,-8 4 76 15,8 4-76-15,-4 3 76 16,-1 8-76-16,-3 7 60 15,8 5-64-15,-13 3 24 16,9 0-44-16,-1 4-8 16,10-1-16-16,-14-3 12 15,5 1-12-15,0-5 16 16,4 0-16-16,-5-7-28 16,5-4 8-16,-4-12-188 15,4 1 108-15</inkml:trace>
          <inkml:trace contextRef="#ctx0" brushRef="#br0" timeOffset="-29143.785">9679 462 572 0,'0'0'208'0,"0"0"-160"0,-13 30-12 16,5-11 56-1,8 0-56-15,-22 11 4 16,5 1-24-16,-13 7 8 0,5-4-16 0,-5 0 32 16,5 0-24-16,-10-4 20 15,23-3-20-15,-14-5 0 16,9-3-8-16,9-11 12 16,8-4-12-16,4-16 16 15,13 1-16-15,13-12-12 16,-9 0 0-16,13-14-112 15,0 2 64-15,4-14 4 16,5 4 28-16,-17-4 0 16,3 7 8-16,-3-3 80 15,-5 22-40-15,5-4 96 16,-5 20-68-16,-12 7 68 16,3 7-68-16,1 12 32 15,0 4-52-15,-5 11-12 16,9 0-12-16,-8 8 8 15,4-1-12-15,4 9-4 16,-4-5 0-16,-5-3 4 16,5-1-4-16,-13 1 8 15,4-8-8-15,-8 0-168 16,-5 0 88-16</inkml:trace>
          <inkml:trace contextRef="#ctx0" brushRef="#br0" timeOffset="-28929.7092">9611 735 728 0,'-13'-19'268'0,"13"19"-208"0,8 7-16 0,-3-7 124 16,16 0-100-16,-4 0 36 15,4 0-64 1,5-7-32-16,8 7-8 0,-4 0-88 15,4-4 48-15,-4 0-304 16,-1 4 192-16</inkml:trace>
          <inkml:trace contextRef="#ctx0" brushRef="#br0" timeOffset="-28707.6244">10173 799 768 0,'-30'26'284'0,"30"-26"-220"0,-17 61-20 0,4-27 4 16,13-7-36 0,-4 3 4-16,4 4-8 0,-4-11 12 15,8 3-12-15,-4-3-92 16,0-12 48-16,-4-3-220 15,4 3 144-15</inkml:trace>
          <inkml:trace contextRef="#ctx0" brushRef="#br0" timeOffset="-28197.2927">10628 659 664 0,'-12'-12'244'0,"12"12"-188"0,-13-7-16 0,4 3 100 16,5 8-84-16,-13 0 16 16,0 3-48-16,-4 5 24 15,4 7-32-15,0 3-4 16,4 5-8-16,4-1-16 15,9-3 8-15,5-4 20 16,7-4-8-16,10-11 4 16,3 0-4-16,1-16 4 15,4 5-8-15,-9-12 8 16,0 4-8-16,-12-8-4 16,-5 4 4-16,-13-15-16 15,5 7 8-15,-9-18 12 16,5 3-4-16,-1-14-4 15,5 10 4-15,0-11-24 16,8 16 12-16,0-5 4 16,9 16 4-16,4 0 8 15,0 11-4-15,9 4 40 0,-9 11-20 16,8 8 32-16,5 3-32 0,0 8-4 16,0 8-12-16,0 0 28 15,-5 3-20-15,5-3-200 16,4-4 100-16,-4-4-512 15,-5 4 328-15</inkml:trace>
          <inkml:trace contextRef="#ctx0" brushRef="#br0" timeOffset="-27852.3759">11535 242 464 0,'0'-22'176'0,"0"22"-140"0,-8-12-8 0,-1 5 108 16,1 7-80-16,-18 0 104 16,1 4-96-16,-18 3 16 15,9 8-48-15,-17 16 40 16,13 3-40-16,-9 19 64 15,9 3-56-15,-1 9 28 16,9-8-40-16,5-1-28 16,8 1 0-16,0-8 24 15,13 4-12-15,-1-11 4 16,10 0-8-16,-1-8-140 0,4-12 76 16,1 1-308-16,-1-8 204 0</inkml:trace>
          <inkml:trace contextRef="#ctx0" brushRef="#br0" timeOffset="-27221.705">11723 560 632 0,'-9'-15'236'0,"9"15"-184"0,0 4-16 0,0 0 184 16,0 0-128-16,-4 3 140 15,4 5-132-15,-8 3-36 16,3 0-40-16,-16 0 24 16,4 4-24-16,-17 0-4 15,8 0-12-15,-16-4 4 16,3 4-8-16,-7-4 16 16,12 0-12-16,4-4-180 15,8 1 96-15,10-8-368 16,7-1 248-16</inkml:trace>
        </inkml:traceGroup>
        <inkml:traceGroup>
          <inkml:annotationXML>
            <emma:emma xmlns:emma="http://www.w3.org/2003/04/emma" version="1.0">
              <emma:interpretation id="{AB6A725D-18BF-4C65-899E-45E6AE2B1890}" emma:medium="tactile" emma:mode="ink">
                <msink:context xmlns:msink="http://schemas.microsoft.com/ink/2010/main" type="inkWord" rotatedBoundingBox="8447,8608 9958,8607 9959,9568 8448,9569"/>
              </emma:interpretation>
            </emma:emma>
          </inkml:annotationXML>
          <inkml:trace contextRef="#ctx0" brushRef="#br0" timeOffset="-56614.2517">6443 1087 548 0,'-9'-12'204'0,"9"12"-156"0,0-11-16 0,-4 3 148 15,8 8-104-15,-8-4 32 16,4 4-64-16,-9 4 24 16,1 4-36-16,-5 3 24 15,-4 8-28-15,-4 4 8 16,-1 3-20-16,5 1-24 16,9-1 0-16,4-3-4 15,12 0 4-15,5-8 44 16,8-4-24-16,-8-3-20 15,8-1 4-15,1-10 44 16,-1 3-20-16,-13-12-36 16,5 1 8-16,-4-8 28 15,-9 4-12-15,4-12 0 0,-13 5-4 16,-3-5-4-16,3 4 0 0,5 1-176 16,-5 7 96-16</inkml:trace>
          <inkml:trace contextRef="#ctx0" brushRef="#br0" timeOffset="-55732.913">7822 326 676 0,'-12'-4'248'0,"12"4"-192"0,-22 0-16 15,9 4 120-15,9 3-96 16,-17 8 44 0,4 4-64-16,-21 12-24 0,3-1-12 0,-20 8 24 15,8 7-16-15,-12-3 32 16,12-1-32-16,-4 12 32 15,12 0-32-15,14 8-4 16,-1 0-8-16,18-1-4 16,4-3 0-16,-1-12 32 15,18-3-16-15,0-12-12 16,4-7-8-16,0-8-224 16,0 0 120-16,4-11-568 15,5-4 376-15</inkml:trace>
        </inkml:traceGroup>
        <inkml:traceGroup>
          <inkml:annotationXML>
            <emma:emma xmlns:emma="http://www.w3.org/2003/04/emma" version="1.0">
              <emma:interpretation id="{BA220134-1B10-42B3-873B-D5DE345EED38}" emma:medium="tactile" emma:mode="ink">
                <msink:context xmlns:msink="http://schemas.microsoft.com/ink/2010/main" type="inkWord" rotatedBoundingBox="7672,8506 13821,8504 13822,9377 7673,9380"/>
              </emma:interpretation>
            </emma:emma>
          </inkml:annotationXML>
          <inkml:trace contextRef="#ctx0" brushRef="#br0" timeOffset="-27474.8708">11472 507 684 0,'-5'0'252'0,"5"0"-192"0,-4 8-20 16,4-4 156-1,4 0-116-15,5 3 80 16,4 5-92-16,4 3 44 15,4 0-68-15,0 4-20 16,1 3-16-16,-1-3 0 16,4 4-4-16,-3-8 24 15,-5 4-16-15,-5-4 4 16,-3 0-8-16,-5-3-76 0,1-5 36 0,-10-3-224 16,5 0 140-16,-4 3-492 15,4 1 336-15</inkml:trace>
          <inkml:trace contextRef="#ctx0" brushRef="#br0" timeOffset="-56092.9666">7073 716 684 0,'0'-12'252'0,"0"12"-192"0,0-7-20 0,-4 3 76 16,8 4-72-16,-8-4-20 15,-1 0-12-15,-7 1 32 16,3 3-24-16,-12 0 24 16,4 7-24-16,-17 4 36 15,8 8-32-15,-12 8 32 16,16 3-32-16,-7 4-4 16,20 4-12-16,5-4-16 15,8 0 4-15,13-15 20 16,4-4-8-16,9-11-20 15,-8-4 4-15,-1-15-48 16,9 0 28-16,-18-19-4 16,5 11 20-16,-12-11 16 15,-5 4 0-15,-5-8 8 0,-3 4-8 16,-1-12-12-16,1 5 4 16,4-16 4-1,4 12 0-15,0-12-44 0,8 11 24 16,-4-3 68-16,18 11-24 15,-14 0 64-15,14 16-52 0,-14-5 28 16,5 8-36-16,-5 4-28 16,5 8 0-16,-4 3 8 15,3 8-4-15,-3 7-4 16,-1 4 4-16,14 4 28 16,-9 4-16-16,8-1-156 15,13 5 76-15,-13-4-364 16,5 3 240-16</inkml:trace>
          <inkml:trace contextRef="#ctx0" brushRef="#br0" timeOffset="-57308.9021">6042 496 612 0,'-4'-11'228'0,"8"7"-180"0,-4-4-12 0,0 5 96 15,0 3-80-15,0-4 40 16,0 8-52-16,-8-1 12 16,4 9-32-16,-18 10 16 15,5 5-20-15,-17 7-8 16,4 4-4-16,-16 3 20 16,7-3-12-16,-16 4 4 15,12-4-8-15,-16-4 48 16,12-8-32-16,0-10 16 15,17-5-24-15,9-15-8 16,17-3-4-16,16-12-48 16,10 0 24-16,12-15-144 15,8 7 92-15,5-15-72 16,-4 8 80-16,-5-15-8 16,0 11 44-16,-4-7 48 15,-4 11-8-15,-4 0 124 16,-5 11-80-16,-4 4 76 15,0 8-76-15,-4 3 32 16,4 12-52-16,0 11 24 0,4 8-32 16,1 11 0-16,-1 0-16 15,0 8 0-15,5-1-4 0,-9 8-8 16,4 1 4-16,-4 6 20 16,0-3-12-16,-8 4 32 15,-1 0-28-15,-16-12 40 16,8-3-32-16,-9-12-84 15,1-3 32-15,-5-12-124 16,4 0 88-16</inkml:trace>
          <inkml:trace contextRef="#ctx0" brushRef="#br0" timeOffset="-57081.3817">5791 719 880 0,'0'-3'328'0,"0"3"-256"0,13 0-16 16,-5 0 124-1,1 0-108-15,12-4 44 16,9 0-72-16,17-4-8 16,4 1-20-16,0-4 32 15,9 7-24-15,-5-4-180 16,-8 8 84-16,-13 0-404 15,-4 4 264-15</inkml:trace>
        </inkml:traceGroup>
        <inkml:traceGroup>
          <inkml:annotationXML>
            <emma:emma xmlns:emma="http://www.w3.org/2003/04/emma" version="1.0">
              <emma:interpretation id="{640EEF37-9415-48B9-9145-C2A3F749FAC2}" emma:medium="tactile" emma:mode="ink">
                <msink:context xmlns:msink="http://schemas.microsoft.com/ink/2010/main" type="inkWord" rotatedBoundingBox="7156,8267 10201,8265 10202,9689 7157,9691"/>
              </emma:interpretation>
            </emma:emma>
          </inkml:annotationXML>
          <inkml:trace contextRef="#ctx0" brushRef="#br0" timeOffset="-55428.0044">7669 647 592 0,'-13'-7'220'0,"13"7"-172"0,17 0-12 16,-12 0 172-1,-1 0-120-15,4 7 52 16,5 1-80-16,0 0 24 16,4 3-48-16,-4 4 24 15,4 0-32-15,0 4 8 0,0 4-20 16,0 0 20-16,4-1-24 16,-4-3 32-16,4 0-28 0,-4-4 40 15,0-3-32-15,-4-12-24 16,-9 3 0-16,-4-10-184 15,5 3 96-15,-5-11-384 16,4 0 264-16</inkml:trace>
          <inkml:trace contextRef="#ctx0" brushRef="#br0" timeOffset="-55137.7173">7954 647 632 0,'-17'0'236'0,"17"0"-184"0,-13 4-16 0,5-4 168 16,4 8-120-16,-9-1 44 15,9 5-76-15,-13-1 40 16,8 4-52-16,-12 0 16 16,8 4-36-16,-12 0 36 15,-1 0-32-15,-4 4 12 16,9-8-20-16,-5-4 8 15,9 5-12-15,0-9 20 16,4 4-20-16,5-11-128 16,8 0 64-16,0-3-220 15,8-5 152-15,5 8-596 16,4 0 400-16</inkml:trace>
          <inkml:trace contextRef="#ctx0" brushRef="#br0" timeOffset="-25566.0843">8065 322 632 0,'-9'-23'236'0,"5"19"-184"0,0-3-16 16,0 3 192 0,8 8-132-16,-8-4 120 15,4 7-124-15,-5 12-20 16,10 4-48-16,-5 11-44 0,0 4 12 0,-5 4-828 15,5-4 460-15</inkml:trace>
          <inkml:trace contextRef="#ctx0" brushRef="#br0" timeOffset="-58886.7517">5821 46 704 0,'4'-12'264'0,"-4"12"-208"0,9-3-12 0,-9-1 184 15,0 4-132-15,-5-8 68 16,5 8-96-16,-8-4-20 16,4 8-32-16,-22-8 16 15,5 4-20-15,-22-3-4 16,9-1-4-16,-13-4-4 16,0 4 0-16,-4-3-12 15,9 7 8-15,-1-8-16 16,9 8 12-16,4 0-12 15,9 4 8-15,-4 0 0 16,12 7 4-16,-9 8 16 16,14 4-4-16,-13 26-4 15,4 8 4-15,-5 30-16 16,10 4 8-16,-6 11 12 16,6-11-4-16,-10 11-4 15,10-11 4-15,-10 11 28 16,10-15-16-16,-10-4 12 15,5-18-16-15,-4-9-16 16,4-10 0-16,0-12 12 16,8-4-4-16,1-7-4 15,4-4 4-15,-1-4 4 16,10-4-4-16,-1 1-20 16,9-1 8-16,4-3 4 15,0-1 4-15,0-3-12 16,4 0 8-16,0 0-16 0,5 3 12 0,-1-3 4 15,1 4 4-15,0-1 24 16,-1 4-12 0,-4-3-76-16,1 0 36 0,-10-5-116 15,10 5 84-15,-14-4-336 16,1 0 220-16</inkml:trace>
        </inkml:traceGroup>
        <inkml:traceGroup>
          <inkml:annotationXML>
            <emma:emma xmlns:emma="http://www.w3.org/2003/04/emma" version="1.0">
              <emma:interpretation id="{1C6EB74B-CCB4-4CD5-B0DB-1BE0AF3451D2}" emma:medium="tactile" emma:mode="ink">
                <msink:context xmlns:msink="http://schemas.microsoft.com/ink/2010/main" type="inkWord" rotatedBoundingBox="10384,8300 15933,8297 15934,9400 10385,9403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54769.0098">8346 477 840 0,'13'8'312'0,"-13"-8"-244"0,17 26-16 15,-4-7 92 1,-5 0-88-16,9 15 104 15,0 0-96-15,-8 15 8 16,8 4-48-16,-26 19 100 16,1 0-68-16,-26 8-112 15,0-16 28-15,-26-3-228 16,-4-12 144-16</inkml:trace>
          <inkml:trace contextRef="#ctx0" brushRef="#br0" timeOffset="-26245.067">12310 216 600 0,'0'-4'224'0,"0"4"-176"0,0 8-12 0,0-4 212 16,0 7-144-1,0 4 72-15,0 8-104 0,0-1-24 16,5 5-28-16,-5-1-140 16,4-3 68-16</inkml:trace>
          <inkml:trace contextRef="#ctx0" brushRef="#br0" timeOffset="-24068.7733">12204 689 456 0,'0'-7'168'0,"0"14"-128"0,4-7-16 0,-4 0 148 15,0 0-100-15,0 0 112 16,0 0-104-16,0 0 56 16,0 0-80-16,0 0 48 15,0 0-60-15,5 0 68 16,3 8-64-16,5-5 0 15,4 5-28-15,4-4-12 16,0 0-4-16,5-8 28 16,4 4-16-16,0-4-24 15,4 4 4-15,-9-4 0 16,1 4 4-16,-5-4 0 16,-4 8 0-16,-4-4 24 15,-5 0-12-15,-8 0 24 16,0 0-24-16,0-4-232 15,9 4 116-15,-1-3-432 16,9 3 300-16</inkml:trace>
          <inkml:trace contextRef="#ctx0" brushRef="#br0" timeOffset="-21907.3305">13022 606 464 0,'-9'-4'176'0,"9"4"-140"0,0 0-8 0,0-4 144 15,0 4-100-15,0-7 32 16,9 7-60-16,-9-8 52 16,0 8-56-16,0-7 28 15,4 3-40-15,-8-8 8 16,4 9-20-16,-9-9 8 15,13 9-12-15,-8-5-24 16,0 4 4-16,-9 0-4 16,5 4 4-16,-14 0 16 15,18 8-4-15,-17 0-4 16,-1 7 4-16,1 4-16 16,4-1 8-16,4 1 4 15,13 4 0-15,0-4 0 16,9-4 0-16,4-7 0 15,8 3 0-15,0-7 24 16,-4 0-12-16,4-12 4 16,1 4-8-16,-1-11-60 15,9 4 28-15,-9-16-40 0,-8 8 32 16,-5-18 20-16,14 6 8 0,-18-25 4 16,0 10 0-16,1-18-12 15,3 18 8 1,-4-3-4-16,1 15 0 0,-5 0 88 15,4 19-48-15,-4 3 72 16,4 9-64-16,-8 14 28 16,4 8-40-16,0 23 44 15,0 3-40-15,-9 19-24 16,-3-11-8-16,3 4 8 16,5-4-4-16,-18 0 8 15,22-11-8-15,-8-4 16 16,4-8-12-16,4-4 48 15,0-3-28-15,-9-8-24 16,18-3-4-16,-9-9-256 16,0-3 140-16,4-3-420 15,13-1 300-15</inkml:trace>
          <inkml:trace contextRef="#ctx0" brushRef="#br0" timeOffset="-21634.463">13341 704 548 0,'0'-7'204'0,"0"7"-156"0,0 0-16 16,0 0 148 0,0 7-104-16,0 5 112 0,-9 10-108 0,1-3 36 15,4 12-68-15,-5 3 0 16,1 0-28-16,-5 0 32 15,13 0-28-15,-9-8 4 16,9-3-16-16,-8-8 12 16,8-4-16-16,-4-11-216 15,4 0 116-15,0-11-388 16,0 0 268-16</inkml:trace>
          <inkml:trace contextRef="#ctx0" brushRef="#br0" timeOffset="-21230.6908">13524 34 684 0,'26'-19'252'0,"-26"19"-192"0,51-3-20 15,-30 6 164-15,5 5-120 0,8 15 72 16,4 3-92-16,-13 42 28 16,5 12-56-16,-17 22 16 15,-4-4-32-15,-22 16 16 16,4-12-20-16,-21 4 36 16,1-11-28-16,-27-4-92 15,18-20 36-15</inkml:trace>
        </inkml:traceGroup>
        <inkml:traceGroup>
          <inkml:annotationXML>
            <emma:emma xmlns:emma="http://www.w3.org/2003/04/emma" version="1.0">
              <emma:interpretation id="{EE6201E9-8123-4E02-9958-79F19671706A}" emma:medium="tactile" emma:mode="ink">
                <msink:context xmlns:msink="http://schemas.microsoft.com/ink/2010/main" type="inkWord" rotatedBoundingBox="16418,8321 19808,8319 19809,9281 16419,9282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-10827.0085">14291 617 392 0,'-9'-11'148'0,"18"11"-116"0,-9 0-8 16,0 0 144-1,0 0-96-15,-9-8 120 16,9 16-108-16,0-16 64 15,0 8-88-15,0 0 32 16,0 0-56-16,0-4 32 16,0 8-36-16,0-4 24 15,0 0-28-15,9 0 0 16,-9 0-16-16,8-4 20 16,-4 4-20-16,9-3-4 0,4 6-4 0,4-6 40 15,5 3-24-15,12-8 8 16,5 4-16-16,8 1-8 15,-4 3 0-15,0-4 4 16,-1 8-4-16,-11-8 32 16,-1 4-20-16,-9-8 40 15,-4 4-32-15,-4-3 4 16,1 3-16-16,-10-7 12 16,5 3-16-16,-9-3-28 15,0 7 8-15,-4-7-268 16,0 7 152-16,0-7-280 15,0 7 232-15</inkml:trace>
          <inkml:trace contextRef="#ctx0" brushRef="#br0" timeOffset="-10456.2612">14733 182 528 0,'9'-8'196'0,"-9"8"-152"0,0-3-12 16,-9-1 116-1,9 8-88-15,0-4 88 16,-8 3-84-16,-1-3 40 0,-3 8-64 0,-10-1 40 16,14 9-44-16,-14 6 32 15,10 5-36-15,-5 18 24 16,4 1-28-16,-8 10 16 15,12-3-24-15,-12 0 0 16,12-7-12-16,-3-1 12 16,3-7-12-16,-4-4 40 15,5-4-24-15,-5-3-4 16,9-4-12-16,-5-4-84 16,9-4 40-16</inkml:trace>
          <inkml:trace contextRef="#ctx0" brushRef="#br0" timeOffset="-9101.3629">15602 242 540 0,'0'-15'200'0,"0"15"-156"0,0-15-12 0,0 11 96 16,0 4-76-16,0 4 32 15,-8 4-48-15,-1 22 40 16,5 4-44-16,-26 19-8 15,9 11-12-15,-22-3-12 16,9-4 4-16,-13-4 40 16,9-8-24-16,-9-3 52 15,9-8-40-15,-5-8 12 16,13-3-28-16,5-12 8 16,12 1-12-16,13-16-104 15,9-4 48-15,16-10-228 16,5 2 152-16</inkml:trace>
          <inkml:trace contextRef="#ctx0" brushRef="#br0" timeOffset="-8708.458">15436 576 880 0,'-21'-19'328'0,"21"19"-256"0,17 0-16 16,-4 0 160 0,-1-4-128-16,14 4 44 15,4 0-80-15,8 0 8 16,9 0-40-16,4 0-168 15,-4 7 80-15</inkml:trace>
          <inkml:trace contextRef="#ctx0" brushRef="#br0" timeOffset="-8890.1141">15585 159 728 0,'9'-57'268'0,"-9"57"-208"0,29-18-16 0,-20 10 80 16,-5 4-76-16,5 0 68 16,3 4-64-16,-3 16 24 15,8 2-44-15,-13 32 16 16,5 3-28-16,-9 26 0 15,8-3-12-15,-3 0 12 32,3-8-12-32,-4-4 32 0,1-7-24 0,-1-8-4 15,0-4-8-15,-4-7-76 16,0-4 40-16</inkml:trace>
          <inkml:trace contextRef="#ctx0" brushRef="#br0" timeOffset="-8361.0354">15841 697 664 0,'-5'0'244'0,"5"0"-188"0,26 7-16 0,-9 1 76 15,0-1-72-15,8 9 8 16,1-1-32-16,0 7 16 16,-5 1-24-16,-4 0 12 15,-4 3-12-15,-13-3 20 16,0 7-20-16,-17-11 32 15,0 0-28-15,-9-4 48 16,9-3-36-16,-4-5 12 16,8 1-24-16,4-4 8 15,9 3-12-15,13-7-8 16,4 4 0-16,13-4-4 16,0 4 0-16,4-4-232 15,0 0 128-15</inkml:trace>
          <inkml:trace contextRef="#ctx0" brushRef="#br0" timeOffset="-7780.3259">16679 500 456 0,'-4'-15'168'0,"4"15"-128"0,-13-4-16 0,5 0 140 16,-1 4-96-16,-3-7 104 15,-10 7-96-15,-8 0 28 16,9 7-60-16,-21 5 48 16,3 6-56-16,1 5 20 15,12 4-36-15,-3-1-28 16,12 4 4-16,4-3 8 16,13-4 0-16,0-4 16 15,13-8-12-15,12-7 16 16,1-4-16-16,3-8 4 15,10 4-4-15,-9-15-24 16,4 4 8-16,-22-15 4 0,5 3 4 16,-8-25-12-16,-5 6 8 0,-4-22-32 15,5 7 20-15,-1-3-20 16,4 15 20-16,5 0 0 16,8 18 8-16,5 5 104 15,4 11-52-15,4 3 80 16,0 12-72-16,0 4 0 15,-4 7-32-15,-9 5 4 16,-4-1-12-16,-4 4-16 16,0 0 0-16,-5 0-368 15,5-1 204-15</inkml:trace>
          <inkml:trace contextRef="#ctx0" brushRef="#br0" timeOffset="-7493.0214">17540 80 756 0,'0'-27'280'0,"0"27"-216"0,-9-15-20 16,1 11 68 0,-1 4-72-16,-17 0 36 15,1 8-44-15,-30 11 0 16,8 7-20-16,-21 31 56 15,8 7-40-15,-4 16 52 16,17-1-48-16,5-7 36 0,16-7-36 0,9-9 16 16,9-10-28-16,3-8 0 15,5 0-12-15,9-16-192 16,12 1 100-16,0-8-572 16,5 4 364-16</inkml:trace>
          <inkml:trace contextRef="#ctx0" brushRef="#br0" timeOffset="-7070.3975">17672 337 892 0,'-17'8'332'0,"17"-8"-260"0,-35 38-20 0,14-20 160 15,13 5-128-15,-22 7 0 16,4 1-52-16,-12 3 16 16,8-4-32-16,-8-7-40 15,12-1 12-15,1-6-252 16,12-1 144-16,0-8-644 15,5 1 424-15</inkml:trace>
        </inkml:traceGroup>
        <inkml:traceGroup>
          <inkml:annotationXML>
            <emma:emma xmlns:emma="http://www.w3.org/2003/04/emma" version="1.0">
              <emma:interpretation id="{EF76DB09-7193-4E7C-9C5F-3085808F65DB}" emma:medium="tactile" emma:mode="ink">
                <msink:context xmlns:msink="http://schemas.microsoft.com/ink/2010/main" type="inkWord" rotatedBoundingBox="19535,8271 21847,8270 21848,9004 19536,9005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-7265.9142">17408 333 852 0,'-9'-11'316'0,"9"11"-248"0,0 4-16 0,4 3 84 15,5 5-84-15,4 7 96 16,12 7-88-16,-4 8-20 15,5 0-24-15,-5 0 4 16,5 0-12-16,-9-7 4 16,4-1-4-16,-8-7-24 15,0 0 8-15,-9-7-276 16,0-5 152-16</inkml:trace>
          <inkml:trace contextRef="#ctx0" brushRef="#br0" timeOffset="-6876.8821">17961-7 756 0,'-4'-8'280'0,"4"8"-216"0,4 4-20 0,-8 0 56 16,4 7-64-16,-4 4 4 15,8 8-24-15,-4 3 8 16,0 1-16-16,0 7-204 16,0 0 104-16</inkml:trace>
          <inkml:trace contextRef="#ctx0" brushRef="#br0" timeOffset="-6649.2285">17991 542 912 0,'0'3'340'0,"0"-3"-264"0,13 4-24 0,-5-4 36 16,5 4-60-16,17-4-28 16,0 0-4-16,-1 0-352 15,10 4 196-15</inkml:trace>
          <inkml:trace contextRef="#ctx0" brushRef="#br0" timeOffset="-4897.3724">19175 545 780 0,'8'0'288'0,"-8"0"-224"0,26 0-20 0,-13 0 164 16,-1 8-124-16,5-1 52 15,5 1-76-15,-10 0-12 16,1 3-28-16,-13 0 16 16,0 1-24-16,-13-5 4 15,9 5-8-15,-9-5 12 16,1 1-12-16,-1-5 4 16,4 1-4-16,1 0-16 15,4 0 4-15,8 0 4 16,4-1 0-16,14 1 16 15,3 4-8-15,5-8-4 16,0 4 0-16,0-4-112 16,-1 3 60-16,-3-3-244 15,-9 0 164-15,9 0-428 16,-5 0 312-16</inkml:trace>
          <inkml:trace contextRef="#ctx0" brushRef="#br0" timeOffset="-4640.1352">19596 254 644 0,'22'-19'236'0,"-22"19"-180"0,29 26-20 0,-16 1 220 15,4 3-148-15,-4 19 88 16,8 1-112-16,-21 3-4 16,0 0-48-16,-12 0 40 15,-1-8-40-15,-17 8-8 16,4-8-12-16</inkml:trace>
        </inkml:traceGroup>
        <inkml:traceGroup>
          <inkml:annotationXML>
            <emma:emma xmlns:emma="http://www.w3.org/2003/04/emma" version="1.0">
              <emma:interpretation id="{E9DA4B8E-54B1-46FB-B344-EB1D0AF192DF}" emma:medium="tactile" emma:mode="ink">
                <msink:context xmlns:msink="http://schemas.microsoft.com/ink/2010/main" type="inkWord" rotatedBoundingBox="3269,8343 5841,8342 5842,9455 3270,9456"/>
              </emma:interpretation>
            </emma:emma>
          </inkml:annotationXML>
          <inkml:trace contextRef="#ctx0" brushRef="#br0" timeOffset="-64890.4608">1171 485 728 0,'-4'-15'268'0,"4"15"-208"0,4-4-16 15,-4 8 108 1,0 3-92-16,0 8 28 16,8 8-52-16,-8 4 4 15,0 3-24-15,0 0 20 16,0-3-24-16,-4-5 40 16,4 1-28-16,-4-8 4 15,0 0-16-15,-5-7 36 0,9 3-24 0,-8-11 20 16,3 0-24-16,-3-7-16 15,8-1-8-15,-4-7 12 16,8 4-4-16,-4-8-20 16,8 3 8-16,1-2-24 15,4 6 20-15,-1-3-4 16,1 4 8-16,4-4 8 16,0 7 0-16,0-3 16 15,0 7-8-15,0-4 24 16,5 5-20-16,-1-9 32 15,0 8-28-15,1-7 32 16,-1 3-32-16,-4-3-24 16,-4 4 4-16,-9-5-212 15,-4 5 120-15,-9-9-436 16,5 9 296-16</inkml:trace>
          <inkml:trace contextRef="#ctx0" brushRef="#br0" timeOffset="-64318.4413">1733 84 612 0,'-4'-8'228'0,"4"8"-180"0,0 0-12 15,0-4 204 1,0 8-140-16,-5-4 64 16,5 8-96-16,-8-1-12 15,4 1-36-15,-5 3-4 16,5-3-8-16,-5 7 12 15,5 0-12-15,-4-4-100 0,3 4 48 0</inkml:trace>
          <inkml:trace contextRef="#ctx0" brushRef="#br0" timeOffset="-63944.4464">1920 65 572 0,'13'-4'208'0,"-13"4"-160"0,4-4-12 0,1 4 128 15,3 8-96-15,1 3 68 16,-1 8-76-16,1 19 20 15,3 3-48-15,1 35 24 16,4 0-28-16,-4 7 8 16,0-11-20-16,-13 0 20 15,-4-8-24-15,-18 12 48 16,5-4-32-16,-25-4 20 16,12 0-28-16,-25 4-8 15,8-15-8-15,-9-12-92 16,5-11 48-16,9-7-152 15,12-8 108-15,9-12-536 0,12 1 348 16</inkml:trace>
          <inkml:trace contextRef="#ctx0" brushRef="#br0" timeOffset="-61196.0106">3262 765 652 0,'-13'-8'244'0,"13"8"-192"0,8-4-12 16,1 1 136-1,4 3-104-15,8-4 68 16,0 4-80-16,18-4-24 0,3 4-24 0,1-4 32 16,8 8-20-16,-13-4-32 15,5 4 4-15,-13 0-80 16,-9-1 48-16,0-3-136 15,-4 4 96-15</inkml:trace>
          <inkml:trace contextRef="#ctx0" brushRef="#br0" timeOffset="-61422.5956">3475 583 716 0,'-30'-4'264'0,"17"-3"-204"0,-4 11-16 16,4-4 124-1,13 0-100-15,-8-4-20 16,8 4-28-16,4-8-8 16,9 1-8-16,8-5-28 15,17 5 12-15,5 3 4 16,0 4 8-16,-1 4-12 0,-8 7 8 0,-8 4 28 16,-1 4-12-16,-12 4 40 15,-4 0-28-15,-18-1 32 16,1 1-32-16,-22 0 4 15,4 3-16-15,-12 1 0 16,-9-1-4-16,0-3 12 16,5 0-12-16,3-4-12 15,14-1 0-15,-5-2 4 16,13-1 0-16,4-4-44 16,9 0 24-16,8-3-12 15,5 3 20-15,12-7 0 16,0 4 4-16,9-4 16 15,4-1-4-15,4-3-4 16,-4 0 4-16,1-3-104 16,-10-1 56-16</inkml:trace>
          <inkml:trace contextRef="#ctx0" brushRef="#br0" timeOffset="-60865.8421">3368 496 676 0,'0'-15'248'0,"0"15"-192"0,21-27-16 16,-8 12 84 0,4 4-76-16,9-16 8 15,-1 5-36-15,9-12 24 16,-4 7-28-16,0-7 20 15,-4 11-20-15,-5-3 88 16,-4 7-56-16,-4 4 40 16,-5 7-52-16,1 8 16 15,-1 4-32-15,-8 11 0 16,-4 8-12-16,4 3-16 16,9 5 4-16,-1-1-76 15,13-4 44-15</inkml:trace>
        </inkml:traceGroup>
        <inkml:traceGroup>
          <inkml:annotationXML>
            <emma:emma xmlns:emma="http://www.w3.org/2003/04/emma" version="1.0">
              <emma:interpretation id="{22DACD5C-1954-4CA3-9A74-8142CAA1FCA5}" emma:medium="tactile" emma:mode="ink">
                <msink:context xmlns:msink="http://schemas.microsoft.com/ink/2010/main" type="inkWord" rotatedBoundingBox="2076,8108 21098,8100 21099,9149 2077,9157"/>
              </emma:interpretation>
            </emma:emma>
          </inkml:annotationXML>
          <inkml:trace contextRef="#ctx0" brushRef="#br0" timeOffset="11737.6251">18766 489 612 0,'-4'-12'228'0,"4"12"-180"0,-13-7-12 0,13-1 168 16,8 8-120-1,-3-8 88-15,3 1-100 0,1-8 24 16,3 0-56-16,18-4-24 16,-8 4-8-16,-14-4 8 15,5 0-8-15,4 0 16 16,-4 7-16-16,-18-3-20 16,5 8 4-16,-12-1 4 15,-1 4 4-15,-17 8 0 16,17 0 0-16,-21 3-36 15,-4 9 20-15,-5 10-4 16,14 4 12-16,-10 8-28 16,5 0 20-16,4 0 4 15,22 0 12-15,-1-8-12 16,9 0 8-16,13-3 28 16,4-12-12-16,13-4 32 15,0-3-28-15,0-12 4 16,12 4-12-16,-4-23 20 15,-4 4-16-15,5-22-56 16,-9-5 20-16,-5-18-8 16,5 4 20-16,-13-9 16 15,0 13 0-15,-8-1-20 16,-5 15 8-16,-4 1 12 16,0 14 0-16,-4 8-48 0,4 0 28 0,-5 8 12 15,1 3 4-15,-9 8 44 16,13 4-20-16,-17 15 20 15,17 4-24-15,-17 22 36 16,9 8-32-16,-22 23 4 16,26-4-16-16,-9 3 36 15,0-14-24-15,0-8-92 16,9-8 36-16</inkml:trace>
          <inkml:trace contextRef="#ctx0" brushRef="#br0" timeOffset="-66467.9642">42 76 384 0,'-8'0'140'0,"8"0"-108"0,-9 0-8 15,5 0 224 1,4 0-140-16,-4 0 108 0,0 0-128 16,-5 0 4-16,9 0-52 0,-4 0 0 15,8 0-24-15,5 0 20 16,3 0-24-16,23-4 48 15,3 4-32-15,21-7-16 16,1 7-4-16,4-4 8 16,4 8-8-16,-4-8 16 15,-13 4-16-15,-8-8 32 16,-5 1-24-16,-4-5 12 16,-13 9-16-16,1-13-32 15,-5 9 8-15,-5-1-260 16,-12 8 152-16</inkml:trace>
          <inkml:trace contextRef="#ctx0" brushRef="#br0" timeOffset="-66076.423">519 46 600 0,'-12'0'224'0,"12"0"-176"16,-9 3-12-16,5-3 116 15,8 0-92-15,-8 0 0 16,4 4-36-16,-4 0 12 15,4 4-24-15,-5 3 12 16,-3 4-12-16,-5 8 12 16,5 3-16-16,-1 23 4 15,-4 4-4-15,-4 16 4 16,9-5-8-16,-5 4 8 16,0-7-8-16,-12-5-12 0,12-6 4 15,-8 3 28-15,3-8-12 0,-7 0 40 16,4-7-28-16,-9-7 48 15,9-5-40-15,-9-15 64 16,8 1-56-16,-3-20 44 16,4 1-48-16,-5-12 0 15,5 4-24-15,-9-12 12 16,13 4-16-16,-4-3-4 16,8 3 0-16,-8-7-104 15,12 3 56-15,1-7-200 16,3 8 136-16,10-16-516 15,12 4 348-15</inkml:trace>
          <inkml:trace contextRef="#ctx0" brushRef="#br0" timeOffset="-65716.1577">311-128 612 0,'-22'-16'228'0,"22"16"-180"0,-17-7-12 15,5 3 204 1,7 4-140-16,-12-4 92 16,5 4-112-16,-5-4 16 15,4 8-56-15,0-4 20 0,9 0-32 0,4 0-8 16,8 0-12-16,14 0 20 15,3 0-16-15,18-4 4 16,-1 4-8-16,5-3 4 16,-4-1-8-16,-5 0 8 15,0 4-8-15,-8-4 32 16,-4 4-20-16,-9 0-48 16,0 0 16-16,0 0-140 15,0 4 88-15,4-8-320 16,0 4 216-16</inkml:trace>
          <inkml:trace contextRef="#ctx0" brushRef="#br0" timeOffset="-65354.694">1375-34 664 0,'9'-4'244'0,"-9"4"-188"0,-9 0-16 16,9 0 144-1,-4 0-108-15,-13 0 52 16,9 8-80-16,-14 0 20 16,9-1-40-16,-8 4 16 15,0 5-24-15,-26-1-28 0,4 4 4 0,-20 11 36 16,3 0-20-16,-12 31 52 15,8 3-36-15,4 16-16 16,17-8-4-16,1-1-8 16,16-6 0-16,1-5-20 15,16-14 12-15,9-5 20 16,9-3-4-16,-1-4-20 16,5 0 4-16,0 0-164 15,4 1 96-15</inkml:trace>
          <inkml:trace contextRef="#ctx0" brushRef="#br0" timeOffset="-64559.5826">1192 258 456 0,'0'-4'168'0,"0"4"-128"0,9-4-16 16,-9 0 220-16,0 8-140 0,0-4 80 15,0 0-108-15,0-4 28 16,8 4-60-16,-8-4 56 16,9 1-60-16,-1-5-8 15,5 4-20-15,0-3 0 16,0 3-8-16,-1-4 8 16,5 8-8-16,-4-7 16 15,4 7-12-15,-4-4-92 16,4 4 48-16,-4-4-192 15,0 4 128-15,4 0-572 16,4 4 376-16</inkml:trace>
        </inkml:traceGroup>
        <inkml:traceGroup>
          <inkml:annotationXML>
            <emma:emma xmlns:emma="http://www.w3.org/2003/04/emma" version="1.0">
              <emma:interpretation id="{13F9CD8D-D8F7-4583-985E-D6D7F74883F3}" emma:medium="tactile" emma:mode="ink">
                <msink:context xmlns:msink="http://schemas.microsoft.com/ink/2010/main" type="inkWord" rotatedBoundingBox="4580,8532 6696,8531 6697,9186 4581,9187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-59861.5185">3939 311 748 0,'8'-12'276'0,"-8"12"-216"0,22-15-16 0,-10 8 24 15,10 7-48-15,3-8 16 16,1 8-20-16,4-8-8 16,12 8-4-16,-4-7 4 15,-3 3-4-15,-10 0-4 16,1 4 4-16,-18 0 20 16,-8 4-12-16,-4 0-4 15,-5 7-4-15,-20 4-4 16,12 8 0-16,-18 11-28 15,14 8 16-15,-9 3-32 16,18-3 28-16,-5 3-92 16,0-3 60-16,-1-4 4 15,10-8 28-15,-9 0-24 16,4-7 24-16,-8 3-28 16,4-3 24-16,-4-4-8 0,4-4 16 15,-1-3 8 1,6-1 4-16,-1 0 44 0,9 1-24 0,-1-9 96 15,5 1-64-15,5-4 56 16,3 0-64-16,5-4 24 16,4 4-40-16,4-7 0 15,1 7-16-15,-5-4 12 16,0 8-16-16,-9-4-4 16,5 7 0-16,-13 1-40 15,4 0 20-15,-12-5-4 16,3 13 12-16,-3-5 8 15,8-4 0-15,-9 9 0 16,9-5 0-16,0-3 32 16,5-1-16-16,-1-11 20 15,9 4-20-15,4-7 0 16,0 3-8-16,0-7 12 16,4 7-12-16,-4-8-4 15,4 5 0-15,1-4-24 16,-1 7 12-16,5-11 4 15,-1 11 4-15,1-8 0 16,3 5 0-16,1-8 0 16,0 7 0-16,0-7 0 15,0 4 0-15,4-8 0 16,-9 7 0-16,1-10-28 16,-5 3 16-16,-4-8 12 0,0 8 4 15,-8-7-4-15,3 3 4 0,-12-7 12 16,0 3-8-16,-4-7 4 15,4 8-4-15,-8-8 4 16,3 7-8-16,-3 1 24 16,8 7-16-16,-4 0 56 15,4 8-36-15,-5 3-24 16,5 4-8-16,-8 4 16 16,4 8-8-16,-5 7-12 15,1 8 0-15,-9 11 56 16,0 4-28-16,-9 3 16 15,5 1-24-15,-9-1 28 16,9 1-28-16,8-8-24 16,9 0 4-16,8 0 8 15,4-3 0-15,9-5-48 16,9 1 28-16,-1-9-128 16,1-2 80-16,-5-9-220 15,1-3 160-15</inkml:trace>
          <inkml:trace contextRef="#ctx0" brushRef="#br0" timeOffset="-63371.4231">2453 757 852 0,'-9'0'316'0,"9"0"-248"0,0 8-16 0,9-8 40 15,3 4-60-15,5-4 48 16,5 3-44-16,8-3 8 15,-1 0-28-15,-3-3 20 16,4 3-24-16,-9-4 4 16,9 4-8-16,-13-4-84 15,-4 4 40-15,-13-8-172 16,8 8 116-16,-8-3-432 16,0 6 292-16</inkml:trace>
          <inkml:trace contextRef="#ctx0" brushRef="#br0" timeOffset="-63627.6039">2568 629 808 0,'0'-4'300'0,"0"4"-232"0,8 0-20 0,1 0 72 16,-5 0-76-16,-4 0 24 15,17 0-36-15,-4 0 4 16,8 0-20-16,9-4 8 16,0 4-12-16,4-4 28 15,-5 8-24-15,1-4-172 16,-8 0 84-16,-1 0-300 16,-13 0 208-16</inkml:trace>
        </inkml:traceGroup>
      </inkml:traceGroup>
    </inkml:traceGroup>
    <inkml:traceGroup>
      <inkml:annotationXML>
        <emma:emma xmlns:emma="http://www.w3.org/2003/04/emma" version="1.0">
          <emma:interpretation id="{7F3619F4-9DFB-4713-BE17-EBB67DE2C7A5}" emma:medium="tactile" emma:mode="ink">
            <msink:context xmlns:msink="http://schemas.microsoft.com/ink/2010/main" type="paragraph" rotatedBoundingBox="1002,10129 3424,10060 3454,11115 1031,11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2AF03E-4067-416F-9640-118A86A0C710}" emma:medium="tactile" emma:mode="ink">
              <msink:context xmlns:msink="http://schemas.microsoft.com/ink/2010/main" type="line" rotatedBoundingBox="1002,10129 3424,10060 3454,11115 1031,11184"/>
            </emma:interpretation>
          </emma:emma>
        </inkml:annotationXML>
        <inkml:traceGroup>
          <inkml:annotationXML>
            <emma:emma xmlns:emma="http://www.w3.org/2003/04/emma" version="1.0">
              <emma:interpretation id="{D0D58891-52C3-483E-A953-5BD6C7770D63}" emma:medium="tactile" emma:mode="ink">
                <msink:context xmlns:msink="http://schemas.microsoft.com/ink/2010/main" type="inkWord" rotatedBoundingBox="1002,10129 3424,10060 3454,11115 1031,11184"/>
              </emma:interpretation>
              <emma:one-of disjunction-type="recognition" id="oneOf8">
                <emma:interpretation id="interp12" emma:lang="" emma:confidence="0">
                  <emma:literal>gin'</emma:literal>
                </emma:interpretation>
                <emma:interpretation id="interp13" emma:lang="" emma:confidence="0">
                  <emma:literal>gird'</emma:literal>
                </emma:interpretation>
                <emma:interpretation id="interp14" emma:lang="" emma:confidence="0">
                  <emma:literal>y:'</emma:literal>
                </emma:interpretation>
                <emma:interpretation id="interp15" emma:lang="" emma:confidence="0">
                  <emma:literal>ji2'</emma:literal>
                </emma:interpretation>
                <emma:interpretation id="interp16" emma:lang="" emma:confidence="0">
                  <emma:literal>y:''</emma:literal>
                </emma:interpretation>
              </emma:one-of>
            </emma:emma>
          </inkml:annotationXML>
          <inkml:trace contextRef="#ctx0" brushRef="#br0" timeOffset="35165.9002">-596 1859 904 0,'-5'-31'332'0,"5"31"-256"0,-4 12-24 0,0-5 96 31,0 1-92-31,-9 7-4 0,4 4-32 0,-3 4-68 16,3-1 24-16</inkml:trace>
          <inkml:trace contextRef="#ctx0" brushRef="#br0" timeOffset="34738.0751">-1035 2021 456 0,'-4'-7'168'0,"8"-1"-128"0,-4 8-16 16,0-7 140 0,0 7-96-16,0 0 96 15,0 0-96-15,0 0 56 16,0 0-72-16,4 0 76 16,5 7-72-16,8 5 52 0,4 3-64 0,5 11 24 15,4-7-40 1,-1 12-8-16,-3 3-12 0,0 0 28 15,-1-4-20-15,-4-4 4 16,1 1-12-16,-10-12 12 16,1 4-12-16,0-4-20 15,0 4 4-15,-5-8-200 16,1 1 116-16</inkml:trace>
          <inkml:trace contextRef="#ctx0" brushRef="#br0" timeOffset="34995.8211">-707 2048 580 0,'-17'-15'216'0,"17"15"-168"0,-9 0-12 16,1 0 216 0,4 0-144-16,-13 7 80 15,4 1-112-15,-13 11 20 16,9-4-56-16,-21 19-4 15,8-4-24-15,-12 8 0 16,3 0-4-16,-3-4 12 16,12 0-12-16,0-7-4 15,13-1 0-15,-4-11-180 16,12-3 96-16,5-12-524 16,8-4 336-16</inkml:trace>
          <inkml:trace contextRef="#ctx0" brushRef="#br0" timeOffset="35400.5245">-528 2529 880 0,'-26'26'328'0,"26"-26"-256"0,-17 34-16 16,5-19-8 0,7 1-36-16,-12 2-48 15,9 5 20-15,-9-4-216 16,8-4 128-16</inkml:trace>
          <inkml:trace contextRef="#ctx0" brushRef="#br0" timeOffset="35865.6451">-196 2112 924 0,'-30'8'340'0,"30"-8"-260"0,-17 34-28 0,4-15-16 16,13 0-32-16,5 4 32 16,12 3-20-16,0-7-40 15,8 0 12-15,5-15-76 16,0-1 48-16,0-14-80 16,0 0 68-16,-9-4-8 15,0 3 36-15,-4-10 4 16,-4 6 12-16,-13-3 8 15,4 12 0-15,-8 14 96 16,0 12-52-16,-9 27 68 16,4-1-60-16,-12 31-4 15,8 0-28-15,-8 3 16 16,4-7-24-16,-4 0-4 16,12-8-4-16,-16-11 4 15,12-7-4-15,-17-20 40 16,13-7-20-16,-17-19-4 0,4-4-12 15,-8-22 20-15,12 3-16 16,-4-19-4-16,13 8-4 16,9-11 12-16,12 11-8 0,17-11-180 15,9 7 96-15,13-15-520 16,4 11 332-16</inkml:trace>
          <inkml:trace contextRef="#ctx0" brushRef="#br0" timeOffset="36033.5811">153 1836 1092 0,'-8'-8'404'0,"8"8"-316"0,4 12-24 0,-4-5-52 16,8 1-20-16,1 7 20 15,4 4-4-15,-5 0-304 16,5 0 164-16</inkml:trace>
          <inkml:trace contextRef="#ctx0" brushRef="#br0" timeOffset="36242.1361">417 2423 840 0,'-21'34'312'0,"21"-34"-244"0,-38 53-16 0,16-34-20 15,18 0-28-15,-13 0-180 16,13 3 100-16</inkml:trace>
          <inkml:trace contextRef="#ctx0" brushRef="#br0" timeOffset="36752.4234">617 2222 912 0,'-21'-34'340'0,"21"34"-264"0,-4 0-24 0,8 0 96 15,9 0-92-15,8 0 4 16,0 0-36-16,22 0-44 16,-5 0 12-16</inkml:trace>
          <inkml:trace contextRef="#ctx0" brushRef="#br0" timeOffset="36593.1993">796 2037 696 0,'30'-16'256'0,"-30"16"-196"0,21 0-20 0,-8 0 120 16,0 0-96-16,0 4 52 15,4 4-68-15,-5 7-24 16,1 4-16-16,-4 7 8 16,-1 1-8-16,-12 7 4 15,0 4-4-15,-18 3 12 16,1-3-12-16,-17 0 4 16,8 0-4-16,-8-4 4 15,12 0-8-15,1-11-20 16,8 0 8-16,4-5 12 15,13-2 0-15,8-5 24 0,5 0-16 0,8-11-40 16,5 4 16-16,4-8-288 16,0 1 164-16</inkml:trace>
          <inkml:trace contextRef="#ctx0" brushRef="#br0" timeOffset="36953.7235">1290 1859 1100 0,'0'7'408'0,"0"-7"-316"0,-8 34-28 15,3-15-16-15,5 4-40 16,-12 11-744-16,3 0 404 0</inkml:trace>
        </inkml:traceGroup>
      </inkml:traceGroup>
    </inkml:traceGroup>
    <inkml:traceGroup>
      <inkml:annotationXML>
        <emma:emma xmlns:emma="http://www.w3.org/2003/04/emma" version="1.0">
          <emma:interpretation id="{96C19792-8120-4BFE-BFAF-1CA928441578}" emma:medium="tactile" emma:mode="ink">
            <msink:context xmlns:msink="http://schemas.microsoft.com/ink/2010/main" type="paragraph" rotatedBoundingBox="11391,10977 24670,10713 24696,12037 11417,1230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E39446B-EE18-41C8-9417-92367CBA5E8E}" emma:medium="tactile" emma:mode="ink">
              <msink:context xmlns:msink="http://schemas.microsoft.com/ink/2010/main" type="line" rotatedBoundingBox="11391,10977 24670,10713 24696,12037 11417,12301"/>
            </emma:interpretation>
          </emma:emma>
        </inkml:annotationXML>
        <inkml:traceGroup>
          <inkml:annotationXML>
            <emma:emma xmlns:emma="http://www.w3.org/2003/04/emma" version="1.0">
              <emma:interpretation id="{BE8B5609-7DF5-42D2-8DAA-9C742B1B541B}" emma:medium="tactile" emma:mode="ink">
                <msink:context xmlns:msink="http://schemas.microsoft.com/ink/2010/main" type="inkWord" rotatedBoundingBox="11394,11107 11960,11096 11974,11804 11408,11816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3286.3966">9334 3278 872 0,'-51'-26'324'0,"51"26"-252"0,-17 7-20 0,17 1-4 16,4-4-36-16,17-8 40 15,9 4-28-15,26-8-4 16,7 12-12-16,10-12 12 16,-1 5-12-16,1-5 16 15,-10 4-16-15,-3-3-84 16,-9 3 44-16</inkml:trace>
          <inkml:trace contextRef="#ctx0" brushRef="#br0" timeOffset="13510.4945">9696 2854 528 0,'-9'-41'196'0,"9"41"-152"16,-8 26-12-16,-1-3 124 15,5 7-92-15,-13 19 72 16,0 8-80-16,-4-4-20 16,8 4-24-16,0 3 16 15,5-3-16-15,-1 4 12 16,9-5-12-16,0-3-68 16,4 0 28-16,-4-11-488 15,9-8 280-15</inkml:trace>
        </inkml:traceGroup>
        <inkml:traceGroup>
          <inkml:annotationXML>
            <emma:emma xmlns:emma="http://www.w3.org/2003/04/emma" version="1.0">
              <emma:interpretation id="{73425F06-E556-4F84-BC49-41E41B50E293}" emma:medium="tactile" emma:mode="ink">
                <msink:context xmlns:msink="http://schemas.microsoft.com/ink/2010/main" type="inkWord" rotatedBoundingBox="12837,11465 13046,11461 13047,11511 12838,11515"/>
              </emma:interpretation>
            </emma:emma>
          </inkml:annotationXML>
          <inkml:trace contextRef="#ctx0" brushRef="#br0" timeOffset="13803.5582">10910 3187 840 0,'-26'-11'312'0,"26"11"-244"0,-64 4-16 0,34-1 32 16,5 5-56-16,-9 0-20 15,12-1-8-15,14 1 8 16,8 3-4-16,17-7-20 16,13-4 8-16,4-4 4 15,0 4 4-15,-4-4 24 16,-5 4-12-16,-12-7-4 16,-5 3-4-16,-16 0-4 15,-5 4 0-15,-8 0-144 16,4 4 80-16</inkml:trace>
        </inkml:traceGroup>
        <inkml:traceGroup>
          <inkml:annotationXML>
            <emma:emma xmlns:emma="http://www.w3.org/2003/04/emma" version="1.0">
              <emma:interpretation id="{49EF993B-4C4C-4DCD-AF81-08B9D5BCD4CF}" emma:medium="tactile" emma:mode="ink">
                <msink:context xmlns:msink="http://schemas.microsoft.com/ink/2010/main" type="inkWord" rotatedBoundingBox="13803,11545 13957,11542 13958,11604 13804,11607"/>
              </emma:interpretation>
            </emma:emma>
          </inkml:annotationXML>
          <inkml:trace contextRef="#ctx0" brushRef="#br0" timeOffset="14126.9177">11740 3271 456 0,'-4'-8'168'0,"4"8"-128"0,-9 0-16 0,5-4 176 16,4 4-116-16,-9 0 80 16,5 4-96-16,-9 0 24 15,5 0-52-15,-5-1-24 16,9 9-8-16,-1-1-20 16,10 0 8-16,8-7 12 15,4 4-4-15,8-8-4 16,1 0 4-16,-1-8 12 15,-4 4-8-15,-8 1-4 16,-4-5 0-16,-18 0-16 16,1 8 8-16,-14-7 4 15,10 11 0-15,-1-8-100 16,4 4 56-16,9-4-316 16,9 8 200-16</inkml:trace>
        </inkml:traceGroup>
        <inkml:traceGroup>
          <inkml:annotationXML>
            <emma:emma xmlns:emma="http://www.w3.org/2003/04/emma" version="1.0">
              <emma:interpretation id="{3FB359A7-F09E-4CEF-A1AF-9974F4B03234}" emma:medium="tactile" emma:mode="ink">
                <msink:context xmlns:msink="http://schemas.microsoft.com/ink/2010/main" type="inkWord" rotatedBoundingBox="14531,11488 14670,11486 14673,11605 14534,11608"/>
              </emma:interpretation>
            </emma:emma>
          </inkml:annotationXML>
          <inkml:trace contextRef="#ctx0" brushRef="#br0" timeOffset="14396.614">12447 3210 600 0,'-9'-4'224'0,"9"4"-176"0,0-4-12 16,-4 4 104-1,4 4-84-15,-9 0 40 16,5 7-56-16,-9 1 4 15,9-1-28-15,-4 0 0 16,8 5-8-16,4-5 4 0,4 4-8 0,5-7-4 16,8 3 4-16,1-11 28 15,-1 4-16-15,-4-4-24 16,4 0 4-16,-12-4-96 16,-5 4 52-16,-4-8-216 15,0 5 148-15</inkml:trace>
        </inkml:traceGroup>
        <inkml:traceGroup>
          <inkml:annotationXML>
            <emma:emma xmlns:emma="http://www.w3.org/2003/04/emma" version="1.0">
              <emma:interpretation id="{D310B746-0987-4315-B240-AF81533DCEA7}" emma:medium="tactile" emma:mode="ink">
                <msink:context xmlns:msink="http://schemas.microsoft.com/ink/2010/main" type="inkWord" rotatedBoundingBox="15264,11538 15366,11536 15367,11551 15265,11553"/>
              </emma:interpretation>
            </emma:emma>
          </inkml:annotationXML>
          <inkml:trace contextRef="#ctx0" brushRef="#br0" timeOffset="14667.8356">13230 3263 676 0,'0'-4'248'0,"0"4"-192"0,-13 0-16 16,5 0 136-1,4 0-104-15,-13 0 76 16,0 4-84-16,0-4 8 16,4 4-40-16,4-4-4 15,5 0-16-15,4-4-8 16,4 4 0-16,1-8 12 15,3 5-8-15</inkml:trace>
        </inkml:traceGroup>
        <inkml:traceGroup>
          <inkml:annotationXML>
            <emma:emma xmlns:emma="http://www.w3.org/2003/04/emma" version="1.0">
              <emma:interpretation id="{E3ED798F-FC35-46C5-A733-EDEB7DEBCF7B}" emma:medium="tactile" emma:mode="ink">
                <msink:context xmlns:msink="http://schemas.microsoft.com/ink/2010/main" type="inkWord" rotatedBoundingBox="15695,10892 18945,10827 18969,12010 15719,12075"/>
              </emma:interpretation>
            </emma:emma>
          </inkml:annotationXML>
          <inkml:trace contextRef="#ctx0" brushRef="#br0" timeOffset="22589.0688">16369 2873 676 0,'-22'-19'248'0,"22"19"-192"0,-17 4-16 0,4 4 136 15,5 3-104-15,-13 15 104 16,4 5-100-16,-13 10-16 15,9 1-36-15,-9-4 12 16,4-4-24-16,1-8-84 16,12 1 40-16</inkml:trace>
          <inkml:trace contextRef="#ctx0" brushRef="#br0" timeOffset="22385.0234">16160 2839 788 0,'4'11'292'0,"-4"-11"-228"0,13 38-16 16,-5-15 116 0,1 0-100-16,8 3 36 15,0 12-60-15,4-4-4 16,1 0-24-16,-1 0 20 0,0-15-20 0,-4 4-48 16,0-4 20-16</inkml:trace>
          <inkml:trace contextRef="#ctx0" brushRef="#br0" timeOffset="19889.4191">14508 2744 572 0,'-13'-18'208'0,"13"18"-160"0,-13 0-12 16,-4 3 164-16,17 5-116 0,-21 18 64 16,12 5-88-16,-16 18 20 15,8 4-48-15,-9 11 8 16,9 1-24-16,-17-5 0 15,9-7-8-15,-18 0 48 16,17-8-32-16,-20 5 8 16,12-9-20-16,-5-10 20 15,14-5-20-15,-1-15-76 16,18-3 36-16,8-19-236 16,8-4 144-16,18-16-388 15,3 1 288-15</inkml:trace>
          <inkml:trace contextRef="#ctx0" brushRef="#br0" timeOffset="20313.5453">14282 3240 852 0,'-17'-7'316'0,"17"7"-248"0,4-8-16 0,9 4 60 16,-4 4-72-16,12-3 44 15,4-1-48-15,18-4-20 16,4 8-8-16</inkml:trace>
          <inkml:trace contextRef="#ctx0" brushRef="#br0" timeOffset="20131.0621">14410 2752 540 0,'8'-26'200'0,"-8"26"-156"0,13-16-12 15,-4 9 132 1,-5 7-96-16,13-4 52 16,0 4-72-16,0 0 12 15,0 8-40-15,0 11 72 16,4 3-56-16,-4 24 4 0,0 3-24 15,-12 15 40-15,12-3-28 16,-17 7 40-16,0-8-40 0,0 5-16 16,0-1-4-16,-5-3 24 15,5-5-16-15,-4-6 20 16,-4-5-20-16,-1-15-148 16,9-3 68-16</inkml:trace>
          <inkml:trace contextRef="#ctx0" brushRef="#br0" timeOffset="21796.2376">15432 3043 560 0,'-9'-7'208'0,"9"7"-164"0,0-8-8 16,-4 5 76-1,0 6-68-15,-13-3 8 16,0 8-32-16,-9-1 4 16,-4 9-12-16,-8 3 80 15,12 3-48-15,-12-3 24 16,17 11-40-16,4-7 16 15,8 0-24-15,9-8 0 16,5 0-12-16,12-11 4 16,4 3-8-16,9-7 16 0,-9 0-12 15,9-7 4-15,-13-1-4 16,-4-7-8-16,-1 4 4 0,1-16-4 16,-13 1 0-16,0-20 8 15,0 5-4-15,-8-20 8 16,3 8-8-16,-3-11-28 15,8 15 12-15,-4-4-12 16,4 15 12-16,0 0 16 16,8 12 0-16,1-1 8 15,8 8-8-15,0 0 24 16,0 8-16-16,4-1 12 16,5 9-12-16,-5 3 12 15,4 3-16-15,-3 1-40 16,3 8 20-16,5-1-552 15,-4 8 308-15</inkml:trace>
          <inkml:trace contextRef="#ctx0" brushRef="#br0" timeOffset="19259.5453">13588 3229 560 0,'-17'-4'208'0,"25"8"-164"0,-16-4-8 0,8 0 112 16,0 0-88-16,4 0 64 16,0 0-72-16,1 0 24 15,7 0-44-15,1 0 44 16,9 4-44-16,-1-4 28 15,4 3-32-15,18-3 28 16,-5 0-32-16,9-3-4 16,4 3-12-16,-4-4-8 15,0 4 4-15,-17-4 28 16,4 0-16-16,-13-3 48 16,-8-1-36-16,-9-3-244 15,-4 7 116-15</inkml:trace>
          <inkml:trace contextRef="#ctx0" brushRef="#br0" timeOffset="19546.8432">13852 2907 592 0,'-4'0'220'0,"4"0"-172"0,-9 19-12 0,9-4 172 16,0 0-120-16,-13 16 36 16,9 7-76-16,-13 3 44 15,13 1-56-15,-13 3 12 16,8-3-32-16,-8-1 0 16,9-3-8-16,-9-4 20 15,17-3-16-15,-9-9 4 16,5-3-8-16,0-11-244 15,4-1 128-15</inkml:trace>
          <inkml:trace contextRef="#ctx0" brushRef="#br0" timeOffset="21060.9378">14844 3377 592 0,'-8'11'220'0,"8"-11"-172"0,-13 34-12 0,4-15 48 15,9 4-52-15,-21 7 32 16,8 4-36-16,-12 0 28 16,8 0-32-16,-13-4 12 15,4-3-20-15,1-8 8 16,8-4-12-16,0-8 12 16,12-3-16-16,5-15-28 15,5 3 8-15,7-18-56 16,5 3 36-16,1-11-20 15,-1 4 32-15,-5-4-8 16,1 7 16-16,-4-3 24 16,-1 11-4-16,-4-4 84 15,5 8-48-15,-1 4 12 16,-3 3-32-16,-1 1 4 16,4 7-16-16,-3 3 12 15,3 5-16-15,-4 7 40 16,5 4-24-16,0 11 12 15,3 4-20-15,-7 4 8 0,3 0-12 16,1 0 12-16,3-4-16 16,-3-4-4-16,-1-3 0 15,1-8 40-15,4 0-24 16,-5-8 0-16,1-3-12 0,-5-12 12 16,0 4-12-16,1-8-4 15,3 4 0-15,-4-7 28 16,5 0-16-16,-5-12 20 15,0 8-20-15,1-19 36 16,-1 7-28-16,0-18 12 16,5 7-20-16,-5-7-8 15,4 7-4-15,-8 0 12 16,9 11-8-16,-1 1-20 16,5 11 4-16,-9-4 4 15,5 11 4-15,-1 1-100 16,5 3 56-16,-4 0-252 15,4 8 160-15,4 4-544 16,-5 3 380-16</inkml:trace>
          <inkml:trace contextRef="#ctx0" brushRef="#br0" timeOffset="22142.658">16279 2567 780 0,'-13'0'288'0,"13"0"-224"0,-17 0-20 0,5-8 128 16,3 16-104-16,-12-8 16 16,4 7-48-16,-17 1-8 15,12 3-16-15,-16 4 12 16,8 0-16-16,-17 23 48 15,9 8-28-15,-13 18 20 16,8 4-28-16,1 12 8 16,8-12-16-16,0-4 0 15,21-11-4-15,-8-4 4 16,21-3-8-16,0-16-256 16,8 4 136-16,5-15-404 15,4 0 292-15</inkml:trace>
          <inkml:trace contextRef="#ctx0" brushRef="#br0" timeOffset="22865.3005">16496 2555 892 0,'-21'-7'332'0,"21"7"-260"0,-9 15-20 16,5-8 52 0,4 5-68-16,-4 3 4 0,8 8-24 15,0 11-168-15,1 0 80 0,-1 7-596 16,5 5 368-16</inkml:trace>
          <inkml:trace contextRef="#ctx0" brushRef="#br0" timeOffset="23030.7401">16671 3138 768 0,'4'-15'284'0,"-4"15"-220"0,34-8-20 16,-12 5 48-1,-1 3-60-15,13-8-144 16,0 0 60-16</inkml:trace>
        </inkml:traceGroup>
        <inkml:traceGroup>
          <inkml:annotationXML>
            <emma:emma xmlns:emma="http://www.w3.org/2003/04/emma" version="1.0">
              <emma:interpretation id="{1B4A71F8-0BDF-40F8-90A1-C8590B61F539}" emma:medium="tactile" emma:mode="ink">
                <msink:context xmlns:msink="http://schemas.microsoft.com/ink/2010/main" type="inkWord" rotatedBoundingBox="19236,10872 21639,10824 21662,11972 19258,12019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4004.6999">17680 3138 520 0,'-21'8'192'0,"21"-8"-152"0,-13 11-8 0,0-3 184 15,13 3-124-15,-13 8 68 16,5 4-92-16,-5 7 4 15,0 8-40-15,5 0-12 16,4-4-12-16,-9-4 12 16,13-4-12-16,0-10 16 15,0-1-16-15,0-19 16 16,0 0-16-16,0-11-40 16,13 0 20-16,-5-12-60 15,5 5 40-15,-9-9-12 16,9 9 28-16,-5-12 0 15,1 15 8-15,-5-4 8 16,9 8 0-16,-13 0 60 16,4 7-32-16,-8 8 60 15,4 8-52-15,0 3 36 16,4 8-40-16,1 4 36 16,7-1-40-16,1 5 4 0,0-1-20 15,0-3 56-15,8-4-40 0,-8-11 32 16,4-1-32-16,-4-14 0 15,4-1-16-15,-5-15 20 16,5 4-20-16,-4-11 12 16,0 7-12-16,-5-11-24 15,5 8 4-15,-4-5-188 16,3 13 104-16,1-1-356 16,0 11 252-16</inkml:trace>
          <inkml:trace contextRef="#ctx0" brushRef="#br0" timeOffset="26184.5554">18008 3301 476 0,'-4'-4'176'0,"4"0"-136"16,4 0-12-16,-4 1 136 15,0 6-96-15,4-3 52 16,0 0-72-16,1 0 72 16,8 4-68-16,4-4 52 15,0 0-60-15,8 0 32 16,1 0-44-16,-5-4-8 16,5 4-16-16,-9-3 12 15,0 3-12-15,-9-4 4 16,5 8-4-16,-13-4-76 15,4 0 36-15,-4 0-232 16,0 0 144-16</inkml:trace>
          <inkml:trace contextRef="#ctx0" brushRef="#br0" timeOffset="23508.5495">17454 2987 676 0,'0'-19'248'0,"0"19"-192"0,13-34-16 0,-13 22 92 16,0 5-80-16,-4-12 68 15,4 7-68-15,-9-3-12 16,5 4-24-16,-17 3 32 16,-5 8-24-16,-16 8 12 15,-1 15-20-15,-12 7 72 16,12 4-52-16,-4 4 12 16,18 0-28-16,3-4 32 15,17-4-28-15,14-7-4 16,8-4-12-16,12-12-16 15,9 1 4-15,4-16-120 16,5 5 68-16,-5-16-120 16,1 0 100-16,-9-15 12 15,-1 3 40-15,-3-18 0 16,-9 4 12-16,-4-12 8 16,-1 8 4-16,-7-1 0 15,-1 13 0-15,-4 3 132 16,4 7-72-16,-8 12 36 15,0 7-56-15,-5 16 12 16,1 15-32-16,-14 26 44 16,1 4-36-16,4 15 20 15,9 0-28-15,3-7 16 16,5-8-20-16,5-8-104 16,7-7 44-16,10-12-352 0,-1-7 220 15</inkml:trace>
          <inkml:trace contextRef="#ctx0" brushRef="#br0" timeOffset="26450.7616">18315 3202 520 0,'8'-3'192'0,"-8"3"-152"0,9-4-8 0,-9 0 132 15,0 8-96-15,4-4 88 16,0 4-92-16,-4-1 84 16,0 5-88-16,-4 7 44 15,0 4-64-15,-5 0-4 16,1 4-20-16,3-1 16 15,1 5-20-15,-4-1-20 16,8-10 0-16,-13 2-224 16,13-10 124-16</inkml:trace>
          <inkml:trace contextRef="#ctx0" brushRef="#br0" timeOffset="27140.9259">18600 2604 476 0,'-9'-11'176'0,"9"11"-136"0,13 0-12 0,-13 0 152 16,13 0-104-16,0 4 96 15,4 3-104-15,0 16 108 16,-4 7-100-16,-1 35 48 16,1 7-68-16,-9 22 72 15,-4-7-72-15,0 12 8 16,-4-16-40-16,-21 12-4 16,12-12-12-16,-34 0-348 15,0-11 184-15</inkml:trace>
          <inkml:trace contextRef="#ctx0" brushRef="#br0" timeOffset="-37627.1263">19064 2589 352 0,'-13'-7'132'0,"9"7"-104"0,-5 0-8 0,9 0 124 15,0 0-84-15,0-4 116 16,0 0-100-16,0 0 48 0,0 1-68 15,0-1 20-15,0-4-44 16,-4 8 24-16,0 0-28 0,4-4-16 16,0 4-8-16,0 0-4 15,0-3 0-15,8 3-20 16,5 0 12-16,13 0 12 16,8 0 0-16,8 0 8 15,10 3-8-15,-10 1-4 16,9-4 4-16,-8 0-4 15,-5 0 0-15,-8 0 16 16,-9 0-8-16,5 0 4 16,-9 0-4-16,0 0-8 15,-13 0 4-15,5 0 20 16,-9 0-12-16,0 0 4 16,0 0-8-16,0 0-8 15,0 0 4-15,0 0-4 0,0 0 0 16,0 0 0-16,0 0 0 15,0 0-12-15,0 8 8 16,0-1-16-16,0 1 12 16,0-1 32-16,0 1-16 15,0 0-28-15,0 3 12 16,0 0 0-16,0 4 8 16,0 1 8-16,0 3-4 15,0-1-4-15,-9 5 4 16,9 7-32-16,0 8 16 15,-8 0-12-15,3 8 12 0,5-1 24 16,5 0-4-16,-5-7 4 16,0 0-4-16,0-4-8 31,-5 0 4-31,5-3-4 0,0-5 0 0,0 0 16 16,0 1-8-16,0-1-28 15,0 5 8-15,0-5 24 16,-8 1-8-16,8 7 0 15,8 7 0-15,-3 5-16 16,-1-4 8-16,-8-5 4 16,4-6 0-16,4-5 24 15,0-3-12-15,0-4-4 16,-4-8-4-16,0 0 12 16,0-3-8-16,5 0 32 0,-5-8-24 15,0 0-24-15,0 0 4 16,0 0-16-16,0 7 8 15,0 1 8-15,0-8 4 16,-5 4 24-16,-3 3-12 16,-1-3-12-16,1-4-4 15,-5 0 12-15,-4-4-4 16,-9 4 8-16,-8 0-8 16,-4 0-12-16,-9 0 4 15,0 0-4-15,9-4 0 16,8 1 16-16,13 3-4 15,-8-4-4-15,8 0 4 0,4 0-32 16,13-3 16 0,0 3 40-16,0-4-16 0,8 1-72 15,-3-5 32-15,3 1-324 16,1-4 192-16,3-4-380 16</inkml:trace>
        </inkml:traceGroup>
        <inkml:traceGroup>
          <inkml:annotationXML>
            <emma:emma xmlns:emma="http://www.w3.org/2003/04/emma" version="1.0">
              <emma:interpretation id="{B6A5553D-5717-4506-B3B2-740BDF6C1D4F}" emma:medium="tactile" emma:mode="ink">
                <msink:context xmlns:msink="http://schemas.microsoft.com/ink/2010/main" type="inkWord" rotatedBoundingBox="21918,10932 24673,10877 24696,12037 21941,12092"/>
              </emma:interpretation>
              <emma:one-of disjunction-type="recognition" id="oneOf11">
                <emma:interpretation id="interp19" emma:lang="" emma:confidence="0">
                  <emma:literal>F.</emma:literal>
                </emma:interpretation>
                <emma:interpretation id="interp20" emma:lang="" emma:confidence="0">
                  <emma:literal>F',</emma:literal>
                </emma:interpretation>
                <emma:interpretation id="interp21" emma:lang="" emma:confidence="0">
                  <emma:literal>Fri,</emma:literal>
                </emma:interpretation>
                <emma:interpretation id="interp22" emma:lang="" emma:confidence="0">
                  <emma:literal>F"</emma:literal>
                </emma:interpretation>
                <emma:interpretation id="interp23" emma:lang="" emma:confidence="0">
                  <emma:literal>F",</emma:literal>
                </emma:interpretation>
              </emma:one-of>
            </emma:emma>
          </inkml:annotationXML>
          <inkml:trace contextRef="#ctx0" brushRef="#br0" timeOffset="-35720.7099">20733 2998 340 0,'-13'-15'128'0,"22"15"-100"0,-18 7-8 0,9-7 124 16,-4 12 28 0,0 3-84-16,4 4 0 0,-9-4-56 15,18 4-12-15,-5 4-12 16,0-8 4-16,9-8-8 0,4-3 24 16,5 4-16-16,-1-12-4 15,-8 0-4-15,12 0-32 16,-8-11 16-16,0 8 4 15,-8-1 8-15,-5-11-20 16,-4 12 12-16,0-1-4 16,0 4 4-16,-4 4 8 15,-5 4 0-15,9 4-20 16,-8-1 12-16,8 12 4 16,-9 4 4-16,9-4 0 15,0 15 0-15,0-8 8 16,-4 8-4-16,-5 12 16 15,9 14-12-15,-12 12-4 0,3 4 0 16,-4-4-4-16,-4-8 0 16,-4-11 8-16,8-7-4 15,-4-12 8-15,-13-12-8 16,9-6-4-16,0-9 4 16,-9-7-16-16,0-7 8 15,0-12 12-15,5-12-4 16,4-7 8-16,-1 1-8 15,18-5-36-15,0 0 16 16,8 5 16-16,0 2 0 16,18 9 0-16,-1 3 4 0,9 4-4 15,-5 4 0-15,5 4 16 16,0 3-8-16,0 1 4 16,-9 3-4-16,-4 0-236 15,0-3 124-15,0 3-328 16</inkml:trace>
          <inkml:trace contextRef="#ctx0" brushRef="#br0" timeOffset="-35374.47">21095 2669 624 0,'30'-4'228'0,"-4"8"-176"0,8 7-16 0,-22 4 96 16,14 12-80-16,-13 18 24 15,8 23-44-15,-8 8 24 16,-5-4-32-16,-16-8-4 0,8-3-12 15,-13-1 36-15,-4-7-20 16,-13-3 32-16,-4-5-32 16,-8-3-4-16,-1-16-12 15,5-18-128-15,8-8 64 16,9-8-320-16,8-11 208 0,4 0-288 16</inkml:trace>
          <inkml:trace contextRef="#ctx0" brushRef="#br0" timeOffset="-34880.1215">21568 2998 436 0,'-21'0'160'0,"16"8"-124"0,-20 11-8 16,12-4 132-16,9 11-92 0,-9 1 16 15,0 3-48-15,13-4-16 16,-4-3-12-16,8 0-8 0,-4-4 4 16,13-4 20-16,0-4-12 15,4-7 12-15,13-8-12 16,-5 0 12-16,1-7-16 15,-5 0-4-15,-8-4 0 16,0-12-4-16,-1-7 0 16,-12-11-20-16,-8-23 12 15,4-1-12-15,-1-6 8 16,-8 14 24-16,5 12-4 16,8 7-40-16,-4 12 20 15,4 4-8-15,4 7 12 0,9 3 24 16,0 5-8-16,4 4 48 15,4-1-28-15,0 4 28 16,5 4-28-16,3 4-16 16,-3 4-8-16,4 3 4 15,4 0-4-15,-4 4-380 16,0 8 204 0,-5 4-240-16</inkml:trace>
          <inkml:trace contextRef="#ctx0" brushRef="#br0" timeOffset="-34557.2642">22147 2661 332 0,'-13'0'120'0,"5"8"-92"0,8-1-8 0,-13 5 148 16,4 10-96-16,-12 5 96 16,0 14-100-16,-5 16 20 15,-4 4-52-15,18 7 4 16,-1-7-24-16,4-5 8 0,1-10-12 16,8-5 20-16,13-7-20 0,-9-3 12 15,9-5-12-15,-5-7-184 16,9-8 96-16</inkml:trace>
          <inkml:trace contextRef="#ctx0" brushRef="#br0" timeOffset="-34114.5862">22075 3112 572 0,'4'-8'208'0,"-4"23"-160"0,17-7-12 16,-4-8 4-16,4 0-28 16,-5 0 24-16,14 0-24 15,-5 0-64-15</inkml:trace>
          <inkml:trace contextRef="#ctx0" brushRef="#br0" timeOffset="-34262.4795">22138 3066 340 0,'-17'-15'128'0,"17"7"-100"0,5 1-8 15,3 3 96-15,-4 0-68 16,9 4 104-16,0-3-88 16,4 3-4-16,0 3-36 15,-4 1 0-15,-5 15-12 0,-8-8-8 16,-8 12 0-16,4 0 28 0,-5 0-16 16,-8-1 12-16,4-3-16 15,-4-4 36-15,0 0-24 16,4-3 4-16,5-5-16 15,4 1 0-15,4-8-4 16,12 4 12-16,1-4-12 16,4 0 16-16,0 0-16 15,-4-4-152-15,4-4 76 16,4 5-324 0</inkml:trace>
          <inkml:trace contextRef="#ctx0" brushRef="#br0" timeOffset="-33796.6729">22466 2737 572 0,'30'7'208'0,"-13"20"-160"0,-4 22-12 0,-9-11 120 0,9 19-92 15,-13 7 36-15,-13-3-60 16,-4-8 12-16,4 0-32 15,-16-4 16-15,-1 0-20 0,-13-4 36 16,1-7-28-16,-1-7-56 16,13-9 16-16</inkml:trace>
          <inkml:trace contextRef="#ctx0" brushRef="#br0" timeOffset="-36814.8485">20052 3134 372 0,'-4'-11'140'0,"-5"3"-112"0,1-7-4 0,3 11 100 15,-3 1-72-15,-5-1 40 16,0 0-52-16,1 0 20 15,-1-3-32-15,0 7-8 16,-4 0-12-16,4 0 12 0,-4 0-12 0,0 7-4 16,0-3 0-16,-4 7 20 15,0 5-12-15,3 3 12 16,6 3-12-16,3 1 0 16,9-8-4-16,9 4 20 15,3 0-16-15,6-4 12 16,7 0-12-16,1-3 12 15,-1-5-16-15,1-3 4 16,-1-4-4-16,-3-4-8 16,-1-3 4-16,-13 3 20 15,9-4-12-15,-4 1-4 16,-4-9-4-16,-5 5-4 16,-4-12 0-16,8 4-12 15,-8-15 8-15,0 8 4 0,0-4 0 16,-8-4 0-16,8 0 0 15,-4-1 8-15,-5 5-4 16,1 0-12-16,-1 0 4 16,5 3 4-16,4 4 0 15,0 1 8-15,0-1-4 16,4 4-20-16,5 4 8 16,-9 4-4-16,8-1 4 15,1 5 0-15,-5-1 0 16,4 4 0-16,9 1 0 15,-4 3 8-15,-4 0 0 16,4 0-20-16,-1 3 12 0,-3 5-4 16,8-1 4-16,-4 5 8 15,-5-1 0-15,-4 0 44 16,5 1-24-16,-9-1-20 16,8-3 0-16,-8-8 8 15,0 0-4-15,0 0 40 16,0 0-20-16,-8 0-56 15,8 0 16-15,0 0-420 16</inkml:trace>
          <inkml:trace contextRef="#ctx0" brushRef="#br0" timeOffset="-36366.1566">20763 2714 404 0,'0'-11'148'0,"0"11"-112"0,0-8-12 0,-4 8 76 0,-13 0-60 16,8-7 60-16,-8 7-56 15,0 0 24-15,4 7-40 16,-12 1 0-16,4 7-16 16,-5 11 20-16,-12 20-20 0,8 7 12 15,0 7-12-15,0 1 12 16,5 0-16-16,-5-5 16 15,0-3-16-15,17-11-4 16,-4 7 0-16,13-7 20 16,4-1-12-16,4-7 4 15,13-7-8-15,5-4 12 16,7-8-12-16,5-8-292 16,-4-7 152-16,9 0-352 15</inkml:trace>
          <inkml:trace contextRef="#ctx0" brushRef="#br0" timeOffset="31636.5712">20929 2782 540 0,'0'0'200'0,"0"0"-156"0,-8 0-12 15,8 0 88-15,0 0-72 16,0 0 68-16,0 0-64 0,0 0 24 16,0 8-44-16,8-1 60 0,-4 9-52 15,1 2 0-15,-5 9-24 16,0-4 8-16,0 3-16 16,0 1-304-16,0-5 164 15</inkml:trace>
          <inkml:trace contextRef="#ctx0" brushRef="#br0" timeOffset="32667.717">22351 2729 540 0,'-8'-7'200'0,"8"3"-156"0,0 0-12 0,0 4 140 16,0-4-100-16,0 1 76 16,0-1-84-16,0 0 52 0,0 0-64 15,0 4 68-15,-4 0-68 0,-5 4 8 16,5 7-36-16,0 5 4 15,-5 6-16-15,-4 8 0 16,9 1-4-16,-9 7-96 16,0-4 52-16,-4 0-472 15,17 0 280-15</inkml:trace>
        </inkml:traceGroup>
      </inkml:traceGroup>
    </inkml:traceGroup>
    <inkml:traceGroup>
      <inkml:annotationXML>
        <emma:emma xmlns:emma="http://www.w3.org/2003/04/emma" version="1.0">
          <emma:interpretation id="{3CA73C96-B7FE-45F3-B13C-711737C26FED}" emma:medium="tactile" emma:mode="ink">
            <msink:context xmlns:msink="http://schemas.microsoft.com/ink/2010/main" type="paragraph" rotatedBoundingBox="1435,12582 16998,11487 17163,13823 1599,149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733997-2581-4913-AF27-DE89C68B2DDE}" emma:medium="tactile" emma:mode="ink">
              <msink:context xmlns:msink="http://schemas.microsoft.com/ink/2010/main" type="line" rotatedBoundingBox="1435,12582 16998,11487 17163,13823 1599,14918"/>
            </emma:interpretation>
          </emma:emma>
        </inkml:annotationXML>
        <inkml:traceGroup>
          <inkml:annotationXML>
            <emma:emma xmlns:emma="http://www.w3.org/2003/04/emma" version="1.0">
              <emma:interpretation id="{DD2D04A2-A858-4EE7-956F-D09457F3BC00}" emma:medium="tactile" emma:mode="ink">
                <msink:context xmlns:msink="http://schemas.microsoft.com/ink/2010/main" type="inkWord" rotatedBoundingBox="1435,12582 4295,12381 4391,13744 1531,13945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52427.7077">1307 4323 444 0,'9'-15'164'0,"-9"15"-124"0,8-15-16 16,-8 3 192 0,4 8-124-16,-8-7 52 15,0 7-84-15,-9 4 8 16,0 4-40-16,-12 11-8 0,4 4-12 0,-26 11 4 15,0 1-8-15,-17 10 52 16,4 5-32-16,-21 33 44 16,26 1-40-1,-4 26 4-15,7-4-20 0,27 0 0 16,8-7-4-16,8-1 56 16,9-14-36-16,22-1-12 15,7-7-8-15,18-11-28 16,4-20 12-16,13-14-288 15,-4-20 164-15</inkml:trace>
          <inkml:trace contextRef="#ctx0" brushRef="#br0" timeOffset="52798.9059">1371 4822 548 0,'-43'-41'204'0,"43"41"-156"0,-17 11-16 16,5 1 132-1,3 6-96-15,-12 13 44 16,8 7-68-16,0 7 12 16,5 0-36-16,-9 1 8 15,17-5-16-15,-13-10 56 16,13-5-40-16,-4-7 16 16,4 0-28-16,4-11 52 15,0-5-36-15,-4-10 4 0,5 3-24 0,3-15-8 16,5 0 0-16,-5-11 20 15,5 3-12-15,0-7-32 16,4 8 12-16,4-1-24 16,0 12 16-16,5-4 16 15,0 8 4-15,8-4 24 16,-5 7-16-16,1-7 32 16,4 4-28-16,-4-4 20 15,0 3-20-15,0-3-44 16,0 4 16-16,-9-4-308 15,-8 3 180-15</inkml:trace>
          <inkml:trace contextRef="#ctx0" brushRef="#br0" timeOffset="53042.0529">1341 4561 676 0,'-21'-7'248'0,"21"7"-192"0,-17-8-16 16,8 4 200-1,9 4-140-15,0-3 36 16,9-1-80-16,4-4-32 16,4 4-16-16,13-3 36 15,4 3-24-15,17 0-176 16,0 4 84-16,4 0-460 15,5 4 300-15</inkml:trace>
          <inkml:trace contextRef="#ctx0" brushRef="#br0" timeOffset="53348.8954">1865 4436 644 0,'9'-3'236'0,"-9"3"-180"0,12 3-20 0,-3 5 176 16,4 0-124-16,16 10 88 16,10 5-104-16,16 26 16 15,5 4-52-15,-9 31 4 16,-9 3-24-16,-20 7 44 15,-10-10-32-15,-46 10-92 16,0-7 32-16,-38 8-256 16,21 3 164-16,-30-7-520 15,13-15 360-15</inkml:trace>
          <inkml:trace contextRef="#ctx0" brushRef="#br0" timeOffset="50381.6757">213 4520 372 0,'0'-23'140'0,"0"23"-112"0,4-8-4 0,-4 1 92 16,0 3-68-16,0-4 96 0,-8 1-84 16,3 3 16-16,-3 0-44 15,-5 8 24-15,-13 7-32 16,5 8 20-16,-13 8-24 0,0 7 16 16,-4 15-20-16,-13 19 28 15,0 12-28-15,-13-1 48 16,-13 1-36-16,-8-20 40 15,0-3-40-15,25-12 12 16,5-7-24-16,8-7 20 16,9-5-24-16,12-7 24 15,5-11-24-15,12-8-4 16,9-8-4-16,9-3-84 16,20-8 44-16,14-12-252 0,17-10 164 15</inkml:trace>
          <inkml:trace contextRef="#ctx0" brushRef="#br0" timeOffset="50956.457">-179 5065 632 0,'-17'-4'236'0,"26"0"-184"0,3 4-16 0,-3 0 104 15,12 0-84-15,9-7 76 16,0 3-76-16,12 0 12 16,9 0-36-16,13 0 4 15,0 8-20-15,-4-4 0 16,-1 4-8-16,-8-4 12 15,-8 4-12-15,-9 0-64 16,-17-1 28-16,4-3-296 16,-8 0 180-16</inkml:trace>
          <inkml:trace contextRef="#ctx0" brushRef="#br0" timeOffset="52047.9823">-38 4255 476 0,'-13'-4'176'0,"13"8"-136"0,0-8-12 0,0 4 136 15,0 0-96-15,0 0 88 16,0 0-92 0,4 7 48-16,9 1-12 0,4 0-56 15,8-5-4-15,5-3-28 16,9 0 0-16,3 0-4 16,-4 0 4-1,5 4-8-15,-5-4 8 16,-4 0-8-16,0 0 52 15,-4 8-32-15</inkml:trace>
          <inkml:trace contextRef="#ctx0" brushRef="#br0" timeOffset="50697.0142">123 4402 364 0,'0'-22'132'0,"5"14"-100"0,-1 4-12 0,0 0 52 15,-4 4-44-15,9-3 140 16,-1 3-96-16,1 7 40 0,3 5-68 15,1 3 72 1,9 7-64-16,-1 16 8 16,-4 4-36-16,17 34 40 15,-4 3-36-15,0 20 12 16,8-5-24-16,-8-3 8 16,-5-15-12-16,5-4-8 15,-4-12 0-15,-9-3 28 16,0-8-16-16,-9-11 12 15,5-4-16-15,-9-15-88 16,5-8 44-16,-14-18-288 16,1-1 176-16</inkml:trace>
        </inkml:traceGroup>
        <inkml:traceGroup>
          <inkml:annotationXML>
            <emma:emma xmlns:emma="http://www.w3.org/2003/04/emma" version="1.0">
              <emma:interpretation id="{F1E2CDE2-F0F9-4243-BF8C-A6FACF36D595}" emma:medium="tactile" emma:mode="ink">
                <msink:context xmlns:msink="http://schemas.microsoft.com/ink/2010/main" type="inkWord" rotatedBoundingBox="4695,12453 9137,12141 9294,14376 4852,14689"/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62378.0429">3594 5265 156 0,'-21'-7'56'0,"21"7"-44"0,-9 4-4 16,-4-1 96-1,5 9-60-15,-5-1 44 16,4 12-52-16,-8 7 44 16,5 0-48-16,-1 8 72 0,4-4-56 0,1 0 36 15,8-3-48-15,13-5 44 16,-1-3-48-16,18-4 12 15,9-4-28-15,7-4-16 16,5 1-4-16,1-9 12 16,-6 5-4-16,1-12 16 15,-4 4-12-15,-1-4 16 16,-3 1-16-16,-9-9-240 16,-5 5 124-16</inkml:trace>
          <inkml:trace contextRef="#ctx0" brushRef="#br0" timeOffset="62575.9017">3777 5250 332 0,'-38'0'120'16,"38"0"-92"-16,-30 30-8 0,17-7 132 16,5 7-88-16,-14 16 80 15,14 3-84-15,-14 8 32 16,14 0-56-16,-1-4 0 15,1-8-24-15,-1-3 12 16,1-4-16-16,8-12-20 16,0-3 4-16</inkml:trace>
          <inkml:trace contextRef="#ctx0" brushRef="#br0" timeOffset="62792.9797">3854 5375 464 0,'17'-23'176'0,"-17"23"-140"0,21 0-8 0,-13 0 48 15,5 4-48-15,9-4 40 16,7 4-36-16,14-8-20 16,-1 4-4-16,5-4-20 15,0 4 8-15,-9-3-200 16,-3 3 112-16</inkml:trace>
          <inkml:trace contextRef="#ctx0" brushRef="#br0" timeOffset="62980.9788">3883 5549 372 0,'-17'68'140'0,"17"-68"-112"0,-12 50-4 16,7-32 48 0,5 5-44-16,-4 0 8 15,0 0-24-15,0-8-24 16,8-4 4-16</inkml:trace>
          <inkml:trace contextRef="#ctx0" brushRef="#br0" timeOffset="63158.4528">4130 5439 632 0,'-21'61'236'0,"21"-61"-184"0,-25 83-16 0,12-49 16 16,9-3-36-16,-14 6-4 16,18-2-8-16,-8-5-148 15,4 0 80-15,4-3-388 16,4-5 252-16</inkml:trace>
          <inkml:trace contextRef="#ctx0" brushRef="#br0" timeOffset="63668.6188">5940 4122 436 0,'-8'-45'160'0,"8"45"-124"0,-13-38-8 0,4 23 60 16,1 7-52-16,-9-11 12 16,0 8-28-16,-13-4 4 15,4 3-12-15,-12 1 20 16,0 7-20-16,-18 16-4 16,14 10-4-16,-26 39 12 15,12 11-8-15,-12 41 68 16,17 5-44-16,4 56 40 15,9-11-40-15,-5 49 8 16,22-19-24-16,8 3-8 16,5-25-4-16,-1 3 12 15,5-38-8-15,-9 0 16 16,-4-26-16-16,-4-19 32 16,4-23-24-16,-26-26-4 15,9-12-8-15,-25-26-156 16,3-12 84-16,-20-11-192 15,16-7 148-15</inkml:trace>
          <inkml:trace contextRef="#ctx0" brushRef="#br0" timeOffset="59797.3941">2649 5133 392 0,'-22'11'148'0,"31"-7"-116"0,-5 0-8 0,5-4 188 16,8 0-120-16,8-4 68 16,13 0-92-16,5 0-40 15,17-3-16-15,4-1-84 0,-5-3 40 0,-4 3-252 16,1-7 160-1,-9 4-248-15</inkml:trace>
          <inkml:trace contextRef="#ctx0" brushRef="#br0" timeOffset="59615.4143">2636 4947 320 0,'-9'-11'120'0,"9"11"-96"0,0-4-4 15,0 0 88-15,0 1-64 16,0-1 68-16,0 0-60 16,0 0 60-16,0 1-64 15,0-1 8-15,0 4-32 16,9 0 56-16,-1 0-44 0,5 0 12 16,4 4-32-16,9-4 28 15,8 0-28-15,4 0 32 16,9-4-32-16,4-4-12 15,-4-3-8-15,-5 3-4 16,-3 4 0-16,-14-3 16 0,-8-1-4 16,5 1-240-16,-22 7-304 31,0 11 280-31,-22 0 60 16</inkml:trace>
          <inkml:trace contextRef="#ctx0" brushRef="#br0" timeOffset="60395.4837">3607 4917 600 0,'-17'19'224'0,"34"-19"-176"0,-5 4-12 0,-3-8 44 15,25-7-52-15,-4-12-4 16,12-11-12-16,5-4 8 15,-4-11-12-15,8 0 16 0,13-1-16 16,-22 9-20 0,9 7 4-16,-12-8-4 15,3 12 4-15,-20-12 16 16,-10 12-4-16,-3 0-20 16,-9 11 8-16,-9 11 64 0,-12 16-28 15,0 14 32-15,0 1-32 16,-1 4-8-16,1 3-12 15,12 0 4-15,-3 0-8 0,12 1-12 16,21-9 4-16,-8-6 28 16,17-9-12-16,-1-7-4 31,1 0-4-31,13-11-172 16,8-4 92-16,-9-4-60 15,-3 11 84-15,-5-18-52 16,4 3 60-16,-17-4 40 15,1 5 4-15,-22-1 128 16,8 8-72-16,-16 7 128 16,-1 12-104-16,-21 7 40 0,18 8-72 15,-1 0 0-15,-4 4-28 0,4 11-12 16,5-7-4-16,8 7-4 16,0 0 0-16,-9 0-352 15,9-4 192-15</inkml:trace>
          <inkml:trace contextRef="#ctx0" brushRef="#br0" timeOffset="60771.3814">3696 5012 340 0,'-30'-8'128'0,"30"4"-100"0,0 1-8 16,0 3 124-16,0 0-84 16,0 0 96-16,0 0-88 15,13 7 20-15,4 1-52 16,4-1 32-16,13-3-40 15,18 0 28-15,20-4-28 0,17 0 8 32,5 0-20-32,21 0 8 15,-13 4-12-15,0 3 0 0,-16 1-4 0,3-8-8 16,-17 4 4 0,-16-8 12-16,-5 4-8 0,-21-8-204 15,-9 4 104-15</inkml:trace>
          <inkml:trace contextRef="#ctx0" brushRef="#br0" timeOffset="65199.9859">5953 5140 404 0,'13'-3'148'0,"-13"3"-112"0,12-23-12 0,-3 12 144 15,4 11-96-15,-9-23 52 16,0 8-76-16,-4-4 12 16,0 0-40-16,-8-4 8 15,-5 12-16-15,-8-12 20 16,-1 8-20-16,-3 4 4 15,4 3-8-15,-9 16-40 16,-4-5 16-16,0 16 4 16,-5 12 12-16,9-1 24 15,5-4-12-15,4 8 12 16,12-7-12-16,9-4 20 16,13-4-20-16,8-4-4 15,0-4-4-15,18-15-4 16,-1-3 0-16,9-8-88 15,0-4 48-15,-5-12-40 16,9 5 48-16,-8-27 12 0,-13 11 8 16,-5-26-8-16,-3 4 12 15,-14 3 12-15,-8 12 0 0,0 7 32 16,-8 16-20-16,-5 11 92 16,-4 15-60-16,-4 22 20 15,-1 20-36-15,1 19 12 16,13 7-24-16,-14 0 16 15,9-4-20-15,1-3 20 16,12-12-24-16,-9-7-12 16,5 3-4-16,4-15-16 15,4-3 12-15,5-16-304 16,12-3 172-16,9-16-396 16,4 4 304-16</inkml:trace>
          <inkml:trace contextRef="#ctx0" brushRef="#br0" timeOffset="65440.1249">6511 4811 540 0,'-17'15'200'0,"17"-15"-156"0,-13 65-12 15,4-31 96 1,9 3-76-16,-12 13 40 16,3-5-52-16,-4 1-24 15,5-5-8-15,-1-7 0 16,9-3-4-16,0-13 32 15,0 1-20-15,-4-19 20 16,4 0-20-16,-8-15-16 16,8 0-4-16,0-19 12 0,0 4-4 15,8-12-12-15,-4 4 4 16,13-11-4-16,-4 11 0 0,17-3 104 16,0 14-52-16,4 1-20 15,8 14-12-15,-3-3-4 16,-1 15-4-16,-12-7-100 15,3 14 52-15,-7-7-396 16,-14 0 244-16</inkml:trace>
          <inkml:trace contextRef="#ctx0" brushRef="#br0" timeOffset="65578.4933">6528 4592 652 0,'-13'-12'244'0,"13"12"-192"15,0-7-12-15,0 7 120 16,0 0-96-16,13 0 8 16,-5 0-44-16</inkml:trace>
          <inkml:trace contextRef="#ctx0" brushRef="#br0" timeOffset="65745.9389">7030 4493 748 0,'-8'4'276'0,"8"-4"-216"0,0 19-16 0,8-8 24 15,-8 4-48-15,13 8 8 16,-4 0-16-16</inkml:trace>
        </inkml:traceGroup>
        <inkml:traceGroup>
          <inkml:annotationXML>
            <emma:emma xmlns:emma="http://www.w3.org/2003/04/emma" version="1.0">
              <emma:interpretation id="{04921820-715D-48B5-B1E2-CF2A3FA1B6A9}" emma:medium="tactile" emma:mode="ink">
                <msink:context xmlns:msink="http://schemas.microsoft.com/ink/2010/main" type="inkWord" rotatedBoundingBox="9832,12738 11978,12587 12064,13809 9918,13960"/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67746.7812">9568 4470 488 0,'-21'8'180'0,"21"-8"-140"0,8 19-12 0,-8-8-24 15,0 4-8-15,9 4 4 16,4 4 0-16</inkml:trace>
          <inkml:trace contextRef="#ctx0" brushRef="#br0" timeOffset="67591.3663">9070 4531 820 0,'0'-8'304'0,"0"8"-236"0,0 0-20 15,8 0 36 1,-3 4-56-16,3-4 8 16,1 4-24-16,12-4-192 15,9 4 96-15</inkml:trace>
          <inkml:trace contextRef="#ctx0" brushRef="#br0" timeOffset="67977.8945">9777 4402 612 0,'8'-3'228'0,"-8"3"-180"0,22 34-12 15,-14-12 132 1,5 1-100-16,0 30 16 16,-1 8-48-16,1 29-16 15,-4 9-12-15,-9-1-8 16,-9-3 4-16</inkml:trace>
          <inkml:trace contextRef="#ctx0" brushRef="#br0" timeOffset="66839.9697">7712 4478 612 0,'0'-11'228'0,"0"11"-180"0,21 3-12 16,-8-3 148-1,4 0-108-15,4-3 68 16,9 3-84-16,12-12-36 16,9 5-12-16,13-5-12 15,-4 5 0-15</inkml:trace>
          <inkml:trace contextRef="#ctx0" brushRef="#br0" timeOffset="66641.3925">7746 4663 496 0,'-13'-7'184'0,"13"7"-140"16,8 0-16-16,-3 0 56 15,3 4-52-15,1-4 60 16,20 3-56-16,6-3-24 16,7 0-12-16,26 0 16 15,-4 0-8-15,0 0-4 16,-4 4 0-16,-9 0-4 15,-21 0 0-15,4-4-28 16,-13 4 16-16,-21-8-64 16,0 4 40-16,-21-4-28 15,-1 4 40-15,-8-4 12 0,-4 8 8 0,5 4 12 16,-1 7-4-16,-9 19 76 16,18 4-44-16,-4 22 48 15,12 1-48-15,4 3-20 16,9-3-8-16,0-5 16 15,0-3-12-15,0 0 68 16,-4-7-48-16,-13-4 48 16,9-5-44-16,-18-14-12 15,9-8-12-15,-13-15 8 16,9-4-12-16,-9-11 16 16,5-7-16-16,-5-12-260 15,0 3 140-15</inkml:trace>
          <inkml:trace contextRef="#ctx0" brushRef="#br0" timeOffset="67162.3265">9083 4474 496 0,'-9'-15'184'0,"9"15"-140"0,-21 4-16 0,8 0 84 16,5-1-68-16,-22 5 44 15,0 7-52-15,-30 12-12 16,14 7-12-16,-18 22 44 15,13 13-32-15,-1 18 44 16,18-4-40-16,5-7 4 16,12-12-20-16,17-7 0 15,8-12-4-15,13-7-8 16,1-4 4-16,20-11-480 16,1-4 260-16</inkml:trace>
          <inkml:trace contextRef="#ctx0" brushRef="#br0" timeOffset="67422.0191">9061 4997 560 0,'-34'45'208'0,"34"-45"-164"0,-21 49-8 16,13-30 24 0,8-4-40-16,-9 0 16 0,9 4-20 0,-4-11 20 15,0 11-24-15,4-19 32 16,4 0-28-16,0-12 20 15,-4-3-20-15,0-11-8 16,9 3-4-16,-9-19-4 16,12 8 0-16,-3-11 120 15,12 11-64-15,9-4 4 16,-9 12-36-16,22-1-24 16,-5 12-4-16,5-4 12 15,8 11-4-15,-9-3-256 16,10 4 136-16,-23-5-368 15,1 8 272-15</inkml:trace>
          <inkml:trace contextRef="#ctx0" brushRef="#br0" timeOffset="69554.9216">9709 5091 104 0,'0'-4'36'16,"0"4"-28"-16,0-7 0 0,8 3 48 16,-4 4-32-16,-4-4 60 15,0-3-48-15,9 3 80 16,-1 4-64-16,-8-4 52 15,0 8-60-15,0 0 32 16,0-4-44-16,0 7 24 16,9 5-28-16,-9 3 16 15,0 4-24-15,-9 11 8 16,1 0-16-16,-1 16 28 16,5-1-24-16,-13 12 4 15,4-4-12-15,-16-4 20 16,12-4-16-16,-9-14 4 0,9-5-8 15,-4-14-8-15,8-5 4 0</inkml:trace>
        </inkml:traceGroup>
        <inkml:traceGroup>
          <inkml:annotationXML>
            <emma:emma xmlns:emma="http://www.w3.org/2003/04/emma" version="1.0">
              <emma:interpretation id="{86432999-42C5-4D7A-A85D-295AA83AA788}" emma:medium="tactile" emma:mode="ink">
                <msink:context xmlns:msink="http://schemas.microsoft.com/ink/2010/main" type="inkWord" rotatedBoundingBox="12488,12096 13909,11996 14005,13359 12584,13459">
                  <msink:destinationLink direction="with" ref="{231EA683-1FE5-4395-8324-610540D62350}"/>
                </msink:context>
              </emma:interpretation>
            </emma:emma>
          </inkml:annotationXML>
          <inkml:trace contextRef="#ctx0" brushRef="#br0" timeOffset="70518.3136">11059 4062 592 0,'-5'-8'220'0,"5"8"-172"0,-12-7-12 0,12-1 200 16,12 8-136-16,1-8 92 15,4 1-112-15,13-8-56 16,12 7-16-16,18-7-8 16,0 7 0-16,-1 1-196 15,-3 3 108-15</inkml:trace>
          <inkml:trace contextRef="#ctx0" brushRef="#br0" timeOffset="70965.5758">11774 3952 312 0,'-9'7'112'0,"9"-7"-84"0,-12 42-12 0,12-8 144 16,0 4-92-16,-5 19 68 16,5 7-76-16,-8 0-24 15,8-3-24-15,-4-8 104 16,-1-11-64-16,-7-8 68 16,-5-4-68-16,-5-11 40 15,9 0-52-15,-25-15 8 16,17-1-32-16,-13-14 8 15,4 3-12-15,0-14 0 16,13 3-4-16,-8-23-148 16,12 8 76-16,4-19-484 15,9 12 304-15</inkml:trace>
          <inkml:trace contextRef="#ctx0" brushRef="#br0" timeOffset="71357.7053">11748 3740 736 0,'-12'-27'272'15,"12"27"-208"-15,0 0-20 0,0 0 204 16,0 0-144-16,0 0-60 16,0 0-32-16,4 0-8 15,4 4 0-15,5 0-372 16,0 0 200-16</inkml:trace>
          <inkml:trace contextRef="#ctx0" brushRef="#br0" timeOffset="70133.5039">10462 4769 560 0,'-8'35'208'0,"8"-35"-164"0,25 34-8 15,-3-19-4 1,3 0-24-16,22-4 24 16,4 1-20-16,13-9-12 15,0 1-4-15,8-11 12 16,-12-1-4-16,0-15 8 16,-18 4-8-16,-8-15 8 15,-4 4-8-15,-21-12-12 16,3 8 4-16,-24 0 12 15,-5 8-4-15,-18-8 8 16,6 19-8-16,-27-4 60 0,-3 11-36 0,-22 0 40 16,17 12-36-1,-9 15 112-15,14 8-76 16,4 18 28-16,16 8-56 0,1 15 40 16,17 0-48-16,21-3 80 15,0-9-60-15,29-10 8 16,14-8-36-16,25-8-20 15,-4-3-8-15,21-12 4 16,-17 0 0-16,5-11-232 16,-9-1 128-16,-5-10-396 15,-3 3 280-15</inkml:trace>
        </inkml:traceGroup>
        <inkml:traceGroup>
          <inkml:annotationXML>
            <emma:emma xmlns:emma="http://www.w3.org/2003/04/emma" version="1.0">
              <emma:interpretation id="{DA32A23E-B883-4186-94D2-DA474C15255E}" emma:medium="tactile" emma:mode="ink">
                <msink:context xmlns:msink="http://schemas.microsoft.com/ink/2010/main" type="inkWord" rotatedBoundingBox="14328,12009 17022,11819 17070,12505 14376,12694">
                  <msink:destinationLink direction="with" ref="{231EA683-1FE5-4395-8324-610540D62350}"/>
                </msink:context>
              </emma:interpretation>
              <emma:one-of disjunction-type="recognition" id="oneOf15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74450.6841">14090 3842 780 0,'-4'-11'288'0,"4"11"-224"0,9-4-20 15,-1-4 48 1,5 8-60-16,8-3-12 15,1 6-12-15,3-3-72 16,1 8 36-16,-1-4-480 16,1 3 276-16</inkml:trace>
          <inkml:trace contextRef="#ctx0" brushRef="#br0" timeOffset="74271.7086">14180 3952 436 0,'-9'-4'160'0,"9"4"-124"0,-4 4-8 15,0 3 60 1,4 5-52-16,-9 14 48 15,9 5-48-15,-4 10 0 16,8 1-24-16,-4-1 44 16,0-3-28-16,0-7 20 15,0-5-28-15,0-11 52 16,0-3-40-16,0-20-8 16,0 0-12-16,-4-14 24 15,4 3-20-15,-4-15 20 0,4 3-20 0,0-6 64 31,4 10-48-31,0 1 4 0,5 11-20 0,4-1 16 16,4 9-20-16,0-1-12 16,0 4-4-16,0 1-104 15,0 3 60-15,-4 0-332 16,4 0 212-16</inkml:trace>
          <inkml:trace contextRef="#ctx0" brushRef="#br0" timeOffset="74614.2052">14474 3857 696 0,'-9'0'256'0,"9"0"-196"0,-21 8-20 0,12-1 56 16,9 1-60-16,-4 3-12 15,4 4-16-15,4 4-64 16,5-3 32 0</inkml:trace>
          <inkml:trace contextRef="#ctx0" brushRef="#br0" timeOffset="74825.7674">14912 3914 684 0,'-4'4'252'0,"4"-4"-192"0,4 53-20 16,-4-12-4 0,5 5-28-16</inkml:trace>
          <inkml:trace contextRef="#ctx0" brushRef="#br0" timeOffset="72721.1796">12281 3751 280 0,'-5'4'104'0,"5"-4"-84"0,0 4 0 0,0-4 92 16,0 0-64-16,0-4 112 15,5 4-88-15,-5-4-28 16,4 8-28-16,-8 0 40 16,4 7-32-16,-5 8 68 15,10 0-52-15,-10 11 52 16,5 1-52-16,-8 14 8 16,4 0-32-16,-5 20 20 15,5-5-24-15,-5 5 4 16,9-5-8-16,-8-11 36 15,8-7-20-15,0-12 20 16,8-7-24-16,-3-15 8 16,-1-5-16-16,0-6 0 15,-4-5-4-15,0-11-24 0,0 4 8 16,0-4 12-16,9 4 0 16,-9-4-4-16,0 8 4 0,-9-1-24 15,9 5 12-15,0-5 20 31,4 9-4-31,-8-1-12 0,4 4 0 0,-4-4-16 16,8 4 12-16,-4-4 20 16,0 8-4-16,0-4-12 15,0 0 0-15,4 0 4 16,1 0 0-16,-5 0 0 16,0 0 0-16,-5-4 0 15,5 4 0-15,-4 0 0 16,8-7 0-16,-4-1 8 15,0 8-4-15,0-4-116 16,0 4 60-16,0-3-128 16,0-1 100-16,-4-4 4 15,4 8 48-15,-4-7-16 16,4 7 24-16,-4-16 8 16,4 5 12-16,-9-4 16 15,9 0-8-15,-4-4 24 16,4 0-20-16,0-4-12 15,0 4-4-15,-4-3-4 16,8 7 0-16,-4-4 32 16,0 7-12-16,0-7 24 0,4 16-24 15,0-16 40-15,5 11-28 16,-1-7 56-16,1 7-44 0,-1-3 36 16,5 0-40-16,0 3-8 15,0 0-16-15,4-3 12 16,0 4-12-1,-4-9 4-15,8 13-4 0,0-5 20 16,0 0-16-16,1 8 12 16,3 8-12-16,-3-4 20 15,3 3-20-15,-8 9-4 16,4-5-4-16,-12 0 28 16,-1 1-16-16,-12 7 12 15,0-4-16-15,-17 0 0 16,4 4-4-16,-17-4-8 15,8 0 4-15,-8-7 12 16,4 3-8-16,-4-11 16 16,13 4-16-16,-5-16-4 15,13 12 0-15,1-11-4 16,3 3 0-16,9-7-12 16,9 15 8-16,-1-7 4 15,5 3 0-15,8 0-12 16,1 4 8-16,7 4-16 15,1 4 12-15,0 7-4 16,0 4 4-16,-5 15 16 16,1 0-4-16,-13 7-12 15,4-3 4-15,-17 0-4 0,-5 0 0 0,-16-8 32 16,0 0-12-16,-9-11 32 16,4 0-28-1,-12-11 4-15,8-1-12 0,1-14-8 16,3-1 4-16,-4-11 20 15,13 0-12-15,4-3-32 16,18-5 12-16,-1 1-228 16,9 3 128-16,8 0-532 15,9 8 352-15</inkml:trace>
          <inkml:trace contextRef="#ctx0" brushRef="#br0" timeOffset="73067.1675">12928 3698 436 0,'-4'-15'160'0,"4"15"-124"0,0-7-8 15,0 3 132 1,0 8-92-16,4-1 112 16,0 1-100-16,-8 11 72 15,4 4-88-15,-4 23 100 16,8-8-92-16,-8 23 24 0,-5-4-56 0,-4 15-16 16,9 0-12-16,0 0-12 15,4-4 4-15,-4-11 12 16,8-11-8-16,-4-12-48 15,8-7 24-15,-3-15-508 16,-5-5 288-16</inkml:trace>
          <inkml:trace contextRef="#ctx0" brushRef="#br0" timeOffset="73487.2847">13090 3895 384 0,'4'-4'140'0,"-4"4"-108"0,0 15-8 16,0-11 120 0,0 11-84-16,0 8 72 15,0 7-76-15,0 4 48 16,4 4-60-16,0-4 32 15,1 0-44-15,-5-15 68 16,0 8-52-16,0-20 20 16,4-7-40-16,-4-11 8 15,4-4-20-15,-4-19 52 16,9 4-36-16,-1-16 20 16,5 20-32-16,4-8-44 0,4 7 12 15,5-3-8-15,4 18 12 0,0-10 44 16,4 10-24-16,0 1 16 15,-4 7-16-15,-1 0 12 16,-3 4-16-16,-1-3-28 16,-12 6 8-16,0-3-216 15,0 4 128-15,-9-4-544 16,5 4 360-16</inkml:trace>
          <inkml:trace contextRef="#ctx0" brushRef="#br0" timeOffset="73767.8669">13362 3672 808 0,'5'-12'300'0,"-5"12"-232"0,21-3-20 16,-4-1 140 0,0 4-112-16,8 0-28 15,5 4-32-15,4 3-88 16,0 8 40-16,0 0-596 15,0 1 348-15</inkml:trace>
          <inkml:trace contextRef="#ctx0" brushRef="#br0" timeOffset="73882.6745">13456 4145 860 0,'0'-4'320'0,"0"4"-248"0,17-4-20 0,0 1-4 15,4 3-36-15,9-8-4 16,0 4-4-16,12-7-260 16,1 7 140-16</inkml:trace>
        </inkml:traceGroup>
      </inkml:traceGroup>
    </inkml:traceGroup>
    <inkml:traceGroup>
      <inkml:annotationXML>
        <emma:emma xmlns:emma="http://www.w3.org/2003/04/emma" version="1.0">
          <emma:interpretation id="{EC79BDD1-7BB3-4B0C-8BEA-5773E68656FB}" emma:medium="tactile" emma:mode="ink">
            <msink:context xmlns:msink="http://schemas.microsoft.com/ink/2010/main" type="paragraph" rotatedBoundingBox="1861,15619 24113,14674 24244,17756 1992,187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1841FA-EF7B-4B48-AAB4-3597D0C9C378}" emma:medium="tactile" emma:mode="ink">
              <msink:context xmlns:msink="http://schemas.microsoft.com/ink/2010/main" type="inkBullet" rotatedBoundingBox="1944,17555 4060,17465 4099,18376 1982,18466"/>
            </emma:interpretation>
          </emma:emma>
        </inkml:annotationXML>
        <inkml:trace contextRef="#ctx0" brushRef="#br0" timeOffset="92239.0029">-60 9319 520 0,'-21'15'192'0,"21"-15"-152"0,-17 72-8 0,4-30 52 15,9-8-52-15,-9 30-4 16,0 12-16-16,1 19-36 16,3-5 12-16,5 5 24 15,8-19-8-15,5-12 36 0,-1-11-24 16,13-4-4-16,-4-15-8 16</inkml:trace>
        <inkml:trace contextRef="#ctx0" brushRef="#br0" timeOffset="90617.7281">477 9580 312 0,'-4'-15'112'0,"8"11"-84"0,0 1-12 0,0-1 136 16,-4-4-88-16,0 8 88 16,0 0-88-16,0 0 48 15,0 15-68-15,0 1 68 16,5 6-64-16,-5 9-24 0,0 3-16 0,-5 7 8 15,-3 5-8-15,-1-1 32 16,1-3-24-16,-5-8-4 16,5-4-8-16,-5-11 48 15,4-11-28-15,1-20 24 16,8-11-28-16,0-11 16 16,0-3-20-16,0-5-16 31,8 15-4-31,1-10-32 15,-1 6 20-15,5 5-20 16,4 7 20-16,4 8-28 16,1-1 28-16,-1 1 4 15,0 3 12-15,5 1 8 16,-1 7-4-16,1-4 24 16,4 8-16-16</inkml:trace>
        <inkml:trace contextRef="#ctx0" brushRef="#br0" timeOffset="90860.7229">634 9270 872 0,'9'-27'324'0,"-9"27"-252"0,30-7-20 0,-9 3-20 16,-4 8-28-16,9-4 8 16,3 4-8-16,22-1-64 0,1 13 32 15,7-5-544-15,-8 12 316 16,-8 3-28-16</inkml:trace>
        <inkml:trace contextRef="#ctx0" brushRef="#br0" timeOffset="91039.8157">932 9747 808 0,'0'-27'300'0,"0"27"-232"0,26 0-20 16,-9 0 80-16,9-3-80 15,3 3 0-15,5 0-32 16,9-8-180-16,0 4 92 0,16 8-608 15</inkml:trace>
        <inkml:trace contextRef="#ctx0" brushRef="#br0" timeOffset="91566.7156">1767 9455 780 0,'-4'-19'288'0,"4"19"-224"0,13-15-20 0,-5 8 100 15,5-1-88-15,4 1 16 16,0-1-48-16,0 8-32 15,4 0 4-15,9 0-660 16,4 11 364-16</inkml:trace>
      </inkml:traceGroup>
      <inkml:traceGroup>
        <inkml:annotationXML>
          <emma:emma xmlns:emma="http://www.w3.org/2003/04/emma" version="1.0">
            <emma:interpretation id="{4B025D4F-FADF-42F8-885D-87983F7C52AB}" emma:medium="tactile" emma:mode="ink">
              <msink:context xmlns:msink="http://schemas.microsoft.com/ink/2010/main" type="line" rotatedBoundingBox="5837,15450 24113,14674 24244,17756 5968,18532"/>
            </emma:interpretation>
          </emma:emma>
        </inkml:annotationXML>
        <inkml:traceGroup>
          <inkml:annotationXML>
            <emma:emma xmlns:emma="http://www.w3.org/2003/04/emma" version="1.0">
              <emma:interpretation id="{9347FB29-59F2-4591-BF32-09FAB9AC1BBC}" emma:medium="tactile" emma:mode="ink">
                <msink:context xmlns:msink="http://schemas.microsoft.com/ink/2010/main" type="inkWord" rotatedBoundingBox="5897,16847 5970,16844 5974,16931 5900,16934"/>
              </emma:interpretation>
              <emma:one-of disjunction-type="recognition" id="oneOf16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1" brushRef="#br0">3837 8645 0,'0'0'16,"0"0"-1,0 0 1,-64-68-1,51 53 1</inkml:trace>
        </inkml:traceGroup>
        <inkml:traceGroup>
          <inkml:annotationXML>
            <emma:emma xmlns:emma="http://www.w3.org/2003/04/emma" version="1.0">
              <emma:interpretation id="{6EB7B7CE-5BBE-4BA8-890D-748C5DE86206}" emma:medium="tactile" emma:mode="ink">
                <msink:context xmlns:msink="http://schemas.microsoft.com/ink/2010/main" type="inkWord" rotatedBoundingBox="8112,15354 9356,15301 9476,18136 8232,18189"/>
              </emma:interpretation>
              <emma:one-of disjunction-type="recognition" id="oneOf17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99925.9405">6093 9493 496 0,'9'-11'184'0,"-5"7"-140"0,0 4-16 0,-4 0 144 0,5 4-100 16,3 15 68-16,-3 4-80 16,-1 7 8-16,0 4-36 15,0 8 32-15,1 7-36 0,-5 8-4 16,0-5-16-16,0-6 56 16,-5-12-36-16,1-8 84 15,-4-18-60-15,-1-8 8 16,-4-11-36-16,5-16 12 15,3-3-20-15,5-4-16 16,13-4-4-16,0 12-4 16,13-5 0-16,3 5-20 0,10 7 16 15,3 0-32-15,1 11 28 16,-1-3 40-16,-3 11-12 16,-5 0 24-16,0 0-20 15,0 0 44-15,0 0-32 16,4 0-304-16,-4-4 148 15,0 8-692 1</inkml:trace>
          <inkml:trace contextRef="#ctx0" brushRef="#br0" timeOffset="97382.0458">7149 7067 956 0,'9'-49'352'0,"0"56"-272"0,-5 1-24 0,-4-8-20 0,8 0-32 15,1 8-48-15,4 3 28 16,8 12-764-16</inkml:trace>
        </inkml:traceGroup>
        <inkml:traceGroup>
          <inkml:annotationXML>
            <emma:emma xmlns:emma="http://www.w3.org/2003/04/emma" version="1.0">
              <emma:interpretation id="{DA7C4AB0-4949-4FDE-A12E-CB62CFE087FC}" emma:medium="tactile" emma:mode="ink">
                <msink:context xmlns:msink="http://schemas.microsoft.com/ink/2010/main" type="inkWord" rotatedBoundingBox="10997,16813 11584,16788 11616,17543 11029,17568"/>
              </emma:interpretation>
              <emma:one-of disjunction-type="recognition" id="oneOf18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103483.7516">8972 8744 756 0,'-4'7'280'0,"4"-7"-216"0,4 19-20 0,0-11 84 31,5-1-80-31,-1 9 0 0,9 3-32 0,5-1 8 0,7-2-16 15,10-13 32-15,3-3-24 16,5-3 12-16,4-1-16 16,-4-8 0-16,-4-6-4 0,-5-1 4 15,-12-4-8-15,-9-11 16 16,-9 7-12-16,-8-11 32 16,-17 1-24-16,0-1 4 15,-17 7-12-15,4 5-16 16,-12 7 4-16,8 8-16 15,-5 7 12-15,5 8-12 0,-4 7 8 16,4 8 8-16,-5 15 4 16,1 8 0-16,4 11 0 15,-4 3 0-15,8 1 0 16,9-8 32-16,8 1-16 16,4-1 4-16,18 8-12 15,4-4 20-15,12 0-16 16,5-4 32-16,4-8-28 15,9-6 40-15,12-13-32 16,5-10 32-16,3-5-32 0,-3-7-32 16,0-4 4-16,-9 1-132 15,-9-1 76-15,-8 0-320 16,-12 4 212-16</inkml:trace>
        </inkml:traceGroup>
        <inkml:traceGroup>
          <inkml:annotationXML>
            <emma:emma xmlns:emma="http://www.w3.org/2003/04/emma" version="1.0">
              <emma:interpretation id="{264FF624-E2FA-46E6-84F8-AB66B6E9BFBC}" emma:medium="tactile" emma:mode="ink">
                <msink:context xmlns:msink="http://schemas.microsoft.com/ink/2010/main" type="inkWord" rotatedBoundingBox="15035,16227 15049,16226 15050,16241 15035,16242"/>
              </emma:interpretation>
              <emma:one-of disjunction-type="recognition" id="oneOf19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1" brushRef="#br0" timeOffset="-64812.1096">12898 7941 0,'0'0'15,"0"0"1,0 0 0</inkml:trace>
        </inkml:traceGroup>
        <inkml:traceGroup>
          <inkml:annotationXML>
            <emma:emma xmlns:emma="http://www.w3.org/2003/04/emma" version="1.0">
              <emma:interpretation id="{30EA4A2D-E71D-431A-9238-241E9043931A}" emma:medium="tactile" emma:mode="ink">
                <msink:context xmlns:msink="http://schemas.microsoft.com/ink/2010/main" type="inkWord" rotatedBoundingBox="16526,16584 17997,16522 18056,17916 16585,17978"/>
              </emma:interpretation>
              <emma:one-of disjunction-type="recognition" id="oneOf20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117161.3882">14410 8789 644 0,'21'-19'236'0,"-21"19"-180"0,60-22-20 15,-26 6-8-15,13-10-24 16,12-8 40-16,1-4-20 16,-5-11-12-16,1 3-8 15,-10 1 12-15,-3 0-8 0,-5 3 4 16,-12 0-4-16,-9 4 12 15,-9 8-12-15,-12 11-12 16,-4 15 0-16,-9 20 72 16,-5 14-36-16,-12 34-4 15,-4 54-16-15,-9 14 8 0,0 1-12 16,9 33 16-16,8-7-16 16,9-26 4-16,17-28-4 15,4-17 12-15,4-17-12 16,17-18 24-16,5-11-20 15,-1-15 40-15,13-20-28 16,-3-11-12-16,3-18-8 16,4-24-48-16,-3-33 24 15,3-20-56-15,-12-3 44 16,-17 11-44-16,-13 0 40 0,-17-3 20 16,-9-5 12-16,-12 1 4 15,-5 15 0-15,-12 18 0 16,-5 9 0-16,1 18 32 15,4 19-16-15,12 7 12 16,9 12-16-16,21 8-16 16,22 11 0-16,25 4 4 15,17 3 0-15,4 1 8 16,13-1-4-16,9 1 16 16,17-5-12-16,4-6 4 15,-1 2-4-15,-11-10-8 16,-18-4 4-16,-13-4 20 15,-12-12-12-15,-13 5 24 16,-13-8-24-16,-13-4 12 16,-8-4-12-16,-9 0 0 15,-9 1-4-15,-7-5-8 0,-10 12 4 16,-3-4-4-16,-5 12 0 16,0 7-12-16,-4 11 8 15,4 8-32-15,5 7 20 16,8 8-20-16,8 4 20 15,9 0-8-15,8-4 12 16,9-7 24-16,17-8-4 16,18-4 16-16,11-8-16 15,10-7-28-15,3-7 8 16,-3-1-76-16,-5-7 52 0,-9-4-48 16,-8-4 48-16,-12-3 20 15,-5 3 12-15,-9 0 4 16,1 8 0-16,-9 8 88 15,4-1-48-15,5 8 16 16,3 8-32-16,10 7-4 16,3 0-12-16,5-4-8 15,0 1 4-15,0-1 40 16,-5 0-24-16,-8-3-8 16,-13 3 8-1,-8-3-12-15,-4 0-4 16,-5-5 0-16,0-6-4 15,-4-5 0-15,4 0 24 16,5-3-12-16,4-4 32 16,4-4-28-16,8-4 32 15,9-3-32-15,4-5-4 0,5 1-8 16,4 0 20-16,-5 3-12 16,1 8 12-16,-5-3-12 15,0 14-132-15,5-7 68 16,4 4-212-16,12 3 148 15</inkml:trace>
          <inkml:trace contextRef="#ctx1" brushRef="#br0" timeOffset="61329.8448">14776 9679 0,'0'0'0,"0"0"16,0 0-16,-64-46 15,64 46-15</inkml:trace>
        </inkml:traceGroup>
        <inkml:traceGroup>
          <inkml:annotationXML>
            <emma:emma xmlns:emma="http://www.w3.org/2003/04/emma" version="1.0">
              <emma:interpretation id="{EA4564CB-542B-4FEA-B0F6-A2043DA3B59A}" emma:medium="tactile" emma:mode="ink">
                <msink:context xmlns:msink="http://schemas.microsoft.com/ink/2010/main" type="inkWord" rotatedBoundingBox="18921,16528 20874,16445 20913,17352 18960,17435"/>
              </emma:interpretation>
              <emma:one-of disjunction-type="recognition" id="oneOf21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117782.6017">17212 8240 580 0,'-13'-15'216'0,"4"15"-168"0,-12 4-12 15,4 7 144-15,-8 12-104 16,-5 7 40-16,-9 23-68 16,1 34-12-16,0 31-20 15,4-8 8-15,4-16-16 0,17-7 32 16,9-11-24-16,4-8 12 0,8-4-16 16,9-18 28-16,9-16-24 15,8-15 12-15,4-15-16 16,-4-11 28-16,-4-8-24 15,-13-8 4-15,-17-3-12 16,-13 0-16-16,-16-16 4 16,-14 5 4-16,-4-1 0 15,0 8 52-15,5 0-28 16,-1 0 8-16,9 11-20 16</inkml:trace>
          <inkml:trace contextRef="#ctx0" brushRef="#br0" timeOffset="117942.5313">17386 8449 1040 0,'-34'11'384'0,"21"15"-300"0,-12 20-20 0,8-20 84 16,0 5-92-16,0 3 24 15,4 7-48-15,4-7 56 16,9 0-48-16,9-7-344 0,4-8 164 15,0-12-732 1,-1 1 488-16,1-16 160 16</inkml:trace>
          <inkml:trace contextRef="#ctx0" brushRef="#br0" timeOffset="117784.6097">17531 8282 1028 0,'-25'-11'380'0,"20"11"-296"0,-16-8-20 16,8 12-20-16,-8 0-36 15,0 3-108-15</inkml:trace>
          <inkml:trace contextRef="#ctx0" brushRef="#br0" timeOffset="118812.4542">17569 8600 768 0,'26'8'284'0,"-9"-8"-220"0,13-8-20 0,-13 8 40 0,13-4-56 16,4-3 16-16,0-5-28 15,0-7 8-15,-4 8-12 16,-9-4 20-16,-4 0-20 0,-9-4-12 16,-8 0-4-16,-17 4 20 15,-8 0-8-15,-9 3-20 16,-9 5 4-16,1 7 20 15,8 3-4-15,-5 13 24 16,18 10-20-16,-9 12 4 16,9 15-8-16,17-4 20 15,8 4-16-15,9-4 32 16,12-3-28-16,18-12 48 16,12-11-36-16,9-5-164 0,4-6 72 15,-4-16-124-15,0-7 104 16,-9-8 44-16,-4-12 28 15,-8-14 20-15,0-16-4 16,-9 1 52-16,-5-4-32 16,-12 11 68-16,-8 7-52 15,-9 12-16-15,-9 15-16 16,-8 4-44-16,5 15 20 16,-18 15 16-16,0 15 0 15,4 23-8-15,1 16 4 16,4-1 12-16,8 4-4 15,9-12 16-15,12-11-12 0,13-7 24 16,5-8-20-16,8-11-4 16,26-12-4-16,8-7-16 15,17-8 8-15,-8-3 4 16,-5-20 0-16,-4-11 0 16,-17-11 0-16,-8-8 24 15,-13 4-12-15,-18 8 12 16,-12 15-12-16,-4 7 0 15,-21 19-4-15,-10 19-8 16,-16 19 4-16,0 8 4 16,9 0-4-16,3-1 16 15,18 1-12-15,8-16-28 16,18-7 8-16,12-4-108 16,8 1 64-16,5-24-116 15,17 0 96-15,-9-11 32 0,5-11 24 16,-14-15 12-16,-3-12 0 15,-5-11 44-15,1 0-24 16,-10 11 148-16,-3 8-88 16,-9 11 144-16,-4 8-120 15,4 14-40-15,-5 13-36 16,-7 18 0-16,-1 23-12 16,0 26 16-16,5 15-16 15,-1 1 60-15,9-4-40 16,4-12-108-16,1-7 40 15,3-8-496-15,-8 0 296 0,-8-7-320 16</inkml:trace>
          <inkml:trace contextRef="#ctx1" brushRef="#br0" timeOffset="-45910.6163">18004 8736 0</inkml:trace>
        </inkml:traceGroup>
        <inkml:traceGroup>
          <inkml:annotationXML>
            <emma:emma xmlns:emma="http://www.w3.org/2003/04/emma" version="1.0">
              <emma:interpretation id="{39194C8E-35DE-4887-BEAC-5A28655FE3F2}" emma:medium="tactile" emma:mode="ink">
                <msink:context xmlns:msink="http://schemas.microsoft.com/ink/2010/main" type="inkWord" rotatedBoundingBox="21450,16722 24195,16606 24244,17756 21498,17873"/>
              </emma:interpretation>
              <emma:one-of disjunction-type="recognition" id="oneOf22">
                <emma:interpretation id="interp34" emma:lang="" emma:confidence="0">
                  <emma:literal>oppress</emma:literal>
                </emma:interpretation>
                <emma:interpretation id="interp35" emma:lang="" emma:confidence="0">
                  <emma:literal>approx.</emma:literal>
                </emma:interpretation>
                <emma:interpretation id="interp36" emma:lang="" emma:confidence="0">
                  <emma:literal>apron</emma:literal>
                </emma:interpretation>
                <emma:interpretation id="interp37" emma:lang="" emma:confidence="0">
                  <emma:literal>oppon</emma:literal>
                </emma:interpretation>
                <emma:interpretation id="interp38" emma:lang="" emma:confidence="0">
                  <emma:literal>approx</emma:literal>
                </emma:interpretation>
              </emma:one-of>
            </emma:emma>
          </inkml:annotationXML>
          <inkml:trace contextRef="#ctx0" brushRef="#br0" timeOffset="119834.5465">19443 8573 612 0,'17'-11'228'0,"-4"7"-180"0,-5 1-12 0,1-5 184 16,-5 0-128-16,0 1 96 15,1-5-108-15,-5 5 8 16,0-8-52-16,-5 3-12 0,-3 5-16 0,-9 7-24 16,0 0 8-16,-17 11-12 15,0 16 8 1,12 11-8-16,1 7 8 0,4 4 8 16,13-3 4-16,8-9 8 15,9-2-4-15,4-13 40 16,4-7-20-16,0-11-164 15,-4-8 76-15,-4-7-168 16,0-4 128-16,-13-8-72 16,-4 4 104-16,-5 0 56 15,9 4 12-15,-4 4 228 16,0 7-120-16,4 4 24 16,8 11-76-16,5 1 20 15,17-1-40-15,8-3 16 16,13-5-28-16,22-6 0 0,-1-9-12 15,-8-3 20-15,-13-8-16 16,-8 1-4-16,-5-5-4 16,-17 1-4-16,-8-5 0 15,-13 5-12-15,0 3 8 16,-4 12-32-16,-9 15 20 16,-13 22-28-16,-3 39 24 15,7 18 36-15,1 8-8 16,0 15 36-16,-5 26-28 15,9-3 40-15,4-16-32 0,1-18-4 16,-5-27-12-16,-9-11 12 16,-4-8-12-16,0-19-144 15,5-14 72-15,-5-16-68 16,13-12 72-16,0-26-52 16,4-22 64-16,9-35-144 15,8-3 108-15,9 3-156 16,12-3 136-1,14-5 176-15,33 5-36 16,1 7 300-16,8 16-192 16,-18 18 96-16,-3 15-140 15,-9 19-64-15,-17 16-28 16,-8 18 16-16,-14 16-12 0,-12 14 4 16,-12 9-8-16,-5-1 36 15,-13-4-20-15,-8-11-48 16,-9-7 12-16,4-5-120 0,-4-3 72 15,5-11-132-15,20-4 108 16,5-8-108-16,26-11 108 16,21-4-236-1</inkml:trace>
          <inkml:trace contextRef="#ctx0" brushRef="#br0" timeOffset="121035.8982">20282 8441 748 0,'55'-19'276'0,"-38"27"-216"0,-12 11-16 0,-5 3 76 15,-18 31-76-15,14 27 8 16,-17 11-32-16,-9-1 32 16,0 13-28-16,1 18 40 0,11 0-36 15,-7-8-16-15,8-22-4 16,0-19 24-16,4-19-16 0,-4-11-40 16,4-16 12-16,5-11-96 15,-9-15 60-15,4-22-48 16,9-27 56-16,-9-27-4 15,13-15 24-15,0 0-68 16,13-7 52-16,4-4-4 16,8-8 24-16,9 4 4 15,9 11 4-15,12 12 96 16,1 15-48-16,-10 19 80 16,14 11-68-16,-17 15 16 15,-14 12-36-15,-3 14-48 16,-22 20 8-16,-8 26 20 15,-9 12-8-15,-4-1 64 0,-8 5-40 16,-5-12-20-16,4-4-8 16,5-11 24-16,-9-12-12 15,9-3-40-15,4-12 16 16,13-7-60-16,4-8 40 16,4-14-20-16,21-13 32 15,10-14-24-15,3-16 24 16,4-7-80-16,5 8 60 15,13 3-12-15,-5 15 32 16,-8 8 48-16,-4 11-16 0,-1 12 88 16,-12 11-56-16,-4 11-4 15,-22 12-24-15,4 7-12 16,-3 16 0-16,-5-1 20 16,-5-3-12-16,-3-4 4 15,4-4-8-15,-9-8 28 16,13-7-20-16,-13-7 20 15,13-12-20-15,0-8-16 16,0-11-4-16,13-11 4 16,0-12 0-16,4-7-12 15,8-4 8-15,18 7-4 16,4 5 0-16,-5 3 16 16,-3 4-4-16,-1 15-48 15,17 4 28-15,-25 4 4 16,13 7 8-16,-1 4 36 15,-12 4-16-15,13 3-40 0,-14 4 12 16,1 1 20-16,-4-1-4 16,-9 1 0-16,8-5 0 15,-20 4 12-15,7-3-8 16,-12 0 24-16,0 3-20 16,-12 0-12-16,12 8-4 15,-13 4-4-15,9 11 0 16,-9 11 0-16,13-3 0 15,-13 0 16-15,4 7-4 16,1-11-12-16,-5-8 4 16,13-7 28-16,0-4-12 0,0-4 12 15,0-4-12-15,0-11 12 16,13-4-16 0,0-3 4-16,4-5-4 0,-4-3 4 15,4-4-8-15,0-7 16 16,8-12-12-16,-8-4-84 15,9-7 44-15,-9 0-60 16,-4 4 52-16,-5 7-16 16,-4 7 36-16,-4 5 20 15,0 7 0-15,-12 4 20 16,-1 4-12-16,13 3 16 16,-4 0-16-16,4 5-12 15,0-1 0-15,4 4 28 16,9 0-12-16,4 4-20 15,12 3 0-15,-3 5 4 16,17 3 4-16,-1 11-12 0,-8 16 8 16,4 7-4-16,-3 4 0 15,-1 0 8-15,-13-4 0 16,-8-3 0-16,-9-9 0 16,-4-6 52-16,0-9-28 15,-4-3-108-15,-9-3 44 16,0-1-652-1</inkml:trace>
          <inkml:trace contextRef="#ctx0" brushRef="#br0" timeOffset="121207.8538">22066 8498 820 0,'-30'0'304'0,"5"19"-236"0,-5 26-20 15,13-15 36 1,-17 16-56-16,-5 7 60 16,-3 4-52-16,-13-1-764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6:59.26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31EA683-1FE5-4395-8324-610540D62350}" emma:medium="tactile" emma:mode="ink">
          <msink:context xmlns:msink="http://schemas.microsoft.com/ink/2010/main" type="inkDrawing" rotatedBoundingBox="12312,13551 16915,13937 16906,14047 12303,13661" semanticType="underline" shapeName="Other">
            <msink:sourceLink direction="with" ref="{DA32A23E-B883-4186-94D2-DA474C15255E}"/>
            <msink:sourceLink direction="with" ref="{86432999-42C5-4D7A-A85D-295AA83AA788}"/>
          </msink:context>
        </emma:interpretation>
      </emma:emma>
    </inkml:annotationXML>
    <inkml:trace contextRef="#ctx0" brushRef="#br0">54 0 436 0,'-25'4'160'0,"12"-1"-124"0,-4 1-8 16,17 0 132-16,-4 7-92 15,4-3 124-15,8 0-112 0,5-1 56 16,0 1-76-16,8-5 36 0,0 5-56 16,9 0 8-16,4 3-32 15,13 0 44-15,26 1-32 16,37 3 4-16,10 4-20 16,24-8 20-16,69 4-20 15,9 0-12-15,59 4-4 16,13 4 4-16,38 7 0 15,-9-7 0-15,9 0 0 16,-25-1 16-16,4 5-8 16,-43-4 76-16,-4-8-48 0,-34 4-4 15,-38-12-20 1,-43 5-88-16,-39-9 40 0,-33-3-444 16,-30-7 264-16,-30-5-392 15,-43-6 348 1,-33-5 100-16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23.65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FE1893B1-1009-4D7D-8D1E-89188085F69B}" emma:medium="tactile" emma:mode="ink">
          <msink:context xmlns:msink="http://schemas.microsoft.com/ink/2010/main" type="writingRegion" rotatedBoundingBox="2867,6661 2874,4239 3471,4241 3464,6663"/>
        </emma:interpretation>
      </emma:emma>
    </inkml:annotationXML>
    <inkml:traceGroup>
      <inkml:annotationXML>
        <emma:emma xmlns:emma="http://www.w3.org/2003/04/emma" version="1.0">
          <emma:interpretation id="{BE8C9A89-4E9C-4C4B-90F9-946C3952E6FB}" emma:medium="tactile" emma:mode="ink">
            <msink:context xmlns:msink="http://schemas.microsoft.com/ink/2010/main" type="paragraph" rotatedBoundingBox="2867,6661 2874,4239 3471,4241 3464,66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257E5C-C295-4EC7-B129-36663249C97F}" emma:medium="tactile" emma:mode="ink">
              <msink:context xmlns:msink="http://schemas.microsoft.com/ink/2010/main" type="line" rotatedBoundingBox="2867,6661 2874,4239 3471,4241 3464,6663"/>
            </emma:interpretation>
          </emma:emma>
        </inkml:annotationXML>
        <inkml:traceGroup>
          <inkml:annotationXML>
            <emma:emma xmlns:emma="http://www.w3.org/2003/04/emma" version="1.0">
              <emma:interpretation id="{B9E42C2A-A1A4-468D-B349-2A6E685E615F}" emma:medium="tactile" emma:mode="ink">
                <msink:context xmlns:msink="http://schemas.microsoft.com/ink/2010/main" type="inkWord" rotatedBoundingBox="2936,6661 2937,6399 3376,6401 3375,6662"/>
              </emma:interpretation>
              <emma:one-of disjunction-type="recognition" id="oneOf0">
                <emma:interpretation id="interp0" emma:lang="" emma:confidence="0">
                  <emma:literal>C</emma:literal>
                </emma:interpretation>
                <emma:interpretation id="interp1" emma:lang="" emma:confidence="0">
                  <emma:literal>c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[</emma:literal>
                </emma:interpretation>
              </emma:one-of>
            </emma:emma>
          </inkml:annotationXML>
          <inkml:trace contextRef="#ctx0" brushRef="#br0">1086-3281 236 0,'-5'-8'88'0,"5"8"-68"0,-4-4-4 0,0 0 60 16,8 8-44-16,-4-8 32 15,0 4-36-15,0-3 16 16,0-5-24-16,0 0 28 16,0 8-32-16,0-15 12 15,4 15-16-15,1-19 0 16,3 12-4-16,5-12 20 16,0 4-16-16,4-12 4 15,0 12-8-15,4 0 28 16,0-4-20-16,1 4 4 15,3 4-12-15,-3 3-24 16,-5 0 8-16,-5 16 12 16,5 0 0-16,-8 11-4 15,4-4 4-15,-13 11 4 0,0 1-4 0,-5-5-4 16,1-3 4-16,-9 4 12 16,1-4-8-16,-14-12-12 15,9 12 0-15,-17-11 12 16,8 0-4-16,-12-8-4 15,4 0 4-15,-4-12 4 16,12 5-4-16,9-16-20 16,13 12 8-16,12-20-4 15,9 12 4-15,9-3 8 16,0 10 0-16,-1-3 0 16,5 8 0-16,-9 7 0 15,1 7 0-15,-10 1 24 16,1 11-12-16,-9-12 4 15,1 8-8-15</inkml:trace>
        </inkml:traceGroup>
        <inkml:traceGroup>
          <inkml:annotationXML>
            <emma:emma xmlns:emma="http://www.w3.org/2003/04/emma" version="1.0">
              <emma:interpretation id="{179869FA-11F3-42F6-A913-3F55CAB466C2}" emma:medium="tactile" emma:mode="ink">
                <msink:context xmlns:msink="http://schemas.microsoft.com/ink/2010/main" type="inkWord" rotatedBoundingBox="2871,5450 2874,4239 3471,4241 3468,5452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948.1264">937-2842 300 0,'-17'7'112'0,"17"-7"-88"0,-13-7-8 0,13 7 128 16,8-4-84-16,-8-4 52 16,5-7-64-16,3-4 36 15,5 4-48-15,-5-4-12 16,5 4-12-16,-4-4 16 15,-1 12-16-15,-8-9 4 16,0 1-8-16,0-4 4 16,0 12-8-16,0-8-12 15,5 3 4-15,-1 5-16 16,4-1 12-16,-3-3 12 16,3 3 0-16,-4-7 8 15,1 15-8-15,-5-8-4 16,0 5 4-16,-5-5 48 0,5 1-28 0,-4-1 8 15,8 0-20-15,-4-11 12 16,0 4-16 0,0-19 16-16,9 8-16 15,-1-31-4-15,1 15 0 0,-1-26 4 16,1 0-4-16,-9 8 8 16,0 3-8-16,-9 8 16 15,1 11-12-15,-5-4 24 16,9 12-20-16,-9-4 4 15,9 7-8-15,-5 1-8 16,5 3 4-16,-4-3-4 16,8 10 0-16,-9-10 0 15,9 7 0-15,-8-4 0 16,8 4 0-16,-5-3 8 16,5 10-4-16,-8 5-12 15,8-1 4-15,-5 1 12 16,5-1-4-16,-4 8-20 15,4 0 8-15,-8 0-4 16,16 8 4-16,-8-8 0 16,0 7 0-16,0-7 16 15,0 8-4-15,-4-1 8 16,4 5-8-16,-9 3-4 16,1 4 4-16,-9-4-4 15,0 8 0-15,-13-5 8 16,13 9-4-16,-4-4-12 15,-1-4 4-15,5-4 12 0,5-4-4 16,-1 4-12-16,4-7 4 0,1-1 4 16,8-7 0-16,-4 0-12 15,8 0 8-15,-4 0-4 16,8 0 0-16,1-7 8 16,8 7 0-16,4-8-20 15,9 8 12-15,13-7-12 16,8 7 8-16,0 0 16 15,0 0 0-15,0-8-4 16,-8 12 4-16,-9-4 4 16,-9 4-4-16,-8-4 32 15,-4 7-20-15,-13-7 76 16,4 0-56-16,-12-4 4 16,3 4-24-16,-7-3-4 15,-1-1-4 1,-8-4-8-16,8 1 4 0,-8-8 4 15,8 3-4-15,-13-3-4 16,9 8 4-16,-13-9 20 16,9 5-12-16,-4-4-12 15,8 7-4-15,-1 5-148 16,10 3 84-16,8-8-560 16,4 0 344-16</inkml:trace>
          <inkml:trace contextRef="#ctx0" brushRef="#br0" timeOffset="10449.8784">907-1851 528 0,'-17'-15'196'0,"8"15"-152"0,-3-4-12 0,3 8 88 15,1 4-72-15,-9 7 76 16,4 11-68-16,-4 8-4 16,12 8-32-16,5 0-12 15,13-1-4-15,21-22 12 16,5-4-8-16,20-22-4 15,-3-5 0-15,3-10 12 16,-3-5-8-16,-18 1 4 16,4 3-4-16,-20-3-8 15,-5 10 4-15,-13-10-112 16,-4 3 60-16,-4-3-348 16,0-1 216-16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7:10.47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BD8AB3B-C7CB-49BE-8678-DC612ACAC304}" emma:medium="tactile" emma:mode="ink">
          <msink:context xmlns:msink="http://schemas.microsoft.com/ink/2010/main" type="writingRegion" rotatedBoundingBox="2425,15875 6474,14386 6920,15598 2871,17087">
            <msink:destinationLink direction="with" ref="{6586B0F2-1765-4DEE-BB7D-624ED5481F98}"/>
          </msink:context>
        </emma:interpretation>
      </emma:emma>
    </inkml:annotationXML>
    <inkml:traceGroup>
      <inkml:annotationXML>
        <emma:emma xmlns:emma="http://www.w3.org/2003/04/emma" version="1.0">
          <emma:interpretation id="{62DED3E5-AA82-499B-A27F-34ADCE83EB19}" emma:medium="tactile" emma:mode="ink">
            <msink:context xmlns:msink="http://schemas.microsoft.com/ink/2010/main" type="paragraph" rotatedBoundingBox="2425,15875 6474,14386 6920,15598 2871,170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CF7AB3-DB1E-4226-B95E-422B60ECA378}" emma:medium="tactile" emma:mode="ink">
              <msink:context xmlns:msink="http://schemas.microsoft.com/ink/2010/main" type="line" rotatedBoundingBox="2425,15875 6474,14386 6920,15598 2871,17087"/>
            </emma:interpretation>
          </emma:emma>
        </inkml:annotationXML>
        <inkml:traceGroup>
          <inkml:annotationXML>
            <emma:emma xmlns:emma="http://www.w3.org/2003/04/emma" version="1.0">
              <emma:interpretation id="{1CB4C902-4B87-4979-B4D9-4C797530E3AF}" emma:medium="tactile" emma:mode="ink">
                <msink:context xmlns:msink="http://schemas.microsoft.com/ink/2010/main" type="inkWord" rotatedBoundingBox="2425,15875 6474,14386 6920,15598 2871,170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2844 7033 748 0,'-17'19'276'0,"17"-19"-216"0,-17 42-16 0,13-12 68 15,0 8-72-15,4 15 8 16,0 7-28-16,4-11-20 16,0-7-4-16,1-12 56 0,-5-22 60 15,-5-19-60-15,1-12-4 16,-4-11-32-16,-1 0-4 16,5-8-4-16,-5 8-8 31,9 0 4-31,5 0-4 15,3 4 0-15,13-1-36 16,9 16 20-16,8-11 40 16,5 11-12-16,4-1 0 15,-5 9-8-15,-3-1 20 16,-5 4-12-16,-9 1-32 16,1 3 12-16</inkml:trace>
          <inkml:trace contextRef="#ctx0" brushRef="#br0" timeOffset="438.6665">3262 7268 964 0,'8'0'360'0,"-8"0"-280"0,43-12-24 15,-18 5 24 1,9 7-56-16,22-8-80 15,3 1 28-15,5-5-600 16,-4 8 348-16,8 4-72 0</inkml:trace>
          <inkml:trace contextRef="#ctx0" brushRef="#br0" timeOffset="216.0775">3160 6844 788 0,'-9'-27'292'0,"9"27"-228"0,9 0-16 0,-5-4 132 16,4 4-108-16,9-3 0 15,5-1-48-15,12 4-60 16,4 4 20-16,9 3-588 16,4 8 332-16</inkml:trace>
          <inkml:trace contextRef="#ctx0" brushRef="#br0" timeOffset="-1847.3026">524 8172 652 0,'-9'-7'244'0,"9"7"-192"0,0 38-12 0,0-35 120 16,9-3-96-16,3 0 72 15,5 0-80-15,5 4 4 16,-1 4-36-16,13-5 12 16,0 5-20-16,17-8 8 15,0 4-12-15,9-8 12 16,-5 0-16-16,-4-7 16 16,-4 0-16-16,-8-12 24 15,-10 4-20-15,-7-15 12 16,-1 4-12-16,-12-12 0 15,-5 12-4-15,-13-12-16 16,-4 12 4-16,-16-4-24 16,3 11 16-16,-21 8-12 0,-4 7 12 15,0 16-20-15,0 15 20 16,0 18-20-16,8 8 16 16,5 16 8-16,4 7 8 0,8-12 24 15,9 5-12-15,9-1 32 16,8 0-28-16,8 1 32 15,14-5-32-15,24-7 20 16,14-11-20-16,12-16 36 16,5-3-28-16,-4-15 20 15,-10-5-24-15,-7-6-88 16,-9-5 36-16,-1-7-220 16,-11-4 140-16,-1-4-264 0,-5-7 208 15,-3 0-340 1</inkml:trace>
          <inkml:trace contextRef="#ctx0" brushRef="#br0" timeOffset="-1336.9463">1869 7184 384 0,'-8'-26'140'0,"8"26"-108"0,-17-4-8 15,12 4 232 1,5 4-144-16,-12 11 88 0,7 4-116 0,-7 30-24 15,7 8-36-15,-12 19 20 16,13-1-28-16,-13-3 32 16,0-7-32-16,-13-5 64 15,9-11-44-15,-22-3 64 16,-16-5-60-16,8-22 36 16,-5-4-44-16,9-22-36 15,5-8 0-15,12 0-344 0,9-8 192 16,21-11-572-1</inkml:trace>
          <inkml:trace contextRef="#ctx0" brushRef="#br0" timeOffset="-1618.1938">1167 7552 872 0,'-39'-42'324'0,"39"42"-252"0,-12-23-20 0,7 12 112 16,5 3-100-16,5-7 28 16,3 4-56-16,5-1-4 15,8 9-20-15,9 3 0 16,0 3-4-16,21 5-68 16,0 3 32-16</inkml:trace>
          <inkml:trace contextRef="#ctx0" brushRef="#br0" timeOffset="-570.6336">2044 8134 820 0,'-17'0'304'0,"17"0"-236"0,-9-3-20 0,5-1 88 16,0-8-84-16,4-6 52 15,0-13-64-15,0-10 8 16,0-9-32-16,8 1-8 0,1-4-4 15,-5 0 12-15,-4-7-8 16,0-16-4-16,9-19 0 0,-5-3 12 16,0 7-8-16,13 15-40 15,9 8 20-15,8 15-32 16,4 8 24-16,9 3 36 16,-4 12-8-16,-5 3 8 15,4 9-8-15,-16 10-16 16,0 12 4-16,-5 7-4 15,-8 4 0-15,-13 0 44 16,-5 4-24-16,-12-4 36 16,-4 4-32-16,-17 0 4 15,-5 0-12-15,1-4-16 16,3-7 4-16,9-8 4 16,9-4 0-16,17-3-72 15,25 3 40-15,0 0-12 16,18 12 24-16,8 7-4 0,-1 7 12 15,-3 16 0-15,-13 8 4 16,-9-1 0-16,-12 1 0 16,-14-5 44-16,-12-7-24 15,-17-7 88-15,-21-8-56 16,-9-8 56-16,-4-11-56 16,13-4-4-16,8-11-24 15,13-11-20-15,17-12 0 16,12-4-340-16,35 0 188 15,13 8-624 1</inkml:trace>
          <inkml:trace contextRef="#ctx0" brushRef="#br0" timeOffset="-1211.6093">1767 7067 872 0,'0'-15'324'0,"0"15"-252"0,-8 0-20 0,-1 0-12 15,9 0-32-15,-4 4-20 16,4-1 4-16</inkml:trace>
          <inkml:trace contextRef="#ctx0" brushRef="#br0" timeOffset="-331.3816">2555 6874 728 0,'-4'-53'268'0,"4"38"-208"0,0 3-16 16,4 9 124-16,-4 3-100 15,0 11 0 1,8 12-44-16,1 22-16 0,-1 8-4 16,-3-4-4-16,-1 4 0 15,-8 4 44-15,-1 7-24 16,1 1 8-16,0-1-16 0,4-11 20 16,-9-4-20-16,5-15-92 15,4-11 44-15,0-11-448 16,4-5 268-1</inkml:trace>
          <inkml:trace contextRef="#ctx0" brushRef="#br0" timeOffset="813.6633">3939 7018 520 0,'4'-4'192'0,"-4"4"-152"0,13 0-8 0,-13 0 192 15,0 0-128-15,-4 4 44 16,4 11-88-16,-5 0-12 16,1 12-24-16,-4 7 8 15,-1 0-16-15,-4 4 16 16,5-8-16-16,-1 4 16 16,-4-4-16-16,5-11 48 15,-1-11 8-15,5-23-36 16,0 3-4-1,4 5-16-15,0-20-16 16,8 12 4-16,1-12 12 16,4 5-4-16,8-5-12 15,0 5 4-15,5 3-4 16,4 4 0-16,-1 3 0 16,1 5 0-16,-4-1 24 15,-1 0-8-15,-8 1-172 16,0 7 92-16</inkml:trace>
          <inkml:trace contextRef="#ctx0" brushRef="#br0" timeOffset="1008.6831">3824 6791 904 0,'0'-8'332'0,"0"8"-256"0,25-11-24 0,-8-1 28 16,-4 12-56-16,17-7 16 15,0 11-24-15,12-8-88 16,-8 4 40-16,13 4-456 0,-17 3 268 16,4 8-196-16</inkml:trace>
          <inkml:trace contextRef="#ctx0" brushRef="#br0" timeOffset="1458.3793">4578 6753 704 0,'-9'4'264'0,"9"-4"-208"0,-13 34-12 0,9-4 124 16,4 0-100-16,-4 16-28 15,-1-1-24-15,-3 19 8 16,8 1-12-16,-9 26-180 16,1-4 92-16</inkml:trace>
          <inkml:trace contextRef="#ctx0" brushRef="#br0" timeOffset="1189.6644">4411 6723 932 0,'-17'15'348'0,"17"-15"-272"0,-12 26-20 15,12-11-12 1,0 4-36-16,0 4-4 15,0 3 0-15,0-7-368 16,12 12 200-16,-3-5-372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38:04.32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7820AD3-CB6A-4769-8F00-68E1AF613285}" emma:medium="tactile" emma:mode="ink">
          <msink:context xmlns:msink="http://schemas.microsoft.com/ink/2010/main" type="inkDrawing" rotatedBoundingBox="355,1258 12073,1361 12071,1700 352,1596" semanticType="underline" shapeName="Other">
            <msink:sourceLink direction="with" ref="{0742D29D-3D2D-408D-B88E-77EDC185E720}"/>
            <msink:sourceLink direction="with" ref="{F41D29B3-AD85-4FEF-8C1A-4730D978B1A8}"/>
          </msink:context>
        </emma:interpretation>
      </emma:emma>
    </inkml:annotationXML>
    <inkml:trace contextRef="#ctx0" brushRef="#br0">34 214 444 0,'-30'-4'164'0,"30"0"-124"0,-4-3-16 0,4-1 104 15,8 8-76-15,5-7 60 16,4 3-68-16,4-7 68 16,5 7-64-16,8-4 52 15,0 4-56-15,9-3 32 16,8 7-44-16,8-8 0 15,1 5-20-15,38-13 36 16,4 13-24-16,51-9 40 16,-16 5-36-16,54-1 4 15,-12 4-20-15,68-3 0 16,-8 3-4-16,63-7-8 16,-30 3 4-16,82-7 12 15,-35 11-8-15,77-7 4 16,-34 7-4-16,72-7 4 15,-42 7-8-15,68-7 8 16,-51 11-8-16,72 3-12 16,-51 1 4-16,51 7 64 15,-68-3-32-15,35 7 8 16,-69 4-24-16,46 0 28 16,-63 4-24-16,26 7-4 15,-69 0-8-15,22 1-4 16,-60-5 0-16,13 8 8 15,-43-4-4-15,-4-3-12 16,-55-1 4-16,-14-3-68 0,-24-4 40 16,-18-11-156-16,-30-1 108 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7:12.89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586B0F2-1765-4DEE-BB7D-624ED5481F98}" emma:medium="tactile" emma:mode="ink">
          <msink:context xmlns:msink="http://schemas.microsoft.com/ink/2010/main" type="inkDrawing" rotatedBoundingBox="2042,17291 5308,17273 5309,17306 2043,17323" semanticType="underline" shapeName="Other">
            <msink:sourceLink direction="with" ref="{9BD8AB3B-C7CB-49BE-8678-DC612ACAC304}"/>
          </msink:context>
        </emma:interpretation>
      </emma:emma>
    </inkml:annotationXML>
    <inkml:trace contextRef="#ctx0" brushRef="#br0">3 2 528 0,'-13'0'196'0,"13"4"-152"0,4-4-12 16,5 4 60-16,4-1-56 15,4 1 76-15,4 0-64 16,13 0 44-16,17-4-52 15,39 3 32-15,12 1-40 0,21-4 52 16,60-4-48-16,13 1 36 16,39-9-40-16,12 16-8 15,4-8-16-15,21 4 12 16,-29-3-12-16,0-1 24 0,-5 0-20 16,-29 4-20-16,-22-4 0 15,-33 4-436 1,-10 0 244-16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7:22.78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E99AE92-E58A-4870-9F66-52844A52ADFA}" emma:medium="tactile" emma:mode="ink">
          <msink:context xmlns:msink="http://schemas.microsoft.com/ink/2010/main" type="inkDrawing" rotatedBoundingBox="7655,17279 10347,17246 10347,17283 7656,17316" semanticType="strikethrough" shapeName="Other">
            <msink:sourceLink direction="with" ref="{E0DA7A31-C437-4748-8C2F-3BA13F85D068}"/>
          </msink:context>
        </emma:interpretation>
      </emma:emma>
    </inkml:annotationXML>
    <inkml:trace contextRef="#ctx0" brushRef="#br0">19 68 528 0,'-17'-15'196'0,"13"7"-152"0,8 8-12 0,-4 0 104 16,0-4-80-16,0 4 68 15,4 0-72-15,0-7 32 16,-4 7-48-16,9 0 24 0,-1 7-32 0,5-7 16 16,4 8-24-16,9-4 28 15,8 3-32-15,13 1 20 16,21-16-20-16,47 4 52 15,30 1-36-15,12-1 12 16,52 0-28-16,-9 4-8 16,4-4-4-16,-21 4 20 31,-8 0-12-31,12 0-12 16,-29 0-4-16,-1-4 28 15,-25-3-12-15,-8-1 24 16,-26 8-24-16,-17-7 40 15,-17 3-28-15,-26-4-320 16,-8 5 160-16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7:15.13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53BB208-541E-4340-AB6C-576C86AF2CB7}" emma:medium="tactile" emma:mode="ink">
          <msink:context xmlns:msink="http://schemas.microsoft.com/ink/2010/main" type="writingRegion" rotatedBoundingBox="3662,17822 10417,15020 10883,16144 4128,18945"/>
        </emma:interpretation>
      </emma:emma>
    </inkml:annotationXML>
    <inkml:traceGroup>
      <inkml:annotationXML>
        <emma:emma xmlns:emma="http://www.w3.org/2003/04/emma" version="1.0">
          <emma:interpretation id="{91A85F48-B256-41C4-B94D-C083F02A8F20}" emma:medium="tactile" emma:mode="ink">
            <msink:context xmlns:msink="http://schemas.microsoft.com/ink/2010/main" type="paragraph" rotatedBoundingBox="3662,17822 10417,15020 10883,16144 4128,189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A8B1A7-919D-4661-9306-38AE35FF6115}" emma:medium="tactile" emma:mode="ink">
              <msink:context xmlns:msink="http://schemas.microsoft.com/ink/2010/main" type="line" rotatedBoundingBox="3662,17822 10417,15020 10883,16144 4128,18945"/>
            </emma:interpretation>
          </emma:emma>
        </inkml:annotationXML>
        <inkml:traceGroup>
          <inkml:annotationXML>
            <emma:emma xmlns:emma="http://www.w3.org/2003/04/emma" version="1.0">
              <emma:interpretation id="{477548FA-81C0-40A8-B30C-7226A548F5F1}" emma:medium="tactile" emma:mode="ink">
                <msink:context xmlns:msink="http://schemas.microsoft.com/ink/2010/main" type="inkWord" rotatedBoundingBox="3675,17853 4676,17438 5004,18230 4004,18645"/>
              </emma:interpretation>
            </emma:emma>
          </inkml:annotationXML>
          <inkml:trace contextRef="#ctx0" brushRef="#br0">1780 9588 592 0,'-30'4'220'0,"30"-4"-172"0,-34 19-12 0,13-8 40 15,16 8-48-15,-12 11 8 16,9 4-24-16,-1 4-8 16,14 0 0-16,-1 4 4 0,0-8-4 15,0-12 16-15,-4-10-12 16,0-12 48-16,0-8-28 16,-4 1 20-16,4-12-28 0,0-8 28 15,0-3-32-15,4 0 20 16,9 3-20-16,4 1-8 15,4-1-4-15,1 12 56 16,8 0-32 0,-1 3 8-16,1 5-24 0,-9-1 0 31,5 8-4-31,-5-3 12 16,5 6-12-16,-13-3-172 15,4 0 92-15,-13 0-448 16,0 0 288-16</inkml:trace>
          <inkml:trace contextRef="#ctx0" brushRef="#br0" timeOffset="305.8144">2316 9262 748 0,'5'-19'276'0,"-5"19"-216"0,-9 27-16 15,5-8 68 1,4 0-72-16,-9 15-8 16,14 0-20-16</inkml:trace>
          <inkml:trace contextRef="#ctx0" brushRef="#br0" timeOffset="1216.7359">2508 9243 840 0,'4'-56'312'0,"5"52"-244"0,12-4-16 16,-17 5 16-16,-4 3-48 15,9 18 36-15,-5 20-32 16,-4 19-4-16,0 11-12 15,-8 0 4-15,3 0-8 0,1 1 24 16,4 6-16-16,-4 12 56 0,0-7-36 16,-5-8-96-16,5-4 36 15,0-11-424-15,-1-12 248 16,-3 8-300 0</inkml:trace>
        </inkml:traceGroup>
        <inkml:traceGroup>
          <inkml:annotationXML>
            <emma:emma xmlns:emma="http://www.w3.org/2003/04/emma" version="1.0">
              <emma:interpretation id="{65548857-7D22-415A-8F3C-78614ECB33C0}" emma:medium="tactile" emma:mode="ink">
                <msink:context xmlns:msink="http://schemas.microsoft.com/ink/2010/main" type="inkWord" rotatedBoundingBox="5648,17060 6551,16686 6888,17499 5986,17874"/>
              </emma:interpretation>
            </emma:emma>
          </inkml:annotationXML>
          <inkml:trace contextRef="#ctx0" brushRef="#br0" timeOffset="2583.027">3751 9349 528 0,'-4'-7'196'0,"8"-1"-152"0,-4-11-12 0,5 8 184 16,3-8-124-16,1-4 44 15,-1 1-84-15,9-5-28 16,-4 4-16-16,0 1 0 0,4 3-4 15,0 4 8-15,-4 3-8 16,4 5-4-16,0 11 4 16,4 11 12-16,0 11-8 15,1 12 16-15,-1 7-16 16,4 1 48-16,1-5-28 16,0-10 20-16,3 3-28 0,1-11 60 15,0-8-44-15,4-8 20 16,-8-11-36-16,3-11 28 15,5 0-32-15,-4-11 32 16,0-12-32-16,-4 0-24 16,-5 0 4-16,4 0-272 15,-3 12 148-15,-1-1-420 16</inkml:trace>
          <inkml:trace contextRef="#ctx0" brushRef="#br0" timeOffset="2117.4518">3815 8899 260 0,'0'-30'96'0,"0"18"-76"0,0-3-4 15,5 8 36-15,3-5-32 16,-4 1 68-16,1 0-48 15,3-1 88-15,5 1-72 16,-5-4 96-16,5 0-88 16,-4-1 68-16,-1 5-76 15,1-4 32-15,3-4-52 0,-7 0 32 16,12-4-36-16,-4 1 16 16,12-5-28-16,9 8-8 15,-4-3-8-15,8 14-4 16,1 8 0-16,-1 15-20 15,0 15 12-15,-4 16 12 16,-4 11 0-16,-17 3-4 0,4-7 4 16,-4-7 20-16,-1-9-12 15,-3-6 40-15,0-12-28 16,3 0 56 0,5-12 28-16,5-7-56 15,-1-7 0-15,-4-5-36 16,4-11 8-16,5 1-12 15,-9-5-8-15,4 5 0 16,-8 3-4-16,0 4 0 16,-5-1 0-16,5 9 0 15,-5 3-28-15,1 4 16 0,0 4-128 16,-5 3 80-16,0 9-340 16,-4-5 224-16,-4 15-456 15</inkml:trace>
        </inkml:traceGroup>
        <inkml:traceGroup>
          <inkml:annotationXML>
            <emma:emma xmlns:emma="http://www.w3.org/2003/04/emma" version="1.0">
              <emma:interpretation id="{CF2A9078-5E9F-4928-88A9-BF073C74DB0A}" emma:medium="tactile" emma:mode="ink">
                <msink:context xmlns:msink="http://schemas.microsoft.com/ink/2010/main" type="inkWord" rotatedBoundingBox="7760,16123 10417,15020 10883,16144 8226,17246"/>
              </emma:interpretation>
            </emma:emma>
          </inkml:annotationXML>
          <inkml:trace contextRef="#ctx0" brushRef="#br0" timeOffset="5315.3242">5898 8320 800 0,'0'-4'296'0,"0"4"-232"0,21 0-16 0,-13 4 80 16,22 0-80-16,4-1-12 15,26 5-20-15,4-4-4 16,-5 0-8-16,5-4 32 0,0 0-20 16,-13-12-4-16,0 5-8 15,-21-8 28-15,0-4-16 16,-9 0 20-16,-21-4-20 16,0-7-16-16,-8-1-4 15,-14 9 12-15,1-1-4 16,-9 4-28-16,-4 8 12 15,-4 18-20-15,-9 8 16 16,-8 8 44-16,-1 11-16 0,5 4 8 16,9 7-12-16,-1 1 4 15,5 14-8-15,8 9 16 16,9 2-12-16,16-6-4 16,18-8 0-16,17-8 40 15,21-15-24-15,13-8 24 16,13-10-24-16,-1-5 8 15,-8-7-16-15,1-4-132 16,-1-4 68-16,-4-7-448 16,-1-5 276-16,-3-6-316 15</inkml:trace>
          <inkml:trace contextRef="#ctx0" brushRef="#br0" timeOffset="5562.6557">6485 7536 872 0,'-21'-45'324'0,"25"41"-252"0,5 0-20 0,-1 1 112 16,5 3-100-16,8-4 60 15,9 0-68-15,21-4-24 0,9 8-20 16,4-3 32-16,0 3-20 0,-5-4-288 16,-3 4 144-16</inkml:trace>
          <inkml:trace contextRef="#ctx0" brushRef="#br0" timeOffset="5840.3939">7247 7245 676 0,'-8'-19'248'0,"-1"19"-192"0,1 8-16 15,8 3 68-15,-4 15-68 16,-5 20 16-16,5 18-32 16,0 12-4-16,4-4-12 15,-5-4-8-15,-3 4 4 0,-9-8 12 16,4-3-8-16,0-8 84 0,-8-8-48 15,-9-15 56-15,-8-14-56 16,4-16 24-16,-5-16-40 16,5-10 0-1,5-4-16-15,12-8-352 0,4 0 188 16,13-11-540 0</inkml:trace>
          <inkml:trace contextRef="#ctx0" brushRef="#br0" timeOffset="6579.4762">7422 8081 756 0,'-9'12'280'0,"1"-16"-216"0,-5-11-20 0,13 7 164 16,-4-14-124-16,0-5 20 16,4-7-64-16,-9-15-8 15,9-4-20-15,0 4 0 0,9-8-4 16,-1-19 4-16,-4-19-8 16,5-14-48-16,4 7 28 15,8 18-16-15,-4 16 20 16,9 11-28-16,-1 12 24 15,5 0 24-15,4 7-4 16,-4 7 52-16,4 9-28 0,-4 10-32 16,0 12 0-16,-9 8 28 15,9 3-16-15,-18 4-8 16,5 4-4-16,-8 0 48 16,-13 0-24-16,-9 4 24 15,-8-4-24-15,-5 0 8 16,1-4-16-16,-5-4 28 15,4-7-24-15,5-4-32 16,12-4 8-16,5 0-104 16,4 4 60-16,17 4 8 15,4 8 24-15,5 3-28 16,0 7 28-16,-5 5-12 16,0 3 20-16,-4 0 24 15,-17 1-4-15,0-5 84 16,-8-7-48-16,-9-4 40 15,-9-7-48-15,1-8 16 0,-10-8-32 16,1-3 8-16,9-4-16 16,4-4-104-16,16-4 48 15,10 4-396-15,12 4 244 16</inkml:trace>
          <inkml:trace contextRef="#ctx0" brushRef="#br0" timeOffset="6967.1364">8018 7044 612 0,'21'-11'228'0,"-8"11"-180"0,9 0-12 0,-10 4 104 0,1 7-84 16,4 8 76-16,-4 11-76 15,4 8 24-15,-4 8-48 16,-1-1 44-16,1-3-44 0,-4-8 48 15,-1-12-48-15,-8-22 100 16,0-15-32 0,-4-7-48-16,4-9-40 15,9-3-12-15,-1 0 16 16,5 4-8-16,8 3-28 16,5 5 8-16,-1 7-32 31,9 3 28-31,5 5-204 0,-10 14 120 15,1 8-328-15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6:59.68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D9A272A-8BFE-4830-83CF-4498A25A370C}" emma:medium="tactile" emma:mode="ink">
          <msink:context xmlns:msink="http://schemas.microsoft.com/ink/2010/main" type="writingRegion" rotatedBoundingBox="11372,14461 15375,13650 15855,16022 11852,16833"/>
        </emma:interpretation>
      </emma:emma>
    </inkml:annotationXML>
    <inkml:traceGroup>
      <inkml:annotationXML>
        <emma:emma xmlns:emma="http://www.w3.org/2003/04/emma" version="1.0">
          <emma:interpretation id="{68B0B0F3-71A2-4E43-B877-51DB9613A84A}" emma:medium="tactile" emma:mode="ink">
            <msink:context xmlns:msink="http://schemas.microsoft.com/ink/2010/main" type="paragraph" rotatedBoundingBox="12604,14117 15454,13994 15490,14827 12640,149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E4B28F0-A41E-437C-955C-559FECD3817A}" emma:medium="tactile" emma:mode="ink">
              <msink:context xmlns:msink="http://schemas.microsoft.com/ink/2010/main" type="line" rotatedBoundingBox="12604,14117 15454,13994 15490,14827 12640,14949"/>
            </emma:interpretation>
          </emma:emma>
        </inkml:annotationXML>
        <inkml:traceGroup>
          <inkml:annotationXML>
            <emma:emma xmlns:emma="http://www.w3.org/2003/04/emma" version="1.0">
              <emma:interpretation id="{784B9BEC-254C-450D-9A97-C0FFF5BCF2B9}" emma:medium="tactile" emma:mode="ink">
                <msink:context xmlns:msink="http://schemas.microsoft.com/ink/2010/main" type="inkWord" rotatedBoundingBox="12604,14117 13949,14059 13977,14723 12633,14780"/>
              </emma:interpretation>
            </emma:emma>
          </inkml:annotationXML>
          <inkml:trace contextRef="#ctx0" brushRef="#br0">10671 5931 300 0,'-26'-26'112'0,"14"26"-88"0,-10-8-8 0,14 16 116 15,-9 0-76-15,0 7 180 0,0 11-132 16,4 23 112-16,0 12-128 16,5 7 8-16,3-4-56 15,5-3 16-15,0-8-28 0,0-11-8 16,-4-1-12-16,0-7 28 15,0 0-20-15,4-15-208 16,-5-4 104 0</inkml:trace>
          <inkml:trace contextRef="#ctx0" brushRef="#br0" timeOffset="344.4282">11029 5988 676 0,'-13'8'248'0,"13"-8"-192"0,0 76-16 0,0-39 40 16,0 1-52-16,-4 15-12 15,4 0-8-15,-5 0-8 16,5-7 0-16,-4-16 24 16,4 4-12-16,-4-15 84 15,8-4-52-15,-8-11-4 16,0-4-24-16,-5-15 8 15,1 3-16-15,-5-14 48 16,9-1-28-16,4-14-24 16,4 7-4-16,4-16 88 15,9 13-48-15,9-13 44 16,4 13-48-16,12-1-36 0,5 7-4 16,-4 12 0-1,-1 4 4-15,1 4-72 16,0 7 40-16,-5 0-464 15,-4 8 276-15</inkml:trace>
          <inkml:trace contextRef="#ctx0" brushRef="#br0" timeOffset="538.9331">11088 5875 820 0,'-4'-23'304'0,"4"23"-236"0,34-19-20 0,-8 11 176 32,-1 1-132-32,18-1-20 0,4 1-44 15,8-1-32-15,0 12 0 0</inkml:trace>
          <inkml:trace contextRef="#ctx0" brushRef="#br0" timeOffset="750.9966">11506 6405 860 0,'12'0'320'0,"-12"0"-248"0,39 0-20 0,-18-8-28 15,5 8-24-15,16-8-132 16,1 8 72-16,29-7-416 16,5-4 264-16</inkml:trace>
        </inkml:traceGroup>
        <inkml:traceGroup>
          <inkml:annotationXML>
            <emma:emma xmlns:emma="http://www.w3.org/2003/04/emma" version="1.0">
              <emma:interpretation id="{CB3E9169-9CFE-41E6-9BEA-40450B6FBB45}" emma:medium="tactile" emma:mode="ink">
                <msink:context xmlns:msink="http://schemas.microsoft.com/ink/2010/main" type="inkWord" rotatedBoundingBox="14472,14097 15457,14055 15490,14827 14505,1486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245.3119">12438 5894 872 0,'-4'-12'324'0,"4"12"-252"0,38-11-20 16,-12 3 48-1,-1 8-64-15,18-7 4 16,0 7-24-16,8-12-12 16,-5 12 0-16</inkml:trace>
          <inkml:trace contextRef="#ctx0" brushRef="#br0" timeOffset="6670.8256">13307 5780 364 0,'4'-7'132'0,"0"10"-100"0,1-6-12 0,-5-1 244 16,0 8-148-16,0-4 44 15,0 0-96-15,-5 3 36 16,5 5-56-16,-4 3 40 16,4 1-48-16,-4 10 68 15,4 5-56-15,0 22 36 16,4 4-48-16,-4 19 8 16,0-8-28-16,-4 1-8 15,4-5-4-15,-9-3 40 16,1-4-24-16,-5-4-8 15,9 4-8-15,-5-11 12 16,5-8-8-16,-4-11-136 16,16-8 72-16,-4-15-192 15,13-4 140-15</inkml:trace>
          <inkml:trace contextRef="#ctx0" brushRef="#br0" timeOffset="1063.8289">12570 6151 520 0,'-17'8'192'0,"17"-8"-152"0,-25 34-8 16,16-12 72-16,-4 12-64 0,-4 0 72 15,-4 1-64-15,4-9 0 16,4 4-28-16,-4-7 68 16,4 0-52-16,1-8 32 15,-1-4-40-15,4-7 8 16,1-12-20-16,4-3 8 15,4-8-12-15,4-7 28 16,9 3-24-16,4-15 20 16,8 8-20-16,9-4-44 15,5 7 16-15,7 5-16 16,-3 6 16-16,4 1 0 16,0 8 4-16,-5-5-284 15,5 9 160-15</inkml:trace>
          <inkml:trace contextRef="#ctx0" brushRef="#br0" timeOffset="1426.7941">13107 5829 644 0,'-5'0'236'0,"5"0"-180"0,-12 15-20 0,3-3 72 15,9-1-68-15,-8 8-36 16,3 0-4-16,-3 4-84 16,8 3 48-16</inkml:trace>
        </inkml:traceGroup>
      </inkml:traceGroup>
    </inkml:traceGroup>
    <inkml:traceGroup>
      <inkml:annotationXML>
        <emma:emma xmlns:emma="http://www.w3.org/2003/04/emma" version="1.0">
          <emma:interpretation id="{737B2DFB-C3F6-4174-948C-FD3C18507D69}" emma:medium="tactile" emma:mode="ink">
            <msink:context xmlns:msink="http://schemas.microsoft.com/ink/2010/main" type="paragraph" rotatedBoundingBox="11601,15593 14411,15024 14662,16264 11852,168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5701A9-632E-48F4-9102-11E93529DB1D}" emma:medium="tactile" emma:mode="ink">
              <msink:context xmlns:msink="http://schemas.microsoft.com/ink/2010/main" type="line" rotatedBoundingBox="11601,15593 14411,15024 14662,16264 11852,16833"/>
            </emma:interpretation>
          </emma:emma>
        </inkml:annotationXML>
        <inkml:traceGroup>
          <inkml:annotationXML>
            <emma:emma xmlns:emma="http://www.w3.org/2003/04/emma" version="1.0">
              <emma:interpretation id="{EB412478-6991-44F2-BC9E-188E67E1B1DC}" emma:medium="tactile" emma:mode="ink">
                <msink:context xmlns:msink="http://schemas.microsoft.com/ink/2010/main" type="inkWord" rotatedBoundingBox="11601,15593 14411,15024 14662,16264 11852,16833"/>
              </emma:interpretation>
              <emma:one-of disjunction-type="recognition" id="oneOf1">
                <emma:interpretation id="interp1" emma:lang="" emma:confidence="0">
                  <emma:literal>an</emma:literal>
                </emma:interpretation>
                <emma:interpretation id="interp2" emma:lang="" emma:confidence="0">
                  <emma:literal>in</emma:literal>
                </emma:interpretation>
                <emma:interpretation id="interp3" emma:lang="" emma:confidence="0">
                  <emma:literal>on</emma:literal>
                </emma:interpretation>
                <emma:interpretation id="interp4" emma:lang="" emma:confidence="0">
                  <emma:literal>n</emma:literal>
                </emma:interpretation>
                <emma:interpretation id="interp5" emma:lang="" emma:confidence="0">
                  <emma:literal>hr</emma:literal>
                </emma:interpretation>
              </emma:one-of>
            </emma:emma>
          </inkml:annotationXML>
          <inkml:trace contextRef="#ctx0" brushRef="#br0" timeOffset="31374.5599">10914 7536 364 0,'8'0'132'0,"-3"0"-100"0,-5 4-12 16,4 4 112-16,-4 3-76 15,0 4 128-15,4 4-104 16,-4 4 24-16,0 11-64 16,-4-8 40-16,4 5-48 15,-4-1 28-15,4-4-32 0,-5-7 16 32,1 4-24-32,4-12 44 0,0 1-36 0,0-12 40 31,0 4-40-31,-4-16 4 0,8 5-20 0,-4-12 0 15,4 4-4-15,1-8 4 16,-1 4-8-16,0-4-12 16,5 8 4-16,-1-4 4 15,5 4 0-15,0 0-64 16,4-4 36-16,-5 4 40 16,1 15-8-16,0-8 32 15,4 8-24-15,-4 0 4 16,4 4-8-16,0-4 28 15,4 4-20-15,-4-4 32 16,4 0-32-16,-3-4-288 16,-1 4 148-16</inkml:trace>
          <inkml:trace contextRef="#ctx0" brushRef="#br0" timeOffset="31694.4108">10956 7271 904 0,'-4'-3'332'0,"0"-1"-256"0,8 0-24 16,-4 4 96-16,4 0-92 0,5-4 4 15,4 4-36-15,-1 0-16 16,10 0-4-16,3 0 48 16,1 0-28-16,4 4-132 15,4 0 56-15,-5 0-468 16</inkml:trace>
          <inkml:trace contextRef="#ctx0" brushRef="#br0" timeOffset="32490.113">11621 7722 624 0,'-22'0'228'0,"22"0"-176"16,-4-8-16-16,0 8 96 0,4 0-80 15,0 0-4 1,0 0-28-16,0 0-8 0,0 0-4 15,0 0-8 1,8 4 4-16,5-4-84 0,0-4 44 16,-9-3 4-1,5 7 20-15,-9 0 4 0,0 0 0 16,-5-4 0-16,-3 0 0 16,-1 4 104-1,1 4-52-15,-5-4 88 0,9 0-76 0,-5 0 0 16,9 7-36-16,0-3 32 15,5 0-28 1,3-4 4-16,5 0-16 0,-5 0-32 16,-8 0 8-16,9 0-152 15,-1-4 88-15,-3 0-408 16</inkml:trace>
          <inkml:trace contextRef="#ctx0" brushRef="#br0" timeOffset="31932.0415">11531 7162 600 0,'-17'-4'224'0,"17"4"-176"0,4-4-12 16,-4 4 176-16,0 8-124 16,0-1 8-16,0 16-56 15,0 7-4-15,-4 8-20 16,0 7-176-16,-5 1 88 0</inkml:trace>
          <inkml:trace contextRef="#ctx0" brushRef="#br0" timeOffset="32922.6564">12051 7552 540 0,'4'-8'200'0,"-8"8"-156"0,-1 4-12 15,1 3 116-15,-4 8-88 16,-1 4 72-16,1 4-76 16,-1 4 4-16,1-1-36 15,3 4-4-15,1 1-12 0,4-5 12 16,0-3-12-16,-4-4 40 15,0-4-24-15,-1-8 40 0,-3-7-36 16,4-7 12-16,4-4-24 16,-9-5 0-16,18 1-8 15,-9-4 20-15,8 0-16 16,5-3-12-16,4-5-4 16,4 4-48-16,5 5 24 15,-1 2-20-15,5 1 28 16,-4 8-8-16,-5 10 16 15,0 5 68-15,0 3-28 16,1 5 16-16,-5 2-28 0,0-10 36 16,0 0-28-1,-4-1-68-15,-5 1 24 0,-8-8-388 16,0 0 224-16,0 0-392 16</inkml:trace>
          <inkml:trace contextRef="#ctx0" brushRef="#br0" timeOffset="33431.037">12017 7275 548 0,'0'-7'204'0,"4"7"-156"0,0-12-16 0,0 8 204 15,1 1-136-15,-1-1 48 16,4 0-88-16,5-3 32 16,0 3-52-16,4-8 16 15,0 9-36-15,0-9 8 16,0 5-16-16,0-8 0 16,4 7-4-16,-8-7-8 15,4 3 4-15,-8-6 20 16,4 6-12-16,-5-3-12 15,5 8-4-15,-13-5 12 16,8 8-4-16,-3-3-12 16,-5 7 4-16,8 0-4 15,-8 7 0-15,13 1 24 16,4 7-8-16,-4-4 84 16,4 5-48-16,-4 6-472 15,4 1 232-15</inkml:trace>
          <inkml:trace contextRef="#ctx0" brushRef="#br0" timeOffset="28213.7784">9807 7574 612 0,'12'-15'228'0,"-7"15"-180"0,-1 8-12 16,-4 7 124-1,4-4-96-15,-4 23 28 16,4 0-56-16,-8 23-4 16,4 0-20-16,-13 15 20 0,5 0-20 0,-9-4 48 15,4-8-32-15,-8-18 72 16,8 0-52-16,-13-12 20 16,5-19-40-16,-9-7 36 15,9-19-36-15,4-12-180 16,9-14 80-16,8-12-600 15</inkml:trace>
          <inkml:trace contextRef="#ctx0" brushRef="#br0" timeOffset="29107.4556">9960 8498 528 0,'-21'0'196'0,"21"0"-152"0,0-8-12 0,0 1 148 16,0-5-104-16,0 5 68 15,12-8-84-15,-3 3-8 16,4-3-32-16,-5-4 68 0,1 4-52 16,-1-4 12-16,1-11-28 15,-5-4 16-15,9-8-24 16,-9-22 12-16,0-8-12 0,1-8 0 16,3 5-4-16,-4 7-16 15,5 11 4-15,4 4 4 16,-1 4 0-16,5-1 0 15,0-3 0-15,1 4 32 16,3-4-16-16,0 4-12 16,5 4-8-16,-1 7 4 15,-4 7 0-15,5 5 24 16,0 7-12-16,-1 8-32 16,1 11 12-16,-1 11 0 15,1 15 8-15,-5 5 8 16,-4 3-4-16,-4 4 8 15,-5-4-8-15,-12 0 52 16,-4-4-32-16,-9-3 32 16,0-5-28-16,0-3 8 0,-9-7-20 15,0-5-36-15,1-3 12 16,8-4-52-16,4-4 32 16,0 4-20-16,9 0 28 15,4 0-36-15,13 8 36 16,4-1-12-16,4 5 20 15,5 3-8-15,3 0 8 16,1 4-20-16,-4 0 20 16,-5 3 12-16,-8-3 4 15,-13 0 52-15,-13-4-32 16,-8-3 52-16,-5-1-44 16,-8-7 12-16,-8-8-28 0,-5 0 36 15,4-11-28-15,1 4-24 16,12 0 0-16,9 3-264 15,8 4 144-15,9 4-508 16</inkml:trace>
          <inkml:trace contextRef="#ctx0" brushRef="#br0" timeOffset="28341.4189">9807 7321 1016 0,'21'-76'376'0,"-21"76"-292"0,17-11-20 0,-13 7-28 15,5 4-32-15,-5 4 8 16,4 11-8-16,5 19-872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8:28.94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3A575115-C15D-41BB-B16C-2C85826592E9}" emma:medium="tactile" emma:mode="ink">
          <msink:context xmlns:msink="http://schemas.microsoft.com/ink/2010/main" type="writingRegion" rotatedBoundingBox="881,244 6017,263 6012,1749 875,1730"/>
        </emma:interpretation>
      </emma:emma>
    </inkml:annotationXML>
    <inkml:traceGroup>
      <inkml:annotationXML>
        <emma:emma xmlns:emma="http://www.w3.org/2003/04/emma" version="1.0">
          <emma:interpretation id="{1E5843B3-215E-4EB4-9253-C6666A8D8795}" emma:medium="tactile" emma:mode="ink">
            <msink:context xmlns:msink="http://schemas.microsoft.com/ink/2010/main" type="paragraph" rotatedBoundingBox="881,244 6017,263 6012,1749 875,1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5BC37A-E2F4-415B-B6D8-6B6FF5789427}" emma:medium="tactile" emma:mode="ink">
              <msink:context xmlns:msink="http://schemas.microsoft.com/ink/2010/main" type="line" rotatedBoundingBox="881,244 6017,263 6012,1749 875,1730"/>
            </emma:interpretation>
          </emma:emma>
        </inkml:annotationXML>
        <inkml:traceGroup>
          <inkml:annotationXML>
            <emma:emma xmlns:emma="http://www.w3.org/2003/04/emma" version="1.0">
              <emma:interpretation id="{96F497D4-B763-46D0-9D63-8165382519A8}" emma:medium="tactile" emma:mode="ink">
                <msink:context xmlns:msink="http://schemas.microsoft.com/ink/2010/main" type="inkWord" rotatedBoundingBox="881,244 4077,255 4072,1741 875,173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1452 37 780 0,'-30'0'288'0,"30"0"-224"0,-43 0-20 0,22 4 76 16,13 7-76-16,-22 8 80 15,8 4-72-15,-20 22-28 16,16 5-12-16,-20 37-4 16,16 0-4-16,-9 11-4 15,14-3 4-15,-5-1 28 31,9-10-16-31,4-1 20 0,4 0-20 0,13-7 28 16,4-8-28-16,22-19-276 16,-5-15 136-16</inkml:trace>
          <inkml:trace contextRef="#ctx0" brushRef="#br0" timeOffset="314.5431">1524 438 808 0,'-8'76'300'0,"8"-76"-232"0,-22 87-20 16,18-45 28-1,4-8-52-15,-4 7 32 16,4-6-28-16,0-1-8 16,4 3-12-16,-4-18 12 15,4 0-12-15,-4-11 48 16,0-8-28-16,-4-19 12 15,4 4-24-15,0-19-8 16,9 7-4-16,3-7-32 0,5 0 16 16,13-8-40-16,4 12 32 0,5 4-4 15,-1 7 16-15,0 4 16 16,-4 7-4-16,-4 0-12 16,0 8 4-16,-9-3-532 15,1 6 288-15</inkml:trace>
          <inkml:trace contextRef="#ctx0" brushRef="#br0" timeOffset="452.9455">1682 219 756 0,'-17'-15'280'0,"17"15"-216"0,12 0-20 0,-3 0 84 15,4 7-80-15,8-3-12 16,5 7-20-16</inkml:trace>
          <inkml:trace contextRef="#ctx0" brushRef="#br0" timeOffset="674.033">2044 52 832 0,'12'8'308'0,"-12"-8"-240"0,56 34-20 0,-22-8 116 32,0 12-100-32,9 42 60 0,-1 3-68 15,-16 19 0-15,-5-7-32 0,-34 11 40 16,-4-19-36-16,-30 15-60 16,-8-4 20-16</inkml:trace>
          <inkml:trace contextRef="#ctx0" brushRef="#br0" timeOffset="-691.9488">515 67 436 0,'0'-30'160'0,"0"30"-124"0,21-19-8 0,-12 12 168 16,4 3-112-16,-13-4 52 16,0 8-76-16,0 12 32 15,-9 7-52-15,-12 30-36 16,-9 4-8-16,-25 49 16 15,3 4-4-15,-20 15 4 16,8-15-4-16,5 0 56 16,8-11-36-16,-5-8 32 15,26-19-32-15,-4-15 28 16,17-12-32-16,4-25 48 16,13-16-40-16,9-27-128 15,4-3 48-15</inkml:trace>
          <inkml:trace contextRef="#ctx0" brushRef="#br0" timeOffset="-242.2383">110 628 716 0,'-42'-16'264'0,"42"16"-204"0,0 0-16 0,4 0 152 16,13 8-116-16,17 0 36 15,5-1-68-15,24 1 8 16,-3-1-36-16,8-3 16 15,-4 4-20-15,0-8-16 16,-4 0-4-16,3-8-252 16,6 1 140-16,7-12-528 15,-3 3 364-15</inkml:trace>
          <inkml:trace contextRef="#ctx0" brushRef="#br0" timeOffset="1215.2918">247-235 624 0,'-9'-42'228'0,"9"42"-176"0,0-4-16 0,0 0 204 16,9 4-140-16,-1-3 64 15,5 3-96-15,4-12 48 16,9 8-64-16,8 1 16 16,4 3-40-16,5-12 8 15,-1 9-20-15,5-1 20 16,0-4-24-16,0 1 24 16,-1 3-24-16,-7-4 4 15,-1 8-8-15,-8-7-228 16,-9 7 124-16,-8 0-520 15,-13 7 344-15</inkml:trace>
          <inkml:trace contextRef="#ctx0" brushRef="#br0" timeOffset="-436.2858">413 41 748 0,'21'-8'276'0,"-21"8"-216"0,21 0-16 16,-4 4 100-1,-4 7-88-15,-4 12 24 16,12 4-48-16,-8 29-12 0,4 9-12 15,4 29 20-15,0 1-16 0,-4 3 32 16,13-14-28-16,-9-5 12 16,5-14-16-1,-5-1 36-15,-4-7-24 0,-8-8 4 16,-5-7-16-16,-8-16-208 16,0-7 104-16,-9-15-472 15,0 0 312-15</inkml:trace>
          <inkml:trace contextRef="#ctx0" brushRef="#br0" timeOffset="3422.5828">2580 805 488 0,'-13'4'180'0,"13"-4"-140"0,0 0-12 16,0 0 152-1,0 0-104-15,0-4 40 16,9 1-68-16,4-9 16 15,0 1-36-15,8-8-8 16,4 4-12-16,1-8 20 16,12 4-16-16,-4-3 4 15,-4 3-8-15,-4 4 4 16,-1 7-8-16,-4 8 16 16,-3 8-12-16,-6 3 40 15,10 4-24-15,-5 0 48 0,4 0-40 16,0-3 28-16,-4-1-32 0,5-3 28 15,3-1-32-15,-4-11 12 16,5 12-20-16,-5-16 20 16,0 8-24-16,1-7 12 15,-9 3-12-15,-1-7 0 16,1-1-4-16,0-3-148 16,-5 0 76-16</inkml:trace>
          <inkml:trace contextRef="#ctx0" brushRef="#br0" timeOffset="4187.5376">2614 484 436 0,'0'-19'160'0,"0"19"-124"0,0-27-8 16,9 8 140-1,-5 8-96-15,5-12 68 16,-1 4-80-16,13-7-16 16,-8 7-28-16,8-4 40 15,-4 12-28-15,-4 3 20 0,13 12-28 0,-9 8 8 16,4 3-16-16,-4 7 12 15,4 5-16-15,-4-4 32 16,-4-1-24-16,9-7 32 16,-1-3-32-16,-4-8 20 15,0-1-20-15,4-10 0 16,-4 3-8-16,9-7-76 16,4-5 36-16,4 9-428 15,0-4 256-15</inkml:trace>
        </inkml:traceGroup>
        <inkml:traceGroup>
          <inkml:annotationXML>
            <emma:emma xmlns:emma="http://www.w3.org/2003/04/emma" version="1.0">
              <emma:interpretation id="{49D9F529-6FA8-4703-95C5-DF13268E65A8}" emma:medium="tactile" emma:mode="ink">
                <msink:context xmlns:msink="http://schemas.microsoft.com/ink/2010/main" type="inkWord" rotatedBoundingBox="4725,564 6016,568 6012,1677 4721,167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806.9474">3845 843 944 0,'-4'8'352'0,"4"-8"-276"0,12 7-20 15,-3-7 68 1,-1 4-80-16,9-4 0 16,5 4-28-16,3-8-72 15,1 0 28-15</inkml:trace>
          <inkml:trace contextRef="#ctx0" brushRef="#br0" timeOffset="4637.6728">3922 556 840 0,'-13'0'312'0,"13"0"-244"0,-4 0-16 16,4-4 40-1,8 4-60-15,1-8 32 16,8-3-36-16,8 3-16 16,1 5-8-16,3 6-4 15,6 5 0-15,-1 3 0 16,-5 4 0-16,-7 8 0 0,-5 0 0 0,-17 3 8 31,0 1-4-31,-26 3-4 0,5 0 4 16,-17 12-16-16,8-8 8 0,-13 4 28 15,13-4-12-15,1-4-12 16,7 1-4-16,1-9 4 16,8 1 0-16,5-8-20 15,16-3 12-15,5-5 40 16,8 4-20-16,9-3 24 15,0 0-20-15,8-1-8 16,-4 1-4-16,5-4-236 16,-14 3 128-16,-4-3-372 15,-3 0 268-15</inkml:trace>
          <inkml:trace contextRef="#ctx0" brushRef="#br0" timeOffset="5066.6408">4007 279 840 0,'21'-49'312'0,"-21"49"-244"0,30-45-16 0,-17 26 84 15,4 7-84-15,0 1 60 16,4-4-68-16,-8 7 16 16,4 5-40-16,-13 10 0 15,0 5-12-15,-4 10 4 16,5-3-8-16,-1 11 52 16,4-3-32-16,5-1-380 15,0 1 192-15</inkml:trace>
          <inkml:trace contextRef="#ctx0" brushRef="#br0" timeOffset="9036.9596">4105 957 300 0,'-5'4'112'0,"5"-4"-88"0,5 3-8 0,-5-6 172 15,4 3-108-15,-4-8 88 16,4 4-96-16,0-11 16 16,9 4-52-16,0-12 12 15,0 8-28-15,4-12 0 16,0 9-12-16,0-13 4 15,0 9-8-15,-9-16-12 16,5 4 4-16,-9-8 4 16,1 8 0-16,-5-15 0 15,0 15 0-15,-5-8-12 16,5 8 8-16,0 0 4 16,5 7 0-16,-5-7 0 15,0 12 0-15,0 3-12 16,0 4 8-16,0-4 12 15,0 11-4-15,0 1-4 16,0-5 4-16,0 5-4 16,4-1 0-16,0 0-12 15,5 1 8-15,-5-4 12 16,5 11-4-16,-5-8-28 0,0 8 12 16,-4-8 12-16,0 8 4 0,-4 8-28 15,4 0 12-15,-4 3 12 16,4 4 4-16,-5 4-20 15,1 4 8-15,-5 11 32 16,9-8-16-16,-4 8 8 16,8-3-8-16,1-5 20 15,3 1-16-15,1-12 12 16,-1-4-12-16,1-3 0 16,-1-1-4-16,1-14 12 15,4 7-12-15,-5-8-4 16,5-3 0-16,-5-12-4 15,1 4 0-15,-1-7-28 16,1 3 16-16,-5-11-32 16,5 7 28-16,-9 5 16 15,4 3 0-15,-4-4-16 16,4 19 8-16,-4-3 32 16,0-1-16-16,0 8 60 15,5 8-36-15,-5-1 12 16,4 12-28-16,0 0 20 15,0 11-24-15,1 4-4 16,-1 0-4-16,0 8 12 16,0-8-8-16,-4 0 24 15,5 0-20-15,-5-7-128 16,4-5 64-16,-4 5-324 16,4-12 208-16</inkml:trace>
          <inkml:trace contextRef="#ctx0" brushRef="#br0" timeOffset="5808.8025">4624 26 768 0,'4'-23'284'0,"-4"23"-220"0,26-8-20 16,-13 1 92-1,4 7-84-15,4-4-12 0,0 4-24 0,9-4 20 16,0 4-20-16,0-3 4 16,0 6-12-16,-9-6-8 15,-4 3 4-15,-13-4 12 16,5 4-8-16,-18-8-4 16,5 8 0-16,-13-4-4 15,4 4 0-15,-12 4-80 16,12 8 44-16,-9 3-4 15,5 4 24-15,0 11 4 16,5 0 4-16,-10 12 8 16,14-1 0-16,-1 9 8 15,5-1-4-15,0-4-20 16,-5-3 8-16,1-4 32 16,-1-8-16-16,-8-7-28 15,4-1 12-15,-8-10-36 16,8-1 28-16,-4-11 4 15,5 4 12-15,-1-4-12 16,4 0 8-16,1 0 48 16,8 0-24-16,4 4 60 15,5 7-44-15,8 0 0 16,8 1-20-16,5-5 8 16,0 1-16-16,4-4 16 15,-4 0-16-15,-1-4-108 16,1 0 52-16,-8-4-112 15,-1 0 92-15,4-7-92 0,1-1 92 16,-5-18 24-16,9 3 28 0,4-18-4 16,-4 3 12-16,0-7 20 15,0 8-4-15,-5-5 156 16,-4 8-92-16,-8 4 96 16,0 8-100-16,-13-5 72 15,4 13-80-15,-8-1 32 16,0 11-56-16,-9 4 76 15,0 4-60-15,-4 8 16 16,4 7-36-16,-4 8 4 16,9 3-20-16,-5 12-8 15,13 4-4-15,0 7 28 16,13-11-16-16,4 3-84 16,0-3 36-16,-4-8-288 15,-5-3 176-15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8:47.33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6C565D5-9E07-4A88-A1DF-5CF30D24259C}" emma:medium="tactile" emma:mode="ink">
          <msink:context xmlns:msink="http://schemas.microsoft.com/ink/2010/main" type="writingRegion" rotatedBoundingBox="1118,728 24197,468 24408,19241 1330,19501"/>
        </emma:interpretation>
      </emma:emma>
    </inkml:annotationXML>
    <inkml:traceGroup>
      <inkml:annotationXML>
        <emma:emma xmlns:emma="http://www.w3.org/2003/04/emma" version="1.0">
          <emma:interpretation id="{A189AD5B-E3D1-402B-9D32-B6F7C0AA1268}" emma:medium="tactile" emma:mode="ink">
            <msink:context xmlns:msink="http://schemas.microsoft.com/ink/2010/main" type="paragraph" rotatedBoundingBox="9625,1226 23789,66 23965,2209 9801,336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73F13FB-362E-4EF9-924C-82CA17A8557E}" emma:medium="tactile" emma:mode="ink">
              <msink:context xmlns:msink="http://schemas.microsoft.com/ink/2010/main" type="line" rotatedBoundingBox="9625,1226 23789,66 23923,1700 9759,2860"/>
            </emma:interpretation>
          </emma:emma>
        </inkml:annotationXML>
        <inkml:traceGroup>
          <inkml:annotationXML>
            <emma:emma xmlns:emma="http://www.w3.org/2003/04/emma" version="1.0">
              <emma:interpretation id="{7BEBA904-2C67-4A9C-8013-D06D6BB6F5A1}" emma:medium="tactile" emma:mode="ink">
                <msink:context xmlns:msink="http://schemas.microsoft.com/ink/2010/main" type="inkWord" rotatedBoundingBox="9629,1266 11555,1108 11673,2546 9746,2704"/>
              </emma:interpretation>
            </emma:emma>
          </inkml:annotationXML>
          <inkml:trace contextRef="#ctx0" brushRef="#br0">9771 665 728 0,'0'-11'268'0,"0"15"-208"0,0-4-16 0,-5-4 52 15,5 4-60-15,-12-4-12 16,3 4-16-16,-21 0-20 15,9 8 8-15,-39-8-16 16,18 7 12-16,-31-7-4 16,9 0 4-16,-8-7 8 15,12 7 0-15,-4-8 60 16,22 5-32-16,-5-5 32 16,21 4-32-16,-3 0-8 15,7 4-12-15,1 4-16 16,8 8 4-16,-4 14-4 15,4 8 0-15,-4 34 8 16,9 12 0-16,-13 29 16 16,12 1-8-16,-4 8 4 15,5-1-4-15,-5 0 4 0,4-15-8 16,-3 1 8-16,3-24-8 0,-4-11 60 16,5-15-36-16,-5-7 24 15,5-12-32-15,-1-4-16 16,5-7-8-16,8-4 12 15,5-4-4 1,3-4 16-16,5 4-12 0,5-3 16 16,3-1-16-16,-3-3-160 15,3-1 80-15</inkml:trace>
          <inkml:trace contextRef="#ctx0" brushRef="#br0" timeOffset="555.8517">9958 1161 632 0,'-9'-15'236'0,"9"15"-184"0,-12 0-16 15,-1 8 88 1,4-1-76-16,-16 20 60 16,-1-1-64-16,-8 16-4 15,4 7-24-15,-16 4-12 16,7-4 0-16,-8 8 48 0,9-8-28 0,0-7 24 16,8-8-28-16,9-15 36 15,8-4-32-15,17-26-12 16,9-1-8-16,8-22-60 15,5 4 32-15,8-15-172 16,4 3 104-16,9-19-72 16,4 1 96-16,-4 3 36 15,0 0 24-15,-5 16 68 16,1 3-32-16,-9 8 112 16,-4 14-80-16,-9 13 100 15,0 10-96-15,-8 12 32 16,4 15-56-16,0 8 20 15,0-1-32-15,5 9 8 16,-1-1-20-16,0 11-8 16,1-7-4-16,-5 4 40 15,0-4-24-15,-9-15 0 16,-4 7-12-16,-12-11 12 16,4-3-12-16,-9-12-232 15,0-4 120-15,-8-11-416 16,4-4 292-16</inkml:trace>
          <inkml:trace contextRef="#ctx0" brushRef="#br0" timeOffset="799.706">9732 1422 696 0,'-13'-18'256'0,"13"18"-196"0,-4-4-20 0,4 0 224 16,9 8-152-16,-5-4 96 15,9 0-120-15,12-4 56 16,9 0-84-16,9-3-4 16,4 3-36-16,-5-4-4 15,1 8-8-15,-9-7-40 16,-4 3 16-16,-13 4-268 16,0 0 156-16,-13 4-560 15,1 3 384-15</inkml:trace>
          <inkml:trace contextRef="#ctx0" brushRef="#br0" timeOffset="2583.1764">10597 1786 332 0,'13'-15'120'0,"-5"11"-92"0,1-4-8 0,-9 1 132 15,0 7-88-15,4-8 72 16,0 8-80-16,-8-7 56 16,4 7-60-16,-4-8-4 15,4 8-28-15,-9-4 48 16,9 8-36-16,-13-4 4 15,5 0-24-15,-1 0 0 16,-3 0-4-16,3 0 12 16,1 8-12-16,-14 3 24 15,22 0-20-15,-21 4 40 16,8 4-28-16,-4 4 4 16,9 0-16-16,-5 3 12 15,13 1-16-15,8-8-4 16,14 0 0-16,7-8 12 15,6-3-8-15,3-8-4 16,9 3 0-16,-9-6 4 16,0-1-4-16,-16-8 16 15,8 5-12-15,-22-8 4 16,1 3-4-16,-18-7-8 16,1 8 4-16,-10-8 12 15,6 8-8-15,-1-8-20 0,4 11 4 16,9-3-92-16,0 3 52 15,22-7-664-15,-1 8 392 16</inkml:trace>
        </inkml:traceGroup>
        <inkml:traceGroup>
          <inkml:annotationXML>
            <emma:emma xmlns:emma="http://www.w3.org/2003/04/emma" version="1.0">
              <emma:interpretation id="{1DC3B5DF-01C8-465E-A3C7-75B14697BEBC}" emma:medium="tactile" emma:mode="ink">
                <msink:context xmlns:msink="http://schemas.microsoft.com/ink/2010/main" type="inkWord" rotatedBoundingBox="11938,1716 13502,1588 13580,2547 12016,2675"/>
              </emma:interpretation>
            </emma:emma>
          </inkml:annotationXML>
          <inkml:trace contextRef="#ctx0" brushRef="#br0" timeOffset="2933.1615">11082 1366 840 0,'-4'-4'312'0,"4"4"-244"0,4 0-16 16,1-4 84-1,3 4-84-15,14-4 52 16,3 4-64-16,13-3-4 16,5-1-20-16,12-4-4 15,-8 8-4-15,0-4 12 16,-4 8-12-16,-14-4 16 16,-3 8-16-16,-17-8-232 15,-5 4 120-15,-13-1-484 0,1 1 328 0</inkml:trace>
          <inkml:trace contextRef="#ctx0" brushRef="#br0" timeOffset="3155.7493">11342 1112 652 0,'-17'-7'244'0,"17"7"-192"0,-4 11-12 0,0-4 136 16,8 1-104-16,-8 11 60 15,4 7-76-15,-5 5-16 16,1 3-24-16,-4 7 8 16,-1-7-16-16,-8 4 16 15,4 0-16-15,-4 4-4 16,9-8 0-16,-5-4-92 16,4-3 48-16</inkml:trace>
          <inkml:trace contextRef="#ctx0" brushRef="#br0" timeOffset="5120.0041">12228 1036 592 0,'0'-15'220'0,"0"8"-172"0,4 7-12 15,-4 0 68 1,0 7-64-16,-8 16 28 15,4 0-40-15,-22 15 0 16,9 7-16-16,-21 4 20 16,4 0-20-16,-13 4 48 0,9-3-32 0,-9-1 92 15,13-8-68-15,0-7 48 16,4-7-60-16,13-16 32 16,4-7-40-16,13-19 0 15,17 0-20-15,4-15-8 16,9 3 0-16,8-15-40 15,1 5 20-15,3-16-92 16,-3 3 60-16,-1 1 4 16,-4 8 28-16,0-1-4 15,0 12 8-15,-8 11 80 16,-1 7-40-16,-3 24 44 16,-5 7-40-16,-5 15 0 15,1 0-20-15,-4 11 20 16,-1 12-20-16,1-8 40 15,-1 0-28-15,-3 1-12 16,3-1-8-16,-8-8-128 16,0-3 68-16,-8-7-348 15,3-9 224-15</inkml:trace>
          <inkml:trace contextRef="#ctx0" brushRef="#br0" timeOffset="5273.9146">11900 1385 1068 0,'5'-4'396'0,"-5"4"-308"0,68 4-24 16,-26-4 144-1,1 0-128-15,12 0 20 0,1 7-60 0,3-3-88 16,-12 4 24-16</inkml:trace>
          <inkml:trace contextRef="#ctx0" brushRef="#br0" timeOffset="5482.4688">12654 1445 580 0,'4'12'216'0,"-4"-12"-168"0,5 34-12 0,-5-4 164 16,0 0-116-16,-5 19 88 16,1 1-100-16,0 6 16 15,4-3-52-15,-4-3-12 16,4-9-16-16,0-14 4 15,0-1-8-15,0-11-168 16,0 0 88-16,0-3-632 16,0-12 396-16</inkml:trace>
        </inkml:traceGroup>
        <inkml:traceGroup>
          <inkml:annotationXML>
            <emma:emma xmlns:emma="http://www.w3.org/2003/04/emma" version="1.0">
              <emma:interpretation id="{9E34FFA7-2041-46F5-A128-60BB44C7FB45}" emma:medium="tactile" emma:mode="ink">
                <msink:context xmlns:msink="http://schemas.microsoft.com/ink/2010/main" type="inkWord" rotatedBoundingBox="13853,960 16388,752 16496,2066 13961,22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8903.6858">15393 518 652 0,'8'-23'244'0,"-8"23"-192"0,-4-19-12 0,0 8 92 15,0 3-80-15,-9-7 40 16,0 4-52-16,-12 3-16 16,-1 4-12-16,-12 12 0 15,8 3-8-15,-8 8 32 16,8 4-20-16,0 3 32 15,13 5-32-15,8-5 20 16,9-3-20-16,9-8 0 16,8-4-8-16,8-7 12 15,10 4-12-15,-1-12-128 16,-5 0 68-16,1-11-72 16,-4 4 76-16,-5-12-40 15,-4 8 52-15,-8-19 12 0,3 7 12 16,-3-18 4-16,-1 3 0 15,1-11 24-15,4 8-8 0,-5-1 104 16,5 16-64-16,-4 0 88 16,3 11-80-16,-3 0 60 15,4 11-64-15,-9 1 16 16,0 7-40-16,-8 11 0 16,4 4-16-16,-9 19 0 15,1 12-4-15,-9 7 12 16,4 7-12-16,-4 5 24 15,4-12-20-15,0-8 12 16,5-7-12-16,4-8 28 16,4-7-24-16,-5-4-48 15,5-4 16-15,-4-7-244 16,4-5 144-16,-4 1-460 16,4 0 320-16</inkml:trace>
          <inkml:trace contextRef="#ctx0" brushRef="#br0" timeOffset="9118.2827">15551 673 860 0,'-9'11'320'0,"9"-11"-248"0,0 19-20 15,0-7 76 1,0-1-80-16,-4 4 16 15,4 4-40-15,-9 0 4 0,9 4-16 0,-8-4 12 16,8-4-16 0,0-8-116-16,0 5 56 0</inkml:trace>
          <inkml:trace contextRef="#ctx0" brushRef="#br0" timeOffset="7298.3109">14226 541 404 0,'-4'-12'148'0,"4"12"-112"0,0 4-12 0,0-4 100 15,0 0-72-15,0 0 24 16,0 0-44-16,4 0 40 15,0 8-40-15,-4-8 36 16,0 0-36-16,0-8 52 16,4 8-48-16,-4-4 12 15,0 8-32-15,0-8 36 16,0 4-28-16,9-4 12 16,-9 4-20-16,0-3 8 15,0 6-12-15,0-3 0 16,0 0-4-16,0 4 4 15,8 0-8-15,-8 4-4 16,5-8 4-16,-5 7 4 16,4 8-4-16,-4 4 8 15,0-4-8-15,-4 4 8 16,-1 4-8-16,-3 3 32 16,8 1-20-16,-17-1 12 15,13 5-16-15,-9 3 0 0,4-8-4 16,-8 1 4-16,4-5-8 0,-8-3 16 15,4-3-12-15,-8-9 32 16,3 4-24-16,-16-7 12 16,17 0-16-16,-18-8-16 15,10 0 0-15,3-7 40 16,9 0-24-16,-4-8-132 16,12 7 64-16,9-10-476 15,9 7 296-15</inkml:trace>
          <inkml:trace contextRef="#ctx0" brushRef="#br0" timeOffset="7434.3449">14179 279 1028 0,'21'0'380'0,"-21"0"-296"0,13 0-20 0,-4 0 32 16,3 0-64-16</inkml:trace>
          <inkml:trace contextRef="#ctx0" brushRef="#br0" timeOffset="8362.7367">14341 1256 676 0,'0'-4'248'0,"0"4"-192"0,8-4-16 16,-8-3 68-1,5 3-68-15,-5-7 72 16,8-1-64-16,1-7 52 16,-1 0-56-16,1-15 48 15,3 8-52-15,1-31 8 0,0 12-32 0,0-23 0 16,0 15-8-16,-1-4-8 15,5 11 4-15,-4-3-4 16,4 8 0-16,0-9-12 16,5 16 8-16,-1-15-16 15,4 15 12-15,1-8 32 16,0 8-16-16,3-4 44 16,1 12-28-16,-4-1-4 15,-1 8-12-15,1 1 48 16,4 6-32-16,-9 8 0 15,0 8-16-15,-4 4-8 16,0 7 4-16,-8 8 12 16,-5-1-8-16,-12 5-28 15,3-1 8-15,-12 1-128 16,4-4 80-16,-12-8-48 16,8 0 64-16,0-11-56 15,0 3 60-15,8-7-16 16,9 4 32-16,5-8-64 15,7 4 48-15,10 0 8 16,-1 8 20-16,0 3-8 16,1 8 12-16,-5 0-4 15,4 0 4-15,-13 0 16 16,5 0-4-16,-13-4 84 16,0 4-44-16,-8-8 32 0,-1 1-44 15,-12-5 36-15,8 4-40 16,-13-11 12-16,5 4-24 0,-4-4 8 15,8 0-12-15,4-4-52 16,4 4 24-16,5-3-456 16,4 3 260-16</inkml:trace>
          <inkml:trace contextRef="#ctx0" brushRef="#br0" timeOffset="5900.7098">13063 1309 756 0,'-4'-4'280'0,"4"4"-216"0,0 11-20 15,0-3 92-15,8 3-84 0,5-3 16 16,4 3-44-16,4-7 12 16,22 4-20-16,4-8 8 15,0 0-12-15,4-4 0 16,-4 4-4-16,-5-8-8 15,-16 5 4-15,-9-9-4 16,-4 1 0-16,-22-1 8 16,-4 1-4-16,-21-8-12 15,4 12 4-15,-21-1-4 16,0 8 0-16,0 8 120 16,13 7-60-16,4 7 24 15,0 1-44-15,17 11-12 16,4 4-12-16,4 11 12 15,9-7-12-15,17 3 32 16,5-7-24-16,20-11 12 16,1-1-16-16,8-18-120 15,0-4 56-15,-8-12-288 16,-1 0 192-16,-8-10-552 16,-8 6 392-16</inkml:trace>
          <inkml:trace contextRef="#ctx0" brushRef="#br0" timeOffset="6683.944">13600 692 684 0,'0'-4'252'0,"0"4"-192"0,0 4-20 0,0-4 208 16,8 4-144-16,-8-4 64 15,9 0-100-15,-5 0 40 16,5 0-64-16,12-4 24 15,-4 4-40-15,0-8 8 16,4 5-20-16,-8-5 20 16,8 4-24-16,-4-3-4 15,-4 7-4-15,-13-4-4 16,9 4 0-16,-18 0 0 16,9 4 0-16,0-4-152 15,0 0 84-15,0 0-228 16,9 0 168-16</inkml:trace>
          <inkml:trace contextRef="#ctx0" brushRef="#br0" timeOffset="11311.6733">13689 639 456 0,'0'4'168'0,"0"-4"-128"0,0-8-16 0,-4 4 132 15,4 8-92-15,-9-4 88 16,9 0-88-16,0 0 28 15,0 0-52-15,0 0 28 16,0 0-36-16,0 4 52 16,9 4-48-16,-9 3 28 15,4 4-36-15,-4 0 16 16,0 4-24-16,-4-4 0 16,4 4-12-16,-9-4 20 15,9 4-16-15,-4-7 32 16,4 3-28-16</inkml:trace>
        </inkml:traceGroup>
        <inkml:traceGroup>
          <inkml:annotationXML>
            <emma:emma xmlns:emma="http://www.w3.org/2003/04/emma" version="1.0">
              <emma:interpretation id="{E862DC07-8A57-4089-AE4A-2FC53EB68588}" emma:medium="tactile" emma:mode="ink">
                <msink:context xmlns:msink="http://schemas.microsoft.com/ink/2010/main" type="inkWord" rotatedBoundingBox="16694,647 18062,535 18131,1378 16763,149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029.7161">16028 472 780 0,'17'-22'288'0,"-17"22"-224"0,12-15-20 0,-12 7 100 16,0 4-88-16,0-3 48 15,-4 7-60-15,-13 7 4 16,9 1-32-16,-27 7 20 16,14 8-24-16,-9-1 24 15,1 12-24-15,3-7 32 16,9-1-28-16,8-3 32 16,9 0-32-16,17-8 4 15,5-4-12-15,12-3-192 16,-4-1 100-16,12-7-160 15,-3 0 140-15,-5-7-64 0,-5 3 100 16,1-11 0-16,0 4 44 16,-9-16 48-16,1 12-12 0,-10-4 156 15,6 4-92-15,-18 0 152 16,21 3-128-16,-21 9 36 16,0 6-76-16,-9 13-36 15,9-1-16-15,0 4 0 16,0 3-4-16,-4-3 8 15,4 0-8-15,-8 4-4 16,16-4 4-16,-4-8-104 16,5 1 56-16,-1-12-96 15,-3 3 80-15,3-6-76 16,1-1 76-16,-5-4 4 16,0-3 36-16,-4-1 4 15,4 1 8-15,-4-8 0 16,0 4 0-16,-4-4 68 15,4 4-32-15,0 0 16 16,4 3-28-16,-4 9 20 16,0-1-24-16,0 0 12 15,5 4-12-15,-5-4-8 16,0 8 0-16,0-8-4 16,8 4 0-16,1-7 16 15,3 3-8-15,1-7-12 16,0 7 0-16,0-8 4 15,8 5 0-15,-8-4 0 16,4 3 0-16,0-3-20 0,0 7 12 16,0 4 12-16,0 4 0 0,0 7 40 15,0 8-20-15,4-8 32 16,5 16-32-16,0-5 4 16,-1 5-16-16,1-8 0 15,-5-4-4-15,-13 0 28 16,1 4-20-16,-18-11 20 15,5-1-20-15,-17-7 20 16,4 0-24-16,-13-7-4 16,5 7-4-16,-5-8-128 15,8 12 68-15,1-12-136 16,13 5 108-16,8-9-336 16,12 12 232-16</inkml:trace>
          <inkml:trace contextRef="#ctx0" brushRef="#br0" timeOffset="18437.2286">16956 351 384 0,'0'-11'140'0,"9"3"-108"0,-9 1-8 0,0-1 232 15,8 8-144-15,-8-7 80 16,4 3-116-16,-4-7 48 16,9 7-72-16,-18-8 48 15,14 9-56-15,-10-9 60 16,5 8-64-16,-8-3 20 15,4 7-40-15,-9 0 0 16,9 4-12-16,-13 11-24 16,8 4 8-16,-12 11-4 15,12 4 4-15,-4 4 8 16,9-12 0-16,4 5-28 16,9-5 16-16,8-7 12 15,-5-4 4-15,18-7 16 0,13-4-12 0,0-8 16 16,8 0-16-16,-9-7-20 15,1 3 4-15,-13-7 32 16,-9 7-16-16,-17-11 36 16,0 8-28-16,-16-12 12 15,-1 8-16-15,-13-7 36 16,9 6-24-16,-4-3-24 16,4 4 0-16,4-4-80 15,13 4 44-15,9-7-260 16,3 6 164-16</inkml:trace>
          <inkml:trace contextRef="#ctx0" brushRef="#br0" timeOffset="18722.2828">17152 18 540 0,'0'-26'200'0,"0"26"-156"0,9-19-12 0,-9 11 184 16,4 4-124-16,-4-3 96 15,0-1-108-15,-4 1 76 16,-1 3-88-16,-3 0 20 16,-1 8-52-16,-4 0-24 15,5 11-4-15,-5 4 16 16,5 0-12-16,-14 30-4 16,10 8-4-16,-10 34 20 15,5 3-12-15,-8 5 12 0,12-12-12 0,-8-8 20 16,8-15-20-16,4-3-40 15,-3-8 16-15,7-11-200 16,5-12 116-16</inkml:trace>
        </inkml:traceGroup>
        <inkml:traceGroup>
          <inkml:annotationXML>
            <emma:emma xmlns:emma="http://www.w3.org/2003/04/emma" version="1.0">
              <emma:interpretation id="{DFB6B2DB-DBE7-42B4-939E-F1FFD4A77EB4}" emma:medium="tactile" emma:mode="ink">
                <msink:context xmlns:msink="http://schemas.microsoft.com/ink/2010/main" type="inkWord" rotatedBoundingBox="20411,775 22197,629 22287,1730 20501,187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5043.2681">21109 359 684 0,'-13'-19'252'0,"13"19"-192"0,-13-19-20 16,5 0 92-1,4 12-80-15,-13-12 16 16,4 3-44-16,-8 9-12 16,-1 7-8-16,-3 4-4 15,3 7 0-15,-7 16 44 16,16 10-24-16,-4 1-28 16,4-4 4-16,9-3 16 15,4-9-4-15,4 1 24 16,9-12-20-16,-5-3-64 0,9-8 24 0,5-8-172 15,3 5 108-15,-8-24-196 16,13 12 164-16,-9-23 0 16,1 8 72-16,-5-19 72 15,-5 7-12-15,1-15 204 16,8 16-116-16,-16-5 208 16,-1 16-176-16,-4-4 116 15,0 15-140-15,0 4-12 16,13 7-56-16,-13 8 8 15,4 11-24-15,-4 12-8 16,0 7-8-16,-17 23 4 16,17 0-4-16,-13 8 24 15,9 0-16-15,-9-8 24 16,13-8-24-16,-4-3-20 16,4-5 0-16,-9-18-252 15,9 4 144-15</inkml:trace>
          <inkml:trace contextRef="#ctx0" brushRef="#br0" timeOffset="25346.61">21250 612 696 0,'12'-3'256'0,"-12"3"-196"0,30 11-20 0,-21-7 128 15,12 3-100-15,-13 1 44 16,5 0-68-16,0-1 4 16,0 4-32-16,-13 1 20 15,0-1-24-15,-13 1 32 16,0-1-28-16,-17-4-4 16,18 1-8-16,-18 0-16 15,17-1 8-15,-4-7-40 16,17 4 24-16,9 0 16 15,8 0 4-15,8-1 0 16,5 5 4-16</inkml:trace>
          <inkml:trace contextRef="#ctx0" brushRef="#br0" timeOffset="23711.3573">19861 654 612 0,'4'-4'228'0,"-4"4"-180"0,0 0-12 16,0 4 192 0,9 0-132-16,-9 7 96 15,0 8-112-15,-9 27 8 16,9 7-52-16,-13 18 12 0,-4-2-28 0,-4-9 16 16,0-3-20-16,-9-12 52 15,0-7-36-15,0-11 20 16,1-5-32-16,-10-14-88 15,18-4 36-15</inkml:trace>
          <inkml:trace contextRef="#ctx0" brushRef="#br0" timeOffset="23858.2483">19878 264 996 0,'0'-34'368'0,"0"34"-284"0,9-4-24 0,-5 8-52 16,0 4-16-16,9 7-304 16,17 8 172-16</inkml:trace>
          <inkml:trace contextRef="#ctx0" brushRef="#br0" timeOffset="24472.7646">20070 1233 652 0,'12'-4'244'0,"-12"4"-192"0,-4 0-12 16,4-7 120-16,4-1-96 15,-4-3 80-15,0 3-84 0,0-14 20 16,0 3-44-16,9-30-4 15,-1 7-20-15,1-26 12 16,4 19-16-16,8-31-4 16,-8 23 0-16,4-15-16 15,4 16 8-15,0-24-16 16,-8 16 12-16,9-16 20 16,-5 16-4-16,0 0-4 15,-5 18 0-15,18-3 48 16,-13 15-28-16,13 4 0 15,0 14-16-15,8 5 4 16,-4 7-8-16,5 8 8 16,-5 7-8-16,-9 12 8 15,9 4-8-15,-34 11 24 16,9 3-16-16,-39-3 24 16,5 0-24-16,-22-4-56 15,8-4 20-15,-8-7-52 16,9 0 44-16,4-16-80 15,8 1 60-15,22-8-80 16,4 0 76-16,17-4-44 16,9 8 60-16,4 3-4 15,-1 5 24-15,6 3 12 16,3 4 8-16,-21 0 112 16,21 3-60-16,-33-6 104 0,7-1-92 0,-24-4 40 15,-1 0-60-15,-21-3 20 16,4 0-36-16,-13-5 0 15,1 5-16-15,3-8-184 16,18 4 96-16</inkml:trace>
        </inkml:traceGroup>
        <inkml:traceGroup>
          <inkml:annotationXML>
            <emma:emma xmlns:emma="http://www.w3.org/2003/04/emma" version="1.0">
              <emma:interpretation id="{B18BBF63-1D86-4AD4-AD8F-AB0AD1981008}" emma:medium="tactile" emma:mode="ink">
                <msink:context xmlns:msink="http://schemas.microsoft.com/ink/2010/main" type="inkWord" rotatedBoundingBox="22540,592 23824,487 23888,1264 22603,136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6723.9866">22791 317 716 0,'9'-38'264'0,"-9"38"-204"0,21-26-16 0,-8 11 160 16,-9 7-120-16,5-3 28 16,-5 3-68-16,-17 8-36 15,5 8-8-15,-22 3-20 16,17 12 12-16,-12 11-12 16,8 4 8-16,0-4 16 15,4 0 0-15,4 0-4 16,22-4 4-16,4-7 20 15,9 0-12-15,-9-12 4 16,21 0-8-16,-4-11-8 16,-4 4 4-16,0-11 12 15,-5-1-8-15,-8-11-4 16,-4 0 0-16,-4-11-16 16,-5 3 8-16,-4-10-4 15,4 18 0-15,-8-8 8 16,4 12 0-16,-13-8-44 15,0 20 24-15,-4-13-160 16,13 16 100-16,-5-15-212 0,5 15 164 0</inkml:trace>
          <inkml:trace contextRef="#ctx0" brushRef="#br0" timeOffset="27053.8659">22847-80 704 0,'4'-19'264'0,"-4"19"-208"0,13-8-12 0,-5 1 184 16,-8 14-132-16,5-7 32 15,-1 4-76-15,-13 4 28 16,1 3-44-16,4 8-28 15,-5 0-8-15,5 15 16 16,-9 0-8-16,-4 23-4 16,0 7 0-16,-4 16 48 15,4 3-28-15,4-7 8 16,0-8-20-16,-4-12-96 16,13-6 48-16,-5-12-192 15,5-4 128-15,8-8-588 16,9 1 380-16</inkml:trace>
          <inkml:trace contextRef="#ctx0" brushRef="#br0" timeOffset="26303.7927">21893 347 800 0,'-5'-41'296'0,"5"41"-232"0,5-38-16 15,-10 23 152 1,5 7-120-16,-8-7-24 0,4 8-36 0,-9 3 0 15,0 4-12-15,-4 11 16 16,4 4-16-16,-8 12 4 16,8 7-4-16,-8 4-8 15,4-4 4-15,-4 0 20 16,8-4-12-16,4-3-4 16,5-1-4-16,8-7 20 15,18-4-12-15,7-7-48 16,5 3 20-16,5-11-120 15,3 4 76-15,-3-8-52 16,-1 4 64-16,-8-11 36 16,0-1 8-16,-13-10 24 15,-5 3-12-15,1-8 48 16,-8 5-28-16,3-5 92 16,-4 4-68-16,5 4 20 15,-5 12-40-15,-4 7-12 16,4 7-12-16,-4 5-24 15,0 10 8-15,0 5 40 16,9 3-20-16,-5 1 0 16,5-1-8-16,-5-11-4 15,-4 3 0-15,8-3-80 16,1-11 44-16,-1 0-48 16,-3-5 48-16,3-3-68 15,-4 0 60-15,1-11-8 16,3 3 32-16,-8-11 4 0,5 4 8 15,-5-19 24-15,0 8-8 16,-5-8 48-16,5 3-28 0,-8 5 28 16,16-1-28-16,-8 5 8 15,5 10-20-15,-5-3-8 16,0 8-4-16,0-1-16 16,0 4 8-16,0 1 20 15,0 3-8-15,0-4 4 16,0 8-4-16,0-4 4 15,0 0-8-15,0 0-4 16,12 0 4-16,-3 0-16 16,-1 3 8-16,5 1-4 15,4 4 0-15,4 7 0 16,-8-4 0-16,9 12 24 16,-5-4-8-16,-5 0-12 15,1 3 0-15,-4-3 20 16,-1 0-8-16,1-7 4 15,-5 3-4-15,-4-4-24 16,0 4 8-16,0-3-4 16,0-1 4-16,0-3 8 15,0 3 0-15,0-4 16 16,0 5-8-16,-13-8 24 16,5 3-20-16,-14-3-108 15,10 4 48-15,-18-8-68 16,13 0 68-16</inkml:trace>
          <inkml:trace contextRef="#ctx0" brushRef="#br0" timeOffset="28765.6777">22800 298 352 0,'-9'0'132'0,"9"0"-104"0,9 0-8 0,-9 0 80 16,8 0-60-16,-8 0 124 15,0 0-92-15,0-3 0 16,0 6-44-16,0-6 36 16,-8 3-36-16,8-8 12 15,0 8-24-15,-9 0 28 16,5-8-28-16,-4 1 40 16,8 7-32-16,-5-12 40 15,10 5-36-15,-18-1 4 16,9 1-20-16,-9-1 28 15,13 8-24-15,-13 0 32 16,5 0-32-16,-14-7 12 16,5 14-16-16,0-7-8 15,4 0 0-15,-4 0 12 16,9 8-8-16,-9-8 16 16,13 7-16-16,-5-7-12 15,18 8 0-15,-5 3-4 16,4-3 0-16,-16-1 16 15,4 9-4-15,-9-5 24 16,4 4-16-16,9-4 4 16,0 4-8-16,0 1 4 15,-4-1-8-15,-9 0 8 16,0-4-8-16,5 1-28 0,8 3 12 0,8-4 24 16,5 0-8-16,4-3 8 15,5 3-4-15,-18-3-8 16,4 0 4-16,-16-5-4 15,16 5 0-15,-3-4 32 16,-1 3-16-16,-4 1-12 16,13-1-8-16,-1-3-84 15,-7 0 48-15,7 0-496 16,5 3 296-16</inkml:trace>
        </inkml:traceGroup>
      </inkml:traceGroup>
      <inkml:traceGroup>
        <inkml:annotationXML>
          <emma:emma xmlns:emma="http://www.w3.org/2003/04/emma" version="1.0">
            <emma:interpretation id="{74545489-86AE-4D53-8E59-FB85DC911B1D}" emma:medium="tactile" emma:mode="ink">
              <msink:context xmlns:msink="http://schemas.microsoft.com/ink/2010/main" type="line" rotatedBoundingBox="17795,1830 20386,1875 20373,2609 17782,2564"/>
            </emma:interpretation>
          </emma:emma>
        </inkml:annotationXML>
        <inkml:traceGroup>
          <inkml:annotationXML>
            <emma:emma xmlns:emma="http://www.w3.org/2003/04/emma" version="1.0">
              <emma:interpretation id="{36C334CD-3B48-4459-BFAC-8DE5C71C2278}" emma:medium="tactile" emma:mode="ink">
                <msink:context xmlns:msink="http://schemas.microsoft.com/ink/2010/main" type="inkWord" rotatedBoundingBox="17795,1830 19363,1857 19350,2592 17782,256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1474.6261">18012 1275 788 0,'5'-23'292'0,"-5"23"-228"0,8 4-16 0,-8-4 116 15,0 0-100-15,-4 7 8 16,4 5-44-16,-13 11-8 16,0 3-12-16,-8 27-8 15,-4 8 4-15,-22 14 12 16,13-3-8-16,-9-4 16 15,0-11-16-15,5-11 24 16,13-9-20-16,-1-10 40 16,13-8-28-16,5-15 4 15,12-4-16-15,9-19-24 16,8 0 4-16,13-27-112 16,13 5 68-16,8-27-104 15,-12 11 92-15,8-8-16 16,-4 9 52-16,-5-1 4 15,-7 11 16-15,-6 1 60 16,-3 11-28-16,-5 7 96 16,-4 16-68-16,-4 4 40 0,0 10-56 15,-5 12-12-15,5 8-12 0,-9 23 8 16,5 3-12-16,-5 23 24 16,5 0-20-16,-5 3 12 15,4-3-12-15,-3-11-60 16,3-8 24-16,-8-12-104 15,0-6 72-15,-4-13-232 16,4-7 164-16</inkml:trace>
          <inkml:trace contextRef="#ctx0" brushRef="#br0" timeOffset="21672.2619">17919 1487 932 0,'-17'-34'348'0,"17"34"-272"16,17-8-20-16,-13 4 128 16,17 4-112-16,5-3-20 15,8 6-32-15,0 1 16 16,0 4-20-16,4 3-144 16,-12 0 64-16,8 5-476 15,-4-5 300-15</inkml:trace>
          <inkml:trace contextRef="#ctx0" brushRef="#br0" timeOffset="22039.7387">18298 1721 624 0,'0'4'228'0,"0"-4"-176"0,13 4-16 0,-5 0 96 16,1 3-80-16,8 1 16 16,0 0-44-16,4-1 12 15,0 4-20-15,-4 1 0 16,5 3-8-16,-10-4 48 16,1 1-32-16,-13-1 52 15,4 0-44-15,-16 1-8 16,3 3-12-16,-12 0-20 15,4 0 4-15,-9 0 4 16,5 0 0-16,8-3 32 16,0 3-16-16,5-7 20 15,8 3-20-15,8-11 20 16,5 4-24-16,4-4-12 16,4 0-4-16,1 0 48 15,3 0-24-15</inkml:trace>
          <inkml:trace contextRef="#ctx0" brushRef="#br0" timeOffset="20989.2">16935 1574 748 0,'-4'-15'276'0,"-5"7"-216"0,5-3-16 16,-1 11 156 0,5 0-120-16,-4-8 88 15,4 8-96-15,0 0 0 16,9 0-48-16,4 0-4 16,8 0-12-16,13 0 12 15,9-4-12-15,8 1 24 16,0 3-20-16,0 0-4 15,-9 3-4-15,-7 5 12 16,-6 3-8-16,-12 5-56 0,0-1 24 16,-8 0-272-16,4 4 164 15</inkml:trace>
          <inkml:trace contextRef="#ctx0" brushRef="#br0" timeOffset="22523.3377">17054 1343 892 0,'-13'0'332'0,"13"0"-260"0,-4 4-20 15,0 0 116 1,4 3-104-16,-9 16 0 16,5 3-40-16,-9 24-8 15,9 3-8-15,-9 3 28 0,9 5-20 16,-5-12-68-16,5 0 28 0</inkml:trace>
        </inkml:traceGroup>
        <inkml:traceGroup>
          <inkml:annotationXML>
            <emma:emma xmlns:emma="http://www.w3.org/2003/04/emma" version="1.0">
              <emma:interpretation id="{84332EA2-738A-4A31-964B-DF5FD7587D49}" emma:medium="tactile" emma:mode="ink">
                <msink:context xmlns:msink="http://schemas.microsoft.com/ink/2010/main" type="inkWord" rotatedBoundingBox="19939,1940 20385,1948 20376,2455 19930,2447"/>
              </emma:interpretation>
            </emma:emma>
          </inkml:annotationXML>
          <inkml:trace contextRef="#ctx0" brushRef="#br0" timeOffset="23301.053">19069 1453 984 0,'-13'7'368'0,"17"-3"-288"0,9 4-20 0,4-8-16 16,4 0-36-16,22 0 32 15,12 3-24-15,1-6-12 16,-1 3-8-16,-4-8 48 15,-8 4-24-15,-9-7 8 16,-9 7-16-16,-8-11 36 16,-4 7-24-16,-13-7-32 15,0 8 4-15,-13-8 16 16,-4 3-4-16,-4-3-4 16,0 8 0-16,-18-1-60 15,5 4 32-15,-8 12 28 16,3 3 0-16,-7 23 20 15,12 4-16-15,-1 19-20 16,14 3 4-16,17 5 4 16,8-9 4-16,13-6 44 15,9-5-24-15,12-15 8 16,5-3-16-16,4-12-8 0,-1-4 0 16,-7-11-224-16,-5 0 120 0,0-7-244 15,-9 3 196-15</inkml:trace>
        </inkml:traceGroup>
      </inkml:traceGroup>
    </inkml:traceGroup>
    <inkml:traceGroup>
      <inkml:annotationXML>
        <emma:emma xmlns:emma="http://www.w3.org/2003/04/emma" version="1.0">
          <emma:interpretation id="{CA9CE4C3-3530-4915-AD56-F2E9BE125244}" emma:medium="tactile" emma:mode="ink">
            <msink:context xmlns:msink="http://schemas.microsoft.com/ink/2010/main" type="paragraph" rotatedBoundingBox="12772,3502 24162,2388 24353,4346 12964,546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4E2DB3A-C754-4122-BC5A-D974B972A98A}" emma:medium="tactile" emma:mode="ink">
              <msink:context xmlns:msink="http://schemas.microsoft.com/ink/2010/main" type="line" rotatedBoundingBox="12772,3502 24162,2388 24353,4346 12964,5460"/>
            </emma:interpretation>
          </emma:emma>
        </inkml:annotationXML>
        <inkml:traceGroup>
          <inkml:annotationXML>
            <emma:emma xmlns:emma="http://www.w3.org/2003/04/emma" version="1.0">
              <emma:interpretation id="{72369B04-A30A-445A-8AA7-74B8A2835378}" emma:medium="tactile" emma:mode="ink">
                <msink:context xmlns:msink="http://schemas.microsoft.com/ink/2010/main" type="inkWord" rotatedBoundingBox="12783,3610 13357,3554 13402,4012 12827,4068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1878.1605">11956 3258 820 0,'-17'-7'304'0,"12"7"-236"0,1-4-20 0,0 4 124 15,8 0-104-15,5 0 44 16,8 0-68-16,17 0 36 16,8 0-44-16,9-4-12 15,5 4-12-15,3-7 16 16,-3 7-16-16,-5-4 12 15,0 4-12-15,-8-4 12 16,-1 8-16-16,-12-4-216 16,-9 4 116-16,-12-4-352 15,-5 3 248-15</inkml:trace>
          <inkml:trace contextRef="#ctx0" brushRef="#br0" timeOffset="32086.3003">12326 2974 840 0,'-8'-11'312'0,"8"11"-244"0,-13 11-16 16,13 1 104-1,0 3-96-15,-9 15 28 16,9 8-52-16,-12 4-4 16,12-1-20-16,-9 1 12 15,1-4-16-15,-5 3 24 16,4-3-20-16,-4 0-48 15,5-4 20-15,-5-7-172 16,9-1 104-16</inkml:trace>
        </inkml:traceGroup>
        <inkml:traceGroup>
          <inkml:annotationXML>
            <emma:emma xmlns:emma="http://www.w3.org/2003/04/emma" version="1.0">
              <emma:interpretation id="{E676AFDB-27C6-4A18-AA83-0BD46EA2008B}" emma:medium="tactile" emma:mode="ink">
                <msink:context xmlns:msink="http://schemas.microsoft.com/ink/2010/main" type="inkWord" rotatedBoundingBox="13919,3845 14065,3830 14070,3880 13924,389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2446.1439">13067 3236 664 0,'-8'0'244'0,"8"0"-188"0,0 7-16 0,-4-7 188 16,-1 4-132-16,-3 3 60 15,8 9-92-15,0-9-40 16,8-3-12-16,1-4 20 15,8 4-16-15,4-8-4 16,0 0-8-16,5-3-4 16,-5 3 0-16,-8-8-12 15,-4 9 8-15,-14-5-4 16,-3 8 0-16,-9-4 16 16,0 4-4-16,-5-3-28 15,10 3 12-15,7 0-164 16,10 0 100-16,24 7-560 15,1-3 352-15</inkml:trace>
        </inkml:traceGroup>
        <inkml:traceGroup>
          <inkml:annotationXML>
            <emma:emma xmlns:emma="http://www.w3.org/2003/04/emma" version="1.0">
              <emma:interpretation id="{0C463E0F-3C60-4441-A215-BA574CFF7E76}" emma:medium="tactile" emma:mode="ink">
                <msink:context xmlns:msink="http://schemas.microsoft.com/ink/2010/main" type="inkWord" rotatedBoundingBox="14683,3808 14908,3786 14916,3863 14691,3885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2806.1203">13911 3201 872 0,'0'-3'324'0,"0"3"-252"0,-13-4-20 0,-4 4 128 15,13 7-108-15,-18 1 44 16,5 7-72-16,-4-3-24 16,12 3-12-16,9-8-28 15,9 1 12-15,12-4 48 16,9-1-20-16,4-6-28 15,4-1 4-15,-3-4 16 16,-6 8-4-16,-12-15 24 16,-4 15-20-16,-21-7-32 15,8 7 12-15,-22-4-8 16,1 8 8-16,0-4-12 16,-1 0 12-16,14 0-12 15,4 0 8-15,8 0-196 16,17 3 116-16</inkml:trace>
        </inkml:traceGroup>
        <inkml:traceGroup>
          <inkml:annotationXML>
            <emma:emma xmlns:emma="http://www.w3.org/2003/04/emma" version="1.0">
              <emma:interpretation id="{1EE55833-7B59-43BB-AB3E-85ABE5FB6613}" emma:medium="tactile" emma:mode="ink">
                <msink:context xmlns:msink="http://schemas.microsoft.com/ink/2010/main" type="inkWord" rotatedBoundingBox="15429,3846 15600,3829 15605,3889 15435,390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3197.0482">14605 3239 924 0,'-9'-3'340'0,"9"3"-260"0,-8 0-28 0,4 0 140 15,-1 3-116-15,-3 1 16 16,-1 4-56-16,1-8-44 15,4 7 4-15,8 1 8 16,9-1 0-16,4-3 8 16,4 4-8-16,4-8-4 15,1 4 4-15,0-8-68 16,-5 0 36-16,-8-4 4 16,-5 8 12-16,-12-7 20 15,4 3-4-15,-9-7-136 16,1 7 76-16,4-4-280 15,8 8 188-15</inkml:trace>
        </inkml:traceGroup>
        <inkml:traceGroup>
          <inkml:annotationXML>
            <emma:emma xmlns:emma="http://www.w3.org/2003/04/emma" version="1.0">
              <emma:interpretation id="{B3DA34D5-74B8-48F9-A0B5-B83D1AB85610}" emma:medium="tactile" emma:mode="ink">
                <msink:context xmlns:msink="http://schemas.microsoft.com/ink/2010/main" type="inkWord" rotatedBoundingBox="16197,3753 16556,3718 16592,4093 16233,4128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3485.375">15333 3243 880 0,'-8'-7'328'0,"8"7"-256"0,17 0-16 0,-4 0 88 15,4 0-88-15,4 0 16 16,0 0-48-16,13 0 12 16,-4 0-20-16,8 0 20 15,-12 0-24-15,4 0 24 16,0 0-24-16,-9 0-128 15,0 3 64-15,-4-3-96 16,-4 0 84-16,-9-3-240 16,5-1 168-16</inkml:trace>
          <inkml:trace contextRef="#ctx0" brushRef="#br0" timeOffset="33692.4695">15606 3118 912 0,'-21'8'340'0,"21"-8"-264"0,-13 34-24 16,13-19 36-1,0 4-60-15,0 4-12 16,0 3-8-16,0 4 24 0,8 4-16 0,-3 4-12 16,-1-4-8-16,-4 0-180 15,4-3 96-15,-4-5-480 16,9 1 316-16</inkml:trace>
        </inkml:traceGroup>
        <inkml:traceGroup>
          <inkml:annotationXML>
            <emma:emma xmlns:emma="http://www.w3.org/2003/04/emma" version="1.0">
              <emma:interpretation id="{48164901-C687-43D4-9DEB-96853D9781FE}" emma:medium="tactile" emma:mode="ink">
                <msink:context xmlns:msink="http://schemas.microsoft.com/ink/2010/main" type="inkWord" rotatedBoundingBox="17250,3517 19063,3339 19177,4505 17364,468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5132.2724">16994 3103 676 0,'13'-19'248'0,"-13"19"-192"0,13-15-16 0,-9 7 92 15,5 8-80-15,-9-3 24 16,0 6-44-16,-17 13 24 16,8 6-32-16,-29 12 12 15,4 4-20-15,-22 11 44 16,5 1-32-16,-25 10 84 15,16-3-64-15,-8-4 40 16,12-4-52-16,5-11 24 16,13-8-32-16,12-7 8 15,9-12-20-15,17-22-156 16,9 0 72-16</inkml:trace>
          <inkml:trace contextRef="#ctx0" brushRef="#br0" timeOffset="35645.0669">16909 3319 808 0,'-4'-12'300'0,"4"12"-232"0,8 0-20 16,-3-3 132-1,-1 3-108-15,9-4 76 0,0 4-84 16,12-4-8-16,9 4-36 0,9-4-12 15,-1 1-4-15,-3-1 40 16,-1 4-24-16,-4-4-108 16,-8 4 48-16,-1-4-144 15,-12 4 104-15,-4-7-316 16,-1-1 224-16</inkml:trace>
          <inkml:trace contextRef="#ctx0" brushRef="#br0" timeOffset="35386.8795">16960 2906 768 0,'9'-41'284'0,"-9"41"-220"0,17-12-20 0,-9 8 120 15,5 8-100-15,-4 8 44 16,8 7-64-16,0 11-8 16,0 8-20-16,0 7-12 15,4 0 0-15,-4 8 20 16,5-3-12-16,-5 10 4 15,4-3-8-15,0 15 12 16,-8-4-12-16,0-4 24 16,4-7-20-16,-4-11 32 15,-5-12-28-15,5-12-92 16,-9-3 40-16</inkml:trace>
          <inkml:trace contextRef="#ctx0" brushRef="#br0" timeOffset="38119.9992">17582 3712 528 0,'-8'-15'196'0,"8"15"-152"0,8-7-12 15,-8 3 132 1,0 8-96-16,-4-4 60 16,4 15-72-16,-9 0 20 15,5 12-44-15,-9-1 0 16,5 1-20-16,-9 3 28 16,4-4-24-16,0 1-4 15,9-5-8-15,-9-6 48 16,13-5-28-16,-4-11 16 15,8 4-24-15,1-12 20 0,3 4-24 16,1-7 12-16,-1-4-12 0,-4-8-16 16,5 12 0-16,-1-16 12 15,5 5-4-15,-13-5-4 16,4 12 4-16,-4-4-32 16,5 12 16-16,-1-1-32 15,0 8 28-15,-4 8-20 16,4 10 20-16,1 5 36 15,3-4-12-15,1 4 16 16,-1-4-12-16,1-4 12 16,4 4-16-16,4-12 40 15,-5 1-24-15,1-8 12 16,0 0-20-16,-5-8 64 16,5 8-48-16,-4-15 24 15,4 4-36-15,-5-12 36 16,1 8-32-16,-1-11-4 15,1 7-12-15,-1-8 4 16,1 8-8-16,-1 0-36 16,9 8 16-16,-8 3-92 15,3 5 60-15</inkml:trace>
          <inkml:trace contextRef="#ctx0" brushRef="#br0" timeOffset="38332.322">17995 3803 880 0,'17'4'328'0,"-17"-4"-256"0,34-4-16 0,-16 4 80 31,-1 4-84-31,0 0 16 0,4 3-44 0,-4-3-48 16,4 0 12-16,-8-4-324 15,4 4 184-15</inkml:trace>
          <inkml:trace contextRef="#ctx0" brushRef="#br0" timeOffset="38539.8731">18272 3652 904 0,'-8'0'332'0,"8"0"-256"0,-5 15-24 0,1-7 88 16,0 7-88-16,-5 7 24 16,9 5-44-16,-8-1 4 15,4 1-20-15,-9-1 0 16,9-3-8-16,-5-4 28 16,5 0-20-16,-5-4-128 15,5 0 60-15</inkml:trace>
        </inkml:traceGroup>
        <inkml:traceGroup>
          <inkml:annotationXML>
            <emma:emma xmlns:emma="http://www.w3.org/2003/04/emma" version="1.0">
              <emma:interpretation id="{C566B5DD-B855-40D0-B3F2-56DEA54405D0}" emma:medium="tactile" emma:mode="ink">
                <msink:context xmlns:msink="http://schemas.microsoft.com/ink/2010/main" type="inkWord" rotatedBoundingBox="19576,2837 22059,2594 22206,4096 19723,433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0506.8491">18822 3201 780 0,'-9'4'288'0,"5"-4"-224"0,4 8-20 0,0-4 112 16,4 3-96-16,0 5 8 15,1 3-40-15,12-4 0 16,4 4-16-16,9-11 20 16,4 0-20-16,9-8 24 15,-1 4-24-15,1-8 4 16,-5 5-8-16,0-9 20 16,-16 5-16-16,-10-5 12 15,-3 5-12-15,-9-8-8 16,-9 3 0-16,-20-3 4 15,7 4-4-15,-12-4-12 16,9 7 4-16,-14 4-16 16,10 8 12-16,-6 7 20 15,10 5-4-15,-9 10-4 16,13 4 0-16,-5 20-4 16,13 3 0-16,5 7 0 15,8 1 0-15,0-1 8 16,12-11-4-16,-3-7 52 15,12-8-32-15,9-11 16 16,0-12-24-16,13 4 8 16,-14-7-12-16,14-8-60 15,-5 4 24-15,-4-8-148 16,-4 0 96-16</inkml:trace>
          <inkml:trace contextRef="#ctx0" brushRef="#br0" timeOffset="40964.9765">19448 2577 508 0,'4'-8'188'0,"-4"8"-148"0,-4 8-8 16,4 3 184-1,0 4-124-15,-9 19 36 16,1 8-80-16,-5 34 32 16,4-4-44-16,-20 3 24 15,16-14-32-15,-8-12 36 16,4-11-36-16,-5-11 48 16,1-5-44-16,0-18 36 0,-1-4-36 0,10-19-176 15,-5-4 76-15,8-22-512 16,9 3 320-16</inkml:trace>
          <inkml:trace contextRef="#ctx0" brushRef="#br0" timeOffset="41693.4763">19657 3164 632 0,'-9'7'236'0,"9"-7"-184"0,-13 8-16 15,13-8 148 1,0 0-108-16,-8 0 84 16,8 0-92-16,0-8-8 15,0 8-40-15,0-19 16 16,0 4-24-16,8-27 12 0,-8 8-12 15,0-34 20-15,0 12-20 0,0-20-4 16,9 8-4-16,4-4-48 16,-1 11 24-16,5-3-12 15,5 11 20-15,-1-11 0 16,9 14 4-16,4-10 68 16,4 14-32-16,13-7 40 15,-8 12-36-15,-1 3 8 16,-3 11-24-16,-5 8 0 15,-4 8-8-15,-9 11-16 16,0 8 4-16,-12 11 28 16,-5 7-12-16,-8 8 24 15,-9 0-24-15,-4 0-20 16,-4-3 0-16,-13-5-76 16,4-3 48-16,4-8-92 15,13-4 72-15,1-11-68 16,3 4 68-16,18 0-12 15,3 0 40-15,1 3-12 16,13 8 24-16,-5 0-16 16,0 1 16-16,-8 3 28 15,8 3-8-15,-12-3 96 16,8 0-52-16,-26-8 76 16,9 5-72-16,-17-9 28 15,5 4-48-15,-18-7 8 0,9 0-24 16,-18-4 8-16,14 0-12 0</inkml:trace>
          <inkml:trace contextRef="#ctx0" brushRef="#br0" timeOffset="41036.1674">19358 2350 800 0,'0'-15'296'0,"0"15"-232"0,0 7-16 0</inkml:trace>
          <inkml:trace contextRef="#ctx0" brushRef="#br0" timeOffset="42219.0888">20632 2369 652 0,'17'-19'244'0,"-17"19"-192"0,8-8-12 0,-16 4 136 16,8 1-104-16,-4-9 8 16,-1 5-52-16,-16-5-8 15,4 5-12-15,-25-1 12 16,12 8-12-16,-13 0 32 15,0 8-24-15,1 7-4 16,12 11-8-16,9-3 4 16,-1 0-4-16,14 0 24 15,8-1-16-15,4-7 12 16,13 1-12-16,13-13 20 16,-4 5-20-16,8-12-120 15,0 4 60-15,-4-15-108 16,-9 4 92-16,9-12-32 0,-5 4 56 15,-8-23 16-15,5 8 12 0,-14-15 20 16,5 7-4-16,-13-7 104 16,13 8-60-16,-9-5 156 15,-4 20-112-15,0 7 16 16,0 7-64-16,-9 16 16 16,1 11-32-16,-5 23 0 15,0 0-16-15,-4 19-8 16,0-8 0-16,5 0 40 15,12-3-24-15,8-5-168 16,1-3 80-16</inkml:trace>
          <inkml:trace contextRef="#ctx0" brushRef="#br0" timeOffset="42818.8567">20713 2603 788 0,'0'-3'292'0,"0"3"-228"0,-9 11-16 16,-3-3 52-1,12-1-64-15,-13 12-4 0,-4 4-20 0,0 11 24 16,4 0-20-16,-4-8-4 16,4 5-8-16,0-12 20 15,13 0-12-15,-4-12 40 16,4 1-28-16,0-16 12 16,4 1-20-16,-4-16-8 15,17 4-4-15,-8-4-16 16,-5 8 8-16,9-11 12 15,0 7-4-15,-9-4 8 16,4 8-8-16,-3-4-28 16,-5 7 12-16,8 5 24 15,-3 3-8-15,-5 4 20 16,4 0-16-16,0 4 16 16,0 11-16-16,1 12-12 15,3 7 0-15,-4 3 4 16,9 1 0-16,0 0 24 15,-9-4-12-15,13-11 40 16,-4 0-28-16,-5-16 20 16,-3 1-24-16,-5-16 8 15,8-3-16-15,-8-16-8 16,5 5 0-16,-5-12 40 16,0 7-24-16,0-7-36 15,0 11 8-15,0-3-8 16,0 11 8-16,0-4-36 15,4 4 24-15</inkml:trace>
          <inkml:trace contextRef="#ctx0" brushRef="#br0" timeOffset="43061.5003">20917 2713 860 0,'0'-4'320'0,"0"4"-248"0,5-3-20 0,3-1 92 16,1 8-88-16,12-4 16 16,-4 3-48-16,4 1-4 15,1 4-12-15,-5-4-332 16,0-1 176-16</inkml:trace>
          <inkml:trace contextRef="#ctx0" brushRef="#br0" timeOffset="43283.5905">21241 2630 788 0,'0'0'292'0,"0"0"-228"0,-13 19-16 0,13-4 108 16,9 8-96 0,-18 7 20-16,9 4-48 0,-13 8 4 15,5-4-20-15,-9-1-36 16,8-3 12-16,-8-7-264 16,9-1 152-16</inkml:trace>
        </inkml:traceGroup>
        <inkml:traceGroup>
          <inkml:annotationXML>
            <emma:emma xmlns:emma="http://www.w3.org/2003/04/emma" version="1.0">
              <emma:interpretation id="{417F00BD-E0F0-45D1-9BF1-1B5A4B426AFD}" emma:medium="tactile" emma:mode="ink">
                <msink:context xmlns:msink="http://schemas.microsoft.com/ink/2010/main" type="inkWord" rotatedBoundingBox="22362,2694 24174,2517 24353,4346 22541,4523"/>
              </emma:interpretation>
              <emma:one-of disjunction-type="recognition" id="oneOf12">
                <emma:interpretation id="interp12" emma:lang="" emma:confidence="0">
                  <emma:literal>A</emma:literal>
                </emma:interpretation>
                <emma:interpretation id="interp13" emma:lang="" emma:confidence="0">
                  <emma:literal>H</emma:literal>
                </emma:interpretation>
                <emma:interpretation id="interp14" emma:lang="" emma:confidence="0">
                  <emma:literal>$</emma:literal>
                </emma:interpretation>
                <emma:interpretation id="interp15" emma:lang="" emma:confidence="0">
                  <emma:literal>4</emma:literal>
                </emma:interpretation>
                <emma:interpretation id="interp16" emma:lang="" emma:confidence="0">
                  <emma:literal>b</emma:literal>
                </emma:interpretation>
              </emma:one-of>
            </emma:emma>
          </inkml:annotationXML>
          <inkml:trace contextRef="#ctx0" brushRef="#br0" timeOffset="44170.882">21718 2301 652 0,'0'-23'244'0,"0"23"-192"0,4-23-12 16,-4 8 156 0,0 7-116-16,-8-10 72 15,-1 10-88-15,-4-15-16 16,9 12-32-16,-21 3-4 15,16 5-4-15,-16 10 20 16,8 8-16-16,-5 16-12 0,5 10-4 0,0 5 28 16,4-5-12-16,1 1 12 15,-1 3-12-15,13-11 0 16,8-7-4-16,9-8 20 16,0 0-16-16,22-12-136 15,-5 1 68-15,8-8-112 16,1 0 96-16,4-8-44 15,-9 1 68-15,-12-8 24 16,-5-1 20-16,0-10 28 16,-12 11-12-16,-1-8 136 15,-3 4-80-15,3-4 68 16,-4 12-80-16,-4 7-32 16,0 8-12-16,-4 7-24 15,4 5 8-15,-8 6 28 16,16-3-12-16,-4 4 4 15,1 3-8-15,7-10-8 16,1-1 4-16,-4-8-84 16,8 5 44-16,-4-12-144 15,-5 7 100-15,1-14-16 16,-5 7 56-16,-4-12 28 16,8 1 8-16,-16-12 12 15,8 1-4-15,0-5 8 16,-4 1-8-16,-5-5 112 15,9 12-64-15,-4-3 24 16,8 10-44-16,-4 1-12 0,9 7-12 16,-5 0-24-16,13 4 8 15,-4 0 32-15,-1 8-16 0,6-1-8 16,-6 1-4-16,5 0-4 16,-4 3 0-16,0 4 8 15,4 0 0-15,-4 8 24 16,4 7-12-16,-17-7 32 15,13 0-28-15,-13-4 20 16,0-4-20-16,-5-4 20 16,-3 4-24-16,-1-7 12 15,-4-1-12-15,-12-7 20 16,12 0-20-16,0-3-20 16,5-1 0-16,8-11-200 15,8 7 116-15</inkml:trace>
          <inkml:trace contextRef="#ctx0" brushRef="#br0" timeOffset="44496.2612">22544 2126 892 0,'0'-22'332'0,"0"22"-260"0,13-4-20 16,-17 4 108 0,-5 4-100-16,-8 18 0 15,5 1-36-15,-14 15-16 16,9 0-4-16,4 7 12 15,13-3-8-15,13 0 40 16,4-5-24-16,4-6 4 0,9-5-16 16,-9-11-76-16,9 1 32 0,-17-13-32 15,8-3 40-15,-12-11 12 16,12 0 8-16,-12-12 4 16,3 8 0-16,-12-12-12 15,-4 5 8-15,-13-5 4 16,4 4 0-16,-4 1-12 15,9 10 8-15,-5-3-32 16,13 8 20-16</inkml:trace>
          <inkml:trace contextRef="#ctx0" brushRef="#br0" timeOffset="44724.5421">22617 2009 684 0,'-13'-19'252'0,"13"19"-192"0,26-7-20 0,-22 7 232 16,-4 0-156-16,0-8 8 16,0 16-76-16,0-1-16 15,8 5-20-15,-8 18 0 16,5 4-4-16,-5 26-8 16,0-7 4-16,-5 19 20 15,5-7-12-15,-8-8 40 16,-9-8-28-16,4-8 12 15,13-7-20-15,-17-7-244 16,4-8 120-16,-4 0-580 16,4 0 380-16</inkml:trace>
          <inkml:trace contextRef="#ctx0" brushRef="#br0" timeOffset="45685.7421">23064 2418 736 0,'-9'0'272'0,"22"-4"-208"0,26 0-20 0,-22 1 44 16,0 6-56-16,12-3 4 15,-3 4-20-15,0-4-20 16,-5 4 0-16,-21-4-16 15,8 0 12-15,5 0 40 16,8 4-20-16,1-4 80 16,-1 4-56-16,-12-4 84 15,-5 3-68-15,-4-3-36 16,4 4-12-16,-8 0 12 16,-9 3-8-16,13 5 4 15,0-1-4-15,-4 4-24 16,4 0 8-16,-13 1-4 15,0 2 4-15,9 9 32 16,4-1-12-16,0 16-4 16,4 4-4-16,-17 18-4 15,13 4 0-15,-21 8 24 0,13-4-12 16,-9 0 12-16,4-12-12 16,-4 12 12-16,4-11-16 0,-13 14-28 15,9 1 8-15,13 0 12 16,-4-16 4-16,-14 1-4 15,14-12 4-15,-9-7 48 16,4-8-28-16,-13-12 24 16,18 1-28-16,-13-8 44 15,4-3-36-15,0-5 28 16,0 5-28-16,-5-9-16 16,5 5-8-16,0-8-4 15,4 0 0-15,-12 0-116 16,16 0 64-16</inkml:trace>
        </inkml:traceGroup>
      </inkml:traceGroup>
    </inkml:traceGroup>
    <inkml:traceGroup>
      <inkml:annotationXML>
        <emma:emma xmlns:emma="http://www.w3.org/2003/04/emma" version="1.0">
          <emma:interpretation id="{B3C888C1-C6AA-45D0-85CA-CB2FEB357B4F}" emma:medium="tactile" emma:mode="ink">
            <msink:context xmlns:msink="http://schemas.microsoft.com/ink/2010/main" type="paragraph" rotatedBoundingBox="1606,4193 7402,4760 7270,6109 1474,55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EA364D-DEDF-4A71-8DA8-7F1E33F4AF1E}" emma:medium="tactile" emma:mode="ink">
              <msink:context xmlns:msink="http://schemas.microsoft.com/ink/2010/main" type="line" rotatedBoundingBox="1606,4193 7402,4760 7270,6109 1474,5542"/>
            </emma:interpretation>
          </emma:emma>
        </inkml:annotationXML>
        <inkml:traceGroup>
          <inkml:annotationXML>
            <emma:emma xmlns:emma="http://www.w3.org/2003/04/emma" version="1.0">
              <emma:interpretation id="{07C57E0B-DEFC-4A63-9826-AF789D6F1A5E}" emma:medium="tactile" emma:mode="ink">
                <msink:context xmlns:msink="http://schemas.microsoft.com/ink/2010/main" type="inkWord" rotatedBoundingBox="1576,4491 2061,4538 1996,5206 1511,5158"/>
              </emma:interpretation>
            </emma:emma>
          </inkml:annotationXML>
          <inkml:trace contextRef="#ctx0" brushRef="#br0" timeOffset="51182.4874">656 4292 572 0,'12'-27'208'0,"-3"16"-160"0,-5-12-12 15,-4 12 112 1,4 3-88-16,1-11 88 15,-1 8-84-15,0-8-4 16,0 4-40-16,1-4 40 16,-1 7-32-16,-4 1 4 15,4 4-20-15,0 10-8 16,1 9 0-16,-5 22-4 0,4 4 0 0,-8 18 16 16,-1-3-8-1,1 0 24-15,0-3-20 0,-9-9 12 16,0-3-12-16,1-11 12 15,3-5-16-15,-4-10 40 16,9-1-24-16,0-11 4 16,4 4-16-16,0-16 12 15,4 1-16-15,0-12-4 16,5 4 0-16,4-18 4 16,-1 6-4-16,10-14-12 15,3 7 4-15,14-4-24 16,3 8 16-16,1 0 4 15,-1 8 8-15,-3 7 24 16,-1 11-12-16,-4 8-4 16,4 0-4-16,-12 0 28 15,0 8-16-15,-9-1 12 16,0 1-16-16,-5-4 36 16,-3 0-24-16,-13-4-144 15,4 0 64-15,-5-4-324 16,1 4 212-16</inkml:trace>
          <inkml:trace contextRef="#ctx0" brushRef="#br0" timeOffset="51706.8847">762 3940 652 0,'-4'-4'244'0,"4"4"-192"0,0-4-12 15,0 0 164 1,0 8-120-16,0-4 80 16,0 0-96-16,4 0 44 15,9 4-68-15,8-4 24 16,9 4-40-16,13-4 16 0,-1 0-24 16,5 0 36-16,0 0-32 0,0-4 12 15,-13 4-20-15,-13-4-24 16,0 4 0-16,-8-4-304 15,-4 8 172-15</inkml:trace>
        </inkml:traceGroup>
        <inkml:traceGroup>
          <inkml:annotationXML>
            <emma:emma xmlns:emma="http://www.w3.org/2003/04/emma" version="1.0">
              <emma:interpretation id="{AAF325AD-D9C9-4E8B-9434-6EE9BA69D6B0}" emma:medium="tactile" emma:mode="ink">
                <msink:context xmlns:msink="http://schemas.microsoft.com/ink/2010/main" type="inkWord" rotatedBoundingBox="2689,4596 3183,4645 3124,5248 2630,5199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52612.6123">1780 4473 880 0,'-13'-15'328'0,"13"15"-256"0,-4 0-16 0,4-4 124 15,9 8-108-15,-1-4 52 16,9 0-76-16,9-4 12 15,-1 4-40-15,9-7 8 16,5 14-16-16,7-7-464 16,-3 0 244-16</inkml:trace>
          <inkml:trace contextRef="#ctx0" brushRef="#br0" timeOffset="52367.3529">2185 4136 236 0,'12'-15'88'0,"-12"15"-68"0,17-11-4 16,-8 11 192 0,4 0-116-16,-5-8 96 0,5 1-108 15,-4-1 76-15,3 8-88 0,-3-11 80 16,-1 11-84-16,-8-8 56 15,5 1-68-15,-5-1-4 16,0 8-28-16,-5-7 4 16,5 7-12-16,-8-4 0 15,-1 4-4-15,-8-8-8 16,0 8 4-16,-17 0 4 16,9 8-4-16,-14-4-12 15,5 3 4-15,-8 8-4 16,8 0 0-16,-5-3 8 15,14 10 0-15,-14-3-12 16,18 4 8-16,-9 4-24 16,9 7 16-16,0 7 40 15,4-7-16-15,0 0 0 16,8 8-8-16,5-8 4 16,8 0-4-16,5 0 16 15,8-7-12-15,0 3 32 16,0-11-24-16,0 4 4 15,4-12-12-15,-8-3-24 16,4 7 8-16,-4-15-48 16,4 7 28-16,-9-14-108 15,5 7 76-15</inkml:trace>
        </inkml:traceGroup>
        <inkml:traceGroup>
          <inkml:annotationXML>
            <emma:emma xmlns:emma="http://www.w3.org/2003/04/emma" version="1.0">
              <emma:interpretation id="{5F854549-7ADC-4366-A440-82A2C8CF90FA}" emma:medium="tactile" emma:mode="ink">
                <msink:context xmlns:msink="http://schemas.microsoft.com/ink/2010/main" type="inkWord" rotatedBoundingBox="3726,4591 4122,4630 4049,5379 3653,5340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54470.8638">3092 4424 404 0,'-9'0'148'0,"9"0"-112"0,0-8-12 16,0 5 164-1,0 6-108-15,0-3 100 16,0 0-104-16,0-3 36 0,9 3-64 0,-18 0 36 31,9 7-48-31,-4 5 32 16,0 3-36-16,-13 7 0 0,0 1-20 0,-4 7 20 16,-9 1-20-16,-9 7 32 15,5-12-28-15,4 8 20 16,-12 0-20-16,21-11-104 15,-9-4 44-15,17-19-288 16,4 7 184-16</inkml:trace>
          <inkml:trace contextRef="#ctx0" brushRef="#br0" timeOffset="54007.262">2845 4371 520 0,'4'0'192'0,"-4"0"-152"0,9 0-8 15,-5 0 176 1,4 8-120-16,9-1 80 16,-4 5-100-16,0 3 0 15,4 11-44-15,0 1 68 16,4 3-56-16,1-4 4 16,-1 5-24-16,0-5 16 15,-4 1-20-15,5-1 24 16,-1-3-24-16,-8-4 40 15,4-4-28-15,-13-4 40 0,0-3-36 16,-4-8-32-16,0 0 0 0,-4-4-228 16,0 0 124-16,-5-3-368 15,1 3 268-15</inkml:trace>
          <inkml:trace contextRef="#ctx0" brushRef="#br0" timeOffset="54740.5228">2973 4208 592 0,'25'-49'220'0,"-25"49"-172"0,22-45-12 16,-10 26 68-1,1 4-64-15,4-4 36 16,0 4-44-16,-8 3 36 16,3-3-40-16,-3 7 48 15,-1 8-44-15,1 8 36 16,0 7-36-16,-5 12 24 15,0 7-28-15,0 7 36 16,9-7-36-16,4 1-4 0,-4 6-16 16,4-18-384-16,-9 3 204 15</inkml:trace>
        </inkml:traceGroup>
        <inkml:traceGroup>
          <inkml:annotationXML>
            <emma:emma xmlns:emma="http://www.w3.org/2003/04/emma" version="1.0">
              <emma:interpretation id="{3C98FD1B-960C-4EF0-9E04-AA6DE37AE21B}" emma:medium="tactile" emma:mode="ink">
                <msink:context xmlns:msink="http://schemas.microsoft.com/ink/2010/main" type="inkWord" rotatedBoundingBox="4554,4931 4838,4959 4809,5254 4525,5226"/>
              </emma:interpretation>
            </emma:emma>
          </inkml:annotationXML>
          <inkml:trace contextRef="#ctx0" brushRef="#br0" timeOffset="55041.824">3671 4352 684 0,'9'15'252'0,"-9"-15"-192"0,12 27-20 0,-3-8 92 15,4 3-80-15,4 5 16 16,4-1-44-16,-4 1 4 16,4-1-16-16,1-3 28 15,-5-4-24-15,-4-4 48 16,-1-3-36-16,-7-5 20 16,3 1-28-16,-8-12-308 15,4 4 156-15</inkml:trace>
          <inkml:trace contextRef="#ctx0" brushRef="#br0" timeOffset="55250.3626">3957 4352 748 0,'-30'0'276'0,"30"0"-216"0,-22 11-16 0,5 1 144 15,13 3-112-15,-13 8 24 16,4 3-60-16,-4 1-8 15,5-1-20-15,-14 1 20 16,13-1-20-16,-12-3-100 16,8 0 44-16,-9-4-264 15,5-4 172-15</inkml:trace>
        </inkml:traceGroup>
        <inkml:traceGroup>
          <inkml:annotationXML>
            <emma:emma xmlns:emma="http://www.w3.org/2003/04/emma" version="1.0">
              <emma:interpretation id="{F0234B55-FF32-4E04-91B5-0829B02829CE}" emma:medium="tactile" emma:mode="ink">
                <msink:context xmlns:msink="http://schemas.microsoft.com/ink/2010/main" type="inkWord" rotatedBoundingBox="5550,4579 6666,4688 6534,6037 5419,5928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58853.4245">4642 4647 456 0,'-12'-11'168'0,"12"7"-128"0,0 0-16 0,-9 1 200 15,9 3-128-15,0-4 132 16,-8 0-136-16,3-3 112 16,5 7-116-16,0-4-8 15,0 4-52-15,13-4 20 16,8 4-32-16,18-4 32 16,3 4-32-16,9-4 4 15,9 4-12-15,-9-3 12 16,-8 6-12-16,-9-3 32 15,-4 4-24-15,-9-4-120 16,-8 4 56-16,-5-4-196 16,-8 4 140-16</inkml:trace>
          <inkml:trace contextRef="#ctx0" brushRef="#br0" timeOffset="59099.5758">4928 4386 840 0,'0'4'312'0,"0"-4"-244"0,0 23-16 0,0-8 60 15,0 4-72-15,-9 7 36 16,9 1-44-16,-8 7 36 16,3 4-40-16,-12 3-4 15,17-3-16-15,-12 4 36 16,7-1-20-16,-3-7-68 15,8-7 24-15,8-16-336 16,5-7 196-16</inkml:trace>
          <inkml:trace contextRef="#ctx0" brushRef="#br0" timeOffset="59918.8107">5520 4265 840 0,'8'-26'312'0,"-8"26"-244"0,22-34-16 0,-10 18 60 15,1 5-72-15,0-12 36 16,4 8-44-16,-4-4 8 15,4 4-24-15,-4 0 20 16,-1 4-24-16,5 3-4 16,-4 8-4-16,-4 8 28 15,3 7-16-15,-3 7-4 16,-1 9-8-16,1-1 48 16,-1 8-28-16,1-12-144 15,4 1 68-15</inkml:trace>
          <inkml:trace contextRef="#ctx0" brushRef="#br0" timeOffset="59576.3465">5430 4428 728 0,'0'-12'268'0,"0"12"-208"0,-12 16-16 0,3-1 184 16,5 0-132-16,-13 4 32 16,8 4-76-16,1 3-32 15,3 1-12-15,10-1 24 16,7-3-16-16,5-4 20 16,5-4-20-16,12-11 8 15,0 3-12-15,0-14-120 16,9 7 56-16,-14-8-40 15,5 4 52-15,-12-11 24 0,-5 8 12 0,-4-12 4 16,-5 11 0-16,-8 0-20 16,0 5 12-16,-4 10 4 15,0 8 4-15,-9 35 8 16,13-1-4-16,-9 34 32 16,5 4-20-16,-9 4 20 15,9-8-20-15,-13 1 20 16,4-16-24-16,-17 0 32 15,5-11-28-15,-18-16 32 16,5-7-32-16,-13-22 4 16,12-9-12-16,-3-18 12 15,8-4-12-15,4-15-4 16,9 8 0-16,4-12-4 16,12 4 0-16,14-12 8 15,12 12-4-15,13-7-12 16,-4 7 4-16,13-4-280 15,-9 11 156-15</inkml:trace>
        </inkml:traceGroup>
        <inkml:traceGroup>
          <inkml:annotationXML>
            <emma:emma xmlns:emma="http://www.w3.org/2003/04/emma" version="1.0">
              <emma:interpretation id="{3B4A9A98-67B7-4D24-A8C5-F48BEE008803}" emma:medium="tactile" emma:mode="ink">
                <msink:context xmlns:msink="http://schemas.microsoft.com/ink/2010/main" type="inkWord" rotatedBoundingBox="7057,5031 7372,5061 7300,5796 6985,5765"/>
              </emma:interpretation>
            </emma:emma>
          </inkml:annotationXML>
          <inkml:trace contextRef="#ctx0" brushRef="#br0" timeOffset="60491.3369">6257 4432 904 0,'-9'0'332'0,"9"0"-256"0,-21 15-24 0,8-4 52 16,5 4-68-16,-14 4 4 15,14 0-24-15,-1 4 16 16,5 0-20-16,8-1 4 15,9-3-8-15,4-4 4 16,4-3-8-16,5-9-28 16,-1 1 12-16,1-11-64 15,4 3 40-15,-5-7-8 16,1-1 24-16,-1-3 12 16,-8 4 8-16,-4-8-12 15,0 7 8-15,-4 1-4 16,-1 7 0-16,-8 8-12 15,4 7 12-15,-4 16 20 16,-4 7-4-16,4 34 16 16,0 4-16-16,-8 11 4 15,3-7-4-15,-7-8 20 16,3-11-16-16,-17-8 40 16,14-11-28-16,-22-12 40 15,12-3-36-15,-20-15 4 16,3-5-20-16,-3-14-8 15,8 4 0-15,0-24 12 16,17 1-8-16,17-23-40 16,12 8 20-16,10-8-104 0,7 7 64 15</inkml:trace>
        </inkml:traceGroup>
      </inkml:traceGroup>
    </inkml:traceGroup>
    <inkml:traceGroup>
      <inkml:annotationXML>
        <emma:emma xmlns:emma="http://www.w3.org/2003/04/emma" version="1.0">
          <emma:interpretation id="{E9B8CDF9-CDF2-4C9E-A6B9-083A22625B3F}" emma:medium="tactile" emma:mode="ink">
            <msink:context xmlns:msink="http://schemas.microsoft.com/ink/2010/main" type="paragraph" rotatedBoundingBox="1363,5985 23342,5852 23356,8130 1376,82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A37327-8748-4877-895F-17468B6806A2}" emma:medium="tactile" emma:mode="ink">
              <msink:context xmlns:msink="http://schemas.microsoft.com/ink/2010/main" type="inkBullet" rotatedBoundingBox="1365,6304 2118,6300 2120,6608 1366,6613"/>
            </emma:interpretation>
            <emma:one-of disjunction-type="recognition" id="oneOf16">
              <emma:interpretation id="interp20" emma:lang="" emma:confidence="0">
                <emma:literal>↳</emma:literal>
              </emma:interpretation>
            </emma:one-of>
          </emma:emma>
        </inkml:annotationXML>
        <inkml:trace contextRef="#ctx0" brushRef="#br0" timeOffset="62066.2819">596 5749 728 0,'0'-12'268'0,"0"12"-208"0,-9-15-16 15,9 8 72 1,-8 3-72-16,-5 0 36 15,0 8-48-15,-4 7 0 16,5 8-20-16,-6 4 28 16,6 3-24-16,3 1-4 15,9-1-8-15,9-3 4 16,8 0-4-16,0-8 32 0,0-4-20 0,4-7 40 16,0 0-32-16,1-12 12 15,-1 5-20-15,-8-9 8 16,-5 1-12-16,-8-8-8 15,5 4 0-15,-10-8-4 16,5 4 0-16,0-7-12 16,9 7 8-16,8-4-40 15,4 4 24-15,5 0-20 16,8 12 24-16,4 3-16 16,0 4 16-16,1 4-8 15,-5 7 12-15,-4 4 0 16,-5 4 4-16,-8 0 16 15,0 0-4-15,-8 0 8 16,-5 4-8-16,-4-8 40 16,0 0-20-16,-4-8 20 15,4 5-24-15,-4-8 0 16,8-1-12-16,-4-6 4 16,13-1-8-16,-5-8 8 15,9 5-8-15,-4-12-28 16,4 4 12-16,0-4-12 15,0 4 12-15,0 3-44 16,0 12 28-16,-4 8 24 16,4 3 4-16,-4 8 56 15,0 4-32-15,-5 0 16 16,5-1-24-16,-9 1 8 16,5 4-12-16,-5-5 36 0,0-3-24 0,-4-7 12 15,0-1-20-15,0-7-236 16,0-1 116-16</inkml:trace>
      </inkml:traceGroup>
      <inkml:traceGroup>
        <inkml:annotationXML>
          <emma:emma xmlns:emma="http://www.w3.org/2003/04/emma" version="1.0">
            <emma:interpretation id="{5F063F07-BFF2-4A10-BBCC-824B774F7E75}" emma:medium="tactile" emma:mode="ink">
              <msink:context xmlns:msink="http://schemas.microsoft.com/ink/2010/main" type="line" rotatedBoundingBox="3287,5973 21475,5863 21484,7294 3295,7403"/>
            </emma:interpretation>
          </emma:emma>
        </inkml:annotationXML>
        <inkml:traceGroup>
          <inkml:annotationXML>
            <emma:emma xmlns:emma="http://www.w3.org/2003/04/emma" version="1.0">
              <emma:interpretation id="{B1008551-BBDC-4A91-9F36-D2E2747F610B}" emma:medium="tactile" emma:mode="ink">
                <msink:context xmlns:msink="http://schemas.microsoft.com/ink/2010/main" type="inkWord" rotatedBoundingBox="3289,6310 4121,6305 4127,7398 3295,7403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62383.8337">2419 5703 840 0,'0'8'312'0,"0"-8"-244"16,4 23-16-16,0-4 60 15,1 0-72-15,12 11-8 16,4 4-20-16,-8 0 32 16,12 0-20-16,-3-7 32 15,-1 3-32-15,-4-7-68 16,0-5 24-16</inkml:trace>
          <inkml:trace contextRef="#ctx0" brushRef="#br0" timeOffset="62579.3536">2666 5745 808 0,'-17'-8'300'0,"17"8"-232"0,-13 8-20 0,5 0 116 15,-1-1-100-15,-12 12 60 16,0 8-68-16,-9-5-16 16,8 12-24-16,-7-11 16 15,3 11-20-15,-4-7-128 16,17-1 64-16,-4-11-316 15,17-3 204-15</inkml:trace>
          <inkml:trace contextRef="#ctx0" brushRef="#br0" timeOffset="63106.5916">3083 5719 956 0,'-12'15'352'0,"12"-15"-272"0,-13 19-24 16,4-4 32-1,5-4-60-15,-9 12-12 16,9-4-8-16,4 3 24 16,9-3-16-16,3 0 20 0,5-4-20 0,5-7-68 31,-1-8 24-31,5 0-112 0,-1-8 80 0,-4 1-20 15,1-4 52-15,-5-5 16 16,-5 9 8-16,-7-5 4 16,-1 5 0-16,-8-1-28 15,-1 16 16-15,-3 3 48 16,-1 12-16-16,-12 38 8 16,17 14-16-16,-17 27 44 15,8 8-28-15,-13 8 12 16,9-12-24-16,-13-4 8 15,5-11-12-15,-18-23 72 16,9-15-48-16,-13-27 24 16,13-14-40-16,-13-31 72 15,13-8-56-15,5-22 32 16,3 7-40-16,17-22-8 16,14 18-12-16,25-22-96 15,8 12 52-15,26-9-156 16,0 16 108-16</inkml:trace>
        </inkml:traceGroup>
        <inkml:traceGroup>
          <inkml:annotationXML>
            <emma:emma xmlns:emma="http://www.w3.org/2003/04/emma" version="1.0">
              <emma:interpretation id="{34FCE772-FB81-42FE-A67D-322BB50C58D3}" emma:medium="tactile" emma:mode="ink">
                <msink:context xmlns:msink="http://schemas.microsoft.com/ink/2010/main" type="inkWord" rotatedBoundingBox="5305,6046 7649,6032 7655,6978 5311,6992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63522.9003">4642 5741 736 0,'-4'-11'272'0,"4"11"-208"0,-8 26-20 0,3-10 44 15,1 2-56-15,-9 24-4 16,5 7-16-16,-9 27 16 16,8 3-16-16,-8 5 32 15,9-9-28-15,-5-10 20 16,4-16-20-16,-8-15-68 15,9-4 24-15,-5-26-180 16,4 4 112-16,-8-23-220 16,9-4 180-16,-5-23-124 15,5 0 152-15,3-18 40 16,10-1 44-16,3-11 188 16,9 19-92-16,13 4 124 15,4 8-112-15,13 6 212 16,0 13-168-16,8 10 68 15,-4 5-120-15,-8 11 48 16,-9 7-72-16,-21 4 24 16,-5 8-44-16,-21 0 24 15,-4 3-28-15,-12-3-52 16,-1-4 12-16,0-12-228 16,9 1 132-16</inkml:trace>
          <inkml:trace contextRef="#ctx0" brushRef="#br0" timeOffset="63764.5889">5153 5438 924 0,'13'-3'340'0,"-13"3"-260"0,9 30-28 0,-9-4 28 15,0 5-56-15,-5 18 0 16,1 0-16-16,-4 12 20 15,8-8-16-15,-9 3 12 16,5-3-12-16,-5 8 12 16,9-8-16-16,-8-4-56 15,8-7 24-15,-4-12-280 16,4-3 168-16</inkml:trace>
          <inkml:trace contextRef="#ctx0" brushRef="#br0" timeOffset="64591.3516">5562 5847 756 0,'26'-19'280'0,"-26"19"-216"0,30-7-20 16,-30 3 136-1,0 0-108-15,-17-3 32 16,4 3-60-16,-17 0-20 16,9 8-12-16,-13 0-12 15,8 7 4-15,1 4-32 16,8 0 16-16,4 4 24 0,9 4-8 0,8 0 0 15,4-1 0-15,5-7 28 16,4 1-16-16,9-9-32 16,-1-3 8-16,1-8-156 15,4 0 88 1,-1-7-64-16,-3 3 80 0,-5-7-28 16,1 8 52-16,-1-12-16 15,-4 7 32-15,0-3 44 16,0 4-12-16,-4 3 104 15,4 8-64-15,-4 0 64 32,-1 0-64-32,-3 8 32 0,4 11-48 0,-9-4 24 15,4-4-32-15,1 12-8 16,-5-4-12-16,-4-4 36 16,9 4-20-16,-9-4 12 15,-5 0-20-15,1-11 28 16,4 4-28-16,-4-8 32 15,4-8-32-15,0-3-12 16,0 3-8-16,-4-11 12 16,8 4-4-16,-4-11-20 15,4 11 8-15,9-4-24 16,4 3 20-16,0 1-4 16,4 4 8-16,-4 3-28 15,0 1 20-15,-8 7-20 16,4 7 20-16,-9-7 28 0,0 12-8 0,-4 3-8 15,0 0 0 1,0 4 28-16,4 4-12 0,1-4 12 16,8 7-12-16,-5 1 12 15,13-5-16-15,1-3 40 16,7-4-24-16,-7-11 4 16,8 0-16-16,-1-12 12 15,1 1-16-15,4-8 4 16,-12-1-4-16,7-2 12 15,-7 2-12-15,-5-6-4 16,-4 7 0-16,-9-8 12 16,4 4-8-16,-8-4-4 15,5 4 0-15,-14 0-32 16,5 8 16-16,-9 3-20 16,0 5 16-16,-4 6 52 15,4 5-16-15,1 3-20 16,3 8 0-16,9 4 36 15,9 4-24-15,8-1 60 16,4 1-40-16</inkml:trace>
          <inkml:trace contextRef="#ctx0" brushRef="#br0" timeOffset="64746.2258">6772 5965 956 0,'-4'3'352'0,"4"-3"-272"0,0 23-24 0,-5-4 68 16,-3 4-80-16,-13 11 52 16,4 0-56-16</inkml:trace>
        </inkml:traceGroup>
        <inkml:traceGroup>
          <inkml:annotationXML>
            <emma:emma xmlns:emma="http://www.w3.org/2003/04/emma" version="1.0">
              <emma:interpretation id="{538BAEA8-A00A-4C2A-AF6D-9BCC92A26FE8}" emma:medium="tactile" emma:mode="ink">
                <msink:context xmlns:msink="http://schemas.microsoft.com/ink/2010/main" type="inkWord" rotatedBoundingBox="8223,6304 9802,6294 9804,6583 8224,6592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65400.822">7377 5836 912 0,'-34'0'340'0,"34"0"-264"0,8 4-24 16,-8-4 116-1,13 3-104-15,8 1 36 16,9 0-60-16,4 0-4 16,5 0-24-16</inkml:trace>
          <inkml:trace contextRef="#ctx0" brushRef="#br0" timeOffset="65248.9177">7475 5737 860 0,'-9'-11'320'0,"9"11"-248"0,0-7-20 16,0-1 92-1,13 8-88-15,4-8 24 16,4 5-48-16,1-1-4 15,-1 4-16-15,-4 4-44 16,-4 3 20-16,-5 8 12 0,5 4 0 16,-21 0 12-16,8 4-8 0,-9-4-12 15,1 0 4-15,-10-4 40 16,10 4-24-16,-5-4 16 16,5 0-16-16,-5-4 0 15,13 5-4-15,13-5 20 16,-5 4-16-16,5-4 12 15,-5 1-12-15,10-5-96 16,-1 1 48-16,0-4-156 16,4 0 108-16,-17-8-340 15,9 4 236-15</inkml:trace>
          <inkml:trace contextRef="#ctx0" brushRef="#br0" timeOffset="65612.8859">8003 5760 892 0,'0'-7'332'0,"0"7"-260"0,8-8-20 0,-3 8 204 16,3 0-152-16,14 0 28 15,-1 0-80-15,0 0 4 16,9 4-36-16</inkml:trace>
          <inkml:trace contextRef="#ctx0" brushRef="#br0" timeOffset="65774.8157">8063 5847 820 0,'-17'0'304'0,"17"0"-236"0,8 8-20 0,5-8 36 15,8 0-56-15,9 7 52 16,13 1-48-16,8-4-348 16,0 3 168-16</inkml:trace>
          <inkml:trace contextRef="#ctx0" brushRef="#br0" timeOffset="66033.504">8795 5821 676 0,'17'-8'248'0,"-17"8"-192"0,-8-7-16 0,3-1 156 31,5 8-116-31,-8-4 72 0,4 4-88 0,-13 4-8 16,4 4-36-16,-8 3-12 16,8 4-4-16,4 4 12 15,9 0-8-15,9 0 16 16,8 4-16-16,8-4 60 15,1-4-40-15,-1-12 8 16,5 1-24-16,-4-11 20 16,-5-1-20-16,-8-7 12 15,0 0-12-15,-13-8 12 16,4 8-16-16,-13-8-84 16,5 8 44-16</inkml:trace>
        </inkml:traceGroup>
        <inkml:traceGroup>
          <inkml:annotationXML>
            <emma:emma xmlns:emma="http://www.w3.org/2003/04/emma" version="1.0">
              <emma:interpretation id="{18B49110-11CF-4D40-8A95-CA5534952776}" emma:medium="tactile" emma:mode="ink">
                <msink:context xmlns:msink="http://schemas.microsoft.com/ink/2010/main" type="inkWord" rotatedBoundingBox="10458,6927 10570,6926 10572,7104 10459,7105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34209.3747">9690 6328 676 0,'-9'-8'248'0,"1"16"-192"0,8 3-16 0,-5-3 112 15,5 7-92-15,-17 8 8 16,9 3-40-16,-26 16 0 15,4 3-16-15</inkml:trace>
        </inkml:traceGroup>
        <inkml:traceGroup>
          <inkml:annotationXML>
            <emma:emma xmlns:emma="http://www.w3.org/2003/04/emma" version="1.0">
              <emma:interpretation id="{010580CD-080B-4AFC-BFE5-F8CCD818A59D}" emma:medium="tactile" emma:mode="ink">
                <msink:context xmlns:msink="http://schemas.microsoft.com/ink/2010/main" type="inkWord" rotatedBoundingBox="12425,6040 13864,6032 13870,7002 12430,7011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40540.8888">11913 5790 624 0,'-4'-3'228'0,"8"-5"-176"0,-4 4-16 16,0 1 72-16,0-1-68 0,-4-4 52 15,4 1-52-15,-9-9 40 16,-4 5-44-16,-8-4 16 16,4 7-32-16,-17-3 52 15,17 11-40-15,-17 0 28 16,4 8-32-16,-4 7 8 15,9 4-20-15,-10 7 8 16,14 1-12-16,-9-5 12 16,13 9-16-16,0-1-12 15,9-4 0-15,8-3 4 16,4-4 0-16,13-11-12 16,4-1 8-16,9-14-60 0,4-8 36 0,5-8-84 15,3 0 60-15,1-11-8 16,-1 8 36-16,-3-12-4 15,-1 4 16-15,-12-16 24 16,-9 13-4-16,0-13 32 16,-13 9-24-16,4-1 76 15,1 16-56-15,-5-8 12 16,5 15-28-16,-5 3-4 16,4 9-8-16,-3 7 64 15,-1 11-40-15,-8 12-12 16,-1 3-12-16,-16 12 16 15,13 4-12-15,-14 3 56 16,10 1-36-16,-10-1-8 16,10 1-12-16,-10-5-12 15,14 1 4-15,-1 0 4 16,5-5-4-16,-5-3-108 16,14-3 56-16,-10-5-172 15,14-3 120-15</inkml:trace>
          <inkml:trace contextRef="#ctx0" brushRef="#br0" timeOffset="141021.8971">12079 6177 560 0,'4'0'208'0,"-4"0"-164"0,9 3-8 0,-18 5 136 15,9 3-100-15,-4 8 16 16,-4 0-52-16,-5 0 8 16,9 0-24-16,-9-4-16 15,9 4-8-15,-5-8-4 16,5 1 0-16,0-8 24 15,4-1-8-15,0-6-4 16,8-1 0-16,1-8 4 16,3 5-4-16,1-12-28 15,4 4 12-15,4-8-56 16,1 4 36-16,3 0 0 16,1 4 16-16,-5 4 12 15,0 11 4-15,-8 3 60 16,9 5-32-16,-5 3 60 15,-9 5-52-15,1 2 12 16,-1 5-32-16,-4 0 8 16,9 0-12-16,-21-4 20 15,8-4-20-15,0 0-12 16,0 0-4-16,0-7-104 0,0 3 60 0</inkml:trace>
          <inkml:trace contextRef="#ctx0" brushRef="#br0" timeOffset="141442.516">12773 5999 696 0,'-38'19'256'0,"38"-19"-196"0,-4 15-20 16,8-8 84-1,5 5-76-15,12-9-12 0,0 5-20 0,18-12-148 16,-5 8 76-16</inkml:trace>
          <inkml:trace contextRef="#ctx0" brushRef="#br0" timeOffset="141294.1226">12812 5825 808 0,'0'-4'300'0,"0"4"-232"0,21-8-20 0,-12 4 132 16,3 8-108-16,1-4 16 15,4 4-52-15,0 0-36 16,0 3 0-16,0-7-116 16,0 4 64-16,0 0-500 15,0 7 308-15</inkml:trace>
        </inkml:traceGroup>
        <inkml:traceGroup>
          <inkml:annotationXML>
            <emma:emma xmlns:emma="http://www.w3.org/2003/04/emma" version="1.0">
              <emma:interpretation id="{FB06BD38-0B76-4244-B5DC-E3CCD757205C}" emma:medium="tactile" emma:mode="ink">
                <msink:context xmlns:msink="http://schemas.microsoft.com/ink/2010/main" type="inkWord" rotatedBoundingBox="14483,6322 14781,6320 14783,6582 14485,6584"/>
              </emma:interpretation>
            </emma:emma>
          </inkml:annotationXML>
          <inkml:trace contextRef="#ctx0" brushRef="#br0" timeOffset="141969.4167">13621 5719 652 0,'-8'-4'244'0,"8"4"-192"16,8 0-12-16,-8 4 40 16,0 3-52-16,0 1 40 15,4 7-36-15,-4 4-8 16,5 3-16-16,-10 5 20 15,1-1-16-15,-4 1 32 16,8 3-28-16,-5-11 48 16,5 0-36-16,-4-8 4 15,4-3-20-15,0-12-16 16,4 0 0-16,1-18-4 16,3 7 0-16,1-12-44 0,3 8 24 15,5-11-92-15,5 11 68 0,-1-8-4 31,5 1 36-31,3 3 20 0,-7 16 4 0,7-1 120 16,-7 8-68-16,-5 0 84 16,-4 11-80-16,-5 5 12 15,5 3-40-15,-5-1 24 16,-8 5-32-16,5 0-12 16,-1 3-8-16,-4 1 12 15,4-4-8-15,-8-1-48 16,4-3 24-16,-4-11-200 15,4-1 120-15,-5 1-416 16,5-8 284-16</inkml:trace>
        </inkml:traceGroup>
        <inkml:traceGroup>
          <inkml:annotationXML>
            <emma:emma xmlns:emma="http://www.w3.org/2003/04/emma" version="1.0">
              <emma:interpretation id="{03E30F1F-E047-43A1-9221-96D0061C89FC}" emma:medium="tactile" emma:mode="ink">
                <msink:context xmlns:msink="http://schemas.microsoft.com/ink/2010/main" type="inkWord" rotatedBoundingBox="15265,5907 15763,5904 15767,6530 15269,6533"/>
              </emma:interpretation>
            </emma:emma>
          </inkml:annotationXML>
          <inkml:trace contextRef="#ctx0" brushRef="#br0" timeOffset="142709.3684">14724 5726 704 0,'13'-19'264'0,"-13"19"-208"0,30-11-12 16,-17-1 88 0,-9 12-80-16,-4-3 16 15,4-5-44-15,-12-3 12 16,8 7-20-16,-22-4 8 0,-3 5-12 15,-14 3 12-15,5 3-16 0,-13 9 40 16,9 3-24-16,-9 8 20 16,13-1-24-16,-8 5 8 15,16-1-16-15,5 1-16 16,8-4 0-16,9-5-16 16,4-2 12-16,8-9 20 15,9-3-4-15,9-8-64 16,-1 0 28-16,9-7-92 15,1 3 64-15,-1-10-60 16,0 6 68-16,0-14 12 16,-4 7 24-16,4-23 12 15,-5 16 0-15,1-24 0 16,-8 1 0-16,-1-4 24 16,-4 4-12-16,-4 4 84 15,-5 14-52-15,-4-3 40 16,5 12-48-16,-5-1 44 15,0 11-48-15,-4-3-16 16,0 8-8-16,0-1-8 16,0 8 0-16,0-4-12 15,0 8 8-15,0 0 20 16,0 4-8-16,-4 3 16 16,4 4-16-16,-8 8 16 15,3 3-16-15,-7 12 32 16,-1 0-24-16,-4 11 4 0,4-3-12 15,-4-1 48 1,9 0-32-16,3-11-36 0,-3 8 4 0,8-8 8 16,8-4 4-1,1 1-4-15,4-5 4 0,-1-3-16 16,5-4 8-16,5-8-128 16,-10 1 72-16,1-12-76 15,4 11 80-15,-12-11-108 16,3 0 88-16</inkml:trace>
        </inkml:traceGroup>
        <inkml:traceGroup>
          <inkml:annotationXML>
            <emma:emma xmlns:emma="http://www.w3.org/2003/04/emma" version="1.0">
              <emma:interpretation id="{3052D2D2-B419-452F-BB99-E4FEA03E6E77}" emma:medium="tactile" emma:mode="ink">
                <msink:context xmlns:msink="http://schemas.microsoft.com/ink/2010/main" type="inkWord" rotatedBoundingBox="16528,6977 16609,6976 16610,7108 16529,7109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46777.884">15648 6381 932 0,'13'-11'348'0,"0"11"-272"0,4 0-20 16,-8 3 48 0,3 5-68-16,-3 3 24 15,-1 8-40-15,-8 0 28 16,0 4-32-16,-12 0-260 16,3 3 132-16</inkml:trace>
        </inkml:traceGroup>
        <inkml:traceGroup>
          <inkml:annotationXML>
            <emma:emma xmlns:emma="http://www.w3.org/2003/04/emma" version="1.0">
              <emma:interpretation id="{46610F78-DF56-471F-AC23-0B4048031762}" emma:medium="tactile" emma:mode="ink">
                <msink:context xmlns:msink="http://schemas.microsoft.com/ink/2010/main" type="inkWord" rotatedBoundingBox="17965,5884 21475,5863 21483,7176 17973,7197"/>
              </emma:interpretation>
              <emma:one-of disjunction-type="recognition" id="oneOf23">
                <emma:interpretation id="interp27" emma:lang="" emma:confidence="1">
                  <emma:literal>ally</emma:literal>
                </emma:interpretation>
                <emma:interpretation id="interp28" emma:lang="" emma:confidence="0">
                  <emma:literal>ably</emma:literal>
                </emma:interpretation>
                <emma:interpretation id="interp29" emma:lang="" emma:confidence="0">
                  <emma:literal>any</emma:literal>
                </emma:interpretation>
                <emma:interpretation id="interp30" emma:lang="" emma:confidence="0">
                  <emma:literal>ay</emma:literal>
                </emma:interpretation>
                <emma:interpretation id="interp31" emma:lang="" emma:confidence="0">
                  <emma:literal>atty</emma:literal>
                </emma:interpretation>
              </emma:one-of>
            </emma:emma>
          </inkml:annotationXML>
          <inkml:trace contextRef="#ctx0" brushRef="#br0" timeOffset="148242.6568">17126 5851 832 0,'-29'4'308'0,"29"-4"-240"0,-9 7-20 0,9-3 44 15,4 0-60-15,5 4-28 16,8-1-8-16,21-3 28 15,5 0-16-15,12-12 8 16,-4 4-8-16,9-7-32 16,-17 3 12-16,-1-7-20 15,-12 4 16-15,-17-8 8 16,4 8 8-16,-17-8 8 16,-9 4-4-16,-12-4 40 15,-9 3-20-15,-12 5 84 0,-1 4-60 0,-8 10-4 31,8 5-28-31,1 7-28 0,16 12 4 0,13-5-24 16,13 9 20-16,26-1 24 16,8 0-8-16,13 0 20 15,4-3-16-15,9-12-92 16,-1-4 48-16,14-11-88 16,-9-3 72-16,16-16-16 15,-7 4 40-15,-1-12 24 16,-16 4 4-16,-5-11 44 15,-21 8-20-15,-1-12 120 16,-16 4-80-16,-4-4 48 16,-1 11-64-16,-8 5 28 15,-8 7-44-15,-1 7-36 16,-4 12 0-16,-8 7-36 16,13 4 24-16,8 0 16 15,0 4 0-15,8 0-8 16,5 0 4-16,8-4-48 15,5 4 24-15,-1-4-36 16,-3 1 32-16,-14 10 12 16,9 8 8-16,-25 27-8 15,8 7 12-15,-22 15 12 16,1-3 0-16,-9-5 8 16,0-10-8-16,13-9-20 0,5-3 8 15,3-7 4-15,13-5 4 0,5-6 8 16,8-9-4-16,4-11-72 15,5 0 36-15,-1-18 12 16,1-1 16-16,-9-19 36 16,-4 0-16-16,-5-22 32 15,1 7-32-15,-5-30-24 16,0 4 4-16,0-23 0 16,1 15 4-16,3-4-12 15,1 19 8-15,-5 4-4 16,5 15 0-16,-5 0 24 15,-4 12-8-15,8 7-4 16,1 4 0-16,-5 4-4 16,5-5 0-16,12 9 0 15,0-5 0-15,-12 5 0 16,12 7 0-16,-4-8-12 16,-4 16 8-16,8-8 40 15,-8 7-24-15,-5 5-8 16,5 3-8-16,-4 0 20 15,-1-4-8-15,-8 5 4 16,13 3-4-16,-4-4 12 16,-1 4-12-16,5-19 16 15,-5 3-16-15,14-10-20 16,-10-1 4-16,18-11 32 16,-8 0-16-16,7-15-16 15,1 8 0-15,0-4-12 16,-4 7 8-16,-5-4-28 0,-4 8 24 15,0 4 4-15,0 11 12 16,-13 8 52-16,5 8-28 0,-14 3 16 16,5 4-24-16,-4 0 8 15,0 0-12-15,4-1 12 16,4 5-16-16,5-8 4 16,3-3-4-16,1-9-8 15,9 5 4-15,-5-12-92 16,4 0 48-16,-8-7-92 15,8 0 76-15,-8-4-24 16,0 3 44-16,-9-3-4 16,0 4 24-16,-8 3 8 15,4 4 8-15,-4 8 24 16,-1 4-12-16,1 3 48 16,4 4-32-16,4-3 28 15,5 3-28-15,4-8 8 16,-5 5-20-16,13-12 28 15,1 0-28-15,3-4-40 16,1 0 12-16,-1-7-112 16,1 3 68-16,-5-7-64 15,5 7 72-15</inkml:trace>
          <inkml:trace contextRef="#ctx0" brushRef="#br0" timeOffset="149729.7593">19286 5647 320 0,'0'-4'120'0,"0"4"-96"0,0 4-4 0,0-4 68 15,0 0-52-15,-4 0 48 16,-1 3-48-16,-3-3 52 16,-5 4-52-16,5-4-24 15,3 0-12-15,-7-4 68 16,3 4-36-16,-8-7 4 15,9 7-20-15,-14 0 68 16,9 0-48-16,-12 0 32 16,-1 7-40-16,1 1 16 15,-1 3-24-15,-8 4 16 16,9 4-20-16,-9 0 64 16,21 4-48-16,-9-4 16 15,14 0-32-15,4-8-16 16,12 4-4-16,18-11 48 15,4 4-24-15,21-12-52 0,0 0 16 0,8-3-164 16,1-1 100-16,-13-7-116 16,-5 7 112-16,-12-7 16 15,-4 8 44-15,-18-9 24 16,5 5 4-16,-13-4 16 16,0 15-12-16,-4 0 92 15,-5 8-52-15,9-1 84 16,0 4-76-16,0 1 0 15,17 3-36-15,0-7-4 16,9 3-8-16,0-7 20 16,3-1-16-16,1-6-48 15,4 3 20-15,-4-8-120 16,0 1 76-16,0-9-20 16,0 5 52-16,-5-15-48 15,-4 3 44-15,-4-15 8 16,9 0 12-16,0-30 20 15,-5 15-4-15,-8-19 104 16,4 19-60-16,-9 4 112 16,5 15-88-16,-13 11 16 15,4 16-52-15,-17 25-4 16,9 17-20-16,-17 29-16 16,4 4 0-16,-13 4 48 15,9-4-24-15,-1 4-8 16,1-19-8-16,4 4 12 15,9-8-8-15,-1-7-40 0,5-8 20 16,4-15-112-16,8-4 68 0,9-23-132 16,5-3 104-16,16-19-136 15,9 3 128-15,4-22-300 16,0 3 220-16,4-22 44 31,-16 15 80-31,-18 0 664 16,0 19-336-16,1-23 40 15,3 12-196-15,-21 22-32 16,5 16-52-16,-18 22 36 16,9 11-44-16,-8 20-24 15,4 3-8-15,-5 8 0 16,1-4 0-16,8-12 24 16,0 1-12-16,0-8 4 15,8-4-8-15,1-11 12 16,3 0-12-16,1-11-72 15,4-1 32-15,-4-10-76 16,4-1 64-16,4-11-36 16,1 3 48-16,-10-7 0 15,10 4 20-15,-5-4 8 16,-4 4 4-16,-5 4 112 16,-8 11-60-16,0 4 24 15,0 3-44-15,0 5 4 16,0 3-20-16,9 0 0 15,3 4-8-15,10-8-16 16,7 4 4-16,14-7-128 0,0-4 72 0,4-4-152 16,-9 0 120-16,0-8-56 15,-4 0 88 1,-21 1 16-16,0-4 28 0,-13-5 12 16,0 5 4-16,-9 7 176 15,1 0-96-15,-13 16 36 16,16 3-68-16,-12 34 0 15,4 12-32-15,-16 26 8 16,16 0-12-16,-26-8-16 16,22-7 0-16,-12-7 64 15,3-12-32-15,-17-8 8 16,9-7-24-16,-8-23 0 16,12 0-4-16,-8-26 20 15,21-1-16-15,0-18 24 16,8 7-24-16,13-26-4 15,5 11-4-15,29-7-32 16,-4 11 16-16,34 4-384 16,-4 14 220-16</inkml:trace>
        </inkml:traceGroup>
      </inkml:traceGroup>
      <inkml:traceGroup>
        <inkml:annotationXML>
          <emma:emma xmlns:emma="http://www.w3.org/2003/04/emma" version="1.0">
            <emma:interpretation id="{E7B01B64-AB30-4276-BF22-7D4D1AA443E3}" emma:medium="tactile" emma:mode="ink">
              <msink:context xmlns:msink="http://schemas.microsoft.com/ink/2010/main" type="line" rotatedBoundingBox="20298,7371 23325,7162 23381,7971 20354,8181"/>
            </emma:interpretation>
          </emma:emma>
        </inkml:annotationXML>
        <inkml:traceGroup>
          <inkml:annotationXML>
            <emma:emma xmlns:emma="http://www.w3.org/2003/04/emma" version="1.0">
              <emma:interpretation id="{B6182159-BC17-46B4-B54B-98E2004CA135}" emma:medium="tactile" emma:mode="ink">
                <msink:context xmlns:msink="http://schemas.microsoft.com/ink/2010/main" type="inkWord" rotatedBoundingBox="20298,7371 23325,7162 23381,7971 20354,8181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151965.4076">20036 6809 664 0,'17'-42'244'0,"-17"42"-188"0,38-8-16 15,-21 8 180 1,-4 8-128-16,8 7 16 16,9 8-64-16,-9 7-4 0,9 0-24 15,-26 5 44-15,22-1-32 0,-26-4-4 32,0 0-16-32,-26-3 4 15,13-5-8-15,-21-7-4 0,5 1 4 0,-31-13-16 16,5 1 8-16,-1-11 4 15,5 7 0-15,17-16-28 16,13 13 16-16,29-9-40 16,18 5 32-16,25-5-64 15,9 5 48-15,29-8-52 16,0 3 48-16,31-7 20 16,-22 4 16-16,-13-4-8 15,0 8 8-15,-30-8 4 16,-8 8 0-16,-17-12 32 15,-13 8-16-15,-4-12 12 16,-9 8-16-16,-8-3 0 16,4 7-4-16,-13-4 20 15,13 19-16-15,-13 0-12 16,9 7-4-16,-21 12 64 16,20 11-32-16,-12-3-12 15,4-1-8-15,1 1-8 16,-1-1 0-16,0-3 32 15,9-4-16-15,4-4 4 16,0 0-12-16,0-7-84 16,4-4 40-16,9-8-136 15,0 0 96-15,-13-11-124 0,17 0 116 16,-4-8 4-16,-9 8 52 0,4 0 124 16,-3 7-52-16,-5 8 152 15,12 4-112-15,-12 11 32 16,0 4-68-16,13 4 0 15,0 0-32-15,8-5 20 16,-8-2-24-16,13-9 24 16,-9-3-24-16,8-12-56 15,5 8 20-15,-13-7-68 16,13-1 52-16,-9-11-16 16,-4-3 32-16,-4-5-4 15,4 1 16-15,-4-5 24 16,4 5-4-16,0 7 76 15,4 4-48-15,-4 3 76 16,4 12-64-16,1 4 8 16,-1 4-32-16,5 3-4 15,-9 1-12-15,8-5 12 16,-4 4-12-16,-8-3 24 16,9 0-20-16,-22-8 48 15,0 3-32-15,-22 1-16 16,9 0-4-16,-16 0 0 15,7 0-4-15,-7-1-12 16,7 1 4-16,-8 4-16 16,22-1 12-16,-5 5-40 15,5-5 28-15,16 8-4 0,5-7 16 16,8 3 8-16,18 1 0 0,3-5 16 16,5 4-8-16,0-7-4 15,-5 4 0-15,14-12-60 16,-9 0 32-16,-5-7 4 15,1 3 8-15,-18-7 20 16,-8 8-4-16,-17-16 8 16,0 8-8-16,-12-8-12 15,-1 4 4-15,-4 0 40 16,0 12-24-16,-9 3 8 16,13 8-12-16,1 11-32 15,3 4 12-15,1 3-4 16,20 1 8-16,14-4 52 15,4 0-24-15,34-8-20 16,4-3 0-16,21-8-88 16,1 4 48-16,8-12-92 15,-13 1 76-15,-8-12-52 16,-14 7 64-16,-29-10 20 16,-8 10 20-16,-26-18 4 15,-8 7 0-15,-10 1 112 16,-7 3-60-16,-9 11 112 15,-4 8-92-15,8 15-36 16,0 0-24-16,13 4-40 16,4 4 16-16,13 0 40 15,13 3-16-15,4-7 24 16,0-4-20-16,8-11 20 0,5 0-24 16,0-12-144-16,0 1 68 15,0-5-80-15,-5-3 84 16,-8-4-4-16,-4 4 40 0,-13-19 32 15,9 8-4-15,-9-31-16 16,4 4 4-16,0-4 84 16,5 15-44-16,-9 8 124 15,0 12-88-15,-9 10-32 16,9 12-24-16,0 23-4 16,0 11-4-16,9 8 8 15,3 3-8-15,10 8 24 16,20-4-16-16,-3-7 56 15,8-4-36-15,-9-8-184 16,-4-7 84-16</inkml:trace>
          <inkml:trace contextRef="#ctx0" brushRef="#br0" timeOffset="150266.2063">19933 6786 652 0,'-8'-19'244'0,"8"19"-192"0,-34-15-12 0,4 7 4 16,4 8-32-16,-16 4 12 15,-1 4-12-15,1 3 12 16,3 8-16-16,14 0 16 15,-5 7-16-15,13 1-20 16,17 3 4-16,0-3 4 16,17-1 4-16,8-3 0 15,5 0 0-15,-8-5 24 16,7 1-12-16,-16-7 68 16,-4 3-48-16,-31-4 24 15,5 1-36-15,-25-5 44 16,-1 8-36-16,-8-11 28 15,13 0-28-15,-1-8-8 16,10 0-12-16,12-7-140 16,12 7 76-16,18-7-544 0,8 3 332 15</inkml:trace>
          <inkml:trace contextRef="#ctx0" brushRef="#br0" timeOffset="150494.8142">20163 6763 696 0,'-8'-19'256'0,"8"19"-196"0,0 0-20 0,-4 4 120 16,4 7-96-16,-9 8 28 16,1 8-56-16,-5 15-12 15,13-1-16-15,-17 16 4 16,8 0-8-16,-4 15 8 16,5 3-8-16,-13 1-20 15,21-8 8-15,-13-4 56 16,9-7-24-16,-13-8 0 15,8-14-16-15,-8-13-156 16,4-3 80-16,0-19-132 16,9-4 116-16,-4-26-372 15,3-4 252-15</inkml:trace>
        </inkml:traceGroup>
      </inkml:traceGroup>
    </inkml:traceGroup>
    <inkml:traceGroup>
      <inkml:annotationXML>
        <emma:emma xmlns:emma="http://www.w3.org/2003/04/emma" version="1.0">
          <emma:interpretation id="{EC967FB7-69F6-470B-A069-A58F43FF749D}" emma:medium="tactile" emma:mode="ink">
            <msink:context xmlns:msink="http://schemas.microsoft.com/ink/2010/main" type="paragraph" rotatedBoundingBox="1093,8732 17256,6782 17501,8810 1338,107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2CFEFE-E68C-4A33-BA8E-8B68C4D53EAE}" emma:medium="tactile" emma:mode="ink">
              <msink:context xmlns:msink="http://schemas.microsoft.com/ink/2010/main" type="line" rotatedBoundingBox="1093,8732 17256,6782 17501,8810 1338,10760"/>
            </emma:interpretation>
          </emma:emma>
        </inkml:annotationXML>
        <inkml:traceGroup>
          <inkml:annotationXML>
            <emma:emma xmlns:emma="http://www.w3.org/2003/04/emma" version="1.0">
              <emma:interpretation id="{0576BF0B-7D48-4B8F-9338-1AD176983B77}" emma:medium="tactile" emma:mode="ink">
                <msink:context xmlns:msink="http://schemas.microsoft.com/ink/2010/main" type="inkWord" rotatedBoundingBox="1093,8732 3302,8465 3494,10057 1285,10323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211959.4241">877 8470 236 0,'0'-26'88'0,"0"26"-68"0,0-8-4 0,0 1 68 15,0 7-48-15,0-4 48 16,0 4-48-16,0-4 52 16,0 8-52-16,-13-4 44 15,9 4-44-15,-13 3 24 16,4 1-32-16,-12 18 28 16,3 8-32-16,-7 27-4 15,-1 3-12-15,0 12 36 16,-4 0-20-16,-5-4 12 15,10-12-20-15,-5-7 36 16,-5-7-28-16,1-5 20 16,8-7-24-16,-12-7 0 15,24-5-12-15,-3-6 28 16,8-1-20-16,1-8-12 16,7-3-8-16,5-8 28 15,9 1-12-15,-1-13-128 16,14 5 64-16,-1-12-148 15,9 4 112-15,0-22-188 16,-1 14 156-16</inkml:trace>
          <inkml:trace contextRef="#ctx0" brushRef="#br0" timeOffset="212457.8013">575 9012 476 0,'-17'-16'176'0,"17"16"-136"0,4 4-12 16,-4-4 100-1,8 4-76-15,9-4 104 16,-8 4-92-16,21-4 8 0,4 0-48 0,4-4 24 16,5 0-32-16,8-3-4 15,0 7-8-15,13-12-48 16,-17 5 24-16,-13-16-400 15,8 4 232-15</inkml:trace>
          <inkml:trace contextRef="#ctx0" brushRef="#br0" timeOffset="212682.9003">639 8149 600 0,'-18'-27'224'16,"18"27"-176"-16,9-15-12 0,0 7 96 16,3 1-80-16,18-5 16 15,8 5-44-15,14-8 12 16,3 11-20-16,13-4 8 16,0 8-12-16,0 0-132 15,-8 8 68-15,4 0-544 16,-4 7 328-16</inkml:trace>
          <inkml:trace contextRef="#ctx0" brushRef="#br0" timeOffset="212243.8682">762 8444 320 0,'30'-42'120'0,"-30"42"-96"0,25-15-4 0,-16 7 132 16,4 5-88-16,-5-5 80 15,1 1-84-15,-1-1 12 16,1 8-40-16,-1 0-4 15,5 0-16-15,-4 8 20 16,8-1-20-16,-9 8 24 16,5 4-24-16,8 15 32 15,-4 8-28-15,5 30 12 16,-1 7-16-16,0 16 12 16,0-12-16-16,-16 0 16 15,8-14-16-15,-5 6 16 16,5-7-16-16,-13 1 24 15,4-13-20-15,-8-14 40 16,4 0-28-16,-13-16-120 16,9-7 52-16,-9-19-372 15,0 0 232-15</inkml:trace>
          <inkml:trace contextRef="#ctx0" brushRef="#br0" timeOffset="212995.109">1921 8251 280 0,'-13'-19'104'0,"13"19"-84"0,-9-4 0 0,1 4 100 16,4 4-68-16,-22 3 76 15,5 5-72-15,-22 10 4 16,9 5-36-16,-17 18 68 16,0 1-56-16,-9 37 40 15,9 0-44-15,0 23 0 16,21-7-20-16,0 3-8 15,13-15 0-15,4 11 20 16,18-7-12-16,8-4 12 16,4-11-12-16,12-15-164 15,1-16 80-15</inkml:trace>
          <inkml:trace contextRef="#ctx0" brushRef="#br0" timeOffset="213325.4662">1823 9015 548 0,'-22'38'204'0,"22"-38"-156"0,-12 57-16 15,7-31 16-15,5 5-32 16,0 3 20-16,5 0-20 0,-1-8 44 16,4-3-32-16,1-23 64 15,4-4-52-15,-5-26 0 16,1 4-24-16,3-16 32 15,1 8-24-15,4-19-24 16,-4 11 0-16,0-7-28 16,4 15 16-16,4 0 4 15,0 11 8-15,1-3 52 16,8 11-28-16,-1-1-12 16,5 9-4-16,-4-1 36 15,0 4-24-15,4-3-36 16,-8 7 8-16,-5 0-368 15,0 0 204-15</inkml:trace>
          <inkml:trace contextRef="#ctx0" brushRef="#br0" timeOffset="213508.4236">1874 8557 364 0,'0'-30'132'0,"0"30"-100"0,8-7-12 16,1 3 132 0,4 4-88-16,8-4-28 15,13 4-20-15,4 0-52 16,1 8 20-16</inkml:trace>
          <inkml:trace contextRef="#ctx0" brushRef="#br0" timeOffset="213821.0889">2389 8383 488 0,'9'-4'180'0,"-9"4"-140"0,38 16-12 0,-21-1 100 15,4 7-76-15,-4 31 8 16,-4 8-40-16,-4 34 32 16,3-5-28-16,-12 5 4 15,-4-8-16-15,-21 8 28 16,3-8-24-16,-25 0 20 16,5-8-20-16,-22-10 0 15,13-5-8-15,-5-19-76 16,14-7 36-16,4-19-596 15,12-4 348-15</inkml:trace>
        </inkml:traceGroup>
        <inkml:traceGroup>
          <inkml:annotationXML>
            <emma:emma xmlns:emma="http://www.w3.org/2003/04/emma" version="1.0">
              <emma:interpretation id="{00E417B5-7BE1-4D31-82D0-F1821A08952A}" emma:medium="tactile" emma:mode="ink">
                <msink:context xmlns:msink="http://schemas.microsoft.com/ink/2010/main" type="inkWord" rotatedBoundingBox="3877,9017 4446,8948 4527,9624 3959,9693"/>
              </emma:interpretation>
              <emma:one-of disjunction-type="recognition" id="oneOf26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216059.8339">3075 9057 664 0,'30'0'244'0,"-30"0"-188"0,30 0-16 0,-18 0 48 16,5 0-56-16,9 0-12 16,-1 0-12-16,1 0 16 15,4 0-12-15,-5 0-188 16,1 0 92-16</inkml:trace>
          <inkml:trace contextRef="#ctx0" brushRef="#br0" timeOffset="216071.3641">3173 8501 528 0,'-9'-12'196'0,"9"12"-152"16,0-19-12-16,0 16 88 15,9-1-72-15,-9-8 0 16,17-3-32-16,-4 4-12 15,-1 0 0-15,1-8-24 16,4 15 12-16,0-8 32 16,0 9-16-16,0 6 36 15,0 9-28-15,5-1 32 16,-1 4-32-16,0-3 20 16,5 3-20-16,-5-8 36 15,-4 1-28-15,13-12 12 16,-9 4-20-16,1-11 36 0,-1 3-28 0,0-11-120 15,-4 8 52-15</inkml:trace>
          <inkml:trace contextRef="#ctx0" brushRef="#br0" timeOffset="216053.3153">3232 8856 580 0,'13'-15'216'0,"-13"15"-168"0,13 0-12 15,-4-4 100 1,3 1-80-16,10-9 60 15,7 9-72-15,1-9-12 16,4 12-20-16,-4-4 16 16,0 4-16-16,-4 0-92 15,-1 4 44-15,-16 4-384 16,-5 3 232-16</inkml:trace>
        </inkml:traceGroup>
        <inkml:traceGroup>
          <inkml:annotationXML>
            <emma:emma xmlns:emma="http://www.w3.org/2003/04/emma" version="1.0">
              <emma:interpretation id="{BA2B8B74-32F3-445A-8118-04490709E843}" emma:medium="tactile" emma:mode="ink">
                <msink:context xmlns:msink="http://schemas.microsoft.com/ink/2010/main" type="inkWord" rotatedBoundingBox="5139,9168 7316,8905 7451,10023 5273,10286"/>
              </emma:interpretation>
              <emma:one-of disjunction-type="recognition" id="oneOf2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216220.2596">4344 9224 600 0,'-8'-16'224'0,"8"16"-176"16,25-3-12-16,-12-1 88 16,4 8-76-16,0-4 0 15,4 3-32-15,5-3 24 16,4 0-24-16,-5 0-156 16,5-7 76-16,-4-1-416 15,-5 1 268-15</inkml:trace>
          <inkml:trace contextRef="#ctx0" brushRef="#br0" timeOffset="216079.3854">4442 8981 404 0,'-17'-15'148'0,"17"15"-112"0,-8 0-12 16,8-7 84-1,4 7-64-15,0-8 16 16,5 4-36-16,3-11 4 16,10 4-16-16,3 3 20 15,5 1-20-15,4-1 12 16,0 8-12-16,-4 15-32 15,0-3 8-15,-13 10 12 16,-4 5 4-16,-18 3 8 0,-3 0-8 0,-18 4 8 16,1 0-8-16,-14 4 40 15,10-11-20-15,-10-1 48 16,9 1-40-16,-4-5 20 16,9-3-32-16,-1-3-28 15,14 2 4-15,7 1 28 16,10 0-16-16,3 0 8 15,9 4-8 1,4-8 48-16,1 4-32 0,-1-8-132 16,0 5 56-16,-4-13-360 15,-4 5 228-15</inkml:trace>
          <inkml:trace contextRef="#ctx0" brushRef="#br0" timeOffset="216408.2587">4455 8803 520 0,'8'-22'192'0,"-8"22"-152"0,13-34-8 0,-4 15 124 15,-1 4-92-15,1-12 0 16,4 8-40-16,4-4 20 15,0 8-28-15,0 0-12 16,0 8-8-16,-9 7 4 16,-4 11 0-16,-4 4 24 15,5 8-12-15,-5 7-64 16,8-3 24-16,-3-5-420 16,7 5 248-16</inkml:trace>
          <inkml:trace contextRef="#ctx0" brushRef="#br0" timeOffset="218174.8291">4779 9417 528 0,'-39'-16'196'0,"39"16"-152"0,-17 4-12 16,13-4 132 0,8 0-96-16,9-4 88 15,4 4-92-15,26 0 20 16,8 4-48-16,42-4-12 15,5 0-16-15,56 0 12 16,-5 8-12-16,38-1 32 16,-8 1-24-16,-8-8 12 15,-27 8-16-15,-7-8 12 16,-27 3-16-16,-16-6-12 0,-17-1 0 16,-22-4 4-16,-17 1 0 0,-12-5 8 15,-17 5-4-15</inkml:trace>
          <inkml:trace contextRef="#ctx0" brushRef="#br0" timeOffset="217063.6628">5068 9174 496 0,'0'-3'184'0,"0"3"-140"0,5-12-16 0,-1 1 92 15,4 3-72-15,1-11 8 16,-1 0-36-16,5-15-4 15,4 4-8-15,-4-27 12 16,4 8-12-16,-4-23-4 16,4 8 0-16,-4-8-16 15,-1 15 8-15,-7 4 4 16,3 15 0-16,-8 8 16 16,0 15-8-16,-8 11 24 15,-1 12-20-15,-4 18 24 16,9 8-24-16,-4 15 12 15,8-3-12-15,0-1 28 16,4 1-24-16,4-8 20 16,5-8-20-16,8-7 28 15,1-8-28-15,3-15 48 16,5 0-36-16,0-19-32 16,0 4 0-16,-5-19-44 15,1-1 28-15,-13-18-12 16,-1 12 20-16,-12-1-28 15,5 1 24-15,-14 7-12 16,5 15 16-16,-13 3 24 16,4 16-4-16,-8 23 4 0,4 7-4 15,4 23 28-15,4-3-20 0,5 6-4 16,8-3-8-16,1-7 40 16,3-8-24-16,1-8 24 15,3-7-24-15,1-8-44 16,0 0 12-16</inkml:trace>
          <inkml:trace contextRef="#ctx0" brushRef="#br0" timeOffset="217799.628">5720 8489 704 0,'13'-38'264'0,"-13"38"-208"0,21-3-12 0,-8-1 44 16,0 4-56-16,4-8 16 15,0 4-32-15,8-3 0 16,1 3-8-16,4-7-8 16,-1 7 4-16,-3-7 40 15,-1 7-24-15,-7-8 8 16,-1 9-16-16,-17-9-16 16,0 9 0-16,-17-1 4 15,4 4 0-15,-13 0-28 16,9 7 16-16,-4 5-12 15,4 7 12-15,0 7-20 16,4 1 20-16,0 14-4 16,9 5 8-16,-9 7 24 15,9 3-8-15,-9-6 24 0,9-5-20 16,-13-11 12-16,8-4-12 0,-8-11 28 16,5 0-24-16,-10-11-24 15,9-4 4-15,-8-8-36 16,8 0 24-16,-4-4 4 15,9 5 12-15,-5 6-64 16,13 1 36-16,4 4 40 16,13 3-8-16,0 8 12 15,5 4-8-15,-1-8 4 16,5 4-8-16,3-8 32 16,1 4-20-16,0-11 4 15,0 0-12-15,0-4-8 16,-5 0 4-16,5-8-40 15,-4 1 20-15,-1-20-40 16,1 5 36-16,3-28-64 16,1 5 48-16,4-19 0 15,0 11 20-15,-4 0 12 16,0 7 4-16,-9 5 104 16,1 14-56-16,-10 1 32 15,1 10-44-15,-9-2 20 16,1 10-28-16,-14 4 0 15,5 4-16-15,-22 15-16 16,5 4 0-16,-13 27 12 16,8 3-4-16,-3 19 16 15,12-4-12-15,0-3 24 0,12-4-20 16,10-12 24-16,7-3-24 0,5-4-128 31,0-8 64-31,0-4-404 0,1 1 252 0</inkml:trace>
        </inkml:traceGroup>
        <inkml:traceGroup>
          <inkml:annotationXML>
            <emma:emma xmlns:emma="http://www.w3.org/2003/04/emma" version="1.0">
              <emma:interpretation id="{9BECFCAF-48F0-4F1D-9A53-34B032E196A0}" emma:medium="tactile" emma:mode="ink">
                <msink:context xmlns:msink="http://schemas.microsoft.com/ink/2010/main" type="inkWord" rotatedBoundingBox="11934,7841 13350,7670 13484,8779 12068,8950">
                  <msink:destinationLink direction="with" ref="{67EFC12F-BF39-44B0-AAB2-9CC29AE9BE51}"/>
                </msink:context>
              </emma:interpretation>
            </emma:emma>
          </inkml:annotationXML>
          <inkml:trace contextRef="#ctx0" brushRef="#br0" timeOffset="174319.757">11542 7445 352 0,'-8'22'132'0,"-1"-10"-104"0,-3 22-8 0,3-15 96 16,-4 3-68-16,-12 9 60 15,-1-1-64-15,-4 0 4 16,-4 0-28-16,0 1 4 16,0-5-12-16,9 1 56 0,-14-5-40 15,18-3 16-15,0-4-28 0,4-3 20 16,4-5-24-16,0 1-4 15,5-8-4-15,-1 0 28 16,1-4-16-16,3 0-4 16,1-3-8-16,4-1-4 15,0 1 0-15,9-1-28 16,-1 1 16-16,9-5-12 16,-4 1 12-16,4 0-8 15,8-5 8-15,5 1-28 16,9-7 24-16,-1-5 4 15,0-7 12-15,1-4-20 16,-1-4 12-16,0-3-12 16,-8 0 8-16,-4 11 8 15,-5-1 4-15,0 5-12 16,-4 4 8-16,0-1 4 16,-4 1 0-16,0 3 32 0,0-3-16 15,-5 10 4-15,1-3-12 16,4 12-8-16,-5-8 4 15,1 11-16-15,-1-4 8 16,5 1 20-16,0-1-8 16,-1 1-12-16,1 3 0 15,0-4 12-15,0 8-4 16,0 0-4-16,-1-3 4 16,1 14-4-16,0 0 0 15,4 16 16-15,0 14-8 0,4 9 16 16,-4 18-16-16,9 0 4 15,-1-4-4-15,-3 4 4 16,-1-15-8-16,0-7-4 16,1 3 4-16,-1 0 12 15,-4-3-8-15,-4-5 16 16,-1 1-16-16,-3-12 48 16,-1-7-28-16,-3-8-4 15,-5-7-16-15,-9-8-164 16,-4-8 84-16,-4-3-316 15</inkml:trace>
          <inkml:trace contextRef="#ctx0" brushRef="#br0" timeOffset="174592.9832">11462 7694 528 0,'17'-7'196'0,"-9"7"-152"0,9-4-12 0,-4 4 60 16,4 0-56-16,4-4 32 15,1 0-40-15,3 4 28 16,-4-3-32-16,5-1 4 0,4 0-16 16,0 0-16-16,8 1 0 15,-8-1 20-15,0 0-8 16,-5 4-84-16,-4 0 44 15,-4 0-324-15,-4 4 196 16,0 3-152-16</inkml:trace>
          <inkml:trace contextRef="#ctx0" brushRef="#br0" timeOffset="176287.2089">12403 7872 156 0,'-4'-4'56'0,"4"4"-44"0,0 0-4 16,0 0 44-16,0 0-32 15,0 0 8-15,0 0-16 16,0 0-8-16,0 0 0 15,0 0-4-15,4 8 0 16,-4-8 52-16,4 8-28 16,0-1 32-16,-4 5-28 15,0 3 16-15,0 7-24 16,-4 5 0-16,0 3-12 16,0-3 4-16,-1 3-8 15,5-11 24-15,0 4-16 16,-4-4-4-16,0-4-4 0,4-4 12 15,0-3-8 1,0-8 24-16,0 7-20 0,0-7-12 16,-4 0-4-16,4 0 4 15,0-7 0-15,0-1 0 16,0 0 0-16,0 1 0 16,0-4 0-16,4-1 0 15,4-3 0-15,1 0-20 16,4 0 12-16,4-4-12 15,0 4 8-15,0 0 8 16,0 3 4-16,0 5-20 0,0-1 12 16,-4 4-4-16,-1 4 4 15,1 0 0-15,-4 4 0 16,-5 0 76-16,0 3-36 16,0 5 60-16,1-1-56 15,-1 0 12-15,-4 5-32 16,0-1 8-16,0 4-12 15,-4 0 0-15,-1 0-4 0,1-4 4 16,0 0-8-16,0-4-4 16,-1 1 4-16,1-5 28 15,0-3-16-15,-5-4-76 16,1-4 32-16,-1 0-336 16,-3 1 204-1,12-9-84-15</inkml:trace>
        </inkml:traceGroup>
        <inkml:traceGroup>
          <inkml:annotationXML>
            <emma:emma xmlns:emma="http://www.w3.org/2003/04/emma" version="1.0">
              <emma:interpretation id="{F40FE2BF-7B69-4BB5-BF0C-D23014F0380E}" emma:medium="tactile" emma:mode="ink">
                <msink:context xmlns:msink="http://schemas.microsoft.com/ink/2010/main" type="inkWord" rotatedBoundingBox="14231,8122 15654,7950 15729,8569 14306,8740">
                  <msink:destinationLink direction="with" ref="{67EFC12F-BF39-44B0-AAB2-9CC29AE9BE51}"/>
                </msink:context>
              </emma:interpretation>
            </emma:emma>
          </inkml:annotationXML>
          <inkml:trace contextRef="#ctx0" brushRef="#br0" timeOffset="177061.4671">13357 7532 548 0,'0'-4'204'0,"8"0"-156"0,5 0-16 16,4-3 88-16,0 7-72 15,5-8 32-15,-5 8-44 16,4 0-24-16,9 0-4 16,-9 0 8-16,9 0-8 0,-9 4-12 15,0 3 0-15</inkml:trace>
          <inkml:trace contextRef="#ctx0" brushRef="#br0" timeOffset="177276.0418">13374 7710 560 0,'9'-4'208'0,"8"8"-164"0,8-1-8 0,-8-3 68 15,4 0-64-15,5 0-8 16,4 0-20-16,0 0 16 16,4 0-16-16,0 0-164 15,-4 4 84-15,4-4-396 16,-5 4 256-16</inkml:trace>
          <inkml:trace contextRef="#ctx0" brushRef="#br0" timeOffset="177818.5618">14226 7687 364 0,'0'4'132'0,"0"-4"-100"0,25 15-12 15,-12-11 44-15,8-1-40 16,14-3 60-16,11-3-48 16,10 3 12-16,3 0-32 0,-3-8 8 15,-1 4-12-15,-17-3 0 16,1 3-4-16,-14-8 12 16,-3 9-12-16,-14-16-12 15,1 4 0-15,-18-16-16 16,1 9 12-16,-18-9 12 15,1 9 0-15,-14-5-4 16,9 12 4-16,-12-4-24 16,12 19 12-16,-8-8 56 15,12 16-24-15,-8 0 32 16,4 11-28-16,5-4 16 0,3 11-24 16,5 8 8-16,9-3-16 15,-1-1 12-15,1 0-16 0,8 0 4 16,8 1-4-16,1-1 12 15,4 0-12-15,4 4 4 16,4 0-4-16,4 0 20 16,5 0-16-16,0-11 24 15,4 4-24-15,5-16 12 16,3-3-12-16,1-8-88 16,4-12 44-16,-13-3-132 15,4-8 92-15,-4 1-476 16,4 3 304-1,-8 4 104-15</inkml:trace>
        </inkml:traceGroup>
        <inkml:traceGroup>
          <inkml:annotationXML>
            <emma:emma xmlns:emma="http://www.w3.org/2003/04/emma" version="1.0">
              <emma:interpretation id="{E0FC074B-E075-4FCD-B966-FD9DC485A305}" emma:medium="tactile" emma:mode="ink">
                <msink:context xmlns:msink="http://schemas.microsoft.com/ink/2010/main" type="inkWord" rotatedBoundingBox="15671,7200 15951,7167 16058,8058 15779,8092">
                  <msink:destinationLink direction="with" ref="{67EFC12F-BF39-44B0-AAB2-9CC29AE9BE51}"/>
                </msink:context>
              </emma:interpretation>
              <emma:one-of disjunction-type="recognition" id="oneOf28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178136.9263">14988 7051 248 0,'9'-11'92'0,"-9"11"-72"0,4 11-4 0,0-4 104 16,1 1-68-16,-1 15 104 15,0 7-92-15,-4 15 40 16,4 1-60-16,-8 11 12 15,4-4-36-15,-8-4 44 16,3-8-36-16,-12-6 40 0,-8-17-40 16,3-6 20-1,10-5-28-15,-10-18-116 16,10-4 52-16</inkml:trace>
          <inkml:trace contextRef="#ctx0" brushRef="#br0" timeOffset="178272.452">15010 6612 612 0,'12'-46'228'0,"-12"46"-180"0,30 4-12 0,-21 0-36 16,3 4-8-16</inkml:trace>
        </inkml:traceGroup>
        <inkml:traceGroup>
          <inkml:annotationXML>
            <emma:emma xmlns:emma="http://www.w3.org/2003/04/emma" version="1.0">
              <emma:interpretation id="{13D3F656-FA4B-48C9-BEB9-C8BC4DBFB96F}" emma:medium="tactile" emma:mode="ink">
                <msink:context xmlns:msink="http://schemas.microsoft.com/ink/2010/main" type="inkWord" rotatedBoundingBox="8641,8245 17307,7200 17489,8714 8824,9759">
                  <msink:destinationLink direction="with" ref="{67EFC12F-BF39-44B0-AAB2-9CC29AE9BE51}"/>
                </msink:context>
              </emma:interpretation>
              <emma:one-of disjunction-type="recognition" id="oneOf29">
                <emma:interpretation id="interp37" emma:lang="" emma:confidence="0">
                  <emma:literal>by</emma:literal>
                </emma:interpretation>
                <emma:interpretation id="interp38" emma:lang="" emma:confidence="0">
                  <emma:literal>n 4</emma:literal>
                </emma:interpretation>
                <emma:interpretation id="interp39" emma:lang="" emma:confidence="0">
                  <emma:literal>n y</emma:literal>
                </emma:interpretation>
                <emma:interpretation id="interp40" emma:lang="" emma:confidence="0">
                  <emma:literal>my</emma:literal>
                </emma:interpretation>
                <emma:interpretation id="interp41" emma:lang="" emma:confidence="0">
                  <emma:literal>n ☺</emma:literal>
                </emma:interpretation>
              </emma:one-of>
            </emma:emma>
          </inkml:annotationXML>
          <inkml:trace contextRef="#ctx0" brushRef="#br0" timeOffset="178869.948">15401 6964 352 0,'-8'15'132'0,"8"-15"-104"0,8 19-8 16,-8-8 132 0,0 4-88-16,0 1 28 15,0 2-56-15,0 1 4 16,5 0-24-16,-10 0 36 15,5-4-28-15,0-7 40 16,0 7-36-16,0-15 12 16,0 8-24-16,0-16 20 15,9 8-24-15,-5-11 12 16,5 3-12-16,-1-7-16 16,5 4 0-16,-4-12-24 0,-5 12 16 0,4-5-4 15,1 5 8-15,4 0 0 16,4 3 0-16,-5-3-12 15,10 3 12-15,-5 1-12 16,-4 7 8-16,8 0 8 16,-4 7 4-16,4 1-36 15,-8 3 20-15,0 4 16 16,4 0 0-16,-17 1 28 16,8 3-16-16,-8 3 40 15,5-3-28-15,-10 0-12 0,-3 0-8 16,8-8 28-16,-9-3-16 15,9 0 20-15,-13-8-20 0,13-4-8 16,0-4-4-16,0-3-216 31,0 3 116-31</inkml:trace>
          <inkml:trace contextRef="#ctx0" brushRef="#br0" timeOffset="179561.0907">15947 6865 268 0,'0'-3'100'0,"0"3"-76"0,12-8-8 15,-7 8 132 1,-1 4-84-16,0 0 36 16,0 7-60-16,1 4 40 15,3 4-48-15,-4 4 56 16,5 3-52-16,0 1 20 0,3-1-36 16,5-3 8-16,0 0-16 0,5-8 20 15,7 0-20-15,-7-7 12 16,8 3-12-16,-1-19 36 15,5 8-24-15,-4-11-12 16,0 0-8-16,4-12 4 16,5 4-4-16,-10-15-36 15,-7 11 16-15,-1-11-12 16,0 8 16-16,-12-1-52 16,-9 12 32-16,0 0-168 15,-9 4 108-15,-4 3-328 16,5 8 236-16</inkml:trace>
          <inkml:trace contextRef="#ctx0" brushRef="#br0" timeOffset="180099.9278">16215 6623 332 0,'-4'-4'120'0,"4"4"-92"0,0 0-8 0,0 0 88 16,0 0-64-16,0 4 44 16,4 11-52-16,-4 0 32 15,4-3-36-15,-4 11 36 16,0 7-40-16,0 8 20 15,0 0-28-15,0 7 28 16,0-3-32-16,-8 3 20 16,8 0-20-16,-9 1 8 15,9-5-12-15,-13 9 0 0,5-5-4 16,8 1 12-16,-13-1-12 16,5-3 40-16,-1-8-24 15,5-8-4-15,-5-3-12 0,1-4-68 16,-1-4 32-16,-4 0-112 15,13-11 80-15,-8 3-168 16,8-7 128-16,0 0-304 16</inkml:trace>
          <inkml:trace contextRef="#ctx0" brushRef="#br0" timeOffset="221568.9643">8233 9118 184 0,'-13'-8'68'0,"13"8"-52"0,0-19-4 15,0 8 12 1,0 7-16-16,0-11 24 16,0 0-20-16,0-19 76 15,0 0-52-15,-8-27 12 16,8 4-28-16,-13-22 4 0,0 7-12 0,0-11 20 15,5 14-20-15,-1-3-4 16,9 19-4-16,9-7 136 31,4 11-76-31,12-8 60 0,1 15-68 0,4 1-32 16,8 10-16-16,-8 12 8 31,-5 12-8-31,5 14-4 0,0 9 0 0,-9 6-4 16,9 5 0-16,-17-1 8 15,-5 5-4-15,-16-5 24 16,3-3-16-16,-20-4 40 16,12 0-28-16,-12-4 12 15,8-4-20-15,-5-7-8 16,5 0-4-16,4-8-32 16,5 4 16-16,12-4-32 15,0 8 28-15,9 0-20 16,9 3 20-16,-5 5-28 15,4 3 28-15,0 4-4 16,9 3 12-16,-22 1 32 16,-3 4-12-16,-10-1 56 15,1-3-36-15,-21-4 28 16,8-4-32-16,-13-4 16 16,4-7-24-16,-4-15 28 15,1 7-32-15,7-7-84 16,10-1 36-16,3-3-316 15,9 7 192-15</inkml:trace>
          <inkml:trace contextRef="#ctx0" brushRef="#br0" timeOffset="220964.6663">7824 8020 8 0,'-8'15'4'0,"8"-15"-4"0</inkml:trace>
          <inkml:trace contextRef="#ctx0" brushRef="#br0" timeOffset="221906.4702">8885 8285 520 0,'-9'-8'192'0,"9"8"-152"0,-4 23-8 0,0-15 28 16,4 10-40-16,-9-2 36 16,1 3-32-16,-5 3-4 15,9-3-12-15,-9-11 56 16,4 11-36-16,-4-19 96 16,5 7-72-16,-1-14 28 15,9-1-44-15,5-15 4 16,3 1-24-16,9-12-8 15,5 0-4-15,7-8-4 16,5 12 0-16,5 11 8 16,3 11-4-16,1 20-212 15,0 6 112-15</inkml:trace>
        </inkml:traceGroup>
      </inkml:traceGroup>
    </inkml:traceGroup>
    <inkml:traceGroup>
      <inkml:annotationXML>
        <emma:emma xmlns:emma="http://www.w3.org/2003/04/emma" version="1.0">
          <emma:interpretation id="{368503B1-C185-42AE-AE1A-BC60738F0A0E}" emma:medium="tactile" emma:mode="ink">
            <msink:context xmlns:msink="http://schemas.microsoft.com/ink/2010/main" type="paragraph" rotatedBoundingBox="5612,9301 18197,8187 18380,10252 5795,1136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18033E2-8001-4D9D-8A05-7E1CBE616FD6}" emma:medium="tactile" emma:mode="ink">
              <msink:context xmlns:msink="http://schemas.microsoft.com/ink/2010/main" type="line" rotatedBoundingBox="5612,9301 18197,8187 18380,10252 5795,11366"/>
            </emma:interpretation>
          </emma:emma>
        </inkml:annotationXML>
        <inkml:traceGroup>
          <inkml:annotationXML>
            <emma:emma xmlns:emma="http://www.w3.org/2003/04/emma" version="1.0">
              <emma:interpretation id="{8066DC89-3227-495E-8878-93838D256448}" emma:medium="tactile" emma:mode="ink">
                <msink:context xmlns:msink="http://schemas.microsoft.com/ink/2010/main" type="inkWord" rotatedBoundingBox="5700,10293 7383,10145 7440,10791 5757,10940"/>
              </emma:interpretation>
              <emma:one-of disjunction-type="recognition" id="oneOf30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218492.1738">5090 9663 528 0,'-43'15'196'0,"43"-15"-152"0,-64 19-12 16,30-8 88 0,8 4-72-16,-8 12 76 15,5-1-68-15,16 12-4 16,0-4-32-16,30 8 24 15,9-8-28-15,16 0 12 16,5-11-16-16,8-8 72 16,-3 0-48-16,3-11-48 15,0-4 4-15</inkml:trace>
          <inkml:trace contextRef="#ctx0" brushRef="#br0" timeOffset="218689.1969">5145 9761 540 0,'-30'23'200'0,"30"-23"-156"0,-25 79-12 0,12-30 72 16,9-3-64-16,-9 14 28 15,8 1-40-15,5-8 8 16,5-4-20-16,-1-7 20 16,9-8-24-16,0-11-32 15,4-4 12-15,0-12-368 16,0-3 204-16</inkml:trace>
          <inkml:trace contextRef="#ctx0" brushRef="#br0" timeOffset="219034.7537">5383 9852 528 0,'-21'26'196'0,"21"-26"-152"0,-8 76-12 0,-1-42 104 16,5 0-80-16,-9 15 68 16,5-7-72-1,-9-4-20-15,8-8-20 0,-4-3 52 16,5-1-36-16,3-11-108 16,5-3 40-16</inkml:trace>
          <inkml:trace contextRef="#ctx0" brushRef="#br0" timeOffset="218854.7743">5418 9825 820 0,'63'-22'304'0,"-63"22"-236"0,73 0-20 16,-43 0 28-1,-5 3-52-15,5 1 16 16,4 4-24-16,-4-8 20 15,-5 7-24-15,-3-3-136 16,3 0 68-16,-25-4-300 16,5 4 200-16</inkml:trace>
          <inkml:trace contextRef="#ctx0" brushRef="#br0" timeOffset="219212.7269">5579 9890 704 0,'-25'-15'264'0,"25"15"-208"0,-9 37-12 16,1-14 72 0,4 0-72-16,-9 15 24 15,8 0-36-15,-3 7 32 16,4-3-36-16,-1-8-60 15,10 0 20-15,-1-8-276 16,9 1 160-16</inkml:trace>
          <inkml:trace contextRef="#ctx0" brushRef="#br0" timeOffset="219526.207">6044 9825 652 0,'-22'34'244'0,"22"-34"-192"0,-38 76-12 0,21-30 24 16,4-9-44-16,-8 13 36 15,8-5-32-15,0-11 32 16,5-4-32-16,4-11 32 16,4 0-32-16,-5-19 48 15,10-4-40-15,-1-22 48 16,4-4-48-16,5-27 20 15,8 0-32-15,22-11-28 16,8 15 4-16,17 4 28 16,0 15-16-16,1 7 36 15,-10 12-28-15,1 4-216 16,-5 11 108-16,5 0-680 16,-9 11 428-16</inkml:trace>
        </inkml:traceGroup>
        <inkml:traceGroup>
          <inkml:annotationXML>
            <emma:emma xmlns:emma="http://www.w3.org/2003/04/emma" version="1.0">
              <emma:interpretation id="{13CDADC0-256B-4AD6-BD89-0DCD91DDFCB4}" emma:medium="tactile" emma:mode="ink">
                <msink:context xmlns:msink="http://schemas.microsoft.com/ink/2010/main" type="inkWord" rotatedBoundingBox="7821,9105 8870,9012 8981,10264 7932,10357"/>
              </emma:interpretation>
              <emma:one-of disjunction-type="recognition" id="oneOf31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220321.956">7070 9250 548 0,'-21'-11'204'0,"21"11"-156"0,4 7-16 0,-4-3 8 16,4 4-28-16,5-5 12 15,4 5-12-15,12-12 28 16,5 4-24-16,13-11-12 16,3-1-8-16,6-6 28 15,-10 6-12-15,-3-11 4 16,-10 8-8-16,-16-7 4 16,-4 6-8-16,-26-2 8 15,0 6-8-15,-22 5-12 16,-3 10 4-16,-14 13 20 15,14 2-8-15,-5 24 40 16,4 7-24-16,5 19 4 16,17-3-16-16,8 3 20 15,9-7-20-15,12-5 12 16,5-14-12-16,17 0 20 16,8-12-20-16,22-7 48 15,4-8-32-15,8-4 20 16,0-3-28-16,1-12-220 15,-1 0 108-15</inkml:trace>
          <inkml:trace contextRef="#ctx0" brushRef="#br0" timeOffset="220693.946">7356 8493 756 0,'-18'-26'280'0,"18"26"-216"0,30-4-20 0,-8 0-32 16,-1 8-16-16,17-4 12 15,1 0-4-15,12 0 32 16,-9 4-20-16,5-4-232 16,0 3 112-16</inkml:trace>
          <inkml:trace contextRef="#ctx0" brushRef="#br0" timeOffset="220813.2629">7990 8414 508 0,'-21'30'188'0,"21"-30"-148"15,-9 83-8-15,5-30 36 16,4 4-44-16,-8 11-12 15,-1 0-4-15,-4-7 44 16,1-8-28-16,-10-12 88 16,1-7-64-16,-9-11 20 15,0 0-36-15,-4-19 24 16,-4-1-32-16,4-25-32 16,4-1 4-16,9-30-484 15,8 4 268-15</inkml:trace>
        </inkml:traceGroup>
        <inkml:traceGroup>
          <inkml:annotationXML>
            <emma:emma xmlns:emma="http://www.w3.org/2003/04/emma" version="1.0">
              <emma:interpretation id="{3D417E1F-92C1-497A-BC81-7444F0F377F3}" emma:medium="tactile" emma:mode="ink">
                <msink:context xmlns:msink="http://schemas.microsoft.com/ink/2010/main" type="inkWord" rotatedBoundingBox="9966,9533 11529,9395 11639,10639 10076,10777"/>
              </emma:interpretation>
              <emma:one-of disjunction-type="recognition" id="oneOf32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237873.0844">10273 9678 456 0,'9'0'168'0,"-9"0"-128"0,-5 0-16 15,1 0 68 1,8 0-56-16,-4 0 48 15,9 7-48-15,-1-3 24 0,5 0-32 0,9-4 16 16,-5 0-24-16,8-4 36 16,5 4-32-16,8-11-4 15,1 11-12-15,3-4 12 16,-3 4-12-16,-1-4 4 16,-4 4-4-16,-8-4-8 15,-1 8 4-15,-8-8 4 16,-4 4-4-16,-9-3 52 15,5 3-32-15,-9-4-80 16,0 4 28-16,0-8-104 16,0 8 72-16,-5-4-272 15,5 8 188-15</inkml:trace>
          <inkml:trace contextRef="#ctx0" brushRef="#br0" timeOffset="238203.9622">10516 9443 372 0,'-4'-15'140'0,"4"15"-112"0,-5-4-4 15,1 0 188 1,8 8-120-16,-4-4 36 15,0 8-80-15,-4 7 32 0,4 4-44 0,-8 7 24 16,3 5-32-16,-7 3 8 16,7 0-20-16,-7 0 20 15,3 0-24-15,-4-4 32 16,5 0-28-16,-5 1 4 16,9-5-12-16,-5-7 48 15,9-4-32-15,-13-7-12 16,13-1-4-16,0-10-196 15,0 3 104-15</inkml:trace>
          <inkml:trace contextRef="#ctx0" brushRef="#br0" timeOffset="230274.8693">9724 9019 288 0,'-5'0'108'0,"5"0"-84"0,5 4-4 0,-5-4 48 16,0 0-40-16,0-4 32 15,0 4-32-15,-5-4 60 16,5 1-48-16,-8-5 44 16,4 8-48-16,-9-8 0 15,0 5-24-15,-8-5-24 16,0 4 4-16,-14-7 40 15,6 7-20-15,-10-3 80 16,9-1-56-16,-4-3 12 16,9 3-28-16,-1-3 24 15,14 7-28-15,-6-4-12 0,6 8-8 16,3-3 4 0,5 3 0-16,0-4 0 0,4 8 0 0,-5-4 16 15,10 7-8-15,-10 1-12 16,5 7 0-16,-8-4-4 15,4 4 0-15,-5 1 8 16,5 2 0-16,-9 5-12 16,9 4 8-16,-9 11-4 15,9-1 0-15,-9 20 8 16,9 0 0-16,-5 7 0 16,5-3 0-16,-5-4 16 15,5-8-8-15,-4-8 16 16,3-6-16-16,-3-1-20 15,4-8 4-15,-5 4 4 16,5-3 4-16,-5-1 0 16,9-7 0-16,-8 12 0 15,8-13 0-15,-9 9 16 16,9-4-8-16,-8-4-4 16,16 3 0-16,-12-3-4 15,4 4 0-15,-4-12 8 16,8 12-4-16,-4-8-12 15,4 4 4-15,1-4 20 16,-1 4-8-16,-4-4 4 16,0 0-4-16,0-3-8 15,0 3 4-15,0 0-4 16,0 0 0-16,0-3 8 16,0-1-4-16,-4-4-4 15,4 1 4-15,-5-4-4 0,10 3 0 0,-5-7 0 31,0 4 0-31,0 0-12 16,0 0 8-16,0 0 12 0,0-1-4 0,0-3 16 16,0 0-12-16,0 0-12 15,0 0 0-15,0 0 4 16,0 0 0-16,0 0 32 16,0 0-16-16,0 0 32 15,0 0-32-15,0 0 4 16,0 0-12-16,4 0-16 15,0 0 4-15,0 0-4 16,1 4 0-16,3-4 16 16,9 0-4-16,4 0 24 15,1 0-16-15,16 0 24 16,-4 0-24-16,26 0 4 16,-9 0-8-16</inkml:trace>
          <inkml:trace contextRef="#ctx0" brushRef="#br0" timeOffset="233278.4065">9749 9352 436 0,'5'-11'160'0,"-5"11"-124"0,0-8-8 16,0 1 104 0,0 7-76-16,0-8 24 15,0 4-48-15,0-3 12 16,0 7-24-16,0-8 8 15,0 8-16-15,0-4 20 16,0 8-20-16,0-4-12 16,0 0-4-16,0 4 20 0,4 0-8 15,-4 0 4-15,4 7-4 0,-4 4 20 16,0 4-16-16,0 8 12 16,0-1-12-16,-4 4 0 15,4 4-4-15,-4 0 12 16,-1 1-12-16,-3-5-12 15,8-4 0-15,-9 1 12 16,9-5-4-16,-8-3 16 16,8 0-12-16,-9-4 4 15,9-3-4-15,-4-8 12 16,8-1-12-16,-4-6-64 16,4 3 28-16</inkml:trace>
        </inkml:traceGroup>
        <inkml:traceGroup>
          <inkml:annotationXML>
            <emma:emma xmlns:emma="http://www.w3.org/2003/04/emma" version="1.0">
              <emma:interpretation id="{D2562BA1-4B67-415A-B64E-0D9CDFF49C71}" emma:medium="tactile" emma:mode="ink">
                <msink:context xmlns:msink="http://schemas.microsoft.com/ink/2010/main" type="inkWord" rotatedBoundingBox="12314,9252 14763,9035 14898,10560 12449,10777"/>
              </emma:interpretation>
              <emma:one-of disjunction-type="recognition" id="oneOf33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240470.4716">11547 9727 372 0,'-17'-8'140'0,"17"8"-112"0,0 8-4 0,0-8 136 16,0 8-92-16,8-1 60 16,5 4-72-16,8-11 12 15,1 8-40-15,16-8-16 16,-8 0-8-16,25-8 12 15,-4 1-8-15,9-8-4 16,4 7 0-16,-13-7 28 16,-9 7-16-16,-12-10 4 15,-8 6-12-15,-14-3-16 16,1 4 4-16,-26-8-32 16,-5 7 20-16,-8-3-12 15,-4 4 16-15,-17 3-8 16,17 8 8-16,-13 4 0 15,13 4 4-15,-4 3 68 16,17 0-32-16,-9 8 16 16,9 0-28-16,-9 15 64 15,17-7-48-15,4 14-4 16,5 9-16-16,4-1 8 0,4-4-12 0,13 5-4 16,5-9 0-16,20-7 20 15,5-7-12-15,17-8 40 16,-4-4-28-16,4-8-4 15,-5 5-12-15,-8-5-192 16,-8 8 100-16</inkml:trace>
          <inkml:trace contextRef="#ctx0" brushRef="#br0" timeOffset="241085.1052">12560 9038 476 0,'-12'34'176'0,"12"-34"-136"0,0 110-12 15,-9-53 56-15,18-1-52 0,-18 13 32 16,9-9-36-16,-13-3 72 16,5-12-56-16,-13-11 76 15,-1-3-68-15,-8-12 16 16,1 0-36-16,-1-12 24 15,9-3-32-15,-1-12-56 16,9 1 16-16</inkml:trace>
          <inkml:trace contextRef="#ctx0" brushRef="#br0" timeOffset="241239.634">12475 8853 728 0,'13'-16'268'0,"-13"16"-208"0,21-7-16 0,-12 7 0 16,4 7-32-16,-1-7-4 16,1 12-4-16</inkml:trace>
          <inkml:trace contextRef="#ctx0" brushRef="#br0" timeOffset="244749.2034">13672 9034 320 0,'13'-11'120'0,"-13"11"-96"0,21-4-4 0,-12 0 96 16,4 4-68-16,4-3 44 15,4 3-56-15,-8-8 32 16,8 4-36-16,-4-7 8 15,-4 7-24-15,-5-7 8 16,5 7-12-16,-13-7 20 16,0 7-20-16,-4-8-4 15,-5 9-4-15,-12-5-4 16,0 4 0-16,-9 1 0 16,0 6 0-16,0-3-28 15,0 8 16-15,-4 3 56 16,13 4-20-16,0 8 52 15,4-4-44-15,4 0-8 16,13-4-12-16,0 8 24 16,8-4-20-16,5-8 12 15,9-3-16-15,7-12 20 16,1 4-20-16,13-15-48 16,-1 7 20-16,-3-11-96 15,3 4 64-15,-12-8 24 16,-9 4 16-16,1-18-36 15,-10 6 24-15,-12-14-20 16,-4 3 24-16,-4-7 0 0,-1 7 8 16,-4 5 76-16,5 6-36 15,-13 12 68-15,12 16-60 16,-12 18 8-16,12 15-28 0,-4 12 4 31,5 3-12-31,-5 0 12 0,13 1-16 16,-13-4 4-16,5-5-4 0,-1-6 20 15,9-1-16-15,-12-4 40 16,12-3-28-16,-9 0-120 16,1-4 52-16,8-12-320 15,0 8 204-15</inkml:trace>
          <inkml:trace contextRef="#ctx0" brushRef="#br0" timeOffset="310011.6087">12991 8508 312 0,'-9'0'112'0,"9"0"-84"0,4 4-12 0,-4 0 56 16,0 0-44-16,-4-1 68 15,4 1-56-15,-4 4 20 16,0 3-40-16,-5-7 28 15,5 7-32-15,-5 1 32 16,5 3-32-16,-9-8 48 16,9 5-36-16,-9 3 20 15,5-8-28-15,-9 5 8 16,8 3-16-16,-8-4 12 16,9 4-16-16,-9 0 4 15,8 1-4-15,-4-1 4 16,5 4-8-16,-5-4 32 15,4 4-20-15,-3-4-4 16,7 4-8-16,-7-4 12 16,3 0-8-16,-4 4 16 15,9 0-16-15,-4-4-20 16,8 0 4-16,0-3 20 16,0 3-4-16,-13-4-4 15,13 4 0-15,0-3-4 16,0-1 0-16,0 0 16 0,0 4-8 0,0-3-20 15,0 3 4 1,0-4 12-16,8 4 0 0,-8-3 8 16,5 3-8-16,-5 0-12 15,8 0 4-15,1-4 20 16,-5 5-8-16,4-5-28 16,1 4 8-16,4-4 32 15,-5 1-12-15,1-5-16 16,3 1 0-16,-3 0 4 15,4-1 4-15,-5 1 8 16,-3-1-4-16,3-3-48 16,1 0 28-16,-9-4-40 15,8 4 32-15,-4-4-120 16,5 0 80-16</inkml:trace>
          <inkml:trace contextRef="#ctx0" brushRef="#br0" timeOffset="309095.5422">12978 9647 216 0,'4'-3'80'0,"-4"3"-60"0,-4-8-8 0,4 1 12 16,8 3-16-16,1-11 60 15,-9-1-40-15,4-6-4 16,0 3-12-16,5-11 0 16,4 3-8-16,-5-11-4 15,-4 8 4-15,5-12 4 16,-9 12-4-16,0-12 68 16,0 8-40-16,0-4 48 15,0 8-44-15,-13-8 16 16,13 12-32-16,0-4 28 15,0 7-32-15,0-4-24 16,4 12 4-16,5-4 8 16,0 4 0-16,3-4 8 15,-3 4-8-15,-1 0 60 16,5 4-36-16,-4-5 8 16,3 5-24-16,-12-4 36 15,9 4-24-15,-9-1-12 16,8 5-8-16,1-5-4 15,4 1 0-15,0 0 8 16,-5 7-4-16,5-8 8 16,4 9-8-16,-4-9-4 15,-5 9 4-15,5-9 20 16,8 8-12-16,-12-7 4 16,4 7-8-16,-5 0 4 0,9 4-8 15,-13 0 24-15,5 4-16 0,4-4 12 16,-5 8-12-1,-8-1-44-15,9 1 20 0,-5-4-8 16,4 0 12-16,-8 11 24 16,9-8-8-16,0 1-12 15,-5 7 0-15,-8-7 40 16,4-1-24-16,-18 8 0 16,10-3-8-16,-13-5-24 15,8 5 12-15,-17-9-4 16,17 5 4-16,-8-4 16 15,4-1-4-15,-4-3-12 16,12 4 4-16,5-4 4 16,4 0 0-16,0-4-12 15,4 4 8-15,5-3-4 16,12 3 0-16,-4 0 8 16,-4 7 0-16,8-3-12 15,0 0 8-15,1 0-4 16,-1 7 0-16,-4 0 8 15,4 1 0-15,1-1-12 16,-10 0 8-16,-3-3 20 16,8 0-8-16,-26-1-4 15,9 1 0-15,-8 3 20 16,-5-3-12-16,-8-5 4 16,0 1-8-16,-18-4-16 15,18 4 4-15,-9-4 4 0,9 0 0 16,-1-4 0-16,5 4 0 0,5-4-56 15,12 8 32-15,0-4-156 16,0 0 100-16</inkml:trace>
        </inkml:traceGroup>
        <inkml:traceGroup>
          <inkml:annotationXML>
            <emma:emma xmlns:emma="http://www.w3.org/2003/04/emma" version="1.0">
              <emma:interpretation id="{484EC8C3-18A8-480D-ABA9-93533538719F}" emma:medium="tactile" emma:mode="ink">
                <msink:context xmlns:msink="http://schemas.microsoft.com/ink/2010/main" type="inkWord" rotatedBoundingBox="15125,9310 18272,9032 18351,9928 15204,10206"/>
              </emma:interpretation>
              <emma:one-of disjunction-type="recognition" id="oneOf34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300104.1157">16517 8792 340 0,'5'0'128'0,"-5"0"-100"0,0 19-8 0,0-8 104 15,4 4-72-15,0 8 40 16,-4 0-52-16,9 0-16 15,3-1-12-15,1 1-12 16,4-4 4-16,0-4 12 16,5 0-8-16,-1-7 4 15,4 3-4-15,1-11 4 16,0 4-8-16,-1-12 8 16,5 5-8-16,-5-9 16 15,10 5-12-15,-6-8-12 16,1 3 0-16,-4-7 12 15,-1 8-4-15,-8-8-28 16,-4 4 12-16,-9-4-12 16,1 11 12-16</inkml:trace>
          <inkml:trace contextRef="#ctx0" brushRef="#br0" timeOffset="300538.7904">16837 8618 260 0,'8'0'96'0,"-8"0"-76"0,0 15-4 0,0-7 112 16,5-1-72-16,-1 20 48 16,0-1-60-16,-8 12-32 15,0 4-12-15,-5 3 52 16,5 1-28-16,-9-1 8 15,9-3-20-15,-9-1 20 16,4 1-20-16,-3-4 12 16,3-4-12-16,1-4 0 15,8-3-4-15,0-9 12 16,0-2-12-16,-5-9 16 16,10-3-16-16,-5-8-84 15,0 0 44-15</inkml:trace>
          <inkml:trace contextRef="#ctx0" brushRef="#br0" timeOffset="300974.4509">17169 8448 208 0,'9'-4'76'0,"-9"4"-60"15,25 0-4-15,-8 0 128 16,0 7-80-16,5 9 72 16,3 6-76-16,1 27 56 15,3 4-60-15,1 19 40 16,-4 0-52-16,-9 0-4 16,0-4-20-16,-9 0 8 15,-3-3-16-15,-22-1 32 16,0-3-24-16,-30-5 4 15,4-6-12-15,-25-9-96 16,8-7 52-16,-4-7-500 16,18-12 296-16</inkml:trace>
          <inkml:trace contextRef="#ctx0" brushRef="#br0" timeOffset="251387.1523">15602 8614 488 0,'0'-7'180'0,"0"7"-140"0,-9 7-12 0,9 1 92 15,0 11-72-15,-8 11 44 16,3 8-56-16,-3 3 60 16,8 5-56-16,0-1 20 15,0 1-40-15,-4-5 0 16,-1-7-12-16,-7 4 12 15,12-4-12-15,-13-3 16 16,8-1-16-16,-3-7 48 16,4-5-28-16,-5-6-148 15,9-1 68-15,-4-7-216 16,4 0 152-16</inkml:trace>
          <inkml:trace contextRef="#ctx0" brushRef="#br0" timeOffset="253445.5941">16160 8993 436 0,'0'-8'160'0,"0"8"-124"16,0 0-8-16,0 0 124 16,0 0-88-16,0 0 44 15,8 0-64-15,1-4-8 16,3 4-20-16,10-3 60 15,-5 3-44-15,8-4-40 16,1 0 4-16,-1-4 24 16,5 8-12-16,4-3 36 15,-8 3-28-15,-5-4-24 16,-8 4 4-16,0-4 36 0,-9 4-20 16,-8-4 8-1,4 4-12-15,-13-4-112 0,13 4 56 0,-9-3-260 16,5 3 168-16</inkml:trace>
          <inkml:trace contextRef="#ctx0" brushRef="#br0" timeOffset="245696.1901">14550 8856 404 0,'8'-26'148'0,"-8"26"-112"0,4-19-12 16,-4 8 108-1,0 3-76-15,-12-7 32 16,12 7-52-16,-17-3-12 0,12 7-16 16,-16 4 12-16,4 4-12 0,-4 0 4 15,8 3-4 1,-17 5 48-16,9 3-32 0,-1 8 52 16,1-1-44-16,-9 5 20 15,13 3-32-15,5 0-8 16,-6-3-8-16,14-1-4 15,-4 1 0-15,8-4 8 16,8-1-4-16,14-7 32 16,-1 1-20-16,9-13 40 15,12 1-32-15,9-8-84 16,5 1 32-16,-5-9-8 16,0 5 20-16,-13-16 12 15,-4 12 4-15,-17-8 8 16,-4 0-4-16,-9-4-28 15,-4 8 12-15,-8 3 4 16,4 5 8-16,-9 7 8 16,0 0-4-16,0 7-4 15,5 5 4-15,-1 3-4 16,9 0 0-16,5 0 16 16,3 4-8-16,5-4 4 15,0 4-4-15,4-11-16 16,0 7 4-16,0-11 28 15,4 3-12-15,-4-10-12 16,4 3-4-16,-8-16-60 16,4 9 36-16,-8-12-24 0,-1 8 32 15,-8-8 0-15,4 7 12 0,-12-3 16 16,4 8-4-16,-5-12-4 16,1 11 4-16,-5-7 4 15,4 7-4-15,1 1-4 16,4 3 4-16,-1-4-16 15,5 8 8-15,5-7 12 16,7 7-4-16,5 0-4 16,0 0 4-16,5 0-4 15,-1 7 0-15,5-3 0 16,-1 4 0-16,-4-1-20 16,9 1 12-16,-8-1-12 15,-1 5 8-15,-8-1 16 16,-5 4 0-16,-8 0 24 15,0 1-16-15,-4-1-12 16,4 0-4-16,-9-4 40 16,5 4-24-16,-4-7 24 15,3 3-20-15,-3-11 8 16,4 0-12-16,-9 0-16 16,4-7 0-16,-8-1 12 15,13 4-4-15,-5-3-100 16,5 3 52-16,0-4-288 15,4 8 184-15</inkml:trace>
          <inkml:trace contextRef="#ctx0" brushRef="#br0" timeOffset="251054.6716">15418 8792 404 0,'-4'0'148'0,"4"0"-112"0,0 4-12 0,0-4 64 15,0 0-52-15,0 4 92 16,0 7-72-16,-4 4 68 16,12 4-68-16,1 4 32 15,0-1-52-15,3 1-12 16,1 0-12-16,4-4 0 15,4-4-8-15,9-7 32 16,-8-5-20-16,12-6 20 16,-5-1-20-16,1-8 20 15,0 5-24-15,-9-12 24 16,9 4-24-16,-13-4 4 16,-4 4-8-16,-5-8-96 15,-3 4 52-15,-5 0-156 16,8 4 108-16</inkml:trace>
          <inkml:trace contextRef="#ctx0" brushRef="#br0" timeOffset="260632.7563">15291 8921 236 0,'0'-4'88'0,"0"4"-68"0,4-8-4 0,0 5 60 15,0 3-44-15,1-8 16 16,-1 4-32-16,0-7 20 16,1 7-24-16,-5-3 56 15,0 3-36-15,0-4 28 16,0 4-32-16,0-7 28 15,8 7-32-15,-4-7-4 0,5 7-12 16,4-7-8-16,-5 7 4 0,5-7 12 16,4 3-8-16,-4-3 16 15,-1 7-16-15,-3-4 4 16,8 8-4-16,-13-7 12 16,13 7-12-16,-12-4-12 15,3 4 0-15,1-4 28 16,3 0-12-16,-3 1 4 15,4 3-8-15,-5-4 20 16,1 8-16-16,-1-4 12 16,-3 3-12-16,7 1-8 15,-3 4 0-15,4-1 4 16,-5 1-4-16,-8-4 16 16,9-1-12-16,3 5-20 15,-3 0 4-15,-1-5 12 16,5 5 0-16,-4-4 16 15,4 0-12-15,-5-4-4 16,5 3 0-16,-5-3 4 16,-3 4-4-16,3 0-4 15,-4 0 4-15,-8-1-164 16,0 5 88-16</inkml:trace>
          <inkml:trace contextRef="#ctx0" brushRef="#br0" timeOffset="299353.4686">16249 8887 164 0,'-4'3'60'0,"4"-3"-44"0,0-11-8 16,0 7 52 0,4 4-36-16,0-7 24 15,5 3-28-15,-9-4 52 16,8 5-40-16,-8-9 12 16,5 8-28-16,-10-3 0 15,5 3-8-15,-8 0 20 16,16 4-16-16,-12-3-4 0,4 3-4 0,-4-4 40 15,8 0-24-15,-4-4-20 16,0 8 0-16,0-3 24 16,0 3-12-16,0-4 12 31,0 8-12-31,0-4-16 0,0 7 0 0,0-3 12 16,0 0-4-16,-4 0 8 15,4 3-8-15,-9 4 8 16,18 5-8-16,-9-5 24 15,0 4-16-15,-9 0 4 16,9 4-8-16,0 0 4 16,-4 0-8-16,-4-4-12 15,8 4 4-15,-9-4 20 16,0 4-8-16,-3-4-4 16,7 0 0-16,-12-3 4 15,17-1-4-15,-8 1-12 16,4-1 4-16,-1-7 40 15,5-1-24-15,-4-3-20 16,8 0 4-16,-8 0-44 16,4 0 28-16</inkml:trace>
        </inkml:traceGroup>
      </inkml:traceGroup>
    </inkml:traceGroup>
    <inkml:traceGroup>
      <inkml:annotationXML>
        <emma:emma xmlns:emma="http://www.w3.org/2003/04/emma" version="1.0">
          <emma:interpretation id="{1BF13826-5DA9-444F-8A91-6F4EA5531A69}" emma:medium="tactile" emma:mode="ink">
            <msink:context xmlns:msink="http://schemas.microsoft.com/ink/2010/main" type="paragraph" rotatedBoundingBox="18903,9841 24152,9308 24295,10722 19046,11255" alignmentLevel="6"/>
          </emma:interpretation>
        </emma:emma>
      </inkml:annotationXML>
      <inkml:traceGroup>
        <inkml:annotationXML>
          <emma:emma xmlns:emma="http://www.w3.org/2003/04/emma" version="1.0">
            <emma:interpretation id="{B572FB44-2A30-4E0C-8C95-33F47CA4DE6E}" emma:medium="tactile" emma:mode="ink">
              <msink:context xmlns:msink="http://schemas.microsoft.com/ink/2010/main" type="line" rotatedBoundingBox="18903,9841 24152,9308 24295,10722 19046,11255"/>
            </emma:interpretation>
          </emma:emma>
        </inkml:annotationXML>
        <inkml:traceGroup>
          <inkml:annotationXML>
            <emma:emma xmlns:emma="http://www.w3.org/2003/04/emma" version="1.0">
              <emma:interpretation id="{2B0C7A6A-51BB-4B02-9A8D-B2DC4B04CD63}" emma:medium="tactile" emma:mode="ink">
                <msink:context xmlns:msink="http://schemas.microsoft.com/ink/2010/main" type="inkWord" rotatedBoundingBox="18903,9841 22056,9521 22199,10935 19046,11255"/>
              </emma:interpretation>
              <emma:one-of disjunction-type="recognition" id="oneOf35">
                <emma:interpretation id="interp47" emma:lang="" emma:confidence="1">
                  <emma:literal/>
                </emma:interpretation>
              </emma:one-of>
            </emma:emma>
          </inkml:annotationXML>
          <inkml:trace contextRef="#ctx0" brushRef="#br0" timeOffset="329529.4841">18685 9625 488 0,'0'-8'180'0,"-8"12"-140"0,8 0-12 0,0-4 56 15,0 11-52-15,0 4 32 16,-4 12-36-16,-5 14 0 16,-4 24-16-16,13 3-16 0,-4 0 0 15,-4-11 48-15,-10-4-24 16,1-12 68-16,-12-10-48 15,-10-9 64-15,-12-3-64 16,0-15 8-16,4-15-28 16,5-12 16-16,8-11-24 15,4-15-128-15,13-16 64 16,12 5-476-16,10-1 292 16,12 8-64-1</inkml:trace>
          <inkml:trace contextRef="#ctx0" brushRef="#br0" timeOffset="329654.3157">18639 9246 676 0,'8'-60'248'0,"-8"52"-192"0,4 1-16 16,-4 7 56-16,0 0-60 15,0 0-20-15,0 11-16 16,5 8-168-16,3 4 92 16,13 11-436-16</inkml:trace>
          <inkml:trace contextRef="#ctx0" brushRef="#br0" timeOffset="330205.7444">19422 9155 392 0,'-4'-19'148'0,"4"19"-116"0,-9-15-8 15,1 15 84-15,-1-7-64 16,-3-1 44-16,-10 4-52 16,-7 4 0-16,-6 12-24 15,-7 3 28-15,-9 15-24 16,8 19 12-16,-4 16-16 0,9 10 44 0,12-3-28 16,5-7-24-16,8-1-4 15,5 0 36-15,16 5-24 16,5 2 36-16,0-2-32 15,21-5-208-15,4-7 104 16</inkml:trace>
          <inkml:trace contextRef="#ctx0" brushRef="#br0" timeOffset="329284.8336">18085 9629 508 0,'4'-16'188'0,"-4"9"-148"0,9-5-8 0,3 9 52 16,5-5-52 0,-4 1 4-16,4 3-20 0,5 0-12 15,-1 4 0-15,0 4 12 0,0 7-8 16,-4 0-4-16,-4 1 0 15,-13-5 12 1,9 9-8-16,-18 2 32 16,-8 1-24-16,-4 0 12 15,-5-4-16-15,1 1-8 16,-1-5 0-16,-4 0-4 0,9-3 0 16,4-4 0-16,4-1 0 0,13 5-12 15,0-4 8-15,17 3 20 16,0 1-8-16,0 0 24 15,17-1-20-15,-4-3 12 16,0 0-12-16,13-1-8 16,-5-3 0-16,0 0-104 15,5-3 56-15,0-1-244 16,-1-4 160 0,-8-7-236-16</inkml:trace>
          <inkml:trace contextRef="#ctx0" brushRef="#br0" timeOffset="330925.4191">19324 10480 384 0,'5'30'140'0,"-5"-22"-108"0,12 3-8 16,-12-11 144-16,0 0-96 15,5-7 96-15,-5-5-100 16,0-6 20-16,0-9-52 15,0-3-24-15,4 0-4 0,-4-5 0 16,0-6-4-16,4-12 40 16,0-19-20-16,-4-8-40 15,17-7 8-15,-12 4 0 16,-1 11 8-16,9 8 0 0,-9 3 0 16,9 8-12-16,-5-4 8 15,1-3-4-15,4 3 0 16,-1 0-20-16,1 8 16 15,8 0 4-15,5 4 8 16,0 3 52-16,8 8-28 16,-5 4-28-16,10 11 0 15,-9 11 0-15,-13 4 4 16,8 12-20-16,-8 11 12 16,-4 7 32-16,-13 8-16 15,-4 0 0-15,-9 0-4 16,-8-7 28-16,-1 3-16 0,1-3 12 15,0-8-16-15,-5-8-8 16,13 4 0-16,5-7-40 16,4-8 20-16,4 0-12 15,17 7 16-15,8 5-20 16,1 3 20-16,-1 4-12 16,5 3 12-16,0 1 36 15,-4-4-16-15,-9 0-44 16,-5 0 20-16,-12-4 28 15,-12-4-4-15,-14-3 36 16,-8-4-28-16,-4-4-4 16,-5-4-8-16,9 0 12 15,4-3-8-15,5-1 4 16,3-7-4-16,9 4-140 16,9-5 76-16,8 9-288 15,9-1 192-15,9 8-196 16</inkml:trace>
          <inkml:trace contextRef="#ctx0" brushRef="#br0" timeOffset="331421.9117">20197 9545 436 0,'30'-15'160'0,"-21"-4"-124"0,-1-3-8 0,-3 10 80 16,-10-3-64-16,1-4 24 15,-9 0-36-15,5 0-12 0,-14 8-12 16,10 3-16-16,-10 8 4 0,-3 8-16 16,-5 3 12-16,4 8-12 15,5 8 8-15,0-1 24 16,8-3-4-16,5 0 24 16,8-1-20-16,8-7 12 15,1-3-12-15,3-5 12 16,5-3-16-16,0-4 24 15,0-4-20-15,-4-7 24 16,0-8-24-16,4-7-12 16,-4-8-4-16,0-12-16 15,-9-7 12-15,0-7-4 16,0 10 4-16,-4 1-12 16,0 7 12-16,0 8 48 15,0 12-20-15,-8 7 8 16,4 7-16-16,-9 12-8 0,4 15 0 15,1 19 20-15,8 11-12 16,-13 11 4-16,13 1-8 16,0-1 20-16,0-7-16 15,0-7 24-15,-4-12-24 16,4-4 12-16,0-7-12 16,0-4 12-16,-9-4-16 15,9-7-232-15,0-8 120 16</inkml:trace>
          <inkml:trace contextRef="#ctx0" brushRef="#br0" timeOffset="332397.0407">20755 9299 464 0,'5'-19'176'0,"-5"4"-140"0,-5 4-8 15,5 3 64-15,-8 1-56 16,-5-1 32-16,0 1-40 16,5 7-16-16,-13 7-8 15,12 8 28-15,-25 4-16 0,13 11 12 0,-5 5-16 16,5 6 0-16,0 5-4 15,-5-12 12-15,9-4-12 16,8 0 16-16,9-3-16 16,0-8 40-16,9 0-24 15,4-4 32-15,12-4-32 16,-3-3-24-16,7-5 0 16,5-6 0-16,1-5 0 15,-6 0-20-15,-3-10 12 16,-5-9-24-16,-8-3 20 15,0 0-12-15,4 3 12 0,-17 1 8 16,0 7 4 0,0 3 0-16,0 5 0 0,-4 11-20 15,-1 8 12-15,-3 7 20 16,8 4-4-16,0 0-4 16,0 0 0-16,0 0 4 15,0-1-4-15,0-2 16 16,8-5-12-16,1 0 4 15,-1-3-4-15,-3-1-16 16,7-7 4-16,-3 0 12 16,-1 0-4-16,5 0-4 15,-4 0 4-15,-1-7-16 16,5-1 8-16,4 1 4 16,-8-5 0-16,-5 1 0 15,-4-4 0-15,0-4-20 16,0 0 12-16,-4 0 20 0,-1 0-4 15,-3 4-12-15,-5-8 0 16,13 8 12-16,-13 4-4 16,13 3-20-1,0 4 8-15,13 1-4 0,-13 3 4 16,13 0 8-16,0 3 0 16,4-3 0-16,-5 0 0 15,5 0 24-15,5 0-12 16,-1 4-20-16,-8 0 0 15,4-4-4-15,-4 0 4 16,-5 0 16-16,-4 0-4 0,1 0-4 16,16 4 4-16,-13 3-24 15,5 5 12-15,8 3-12 16,1 8 8-16,8 3-20 16,-9 4 20-16,0-3 4 15,-8-4 8-15,0-1 8 16,-9-3-4-16,-4-4 40 15,-4-3-20-15,-9-5 4 16,-4-3-16-16,-4-4 28 16,-1-4-24-16,-3 0 20 15,3-3-20-15,1-1-24 16,8 1 0-16,13-5-200 16,-4 5 116-16</inkml:trace>
        </inkml:traceGroup>
        <inkml:traceGroup>
          <inkml:annotationXML>
            <emma:emma xmlns:emma="http://www.w3.org/2003/04/emma" version="1.0">
              <emma:interpretation id="{A16B9701-8894-493B-AE01-CC7DC575EFB7}" emma:medium="tactile" emma:mode="ink">
                <msink:context xmlns:msink="http://schemas.microsoft.com/ink/2010/main" type="inkWord" rotatedBoundingBox="22339,9578 24160,9393 24268,10453 22446,10638"/>
              </emma:interpretation>
              <emma:one-of disjunction-type="recognition" id="oneOf36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335940.11">22591 9087 364 0,'0'-7'132'0,"0"7"-100"0,0 7-12 16,0 1 52-16,0-1-44 16,0 5 60-16,-4 3-52 15,4 11 64-15,0 12-60 16,0 0 20-16,4 4-40 16,5-4 36-16,-5-1-32 15,9-6 4-15,0-1-16 0,-1-7 20 16,5-4-20-16,0-8 32 15,0-3-28-15,9-8 4 16,-9-4-12-16,9 0-16 16,3-7 4-16,1-1 20 15,0-3-8-15,-9-4 4 16,-4-3-4-16,0-1-16 0,-4-4 4 16,-9 1-148-16,5-1 84 15,-5 5-236 1,-4-1 172-16,-4 12-216 15</inkml:trace>
          <inkml:trace contextRef="#ctx0" brushRef="#br0" timeOffset="336307.1642">22766 9072 456 0,'-4'15'168'0,"4"-7"-128"0,4 11-16 16,-4-4 60-16,0 19-52 16,-4 4 40-16,4 11-40 15,-5-4 24-15,-3 5-28 16,4-5 8-16,-5 4-20 0,1-7-8 15,-1-12-4-15,-4-3 28 16,0-5-16-16,9-3 12 16,0-4-16-16,-5-3 0 15,-3-5-4-15,12 1-76 16,0 0 36-16,0-1-260 16</inkml:trace>
          <inkml:trace contextRef="#ctx0" brushRef="#br0" timeOffset="336769.0701">23124 8978 320 0,'4'0'120'0,"9"0"-96"0,-1 0-4 16,-3-4 68-16,-1 4-52 15,5 4 112-15,0-4-88 16,4 7 36-16,-4 1-56 16,4 3-4-16,-4 12-24 15,4 3 36-15,-5 8-24 0,1 23 20 0,4 7-24 16,-4 12 8-16,-4 0-16 15,-1-8 20-15,-8-7-20 16,-4-8 4-16,-9-1-8 16,-17-2 48-16,0-1-32 31,-16 4 0-31,-14-8-16 0,5 5-260 0,-14-9 136 16</inkml:trace>
          <inkml:trace contextRef="#ctx0" brushRef="#br0" timeOffset="333928.2372">21727 9254 228 0,'4'-12'84'0,"0"12"-64"0,-4 0-8 15,0 0 64-15,13 0-44 16,-13 0 24-16,8-7-36 15,-3 7 96-15,-1-8-64 16,-4 8 4-16,8-3-36 16,-8-1 48-16,0 0-36 15,0-4 4-15,5 5-24 16,-5-1 0-16,0 0-4 16,0-4-8-16,0 8 4 0,-5-7-4 15,-3 7 0-15,8-4 16 16,-4 4-8-16,-9-7-20 15,0-1 4-15,5 8 56 16,-5 0-24-16,0 0-12 0,0 0-4 16,0 0-8-16,1 0 0 15,-1 8-12-15,-4-1 8 16,4-3 4-16,5 3 0 16,-5 1 16-16,-4 15-8 15,-5-8 4-15,10 11-4 16,-5 1 20-16,4 7-16 15,4 0 12-15,1 4-12 16,16-4 0-16,1-8-4 16,4 1 28-16,16-8-20 15,1-4 32-15,9-7-32 0,3-5-4 16,1-6-8-16,-1 3 12 16,-8-12-8-16,-4-3-4 15,-13 0 0-15,5-12 4 16,-5 9-4-16,-13-9 8 15,-8-7-8-15,-9 4-20 16,0 3 8-16,0 4 12 16,5 5 0-16,-1 2 8 15,5 1-8-15,4 0-116 16,4 4 60-16,9-1-200 16,0 1 144-16,0-4-304 15,-1 4 232 1,-3-5 28-16</inkml:trace>
          <inkml:trace contextRef="#ctx0" brushRef="#br0" timeOffset="334228.6375">21871 8955 288 0,'-4'-15'108'0,"4"11"-84"0,0 0-4 0,-4 4 108 16,0 0-72-16,-5 0-4 15,9 0-32-15,-4 8 64 16,-5-1-48-16,9 5 32 15,-4 3-40-15,4 4 36 16,0 7-36-16,0 16 28 0,0 18-28 16,-4 8 8-16,-5 12-20 15,-4-8-8-15,5-4-4 16,-5-15 4-16,-8-4-4 0,17-3 16 16,-9-9-12-16,0-10 24 15,13-1-20-15,-8-3 40 16,-5-11-28-16,4-5-32 15,-4 1 4-15,9-8-192 16,0-8 104-16,-5 1-364 16</inkml:trace>
          <inkml:trace contextRef="#ctx0" brushRef="#br0" timeOffset="335160.1694">22212 9095 340 0,'0'0'128'0,"0"0"-100"0,0 7-8 16,-4 5 52-16,-5 3-44 15,9 0 84-15,-8 12-60 16,-1 14 0-16,-3 5-32 15,7-1 4-15,-3 8-12 16,8-8 28-16,-5 1-24 0,1-8 4 16,4-8-12-16,0-3 12 15,-8-9-12-15,8-2 24 16,0-5-20-16,-13 0-12 0,13-7-4 16,0 0-216-1</inkml:trace>
          <inkml:trace contextRef="#ctx0" brushRef="#br0" timeOffset="334812.2483">22084 9367 548 0,'-8'-7'204'0,"8"7"-156"0,-9-8-16 16,9 8 116-16,0 0-88 16,0-4 36-16,9 1-56 15,-1-1-4-15,1 0-24 16,16-3 0-16,5-1 4 16,4 4-8-16,-4 0 12 15,0 4-12-15,0-3 4 16,-17 3-4-16,4 0 4 15,-9 0-8-15,-4-4-20 16,-4 4 8-16,0-4-92 16,0 4 52-16,-4 0-292 15</inkml:trace>
        </inkml:traceGroup>
      </inkml:traceGroup>
    </inkml:traceGroup>
    <inkml:traceGroup>
      <inkml:annotationXML>
        <emma:emma xmlns:emma="http://www.w3.org/2003/04/emma" version="1.0">
          <emma:interpretation id="{BD08BEF1-1167-4057-8704-FDE415E456CF}" emma:medium="tactile" emma:mode="ink">
            <msink:context xmlns:msink="http://schemas.microsoft.com/ink/2010/main" type="paragraph" rotatedBoundingBox="13022,11611 24214,11525 24232,13895 13040,1398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E275204-D2C9-43AE-A135-4C504E984DB5}" emma:medium="tactile" emma:mode="ink">
              <msink:context xmlns:msink="http://schemas.microsoft.com/ink/2010/main" type="inkBullet" rotatedBoundingBox="13026,12179 13610,12175 13614,12685 13030,12690"/>
            </emma:interpretation>
            <emma:one-of disjunction-type="recognition" id="oneOf37">
              <emma:interpretation id="interp49" emma:lang="" emma:confidence="0">
                <emma:literal>•</emma:literal>
              </emma:interpretation>
            </emma:one-of>
          </emma:emma>
        </inkml:annotationXML>
        <inkml:trace contextRef="#ctx0" brushRef="#br0" timeOffset="340473.8087">12161 11869 528 0,'-8'-15'196'0,"8"15"-152"0,-5-7-12 0,5 7 72 16,0 0-64-16,0 0 60 16,5-4-56-16,3 0 4 0,-3 0-28 15,3 4 24-15,5 0-28 0,-5 0-24 16,5 4 4-16,0 0 28 15,4-4-16-15,4-4 16 16,0 4-12-16,9 0 28 16,9 4-24-16,7 0 4 15,6-4-12-15,-6 3 4 16,5 1-8-16,1 0 8 16,-14 4-8-16,-8-8 8 15,-5 0-8-15,-8 0 40 16,-4-4-20-16,-4 0 20 15,-5-4-24-15,-8 1-220 16,-5-1 108-16,-4 1-600 16</inkml:trace>
        <inkml:trace contextRef="#ctx0" brushRef="#br0" timeOffset="340748.035">12506 11574 404 0,'-13'-4'148'0,"13"8"-112"0,0 0-12 0,-4 0 120 15,0 3-84-15,0 1 72 16,-1 7-76-16,1 8 4 16,0 7-36-16,0 8 40 0,4 7-36 0,-5 8 28 15,5 0-28-15,-4 0-28 16,0-15 0-16,-9 4 44 15,5-12-24-15,3-4 24 16,1-10-24-16,0-5-124 16,-1 0 56-16</inkml:trace>
      </inkml:traceGroup>
      <inkml:traceGroup>
        <inkml:annotationXML>
          <emma:emma xmlns:emma="http://www.w3.org/2003/04/emma" version="1.0">
            <emma:interpretation id="{C0B4C8DE-4A58-4AFE-BC7D-BE75B0760AA5}" emma:medium="tactile" emma:mode="ink">
              <msink:context xmlns:msink="http://schemas.microsoft.com/ink/2010/main" type="line" rotatedBoundingBox="14382,11600 24214,11525 24232,13895 14400,13970"/>
            </emma:interpretation>
          </emma:emma>
        </inkml:annotationXML>
        <inkml:traceGroup>
          <inkml:annotationXML>
            <emma:emma xmlns:emma="http://www.w3.org/2003/04/emma" version="1.0">
              <emma:interpretation id="{82E8073A-168E-40E0-94C5-9D8C6FD29A78}" emma:medium="tactile" emma:mode="ink">
                <msink:context xmlns:msink="http://schemas.microsoft.com/ink/2010/main" type="inkWord" rotatedBoundingBox="14390,12614 15017,12609 15022,13220 14395,13225"/>
              </emma:interpretation>
              <emma:one-of disjunction-type="recognition" id="oneOf38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0" timeOffset="342411.2877">13511 12199 488 0,'0'19'180'0,"9"-8"-140"0,3 0-12 0,1-3 40 16,4-4-44-16,4 3 16 15,18-14-24-15,3 7 20 16,9-8-24-16,5 0 24 0,-5-3-24 16,-8 0 4-16,-5-1-8 15,-4 1 12-15,-17-4-12 16,-9-4 24-16,-12-4-20 16,-4 1-20-16,-14-5 0 15,-3 4 12-15,-9 4 0 16,-5 4 8-16,10 4-8 15,-5 3-28-15,4 5 12 16,0 6 32-16,0 9-12 0,9 10 36 16,0 5-28-16,-1 3 48 15,5 1-36-15,4 3-16 16,5 0-4-16,4 3 36 16,4 5-24-16,4 7 8 15,4 1-16-15,5-9 28 16,4 1-24-16,5-8 20 15,12 0-20-15,12-8 28 16,6-7-28-16,3-3 20 16,-4-5-20-16,0-4-60 15,-8 1 20-15,-1-8-192 16,5-8 120-16,-13-3-336 16,-12 4 240-16,7-9-140 15</inkml:trace>
        </inkml:traceGroup>
        <inkml:traceGroup>
          <inkml:annotationXML>
            <emma:emma xmlns:emma="http://www.w3.org/2003/04/emma" version="1.0">
              <emma:interpretation id="{8AD9993E-54C7-43E0-A481-4E019C1BBCBE}" emma:medium="tactile" emma:mode="ink">
                <msink:context xmlns:msink="http://schemas.microsoft.com/ink/2010/main" type="inkWord" rotatedBoundingBox="15439,11653 19154,11625 19164,12835 15449,12864"/>
              </emma:interpretation>
              <emma:one-of disjunction-type="recognition" id="oneOf39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344873.411">14780 11408 236 0,'4'-12'88'0,"1"12"-68"0,-1-7-4 16,-4 3 124-16,0 0-80 16,8-4 88-16,-3 5-84 15,-5-5 12-15,4 1-44 16,0-1-4-16,-4 4-16 16,4 0 0-16,1 1-4 0,-5 3 4 15,0 0-8-15,4 11-4 16,0 4 4-16,0 4 28 15,1 8-16-15,-1 3-32 16,-4 4 8-16,0 4 28 16,-4-4-12-16,-1 0 16 0,-7 0-12 15,-1 0 12-15,0-4-16 16,0-3 16-16,1-8-16 16,-5-4 60-16,-1-4-40 15,1-7-4-15,5-8-12 16,-5-3 24-16,0-5-20 15,-5-7 20-15,1 0-20 16,0-3-168-16,4-1 84 16,0 0-440-1,8 1 280-15,5 3-12 0</inkml:trace>
          <inkml:trace contextRef="#ctx0" brushRef="#br0" timeOffset="345011.5968">14823 11162 488 0,'17'-38'180'0,"-17"30"-140"0,4 1-12 16,4 7 92-16,-3-4-72 15,-1 0-20-15,-4 4-16 16,4 4-56-16</inkml:trace>
          <inkml:trace contextRef="#ctx0" brushRef="#br0" timeOffset="345523.4575">15415 11116 352 0,'-13'-7'132'0,"9"3"-104"0,-1 0-8 0,5 4 148 0,0 0-96 15,-4 0 8-15,-5 8-52 16,5-1 0-16,-9 8-16 15,-4 8-8-15,-8 7 0 0,-9 8 56 16,-5 8-32-16,1 3 16 16,4 0-28-16,4-4 8 15,5-3-12-15,3 0-8 16,10-1 0-16,7-7 20 16,5 0-12-16,9-3 40 15,4-5-28-15,4 1-112 16,0-8 48-16,0-4-416 15,0-8 252 1,4 1-64-16</inkml:trace>
          <inkml:trace contextRef="#ctx0" brushRef="#br0" timeOffset="346013.7621">15461 11438 280 0,'-4'-8'104'0,"-4"4"-84"0,8 16 0 0,-5-1 120 16,5 8-80-16,-4 4 28 15,0 7-52-15,0-7 4 16,4 0-24-16,-5-1 28 16,1-3-28-16,4-4 40 0,-4-3-32 15,0-5 64-15,4-7-48 0,0-7 8 16,0-5-28-16,4-3-4 15,4-4-8-15,-3-3 12 16,-1-5-12-16,0-7 4 16,0-8-4-16,-4 8-24 15,0-4 8-15,0 8-4 16,5 4 4-16,-5 7-12 16,4 11 12-16,-4 1-40 15,13 14 28-15,-9 1 8 16,4 11 8-16,1 15 20 15,-1 4-8-15,5 3 32 16,0-11-24-16,-4 8 20 16,-1-4-20-16,5-7 28 0,0-8-28 15,-1 4 12-15,-3-12-16 16,-1-4 28-16,1 1-24 16,-1-16 40-16,5-3-32 15,-4-4-12-15,-1-4-8 16,1-4 12-16,-1-3-8 15,-3-4-12-15,-1-8 0 16,4 7 12-16,1 5-4 16,-1 3-20-16,1 8 8 15,-1 7-68-15,1 5 44 16,-1 6-216-16,1 9 136 16</inkml:trace>
          <inkml:trace contextRef="#ctx0" brushRef="#br0" timeOffset="346271.449">15989 11479 488 0,'-8'-18'180'0,"16"18"-140"0,14 0-12 16,-10-4 128-16,5 0-92 15,1 0 36-15,3 0-60 16,4 4-4-16,5 4-24 16,-4-4-8-16,-5 0 0 0,0 0-192 15,1 4 104-15,-5-4-336 16,-5 4 236-16,-3 3 12 16</inkml:trace>
          <inkml:trace contextRef="#ctx0" brushRef="#br0" timeOffset="346511.8337">16385 11339 436 0,'-8'12'160'0,"-1"-8"-124"0,-3 11-8 0,7-4 132 15,1 12-92-15,-4-1 8 0,3 5-48 16,1-4 0-16,4 3-16 15,0-7 28-15,0-4-24 0,0 0 32 16,0-3-32-16,0-5 32 16,-4-3-32-16,0-4-188 15,4 0 88-15,0-4-448 16</inkml:trace>
          <inkml:trace contextRef="#ctx0" brushRef="#br0" timeOffset="346794.0834">16577 11109 540 0,'34'-12'200'0,"-13"12"-156"0,18 4-12 0,-22 11 140 15,8 8-100-15,5 18 60 16,-4 12-76-16,-5 12 0 16,4-1-32-16,-12-7 12 0,-8-4-20 15,-14 0 52-15,-12-4-36 16,-13-3-96-16,-13-9 36 16,-9 1-248-16,-3-11 152 15,-5-1-432-15</inkml:trace>
          <inkml:trace contextRef="#ctx0" brushRef="#br0" timeOffset="348673.5879">17433 11044 320 0,'8'-7'120'0,"-3"3"-96"0,-1 0-4 16,-8 4 104-16,-1-4-72 15,-3 4 32-15,-5 0-48 16,-4 0 40-16,-8 0-44 16,-9 8-16-16,-9-1-8 15,-4 9 8-15,0 2-8 16,5 13 48-16,-1 14-28 0,-4 12 28 0,17 11-28 15,5 0 8-15,8-3-20 16,4-5 8-16,9 8-12 16,4-3-8-16,13-1 0 15,4 0 28-15,4-11-16 16,9-7-12-16,4-8-8 16,8-8-576-1,-8-11 312-15,-8-19 16 16</inkml:trace>
          <inkml:trace contextRef="#ctx0" brushRef="#br0" timeOffset="349331.6627">17369 12221 404 0,'-4'4'148'0,"8"4"-112"0,-4-5-12 16,0-3 172-16,0-3-112 16,0 3 28-16,0-8-68 15,0 1 16-15,0-5-32 16,0-3 44-16,0-8-40 0,9-11 4 16,-9-11-24-16,4-12 12 15,4-15-16-15,1-4-4 16,-1 5 0-16,5 6-4 15,0-3 0-15,0 8-12 0,4-9 8 16,0 1-16-16,4 4 12 16,5 3-4-16,3 5 4 15,10 6 24-15,3 13-8 16,-8 10 4-16,5 12-4 16,3 7-32-16,-8 16 12 15,-4 11 4-15,-9 15 8 16,-3 0 0-16,-18-4 0 15,0 4 24-15,-13 0-12 16,-4 0-20-16,-5-15 0 0,-12 4-32 16,0-4 24-16,4-11-12 15,5-8 16-15,4 0-28 16,4 0 24-16,8 0-4 16,9 0 12-16,9 0-20 15,8 7 16-15,8 1-12 16,5 3 12-16,4 4 16 15,-4 4 0-15,-9 4-20 32,0-4 8-32,-12-4 20 0,-9 4-4 15,-13-4 4-15,-17 0-4 16,-8 4-8-16,-13-11 4 16,8-8 12-16,1 0-8 0,3-16 24 15,5 5-20-15,13 4-12 16,8-9-4-16,9 9-92 0,8-5 48 15,9 9-488 1</inkml:trace>
          <inkml:trace contextRef="#ctx0" brushRef="#br0" timeOffset="349842.0202">18216 11521 384 0,'0'-26'140'0,"9"18"-108"0,-1-11-8 0,-8 12 84 16,0-1-64-16,0-7 36 15,-4 3-48-15,0-3-8 0,-5 4-16 16,-8 3 20-16,0 8-16 16,-4 0-40-16,4 4 16 0,-4 15 28 15,-9 4-8-15,13 0 52 16,4 3-32-16,5-3-16 15,8 3-4-15,8-11 44 16,1 4-28-16,8-11 16 16,8-1-24-16,1-3 0 15,-5-8-8-15,5-7 12 16,-1-12-12-16,-4 1 24 16,-3-12-20-16,-6-8-20 15,-3-15 0-15,-5-3 20 16,-4 3-4-16,-4 8-28 15,0 15 8-15,-9 11-4 16,4 19 8-16,-8 19 16 0,4 23-4 16,5 11 32-16,-5 8-20 15,5 0-4-15,3-8-8 16,5-7-16-16,-4 11 8 16,4-15 64-16,-4-8-32 15,0-4 24-15,-1 1-32 16,1-8-160-16,0-4 76 15,4-4-408 1,4-3 264-16,9-1-104 16</inkml:trace>
        </inkml:traceGroup>
        <inkml:traceGroup>
          <inkml:annotationXML>
            <emma:emma xmlns:emma="http://www.w3.org/2003/04/emma" version="1.0">
              <emma:interpretation id="{B67DD332-3FC4-4A54-AD71-E4C5DE2F7068}" emma:medium="tactile" emma:mode="ink">
                <msink:context xmlns:msink="http://schemas.microsoft.com/ink/2010/main" type="inkWord" rotatedBoundingBox="19689,11559 22997,11534 23005,12560 19697,12586"/>
              </emma:interpretation>
              <emma:one-of disjunction-type="recognition" id="oneOf40">
                <emma:interpretation id="interp52" emma:lang="" emma:confidence="1">
                  <emma:literal/>
                </emma:interpretation>
              </emma:one-of>
            </emma:emma>
          </inkml:annotationXML>
          <inkml:trace contextRef="#ctx0" brushRef="#br0" timeOffset="352938.1978">20337 11498 464 0,'-4'-7'176'0,"8"11"-140"0,9-8-8 0,-9 4 100 16,9 0-76-16,17 4 52 15,4-1-64-15,13-3 16 16,4 0-36-16,4 4 8 0,5 0-16 16,-9-4 12-16,-4-4-16 15,-5 0 4-15,-8 4-4 16,-8-3 4-16,-9 3-8 16,-9 0 16-16,-8 0-12 15,-8 0-276-15,-9 0 144 16,4 3-352-16</inkml:trace>
          <inkml:trace contextRef="#ctx0" brushRef="#br0" timeOffset="353208.3794">20652 11192 416 0,'-13'7'152'0,"18"9"-116"0,-5 18-12 16,0-12 144-16,0 12-96 16,8 12 32-16,-8-1-60 15,0 1 36-15,0-9-48 16,-8 5 20-16,8-8-32 0,0 0 28 16,-5-3-32-16,5-9 4 15,-4-3-12-15,4-4 64 0,0-7-40 16,0-8-188-16,9-4 84 15,12-3-576 1</inkml:trace>
          <inkml:trace contextRef="#ctx0" brushRef="#br0" timeOffset="353464.5615">21069 11317 496 0,'-21'22'184'0,"17"1"-140"16,4 15-16-16,0-19 84 0,17 4-68 16,0-1 8-16,17 5-32 15,4-8 24-15,18 0-28 16,-14-8 12-16,5-7-16 0,-4-4 12 16,-1-4-16-16,1-4 24 15,-13-3-20-15,0-4 24 16,-9-12-24-16,-13-7 4 15,-8 4-8-15,0-12-544 16</inkml:trace>
          <inkml:trace contextRef="#ctx0" brushRef="#br0" timeOffset="350804.0838">18962 11366 384 0,'25'-42'140'0,"-12"20"-108"0,0-28-8 16,-9 31 144-16,-4-3-96 15,0 3 60-15,0 4-76 16,-4 3-32 0,-5 12-16-16,-8 4-8 0,-8 19 0 0,3 3 24 15,-3 24-12-15,-1-9 40 16,13 1-28-16,-4-1 20 15,0 1-24-15,5-4 8 0,-1-4-16 16,9-8 20-16,4-7-20 16,0 0 32-16,0-4-28 15,4-7-4-15,13-8-8 16,4-4-24-16,5-3 12 16,4-5-32-16,4-3 24 15,4-4-4-15,-4-3 12 16,-4-13 0-16,-5 9 0 15,-8-1 8-15,-4 1 0 16,-13 11-36-16,0 0 20 16,0 7 60-16,-8 8-24 15,3 15-52-15,1 0 20 16,4 12 24-16,4-4-4 0,5-1 8 16,8-3-8-16,0 4 4 15,0-8-8-15,0 0 24 16,4-7-16-16,1-1 4 15,-5-3-8-15,0-4 12 16,0-4-12-16,-5-3-4 16,-7-1 0-16,-1-3 20 15,-4-8-12-15,0-11-4 16,-4 3-4-16,-1 1-4 16,1-1 0-16,0 8-12 15,-9 0 8-15,13 0-16 16,-4 4 12-16,-5 4-4 15,5 3 4-15,0 5 0 16,0 3 0-16,4 0 8 16,12 3 0-16,1 1-28 0,4 4 16 15,5-1 12-15,7 1 4 16,-7 3-4-16,7-3 4 16,-3 7-24-16,0 0 12 15,-14 0 4-15,5 0 4 16,-4 0-12-16,-9 1 8 15,-4-1 4-15,0 0 0 16,0 0 16-16,-8 0-8 16,-5-3 4-16,-8-1-4 15,8-4 4-15,-4 1-8 0,0 0-28 16,0-1 12-16,4-3-84 16,5-4 56-16,3 0-84 15,5 0 72-15,9-4-140 16,-1 0 108-1,18-3-200-15</inkml:trace>
          <inkml:trace contextRef="#ctx0" brushRef="#br0" timeOffset="351316.4446">19758 11370 548 0,'43'-23'204'0,"-31"23"-156"0,-12-4-16 15,0 4 104-15,-8 0-80 16,-9 8-4-16,4 7-32 15,-4 4 4-15,0 7-16 16,4 1 16-16,9-4-16 0,8-5-4 16,13 5 0-16,9-8 4 0,8-7-4 15,4-1 8-15,5 1-8 16,-14-8-4-16,6-4 4 16,-14-3 20-16,-4-8-12 15,-9-12 4-15,-8 1-8 16,-8-9-8-16,-5-2 4 15,-4-1-16-15,-13 7 8 16,5 9 4-16,12 7 0 16,0 3-28-16,13 5 16 15,9-1-32-15,8 8 28 16,0-4-180-16,4-3 108 0,-4 7-112 16,-4-8 116-1,-9 1 16-15,5-1 44 16,-9-3 16-16,-9-8 8 15,9 4 16-15,-13-12-8 16,5 8 24-16,-1-3-20 16,-3-5 164-16,7 12-100 15,1-4 76-15,4 11-88 16,-4 1 8-16,-1 7-40 16,1 15 24-16,-4 19-32 0,8 15 48 15,-13 12-40-15,-4 11-8 16,0-4-12-16,-9-8 8 15,9-3-12-15,0 0 32 16,4-4-24-16,1-4 48 16,-1-3-36-16,0-9 40 0,0-6-40 15,-4-9-216-15,9-6 100 16,-5-9-432 0,0 1 288-16,9-8-116 15</inkml:trace>
          <inkml:trace contextRef="#ctx0" brushRef="#br0" timeOffset="353846.0729">21368 11177 592 0,'-13'22'220'0,"4"9"-172"0,-12 22-12 0,21-19 84 16,-17 7-72-16,13 5 32 16,-9 3-44-16,4 4 32 15,5 0-40-15,4-4 4 0,-13 0-20 16,13-3-24-16,-8-8 4 16,-5-4-128-16,0-15 76 15,-4-8-208 1</inkml:trace>
          <inkml:trace contextRef="#ctx0" brushRef="#br0" timeOffset="354007.5049">21636 10957 684 0,'13'-26'252'0,"8"26"-192"0,26 11-20 16,-9 0 56-16,9 20-60 15,8 22 68-15,5 22-64 16,-1 16 8-16,-3-4-28 0,-9-7 48 0,-13-5-36 15,-26 9 4-15,-16 7-24 16,-18-4 20-16,-12-8-20 16,-22-11-144-16,-16-11 68 15,-5-12-376 1</inkml:trace>
        </inkml:traceGroup>
        <inkml:traceGroup>
          <inkml:annotationXML>
            <emma:emma xmlns:emma="http://www.w3.org/2003/04/emma" version="1.0">
              <emma:interpretation id="{6BAFCD27-B7E8-445A-BC36-BCCA274793F6}" emma:medium="tactile" emma:mode="ink">
                <msink:context xmlns:msink="http://schemas.microsoft.com/ink/2010/main" type="inkWord" rotatedBoundingBox="23479,12303 24219,12297 24232,13895 23492,13900"/>
              </emma:interpretation>
              <emma:one-of disjunction-type="recognition" id="oneOf41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0" timeOffset="355141.8215">23113 11835 456 0,'-8'-22'168'0,"16"10"-128"0,-3-3-16 15,7 7 104-15,-7 1-76 0,7-1 16 16,6 5-44-16,3-1-20 16,0 0-8-16,5 0 12 0,-9 0-4 15,8 1 16-15,-8-1-12 16,0-4-4-16,5 1 0 15,-18-1 20-15,0 1-12 16,-4-1 24-16,0 4-24 0,0 0-4 16,-4 4-4-16,4 0-16 15,0 0 8-15,-4 4 4 16,4 4 0-16,-9 3 0 16,5 4 0-16,4 8 0 15,0 7 0-15,-9 16-20 16,9 14 12-16,-4 5 32 15,4-1-16-15,0 4 8 16,0 15-8-16,0 16 4 16,0 11-8-16,0-4 16 15,0-12-12-15,-13-11 16 16,13-7-16-16,0 0-4 16,-13-4 0-16,9 3-4 15,-9-14 0-15,1-8 24 16,-5-8-12-16,-9-7 56 15,-4-7-36-15,0-1 28 0,-12-11-32 16,-5 0 16-16,-8-12-24 16,-5 1 16-16,-8-1-20 15,4-3-344-15,-25 8 180 16,-22-24-452 0</inkml:trace>
        </inkml:traceGroup>
      </inkml:traceGroup>
    </inkml:traceGroup>
    <inkml:traceGroup>
      <inkml:annotationXML>
        <emma:emma xmlns:emma="http://www.w3.org/2003/04/emma" version="1.0">
          <emma:interpretation id="{9EA9FEBD-6C55-4BA8-A0B3-8BB7D0F5F9CA}" emma:medium="tactile" emma:mode="ink">
            <msink:context xmlns:msink="http://schemas.microsoft.com/ink/2010/main" type="paragraph" rotatedBoundingBox="4919,13001 20885,12960 20888,14251 4923,142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0AEE8D0-EC7E-42EE-BA4B-3B8A8DA81C43}" emma:medium="tactile" emma:mode="ink">
              <msink:context xmlns:msink="http://schemas.microsoft.com/ink/2010/main" type="line" rotatedBoundingBox="4919,13001 20885,12960 20888,14251 4923,14292"/>
            </emma:interpretation>
          </emma:emma>
        </inkml:annotationXML>
        <inkml:traceGroup>
          <inkml:annotationXML>
            <emma:emma xmlns:emma="http://www.w3.org/2003/04/emma" version="1.0">
              <emma:interpretation id="{CE15B920-0A35-4F01-870E-82EDEA42B379}" emma:medium="tactile" emma:mode="ink">
                <msink:context xmlns:msink="http://schemas.microsoft.com/ink/2010/main" type="inkWord" rotatedBoundingBox="4920,13427 7276,13421 7277,13902 4922,13908"/>
              </emma:interpretation>
              <emma:one-of disjunction-type="recognition" id="oneOf42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0" timeOffset="384523.7791">4092 12869 320 0,'-4'-4'120'0,"4"8"-96"0,0-4-4 0,0-4 132 15,4 0-88 1,4-4 60-16,1 1-68 0,4 3 44 16,-1-3-56-16,1 3-12 15,0 0-20-15,-4 0-12 0,-5 4 4 16,-4 0-16-16,0 0 8 15,0 0 4-15,0 0 0 16,0 0 44-16,8 8-24 16,-8-1-8-16,-4 5-8 15,4 3 4-15,-4 4-4 16,0 7 16-16,-5 8-12 0,1 8-4 16,-5 7 0-16,-4-3 20 15,0-1-12-15,4-7-12 16,0-4-4-16,0-8 20 15,5-3-8-15,-1-8 16 16,5-3-16-16,0-5-12 16,4-7 0-16,0 0-92 15,8-4 48-15,5 1-504 16,4-1 304 0,-4-4 40-16</inkml:trace>
          <inkml:trace contextRef="#ctx0" brushRef="#br0" timeOffset="384914.8308">4445 13069 288 0,'5'-4'108'0,"-1"4"-84"0,0 0-4 0,-4 0 208 16,0 0-128-16,9 4 72 0,-1 0-100 16,1 0 12-16,3 0-48 15,5 3-4-15,5-7-20 0,8-7 56 16,4 7-40-16,8-4-4 15,5-8-12-15,4 5 8 16,-8-1-12-16,-13 1 4 16,-1-1-4-16,-7 1 12 15,-1-1-12-15,-13 0-100 16,-8 1 48-16,0 3-368 16,-8-3 228-1,4 3-196-15</inkml:trace>
          <inkml:trace contextRef="#ctx0" brushRef="#br0" timeOffset="385172.7803">4799 12831 352 0,'-13'-12'132'0,"9"16"-104"0,-1-4-8 0,5 0 184 16,-4 4-116-1,-9 11 80-15,5 4-72 16,-5 8-52-16,9 3-12 0,-13 8-20 15,0 7 0-15,-4-3-4 16,-1-1 20-16,5-3-16 16,0-4-12-16,0 0-4 15,0-7 12-15,4-12-4 16,5 8-64-16,4-12 32 16,4-3-304-16,8-1 180 15,18-14-232-15</inkml:trace>
          <inkml:trace contextRef="#ctx0" brushRef="#br0" timeOffset="385439.935">5110 12888 392 0,'-5'-8'148'0,"5"12"-116"0,0-4-8 15,5 4 100-15,3-1-72 16,5 5 112-16,-5 3-92 15,9 8 24-15,5 4-56 16,3 7-4-16,14 12-24 0,-5-4 28 16,8-1-24-16,-8 1 12 15,0-7-16-15,-4-5 0 16,0 1-4-16,-9-8 20 0,-4-4-16 16,-4-8-92-16,0-7 44 15,0-7-420 1,-1-8 252-16,-3-12-136 15</inkml:trace>
          <inkml:trace contextRef="#ctx0" brushRef="#br0" timeOffset="385682.5836">5604 12857 632 0,'-22'4'236'0,"9"4"-184"0,-12 7-16 0,12-4 88 0,0 4-76 15,-8 12 24-15,-4 11-40 16,3 3-4-16,-12-3-16 16,4 0 20-16,1 0-20 0,-1-8 12 15,8 0-12-15,1-7-8 16,13-8 0-16,-1-3-24 16,5-5 12-16,4-7-348 15,8-4 196-15,14-3-308 16</inkml:trace>
          <inkml:trace contextRef="#ctx0" brushRef="#br0" timeOffset="385937.2575">5944 13031 676 0,'0'-3'248'0,"9"3"-192"0,4 0-16 0,-5 0 100 15,22-4-84-15,4 0 16 16,13 0-48-16,0 0-4 16,4 4-12-16,0 0 36 0,0 0-20 15,-21 0-120-15,8 0 52 0,-12 0-248 16,-9 0 164-16</inkml:trace>
          <inkml:trace contextRef="#ctx0" brushRef="#br0" timeOffset="386177.8978">6315 12835 496 0,'0'0'184'0,"0"0"-140"0,0 3-16 15,-9 5 136-15,9 3-96 16,-13 8 24-16,5 4-52 16,4 11-8-16,-13 8-20 15,4 7-8-15,-4 0 0 0,-5-4 28 16,10 1-16-16,-5-12-12 0,4-4-8 16,4-3-180-16,1-5 96 15,8-3-436 1</inkml:trace>
        </inkml:traceGroup>
        <inkml:traceGroup>
          <inkml:annotationXML>
            <emma:emma xmlns:emma="http://www.w3.org/2003/04/emma" version="1.0">
              <emma:interpretation id="{72B6296C-42A1-430F-8BE6-49066C148334}" emma:medium="tactile" emma:mode="ink">
                <msink:context xmlns:msink="http://schemas.microsoft.com/ink/2010/main" type="inkWord" rotatedBoundingBox="7662,13197 8455,13194 8457,13977 7664,13979"/>
              </emma:interpretation>
              <emma:one-of disjunction-type="recognition" id="oneOf43">
                <emma:interpretation id="interp55" emma:lang="" emma:confidence="1">
                  <emma:literal/>
                </emma:interpretation>
              </emma:one-of>
            </emma:emma>
          </inkml:annotationXML>
          <inkml:trace contextRef="#ctx0" brushRef="#br0" timeOffset="386833.3043">7149 12842 476 0,'-30'0'176'0,"22"15"-136"0,-5 12-12 0,0-8 64 16,-4 15-56-16,-4 7 68 16,8 16-64-16,-4-4-24 15,-4 0-16-15,8-11 36 0,-8-4-24 16,0-4 8-16,-5-8-12 16,-4-7 12-16,0-8-12 15,5-7-72 1,4 4 32-16,4-23-400 0,8-4 236 15,9-8-40-15</inkml:trace>
          <inkml:trace contextRef="#ctx0" brushRef="#br0" timeOffset="386463.156">6851 12835 476 0,'0'0'176'0,"9"0"-136"0,-9 7-12 0,13 8 136 0,-5-3-96 16,5 14 44-16,4 12-68 15,4 7 20-15,0 12-36 16,1-4-8-16,-1 4-12 0,0-8 12 16,-4-3-12-16,-4-12 16 15,4 0-16-15,-4-8 32 16,-5-7-24-16,-3-8-260 15,-5-3 132-15,8-8-444 16</inkml:trace>
          <inkml:trace contextRef="#ctx0" brushRef="#br0" timeOffset="387022.8074">7175 12589 612 0,'8'7'228'0,"5"-3"-180"0,8 3-12 15,-12 9 80-15,8-5-72 16,4 12 44-16,1-8-52 16,-1 4-20-16,4-4-8 15,-12-4 36-15,-13-3-24 0,0-1 0 16,-21 1-12-16,4 3 28 16,-9-11-20-16,5 8-32 0,4-8 8 15,8 0-8-15,9 0 8 16,22 0 8-16,16 0 0 15,13 0 8-15,13 7-4 16,-4 5-476 0,-1 3 256-16,-12 4-168 15</inkml:trace>
        </inkml:traceGroup>
        <inkml:traceGroup>
          <inkml:annotationXML>
            <emma:emma xmlns:emma="http://www.w3.org/2003/04/emma" version="1.0">
              <emma:interpretation id="{11172E9A-C67B-4FDB-B781-C79BCDA3FCA5}" emma:medium="tactile" emma:mode="ink">
                <msink:context xmlns:msink="http://schemas.microsoft.com/ink/2010/main" type="inkWord" rotatedBoundingBox="8928,13479 9392,13478 9393,14042 8929,14043"/>
              </emma:interpretation>
              <emma:one-of disjunction-type="recognition" id="oneOf44">
                <emma:interpretation id="interp56" emma:lang="" emma:confidence="1">
                  <emma:literal/>
                </emma:interpretation>
              </emma:one-of>
            </emma:emma>
          </inkml:annotationXML>
          <inkml:trace contextRef="#ctx0" brushRef="#br0" timeOffset="387663.9148">8065 13266 644 0,'-17'-23'236'0,"25"23"-180"0,5 0-20 15,-4 0 72-15,12-3-68 16,9 3 60-16,4 0-56 16,13 0-28-16,-5-4-16 15,9 0 24-15,-8 0-12 0,8 0 4 16,-8-3-8-16,-5-1-16 16,-13 4 4-16,-16 1-208 15,-9-1 116-15</inkml:trace>
          <inkml:trace contextRef="#ctx0" brushRef="#br0" timeOffset="387906.9326">8295 12876 476 0,'0'-4'176'0,"-9"20"-136"0,-4 10-12 0,5-3 152 16,8 11-104-16,-13 19 40 15,5 4-68-15,3-1 16 16,-3 5-36-16,-1-8-8 0,1-11-12 16,-5-1 12-16,0-14-12 0,-4-5-152 15,9-3 76-15,-5-4-484 16,13-3 308 0,0-5 60-16</inkml:trace>
        </inkml:traceGroup>
        <inkml:traceGroup>
          <inkml:annotationXML>
            <emma:emma xmlns:emma="http://www.w3.org/2003/04/emma" version="1.0">
              <emma:interpretation id="{5BEC4A8F-D64D-4582-B99B-970D231CACBA}" emma:medium="tactile" emma:mode="ink">
                <msink:context xmlns:msink="http://schemas.microsoft.com/ink/2010/main" type="inkWord" rotatedBoundingBox="9922,12988 10733,12986 10735,13984 9925,13987"/>
              </emma:interpretation>
              <emma:one-of disjunction-type="recognition" id="oneOf45">
                <emma:interpretation id="interp57" emma:lang="" emma:confidence="1">
                  <emma:literal/>
                </emma:interpretation>
              </emma:one-of>
            </emma:emma>
          </inkml:annotationXML>
          <inkml:trace contextRef="#ctx0" brushRef="#br0" timeOffset="388460.1635">9513 12929 548 0,'-34'34'204'0,"4"4"-156"0,-21 26-16 16,21-26 72-16,-13 8-64 15,-8 3 8-15,9-4-28 16,-1-3 24-16,5-12-28 15,-1-3-24-15,10-8 4 0,7-8-132 0,5-3 76 16</inkml:trace>
          <inkml:trace contextRef="#ctx0" brushRef="#br0" timeOffset="388266.0467">9057 12853 364 0,'0'-7'132'0,"9"14"-100"0,3-3-12 0,1 4 176 16,0-1-112-16,12 12 88 15,14 12-100-15,3 10-20 16,9 16-32-16,0 0 12 0,1-4-20 15,-6-4-4-15,-7-4-4 16,-9-11 28-16,-9-3-16 16,-8-9-24-16,-5-6 4 0,-8-9-368 15,-4 1 200 1,0-16-228-16</inkml:trace>
          <inkml:trace contextRef="#ctx0" brushRef="#br0" timeOffset="389597.4542">9717 12471 364 0,'0'-34'132'0,"0"23"-100"0,0-8-12 16,13 11 176-16,-13 1-112 15,13-1 52-15,-5 4-76 0,5 4-4 16,8 8-32-16,-4 7 4 0,-8 8-16 16,12 3 12-16,-12 5-16 15,-1 3 24-15,-16-4-20 16,-1-4 32-16,-4-3-28 15,-4-4 20-15,-4-8-20 16,8-3-52-16,-4-4 20 16,4-4-76-16,5 0 52 15,8 0-44-15,8 3 48 16,1 1 12 0,4 8 12-16,8 10-24 0,0 1 20 15,5 0 60-15,-13-1-24 16,-1-3 72-16,-12-3-52 15,-4-1 64-15,-13 0-64 0,4-4 8 16,-17 1-28-16,9-5 4 16,4-3-12-16,-4 0-308 15,0-4 164-15</inkml:trace>
        </inkml:traceGroup>
        <inkml:traceGroup>
          <inkml:annotationXML>
            <emma:emma xmlns:emma="http://www.w3.org/2003/04/emma" version="1.0">
              <emma:interpretation id="{1E9D1F63-784F-465E-A672-F6F8407D1F85}" emma:medium="tactile" emma:mode="ink">
                <msink:context xmlns:msink="http://schemas.microsoft.com/ink/2010/main" type="inkWord" rotatedBoundingBox="11249,13589 11713,13588 11714,14073 11250,14074"/>
              </emma:interpretation>
              <emma:one-of disjunction-type="recognition" id="oneOf46">
                <emma:interpretation id="interp58" emma:lang="" emma:confidence="1">
                  <emma:literal/>
                </emma:interpretation>
              </emma:one-of>
            </emma:emma>
          </inkml:annotationXML>
          <inkml:trace contextRef="#ctx0" brushRef="#br0" timeOffset="389992.2458">10390 13330 632 0,'-21'-7'236'0,"29"7"-184"0,-8-8-16 16,13 8 104-16,12 0-84 15,9-4 40-15,9-3-56 16,25 7-4-16,-4 0-24 15,0 0 0-15,-13 0-4 0,-13 0-216 16,-8 0 112-16,-9-4-404 16,-16 0 284-16,-5 1 8 15</inkml:trace>
          <inkml:trace contextRef="#ctx0" brushRef="#br0" timeOffset="390176.235">10539 12982 788 0,'-30'46'292'0,"22"-1"-228"0,-14 23-16 0,14-26 8 15,-1 7-40-15,5 0 32 16,-5 0-32-16,1-15-68 0,8 1 28 16,4-9-204-16,9-3 128 0,8-4-416 15</inkml:trace>
        </inkml:traceGroup>
        <inkml:traceGroup>
          <inkml:annotationXML>
            <emma:emma xmlns:emma="http://www.w3.org/2003/04/emma" version="1.0">
              <emma:interpretation id="{AFFFA27F-3E53-4F52-979F-F7EB1080A2F8}" emma:medium="tactile" emma:mode="ink">
                <msink:context xmlns:msink="http://schemas.microsoft.com/ink/2010/main" type="inkWord" rotatedBoundingBox="12283,13633 13318,13630 13319,13919 12284,13922"/>
              </emma:interpretation>
              <emma:one-of disjunction-type="recognition" id="oneOf47">
                <emma:interpretation id="interp59" emma:lang="" emma:confidence="1">
                  <emma:literal/>
                </emma:interpretation>
              </emma:one-of>
            </emma:emma>
          </inkml:annotationXML>
          <inkml:trace contextRef="#ctx0" brushRef="#br0" timeOffset="390643.5196">11548 13247 216 0,'-8'-34'80'0,"8"26"-60"0,-17-3-8 15,4 11 188-15,-4 0-112 16,-5 0 44-16,1 15-80 16,4 0-28-16,4 4-16 0,9 0-28 15,13 0 12-15,8-4 20 16,4-7-4-16,4-1-92 16,1-3 48-16,-5-8-32 15,-4-3 40-15,-8-4 32 16,-9-1 0-16,-9 1 8 15,-8-12-4-15,-4 4 92 16,-9 8-56-16,0 3 44 16,5 12-52-16,8 4-44 15,8 7 0-15,14 0-476 16</inkml:trace>
          <inkml:trace contextRef="#ctx0" brushRef="#br0" timeOffset="390924.7254">11957 13164 684 0,'-34'-4'252'0,"17"8"-192"0,-13 0-20 16,17 3 100-16,5 5-84 15,-1-1-20-15,9 0-24 0,9 1-4 16,8-1-4-16,8-7-4 0,9-4 4 16,5-4-84-16,-5-4 44 15,-5 1-32-15,-3-5 44 16,-13-3 20-16,-9 0 4 15,-8 4 12-15,-13-4-8 16,-9 3-20-16,-4 5 8 16,-4 7 4-16,5 4 4 15,7 3 8-15,9 4-4 16,13 5-4-16,13 3 4 16,13-4-464-16,4 0 252 15,4 0-48 1</inkml:trace>
          <inkml:trace contextRef="#ctx0" brushRef="#br0" timeOffset="391339.3882">12349 13099 508 0,'-5'-26'188'0,"-3"22"-148"0,-5 4-8 0,5 0 148 16,-1 4-104-16,1 4 84 16,3 3-92-16,1 4-72 15,8 0 0-15,9-3 20 0,4-5-8 16,4-3 16-16,9-12-12 16,-4-3 0-16,-5-4-4 15,-4-4 12-15,-17 0-12 0,-4 0-4 16,-9 0 0-16,-4 8-156 15,-4 11 84-15,-1 19-560 16</inkml:trace>
        </inkml:traceGroup>
        <inkml:traceGroup>
          <inkml:annotationXML>
            <emma:emma xmlns:emma="http://www.w3.org/2003/04/emma" version="1.0">
              <emma:interpretation id="{87EA985E-F23C-4549-A5FD-08741C2BFB9C}" emma:medium="tactile" emma:mode="ink">
                <msink:context xmlns:msink="http://schemas.microsoft.com/ink/2010/main" type="inkWord" rotatedBoundingBox="14153,13657 14745,13656 14746,14117 14154,14119"/>
              </emma:interpretation>
              <emma:one-of disjunction-type="recognition" id="oneOf48">
                <emma:interpretation id="interp60" emma:lang="" emma:confidence="1">
                  <emma:literal/>
                </emma:interpretation>
              </emma:one-of>
            </emma:emma>
          </inkml:annotationXML>
          <inkml:trace contextRef="#ctx0" brushRef="#br0" timeOffset="391942.9305">13273 13311 560 0,'0'0'208'0,"4"-3"-164"0,0-5-8 15,5 8 100-15,3 0-80 16,5 0 84-16,5 4-80 16,8 0 20-16,4-1-44 15,4-3 4-15,9 4-24 0,8-4 20 16,9 0-24-16,0 0 12 0,0-4-12 16,-13 1-52-16,-13 3 24 15,-12-8-200 1,-13 4 120-16,-22 1-532 15</inkml:trace>
          <inkml:trace contextRef="#ctx0" brushRef="#br0" timeOffset="392154.24">13579 13054 424 0,'-4'-4'156'0,"0"16"-120"0,-1 7-8 0,5-1 148 15,0 17-100-15,-4 2 84 0,0 9-92 16,0 3 0-16,-5-4-44 16,1-3-4-16,-1-4-12 0,-4-8 20 15,1-3-16-15,-5-5-76 16,0 1 36-16,-1-4-580 16</inkml:trace>
        </inkml:traceGroup>
        <inkml:traceGroup>
          <inkml:annotationXML>
            <emma:emma xmlns:emma="http://www.w3.org/2003/04/emma" version="1.0">
              <emma:interpretation id="{2FA3E3C0-117D-4184-B272-986819B80F34}" emma:medium="tactile" emma:mode="ink">
                <msink:context xmlns:msink="http://schemas.microsoft.com/ink/2010/main" type="inkWord" rotatedBoundingBox="15790,13139 18132,13132 18135,14258 15793,14264"/>
              </emma:interpretation>
              <emma:one-of disjunction-type="recognition" id="oneOf49">
                <emma:interpretation id="interp61" emma:lang="" emma:confidence="1">
                  <emma:literal/>
                </emma:interpretation>
              </emma:one-of>
            </emma:emma>
          </inkml:annotationXML>
          <inkml:trace contextRef="#ctx0" brushRef="#br0" timeOffset="393116.4898">15380 13126 476 0,'-21'8'176'0,"13"7"-136"0,-18 19-12 16,13-12 100-16,-8 9-76 16,-5 7 40-16,-3 3-52 15,-5 1 12-15,-5 0-32 16,1 3 16-16,0-11-20 0,4 8 8 15,4-8-12-15,0-8 28 16,4 1-24-16,1-12 20 16,12-4-20-16,0-11-176 31,9 0 88-31,4-7-520 0</inkml:trace>
          <inkml:trace contextRef="#ctx0" brushRef="#br0" timeOffset="392755.0307">14955 13183 364 0,'0'-8'132'0,"8"1"-100"0,5 7-12 16,0 7 148-16,4 5-96 15,4-1 32-15,13 15-60 16,4 16 80-16,9-4-72 16,0 4 48-16,4-1-60 0,-8 1-28 15,-5-1-12-15,-8 1 24 0,-5 0-12 16,-7-8 12-16,-6-8-12 15,-3-7 44-15,-9-4-28 16,-4-7-68-16,-5-12 20 16,-4-7-364-16,-4-8 212 15,0 7-288 1</inkml:trace>
          <inkml:trace contextRef="#ctx0" brushRef="#br0" timeOffset="394177.849">15683 12668 384 0,'0'-11'140'0,"4"7"-108"0,-4 0-8 0,0 4 100 15,0 0-72-15,-4 4 8 0,0 3-40 16,-5 16 92-16,1 4-60 15,-1 3 48-15,5 0-60 16,-1 0-4-16,1-3-20 0,0-1-12 16,4-3 0-16,0-4 48 15,0-4-28-15,0-3 44 16,0-12-40-16,0 0 40 16,0-4-40-16,-4 0-24 15,4-4-4-15,-5-3-64 16,1-4 36-16,0 0-68 15,4-4 56-15,-4-4-16 0,4 0 32 16,0-3-4-16,0-1 16 16,4 1 8-1,0-1 4-15,0 5-12 0,1 7 8 16,-1-1-40-16,0 9 24 16,-4 3 16-16,0 4 4 15,4 11 36-15,5 8-20 16,0 8 32-16,3-1-32 15,1 1 20-15,0-1-20 16,4 1 20-16,0-8-24 16,0 0 32-16,-4-4-28 0,-1-4 12 15,1-3-16-15,-4-1 44 16,-1-7-28-16,1-7 12 16,-1-5-24-16,1 1 0 15,-5-4-8-15,0-8 4 16,1-7-8-16,-1 0 32 15,-4-1-20-15,0 1-40 16,4 4 12-16,0 3-16 16,-4 8 16-16,5 3-20 15,7 5 20-15,-3 3 24 16,4 4-8-16,-5 4-132 16,5 0 72-16,-4 3-220 15,-5 1 156-15</inkml:trace>
          <inkml:trace contextRef="#ctx0" brushRef="#br0" timeOffset="394466.6173">16040 12683 624 0,'5'-4'228'0,"-1"4"-176"0,5-3-16 0,-9 3 88 16,8 3-76-16,1 1 32 0,8 4-44 16,-5 3-4-16,1-3-20 15,4-1 12-15,-4 1-16 0,-5 3-20 16,5-15 4-16,-4 8-144 15,-1-4 80-15,1 0-364 16</inkml:trace>
          <inkml:trace contextRef="#ctx0" brushRef="#br0" timeOffset="394732.8248">16471 12536 496 0,'0'-8'184'0,"0"8"-140"0,8 4-16 0,-8-4 144 15,0 15-100-15,0 4 76 16,0 11-84-16,-8 4-28 15,3 4-20-15,1-4 40 0,0 0-32 16,0-4-64-16,-5 1 20 16</inkml:trace>
          <inkml:trace contextRef="#ctx0" brushRef="#br0" timeOffset="420225.1302">16837 13595 332 0,'-4'-3'120'0,"4"6"-92"0,-5-3-8 0,5 0 88 15,0 0-64-15,0 0 60 16,0 0-60-16,0 0-4 15,0 0-24-15,0 0 16 16,0 0-20-16,9 0 32 0,-9 0-28 16,8 0 32-16,1 0-32 15,-9 0 20-15,8 0-20 16,1 0 28-16,-1 0-28 16,5 0-4-16,0 0-8 15,4 0 4-15,4 0-4 16,1 0 8-16,3 0-8 0,1 0 16 15,3-3-12-15,1-1 4 16,-4 0-4-16,-1 0-8 16,1 0 4-16,-5 1 12 15,-8-1-8-15,0 0-4 16,-5 0 0-16,1 4-4 16,-9 0 0-16,0 0 16 15,4 0-8-15,-4 0-12 16,9 0 0-16,-1 0-68 15,1 0 40-15,-9 0-180 16,8 0 116-16,-8 0-388 16</inkml:trace>
        </inkml:traceGroup>
        <inkml:traceGroup>
          <inkml:annotationXML>
            <emma:emma xmlns:emma="http://www.w3.org/2003/04/emma" version="1.0">
              <emma:interpretation id="{44217A4B-7429-4F77-828C-313F6F762F66}" emma:medium="tactile" emma:mode="ink">
                <msink:context xmlns:msink="http://schemas.microsoft.com/ink/2010/main" type="inkWord" rotatedBoundingBox="19005,13196 20885,13191 20888,13988 19008,13993"/>
              </emma:interpretation>
              <emma:one-of disjunction-type="recognition" id="oneOf50">
                <emma:interpretation id="interp62" emma:lang="" emma:confidence="1">
                  <emma:literal/>
                </emma:interpretation>
              </emma:one-of>
            </emma:emma>
          </inkml:annotationXML>
          <inkml:trace contextRef="#ctx0" brushRef="#br0" timeOffset="422060.8398">19468 12891 320 0,'-12'-11'120'0,"7"15"-96"0,1 0-4 0,4-4 168 15,-4 7-108-15,-5 8 64 16,-3 4-84-16,-14 11 0 15,5 8-36-15,-9 8 24 0,-13 3-32 16,-8 4 48-16,-4-11-36 0,-1-1 12 16,5 1-24-16,5-8-8 15,11-8-4-15,6-7 28 16,7-7-16-16,10-1-156 16,12-11 76-16,4-4-312 15,9-7 212 1,12-4-164-16</inkml:trace>
          <inkml:trace contextRef="#ctx0" brushRef="#br0" timeOffset="421775.7618">19064 12884 352 0,'25'-12'132'0,"-16"16"-104"0,-1 0-8 0,9 7 104 0,-4 8-72 16,4 8 104-16,5 18-92 16,3 4 52-16,1 8-72 15,-1 0 16-15,14-4-40 16,-5-8 28-16,-5-7-32 0,1-8 20 15,-8-3-20-15,-5-8 36 16,-5-4-28-16,-3-4-32 16,-9-11 4-16,0 0-204 15,0-3 116-15,0-16-448 16,0 7 304 0,0-10 60-16</inkml:trace>
          <inkml:trace contextRef="#ctx0" brushRef="#br0" timeOffset="422908.8665">19758 12611 416 0,'-9'0'152'0,"1"4"-116"0,-18 19-12 0,18-8 108 16,-13 11-76-16,4 1 48 16,-9 3-60-16,13 0 28 15,-4-3-40-15,9-1 24 0,-9-3-28 16,8 0 0-16,1-8-16 15,8-4 28-15,-5-3-24 16,1-1 40-16,4-10-32 16,4-9-4-16,1 1-12 15,7-4-60-15,-3-4 28 16,4-4-68-16,-5 0 52 0,-8-3-8 16,9-1 28-16,-9 1 4 15,4 3 8-15,-4 4 0 16,0 0 0-16,0 8 0 15,0 0 0-15,4 7-20 16,-4 4 16-16,9 4 32 16,3 3-12-16,6 8 28 15,-1 4-24-15,0 4 48 16,-5 0-32-16,14-1 20 16,-9 1-28-16,0-4 36 15,-4 0-32-15,4 0-24 16,-4-4 0-16,-1 0 36 15,1-7-24-15,-4 3-8 16,-1-11-8-16,5 0 64 0,-5 0-32 16,1 0 16-16,-1-11-28 15,-3 3 0-15,7-7-8 16,-7 4 12-16,3-4-12 16,-3-1-4-16,-5-2 0 15,8-5-16-15,-4-4 8 16,1 5-4-16,-1-5 0 15,0 4 8-15,0 4 0 16,5 4-12-16,-5 0 8 16,-4 4-16-16,13 3 12 0,-13 5 20 15,8-1-4-15,-8 4-92 16,9 7 48-16,-9 5-176 16,0-1 120-16,0 4-504 15</inkml:trace>
          <inkml:trace contextRef="#ctx0" brushRef="#br0" timeOffset="421127.0449">18182 13005 384 0,'-8'-38'140'0,"12"34"-108"0,5-11-8 15,-9 11 144-15,0-3-96 16,4 3 60-16,-4 0-76 16,0 4-8-16,0 0-28 15,4 12 48-15,-4 10-36 0,0 9 48 16,0 6-48-16,0 5 4 16,0 0-24-16,-4-5 20 15,-5 1-20-15,1-4 12 16,-1 4-12-16,1-7 36 15,-1-9-24-15,1-3-12 0,-1-4-8 16,5 0-120-16,4-7 64 16,0 0-216-16,0-8 148 15,0 0-412 1</inkml:trace>
          <inkml:trace contextRef="#ctx0" brushRef="#br0" timeOffset="421452.9041">18532 13156 580 0,'0'-7'216'0,"0"3"-168"0,4 0-12 16,-4 4 100-16,8-4-80 15,1 1 48-15,4 3-60 16,4-4 4-16,8 4-32 16,1-4 20-16,-1 0-24 0,5 0 4 15,0 4-8-15,-5-11-16 16,-3 3 4-16,-5 1 48 16,0-1-24-16,-4 1-108 15,-1 3 48-15,-3 0-320 16</inkml:trace>
        </inkml:traceGroup>
      </inkml:traceGroup>
    </inkml:traceGroup>
    <inkml:traceGroup>
      <inkml:annotationXML>
        <emma:emma xmlns:emma="http://www.w3.org/2003/04/emma" version="1.0">
          <emma:interpretation id="{83333CE6-BC82-4342-A555-2F4BE78C3967}" emma:medium="tactile" emma:mode="ink">
            <msink:context xmlns:msink="http://schemas.microsoft.com/ink/2010/main" type="paragraph" rotatedBoundingBox="17647,14139 20758,14195 20746,14868 17635,14813" alignmentLevel="5"/>
          </emma:interpretation>
        </emma:emma>
      </inkml:annotationXML>
      <inkml:traceGroup>
        <inkml:annotationXML>
          <emma:emma xmlns:emma="http://www.w3.org/2003/04/emma" version="1.0">
            <emma:interpretation id="{5C83869D-8044-40C7-8EB2-C0F461AFF495}" emma:medium="tactile" emma:mode="ink">
              <msink:context xmlns:msink="http://schemas.microsoft.com/ink/2010/main" type="inkBullet" rotatedBoundingBox="17642,14438 18024,14445 18022,14530 17640,14523"/>
            </emma:interpretation>
            <emma:one-of disjunction-type="recognition" id="oneOf51">
              <emma:interpretation id="interp63" emma:lang="" emma:confidence="0">
                <emma:literal>-</emma:literal>
              </emma:interpretation>
            </emma:one-of>
          </emma:emma>
        </inkml:annotationXML>
        <inkml:trace contextRef="#ctx0" brushRef="#br0" timeOffset="420893.9162">16764 13917 444 0,'-4'-4'164'16,"8"1"-124"-16,-4-1-16 0,0 0 104 0,9 4-76 15,-9-8 60-15,0 8-68 16,0 0 16-16,0 0-40 16,0 0 36-16,0 0-32 0,8 0 20 15,5 0-24-15,4 0-8 16,-4 0-8-16,4 0 12 15,0-7-8-15,9-1 4 16,3 1-4-16,6 3-8 16,-1-4 4-16,0-3 20 15,-5 7-12-15,-3 0-4 16,-5 4-4-16,-4-3 12 16,-4 3-8-16,-4 0-20 15,-9 0 4-15,4 7-136 0,-4-7 76 16,8 8-252-1</inkml:trace>
      </inkml:traceGroup>
      <inkml:traceGroup>
        <inkml:annotationXML>
          <emma:emma xmlns:emma="http://www.w3.org/2003/04/emma" version="1.0">
            <emma:interpretation id="{722BAE36-9648-4396-8E48-5BC72F9396A6}" emma:medium="tactile" emma:mode="ink">
              <msink:context xmlns:msink="http://schemas.microsoft.com/ink/2010/main" type="line" rotatedBoundingBox="18652,14157 20758,14195 20746,14868 18640,14831">
                <msink:destinationLink direction="with" ref="{3A198D21-4C1A-4F13-A1B3-35C4F62E68E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03B5AAC-213C-489E-801A-2D5C9797478E}" emma:medium="tactile" emma:mode="ink">
                <msink:context xmlns:msink="http://schemas.microsoft.com/ink/2010/main" type="inkWord" rotatedBoundingBox="18652,14157 20758,14195 20746,14868 18640,14831"/>
              </emma:interpretation>
              <emma:one-of disjunction-type="recognition" id="oneOf52">
                <emma:interpretation id="interp64" emma:lang="" emma:confidence="1">
                  <emma:literal/>
                </emma:interpretation>
              </emma:one-of>
            </emma:emma>
          </inkml:annotationXML>
          <inkml:trace contextRef="#ctx0" brushRef="#br0" timeOffset="423558.0864">17769 13675 332 0,'0'0'120'0,"5"0"-92"0,-1 0-8 15,-4 0 148-15,8 0-96 16,1 0 76-16,-1-8-84 16,1 8 28-16,-1 0-56 15,1 0 24-15,4 0-32 16,0-4 16-16,-1 4-24 0,5-3 28 15,5 3-32-15,3 0 4 16,1 0-12-16,4 0 4 0,4 0-8 16,4 0 8-1,9-8-8-15,21 4 24 0,30-3-16 16,21 7-20-16,-4 4 0 16,17-4 32-16,34 7-16 15,-8 1 36-15,-14-1-28 16,-16-7-4-16,0-4-8 15,-13-3 4-15,-13-1-4 16,-12 5-12-16,-22-5 4 16,-17 4 28-16,-17-7-12 15,-9 3 4-15,-12 4-8 16,0-3-120-16,-9 3 60 0,-4 0-156 16,-4 1 120-16,-9-1-480 15,9 4 316 1,-13 7 76-16</inkml:trace>
          <inkml:trace contextRef="#ctx0" brushRef="#br0" timeOffset="423966.1732">18187 14019 372 0,'4'-11'140'0,"-4"7"-112"0,4 0-4 0,-4 4 128 16,0 0-88-16,0 0 44 16,0 8-64-16,-4 7 64 15,4 4-60-15,-4 0-16 0,4 0-20 16,-5 4 0-16,1-1-8 0,4 1 8 16,0-4-8-16,-8 0 24 15,3-4-16-15,5-4 32 16,-8 1-28-16,-1-5-136 15,5-7 64-15,0 0-404 16</inkml:trace>
          <inkml:trace contextRef="#ctx0" brushRef="#br0" timeOffset="424238.4147">18540 14129 644 0,'17'-8'236'0,"4"5"-180"0,9-1-20 0,-13 4 60 15,9-4-60-15,4 4 24 16,-5-4-40-16,1 4 16 15,-1 0-20-15,-8 0-96 0,0 0 44 16,-4 0-396 0,-4 0 240-1</inkml:trace>
          <inkml:trace contextRef="#ctx0" brushRef="#br0" timeOffset="424534.7042">18962 14053 260 0,'12'0'96'0,"-3"0"-76"0,8-3-4 16,-4 6 112-16,4 1-72 15,8 4 104-15,5 3-96 16,4 0 32-16,0 1-56 15,-8 3 12-15,12 0-32 16,-12 4 8-16,-5 0-16 0,-4-4 12 16,-8-4-16-16,3 1 16 15,-3-8-16-15,-9 3-152 16,0-7 76-16,0 0-340 16,0 0 224-16,0 0-4 15</inkml:trace>
          <inkml:trace contextRef="#ctx0" brushRef="#br0" timeOffset="424777.5644">19311 14015 528 0,'-9'-11'196'0,"5"15"-152"16,0 3-12-16,0 1 88 0,-5 0-72 15,5 3 44-15,-5 4-56 16,-8 0 0-16,4-3-24 16,-12-1 20-16,-1 4-20 0,-3 0 4 15,-1 0-8-15,0-3 12 16,0 3-12-16,5-8-128 16,3 1 68-16</inkml:trace>
        </inkml:traceGroup>
      </inkml:traceGroup>
    </inkml:traceGroup>
    <inkml:traceGroup>
      <inkml:annotationXML>
        <emma:emma xmlns:emma="http://www.w3.org/2003/04/emma" version="1.0">
          <emma:interpretation id="{34D66B6F-B918-404A-9EA4-57B033A1631F}" emma:medium="tactile" emma:mode="ink">
            <msink:context xmlns:msink="http://schemas.microsoft.com/ink/2010/main" type="paragraph" rotatedBoundingBox="5023,14763 23328,14628 23349,17377 5043,175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85CCFC6-46C7-4129-9133-FCA09CAE9AB7}" emma:medium="tactile" emma:mode="ink">
              <msink:context xmlns:msink="http://schemas.microsoft.com/ink/2010/main" type="line" rotatedBoundingBox="5023,14763 23328,14628 23349,17377 5043,17512">
                <msink:destinationLink direction="with" ref="{3A198D21-4C1A-4F13-A1B3-35C4F62E68E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0AA6930-EF8C-4CBF-B580-3C80447DA9D8}" emma:medium="tactile" emma:mode="ink">
                <msink:context xmlns:msink="http://schemas.microsoft.com/ink/2010/main" type="inkWord" rotatedBoundingBox="5024,14941 6479,14930 6486,15908 5031,15919"/>
              </emma:interpretation>
              <emma:one-of disjunction-type="recognition" id="oneOf53">
                <emma:interpretation id="interp65" emma:lang="" emma:confidence="1">
                  <emma:literal/>
                </emma:interpretation>
              </emma:one-of>
            </emma:emma>
          </inkml:annotationXML>
          <inkml:trace contextRef="#ctx0" brushRef="#br0" timeOffset="442468.4881">4156 14837 560 0,'-9'-12'208'0,"9"16"-164"0,9-8-8 15,-1 4 120-15,5 0-92 16,8 0 72-16,9 4-80 16,0 0 4-16,-4 4-36 15,3 3-12-15,-3-3-8 0,-5-1-200 16,0 1 108-16,-4-5-272 31,-12 5-36-31</inkml:trace>
          <inkml:trace contextRef="#ctx0" brushRef="#br0" timeOffset="442250.379">4258 14731 528 0,'-13'-11'196'0,"9"11"-152"0,8-4-12 16,-4 4 88-16,9-4-72 16,-1 0 0-16,1 0-32 15,8 1 8-15,-4 3-16 16,4 0-12-16,4 0 0 0,0 0 20 16,-4 0-8-16,4 7 4 15,-3 5-4-15,-6-5 4 16,-3 12 16-1,-1 0-12-15,-16 0-8 16,-5 4-4-16,0-1 20 16,-4 1-12-16,-4-4-4 15,-5 0-4-15,5-4-4 16,0-4 0-16,8 1 8 16,-4-5-4-16,13 1-4 0,-5-1 4 15,18 1 28 1,-1 0-16-16,5-1 4 0,0 4-12 15,4 1 12-15,0-1-12 16,0-3-128-16,0-1 68 16,0 1-228-16,-4-1 156 15,-13-7-304 1</inkml:trace>
          <inkml:trace contextRef="#ctx0" brushRef="#br0" timeOffset="442731.6875">4271 14629 612 0,'-9'-27'228'0,"13"20"-180"0,9-12-12 0,-4 4 124 16,-1-8-96-16,5-7-8 15,4-1-36-15,0-3-8 16,0 8-4-16,-4 3-24 0,4 4 8 16,-13 8 20-16,5 11-4 15,-1 15 48-15,-12 8-28 16,4 7-4-16,-4 4-16 0,4 0 12 15,0 0-12-15,0 0-160 16,-5 0 80-16,10-4-568 16</inkml:trace>
          <inkml:trace contextRef="#ctx0" brushRef="#br0" timeOffset="443391.5954">4594 14587 392 0,'0'-23'148'0,"5"20"-116"0,3-5-8 0,1 0 128 16,-1 1-88-1,5-1 16-15,4 4-44 0,0 1 0 16,0-1-20-16,0-4-16 0,0 8-4 16,-4 0 4-16,-5 0 0 15,1-7 24-15,-9 7-12 16,0 0 24-16,0 0-24 16,0 0-12-16,-4 7-4 15,-1-7-4-15,1 8 0 16,0-4 16-16,0-1-4 15,-1 1-4-15,1 0 4 0,-4-4-16 16,-1 8 8-16,1-5 12 16,-1 5-4-16,1 0 16 15,-1-1-12-15,0 1 40 16,1 3-24-16,-5 0 32 16,0 1-32-16,5 3 12 15,-1 4-20-15,-3 4 20 16,-1-1-24-16,4 5 32 15,-3-1-28-15,3 8 20 16,1 4-20-16,-1 8 0 16,-4 3-8-16,5 8 12 15,-5 3-12-15,4-7 4 16,1-4-4-16,-1-7 4 16,1-8-8-16,4-4 16 15,-5-3-12-15,5-8 16 0,0-4-16 16,4-4 32-16,-9-7-24 15,9-4 32-15,0 0-32 16,0 0-120-16,0-4 56 16,-4 0-204-16,0-7 144 15,-1 0-368 1,5-1 268 0</inkml:trace>
          <inkml:trace contextRef="#ctx0" brushRef="#br0" timeOffset="444229.9072">4505 14742 248 0,'0'8'92'0,"0"-4"-72"0,4 3-4 0,-4 1 148 15,0-1-92-15,4 1 32 16,1 3-60-16,-1 1 60 16,0-1-56-16,0 0 28 15,5 1-44-15,-5-5 0 16,5 1-20-16,-1-4 0 0,5-8-4 15,4 0 12-15,0 0-12 16,4-7 4-16,1-1-4 0,-1-3-8 16,5 0 4-16,-1 0 20 15,-4-4-12-15,1 0-12 16,-1 4-4-16,-4-4-4 16,0 0 0-16,0 4 8 15,-4 4 0-15,0-1-20 16,-5 1 12-16,1 0 32 15,-9 3-16-15,4 8 44 16,0-4-28-16,-4 1-12 16,0 3-8-16,0 0 4 15,0 0-4-15,-4 7 16 16,-5 8-12-16,1 0-4 16,-1-3 0-16,5 10 28 15,0-3-16-15,0 0 12 16,-1 0-16-16,1 0 0 0,4 0-4 15,0-4 4-15,0-3-8 16,4-1 32-16,1-4-20 16,-5-7 32-16,0 0-32 15,8 0-172-15,1-3 84 16,3-1-380 0,5-4 252-16,-4 5-180 15</inkml:trace>
          <inkml:trace contextRef="#ctx0" brushRef="#br0" timeOffset="444832.5105">5080 14451 540 0,'-4'-27'200'0,"8"23"-156"0,9 1-12 16,-13-1 116-16,8 0-88 16,5-3 52-16,-5-1-64 15,14 0-60-15,7-3 4 16,-3 0 40-16,4-1-12 0,0 5 8 15,-9-1-16-15,-4 1-24 16,-4 3 4-16,-22 4-12 16,-4 7 8-16,-4 9 0 15,-8 10 4-15,4 16-36 16,-5 7 24-16,5 8 16 16,8-1 4-16,-4-6 20 15,4-5-12-15,5-3-12 16,3-8 0-16,1-11 4 15,-4 3 0-15,-1-11 32 16,5 8-16-16,-5-16 4 0,1-7-12 16,-1 0 4-16,1-7-8 15,-1 7-12-15,1-8 4 16,3 8 4-16,5 0 0 16,9 0 32-16,0 0-16 15,3 8 32-15,5-1-32 16,5-3-4-16,-1-4-8 15,9 0 20-15,4 0-12 16,0-4-48-16,4-3 20 16,0-1-24-16,-3-7 24 0,-1 4 8 15,0-4 8-15,-5 0 8 16,6-4-4-16,-10-8-12 16,1-15 4-16,-5 1-4 15,0-8 0-15,-8-1 16 16,0 13-4-16,-9-5 16 15,0 12-12-15,-4 11 60 16,-8 11-40-16,-5 23 24 16,-8 12-32-16,-1 14 16 15,-7 9-20-15,7 3 8 16,-3-8-12-16,12 0 0 16,9-3-4-16,8 0 48 15,5 3-32-15,8 1-72 16,4-9 24-16,-4-6-272 15,4-5 160-15,-4 1-504 16</inkml:trace>
        </inkml:traceGroup>
        <inkml:traceGroup>
          <inkml:annotationXML>
            <emma:emma xmlns:emma="http://www.w3.org/2003/04/emma" version="1.0">
              <emma:interpretation id="{A3199051-842C-4E03-9323-D534588753CF}" emma:medium="tactile" emma:mode="ink">
                <msink:context xmlns:msink="http://schemas.microsoft.com/ink/2010/main" type="inkWord" rotatedBoundingBox="7635,14744 9178,14733 9186,15896 7643,15907"/>
              </emma:interpretation>
              <emma:one-of disjunction-type="recognition" id="oneOf54">
                <emma:interpretation id="interp66" emma:lang="" emma:confidence="1">
                  <emma:literal/>
                </emma:interpretation>
              </emma:one-of>
            </emma:emma>
          </inkml:annotationXML>
          <inkml:trace contextRef="#ctx0" brushRef="#br0" timeOffset="450240.02">6783 14689 704 0,'-25'-11'264'0,"25"11"-208"0,4-11-12 15,0 7 72 1,9 4-72-16,4-4-36 15,8 8-8-15,5-4 4 0,0 4 0 0,4-1 24 16,4 1-16-16,-4-4-384 16,5 4 204-16,8-4-260 15</inkml:trace>
          <inkml:trace contextRef="#ctx0" brushRef="#br0" timeOffset="450711.2424">7341 14545 436 0,'-13'57'160'0,"9"-23"-124"16,4 8-8-16,0-19 124 0,0 11-88 15,-4 4 0-15,4 7-40 16,-9 4 44-16,-4-3-36 15,-8-5 64-15,-5-7-56 0,-8-7 88 16,5-12-72-16,-1-15 16 16,-4-15-40-16,4-8 24 15,0-11-32-15,5 0-208 16,3-4 100-16,10 0-636 16</inkml:trace>
          <inkml:trace contextRef="#ctx0" brushRef="#br0" timeOffset="451243.3444">7571 15295 652 0,'0'-8'244'0,"0"-3"-192"0,-13-4-12 15,13 0 112-15,4-12-92 16,-4-7 8-16,-4-11-40 16,-4-12-8-16,3-7-12 15,1-1 12-15,-9 1-12 0,13-4-28 16,-4-8 8-16,8-15-4 16,5-7 8-16,4 11-28 15,4 11 20-15,4 15 4 16,9 12 12-16,-18 8 68 15,10 10-36-15,-1 9-4 16,0 6-16-16,-4 13-36 16,5 6 12-16,-10 13 12 0,-3 6 4 15,-1 9 16-15,-8 10-12 16,-8 5 32-16,-1-1-24 16,-3-3 32-16,-1-4-32 15,-4-8-40-15,-4-11 12 16,8-4-44-16,-4-8 36 15,8-10-92-15,9-1 64 16,9 0 16-16,-1 0 16 16,5 4-20-16,8 8 20 15,9 7-12-15,-9 4 16 16,1 4 0-16,-5-1 4 0,-4 1 112 16,-13 4-56-16,-5-8 52 15,-12-4-60-15,-4 0 8 16,0 0-32-16,-9-7 20 15,0-8-24-15,9 0 32 16,-1 0-28-16,10-4-200 16,3-4 100-16,9 4-392 15</inkml:trace>
          <inkml:trace contextRef="#ctx0" brushRef="#br0" timeOffset="450715.7548">7358 14133 728 0,'8'4'268'0,"-8"7"-208"0,0 0-16 0,-4 1-168 16</inkml:trace>
          <inkml:trace contextRef="#ctx0" brushRef="#br0" timeOffset="451588.7633">8035 14288 508 0,'9'-15'188'0,"-9"15"-148"0,0 4-8 15,0 22 80-15,-5 16-24 16,-3 11-44-16,-1 4 4 15,1-8-32-15,-5 0 28 0,13-11-28 16,-9-12 56-16,9-7-40 16,-4-7 100-16,4-16-76 15,0-8-8-15,0-10-28 16,4-12-16-16,13-12 0 0,5-11-4 16,12 4 0-1,4 12-20-15,-4 11 12 0,5 11 12 16,-5 15 0-16,-5 8-188 15,1 11 100-15,0 11-588 16</inkml:trace>
        </inkml:traceGroup>
        <inkml:traceGroup>
          <inkml:annotationXML>
            <emma:emma xmlns:emma="http://www.w3.org/2003/04/emma" version="1.0">
              <emma:interpretation id="{C9A88BC9-70A0-4DBA-9AB1-17EE6FEF3E17}" emma:medium="tactile" emma:mode="ink">
                <msink:context xmlns:msink="http://schemas.microsoft.com/ink/2010/main" type="inkWord" rotatedBoundingBox="10508,14747 14272,14719 14281,15987 10517,16015">
                  <msink:destinationLink direction="with" ref="{BC155A62-B3F7-41AB-B80E-B397C1046D1A}"/>
                </msink:context>
              </emma:interpretation>
              <emma:one-of disjunction-type="recognition" id="oneOf55">
                <emma:interpretation id="interp67" emma:lang="" emma:confidence="1">
                  <emma:literal/>
                </emma:interpretation>
              </emma:one-of>
            </emma:emma>
          </inkml:annotationXML>
          <inkml:trace contextRef="#ctx0" brushRef="#br0" timeOffset="462338.3289">12591 15219 560 0,'0'8'208'0,"5"-16"-164"0,3 8-8 0,-4 0 100 0,1-4-80 16,3-7 40-16,1-4-56 16,-1-4 4-16,-4-8-28 15,1-7 20-15,-5-7-24 0,4-8 24 16,4-4-24-16,-3 3-4 15,-1 1-4-15,9-4 4 16,-13-4-4-16,8-11-12 16,5-7 4-16,0 6-16 15,4 5 12-15,4 3-24 16,0 9 20-16,9 14 12 16,-4 4 4-16,-1 15 32 15,1-4-20-15,-1 19-12 16,-3 4-8-16,-9 12 4 15,-1 10 0-15,-3 5 8 16,-9 7-4-16,-4 0 40 0,-5 7-20 16,-8-6-12-16,-4-1-8 15,-1-12-60-15,10-10 32 16,-10 3-96-16,14-8 68 16,-5-3-92-16,9-4 84 15,4 0 4-15,17 12 32 16,-4-1-20-16,4 4 28 15,4 12 24-15,-8-5-4 16,4-3 52-16,-4 0-28 16,-5-4 48-16,-8 0-44 0,-8-3 56 15,-5-1-52-15,-9-7 20 16,-7-4-36-16,-1-4 16 31,-4 0-20-31,8-3 28 0,5-5-28 0,8 1-136 16,13-4 64-16,13 0-464 15,8 11 288 1,5 0-24-16</inkml:trace>
          <inkml:trace contextRef="#ctx0" brushRef="#br0" timeOffset="462818.0834">13324 14526 632 0,'21'-22'236'0,"-21"22"-184"0,4-34-16 15,1 19 72 1,3-1-68-16,-16-3-28 16,8 1-8-16,-13 6 4 0,4 1-4 0,-21 7-20 15,1 8 8-15,-5 7-24 16,-5 12 20-16,5 7 68 16,4 8-32-16,1-4 28 0,16 4-32 15,-4-8 0-15,17-3-12 16,17-8 20-16,-4-4-16 15,16-8 32-15,1-7-28 16,0-7-32-16,4-1 8 16,4-11-52-16,-8-11 32 15,-9 4 16-15,1-9 8 16,-1-2 4-16,-12-13 0 0,3 1-12 16,-12 4 8-16,9 7 4 15,-9 11 0-15,0 5 24 16,0 7-12-16,0 11 12 31,0 4-12-31,-9 15 28 16,9 11-24-16,0 20 4 15,-8 3-12-15,4 15 28 0,4-3-20 16,-9-16 48-16,9 5-36 16,-8-16 4-16,3-8-20 15,5-3-192-15,0-8 96 0,0-4-564 16,0 5 360-1,-4-1 64-15</inkml:trace>
          <inkml:trace contextRef="#ctx0" brushRef="#br0" timeOffset="458749.6777">10939 15128 476 0,'-8'0'176'0,"16"8"-136"0,13-8-12 0,-12 7 76 0,4 1-64 15,8-4 0-15,9-4-24 16,4-4-4-16,8-4-4 16,-3 1 4-16,-1-4-8 0,-4-1-4 15,-4-3 4-15,-13 0 84 16,-4-4-48-16,-13-4 52 16,-4-3-52-16,-9-1-4 15,-4 1-20-15,-9 3-4 16,1 4-4-16,-1 4-8 15,1 4 4-15,3 7 4 16,-3 4-4-16,-1 11 8 16,1 8-8-16,-5 8 8 15,0 10-8-15,0 9 24 16,5 11-16-16,3-4 48 0,10 0-32 16,3-8 40-16,9-3-40 15,9-4 12-15,8-8-24 16,4-7 36-16,17-12-28 15,5-4 4-15,12 1-16 16,5-8-164-16,-1-4 80 16,1 4-208-16,-9-7 156 15,-13-1-408 1</inkml:trace>
          <inkml:trace contextRef="#ctx0" brushRef="#br0" timeOffset="459238.58">11650 14511 476 0,'0'-38'176'0,"0"31"-136"0,0-1-12 16,0 8 100-1,9 19 12-15,-5 19-68 16,5 8 24-16,-1 3-60 16,-8 0 8-16,-8-4-28 0,8-3 8 0,-13-4-12 15,4-4 44-15,-12-8-28 16,0-7 40-16,-9-7-40 15,0-12 20-15,-4-8-28 16,-4-3 36-16,-1-8-32 16,5-4-420-16,9 0 216 15,3-7-412 1</inkml:trace>
          <inkml:trace contextRef="#ctx0" brushRef="#br0" timeOffset="459248.1029">11586 14246 748 0,'13'-45'276'0,"-13"45"-216"16,-13 0-16-16,13 0-12 0,0 0-28 16,0 8-28-16,0 3 12 15,13 8-604-15</inkml:trace>
          <inkml:trace contextRef="#ctx0" brushRef="#br0" timeOffset="459890.9211">11940 14174 320 0,'-9'0'120'0,"18"8"-96"0,-9 0-4 16,8-1-20-16,-3 5-4 16,-1 6 84-16,0 9-48 0,-4 3 116 15,-4 12-88-15,-5 0 72 16,1-5-76-16,-5 5 40 15,-8 0-56-15,4-5 40 0,-5-6-44 16,-7-1-12-16,7-3-12 16,10-12 32-16,-5-8-20 15,8-11 20-15,5-7-24 16,-5-12-8-16,9-11-8 16,0-11-4-16,9-8 0 15,-9 0-56-15,0 4 32 16,0 3 4-16,0 12 8 15,0 8-24-15,0 3 20 0,0 8 32 16,0 4-8-16,0 3 28 16,4 8-24-16,5 8 4 15,-1 3-8-15,13 8 20 16,-4 7-16-16,17 8 56 16,-4 8-36-16,0-4 4 15,0 0-24-15,-5 0-8 16,5-4 0-16,-13-8 28 15,5-3-16-15,-10-4 32 16,-3-4-32-16,4-8 32 16,-5-7-32-16,-4-7 20 15,1-12-20-15,7-11-16 16,-3-12-4-16,-9-3 40 16,4-8-24-16,5 7-28 15,3 5 8-15,6 3 8 0,-14 7 4 16,0 5 8-16,0 3-8 15,5 8-28-15,-5 4 12 16,-4 3-4-16,0 4 8 16,4 1 8-16,-4 3 0 15,0 0-220-15,9 7 120 16,-9 1-356 0</inkml:trace>
          <inkml:trace contextRef="#ctx0" brushRef="#br0" timeOffset="461679.4123">12719 14163 416 0,'-4'-15'152'0,"8"11"-116"0,-4-3-12 15,0 7 152-15,4-8-100 16,-4 0 32-1,0 8-64-15,0-3-20 0,-4 3-12 16,-4 0 24-16,-9 3-20 16,-13 9-4-16,-13 3-8 15,-8 15-16-15,-4 16 8 0,4 18 12 16,8 8-4-16,13-8 16 31,0 4-12-31,13-3 40 0,13-12-24 16,4-8-188-16</inkml:trace>
          <inkml:trace contextRef="#ctx0" brushRef="#br0" timeOffset="457984.2163">9726 14776 352 0,'-5'-11'132'0,"5"11"-104"0,-4-4-8 16,4 4 96-16,0 0-68 16,0 0 76-16,0 0-68 15,0 0 4-15,0 0-36 16,0 0-12-16,0 0-8 15,0 4 40-15,-4 15 28 16,0 7-36-16,-1 8 60 16,1 12-56-16,0 11 0 15,-5 3-24-15,5-3-4 0,0-12-4 16,-1 5 28-16,1-9-20 16,0-7 12-16,0-11-16 15,-1-4 44-15,1-4-28 16,0-7 28-16,4 3-28 15,-4-11-124-15,-1-8 52 16,5 5-196-16,-4 3 136 16</inkml:trace>
          <inkml:trace contextRef="#ctx0" brushRef="#br0" timeOffset="458287.5244">10156 15106 632 0,'0'-19'236'0,"0"19"-184"0,17-4-16 16,-5 0 184-16,1 0-128 15,4 1 112-15,5-1-116 16,3-4-20-16,1 4-44 16,3-3 0-16,-3 3-12 0,0 0 12 15,3 4-16-15,-3 0-12 16,-1 4 0-16,5 0-296 0,0 3 164 16,-4 1-580-1</inkml:trace>
        </inkml:traceGroup>
        <inkml:traceGroup>
          <inkml:annotationXML>
            <emma:emma xmlns:emma="http://www.w3.org/2003/04/emma" version="1.0">
              <emma:interpretation id="{9F3E543E-3A65-4FD6-8386-363BA2F7B743}" emma:medium="tactile" emma:mode="ink">
                <msink:context xmlns:msink="http://schemas.microsoft.com/ink/2010/main" type="inkWord" rotatedBoundingBox="14530,14850 16889,14833 16894,15592 14535,15610">
                  <msink:destinationLink direction="with" ref="{BC155A62-B3F7-41AB-B80E-B397C1046D1A}"/>
                </msink:context>
              </emma:interpretation>
              <emma:one-of disjunction-type="recognition" id="oneOf56">
                <emma:interpretation id="interp68" emma:lang="" emma:confidence="1">
                  <emma:literal/>
                </emma:interpretation>
              </emma:one-of>
            </emma:emma>
          </inkml:annotationXML>
          <inkml:trace contextRef="#ctx0" brushRef="#br0" timeOffset="465884.8887">15453 14436 520 0,'-9'7'192'0,"9"8"-152"0,0 0-8 0,0-3 104 0,0 11-80 16,5 3-4-16,3 1-32 16,1 3 36-16,-1-11-28 15,5 7 48-15,-5-3-44 0,1-12 12 16,8 1-28-16,0-9 28 16,-4-6-28-16,8-1 4 15,5-4-12-15,-5-3-8 16,0-4 4-16,-8-8-128 15,4-7 68-15,-13-4-180 16,-4-4 132-16,-4 11-232 16</inkml:trace>
          <inkml:trace contextRef="#ctx0" brushRef="#br0" timeOffset="466154.6076">15547 14360 424 0,'0'-4'156'0,"0"4"-120"0,4 0-8 0,-4 0 132 16,0 8-92-16,0-1 44 15,0 8-68-15,0 16 56 16,0 3-60-16,0 7 28 15,-4 1-40-15,4 7 28 16,0-11-32-16,0 0 12 16,0 0-20-16,0-12 36 0,0-3-28 0,-9 0-24 15,9-8 0-15,-13-8-248 32,9 9 136-32,-9-9-508 0</inkml:trace>
          <inkml:trace contextRef="#ctx0" brushRef="#br0" timeOffset="467746.3222">15146 14617 444 0,'0'-7'164'0,"0"7"-124"0,0 7-16 0,0-7 112 15,0 4-80-15,0 4 68 16,0 7-72-16,-8 4 16 16,8 3-40-16,-5 1 28 15,5 0-32-15,0 0-4 16,0-1-12-16,-8 1 20 16,8-8-16-16,-9 0-188 0</inkml:trace>
          <inkml:trace contextRef="#ctx0" brushRef="#br0" timeOffset="468196">15887 14311 260 0,'0'-4'96'0,"4"8"-76"0,13 0-4 0,-12 3 228 15,3 4-136-15,9 12 96 16,-4 4-116-16,0 7 28 15,4 15-68-15,-9 0 20 16,5-3-40-16,-4 3 16 16,-9-8-24-16,0 1 0 15,-9-4-12-15,-4 0 48 16,5 0-32-16,-30-1 24 16,8-3-28-16,-34 4-388 15,9 0 200-15,-14-4-400 0</inkml:trace>
          <inkml:trace contextRef="#ctx0" brushRef="#br0" timeOffset="463791.5066">13928 14462 236 0,'9'-19'88'0,"-5"0"-68"0,-8-3-4 0,4 10 156 16,-4 1-96-16,-1-8 16 16,-3 11-56-16,-5-3 52 15,-8 3-48-15,4 1 28 16,-4 14-40-16,-1 1 44 16,1 7-40-16,-9 4 20 0,9 8-32 0,0 3 52 15,-1 8-40-15,1 0 20 16,12-1-32-16,-8-3 8 15,13-3-16-15,-4-9 0 16,16-3-4-16,-4-3 48 16,13-9-32-16,5-3 8 15,-1-4-20-15,9-4-96 16,0 0 48-16,-1-7-24 16,6-4 36-16,-6-4-12 15,-7 0 20-15,-1-4-8 16,-8-3 12-16,4 3 8 15,-9 0 4-15,5 8 44 16,-4 4-24-16,-5 3-28 16,4 8 4-16,1 12 8 15,-5 3 0-15,-4 4 24 0,17 3-16 16,-17-3 4-16,9-4-8 16,-9 1 4-16,4-5-8 15,4 0 8-15,1 1-8 16,-5-9-4-16,5-3 4 15,3 0-24-15,5-3 12 16,-4-5 12-16,4-3 0 16,-12-1 8-16,-1-3-8 15,-8 0 8-15,4 0-8 16,-5-8-28-16,-3 8 12 16,8-8 12-1,-13 12 4-15,4-12-4 16,1 8 4-16,-5-8-4 15,13 8 0-15,-8 4 0 16,8 0 0-16,-5 3-12 16,10 4 8-16,-5 1 4 15,0 3 0-15,8-4-12 16,-8 4 8-16,0 0 4 16,0 0 0-16,0 0 0 15,0 0 0-15,0 0 0 16,0 0 0-16,-8 4 8 15,8-4-4-15,-5 0-4 16,5 0 4-16,-4 0-16 16,0 0 8-16,4 0 4 15,0 0 0-15,-9 0 16 0,9 3-8 16,-8 1-28-16,4 4 8 16,-5-5 12-16,-4 5 4 15,5 0-12-15,8-1 4 0,-9 1 20 16,18-1-8-16,-1 1-56 15,14-1 24-15,-1-3-464 16</inkml:trace>
          <inkml:trace contextRef="#ctx0" brushRef="#br0" timeOffset="464210.8213">14371 14349 424 0,'0'-19'156'0,"0"19"-120"0,13-15-8 0,-4 7 148 15,-1 4-100-15,5-3 52 16,-5 7-80-16,-8-4-8 16,0 8-24-16,-17 3-20 0,5 1 0 15,-10 3-16-15,1 4 12 16,-5 4 20-16,14 0-4 16,-1 4 24-16,4-8-20 0,1 11 32 15,8-10-28-15,8 10 4 16,5-7-12-16,4 4 12 15,-4 3-12-15,8-7 16 16,-4 4-16-16,-4-4 16 16,-4-4-16-16,-18-4-20 15,1 1 4-15,-5-1 12 16,-9-3 0-16,5-8 8 16,5 3-8-16,-1 5 8 0,-8-8-8 15,12 4 8-15,-8-1-8 16,13 1-240-16,4 0 128 15</inkml:trace>
          <inkml:trace contextRef="#ctx0" brushRef="#br0" timeOffset="464936.1059">14806 14489 384 0,'8'-8'140'0,"-8"4"-108"0,13-3-8 16,-13 3 128-16,0 0-88 16,8 0 60-16,-8 1-68 15,0-5-8-15,0 4-28 16,0 0 4-16,-8 4-12 0,-5 0 0 15,-8 8-4-15,4 0-16 16,-17 3 4-16,4 0 20 31,0 4-8-31,-12 4 68 16,12 4-44-16,0 4 32 16,9 3-36-16,8-4 16 15,17-3-24-15,13-4 16 0,4-4-20 0,9 0 28 16,13-3-28-16,-9-9 32 15,4-3-32-15,-8-3-4 16,-9-9-8-16,1-3-16 16,-10 0 8-16,-3-15 4 0,-9-1 0 15,0 5 8-15,-13-1-4 16,5 5-12 0,16 7 4-16,-16-1-192 31,8 9 108-31,0 3-464 0,8-4 156 15</inkml:trace>
          <inkml:trace contextRef="#ctx0" brushRef="#br0" timeOffset="465205.5134">14827 14284 176 0,'-9'-22'64'0,"18"14"-48"0,-18 0-8 16,5 5 252-16,4-1-144 15,-8 0 24 1,8 4-84-16,0 4 52 15,0 3-60-15,0 12 0 16,-9 4-28-16,5 15 60 16,0 7-48-16,-1 12 48 15,5 7-44-15,-21 1 16 0,13-8-32 16,-5-8 28-16,-4-4-32 16,4-3 20-16,4-4-20 15,-12-4 28-15,8-8-28 0,1-3-56 16,3-8 16-16,1-7-172 0,3-8 104 15,5-4-308 1</inkml:trace>
          <inkml:trace contextRef="#ctx0" brushRef="#br0" timeOffset="465757.5505">14993 14704 528 0,'0'-11'196'0,"8"15"-152"0,1-8-12 15,-9 0 192-15,0 0-128 16,4 1 132-16,5-1-136 15,-1 4-8-15,1 0-56 16,12 0 8-16,13 0-20 0,-4 0 20 16,13 0-24-16,-1 0-20 15,1 0 0-15,-13-8-180 16,-5 8 100-16,-4 0-164 16,-8 0 144-16,-13 0-440 15,0 8 304-15,-13-1 104 16</inkml:trace>
        </inkml:traceGroup>
        <inkml:traceGroup>
          <inkml:annotationXML>
            <emma:emma xmlns:emma="http://www.w3.org/2003/04/emma" version="1.0">
              <emma:interpretation id="{8AC36546-5F45-4DA1-98B7-B1810D05EAB7}" emma:medium="tactile" emma:mode="ink">
                <msink:context xmlns:msink="http://schemas.microsoft.com/ink/2010/main" type="inkWord" rotatedBoundingBox="18076,15207 18551,15203 18567,17412 18093,17416"/>
              </emma:interpretation>
              <emma:one-of disjunction-type="recognition" id="oneOf57">
                <emma:interpretation id="interp69" emma:lang="" emma:confidence="1">
                  <emma:literal/>
                </emma:interpretation>
              </emma:one-of>
            </emma:emma>
          </inkml:annotationXML>
          <inkml:trace contextRef="#ctx0" brushRef="#br0" timeOffset="480383.6754">17446 14716 488 0,'0'-31'180'0,"0"16"-140"0,8-11-12 0,-8 11 100 16,0 3-76-16,13 1 84 16,-4 3-76-16,-1 16 4 15,13 18-40-15,1 5 48 0,3 10-40 0,13 35 36 16,-8 41-36-16,0 16-8 15,-9 15-16 1,-16 52 48-16,-27-3-32 0,-7 11 24 16,-10 23-28-16,-16-34-116 15,-18-8 52-15,-37 19-248 16,-26-7 164-16</inkml:trace>
        </inkml:traceGroup>
        <inkml:traceGroup>
          <inkml:annotationXML>
            <emma:emma xmlns:emma="http://www.w3.org/2003/04/emma" version="1.0">
              <emma:interpretation id="{74FA0DFE-6A06-4B42-88D8-8A09100BFBD7}" emma:medium="tactile" emma:mode="ink">
                <msink:context xmlns:msink="http://schemas.microsoft.com/ink/2010/main" type="inkWord" rotatedBoundingBox="20923,14815 23330,14797 23337,15777 20930,15795"/>
              </emma:interpretation>
              <emma:one-of disjunction-type="recognition" id="oneOf58">
                <emma:interpretation id="interp70" emma:lang="" emma:confidence="1">
                  <emma:literal>#Array</emma:literal>
                </emma:interpretation>
                <emma:interpretation id="interp71" emma:lang="" emma:confidence="0">
                  <emma:literal>€ Array</emma:literal>
                </emma:interpretation>
                <emma:interpretation id="interp72" emma:lang="" emma:confidence="0">
                  <emma:literal>+ Array</emma:literal>
                </emma:interpretation>
                <emma:interpretation id="interp73" emma:lang="" emma:confidence="0">
                  <emma:literal>x Array</emma:literal>
                </emma:interpretation>
                <emma:interpretation id="interp74" emma:lang="" emma:confidence="0">
                  <emma:literal>t Array</emma:literal>
                </emma:interpretation>
              </emma:one-of>
            </emma:emma>
          </inkml:annotationXML>
          <inkml:trace contextRef="#ctx0" brushRef="#br0" timeOffset="803460.0277">20192 14409 340 0,'17'-57'128'0,"-8"46"-100"0,-5 0-8 0,-4 7 68 16,9 0-52-16,-9 4 84 15,-9 11-68-15,5 8 0 16,-5 15-32-16,-8 19 60 15,0 4-48-15,0 0 40 0,4 0-40 16,-4-16-8-16,5 1-16 16,-5-8 12-16,4 0-12 15,0-7 16-15,5-8-16 16,-10-12 32-16,18-11-24 0,0-7 4 16,18-8-12-16,3-19-60 15,-8-7 28-15,16-20-172 16,1-14 104-16,4-1-108 15,5 9 116 1,-10 18 36-16,-7 11 28 16,-10 15 160-16,6 12-76 15,-6 15 96-15,-3 19-92 16,-5 23 56-16,13 18-72 16,-8 5-4-16,-5-5-28 0,13-7-4 15,4-7-8-15,0-5 36 16,-8-3-20-16,4-7-4 15,-17-9-12-15,0-3-236 16,-17-4 124-16</inkml:trace>
          <inkml:trace contextRef="#ctx0" brushRef="#br0" timeOffset="803644.5233">20056 14667 728 0,'9'-4'268'0,"12"0"-208"0,0-4-16 0,-8 1 20 16,17 3-44-16,21-4 16 15,21-3-20-15,1 0-156 16,7 3 72-16,-7 1-484 16</inkml:trace>
          <inkml:trace contextRef="#ctx0" brushRef="#br0" timeOffset="804317.4781">20746 14466 592 0,'-9'0'220'0,"1"11"-172"0,4 20-12 16,-5-13 32-16,9 13-44 15,0 10 44-15,0-3-40 16,9-4-4-16,-9 0-16 16,12-3-8-16,-3-5 4 0,-9-7 12 15,0-4-8-15,8-3 40 16,-8-12-24-16,0 0 12 15,0-8-20-15,0-7 0 16,0-4-8-16,5-8-32 16,-5-14 12-16,0-12-128 15,8-8 80-15,-8 4-4 0,4 12 40 16,13 7 24-16,-8 4 4 16,12 15 76-16,-8 0-44 15,0 16 32-15,12 6-40 16,-12 16-16-16,4 0-8 15,-4 15-4-15,4-7 0 16,-4 3 16-16,-9-4-8 16,5 1-4-16,-1 3 0 15,1-3 12-15,-5-8-8 16,4 0 24-16,-8-4-20 16,-8-4 4-16,4 0-8 0,4-3 4 15,-9 0-8-15,1-5-4 16,8 1 4-16,0-4 4 15,0-4-4-15,0 1-20 16,8-1 8-16,1-4 20 16,3 1-4-16,-3-1 4 15,4 1-4-15,-5-5-8 16,-4-3 4-16,5 0-4 16,-9 0 0-16,8-4 16 15,-8-4-8-15,0 0-12 16,9 1 0-16,-5-5-16 15,5 1 12-15,8 3 20 16,-4 8-4-16,8-19-12 16,9 19 0-16,-9 0 28 15,9-4-12-15,-9 11-12 0,0-3-4 16,1 3 20-16,-1 1-8 16,0-1 4-16,-8 4-4 15,12 4-216-15,-3 0 112 16,-9 4-544-1</inkml:trace>
          <inkml:trace contextRef="#ctx0" brushRef="#br0" timeOffset="805290.3692">21610 14288 384 0,'5'-15'140'0,"3"4"-108"0,-4-5-8 0,-4 9 64 15,0-5-52-15,0 1 24 0,0 4-40 16,-4 3-16-16,-4-4-8 16,-10 8 48-16,6 8-24 15,-5-1 8-15,-9 12-16 16,9 12 80-16,0 10-48 16,0 1 12-16,4 3-32 0,5 1 12 15,3-9-20-15,-7-6-8 16,12-5-4-16,0-7 28 15,12-7-16-15,1-9 12 16,9-10-16-16,3-8-96 16,5-8 48-16,0-11-60 15,0-8 56-15,-1-7-120 16,-7 4 88-16,-5 3 0 0,-5 15 44 16,-7 5 148-16,7 7-60 15,-12 7 116-15,-12 12-100 16,12 11 16-16,-5 4-56 15,5 11 20-15,0 8-28 16,0 0 8-16,5-4-20 16,12 0 0-16,4-8-8 15,-4-7 36-15,0-7-20 16,9-8-4 0,-9-8-12-16,8-8-76 0,-3-10 36 15,-1-12-56-15,0-12 48 0,5 5-24 16,-14 3 40-16,5 7-8 15,0 9 20-15,9 7 96 16,-22 3-44-16,22 8 0 16,-13 12 4-1,-9 7-28-15,9 4 20 16,-1 8-24-16,-7 3 4 16,3-4-8-16,-8 1 12 15,0 3-12-15,4-3 24 16,-4-8-20-16,13-8 12 15,0-11-12-15,0-8 0 16,4-14-4-16,13-12-104 16,-5 0 52-16,-4 3 0 15,5 1 28-15,0 7-16 16,3 8 20-16,-12 8 4 16,-4 7 8-16,-9 11 24 0,-8 12-12 15,-9 11 24-15,1 19-24 16,-5 22 24-16,-9-3-24 15,-4-4-4-15,13 4-4 16,0 8 48-16,-8 11-28 16,12-8 0-16,-4-7-16 15,-9-12 12-15,-4-15-12 16,13-15-4-16,-12-11 0 16,-10-19 12-16,-8-19-8 15,5-19 16-15,8-19-16 0,-5-12-20 16,35 12 4-16,8 0 12 15,26 12 0-15,13 6-72 16,12 5 36-16,5 8 12 16,25 3 16-16,-8 3 28 15,8 9-12-15,-13 3-48 16,-16 4 20-16,-14-4-280 16,-38 12-356-1</inkml:trace>
          <inkml:trace contextRef="#ctx0" brushRef="#br0" timeOffset="802634.4084">19498 14848 372 0,'9'-11'140'0,"-5"3"-112"0,-4-3-4 0,8 7 120 15,1 0-84-15,4-3 20 16,-5 7-48-16,-8-8 76 15,9 4-60-15,-18 4-40 0,1 4-8 16,-5 4 4-16,-17 7 0 16,-12 4-4-16,-18 4 4 15,-21 7-4-15,-25 8 0 16,3 3 0-16,10 5 0 0,3-8 32 16,-3-1-16-16,-1-2 12 15,0 2-16-15,1-3-8 16,12-3 0-16,17-1-16 15,13-11 8-15,8-4 40 16,13-4-24-16,9-3-124 16,4-4 60-16,17-8-404 15,17-7 252 1,13-16-16-16</inkml:trace>
          <inkml:trace contextRef="#ctx0" brushRef="#br0" timeOffset="802919.1656">18549 14875 352 0,'-17'-12'132'0,"12"20"-104"0,-12 11-8 0,4-4 36 15,-8 11-36-15,0 12 124 16,-17 8-80-16,8 3-20 16,-4 0-28-16,4-3 20 15,0-5-20-15,0-7 56 0,9-3-40 16,8-9 12-16,-4-3-28 15,13-4-8-15,-5-3-4 16,18-1 20-16,-1-3-12 16,14-1 32-16,20 1-28 15,9 3 4-15,22 0-12 16,-1 8 28-16,9-7-20 0,-8 3-268 16,-10 0 136-16,1-4-396 15</inkml:trace>
        </inkml:traceGroup>
      </inkml:traceGroup>
    </inkml:traceGroup>
    <inkml:traceGroup>
      <inkml:annotationXML>
        <emma:emma xmlns:emma="http://www.w3.org/2003/04/emma" version="1.0">
          <emma:interpretation id="{58CF0E45-6706-4906-A0EF-EE77972768DB}" emma:medium="tactile" emma:mode="ink">
            <msink:context xmlns:msink="http://schemas.microsoft.com/ink/2010/main" type="paragraph" rotatedBoundingBox="10624,16706 17169,16249 17241,17280 10696,1773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66AFDB6-6172-4826-B8EA-600E07AA9717}" emma:medium="tactile" emma:mode="ink">
              <msink:context xmlns:msink="http://schemas.microsoft.com/ink/2010/main" type="inkBullet" rotatedBoundingBox="10629,16780 11723,16704 11760,17222 10666,17299"/>
            </emma:interpretation>
          </emma:emma>
        </inkml:annotationXML>
        <inkml:trace contextRef="#ctx0" brushRef="#br0" timeOffset="470161.5959">9887 16188 520 0,'0'-11'192'0,"0"7"-152"0,-4 0-8 16,4 4 96-16,-8-4-76 16,8 4 40-16,-9 8-52 15,5 7 4-15,-5 15-28 16,1 12 8-16,-1 11-12 0,1 4 28 15,3 3-24-15,1-10 20 16,0-5-20-16,4-7 8 16,-4-4-12-16,-1-8 12 15,-3-3-16-15,4-4 48 16,-1-4-28-16,1-3-172 0,4-12 76 31,0 0-608-31</inkml:trace>
        <inkml:trace contextRef="#ctx0" brushRef="#br0" timeOffset="470754.146">10381 16552 600 0,'0'-16'224'0,"0"16"-176"0,9-3-12 0,-1 3 204 0,1 0-140 16,8 0 36-16,8 0-80 16,9-4 4-16,18 0-40 15,7 0-8-15,-3 4-8 0,-5-4 48 16,0 1-28-16,-13-1-12 15,-8 0-4-15,-9-3-8 16,-8 7 0-16,4 0-176 16,-17 0 96-16,-4 0-340 15</inkml:trace>
      </inkml:traceGroup>
      <inkml:traceGroup>
        <inkml:annotationXML>
          <emma:emma xmlns:emma="http://www.w3.org/2003/04/emma" version="1.0">
            <emma:interpretation id="{52A53A3D-9AC0-4704-8E79-75C5DA7449A9}" emma:medium="tactile" emma:mode="ink">
              <msink:context xmlns:msink="http://schemas.microsoft.com/ink/2010/main" type="line" rotatedBoundingBox="12220,16594 17169,16249 17241,17280 12292,17625"/>
            </emma:interpretation>
          </emma:emma>
        </inkml:annotationXML>
        <inkml:traceGroup>
          <inkml:annotationXML>
            <emma:emma xmlns:emma="http://www.w3.org/2003/04/emma" version="1.0">
              <emma:interpretation id="{AE9557DF-AD3B-4BCC-835E-76A6023C038C}" emma:medium="tactile" emma:mode="ink">
                <msink:context xmlns:msink="http://schemas.microsoft.com/ink/2010/main" type="inkWord" rotatedBoundingBox="12220,16594 13224,16524 13296,17555 12292,17625"/>
              </emma:interpretation>
              <emma:one-of disjunction-type="recognition" id="oneOf59">
                <emma:interpretation id="interp75" emma:lang="" emma:confidence="1">
                  <emma:literal/>
                </emma:interpretation>
              </emma:one-of>
            </emma:emma>
          </inkml:annotationXML>
          <inkml:trace contextRef="#ctx0" brushRef="#br0" timeOffset="472678.1712">11420 16639 600 0,'-21'0'224'0,"13"7"-176"0,3 1-12 0,10-5 88 16,3 5-76-16,9 0 52 0,9-1-60 16,8 1 8-16,4-4-32 15,5-4-8-15,3-8-4 0,6 0 12 16,3-3-8-16,-4-4-64 16,-8 4 28-16,-1-5-4 15,-12-3 16 1,-9-3 28-16,-12-1-4 0,-9 0-4 15,-13 4 0-15,-8 1-16 16,-5 2 8-16,-4 5-16 16,-4 3 12-16,0 12-4 15,-4 4 4-15,4 11 0 32,-13 7 0-32,4 1 8 0,9 3 0 0,-4 4 44 15,0 4-24-15,16 4 24 16,14 7-24-16,12 8 80 15,13-4-56-15,9-12-4 0,12 1-24 16,9-16 40-16,12-11-28 16,14-7-76-16,4-4 24 15,-5-8-184-15,-8 4 112 16,-9-8-52-16,-12 8 84 16,-13-7-172-1</inkml:trace>
          <inkml:trace contextRef="#ctx0" brushRef="#br0" timeOffset="473058.7483">12276 16063 280 0,'-8'-7'104'0,"12"3"-84"0,0 0 0 0,-4 4 172 16,0 8-108-16,0 3 72 15,0 8-92-15,4 15 8 16,1 11-40-16,-1 8-20 15,-4 0-8-15,0-3 20 0,0-1-12 16,-9-8 40-16,-3 1-28 16,-10-15 40-16,-7-5-36 15,-1-3-4-15,-13-11-16 0,1-8 28 16,-1-4-20-16,0-7-4 16,14-12-8-16,7-11-428 15,14-8 232 1,21 1-232-16</inkml:trace>
          <inkml:trace contextRef="#ctx0" brushRef="#br0" timeOffset="473228.8976">12323 15950 676 0,'0'-31'248'0,"0"31"-192"0,9 4-16 16,-9-4 4-16,0 0-32 15,12 8 12-15</inkml:trace>
        </inkml:traceGroup>
        <inkml:traceGroup>
          <inkml:annotationXML>
            <emma:emma xmlns:emma="http://www.w3.org/2003/04/emma" version="1.0">
              <emma:interpretation id="{49A4004C-872A-4813-A445-A3FC0835FE0C}" emma:medium="tactile" emma:mode="ink">
                <msink:context xmlns:msink="http://schemas.microsoft.com/ink/2010/main" type="inkWord" rotatedBoundingBox="13580,16561 17174,16311 17228,17091 13635,17342"/>
              </emma:interpretation>
              <emma:one-of disjunction-type="recognition" id="oneOf60">
                <emma:interpretation id="interp76" emma:lang="" emma:confidence="0">
                  <emma:literal>0+4)</emma:literal>
                </emma:interpretation>
                <emma:interpretation id="interp77" emma:lang="" emma:confidence="0">
                  <emma:literal>0+41</emma:literal>
                </emma:interpretation>
                <emma:interpretation id="interp78" emma:lang="" emma:confidence="0">
                  <emma:literal>0+4</emma:literal>
                </emma:interpretation>
                <emma:interpretation id="interp79" emma:lang="" emma:confidence="0">
                  <emma:literal>0+47</emma:literal>
                </emma:interpretation>
                <emma:interpretation id="interp80" emma:lang="" emma:confidence="0">
                  <emma:literal>01+4)</emma:literal>
                </emma:interpretation>
              </emma:one-of>
            </emma:emma>
          </inkml:annotationXML>
          <inkml:trace contextRef="#ctx0" brushRef="#br0" timeOffset="474379.4403">12953 15950 528 0,'0'-12'196'0,"0"16"-152"0,-4-8-12 15,0 4 88-15,0 0-72 16,-1 4 60-16,-3-4-64 16,-1 4 24-16,-4 7-40 15,-4-3-8 1,5 3-12-16,-14 4 4 15,9 0-8-15,-9 4 8 16,5 4-8-16,-4 11 24 16,8 0-16-16,0 0 4 15,8 8-8-15,9 0 48 16,9-5-32-16,12-3-168 0</inkml:trace>
          <inkml:trace contextRef="#ctx0" brushRef="#br0" timeOffset="475069.3752">13030 16703 476 0,'-9'7'176'0,"9"-3"-136"0,-12-4-12 15,12 0 136-15,0 4-96 16,-9-4 80-16,9 0-88 16,-4-4 40-16,0 0-60 15,4-3-4-15,0-4-20 0,-5-5 16 16,-3-3-20-16,8-3 4 16,8-12-8-16,-3-8 12 15,-1-15-12-15,0-7 4 16,9-4-4-16,-5 3-16 15,9 9 4-15,0 6 12 16,5 9-4-16,12-1-20 16,0 12 8-16,0 7-32 15,4 4 24-15,-4 4-4 16,-4 8 12-16,-9 7 8 0,-4 3 0 16,-8 5 8-16,-9 3-4 15,-9 4-4-15,-8 4 4 16,-8 0 20-16,-5 0-12 15,0 0 40-15,0-4-28 16,5-7-32-16,4-1 4 16,8-7-60-16,9-3 32 15,12-1-64-15,9-4 56 16,9 4-8-16,4 4 28 16,4 8 20-16,0 3 4 0,0 8-72 15,-4 8 36-15,-5-1 40 16,-8 5-4-16,-8-5 32 15,-14-3-24-15,-7-4 40 16,-14-4-28-16,-8-4-4 16,-13-3-12-16,0-8 12 15,0-4-12-15,9-4 32 16,4-3-24-16,9 0-24 16,12-4 4-16,8 3-184 15,10 1 100-15,12 3-480 16,8 8 316-1,1 4 100-15</inkml:trace>
          <inkml:trace contextRef="#ctx0" brushRef="#br0" timeOffset="475743.1608">13848 16124 416 0,'21'-15'152'0,"-13"11"-116"0,-3-4-12 0,-5 5 108 16,-5-1-76-16,1 0 68 16,-4 0-72-16,-5 0-28 15,-4 1-16-15,-9 3-8 0,1 0 0 16,-5 3 0-16,-4 5 0 16,0 3-20-16,4 4 12 15,-4 1 56-15,4 2-24 0,4 9 52 16,9 7-44-1,5-4 20-15,7-3-32 0,10-4 28 16,3-5-32-16,9-10 32 16,4-8-32-16,5-8-68 15,8 1 28-15,0-8-124 16,4-4 84-16,-8-4-8 16,-4-3 44-16,-5-1 0 15,-8-3 16-15,-9 3 24 16,-4 1-4-16,-4-1 32 15,0 5-24-15,-1 3 92 16,1 4-60-16,4 7 4 16,-4 8-32-16,0 4 40 15,-1 7-32-15,1 4 28 32,4 8-28-32,-8 15-16 0,-1 3-8 0,-4 9 40 15,5-5-24-15,-5 1-20 16,4-9 0-16</inkml:trace>
          <inkml:trace contextRef="#ctx0" brushRef="#br0" timeOffset="476751.8291">14239 16165 268 0,'-4'-7'100'0,"4"3"-76"0,0 0-8 0,0 0 212 15,0 1-128-15,-4-1-8 16,4 0-56-16,-5-3 20 16,1 3-32-16,-4-4-32 15,-1 8 4-15,-8-7 8 16,9 7 0-16,-14-8-12 15,10 8 4-15,-14-4 56 16,5 8-28-16,-5 0 44 16,9 3-40-16,-4 5 20 15,8 7-28-15,-4 7 28 16,13 4-32-16,4 5 32 16,4-1-32-16,9 0 12 15,0-4-16-15,4-7 12 16,4-1-16-16,0-10 16 15,5-5-16-15,4-7-48 0,-1-7 24 16,1-8-32-16,-4-4 28 16,-5-4 20-16,-4-4 0 15,-4 1 0-15,-5-1 4 0,-3 5-16 16,-1 3 8-16,-8 4-4 16,-1 7 0-16,1 8 0 0,-4 11 0 15,-1 8 8-15,1 8 0 16,3 3 16-16,1 4-8 15,4-3 24-15,4-5-20 16,1-3 12-16,3-1-12 16,-4-10-8-16,13 3 0 15,-4-11-24-15,8-8 12 16,1-4-48-16,-1-7 28 16,5-4-20-16,-5-7 28 15,-4-4-16-15,-4-1 20 16,-5 1 8-16,-12 3 8 15,4 5-36-15,-13-1 20 0,5 8 4 16,-5 4 12-16,-4 3 0 16,0 0 0-16,0 5 60 15,0-1-32-15,4 4-28 16,4-4-4-16,18 0 16 16,4 0 4-1,8 1-8-15,9 3-4 16,8 0 0-16,9 0 4 15,0 7-4-15,0 5-12 16,-9 3 4-16,0 4-24 16,-8 3 16-16,-17 1-12 15,-5 4 12-15,-8-16 24 32,5 12-4-32,-18-12 16 15,0 12-16-15,-8-12 4 0,-5 4-4 0,-4-7 12 16,5-1-12-16,-1-7-12 15,5 0 0-15,0-3 20 16,8-1-8-16,0-4-20 16,13 1 4-16,13-5-144 15,4 1 80-15,9 0-232 16</inkml:trace>
          <inkml:trace contextRef="#ctx0" brushRef="#br0" timeOffset="477268.3601">14912 16143 416 0,'-8'-15'152'0,"8"15"-116"0,4 0-12 0,-8 0 128 15,-1 0-88-15,-3 7 44 16,4 1-64-16,-9 7-24 16,0 4-12-16,-8 0 0 15,8 11-4-15,-4-11-4 16,13 15 4-16,-5-8 12 0,1-3-8 15,8-8 24 1,8-3-20-16,1-5 12 16,12-3-12-16,9-12-76 15,-5 1 32-15,5-8 12 16,8 0 16-16,-4-4 4 16,-12 4 0-16,-14-4 52 15,1 3-28-15,-18-2 60 0,1 2-48 16,-5 1 0-16,-8 8-20 0,-1-8 24 15,5 3-24 1,9 5-4-16,-1 7-8 0,5-8-208 16,4 8 112-16,0-8-360 15,9 8 256-15</inkml:trace>
          <inkml:trace contextRef="#ctx0" brushRef="#br0" timeOffset="477431.7951">14950 16025 352 0,'-21'-11'132'0,"21"11"-104"0,-8-8-8 0,8 5 156 16,0 6-100-16,0-3 16 16,0 8-56-16,-9 0 44 15,9 11-44-15,0-1 44 16,0 17-44-16,-8 6 52 15,3 1-52-15,-3 11 20 16,-1-4-36-16,5 8 0 16,-5-12-12-16,1-7 36 15,8-4-20-15,-4-7-100 16,4-5 40-16</inkml:trace>
          <inkml:trace contextRef="#ctx0" brushRef="#br0" timeOffset="477662.4088">15270 16211 508 0,'-9'-15'188'0,"9"15"-148"0,30-8-8 0,-17 4 148 16,4 4-104-16,8-3 16 16,5 3-56-16,4-4 0 15,0 4-20-15,0-8-24 16,-4 8 0-16,-8-4-172 16,-1 8 100-16</inkml:trace>
          <inkml:trace contextRef="#ctx0" brushRef="#br0" timeOffset="477894.526">15470 16063 540 0,'-4'12'200'0,"4"-12"-156"0,-17 30-12 15,17-7 132-15,0-1-96 0,-9 16 44 16,13 0-68-16,-8 4-32 16,4-1-12-16,-4-7 44 15,8 0-24-15,-8-11 16 16,8 0-20-16,0-12-308 16</inkml:trace>
          <inkml:trace contextRef="#ctx0" brushRef="#br0" timeOffset="478150.7069">15674 16063 676 0,'-12'4'248'0,"12"-4"-192"0,-9 15-16 0,9-7 120 15,9 3-96-15,-5 4 16 16,13 4-44-16,4-4-8 15,9 0-16-15,12-7 28 16,1 3-24-16,0-11 32 16,3 0-32-16,-11-7-112 15,-6-1 52-15,-7-7-144 16,-1 7 108-16,-21-7-440 16,0 8 292-16</inkml:trace>
          <inkml:trace contextRef="#ctx0" brushRef="#br0" timeOffset="478346.2321">15832 15999 456 0,'0'0'168'0,"0"0"-128"0,-4 11-16 0,4-3 212 15,0-1-136-15,-9 16 56 16,9 4-92-16,-8 7-4 16,8 7-36-16,-5 12 4 15,10-7-16-15,-5-1 36 16,0-7-24-16,-5-8-208 15,1-3 100-15,-4-8-540 16,-1-4 348-16</inkml:trace>
          <inkml:trace contextRef="#ctx0" brushRef="#br0" timeOffset="478763.8857">16275 15969 652 0,'8'-4'244'0,"-8"4"-192"0,17 7-12 15,-12 1 100 1,3 7-84-16,-8 8 32 0,4 3-52 16,-8 16-12-16,0 3-16 0,-9 12 48 15,4-4-32-15,-12 4-176 16,4-4 80-16,-13 0-592 16</inkml:trace>
        </inkml:traceGroup>
      </inkml:traceGroup>
    </inkml:traceGroup>
    <inkml:traceGroup>
      <inkml:annotationXML>
        <emma:emma xmlns:emma="http://www.w3.org/2003/04/emma" version="1.0">
          <emma:interpretation id="{D37DF077-EABD-48F2-8E7B-57CDE5524100}" emma:medium="tactile" emma:mode="ink">
            <msink:context xmlns:msink="http://schemas.microsoft.com/ink/2010/main" type="paragraph" rotatedBoundingBox="1412,17384 24033,17129 24057,19245 1436,195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B05BEA-2703-4EB0-8A6D-6C823B0EE7B3}" emma:medium="tactile" emma:mode="ink">
              <msink:context xmlns:msink="http://schemas.microsoft.com/ink/2010/main" type="line" rotatedBoundingBox="1412,17384 24033,17129 24057,19245 1436,19500">
                <msink:destinationLink direction="with" ref="{3A198D21-4C1A-4F13-A1B3-35C4F62E68E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188FFEE-C69F-4E2D-A6F1-BBEB0AC38308}" emma:medium="tactile" emma:mode="ink">
                <msink:context xmlns:msink="http://schemas.microsoft.com/ink/2010/main" type="inkWord" rotatedBoundingBox="1414,17569 2086,17562 2098,18626 1426,18634"/>
              </emma:interpretation>
              <emma:one-of disjunction-type="recognition" id="oneOf61">
                <emma:interpretation id="interp81" emma:lang="" emma:confidence="1">
                  <emma:literal/>
                </emma:interpretation>
              </emma:one-of>
            </emma:emma>
          </inkml:annotationXML>
          <inkml:trace contextRef="#ctx0" brushRef="#br0" timeOffset="647454.1603">536 17002 384 0,'0'-15'140'0,"0"15"-108"0,0-4-8 16,0 0 100-16,0 4-72 15,0-4 60-15,0 4-68 16,9-7 24-16,-9 7-40 15,13 0 16-15,-1 7-24 16,5-7 36-16,5 0-32 0,7 4 4 16,10-4-16-16,8 0-8 15,12 0 0-15,-3-4 12 16,3 1-8-16,-8-5 4 0,5 8-4 16,-9-7 12-16,-18 7-12 15,1 0-20-15,-9 0 4 16,1 0 20-16,-10 3-4 15,1 5-172-15,-4-1 92 16</inkml:trace>
          <inkml:trace contextRef="#ctx0" brushRef="#br0" timeOffset="646297.5847">1201 17267 156 0,'0'4'56'0,"4"-4"-44"0,-8-4-4 15,4 4 68-15,0 0-44 16,0 0 48-16,0-8-44 16,0 8 0-16,0 0-24 15,0 0-8-15,0 0 0 16,4 0 20-16,-4 0-12 0,0 0 24 15,0-7-24-15,0 7 24 16,0 0-24-16,0 0 24 16,0 0-24-16,0 0 4 15,-4 0-8-15,4 0-8 16,0-8 4-16,0 8 20 16,0 0-12-16,0 0 24 15,0 0-24-15,-5 0 4 16,5-7-8-16,-4 7 20 15,0 0-16-15,0-4-20 0,-1 4 0 16,1 0 12-16,0-8 0 0,-1 8-4 16,-3 0 4-16,-1-7-4 15,1 7 0-15,-1 0 16 16,-3 0-8-16,-5-8-12 16,-5 8 0-16,1 0 4 15,0 0 0-15,-5-7 0 16,-8 10 0-16,4-3 16 15,1 4-8-15,-6-4-12 16,1 4 0-16,0-4-4 16,4 0 0-16,1 0 0 15,3 0 0-15,5-8 8 16,4 8 0-16,4-11 8 16,0 11-4-16,5-8-4 15,-1 8 4-15,1-7-4 16,-1 14 0-16,1-7-20 0,-1 8 12 15,1-8 4-15,-1 8 4 16,1-5 16-16,-1-3-8 16,1 0 24-16,-1 0-20 15,1 0-4-15,3 0-4 16,1 0 4-16,4-3-4 16,-4-5-4-16,0 8 4 15,4 0-24-15,0 0 12 16,0 0 12-16,0 11 0 15,0-11-4-15,0 8 4 16,0-8-16-16,0 0 8 0,0 7 4 16,0 9 0-16,0-16 8 15,4 7-4-15,-4-3-4 16,0 4 4-16,0-1-16 16,0 8 8-16,0-3-16 15,4-5 12-15,-4 12 12 16,0-4 0-16,0 0 24 15,0 12-16-15,0-1-12 16,4-3-4-16,-4 4 4 16,0 3 0-16,-4 0 8 15,4 4-4-15,0-4-12 16,0-3 4-16,0 7 12 16,0 0-4-16,-4 0-12 15,4-7 4-15,0-5 12 16,0-3-4-16,8 4-4 15,1 4 4-15,-9-12-4 0,0 4 0 16,0 3 8-16,0-3-4 16,0-15 8-16,0 19 0 31,0-8-4-31,-9-8 12 16,9 5-12-16,9-5-12 15,-18 1 0-15,9-8 12 16,0 0-4-16,0 0-12 0,0 7 4 15,0-7 4-15,0 0 0 16,0 0 0-16,0 0 0 16,0 12 0-16,0-8 0 0,0-4-12 31,0 3 8-31,-8-3 4 16,16 0 0-16,-8 0-12 0,0 4 8 15,0-4 20-15,0 0-8 16,0 0 4-16,9 0-4 15,-9 0-16-15,0 0 4 0,4 0 4 16,5 0 0-16,3 0 0 16,-3-4 0-16,12 4 0 15,-4-3 0-15,4-1-20 16,9-4 12-16,4 4-12 16,17 4 8-16,1-3 24 15,7-1-4-15,-3 8 4 16,-5-1-4-16,0 1-16 15,-9 4 4-15,-12-4 20 16,0 3-8-16,-9 1-4 0,-8-1 0 16,-4-3-4-16,-9-4 0 15,12 0 8 1,-12 0-4-16,0 0-72 0,0 0 36 16,9-4-288-1,-9 1 180-15,-9-1-128 16</inkml:trace>
          <inkml:trace contextRef="#ctx0" brushRef="#br0" timeOffset="647079.6636">545 17676 260 0,'4'-8'96'0,"-4"1"-76"0,0 3-4 16,0 4 68-16,0-4-48 0,0 4 92 16,0 0-72-16,0-4 16 15,4-3-40-15,-4 7 24 16,0 0-32-16,0 0 64 16,0 0-48-16,0 0 28 0,5-8-40 15,-1 8 0-15,-4-8-16 16,8 8 20-16,-8-7-20 15,9 3 32-15,-5-3-28 16,5 7 4-16,3-8-12 16,5 8 12-16,13 0-12 15,4 0-4-15,17 0 0 16,9 0 4-16,4 0-4 0,0-4 8 16,-5 0-8-16,-3 1-4 15,-14-5 4-15,-8 8 12 16,-8-8-8-16,-5 8 32 15,-4 0-24-15,-8 0 20 16,-9 0-20-16,4 8-104 16,-4-8 44-16,4 8-140 15,-4-8 104-15,0 0-368 16,0 0 248 0,17-8-60-16</inkml:trace>
        </inkml:traceGroup>
        <inkml:traceGroup>
          <inkml:annotationXML>
            <emma:emma xmlns:emma="http://www.w3.org/2003/04/emma" version="1.0">
              <emma:interpretation id="{8DB976A2-C11F-437F-BD4C-5DBAFC0D1330}" emma:medium="tactile" emma:mode="ink">
                <msink:context xmlns:msink="http://schemas.microsoft.com/ink/2010/main" type="inkWord" rotatedBoundingBox="2684,17860 5184,17832 5196,18823 2695,18852"/>
              </emma:interpretation>
              <emma:one-of disjunction-type="recognition" id="oneOf62">
                <emma:interpretation id="interp82" emma:lang="" emma:confidence="1">
                  <emma:literal/>
                </emma:interpretation>
              </emma:one-of>
            </emma:emma>
          </inkml:annotationXML>
          <inkml:trace contextRef="#ctx0" brushRef="#br0" timeOffset="649098.5321">1809 17759 260 0,'0'-8'96'0,"9"8"-76"0,4-3-4 0,-13-5 96 15,4 4-64-15,0-3 24 0,5-5-40 16,-1-3 12-16,1 4-24 15,-1-4 28-15,1-4-32 16,4 0 32-16,-1 0-32 16,5 0 12-16,0 8-16 15,1 3 20-15,-1-3-20 16,0 3-4-16,0 8-4 0,0 0 12 16,-5 11-8-16,5 5 24 15,0 3-20-15,1 3-12 16,-1-3-4-16,-5 0 12 15,5-4-4-15,-4 0 8 16,0-3-8-16,0-1 8 16,-1 0-8-16,1-7 16 15,-4 0-12-15,4-4 4 16,-1 0-4-16,1 0 28 16,-4-4-20-16,8 0-4 0,0-7-8 15,0-8 12-15,0 8-8 16,0-8-160-16,4 4 80 15,0 3-464 1</inkml:trace>
          <inkml:trace contextRef="#ctx0" brushRef="#br0" timeOffset="649375.7693">3032 17460 332 0,'0'7'120'0,"0"5"-92"0,-9 18-8 16,22 0 132-16,-5 12-88 15,-8 15 28-15,0 7-56 16,0-7-12-16,0 0-16 16,-12-4 20-16,-5 3-16 0,-18-3 12 0,-7 0-12 15,-9-3 44-15,-13-1-28 16,4-7 4-16,5-16-20 15,12 1-8-15,-3-16 0 16,3-11 12-16,0-8-8 16,14-22-160-16,-1-8 80 15,8 0-420 1</inkml:trace>
          <inkml:trace contextRef="#ctx0" brushRef="#br0" timeOffset="649535.1937">2972 17278 528 0,'47'-26'196'0,"-34"22"-152"0,-1-4-12 15,-3 8 8-15,-1 0-28 16,-8 0-64-16,9 4 24 16,-1 4-392-16</inkml:trace>
          <inkml:trace contextRef="#ctx0" brushRef="#br0" timeOffset="650414.0311">3773 17392 216 0,'0'-8'80'0,"-9"8"-60"0,18-4-8 16,-9 4 72-16,-9-3-48 16,9-5 76-16,0 8-64 15,-4 0 0-15,-1 0-28 16,-3 0 24-16,-5 8-28 15,0-1 40-15,1 1-32 16,-10 3 48-16,5 1-40 16,-4 6 48-16,-9 9-48 15,5 7 28-15,-1 4-32 0,1 3 8 16,-1 1-20-16,5-4-8 16,4 0-4-16,8-8-4 0,5-11 0 15,4 0 16-15,8 0-8 16,5 0-12-16,9-12 0 15,-1 1 20-15,4-8-8 16,5 0-20-16,-4-4 4 16,4-3-24-16,-5-5 20 15,-4 1-12-15,-4-8 12 16,5 8 16-16,-5-8 0 16,-5 4-4-16,1-1 4 15,-4 5-24-15,4 7 12 16,-13 4-4-16,4 8 4 15,0 11 8-15,0 3 0 0,5-3-28 16,4 8 16 0,-1 3 12-16,10-11 4 0,7-4 24 15,18-3-16-15,4-5 12 16,9 1-12-16,4-8-24 16,-9-8 4-16,-4-11 32 15,-12 4-16-15,-9-11 36 16,-13-8-28-16,-9-12 4 15,-8 1-12-15,-8-5 12 16,-9 5-12-16,-1 3-12 16,-3 12 0-16,4 11-4 15,4 4 0-15,5 0-248 16,4 15 140-16</inkml:trace>
        </inkml:traceGroup>
        <inkml:traceGroup>
          <inkml:annotationXML>
            <emma:emma xmlns:emma="http://www.w3.org/2003/04/emma" version="1.0">
              <emma:interpretation id="{28AFBE8F-C620-4A1F-B3BB-CE58F16C68EE}" emma:medium="tactile" emma:mode="ink">
                <msink:context xmlns:msink="http://schemas.microsoft.com/ink/2010/main" type="inkWord" rotatedBoundingBox="5573,17337 7963,17310 7985,19213 5594,19240"/>
              </emma:interpretation>
              <emma:one-of disjunction-type="recognition" id="oneOf63">
                <emma:interpretation id="interp83" emma:lang="" emma:confidence="1">
                  <emma:literal/>
                </emma:interpretation>
              </emma:one-of>
            </emma:emma>
          </inkml:annotationXML>
          <inkml:trace contextRef="#ctx0" brushRef="#br0" timeOffset="657602.2716">5540 16771 464 0,'-5'-19'176'0,"-12"12"-140"0,0-9-8 0,9 16 40 15,-18-7-44-15,1 7 60 16,-14 4-48-16,-3-1-16 15,-1 9-12-15,-4-1 52 0,5 12-32 16,4 11 24-16,-5 19-32 16,-4 15 28-16,-8 15-32 15,-1-3 20-15,-7 3-20 16,3 23 52-16,5 19-36 0,12-4 4 16,9-4-24-16,8-22-8 15,22 7 0-15,17 4 4 16,21 4-4-16,17 0 16 15,17-8-12-15,5-19 32 16,12-7-24-16,17-16-216 16,26 9 108-16,-5-1-564 15</inkml:trace>
          <inkml:trace contextRef="#ctx0" brushRef="#br0" timeOffset="651116.8997">5667 17244 416 0,'5'-15'152'0,"-10"4"-116"0,10 3-12 0,-5 8 64 15,-5 0-52-15,1-4 40 16,0 8-44-16,-5-4-20 15,-3 15-4-15,-14 4 24 16,-4 8-16-16,-4 14 4 0,-25 24-12 0,3 10 20 16,-8 5-16-1,5-1 24-15,-1-7-24 16,9-15 24-16,0-8-24 0,8-11 32 16,1-11-28-16,12-5-12 15,4-7-8-15,9-7 12 16,9 0-4-16,4-8-4 15,8-8 4-15,4 0-120 16,5-3 64-16,8-8-224 16,1-7 152-1,-1-5-216-15</inkml:trace>
          <inkml:trace contextRef="#ctx0" brushRef="#br0" timeOffset="651680.9019">5267 17683 548 0,'-4'-4'204'0,"12"4"-156"0,9 0-16 16,-8 0 104-16,12-3-80 0,9-5 32 16,8 1-52-16,9-1 4 15,4 0-24-15,-4 5 8 0,0-1-12 16,-13 4-68-16,9 7 28 16,-14 1-356-1,1 3 208-15,13 4-172 16</inkml:trace>
          <inkml:trace contextRef="#ctx0" brushRef="#br0" timeOffset="651433.7418">5472 17244 196 0,'29'-15'72'0,"-24"15"-56"0,3-4-4 0,-8 4 144 16,4-7-88-16,5 7 44 15,4-8-68-15,-5 16 12 16,9-1-36-16,-4 1 72 16,0 3-56-16,8 8 48 15,0 4-48-15,1 7 44 16,3 12-48-16,-12 15-24 0,8 7-8 15,-4 8 16-15,9-4-8 16,-9-4 24-16,-4-11-20 0,8-11-4 16,0 0-4-16,-8-20 20 15,0 12-12-15,0-15 24 16,-1-7-24-16,-12-1-76 16,0-7 36-16,0 3-228 15,-12-7 140-15,-1 0-344 16</inkml:trace>
          <inkml:trace contextRef="#ctx0" brushRef="#br0" timeOffset="653729.7552">6247 17918 216 0,'4'-8'80'0,"0"8"-60"0,9-11-8 16,-13 11 72-16,4 0-48 15,0-4 68-15,1 0-64 16,-5-7 44-16,0 11-48 16,0-4 24-16,-5 1-32 15,1-1 8-15,0 4-20 16,-5-8 0-16,1 8-8 15,-1 0-16-15,-3 0 4 0,3 8 20 16,-4-4-8-16,0-1 4 16,1 1-4-16,-1-4-16 15,-8 11 4-15,8-3 4 0,-4 0 0 16,4 3 44-16,5 4-24 16,-10 0-28-16,14 0 4 15,-9 4 36-15,9 0-20 16,4 0 16-16,4 8-16 15,9-5 0-15,-9-3-4 16,14 0-8-16,-6-4 4 16,10 0 28-16,3-11-16 15,1 4 4-15,3-8-12 16,1-8-8-16,0 4 4 16,-9-11-24-16,9 4 12 0,-9-4 12 15,1 0 0-15,-1 0 16 16,-4-1-12-16,-4 1-4 15,-5 0 0-15,-3-4 4 16,-5 8-4-16,-5-1-4 16,1-3 4-16,-4 0-16 15,-1 0 8-15,1 4 20 16,-1-1-8-16,-4 1-20 16,1 3 4-16,-1 5 12 15,4-5 0-15,-4 8-12 16,5-4 4-16,-1 1 4 15,-8 3 0-15,0 3 0 16,0 1 0-16,-4-4 0 16,0 0 0-16,-5 11 8 15,5-7-4-15,0 0-20 0,-1 4 8 16,5-1-12-16,5 1 8 16,-6-1 8-16,14 1 4 15,-4-1-20-15,8 1 12 16,0 0 4-16,0-8 4 15,8 7 8-15,-4 1-4 16,5-1 8-16,0-7-8 16,-1 8 24-16,5-8-16 15,0 0 4-15,8 0-8 16,-4 0-8-16,4-8 4 16,9 8-4-16,-9 0 0 15,9 0 8-15,-17 0-4 0,0 0 16 16,4 0-12-16,-17 0-40 15,4 8 20-15,-4-8-272 16,0 0 156-16,0 7-296 16</inkml:trace>
          <inkml:trace contextRef="#ctx0" brushRef="#br0" timeOffset="655561.6289">6970 17479 320 0,'5'-12'120'0,"-1"5"-96"0,0-1-4 16,-4 5 124-16,0-5-84 15,0 8 36-15,-4-4-56 16,0 0-4-16,-5 1-24 16,1-1 12-16,-5 4-16 15,0 4-28-15,-4-1 8 0,-4 1 12 16,-5 0 4-16,1 7-56 16,-5-3 28-16,-4 7 56 15,8 0-16-15,-8 4 40 16,4 4-32-16,5 7 32 0,4 4-32 15,8 4-12-15,4 0-8 16,5 0 4-16,17-8-4 16,-5 8 8-16,14-8-8 15,7-7-4-15,14-4 4 16,-5-8 12-16,5 4-8 16,4-11 24-16,0 4-20 15,-5-8-12-15,-12-12-4 16,4-7-16-16,-4-3 12 0,-9-5 40 15,-4-7-20 1,-4-8 0-16,-13 1-8 0,-9-1-4 16,5 8 0-16,-4 0 0 15,-5 4 0-15,0 11 8 16,-4 0-4-16,0 4-20 16,4 3 8-16,-17 5 20 15,9 7-4-15,-13 11-20 16,0 1 4-16,0 3-56 15,-4 4 32-15,4 0 16 16,0-4 12-16,4 4-8 16,4 3 8-16,5-7-16 15,8 4 12-15,5 0 4 16,8-4 4-16,8 1 32 16,9-9-16-16,4 5 4 15,5-12-12-15,4 0 12 0,4 0-12 16,0 0-12-16,-4-4 0 15,4-4 12-15,-13 8-4 16,-8-4 8-16,4 1-8 16,-13-1 24-16,0 0-16 15,-4 4 12-15,5-4-12 16,-5 4-16-16,0 0 0 16,0-4-16-16,0 1 12 15,0-1-340 1,0 0 192-16,8 0-212 15</inkml:trace>
          <inkml:trace contextRef="#ctx0" brushRef="#br0" timeOffset="655864.9326">6800 17301 364 0,'4'-15'132'0,"1"11"-100"0,3-4-12 15,1 5 124-15,3-5-84 16,5 8 0-16,5-11-36 16,-5 7 12-16,-4 0-24 15,-1-3 84-15,5 7-52 16,-4-8 48-16,-4 0-52 0,-1 8 8 0,5 8-32 15,-5 7 20 1,1-3-24-16,0 3 12 0,3 0-12 16,1 0-156-16,-4 4 76 15</inkml:trace>
        </inkml:traceGroup>
        <inkml:traceGroup>
          <inkml:annotationXML>
            <emma:emma xmlns:emma="http://www.w3.org/2003/04/emma" version="1.0">
              <emma:interpretation id="{2932C31A-704C-4263-82A6-7FD0236AE70D}" emma:medium="tactile" emma:mode="ink">
                <msink:context xmlns:msink="http://schemas.microsoft.com/ink/2010/main" type="inkWord" rotatedBoundingBox="8614,18013 9122,18007 9127,18528 8620,18534"/>
              </emma:interpretation>
              <emma:one-of disjunction-type="recognition" id="oneOf64">
                <emma:interpretation id="interp84" emma:lang="" emma:confidence="1">
                  <emma:literal/>
                </emma:interpretation>
              </emma:one-of>
            </emma:emma>
          </inkml:annotationXML>
          <inkml:trace contextRef="#ctx0" brushRef="#br0" timeOffset="656423.6405">7737 17736 436 0,'0'-4'160'0,"0"1"-124"0,0 3-8 0,0-8 124 16,8 8-88-16,1-4 60 15,4 1-68-15,4-9-16 16,8 8-24-16,22-3 8 0,9-1-16 15,-1 1 4-15,9-1-4 16,-13 4-8-16,0 4 4 0,-13 0 28 16,-4 0-16-16,-12 0-40 15,-14 0 12-15,1 0-148 16,-9 0 88-16,-9 0-444 16</inkml:trace>
          <inkml:trace contextRef="#ctx0" brushRef="#br0" timeOffset="656659.768">8009 17403 548 0,'-12'12'204'0,"12"14"-156"0,0 23-16 16,0-15 88-16,0 15-72 0,0 4 16 16,0 0-40-16,-5-11 4 15,5 7-16-15,-4-11 0 0,0-8-4 16,-9 1-208-16,5-5 108 16,-1 4-384-1</inkml:trace>
        </inkml:traceGroup>
        <inkml:traceGroup>
          <inkml:annotationXML>
            <emma:emma xmlns:emma="http://www.w3.org/2003/04/emma" version="1.0">
              <emma:interpretation id="{1312DAED-4B48-4B5A-B09D-B74E3CD154C3}" emma:medium="tactile" emma:mode="ink">
                <msink:context xmlns:msink="http://schemas.microsoft.com/ink/2010/main" type="inkWord" rotatedBoundingBox="9823,17953 12585,17922 12598,19112 9836,19143"/>
              </emma:interpretation>
              <emma:one-of disjunction-type="recognition" id="oneOf65">
                <emma:interpretation id="interp85" emma:lang="" emma:confidence="1">
                  <emma:literal/>
                </emma:interpretation>
              </emma:one-of>
            </emma:emma>
          </inkml:annotationXML>
          <inkml:trace contextRef="#ctx0" brushRef="#br0" timeOffset="660380.1615">10965 17869 364 0,'12'-34'132'0,"-3"19"-100"0,-5-8-12 16,-4 15 112-16,-4-7-76 15,0 0 128-15,-1 11-104 16,-3 0 12-16,-9 4-52 16,0 8-8-16,-9 0-20 15,-3 18 28-15,-1-7-24 0,-4 11 32 16,8-11-32-16,9 0 4 15,13 11-12-15,8-7 4 16,13-4-8-16,9-4 16 16,8 0-12-16,0-3 32 15,4-12-24-15,0 0-24 16,1-12 4-16,-1 5-28 16,-8-5 20-16,-13 1 4 15,-9-4 8-15,-16-4 8 0,-5-8-4 16,-8-3-20-16,0-4 8 15,-1 4-56-15,-3 7 32 16,8 4-88-16,4 0 64 16,0 4-184-16,9 4 136 15,8-1-32 1,0 1 80-16,5-4 16 16,-5 4 24-16,0-1 92 15,-4-7-44-15,0 8 140 0,5 0-96 16,-5 3 72-1,-5 8-36-15,1 11-60 16,0 12 16-16,-5 15-40 0,9 7 8 16,0 8-20-16,0 4-8 15,-4-8-4-15,4 0 12 16,-4 4-8-16,0 0 24 16,-1 4-20-16,-3-11 24 15,-9-5-24-15,4-7-20 16,-4-3 0-16,4-9-100 15,0-6 56-15,1-13-240 16,-1-10 164-16</inkml:trace>
          <inkml:trace contextRef="#ctx0" brushRef="#br0" timeOffset="660656.3961">10722 17649 372 0,'0'-30'140'0,"0"22"-112"0,8-11-4 0,1 8 180 15,4-8-116-15,4-4 52 16,4 1-80-16,5-1-12 16,-5 0-28-16,4 4-20 0,1 0-4 15,-5 1 20-15,-4 2-8 16,0 5 4-16,-8 3-4 15,-1 1 48-15,-8 3-32 0,0 4 16 16,0 0-24-16,5 11-8 16,-1-3-4-16,4 3 12 15,1 5-8-15,-1 2-312 16,5 9 168-16,13 3-372 16</inkml:trace>
          <inkml:trace contextRef="#ctx0" brushRef="#br0" timeOffset="661086.6019">11284 17339 372 0,'-4'-19'140'0,"12"19"-112"0,9 0-4 0,0 0 172 0,5 0-112 16,7 0 96-16,10 19-100 15,8 4 0-15,-1 22-48 16,1 23 40-16,0 12-40 0,0 7 12 16,-9-8-28-16,-12-3 44 15,-26 7-32-15,-26 4-76 31,1 4 24-31,-52 11-184 16,-8-3 112-16,-47-1-512 0</inkml:trace>
          <inkml:trace contextRef="#ctx0" brushRef="#br0" timeOffset="658820.0128">9568 17418 488 0,'0'-15'180'0,"4"11"-140"0,-4-7-12 16,0 7 56-16,0 0-52 15,0 4-4-15,-4 0-16 16,-5 4-12-16,-8 11 4 16,-4 16-24-16,-13 29 12 0,-9 12 20 15,-12 15-4-15,-4-7 4 16,-1-12-4-16,9 4-16 15,-5-12 4-15,18 1 84 16,-4-20-48-16,3 1 16 16,9-15-28-16,5-8 4 15,4-8-12-15,12-11 12 0,1-11-16 16,16-8-12-16,-4-4 0 16,13-4-40-16,5-7 24 15,-1-4-168-15,9-11 104 16,12-11-52-1,-3-8 80-15,3-12 20 16,1 16 24-16,-1 3 116 16,1 8-56-16,-5 15 68 15,1 0-64-15,-14 12 16 16,1 3-40-16,-1 4 16 16,-3 8-24-16,-5 3-16 0,0 5-8 15,0 6 28-15,4 9-12 16,-4 7 12-16,0 11-12 0,4 23 12 15,1 11-16-15,-1 8 32 16,0 0-24-16,0 0 4 16,-3-11-12-16,-1-1 4 15,0-7-8-15,-5 0-4 16,1-7 4-16,-4-9 48 16,-5-6-28-16,0-5-12 15,-4-7-4-15,-8-4-140 16,-1-3 72-16,5-5-384 15</inkml:trace>
          <inkml:trace contextRef="#ctx0" brushRef="#br0" timeOffset="659046.6154">9206 17907 624 0,'-8'-12'228'0,"16"5"-176"0,5-1-16 0,0 4 116 16,8 1-92-16,4-1 28 15,14-4-52-15,16 8-4 16,-4 8-20-16,5-1 20 0,-5-3-20 16,-5 4-48-16,1 3 20 0,0 4-316 15,4-4 184-15</inkml:trace>
          <inkml:trace contextRef="#ctx0" brushRef="#br0" timeOffset="659774.5503">10168 18013 332 0,'-17'-4'120'0,"0"8"-92"0,-8 3-8 0,8 1 96 15,-5 3-68-15,-3 4 68 16,-1 8-64-16,5 7 60 15,4 4-64-15,4 4-8 16,13-4-24-16,13-4-12 0,8 5 0 16,9-13 12-16,4-3-8 15,9-11 24-15,-5-5-20 16,0-14 32-16,-4 0-28 16,-4-8-12-16,-8-8-8 15,-5 5-4-15,-9-9 0 0,-8 1-64 16,-8-8 40-1,-9 12-232-15</inkml:trace>
          <inkml:trace contextRef="#ctx0" brushRef="#br0" timeOffset="659778.5614">10211 17895 364 0,'-13'-4'132'0,"13"8"-100"0,-8 0-12 15,3-4 148-15,1 11-96 16,0 1 44-16,0 3-72 16,4 8 36-16,-5 11-44 15,5 11 24-15,0 23-32 0,0 0 0 16,-4 0-16-16,4-11-8 16,-8 0 0-16,-1-12 12 0,-4-7-8 15,1-7 32-15,-1-9-24 16,0-7-32-16,4-3 8 15,5-8-200-15,-4-4 112 16,16 0-436 0</inkml:trace>
        </inkml:traceGroup>
        <inkml:traceGroup>
          <inkml:annotationXML>
            <emma:emma xmlns:emma="http://www.w3.org/2003/04/emma" version="1.0">
              <emma:interpretation id="{DB381F96-3DB5-49BC-BDF1-E759C41E8B77}" emma:medium="tactile" emma:mode="ink">
                <msink:context xmlns:msink="http://schemas.microsoft.com/ink/2010/main" type="inkWord" rotatedBoundingBox="13362,18714 13459,18713 13463,19060 13366,19062"/>
              </emma:interpretation>
              <emma:one-of disjunction-type="recognition" id="oneOf66">
                <emma:interpretation id="interp86" emma:lang="" emma:confidence="1">
                  <emma:literal/>
                </emma:interpretation>
              </emma:one-of>
            </emma:emma>
          </inkml:annotationXML>
          <inkml:trace contextRef="#ctx0" brushRef="#br0" timeOffset="669857.9907">12579 18134 540 0,'-13'-27'200'0,"13"35"-156"0,0-1-12 16,-9 12 88-16,1 8-72 15,3 14-12-15,-3 9-20 16,-5 3 48-16,5 0-36 16,-5-4-108-16,-4-8 40 0</inkml:trace>
        </inkml:traceGroup>
        <inkml:traceGroup>
          <inkml:annotationXML>
            <emma:emma xmlns:emma="http://www.w3.org/2003/04/emma" version="1.0">
              <emma:interpretation id="{381F5984-2A92-49F8-92F4-974948BCF230}" emma:medium="tactile" emma:mode="ink">
                <msink:context xmlns:msink="http://schemas.microsoft.com/ink/2010/main" type="inkWord" rotatedBoundingBox="14408,18109 16939,18080 16953,19325 14422,19354"/>
              </emma:interpretation>
              <emma:one-of disjunction-type="recognition" id="oneOf67">
                <emma:interpretation id="interp87" emma:lang="" emma:confidence="1">
                  <emma:literal/>
                </emma:interpretation>
              </emma:one-of>
            </emma:emma>
          </inkml:annotationXML>
          <inkml:trace contextRef="#ctx0" brushRef="#br0" timeOffset="670757.626">13558 18747 528 0,'-9'-11'196'0,"5"-5"-152"0,0 5-12 0,4 0 132 0,0-4-96 16,4-4-8-16,0-8-40 15,5-11 12-15,-1-3-20 16,1-24 24-16,4-18-24 0,0-8-4 16,4 0-4-16,0 4-4 15,4 4 0-15,0 3-44 16,5-3 24-16,8 8-20 16,4 6 24-16,0 13 36 15,1 10-12-15,-9 12-8 16,4 15-4-16,-5 12 20 15,-3 10-8-15,-5 13-4 16,1 6 0-16,-10 5 20 16,-3-1-12-16,-13 5 12 15,-5-5-12-15,-8-7 36 16,-8 7-24-16,-1-10-12 0,0-5-8 16,5-3-24-16,4-1 12 15,4-3-84-15,22 7 52 16,12 1 16-1,9 3-40-15,4-4 40 16,4 8 4-16,-4 4 8 16,-4-1 36-16,-9-6-12 15,-3-1 76-15,-14-8-52 16,-13 5 32-16,-16-5-40 16,-14 1-28-16,-16-8 0 15,4 0 44-15,0-8-24 0,4 8 0 16,9 0-12-16,12-4-184 15,9 1 100-15,13 3-424 16</inkml:trace>
          <inkml:trace contextRef="#ctx0" brushRef="#br0" timeOffset="671005.7859">14431 17695 436 0,'4'-12'160'0,"0"20"-124"0,5 18-8 16,-5-11 0-16,-4 12-20 15,0-4 104-15,0 3-64 16,0 1 0-16,0-8-32 0,-4 0 52 16,0-4-40-16,-1-8 60 0,5-7-52 15,-4 0 12-15,4-15-32 16,0-4 8-16,4 0-12 15,5-15-32-15,8-7 8 16,4-5 24-16,9 16-8 16,4-4-52-16,0 11 24 15,0 4 28-15,-4 12 0 16,-4 7 20-16,-1 11-16 16,1 0-216-16,-1 8 116 15</inkml:trace>
          <inkml:trace contextRef="#ctx0" brushRef="#br0" timeOffset="671199.8006">15091 17767 600 0,'-38'-8'224'0,"33"0"-176"0,5 5-12 16,0 3 96-16,13 0-80 15,13-8 8-15,20 8-40 16,14-4 4-16,8-3-12 16,5 7 0-16,3-8-4 0,1 8-8 15,12-4 4-15,-3 1-32 16,-14 3 16-16,-4-4-128 16,-13-4 80-16,-16 8-320 15</inkml:trace>
          <inkml:trace contextRef="#ctx0" brushRef="#br0" timeOffset="671461.4973">15589 17479 580 0,'-13'0'216'0,"13"0"-168"0,9 0-12 0,-5 7 68 15,5 1-64-15,20 3-16 0,14 8-16 16,21 4 8-16,4 3-8 15,-4 1-12-15,-4 11 0 0,-9-4-4 16,-9-4 0-16,-12-3 60 16,-17 3-28-16,-13-11 96 15,-13 4-68-15,-17-12-4 16,-12 4-32-16,-5 0 16 16,-4 0-20-16,4-3 24 15,17-5-24-15,22-3-188 16,25-4-356-1,8 11 280 1,26-7-56-16</inkml:trace>
        </inkml:traceGroup>
        <inkml:traceGroup>
          <inkml:annotationXML>
            <emma:emma xmlns:emma="http://www.w3.org/2003/04/emma" version="1.0">
              <emma:interpretation id="{BA9DF78F-CB5F-4375-B08A-B909E24F277A}" emma:medium="tactile" emma:mode="ink">
                <msink:context xmlns:msink="http://schemas.microsoft.com/ink/2010/main" type="inkWord" rotatedBoundingBox="17505,18035 18964,18019 18973,18848 17514,18864"/>
              </emma:interpretation>
              <emma:one-of disjunction-type="recognition" id="oneOf68">
                <emma:interpretation id="interp88" emma:lang="" emma:confidence="1">
                  <emma:literal/>
                </emma:interpretation>
              </emma:one-of>
            </emma:emma>
          </inkml:annotationXML>
          <inkml:trace contextRef="#ctx0" brushRef="#br0" timeOffset="672050.062">17114 17509 352 0,'-22'34'132'0,"10"-7"-104"0,-27 14-8 0,18-14 112 0,-9-1-76 15,0 5 76-15,-4-5-76 16,-4-7 40-16,4 0-56 16,-5 0 16-16,-7-12-36 15,-1-7 28-15,13-7-32 0,4-4-4 16,13-5-8-16,4-6-16 16,22-12 8-16,3-4-4 15,10 0 0-15,8 0 0 16,-1 15 0-16,1 1-28 15,4 6 20-15,-13 9-20 16,9 11 20-16,-8 11 44 16,-5 11-16-16,4 8 36 15,0 4-32-15,1-4 20 16,12 0-20-16,-5-3 8 16,18-9-12-16,-4-6 12 15,-1-9-16-15,-3-7 32 0,-5-7-24 16,-4-12 12-16,-9-15-16 15,-8-8 28-15,-5-11-24 16,-16 7-4-16,3 1-8 16,-12 7-32-16,9 8 16 15,-5 11 32-15,5 4-12 16,-1 11-132-16,5 8 68 16,4 11-412-1,0 19 260-15,-9 0-132 16</inkml:trace>
          <inkml:trace contextRef="#ctx0" brushRef="#br0" timeOffset="769623.3462">17931 17929 416 0,'21'-22'152'0,"-8"14"-116"0,9 0-12 0,-18 5 136 16,13-5-92-16,0 1 68 15,-9 3-76 1,5 8 20 0,0 3 40-16,4 12-68 0,-13 0-4 0,5 4-32 15,-9 3 32-15,-5 4-24 0,-7 8 4 16,-5 4-16-16,-5 0-8 16,1-1 0-16,0-7-76 15,-1-7 40-15,-7-8-112 16,7-16 84-16,1-3-344 15</inkml:trace>
        </inkml:traceGroup>
        <inkml:traceGroup>
          <inkml:annotationXML>
            <emma:emma xmlns:emma="http://www.w3.org/2003/04/emma" version="1.0">
              <emma:interpretation id="{A54FA2A5-D7A7-4631-A09A-778B016A8759}" emma:medium="tactile" emma:mode="ink">
                <msink:context xmlns:msink="http://schemas.microsoft.com/ink/2010/main" type="inkWord" rotatedBoundingBox="19865,17223 21597,17203 21611,18378 19878,18397"/>
              </emma:interpretation>
              <emma:one-of disjunction-type="recognition" id="oneOf69">
                <emma:interpretation id="interp89" emma:lang="" emma:confidence="1">
                  <emma:literal/>
                </emma:interpretation>
              </emma:one-of>
            </emma:emma>
          </inkml:annotationXML>
          <inkml:trace contextRef="#ctx0" brushRef="#br0" timeOffset="769659.9776">19869 17047 704 0,'-9'-19'264'16,"9"12"-208"-16,0-1-12 0,-8 1 44 0,-5-5-56 16,-8 5 40-16,-9-5-40 15,-9 5-36-15,-3-1 0 16,-9 1 8-16,8-1 0 0,-8 4-12 15,8 4 4-15,5 0 4 16,4 0 0-16,0 0 0 16,8 0 0-16,1 8-12 15,-1 7 8-15,5 4-4 16,4 4 0-16,0 7 44 16,4 4-24-16,-4 8-20 15,-4 3 4-15,4-3 36 16,4 3-20-16,-8 4 16 15,-9 8-16-15,4 8 0 16,1-5-4-16,-5-7 20 0,9-11-16 16,0-12 4-16,8 0-8 15,0-11 4-15,9-7-8 16,8-1-12-16,13-7 4 16,9-1-16-16,16 1 12 15,9 4-24-15,5 3 20 16,-1 4 4-16,-4 0 8 15,-8 1-12-15,-5-5 8 16,-4 0 48-16,-8-3-24 16,-1-1 0-16,-4-7-12 0,-8 0-52 15,-4 0 28-15,-5-7-236 16,-4-1 140-16,0-11-464 16</inkml:trace>
          <inkml:trace contextRef="#ctx0" brushRef="#br0" timeOffset="769678.8835">19055 17309 684 0,'-25'-8'252'0,"29"8"-192"0,9 0-20 15,-5 0 120-15,14 0-96 16,7 0 60-16,27 11-68 15,3-3 20-15,1-8-44 16,-5 7 8-16,5-3-24 0,-9-4 20 0,13 0-24 16,-13 0 12-16,0-4-12 15,-21-3 20-15,0 7-20 16,-17-8-108-16,-5-3 48 16,-16 0-296-16,8-5 188 15,-13 1-456 1</inkml:trace>
          <inkml:trace contextRef="#ctx0" brushRef="#br0" timeOffset="769955.6226">19375 16612 684 0,'-22'4'252'0,"22"-4"-192"0,0 0-20 16,0 0 136-16,0 0-104 15,0 0 16-15,9 7-52 16,-1-3 20-16,1 0-32 15,-1 4 12-15,1-1-20 0,12-3 20 16,1 0-24-16,3-1 4 0,5-3-8 16,8 4 4-16,9-4-8 15,8 8 32-15,-3-8-20 16,3 4 4 0,-13 3-12-16,-3-7-32 0,-9 4 12 15,-9-4-152-15,-8 4 88 16,-1-4-336-16,-7 7 228 15,-5 5-296 1</inkml:trace>
          <inkml:trace contextRef="#ctx0" brushRef="#br0" timeOffset="770429.3853">20094 17509 704 0,'-8'0'264'0,"12"-4"-208"0,-4-3-12 0,0 7 108 16,4-8-92-16,1-7 36 15,-1 0-56-15,0 4-24 16,9-8-8-16,4-4 0 0,-4 4-4 16,8-4-4-16,0 1 4 15,1 6-16-15,-5 5 8 16,0 4 4-16,-5-1 0 0,1 8 16 16,-4 11-8-1,-1 4 32-15,5 4-24 16,4 12 12-16,0-1-16 15,9 4 20-15,3-8-20 0,1-3 12 16,0-4-12-16,0-8-8 16,0-7 0-16,-5-11 72 15,-8-8-40-15,13-8 24 16,-9-4-40-16,-4-3-52 16,5 0 16-16,-1 7-228 15,-4 0 136-15,0 4-268 16,9 4 208-16</inkml:trace>
        </inkml:traceGroup>
        <inkml:traceGroup>
          <inkml:annotationXML>
            <emma:emma xmlns:emma="http://www.w3.org/2003/04/emma" version="1.0">
              <emma:interpretation id="{DBECBA84-B4AE-438F-89EC-DF61BB95F3A5}" emma:medium="tactile" emma:mode="ink">
                <msink:context xmlns:msink="http://schemas.microsoft.com/ink/2010/main" type="inkWord" rotatedBoundingBox="22096,17283 24034,17261 24048,18524 22110,18546"/>
              </emma:interpretation>
              <emma:one-of disjunction-type="recognition" id="oneOf70">
                <emma:interpretation id="interp90" emma:lang="" emma:confidence="0">
                  <emma:literal>of o</emma:literal>
                </emma:interpretation>
                <emma:interpretation id="interp91" emma:lang="" emma:confidence="0">
                  <emma:literal>o to</emma:literal>
                </emma:interpretation>
                <emma:interpretation id="interp92" emma:lang="" emma:confidence="0">
                  <emma:literal>of,</emma:literal>
                </emma:interpretation>
                <emma:interpretation id="interp93" emma:lang="" emma:confidence="0">
                  <emma:literal>ofo</emma:literal>
                </emma:interpretation>
                <emma:interpretation id="interp94" emma:lang="" emma:confidence="0">
                  <emma:literal>ofa</emma:literal>
                </emma:interpretation>
              </emma:one-of>
            </emma:emma>
          </inkml:annotationXML>
          <inkml:trace contextRef="#ctx0" brushRef="#br0" timeOffset="771095.1561">21325 17191 572 0,'26'-11'208'0,"-14"-1"-160"0,1-3-12 0,-9 8 112 16,13-8-88-16,-8-1 0 15,-5 1-36-15,5 0 44 16,-9 4-36-16,0 3 20 0,0 4-32 16,-9 4 8-16,5 4-16 15,-9 8 20-15,0-1-20 16,-4 8 4-16,0 4-8 16,-4 3 12-16,0-3-12 0,-1 7 24 15,1 0-20 1,4 1 4-16,9-1-8 0,-5 12 4 15,13-1-8-15,8-3 16 16,-3-4-12-16,20-11 32 16,5 0-24-16,0-16 4 15,4-11-12-15,-9-7 12 16,22-8-12-16,-4-4 16 16,-1-7-16-16,-3 4 16 15,-14-5-16-15,-8 1 24 16,-17 4-20-16,-13-1-12 15,5 4-4-15,-13 1-4 16,-5 6 0-16,9 1 16 16,-8 4-4-16,-5-4-20 15,13 11 8-15,-9 4 12 0,9 4 0 16,-13-4-92-16,5 7 52 16,-5 1-32-16,13 3 40 15,-9-3-12-15,5 3 24 16,8 1-36-16,5-1 32 15,8 4 52-15,13 0-16 16,4 0 56-16,12 1-40 16,-3-5 4-16,-1 4-24 15,5-7 12-15,0-1-16 16,0 1 40-16,0-8-24 16,-13 0 4-16,-4 0-16 0,-5-8-68 15,-4 4 28-15,-4 1-244 16,-4-9 152-16,-4 1-600 15</inkml:trace>
          <inkml:trace contextRef="#ctx0" brushRef="#br0" timeOffset="771420.1558">21368 16828 704 0,'0'-30'264'0,"0"18"-208"0,8 1-12 0,-4 3 72 15,-4-3-72-15,13 0 36 16,-9-1-48-16,9-3 8 15,4 0-24-15,-4 4 36 0,12 3-28 16,-20 0 12-16,16 5-20 16,-4 10 8-16,0 5-12 15,-4 10 12-15,0-3-16 16,4 8-4-16,-5 3 0 16,1 4-304-16,4-7 164 15,0 3-520-15</inkml:trace>
          <inkml:trace contextRef="#ctx0" brushRef="#br0" timeOffset="771931.3486">22688 16828 820 0,'8'-27'304'0,"-4"16"-236"0,-8-4-20 15,4 7 64-15,-8 1-72 16,3-1 0-16,-20 1-24 16,8-5-20-16,-13 1 0 15,-13 3 12-15,1 4-4 0,-9 1-4 16,0 3 4-16,-5 3-24 16,9 5 12-16,5 0 48 0,-1 3-20 15,13 4 16-15,1 8-20 16,12 3 0-16,-9 20-8 15,9 3-24-15,4 12 8 16,0 3 20-16,9 4-4 16,-9-7-12-16,1-5 0 15,-5-3 40-15,4 8-24 16,-13-1 0-16,9 1-8 16,-4-16 20-16,0 1-12 15,-1-5 4-15,1-14-8 16,13-1-16-16,8-3 4 0,4-4-16 15,13-4 12-15,8-3 32 16,9-5-16-16,5 5 16 16,8-12-12-16,8-4 20 15,5-4-20-15,8 1 24 16,-17-5-24-16,4-3-84 16,-12-4 40-16,-1-4-236 15,-25-3 148-15,-4-4-608 16</inkml:trace>
          <inkml:trace contextRef="#ctx0" brushRef="#br0" timeOffset="772114.6105">22045 17320 872 0,'-30'-8'324'0,"30"8"-252"0,0 0-20 0,0 0 84 15,4 0-84-15,9 0 60 16,12-3-68-16,5-5-12 15,13 8-20-15,16-8 0 0,14 8-8 16,3 0-380-16,10 4 204 16,-27 0-496-1</inkml:trace>
          <inkml:trace contextRef="#ctx0" brushRef="#br0" timeOffset="772984.014">22947 17452 416 0,'-17'-11'152'0,"17"11"-116"0,-17-8-12 16,9 8 188-16,4 0-120 15,-9 0 24-15,-4 4-68 16,4 0 4-16,-13 11-32 15,9 0 28-15,-12 8-32 0,3 3 84 16,5 5-56-16,-5-1 24 16,9 15-40-16,-8-7 8 15,12 0-20-15,-4 0 0 16,17-4-8-16,-13 0-8 16,26-4 4-16,-13 1 12 15,17-20-8-15,-4 8 24 0,12 0-20 16,1-15 12-16,8-4-12 15,4-4 0-15,9 0-4 16,0-11 20-16,12 4-16 16,-3-1-12-16,-14-10-4 15,1-5 20-15,-13-3-8 16,-1 0-4-16,-16-5 0 16,-8-2 28-16,-5 3-16 15,-5 7-56-15,-20 1 16 16,3-5 20-16,-16 12 4 15,-17 4-8-15,12 8 4 0,-4 3 4 16,5 4 0-16,-1 4-12 16,13 3 8-16,1 1 12 15,12 3-4-15,4-3-36 16,-4 3 16-16,4 0-12 16,0-3 16-16,13 11 16 15,0 0 0-15,0 0 16 16,0 0-12-16,0 0 16 15,13-4-16-15,0-4-4 16,4 8 0-16,13-11 40 16,-1 3-24-16,1-3 24 15,13-8-24-15,-13-8-88 16,12 8 36-16,1-8-440 16,-13-3 260-16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8:39.39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EE8AF0B-ED99-45F5-A0F5-DB6CFCB560F7}" emma:medium="tactile" emma:mode="ink">
          <msink:context xmlns:msink="http://schemas.microsoft.com/ink/2010/main" type="writingRegion" rotatedBoundingBox="5028,1559 9277,-118 9720,1003 5471,2681"/>
        </emma:interpretation>
      </emma:emma>
    </inkml:annotationXML>
    <inkml:traceGroup>
      <inkml:annotationXML>
        <emma:emma xmlns:emma="http://www.w3.org/2003/04/emma" version="1.0">
          <emma:interpretation id="{FB071A6A-F97F-47E8-A069-7B1197073A2B}" emma:medium="tactile" emma:mode="ink">
            <msink:context xmlns:msink="http://schemas.microsoft.com/ink/2010/main" type="paragraph" rotatedBoundingBox="5028,1559 9277,-118 9720,1003 5471,26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363E26-7165-4945-8C1B-A8A41CFF5AEA}" emma:medium="tactile" emma:mode="ink">
              <msink:context xmlns:msink="http://schemas.microsoft.com/ink/2010/main" type="line" rotatedBoundingBox="5028,1559 9277,-118 9720,1003 5471,2681"/>
            </emma:interpretation>
          </emma:emma>
        </inkml:annotationXML>
        <inkml:traceGroup>
          <inkml:annotationXML>
            <emma:emma xmlns:emma="http://www.w3.org/2003/04/emma" version="1.0">
              <emma:interpretation id="{753A6F90-63E6-4526-AB99-E40A39CA6849}" emma:medium="tactile" emma:mode="ink">
                <msink:context xmlns:msink="http://schemas.microsoft.com/ink/2010/main" type="inkWord" rotatedBoundingBox="5028,1559 6353,1035 6768,2085 5443,26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5012 1203 996 0,'21'0'368'0,"-21"0"-284"0,26 4-24 0,-9-1 144 16,0 5-124-16,12-4 12 15,1 3-56-15,9-7 8 16,3 0-24-16,1 0-104 16,-5 0 40-16,-12-3-244 15,-5 3 160-15,-21 3-516 16,-4 5 360-16</inkml:trace>
          <inkml:trace contextRef="#ctx0" brushRef="#br0" timeOffset="196.8024">5122 1248 676 0,'-17'50'248'0,"17"-50"-192"0,-8 37-16 16,-1-18 84-1,5 8-76-15,-9-4 24 16,5 7-40-16,-9 4 4 0,8 0-20 0,1-4 0 16,3-3-8-16,1-12-288 15,4-4 152-15</inkml:trace>
          <inkml:trace contextRef="#ctx0" brushRef="#br0" timeOffset="392.3227">5178 1366 652 0,'-9'3'244'0,"9"-3"-192"0,-8 27-12 0,3-8 200 15,5-4-140-15,-4 12 48 16,4 7-88-16,-4 0-12 16,8 7-28-16,-4 1-48 15,9-8 16-15,-9-11-236 16,4-1 136-16,-4-10-312 15,0-1 236-15</inkml:trace>
          <inkml:trace contextRef="#ctx0" brushRef="#br0" timeOffset="658.577">5599 1373 736 0,'9'31'272'0,"-9"-31"-208"0,-9 37-20 0,5-14 72 16,8 0-72-16,-4 3 16 16,0 5-36-16,0-9 4 15,9 1-16-15,-9-23 88 16,0 0-52-16,0-19 40 16,8 0-52-16,5-19 68 15,-4 8-56-15,12-12-24 16,-8 8-16-16,17-4-36 15,-9 12 16-15,0-1 4 16,9 12 8-16</inkml:trace>
          <inkml:trace contextRef="#ctx0" brushRef="#br0" timeOffset="-843.4196">4152 964 456 0,'4'-7'168'0,"-4"7"-128"0,0-4-16 16,0 0 192-1,8 4-124-15,1-3 80 0,4 3-104 0,4-4 8 16,0 8-44-16,8-8 4 15,14 11-20-15,7 1 36 16,5 3-28-16,52-11-4 16,-1 8-12-16,34-8 4 15,-4 4-8-15,13-4-4 16,-17 0 4-16,4 0 20 16,-17 3-12-16,-17-3-4 15,-22 4-4-15,-16-4 12 16,-18 0-8-16,-25-4 60 15,5 1-40-15,-22-1-248 16,-17 8 116-16</inkml:trace>
          <inkml:trace contextRef="#ctx0" brushRef="#br0" timeOffset="-437.3549">4513 1142 444 0,'-21'0'164'0,"21"0"-124"0,0 19-16 16,-13-11 168 0,13 11-112-16,-17 0 72 15,5 3-88-15,-14 9 60 0,13-1-68 0,-12 0 24 16,12-3-48-16,0-1 44 15,5-3-44-15,3 3 20 16,10-10-32-16,7 3 36 16,1-4-32-16,4-8 32 15,5 5-32-15,3-12-24 16,5 3 0-16,0-10 24 16,4 7-12-16,-4-8 12 15,8 8-12-15,-4-7 12 16,-4-1-16-16,-5 1-4 15,1 7 0-15,-5-12-92 16,5 8 48-16,-14-7-260 16,1 7 168-16,-4 0-540 15,4-3 376-15</inkml:trace>
          <inkml:trace contextRef="#ctx0" brushRef="#br0" timeOffset="-208.8147">4611 1218 456 0,'-17'19'168'0,"17"-19"-128"0,-4 34-16 16,0-11 168 0,4 3-112-16,-4 8 56 15,4 0-80-15,-5 8-8 16,1 0-28-16,-4-1 4 0,8 1-12 0,0-8 12 15,0 0-16-15,0-23-152 16,12 5 76-16</inkml:trace>
        </inkml:traceGroup>
        <inkml:traceGroup>
          <inkml:annotationXML>
            <emma:emma xmlns:emma="http://www.w3.org/2003/04/emma" version="1.0">
              <emma:interpretation id="{9D8E6381-D086-4A39-BA2E-71CAEE3B6A58}" emma:medium="tactile" emma:mode="ink">
                <msink:context xmlns:msink="http://schemas.microsoft.com/ink/2010/main" type="inkWord" rotatedBoundingBox="6982,879 9308,-39 9720,1003 7394,192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87.25">6421 866 528 0,'-4'-4'196'0,"4"4"-152"0,8 15-12 16,-3-7 148 0,3 3-104-16,5-11 40 15,0 8-68-15,8-8-20 16,0-8-16-16,9-3 0 15,4 3-8-15,-4-11-4 16,4 12 4-16,-13-16 20 0,-4 19-12 0,-12-18 4 16,-1 7-8-16,-21 3 4 15,4-10-8-15,-12 10 16 16,-1 5-12-16,-4 7 112 16,5 0-68-16,-5 15 32 15,9-4-48-15,-5 31-24 16,5 3-4-16,4 19 8 15,12 1-8-15,5 3-4 16,9-7 0-16,8-8 20 16,0-12-12-16,21-11-56 15,-8-7 20-15,13-12-288 16,4-3 172-16</inkml:trace>
          <inkml:trace contextRef="#ctx0" brushRef="#br0" timeOffset="1322.148">6770 181 1008 0,'-12'-8'372'0,"12"8"-288"0,25 0-24 15,-8 0 72 1,0 0-84-16,9 0 32 16,4 0-44-16,-1 0-12 0,5 4-16 0,0-4-404 15,-4 4 220-15</inkml:trace>
          <inkml:trace contextRef="#ctx0" brushRef="#br0" timeOffset="1598.3825">7384 37 676 0,'-9'-4'248'0,"9"4"-192"0,-9 31-16 0,5-9 68 15,4 5-68-15,-4 22 52 16,4 12-52-16,-4 18 16 16,-1-3-36-16,-7-4-16 15,-1-12-8-15,-17-7 136 16,9-11-72-16,-13-8 36 15,4-8-56-15,-8-10 12 16,12-5-32-16,-12-19-16 16,8 1-8-16</inkml:trace>
          <inkml:trace contextRef="#ctx0" brushRef="#br0" timeOffset="2310.5685">7694 711 808 0,'-8'4'300'0,"8"-4"-232"0,-13-4-20 0,5 0 160 15,8 0-124-15,-9-7 8 16,9 0-52-16,-4-20 4 16,4 5-24-16,0-31 0 15,8 4-12-15,-3-23-76 16,7 12 36-16,10-12-24 16,-5 16 36-16,-9-16 0 15,9 19 12-15,4-11-12 16,1 15 12-16,3-7 108 15,5 14-52-15,0 1 44 16,8 11-56-16,-8 11-20 16,8 12-8-16,-12 14-8 0,4 5 0 15,-9 15 16-15,5 3-8 16,-22 1 4-16,0 7-4 0,-12-8 4 16,-5 1-8-16,-17-5-72 15,0 1 36-15,5-8-56 16,-5 0 48-16,4-11-32 15,14 0 40-15,3-8-96 16,13 0 72-16,5 1-12 16,8 6 44-16,8 1-12 15,-3 4 20-15,-10 3 8 16,10 8 8-16,-22-4 0 16,8 8 0-16,-25-12 120 15,4 4-64-15,-21 1 76 16,5 2-76-16,-10-6-4 15,5-1-32-15,0-7 24 16,13 4-28-16,0-16-24 16,12 4 4-16,9-7-432 15,9-1 240-15</inkml:trace>
          <inkml:trace contextRef="#ctx0" brushRef="#br0" timeOffset="1682.106">7456-258 924 0,'17'-11'340'0,"-17"11"-260"0,0 11-28 0,0-4-24 16,8 9-28-16</inkml:trace>
          <inkml:trace contextRef="#ctx0" brushRef="#br0" timeOffset="2594.9232">8295-167 748 0,'17'-27'276'0,"-17"27"-216"0,8 15-16 16,-8-3 84-16,0-1-80 0,-4 12-20 15,13 7-16-15,-9 0 4 16,4 4-8-16,-4-7 16 16,4-1-16-16,-4-7 4 15,9-7-4-15,-9 3 80 16,0-8-44-16,0-14 4 15,4 7-28-15,0-15 48 16,5 3-36-16,-1-10 20 16,5 3-32-16,12-15-8 15,5 0-8-15,17 3 4 16,0 5-4-16,0 14 8 16,0 5-8-16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52:42.78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7EFC12F-BF39-44B0-AAB2-9CC29AE9BE51}" emma:medium="tactile" emma:mode="ink">
          <msink:context xmlns:msink="http://schemas.microsoft.com/ink/2010/main" type="inkDrawing" rotatedBoundingBox="12186,8755 17318,8759 17317,8954 12185,8950" semanticType="underline" shapeName="Other">
            <msink:sourceLink direction="with" ref="{F40FE2BF-7B69-4BB5-BF0C-D23014F0380E}"/>
            <msink:sourceLink direction="with" ref="{E0FC074B-E075-4FCD-B966-FD9DC485A305}"/>
            <msink:sourceLink direction="with" ref="{13D3F656-FA4B-48C9-BEB9-C8BC4DBFB96F}"/>
            <msink:sourceLink direction="with" ref="{9BECFCAF-48F0-4F1D-9A53-34B032E196A0}"/>
          </msink:context>
        </emma:interpretation>
      </emma:emma>
    </inkml:annotationXML>
    <inkml:trace contextRef="#ctx0" brushRef="#br0">-4 42 488 0,'0'-26'180'0,"0"26"-140"0,22-12-12 0,-18 8 20 15,4 4-32-15,9-3 20 16,-4 3-20-16,4 0 28 15,5 7-28-15,-5 1 32 16,4 3-32-16,9-3 32 16,-9 3-32-16,9 0 12 15,0 1-16-15,4-5 0 16,4 1-4-16,13-1-8 16,0 1 4-16,17 0 4 15,0 3-4-15,13 0 16 16,-8 1-12-16,8-1-4 15,-9 0 0-15,34-7 4 16,-8 4-4-16,22-1 16 16,-10 1-12-16,31-4-12 15,-13-1 0-15,25-3 12 16,-8 0-4-16,29 0-12 16,-16 0 4-16,21-7-4 15,-22 3 0-15,43-4 32 16,-34 1-12-16,26-8-20 15,-26 0 0-15,22-4 4 16,-27 7 4-16,18-7-20 16,-38 4 12-16,16-4 4 15,-20 8 4-15,3 0 8 0,-16 11-4 16,-18 0-4-16,-17 3 4 16,5 1-4-16,-13 0 0 0,-4 0 16 15,-9 3-8-15,-13-3-4 16,-12 4 0-16,-26-8-16 15,-4 4 8-15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56:36.82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C155A62-B3F7-41AB-B80E-B397C1046D1A}" emma:medium="tactile" emma:mode="ink">
          <msink:context xmlns:msink="http://schemas.microsoft.com/ink/2010/main" type="inkDrawing" rotatedBoundingBox="9775,16352 17555,16203 17558,16357 9778,16506" semanticType="underline" shapeName="Other">
            <msink:sourceLink direction="with" ref="{C9A88BC9-70A0-4DBA-9AB1-17EE6FEF3E17}"/>
            <msink:sourceLink direction="with" ref="{9F3E543E-3A65-4FD6-8386-363BA2F7B743}"/>
          </msink:context>
        </emma:interpretation>
      </emma:emma>
    </inkml:annotationXML>
    <inkml:trace contextRef="#ctx0" brushRef="#br0">0 109 392 0,'-9'-4'148'0,"18"4"-116"0,-5 4-8 0,-4-4 100 16,0 0-72-16,4 8 68 16,0 7-68-16,5-8 16 0,4 1-40 15,4 3 36-15,4-3-36 0,5 7 28 16,8-4-28-16,13-3-8 15,12-8-12-15,22 7 4 16,13 5-8-16,-1-5-12 16,22-3 4-16,26-4 4 15,16 4 0-15,18-8 16 16,42 4-8-16,9 0 16 16,38-7-16-16,13-1-4 15,51-7 0-15,-5 0-16 16,43 3 8-16,1-7 28 15,3 8-12-15,26 4-4 16,-30-1-4-16,13 4 4 16,-21 0-4-16,-5-7-12 15,-37 3 4-15,3 1 28 0,-42-1-12 16,-39-3 4-16,-4 0-8 16,-38 3-8-16,-30 0 4 15,-42 1 4-15,-31-1-4 16,-29 1-64-16,-17-1 32 15,-34 1-156-15,-13-1 104 16,-30 1-308 0,-25 7 216-16,-18 11-124 15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56:47.14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3A198D21-4C1A-4F13-A1B3-35C4F62E68E9}" emma:medium="tactile" emma:mode="ink">
          <msink:context xmlns:msink="http://schemas.microsoft.com/ink/2010/main" type="inkDrawing" rotatedBoundingBox="9244,17841 9505,14947 10148,15006 9886,17900" semanticType="verticalRange" shapeName="Other">
            <msink:sourceLink direction="with" ref="{B08CF142-91FB-4AAA-A110-FCE88D387AB8}"/>
            <msink:sourceLink direction="with" ref="{722BAE36-9648-4396-8E48-5BC72F9396A6}"/>
            <msink:sourceLink direction="with" ref="{A85CCFC6-46C7-4129-9133-FCA09CAE9AB7}"/>
            <msink:sourceLink direction="with" ref="{0CB05BEA-2703-4EB0-8A6D-6C823B0EE7B3}"/>
          </msink:context>
        </emma:interpretation>
      </emma:emma>
    </inkml:annotationXML>
    <inkml:trace contextRef="#ctx0" brushRef="#br0">528 4 364 0,'-8'-8'132'0,"-1"8"-100"0,-4 4-12 16,13 3 148-16,-12 9-96 16,3 14 8-16,-8 19-52 15,-9 12 44-15,-12 3-40 16,-4 8 4-16,-10 38-24 0,1 33 28 15,-13-2-24-15,5 21 12 16,8 31-16-16,17-15 36 16,4-7-24-16,17 18 20 0,13-4-24 15,13-33 16 1,17-16-20-16,8 12 28 0,17-1-28 16,14-7-84-16,-6-19 36 15,10-18-420 1,8-1 248-16,21-8-168 15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30.84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0DD8240-90F1-44EF-AF6A-6A4051BF01FD}" emma:medium="tactile" emma:mode="ink">
          <msink:context xmlns:msink="http://schemas.microsoft.com/ink/2010/main" type="inkDrawing" rotatedBoundingBox="708,5750 1139,3196 3165,3538 2735,6091" hotPoints="3040,4661 1881,5820 722,4661 1881,3502" semanticType="enclosure" shapeName="Circle"/>
        </emma:interpretation>
      </emma:emma>
    </inkml:annotationXML>
    <inkml:trace contextRef="#ctx0" brushRef="#br0">2062 1398 352 0,'0'-19'132'0,"0"19"-104"0,4-15-8 0,-4 3 60 15,4 5-48-15,1-16 4 16,-1 16-20-16,0-20 8 16,0 16-16-16,-4-20 32 15,5 12-24-15,-10-7 4 16,5 3-12-16,-8-11 36 15,4 0-20-15,-18-7-12 16,9 6-8-16,-8-21-16 16,13 10 8-16,-14-11 4 15,5 16 0-15,-4-12 32 16,8 4-16-16,-4-1-4 16,4 9-8-16,-4-5 4 15,9 12-4-15,-9-15-4 16,0 15 4-16,-9-8 4 0,-4 1-4 15,-8 7-12 1,0 0 4-16,-18-8-4 16,5 8 0-16,-13-8 32 15,13 8-12-15,-8 0-20 16,16 8 0-16,-8-1-4 0,13 8 4 16,-5-3 16-16,1 6-4 0,-9 1 24 15,16 8-16-15,-16-1 12 16,13 8-12-16,-26 4-16 15,26 3 0-15,-18 12-24 16,10 8 16-16,-10 7 12 16,14 4 4-16,-5 11-4 15,13-7 4-15,-9-1 12 16,13 1-8-16,-8 0-4 16,8-5 0-16,-12 5 4 15,8-8-4-15,-5-4 16 16,9 1-12-16,-12-1-12 15,12 0 0-15,-4 8 4 16,4-4 0-16,0 12 0 16,9-5 0-16,-4 12 8 15,3-4-4-15,1 1 8 16,4-5-8-16,-4 0 16 16,8 1-12-16,-8-4 16 15,12-1-16-15,-4 1 24 16,9-1-20-16,-9 9-20 15,13-1 0-15,-8 15 4 16,8-3 4-16,0 3 8 16,0-3-4-16,0-5 8 15,13-6-8-15,-5-1 8 16,1-8-8-16,-5 9-12 0,9-5 4 16,-1 12 12-16,10-4-4 0,-1 7 16 15,5-3-12-15,-5 0-4 16,9-8 0-16,4 0-4 15,0-7 0-15,4-4 0 16,-4-4 0-16,4 0 0 16,-3 0 0-16,-1-4 8 15,-5-3-4-15,1-4 16 16,-4-1-12-16,-1-7-4 16,5 1 0-16,-9-9 12 15,9 4-8-15,0-7-4 16,-4 0 0-16,12-4 4 15,0 4-4-15,5-8-20 16,-5 4 8-16,5-4 4 16,-5 4 4-16,0-7 0 15,-8 3 0-15,13-4 0 16,-9 8 0-16,4-11 0 16,-8 11 0-16,4-8 16 15,-13 5-8-15,9-5 4 16,-9 0-4-16,9-3-16 15,-9 4 4-15,9-9-4 16,-8 9 0-16,7-5 8 16,-7 5 0-16,7-8 0 15,1 7 0-15,0-7 0 16,4 8 0-16,0-12 8 16,5 7-4-16,-5-14-12 0,4 7 4 15,-8-15 4-15,4 3 0 0,-4-14 8 16,4 11-4-16,-9-15 8 15,-3 15-8-15,-5-8 16 16,0 16-12-16,-9-1-12 16,5 4 0-16,-9-3 4 15,5 11 0-15,-5-8-116 16,4 8 64-16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54:15.08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FCE3F657-4041-43E7-8036-3411DCD597E8}" emma:medium="tactile" emma:mode="ink">
          <msink:context xmlns:msink="http://schemas.microsoft.com/ink/2010/main" type="writingRegion" rotatedBoundingBox="17313,10781 18982,10781 18982,11390 17313,11390"/>
        </emma:interpretation>
      </emma:emma>
    </inkml:annotationXML>
    <inkml:traceGroup>
      <inkml:annotationXML>
        <emma:emma xmlns:emma="http://www.w3.org/2003/04/emma" version="1.0">
          <emma:interpretation id="{7153D992-4DEF-4C20-B914-3189B4D6BD5F}" emma:medium="tactile" emma:mode="ink">
            <msink:context xmlns:msink="http://schemas.microsoft.com/ink/2010/main" type="paragraph" rotatedBoundingBox="17313,10781 18982,10781 18982,11390 17313,113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2CDEB7-07F3-43EE-8D64-E1EC537269E4}" emma:medium="tactile" emma:mode="ink">
              <msink:context xmlns:msink="http://schemas.microsoft.com/ink/2010/main" type="line" rotatedBoundingBox="17313,10781 18982,10781 18982,11390 17313,11390"/>
            </emma:interpretation>
          </emma:emma>
        </inkml:annotationXML>
        <inkml:traceGroup>
          <inkml:annotationXML>
            <emma:emma xmlns:emma="http://www.w3.org/2003/04/emma" version="1.0">
              <emma:interpretation id="{16F2208E-0E68-4F22-9FDD-4C39C7CFD938}" emma:medium="tactile" emma:mode="ink">
                <msink:context xmlns:msink="http://schemas.microsoft.com/ink/2010/main" type="inkWord" rotatedBoundingBox="17313,10781 18982,10781 18982,11390 17313,113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16432 10374 228 0,'9'-4'84'0,"-5"4"-64"0,-4 0-8 0,0 0 72 16,0 0-48-16,0 0 84 16,0 0-68-16,0 0 52 15,9 0-60-15,-1 0 40 16,1-3-48-16,-1 3 16 15,5-4-32-15,0 4 8 0,-1 0-16 16,1 0 0-16,8 0-4 16,5 0 36-16,4 4-20 15,0-1-12-15,4 5-8 16,4 0 40-16,5-5-24 0,-9 1 24 16,4 0-24-16,-8 0 0 15,0-4-12-15,-5 0-16 16,-4 0 4-16,-3 0 48 15,-1-4-24-15,-13 0 8 16,4-3-16-16,-3-1-24 16,-5 0 4-16,0 1-156 15,0-1 92-15,-5 1-332 16</inkml:trace>
          <inkml:trace contextRef="#ctx0" brushRef="#br0" timeOffset="363.023">16845 10174 196 0,'-8'19'72'0,"8"-16"-56"0,-13 5-4 0,13-1 152 16,0 5-92-16,0 7 112 15,0 3-104-15,-9 5 12 0,5 3-56 16,-4 8 12-16,-1 8-28 16,1-1-8-16,-1 0-8 15,1-3 4-15,3-4-4 0,1-8 24 16,4 0-16-16,-8-11 24 15,8-4-24-15,8-7-152 16,1-12 72-16,3-3-404 16,1-1 264-1,17-3 64-15</inkml:trace>
          <inkml:trace contextRef="#ctx0" brushRef="#br0" timeOffset="900.4082">17446 10378 456 0,'8'0'168'0,"-4"8"-128"0,14-5-16 0,-14 13 52 16,9-9-48-16,4 4 32 15,0-3-32-15,12 0 8 16,10-8-20-16,8-8 20 0,8 4-24 15,-17-3 4 1,13 3-8-16,0-7-8 16,-12-1 4-16,-5 1 20 15,-13-1-12-15,-8-3 12 0,-9 0-12 16,-12 0-8-16,-5 0 0 0,-8 4-16 16,-5 3 8-16,1 0-4 15,-5 1 0-15,0 7 8 16,-4 4 0-16,0-1 0 15,8 5 0-15,-4 3-20 16,5 1 12-16,-1 3 20 16,1 11-4-16,3-3 24 15,5 19-20-15,9-1 24 16,4 12-24-16,8-4 12 16,4-7-12-16,14 0 20 15,8-12-20-15,4-3 12 16,8-9-12-16,5 5 0 15,4-15-4-15,-4 3 20 16,0-7-16-16,-9 0-32 0,0 3 12 16,-3-7 8-16,-6 0 4 15,-3 0-116-15,-5 4 60 16,0-4-224 0,-4 0 152-16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56:02.33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6C7507C-BD82-4777-8623-DE392A00A2D8}" emma:medium="tactile" emma:mode="ink">
          <msink:context xmlns:msink="http://schemas.microsoft.com/ink/2010/main" type="writingRegion" rotatedBoundingBox="1229,15073 7777,15732 7634,17152 1086,16493"/>
        </emma:interpretation>
      </emma:emma>
    </inkml:annotationXML>
    <inkml:traceGroup>
      <inkml:annotationXML>
        <emma:emma xmlns:emma="http://www.w3.org/2003/04/emma" version="1.0">
          <emma:interpretation id="{0993227F-FEBB-41D7-AE67-BEB5D419270F}" emma:medium="tactile" emma:mode="ink">
            <msink:context xmlns:msink="http://schemas.microsoft.com/ink/2010/main" type="paragraph" rotatedBoundingBox="1229,15073 7777,15732 7634,17152 1086,164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58C683-7016-4DE2-A299-76A3816D59DE}" emma:medium="tactile" emma:mode="ink">
              <msink:context xmlns:msink="http://schemas.microsoft.com/ink/2010/main" type="line" rotatedBoundingBox="1229,15073 7777,15732 7634,17152 1086,16493"/>
            </emma:interpretation>
          </emma:emma>
        </inkml:annotationXML>
        <inkml:traceGroup>
          <inkml:annotationXML>
            <emma:emma xmlns:emma="http://www.w3.org/2003/04/emma" version="1.0">
              <emma:interpretation id="{0F02C524-BC94-4332-80B7-ADD3439FC2F0}" emma:medium="tactile" emma:mode="ink">
                <msink:context xmlns:msink="http://schemas.microsoft.com/ink/2010/main" type="inkWord" rotatedBoundingBox="1223,15133 4285,15442 4149,16802 1086,1649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1013 14818 164 0,'-4'-8'60'0,"4"5"-44"0,0-5-8 16,0 8 200-16,0-4-116 16,4 0 60-16,-4 1-88 15,0-1 24-15,0 4-52 16,-4 0 0-16,-5 7-24 15,-3 5 12-15,-10 10-16 16,-7 16 32-16,-10 27-24 0,-8 14 20 16,-12 8-20-16,8-7 20 15,4 3-24-15,-4-4 24 0,-5 5-24 16,-3-1 40-16,3-7-28 16,5-12 32-16,-4-3-32 15,12-20-4-15,5-14-12 16,12-1 4-16,5-7-8 15,8-11 8-15,1-12-8 16,12-4-116-16,12-7 60 16,-3-11-200-16,12-16 144 15,9-7-376 1</inkml:trace>
          <inkml:trace contextRef="#ctx0" brushRef="#br0" timeOffset="390.6957">792 14803 288 0,'17'-12'108'0,"-4"12"-84"0,-1-3-4 16,-3 3 128-16,-1 0-84 15,5 0 44-15,0 0-64 16,-5 3 28-16,5 5-40 15,0 3 52-15,0 12-48 16,0 11 36-16,-1 23-40 0,5 11 8 16,0 8-24-16,9-1 36 15,-1-3-28-15,1 0-12 0,-5 0-8 16,1 0 20-16,-10 4-12 16,5 0 4-16,-4-5-8 15,0-6 4-15,-5-8-8 16,1-12 32-16,-5-11-20 15,1 0 4 1,-1-7-64-16,0-5 20 16,5-7-128-16,-14-7 80 15,1 0-212 1,-4-1 160-16,-5 1-288 16</inkml:trace>
          <inkml:trace contextRef="#ctx0" brushRef="#br0" timeOffset="736.6209">472 15386 404 0,'0'0'148'0,"0"0"-112"0,0 0-12 16,0 0 152-16,9 7-100 16,12 1 76-16,-4-1-88 15,5-3 36-15,-1 4-60 16,9-8 32-16,4 0-40 0,17 0 0 0,0 0-20 16,4-4 20-16,1 0-20 15,-5 0 4-15,-4 1-8 16,-18-1-16-16,1 0 4 15,-9 0-148-15,-4 0 84 16,-17 1-396 0,-4-1 260-16,-17 8-112 15</inkml:trace>
          <inkml:trace contextRef="#ctx0" brushRef="#br0" timeOffset="1134.2256">579 14720 652 0,'-4'-8'244'0,"8"8"-192"0,-4 0-12 16,4 0 112-16,5-8-92 16,3 8 0-16,10 0-36 15,12-7 20-15,13 7-28 16,8 0 12-16,9 0-16 0,0 0 20 0,-5 4-20 16,-8-1 12-16,-4-3-12 15,-8 0 12-15,-10 0-16 16,-3 4-152-16,-9 0 76 15,0 0-308 1,0 0 212-16,0-1-260 16</inkml:trace>
          <inkml:trace contextRef="#ctx0" brushRef="#br0" timeOffset="1581.3618">1861 14682 268 0,'-17'0'100'0,"17"-4"-76"0,-9 4-8 16,5 0 148-16,-5 0-92 15,1 0 60-15,-5 0-76 16,-4 7-24-16,-4 1-20 16,-5 3 8-16,-12 1-12 15,-9 3 40-15,-4 4-24 0,0 7 48 16,-5 16-40-16,10 11 56 0,3 19-52 16,9 7-8-1,8 5-16-15,5-9 44 16,8-7-32-16,5-3 0 0,8-5-16 15,4-3 4-15,9 0-8 16,4-4 32-16,4-4-20 16,0-7-48-16,1-1 16 15,3-7-104-15,1-3 68 16,4-5-256-16,-1-11 168 16,5-11-288-1</inkml:trace>
          <inkml:trace contextRef="#ctx0" brushRef="#br0" timeOffset="1936.3155">1682 15212 372 0,'-26'0'140'0,"22"11"-112"0,0 19-4 15,-1-11 108-15,5 4-76 16,0 3 76-16,5 8-76 15,3-3-12-15,1-5-28 16,-5 1 52-16,13-5-40 16,-13-3 8-16,1-7-24 0,-1-5 72 15,0-11-48-15,-4 1 12 16,0-9-28-16,4-3-4 16,-4 0-8-16,0-8 12 0,9 1-12 15,-5-1-28-15,5 0 8 16,8 0-20-16,0 1 16 15,4-1 16-15,-4 4 4 16,9 0 60-16,-5 4-36 16,4 0 24-16,1 4-32 15,-5-1 16-15,5 5-20 16,-5 3-16-16,-4 0-4 16,-4 4 20-16,-5 4-8 15,1 0-136-15,-9 3 72 16,-4 1-264-16,-1-1 180 0</inkml:trace>
          <inkml:trace contextRef="#ctx0" brushRef="#br0" timeOffset="2732.6377">1682 14950 404 0,'0'-7'148'0,"-5"7"-112"0,5 0-12 0,0 0 128 15,0 0-88-15,0 0 72 16,0 0-80-16,9 7 32 16,4-7-52-16,-5 4 44 0,5-4-48 15,4-4 4-15,4 4-24 16,1-7 0-16,3-1-4 16,-3 4 12-16,-5-3-12 15,0-1 4-15,4 1-4 16,-4 3-184-16,0-4 100 15,-4 5-204-15</inkml:trace>
          <inkml:trace contextRef="#ctx0" brushRef="#br0" timeOffset="4158.498">2154 14761 164 0,'5'0'60'0,"-1"0"-44"0,0 0-8 0,-4 0 132 16,0 0-80-16,0 0 52 15,0 0-64-15,0 0 56 16,0 0-64-16,9 4 36 15,-9-4-44-15,8 4 24 16,1 0-28-16,-9-4-16 16,12 7 36-16,1-3-28 0,0 0 0 15,-4 3-12-15,3 1 4 16,1-1-8-16,0 1 24 16,0-1-16-16,-1 1-12 15,1 0-4-15,0 3 12 16,0 0-4-16,0 1-4 15,-5 3 4-15,5 0-16 16,0 0 8-16,-5 4 12 16,1 0-4-16,3 0-20 15,-3 0 8-15,4 0 20 16,-9 3-4-16,4-3-4 16,-3 4 0-16,-1 0-4 15,-4 0 0-15,4-1 0 16,1-7 0-16,-5 8 0 15,4 0 0 1,0-8 0-16,0 4 0 0,-4 4 0 16,0-5 16-16,0 1-8 15,0 0-4-15,-4 0 0 16,4-4-4-16,0 1 0 16,0-1 0-16,-4 0 0 15,4 0-20-15,-4 0 12 16,-5 0 20-16,9 0-4 15,0 4-12-15,-9 0 0 16,5 4 12-16,-4 3-4 16,-1 1-20-16,-4-1 8 15,1 5 32-15,-5 3-16 0,-9 0-8 16,0-4-4-16,1 0 12 16,-9 4-4-1,-4 1-12-15,-1-5 4 0,-3 0 40 16,-1 0-24-16,0-3-28 15,5-4 8-15,0 3-212 16,4-11 124-16,4 4-384 16</inkml:trace>
          <inkml:trace contextRef="#ctx0" brushRef="#br0" timeOffset="6128.5981">2751 15401 416 0,'-22'-12'152'0,"22"20"-116"0,0-8-12 0,0 0 108 16,0 0-76-16,9-4 68 0,4 0-72 15,-1-3 16-15,5-4-40 16,0 7 44-16,0-4-40 0,0-7 4 15,-4 4-24-15,17-1-8 16,-9-3 0-16,1 4-4 16,-1-8 0-16,0 4-12 15,0 3 8-15,9-3-16 16,-4 4 12-16,-5 3 32 16,-4 5-16-16,0 3 36 15,0 11-28-15,-4 8-12 16,-4 7-8-16,3-3 4 15,-3 0 0-15,-1-1 0 16,5-3 0-16,0 0 24 16,-5-4-12-16,5-3 24 0,-4-5-24 15,-1-3 4-15,1-4-8 16,-5-4 28-16,13-3-20 16,-4-1 32-16,4 1-32 15,-4-5-4-15,-1 1-8 16,5-4 4-16,-4 0-4 15,-4-4 8-15,-1 7-8 16,-4 1-56-16,-4 3 28 16,0 1-316-16,-4 3 188 15</inkml:trace>
          <inkml:trace contextRef="#ctx0" brushRef="#br0" timeOffset="6620.3748">2908 15704 404 0,'-13'-4'148'0,"13"4"-112"0,0-8-12 0,0 4 164 16,0-3-108-16,0-8 28 15,9 3-64-15,4-3-44 16,8-4-4-16,-4 4 8 0,-4 0 0 15,12 4-12-15,-8-4 4 16,0 7 28-16,-4 8-12 16,8 0 24-16,-4 15-24 15,-4-3 40-15,8 10-28 16,-12 9 4-16,8-1-16 16,-13 0 0-16,5-3-4 15,4-5 20-15,-5-7-16 0,1 1 12 16,-5-9-12-16,4-7 36 15,1-7-24 1,-1-9-4-16,-3-6-12 0,3-5-8 16,5-3 4-16,-5 0-324 15,5-1 176-15</inkml:trace>
        </inkml:traceGroup>
        <inkml:traceGroup>
          <inkml:annotationXML>
            <emma:emma xmlns:emma="http://www.w3.org/2003/04/emma" version="1.0">
              <emma:interpretation id="{49783F0F-9544-4DB6-87F6-3D95881D66BC}" emma:medium="tactile" emma:mode="ink">
                <msink:context xmlns:msink="http://schemas.microsoft.com/ink/2010/main" type="inkWord" rotatedBoundingBox="4695,15422 7777,15732 7641,17080 4560,1677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418.9697">3760 15363 404 0,'0'-4'148'0,"8"4"-112"0,1 0-12 16,-5-4 144-16,9 1-96 16,-9 3 68-16,0-4-80 15,-4 0 52-15,13 4-60 16,-13 0 4-16,0 0-32 0,9 0 32 15,-1 4-32-15,1 3 20 16,3 1-24-16,18-4 36 16,13-4-32-16,21 0 40 0,25 0-36 15,18 4 4-15,12-4-20 16,38-4 28-16,9 4-24 16,-4 4 20-16,4-4-20 15,-4 0 36-15,-9 7-28 16,-25-3-32-16,-30-4 4 15,-13 0-8-15,-21 0 4 16,-4-4 0-16,-18 0 0 16,-20 1 32-1,3 3-12-15,-12 0-64 16,-13 0 24-16,0 0-200 0,-4 7 128 16,-5 1-380-16,-4 3 268 15,1 8-212-15</inkml:trace>
          <inkml:trace contextRef="#ctx0" brushRef="#br0" timeOffset="12011.8421">4134 15461 436 0,'18'-15'160'0,"-18"15"-124"0,0 0-8 0,0 0 28 16,0 0-36-1,0 23 68-15,0-4 8 16,-9 11-52-16,9 4 40 16,-9 4-52-16,9 8 20 0,0-1-32 15,-4 4 36-15,17-7-32 16,-4-8-4-16,8 0-12 16,0-4 4-16,8-3-8 15,1-1 32-15,12-14-20 0,0-5-4 16,1 1-8-16,-1-8 28 15,-4-8-16-15,-8 1-128 16,-1-5 60-16,-4 5-148 16,-4-12 112-16,-8 0-300 31,4 4 216-31,-13-12-56 0</inkml:trace>
          <inkml:trace contextRef="#ctx0" brushRef="#br0" timeOffset="12193.8285">4403 15658 496 0,'-26'4'184'0,"18"7"-140"0,-1 12-16 16,9 0 128-16,0 11-92 16,-8 7 52-16,3 5-68 15,5 3 12-15,0-7-40 0,0-1 8 16,0-3-16-16,5-4 20 0,-5-3-20 16,0-5 32-16,4 1-28 15,-8-12-260-15,4-8 132 16,0-7-452-1</inkml:trace>
          <inkml:trace contextRef="#ctx0" brushRef="#br0" timeOffset="12388.845">4454 15794 748 0,'8'-30'276'0,"5"26"-216"0,13-11-16 0,-5 11 76 0,13 1-76 16,4-1 0-16,18 8-28 15,16-4 8-15,-4-8-16 16,-12 8 4-16,-5-7-4 0,-13 7-104 16,-8-8 52-16,-17 8-120 15,-13 0 88-15,-9 8-488 16</inkml:trace>
          <inkml:trace contextRef="#ctx0" brushRef="#br0" timeOffset="12597.9013">4565 15813 612 0,'0'34'228'0,"0"-7"-180"0,-9 3-12 16,1-3 124-16,-1-1-96 0,5 1 28 16,-9-1-56-16,4 1-24 15,-3 3-4 1,3-11 24-16,5 4-16 0,-5-12-136 0,5 4 64 15,4-15-564 1,4 8 344-16,13-8 92 16</inkml:trace>
          <inkml:trace contextRef="#ctx0" brushRef="#br0" timeOffset="12794.9252">4739 15855 716 0,'-8'19'264'15,"8"-4"-204"-15,-13 19-16 0,4-22 64 0,9 10-68 16,0 5 8-16,0-1-28 16,9 5 24-16,4 3-28 15,-5 0 20-15,-4 0-20 0,1 0-156 16,-10-8 72-16,1 5-280 16,-4-13 196-1,-1-2-252-15</inkml:trace>
          <inkml:trace contextRef="#ctx0" brushRef="#br0" timeOffset="13138.0636">5097 15859 416 0,'-9'45'152'0,"9"-11"-116"0,0 4-12 0,5-19 120 16,3 0-84-16,1 4 8 16,-5-1-40-16,4-3 28 15,-8-7-32-15,0-5 128 0,0-7-84 16,0-3-4-16,0-9-40 16,0 1 12-16,-8-8-24 15,8-11 24-15,8-12-24 16,1-3-4-16,21-8-4 15,12 0-16-15,31 3 8 16,-1 16-4-16,-4 15 0 0,-12 19-72 16,3 12 44-16,-16 7-444 15,-9 3 264 1,-9 5-128-16</inkml:trace>
          <inkml:trace contextRef="#ctx0" brushRef="#br0" timeOffset="14982.9588">6315 15336 508 0,'0'-3'188'0,"4"6"-148"0,9 9-8 15,-5-5 52-15,5 1-52 16,4 0 40-16,4-5-40 15,1 1-8-15,12-4-16 16,0-4-8-16,8-3 4 0,1-5 12 16,0-3-8-16,-14-4-4 15,-3 0 0-15,-13-3 12 16,-9-5-8-16,-8 1-4 16,-9-5 0-16,-13 5-4 15,-3-1 0-15,-10 1 16 16,9 7-8-16,1 8-40 0,3 11 20 15,-4 7-16-15,5 16 16 16,-1 7 80-16,5 12-40 16,4 7 36-16,4 0-36 15,4-3 44-15,9 3-40 16,9 0 20-16,0 0-32 16,-1 4 16-16,13-11-20 15,1 0 44-15,7-16-32 16,10-3 20-16,3-4-28 15,18-12 16-15,-9-3-20 16,4-4-132-16,-3-8 64 0,-1-3-256 16,0-8 172-16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2:14.22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2B95F1B-6986-42D6-A4AA-72C1EE391B1A}" emma:medium="tactile" emma:mode="ink">
          <msink:context xmlns:msink="http://schemas.microsoft.com/ink/2010/main" type="writingRegion" rotatedBoundingBox="21187,15876 23721,15694 23782,16540 21248,16722"/>
        </emma:interpretation>
      </emma:emma>
    </inkml:annotationXML>
    <inkml:traceGroup>
      <inkml:annotationXML>
        <emma:emma xmlns:emma="http://www.w3.org/2003/04/emma" version="1.0">
          <emma:interpretation id="{A5331388-9056-4940-A157-7DAD49A384A8}" emma:medium="tactile" emma:mode="ink">
            <msink:context xmlns:msink="http://schemas.microsoft.com/ink/2010/main" type="paragraph" rotatedBoundingBox="21187,15876 23721,15694 23782,16540 21248,167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9D4D4E-9205-47FD-AADD-B1F7EF68A72C}" emma:medium="tactile" emma:mode="ink">
              <msink:context xmlns:msink="http://schemas.microsoft.com/ink/2010/main" type="line" rotatedBoundingBox="21187,15876 23721,15694 23782,16540 21248,16722"/>
            </emma:interpretation>
          </emma:emma>
        </inkml:annotationXML>
        <inkml:traceGroup>
          <inkml:annotationXML>
            <emma:emma xmlns:emma="http://www.w3.org/2003/04/emma" version="1.0">
              <emma:interpretation id="{F18E68D6-27A2-4C57-B8DB-FA6B4A5510DA}" emma:medium="tactile" emma:mode="ink">
                <msink:context xmlns:msink="http://schemas.microsoft.com/ink/2010/main" type="inkWord" rotatedBoundingBox="21187,15876 23721,15694 23782,16540 21248,16722"/>
              </emma:interpretation>
              <emma:one-of disjunction-type="recognition" id="oneOf0">
                <emma:interpretation id="interp0" emma:lang="" emma:confidence="0">
                  <emma:literal>factor</emma:literal>
                </emma:interpretation>
                <emma:interpretation id="interp1" emma:lang="" emma:confidence="0">
                  <emma:literal>falter</emma:literal>
                </emma:interpretation>
                <emma:interpretation id="interp2" emma:lang="" emma:confidence="0">
                  <emma:literal>faster</emma:literal>
                </emma:interpretation>
                <emma:interpretation id="interp3" emma:lang="" emma:confidence="0">
                  <emma:literal>foetor</emma:literal>
                </emma:interpretation>
                <emma:interpretation id="interp4" emma:lang="" emma:confidence="0">
                  <emma:literal>foster</emma:literal>
                </emma:interpretation>
              </emma:one-of>
            </emma:emma>
          </inkml:annotationXML>
          <inkml:trace contextRef="#ctx0" brushRef="#br0">26 212 684 0,'-13'0'252'0,"13"-4"-192"0,4 0-20 0,-4 4 56 0,17-4-60 16,-4-3-12-16,17-4-16 16,8-5 8-16,5 1-8 15,8 0-4-15,-17-8 0 0,4 4 4 16,-12-11-4-16,-1 4-20 16,-4 3 8-16,-8 8-24 15,-13 15 20-15,-4 15 4 16,-5 11 8-16,-20 12 0 15,-14 27 0-15,9 29 32 16,-4 20-16-16,4-12-4 16,17-11-8-16,8-19 4 15,9-4-4-15,9-15 32 16,8-8-20-16,0-11 20 16,8-7-20-16,-12-12 28 15,4-15-28-15,0-7-32 0,0-16 8 16,-8-7-168-16,-18-23 100 15,1-16-156-15,-5-18 132 16,-13 8 32-16,1 11 44 16,-22 11 124-16,13 8-52 15,-5 15 112-15,14 3-88 16,-5 5 32-16,9 15-60 16,8-8 4-16,13 7-32 15,4 5-24-15,18-1 0 16,16 4 32-16,17 4-16 15,13 4-8-15,-4-4-4 0,0 4 4 16,0-4 0-16,8-8-12 16,1 8 8-1,-1-3 12-15,-16-1-4 0,-14 4-12 16,-12 0 4-16,-9-8 12 16,-21 8-4-16,0 0-12 15,0-4 4-15,-21 4 12 16,12 0-4-16,-12 0 8 15,8 0-8-15,-4 0-12 16,5 0 4-16,-5 0 12 16,4 0-4-16,-13 4-28 15,9 0 12-15,0 4 32 16,-4-5-12-16,0 12-8 16,-5-3-4-16,9 11-24 15,-9-5 16-15,14 17-12 0,-1-1 12 16,13 0 16-16,0-4 0 15,0-4 8-15,13-3-8 16,-1-8 32-16,14-7-20 16,-9-8 20-16,13-8-20 15,0-7-36-15,-1-4 12 16,-3-3-80-16,-9-9 52 16,9 1-56-16,-22 3 52 15,4 5 4-15,-8 3 20 16,-8 7 20-16,8 5 0 15,-4 3 68-15,4 4-40 16,4 8 16-16,21-5-32 0,-8 5 28 16,30-4-28-16,-8-4 12 15,7-4-16-15,-3 0-8 16,12-3 0 0,-21-1-128-16,-8-3 68 0,4-1-40 15,-5 1 56-15,-12 0-12 16,-9-4 32-16,13 7-16 15,-8 0 20-15,-9 1 36 16,4 3-12-16,-4 4 96 16,0 0-56-16,0 0 76 15,0 0-72-15,0 0 8 16,-4 4-36-16,4-4-4 16,0 0-12-16,0 0 36 15,0 0-20-15,-13 7-12 16,0-7-8-16,-4 8 4 0,5 0-4 15,-6-1-4-15,-7 1 4 16,8 3-4-16,0 4 0 16,8 8-44-16,9 7 24 15,0 8-4-15,17 4 16 16,5 3 24-16,7 0-8 16,6-7 24-16,7-7-20 15,18-9-32-15,8-14 12 16,-9-1-60-16,1-14 36 15,-5-1-80-15,-8-7 60 16,-4-4-36-16,-5-15 52 0,-4-4-40 16,-8-7 40-16,-9-4-112 15,4 0 84 1,-12 3 16-16,3 4 32 16,-12 5 200-16,-12 10-100 15,12 4 72-15,0 8-92 16,-5 4 8-16,-7 11-40 15,-1 7-4-15,0 9-16 0,-4 6-8 16,4 12 0-16,1 16 40 16,7 6-24-16,5 1-80 15,5-4 32-15,-1-7-192 16,-4-20 120-16,-4-3-176 16</inkml:trace>
          <inkml:trace contextRef="#ctx0" brushRef="#br0" timeOffset="645.7167">1277 235 508 0,'-42'-46'188'0,"29"39"-148"0,-4-1-8 0,17 8 148 16,13-8-104-16,4 8 8 15,8 0-56-15,22 0 36 16,21 4-36-16,9 8-24 0,-5-1-4 16,22-7 24-16,0-4-12 15,-5-4-4-15,9 0-4 16,-21 0 12-16,-9 1-8 15,-21-5 16-15,-22 0-16 16,-12-3-4-16,-21 0 0 16,-9 3 4-16,-13 4-4 0,-13 4-12 15,-4 8 4-15,5 3-16 16,3 8 12-16,5 4 4 16,5 7 4-16,3 4 24 15,13 0-12-15,13 0-4 16,0 0-4-16,9-7 28 15,8-8-16-15,-4-4 12 16,16-7-16-16,-12-8 12 16,13-8-16-16,0-3-64 15,0-20 28-15,-5 5 12 16,-8-16 12-16,-4 8-24 16,0-4 16-16,0 12-12 15,-9 3 12-15,9 4 0 16,-5 4 4-16,1 7 8 15,16 1 0-15,-12 7 24 0,4 4-12 16,0-1-12-16,-4 5-4 16,0 0 28-16,0 3-12 15,-9 0-12-15,9 4-4 16,-13-7 40-16,12 0-24 16,-12-8 16-16,0 0-16 15,0 0 12-15,5-4-16 16,7-4 16-16,-12-3-16 15,17 0-4-15,-4-5 0 16,8 1 64-16,-12-4-36 16,4 0 24-16,4-3-36 15,8 3-8-15,-12 4-8 0,4 7 4 16,13 4-4-16,13 8-512 16,-14 19 276-16,14-4-328 15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02.31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314D05D-688A-499E-B289-1004A78F3A59}" emma:medium="tactile" emma:mode="ink">
          <msink:context xmlns:msink="http://schemas.microsoft.com/ink/2010/main" type="writingRegion" rotatedBoundingBox="3579,1671 8530,-117 9501,2568 4550,4357"/>
        </emma:interpretation>
      </emma:emma>
    </inkml:annotationXML>
    <inkml:traceGroup>
      <inkml:annotationXML>
        <emma:emma xmlns:emma="http://www.w3.org/2003/04/emma" version="1.0">
          <emma:interpretation id="{6A8FEDA2-30FB-46D5-A410-2CFD75FFCE62}" emma:medium="tactile" emma:mode="ink">
            <msink:context xmlns:msink="http://schemas.microsoft.com/ink/2010/main" type="paragraph" rotatedBoundingBox="3980,1526 8530,-117 8982,1132 4431,27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033267-81A9-4CF4-9BB8-93E042C0D71A}" emma:medium="tactile" emma:mode="ink">
              <msink:context xmlns:msink="http://schemas.microsoft.com/ink/2010/main" type="line" rotatedBoundingBox="3980,1526 8530,-117 8982,1132 4431,2775">
                <msink:destinationLink direction="with" ref="{A4B94193-A736-4347-BF35-3B2337BCF64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F171F39-488E-494C-B32E-EFE7F81EEE8B}" emma:medium="tactile" emma:mode="ink">
                <msink:context xmlns:msink="http://schemas.microsoft.com/ink/2010/main" type="inkWord" rotatedBoundingBox="3994,1565 5141,1150 5345,1715 4198,2129">
                  <msink:destinationLink direction="with" ref="{4ADC8ABA-7FA8-4B56-BC23-B0E7D27F4C0E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1315 223 392 0,'-8'-37'148'0,"8"37"-116"0,0-19-8 0,0 11 188 15,0 4-120-15,0-3 96 16,0 7-108-16,-4 11 32 16,4 4-64-16,-5 27 12 15,5 0-40-15,-4 18 0 16,8-7-12-16,-4 0 20 16,0-4-16-16,0-3 24 15,0-5-24-15,-4 1 32 16,4-8-28-16,0-7-4 15,-4-5-8-15,4-7-40 16,8-3 20-16,1-12-260 16,-5 0 156-16</inkml:trace>
          <inkml:trace contextRef="#ctx0" brushRef="#br0" timeOffset="465.3307">1899 364 676 0,'-4'3'248'0,"4"-3"-192"0,4 12-16 0,5-5 120 15,-1 1-96-15,5-1 16 16,8 5-44-16,9-12 8 16,8 4-24-16,5-8 36 15,-1 0-32-15,10-7 12 16,-10 3-20-16,1-3 20 16,-1-1-24-16,-12 5 24 15,0 3-24-15,-9 0-4 16,1 4-4-16,-1 0 28 15,-13 0-16-15,1 0 4 16,4 8-12-16,-5-8 12 16,5 0-12-16,-13 0 4 15,0 0-4-15,0 0 20 16,0 0-16-16,0 7 12 16,0-7-12-16,0 0-88 15,0 0 44-15,0 0-140 16,0 0 96-16,0 0-360 15,9 0 244-15</inkml:trace>
        </inkml:traceGroup>
        <inkml:traceGroup>
          <inkml:annotationXML>
            <emma:emma xmlns:emma="http://www.w3.org/2003/04/emma" version="1.0">
              <emma:interpretation id="{012D2765-F1F1-4AC6-896D-E7BD1DACDD9D}" emma:medium="tactile" emma:mode="ink">
                <msink:context xmlns:msink="http://schemas.microsoft.com/ink/2010/main" type="inkWord" rotatedBoundingBox="5858,847 8530,-117 8982,1132 6310,209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701.1128">4434-647 508 0,'4'-15'188'0,"-4"15"-148"0,9 7-8 0,-9 1 148 15,4-1-104-15,-4 12 68 16,4 8-84-16,-4 22 20 16,0 8-48-16,-4 3 24 15,0-3-28-15,-9-4 60 16,4-4-48-16,-8-7 44 16,5-15-48-16,-10-9 24 15,5 5-32-15,-8-19-16 16,3 0-8-16</inkml:trace>
          <inkml:trace contextRef="#ctx0" brushRef="#br0" timeOffset="1835.4684">4417-992 716 0,'-4'-26'264'0,"4"26"-204"0,4 4-16 0,0-4-8 16,0 4-28-16</inkml:trace>
          <inkml:trace contextRef="#ctx0" brushRef="#br0" timeOffset="2537.457">5043-1037 716 0,'-8'19'264'0,"8"-19"-204"0,-13 53-16 16,0-27 108-1,5 9-92-15,-14-1 28 16,14 0-52-16,-5-4 4 15,9-4-24-15,-1-3-24 16,5 0 0-16,0-8 32 0,9 0-16 16,-1-11 16-16,1 0-12 0,-5-8 20 15,5 0-20-15,-1-7 4 16,1-1-8-16,-5-7-32 16,5 4 12-16,-1-11-20 15,1-4 16-15,-9-8 0 16,8 4 8-16,-8-4-20 15,0 8 16-15,0 3 12 16,-4 8 4-16,4 8 24 16,0 7-16-16,0 12 24 15,8 10-24-15,-3 13 4 16,3 10-8-16,-4 1-8 16,5-4 4-16,4 0 4 15,-5 0-4-15,1-8-4 16,-1-4 4-16,1-3 4 15,-1 0-4-15,1-8 8 16,-1-4-8-16,-3-3-4 16,-1-8 4-16,0 0 20 15,5-8-12-15,-1-3 40 16,1-4-28-16,-1-12 12 16,1 8-20-16,-1-19-8 15,1 8-4-15,-1-15 28 16,1 3-16-16,-5-3-4 15,5 3-8-15,-5 4-4 0,4 12 0 16,1 3-44-16,4 12 24 16,0-4-124-16,-1 15 80 0,1 3-204 15,4 9 152-15,-4-5-368 16,0 8 272-16</inkml:trace>
          <inkml:trace contextRef="#ctx0" brushRef="#br0" timeOffset="4236.8848">5831-969 696 0,'-8'-4'256'0,"8"4"-196"0,-4 12-20 0,-1-5 136 16,10 5-104-16,-10 14 68 15,1 4-80-15,-4 5 8 16,3-1-36-16,-8 0-12 16,1-4-12-16,-14 0 20 15,9 4-16-15,-13-11-40 16,9 0 16-16,-9-1-156 15,9-3 92-15,0 4-460 16,8 0 296-16</inkml:trace>
          <inkml:trace contextRef="#ctx0" brushRef="#br0" timeOffset="3994.3873">5606-889 476 0,'-9'0'176'0,"9"0"-136"0,0-8-12 0,0 4 100 16,0 8-76-16,0-8 68 15,0 4-68-15,0-3 40 16,0 3-52-16,0 0 24 15,9 7-36-15,-1 4 60 16,5 5-48-16,4 6 20 16,0 5-40-16,0 7 8 15,4-8-16-15,1 1 12 16,-1-1-16-16,-4-3-4 16,4-4 0-16,-12 0 40 15,8-8-24-15,-9-3 8 16,1 7-16-16,-9-11-32 15,4 3 8-15,-4-7-196 16,0 0 112-16,0-7-392 16,0 3 276-16</inkml:trace>
          <inkml:trace contextRef="#ctx0" brushRef="#br0" timeOffset="1126.4783">3250 220 624 0,'-9'3'228'0,"9"-3"-176"0,21 16-16 0,-4-13 116 16,0 5-92-16,17-8 28 16,1 4-52-16,16-12-4 15,4 4-20-15,5-11 0 16,-1 0-4-16,-7-8 20 15,-1 8-16-15,-17-7-4 16,-4 6-4-16,-9-3 28 16,0 4-16-16,-12-7 20 15,-1 6-20-15,-16-2 8 16,8 6-12-16,-22-3-8 16,14 4 0-16,-26-1-4 15,12 9 0-15,-16-1 16 16,0 8-8-16,-9 3 24 0,4 8-20 15,-4 8-12-15,1 11-4 0,3 15 20 16,9 4-8-16,4 8-4 16,13-1 0-16,8-3 4 15,14-8-4-15,12-7-12 16,4-4 4-16,22-8 4 16,8-3 0-16,8-5 8 15,-3-7-4-15,-5-3 16 16,0-5-12-16,-13-3-92 15,-3 4 48-15,-6-8-184 16,-7 0 124-16,-1-4-424 16,0 0 292-16</inkml:trace>
        </inkml:traceGroup>
      </inkml:traceGroup>
    </inkml:traceGroup>
    <inkml:traceGroup>
      <inkml:annotationXML>
        <emma:emma xmlns:emma="http://www.w3.org/2003/04/emma" version="1.0">
          <emma:interpretation id="{4AA7A02F-C54E-493A-A2E2-26EF5BAB14CE}" emma:medium="tactile" emma:mode="ink">
            <msink:context xmlns:msink="http://schemas.microsoft.com/ink/2010/main" type="paragraph" rotatedBoundingBox="4147,2974 7746,2422 7902,3440 4303,3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B24F98-2354-45B8-81DC-074FF27CDCBC}" emma:medium="tactile" emma:mode="ink">
              <msink:context xmlns:msink="http://schemas.microsoft.com/ink/2010/main" type="line" rotatedBoundingBox="4147,2974 7746,2422 7902,3440 4303,3992"/>
            </emma:interpretation>
          </emma:emma>
        </inkml:annotationXML>
        <inkml:traceGroup>
          <inkml:annotationXML>
            <emma:emma xmlns:emma="http://www.w3.org/2003/04/emma" version="1.0">
              <emma:interpretation id="{CABAF064-3983-41E2-AC57-636249D9487F}" emma:medium="tactile" emma:mode="ink">
                <msink:context xmlns:msink="http://schemas.microsoft.com/ink/2010/main" type="inkWord" rotatedBoundingBox="4147,2974 4248,2959 4320,3430 4219,3445"/>
              </emma:interpretation>
            </emma:emma>
          </inkml:annotationXML>
          <inkml:trace contextRef="#ctx0" brushRef="#br0" timeOffset="7163.6516">1374 1643 444 0,'-8'-15'164'0,"8"15"-124"0,-5-12-16 15,1 9 148 1,4 3-100-16,-4 7 76 16,0 5-84-16,-5 10 16 15,9 9-44-15,-8 6 12 16,8 5-28-16,-5 0 28 15,10-1-32-15,-5 1-4 0,4 0-8 16,-4-5 12-16,4-3-8 0,-4-3 16 16,0-5-16-16,0-11-56 15,0 1 24-15,0-13-288 16,4 1 172-16</inkml:trace>
        </inkml:traceGroup>
        <inkml:traceGroup>
          <inkml:annotationXML>
            <emma:emma xmlns:emma="http://www.w3.org/2003/04/emma" version="1.0">
              <emma:interpretation id="{CB42CAFE-B4D3-4B97-BA2F-3E133F88F72C}" emma:medium="tactile" emma:mode="ink">
                <msink:context xmlns:msink="http://schemas.microsoft.com/ink/2010/main" type="inkWord" rotatedBoundingBox="4909,3237 5320,3173 5331,3244 4919,3307"/>
              </emma:interpretation>
            </emma:emma>
          </inkml:annotationXML>
          <inkml:trace contextRef="#ctx0" brushRef="#br0" timeOffset="7451.3496">2030 1889 892 0,'30'0'332'0,"-30"0"-260"0,42 0-20 16,-16 0 20-1,4 0-52-15,8 0-8 16,5 0-8-16,-1 0 28 16,-3 4-16-16,-1-4-48 15,-4 3 16-15,-4-3-156 16,0 0 96-16</inkml:trace>
        </inkml:traceGroup>
        <inkml:traceGroup>
          <inkml:annotationXML>
            <emma:emma xmlns:emma="http://www.w3.org/2003/04/emma" version="1.0">
              <emma:interpretation id="{596FA7C8-2FEB-4A9C-9465-42EB1622D7C0}" emma:medium="tactile" emma:mode="ink">
                <msink:context xmlns:msink="http://schemas.microsoft.com/ink/2010/main" type="inkWord" rotatedBoundingBox="5863,2714 7746,2426 7902,3440 6019,372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972.4919">3069 1908 592 0,'0'7'220'0,"0"-7"-172"0,30 0-12 0,-17 0 68 16,4 8-64-16,4-16 16 15,9 8-32-15,12-3 24 16,1-5-32-16,8-3-4 16,0 7-8-16,-8-4 4 15,4 5-4-15,-13-5 8 16,-5 4-8-16,-7-7 24 15,-10 3-16-15,-3-3 24 16,-9-4-24-16,-17-4 4 16,4 4-8-16,-8-4-16 15,4 11 4-15,-9-7 12 16,-4 8-4-16,1 3-4 16,-1 8 4-16,-13 3 12 15,22 4-8-15,-17 8 32 16,12 0-24-16,-4 4 4 15,9 3-12-15,0 9 36 16,12-1-20-16,-8 11 4 16,9 4-16-16,12 0-16 0,0 4 0 0,13-11-4 15,5-4 0-15,12 0 44 16,4-12-24-16,13-7-8 16,0 0-8-16,-8-8-68 15,8-3 40-15,-9-8-100 16,1 4 72-16,-9-8-148 15,-4 4 120-15</inkml:trace>
          <inkml:trace contextRef="#ctx0" brushRef="#br0" timeOffset="8603.0496">4232 1317 424 0,'-9'-7'156'0,"9"7"-120"0,-4 4-8 0,-1 3 124 16,5 8-88-16,-4 19 104 15,4 8-92-15,0 15 12 16,4 0-52-16,-4 3 20 16,0-7-28-16,-4-7 44 15,0-9-40-15,-9-3 72 16,0-15-56-16,-12 0 20 16,4-4-40-16,-13-7 0 15,4 0-16-15,-4-12 12 16,8 4-16-16,5-15-224 15,8 3 120-15,13-29-680 16,9 3 432-16</inkml:trace>
          <inkml:trace contextRef="#ctx0" brushRef="#br0" timeOffset="8741.9168">4202 1185 756 0,'-5'-4'280'0,"5"4"-216"0,9 11-20 0,-5-7-40 15,5 0-12-15,4 0-472 16,4 3 264-16</inkml:trace>
          <inkml:trace contextRef="#ctx0" brushRef="#br0" timeOffset="8948.9826">4444 1264 592 0,'9'4'220'0,"-9"-4"-172"0,17 15-12 0,-4-7 56 16,0-1-56-16,8 5 24 15,4 3-40-15,9 4 16 16,9 4-20-16,-5-1-8 16,1 1-4-16,-1 0-24 15,-4-1 12-15,-13-3-156 16,-4 0 92-16</inkml:trace>
          <inkml:trace contextRef="#ctx0" brushRef="#br0" timeOffset="9177.5909">4900 1287 652 0,'-8'0'244'0,"8"0"-192"0,-22 8-12 0,9-1 128 16,1 1-100-16,-10 7 132 15,-7 8-116-15,-1 11-32 16,0 0-32-16,-8 7 0 16,12-3-12-16,-4 4-100 15,9-4 48-15,-13-8-164 16,13 0 112-16,-5-3-340 16,5-4 244-16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08.87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A4B94193-A736-4347-BF35-3B2337BCF640}" emma:medium="tactile" emma:mode="ink">
          <msink:context xmlns:msink="http://schemas.microsoft.com/ink/2010/main" type="inkDrawing" rotatedBoundingBox="3418,2396 8974,2188 8980,2323 3423,2531" semanticType="underline" shapeName="Other">
            <msink:sourceLink direction="with" ref="{B0033267-81A9-4CF4-9BB8-93E042C0D71A}"/>
            <msink:destinationLink direction="with" ref="{4ADC8ABA-7FA8-4B56-BC23-B0E7D27F4C0E}"/>
            <msink:destinationLink direction="with" ref="{B9895C89-E2D9-440B-B93C-41171045CB30}"/>
          </msink:context>
        </emma:interpretation>
      </emma:emma>
    </inkml:annotationXML>
    <inkml:trace contextRef="#ctx0" brushRef="#br0">59 288 384 0,'-13'-11'140'0,"13"11"-108"0,-12-8-8 16,7 0 152-1,5 8-100-15,-4-7 76 16,0 7-88-16,-5-12 52 15,9 9-64-15,-8-1 24 16,8 4-44-16,-4-8-20 16,8 8-4-16,0 0-20 15,5 0 8-15,3 0 12 16,10 4-4-16,12 0-4 16,4 0 4-16,35-1 4 15,-5 5-4-15,34 0 8 0,0 3-8 16,47-3-4-16,-4-1 4 15,64-11-16-15,-9 8 8 16,59-8 48-16,-24 1-24 0,41-9-20 16,-33 1 0-1,38-16-8-15,-34 16 0 0,38-8 8 16,-42 4 0-16,47-4-28 16,-43 8 16-16,25-5 4 15,-25 5 8-15,-17 0 24 16,-38 7-12-16,-5-4 24 15,-29 5-24-15,-18-9 24 16,-25 8-24-16,-21-7 24 16,-26 7-24-16,-21-7 40 15,-17 0-28-15,-30-4-128 16,0 7 56-16,-22 0-108 16,10 1 92-16,-31-1-472 15,17 8 296-15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01.15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ADC8ABA-7FA8-4B56-BC23-B0E7D27F4C0E}" emma:medium="tactile" emma:mode="ink">
          <msink:context xmlns:msink="http://schemas.microsoft.com/ink/2010/main" type="inkDrawing" rotatedBoundingBox="2835,3144 3060,1339 3166,1352 2941,3157" semanticType="callout" shapeName="Other">
            <msink:sourceLink direction="with" ref="{A4B94193-A736-4347-BF35-3B2337BCF640}"/>
            <msink:sourceLink direction="with" ref="{2F171F39-488E-494C-B32E-EFE7F81EEE8B}"/>
          </msink:context>
        </emma:interpretation>
      </emma:emma>
    </inkml:annotationXML>
    <inkml:trace contextRef="#ctx0" brushRef="#br0">284 34 364 0,'-21'-22'132'0,"17"22"-100"0,-5-12-12 0,1 12 112 16,3 4-76-16,-12 11 84 15,5 0-80-15,-10 38 76 16,5 12-80-16,-4 41 52 15,12 0-64-15,-3 49-4 16,12-4-24-16,-9 8-20 16,5-23 0-16,-9 8 40 15,0-23-24-15,-4 4 44 16,4-23-32-16,-4-15 12 16,9-15-20-16,-5-11 0 15,5-12-8-15,3-22-104 16,1-1 52-16,0-11-252 15,4-7 160-15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12.26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9895C89-E2D9-440B-B93C-41171045CB30}" emma:medium="tactile" emma:mode="ink">
          <msink:context xmlns:msink="http://schemas.microsoft.com/ink/2010/main" type="inkDrawing" rotatedBoundingBox="9151,3254 9391,715 9463,722 9223,3261" semanticType="callout" shapeName="Other">
            <msink:sourceLink direction="with" ref="{A4B94193-A736-4347-BF35-3B2337BCF640}"/>
            <msink:sourceLink direction="with" ref="{9FA43C1B-BF16-4496-BA6F-1FC25147ECC4}"/>
          </msink:context>
        </emma:interpretation>
      </emma:emma>
    </inkml:annotationXML>
    <inkml:trace contextRef="#ctx0" brushRef="#br0">294 25 228 0,'-8'-7'84'0,"8"7"-64"0,-9-4-8 0,5 0 180 16,4 4-108-16,-4-11 108 15,-1 11-112-15,-3 0 56 16,3 0-80-16,-3 0 32 15,4 7-52-15,-5-7 16 16,9 8-32-16,-8 0 28 16,8 7-32-16,-5 19 20 15,5 0-20-15,0 26 52 0,5 1-36 16,-5 18-8-16,4-3-12 16,-8 41 16-16,-1-3-16 0,-7 26 12 15,3-11-12-15,-12 18-8 16,12-7 0-16,-8 8-4 15,13-19 0-15,-17-1 8 16,12-22-4-16,-8 19 16 16,4-15-12-16,-4 7 16 15,5-18-16-15,3-8-40 16,1-16 20-16,-5-6-68 16,0-20 44-16,5-8-132 15,8-7 92-15,-5-7-608 16,5-8 380-16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17.61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1766187-AA34-4FBD-AA99-DAFB90617AD6}" emma:medium="tactile" emma:mode="ink">
          <msink:context xmlns:msink="http://schemas.microsoft.com/ink/2010/main" type="writingRegion" rotatedBoundingBox="10070,374 11435,2584 10966,2874 9601,663"/>
        </emma:interpretation>
      </emma:emma>
    </inkml:annotationXML>
    <inkml:traceGroup>
      <inkml:annotationXML>
        <emma:emma xmlns:emma="http://www.w3.org/2003/04/emma" version="1.0">
          <emma:interpretation id="{502F767F-BC40-48E8-B802-02D4F8C88A27}" emma:medium="tactile" emma:mode="ink">
            <msink:context xmlns:msink="http://schemas.microsoft.com/ink/2010/main" type="paragraph" rotatedBoundingBox="10070,374 11435,2584 10966,2874 9601,6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5AFB1C-9064-48F5-A183-B574ABE06C16}" emma:medium="tactile" emma:mode="ink">
              <msink:context xmlns:msink="http://schemas.microsoft.com/ink/2010/main" type="line" rotatedBoundingBox="10070,374 11435,2584 10966,2874 9601,663"/>
            </emma:interpretation>
          </emma:emma>
        </inkml:annotationXML>
        <inkml:traceGroup>
          <inkml:annotationXML>
            <emma:emma xmlns:emma="http://www.w3.org/2003/04/emma" version="1.0">
              <emma:interpretation id="{9FA43C1B-BF16-4496-BA6F-1FC25147ECC4}" emma:medium="tactile" emma:mode="ink">
                <msink:context xmlns:msink="http://schemas.microsoft.com/ink/2010/main" type="inkWord" rotatedBoundingBox="9974,433 10193,788 9966,927 9747,573">
                  <msink:destinationLink direction="with" ref="{B9895C89-E2D9-440B-B93C-41171045CB30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-7334-784 496 0,'-21'-15'184'0,"16"15"-140"0,1-8-16 0,4 4 100 16,0 4-76-16,-8-3 16 15,3 3-44-15,-3-4 56 16,8 4-44-16,0-19 28 15,0 15-36-15,4-11 16 16,5 7-24-16,3-3 8 16,1 4-16-16,4-1 20 15,0 8-20-15,-4 4-4 16,4 3-4-16,-4 5 4 16,0-1-4-16,-9 4 24 15,9 8-16-15,-22-4-12 16,9 3-4-16,-8 1 28 15,3 4-12-15,-7-5 4 16,-1-3-8-16,-4 0-16 16,8 0 4-16,-4-4 4 15,5 0 0-15,8-3 8 16,0-1-4-16,0-3 16 0,0-1-12 0,4-7 40 16,13 4-24-16,-4-4 20 15,4 0-24-15,4-4 0 16,5 1-12-16,-1-1 12 15,1 4-12-15,-1-4 4 16,-3 8-4-16,-1-4 28 16,0 0-20-16,-12-4-56 15,4 4 16-15,4-4-156 16,-5 4 100-16,-3 0-396 16,-1 4 264-16</inkml:trace>
        </inkml:traceGroup>
        <inkml:traceGroup>
          <inkml:annotationXML>
            <emma:emma xmlns:emma="http://www.w3.org/2003/04/emma" version="1.0">
              <emma:interpretation id="{71ABE0E5-8120-4096-8065-B4767E3FCF2B}" emma:medium="tactile" emma:mode="ink">
                <msink:context xmlns:msink="http://schemas.microsoft.com/ink/2010/main" type="inkWord" rotatedBoundingBox="11226,2246 11435,2584 10966,2874 10757,2535"/>
              </emma:interpretation>
              <emma:one-of disjunction-type="recognition" id="oneOf1">
                <emma:interpretation id="interp1" emma:lang="" emma:confidence="1">
                  <emma:literal>•</emma:literal>
                </emma:interpretation>
                <emma:interpretation id="interp2" emma:lang="" emma:confidence="0">
                  <emma:literal>/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'</emma:literal>
                </emma:interpretation>
                <emma:interpretation id="interp5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8692.0407">-6325 1302 352 0,'-17'0'132'0,"17"0"-104"0,-13 3-8 0,9-3 124 16,4 0-84-16,-4 0 64 15,4 0-72-15,0 0 68 16,0 0-68-16,-9 0 44 0,9 0-56 16,0 0 24-1,0 0-36-15,0 0 8 16,0 0-20-16,0 0 8 15,13 4-12-15,0-4 12 16,4 0-16-16,4-4 16 16,9 4-16-16,8-3 24 15,1 3-20-15,-1-4 24 16,0 4-24-16,-4-4-4 16,0 4-4-16,-8 0 20 15,4 0-12-15,-13 0 12 16,0 0-12-16,-9 0 20 0,5 0-20 15,-9 0 24-15,1 0-24 16,-1 0-100-16,0 0 44 0,-4 0-368 16</inkml:trace>
          <inkml:trace contextRef="#ctx0" brushRef="#br0" timeOffset="8197.2491">-6240 1033 456 0,'-8'-4'168'0,"8"4"-128"0,-9 4-16 0,5-4 156 15,4 4-104-15,-9-4 76 16,9 0-88-16,0 0 28 16,0 0-56-16,0 0 8 15,0 0-28-15,9 0 28 16,-1 7-28-16,5-3 20 15,9 3-20-15,-1-3 0 16,13 0-8-16,-4 0 20 16,4 0-16-16,-9-1-4 15,5-3-4-15,-4 0 4 16,3 8-4-16,-7-8-4 16,-1 0 4-16,-4 4 20 15,0 3-12-15,-4-3 24 16,0 0-24-16,-5-4 4 15,1 0-8-15,-9-4-52 16,4 4 28-16,0-7-192 16,0 7 116-16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46.18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ECEB745-004A-4880-8D0D-7DE3DAC5F815}" emma:medium="tactile" emma:mode="ink">
          <msink:context xmlns:msink="http://schemas.microsoft.com/ink/2010/main" type="inkDrawing" rotatedBoundingBox="23854,2312 24008,456 24376,487 24222,2343" semanticType="verticalRange" shapeName="Other">
            <msink:sourceLink direction="with" ref="{27A81954-8DDE-4301-AAB1-7B5D2711DAFB}"/>
            <msink:destinationLink direction="with" ref="{EA25ED6F-7B4E-4E46-AE8C-EAD8188F0871}"/>
          </msink:context>
        </emma:interpretation>
      </emma:emma>
    </inkml:annotationXML>
    <inkml:trace contextRef="#ctx0" brushRef="#br0">289 33 664 0,'-12'-19'244'0,"12"19"-188"0,12-4-16 16,1 0 92-1,-9 4-80-15,18-3 60 16,-1 3-68-16,-4-4-28 16,9 8-16-16,-9-1 8 15,8 5-4-15,-12 0-4 16,0-1 4-16,-9-3 40 0,9 3-24 0,-9-7 80 16,-4 4-56-16,0-4 4 15,0 8-28-15,0-1-12 16,0 1-4-16,0-1-4 15,0 5 0-15,0-1-36 16,0 1 20-16,-4 3 32 16,4 0-8-16,-13 11 0 15,13 5-4-15,-4 25 4 16,-5 5-4-16,-8 22-28 16,17 0 12-16,-13 8 32 15,13-7-12-15,-12 14 0 16,12-3-4-16,0 14 12 15,0-10-8-15,-17-12-28 16,34-4 8-16,-17-7 32 16,-5 3-12-16,-7-11 0 15,12 1-4-15,0-5 56 16,-5-3-32-16,-3-8 60 16,-5-12-52-16,-4-7 28 15,13-7-36-15,-22-12 8 16,9 0-20-16,-25-11-44 15,-1 0 16-15,-4-4-264 16,-4 0 156-16,-13 0-676 16,9 3 444-16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47.56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68A917D-7062-41BE-9663-844F0B02B916}" emma:medium="tactile" emma:mode="ink">
          <msink:context xmlns:msink="http://schemas.microsoft.com/ink/2010/main" type="inkDrawing" rotatedBoundingBox="12868,2574 24318,2630 24317,2944 12867,2888" shapeName="Other"/>
        </emma:interpretation>
      </emma:emma>
    </inkml:annotationXML>
    <inkml:trace contextRef="#ctx0" brushRef="#br0">38 288 268 0,'-26'-31'100'0,"26"31"-76"0,-12-19-8 0,12 8 68 15,0 7-48-15,0-7 84 16,0 3-68-16,0-3 96 15,0 3-84-15,0-3 68 16,4 7-76-16,4-3 4 16,1 3-36-16,12-4 24 15,5 8-32-15,8-3 20 16,0 3-20-16,9 0-8 16,8 3-4-16,4-3-4 15,13 4 0-15,26-4 16 16,8 8-8-16,17-8-12 15,0 7 0-15,35-7 12 16,-9 4-4-16,67-8-12 16,-16 4 4-16,60-15 4 15,-18 4 0-15,82-8 8 16,-35 0-4-16,73-4 8 16,-18 8-8-16,107-4-12 0,-21-3 4 15,0 14 28-15,17-7-12 16,-47 11 12-16,17 8-12 15,-30-4-16-15,5 15 0 0,-5-4-16 16,-25 4 12-16,4 1 20 16,-22 6-4-16,-16-3-4 15,-9 8 0-15,-25-1-68 16,20 4 36-16,-50-3 20 16,-30-8 8-16,4 4-16 15,-34-4 8-15,-38-4 20 16,-21-4-4-16,-9-3 4 0,-17-8-4 15,0 0-8-15,-17 0 4 16,-17-4-32-16,-13-4 16 16,-9-3-4-16,-16-4 8 15,-1 0 24-15,-12-4-8 16,0 4-28-16,0-1 8 16,-5 5 12-16,-8 0 4 15,-4 3-4-15,4 4 4 16,-4 1 4-16,-13 3-4 15,0 0-4-15,0 0 4 16,0 0-84-16,0 0 44 0,0 7-208 16,0 8 140-16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55.48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3221A3A9-BEBC-4805-A71F-EC35209C55C1}" emma:medium="tactile" emma:mode="ink">
          <msink:context xmlns:msink="http://schemas.microsoft.com/ink/2010/main" type="inkDrawing" rotatedBoundingBox="9832,6749 9981,3647 10021,3649 9871,6750" semanticType="verticalRange" shapeName="Line">
            <msink:sourceLink direction="with" ref="{2E66670E-6D82-4241-B30C-2E64995BCDDF}"/>
            <msink:sourceLink direction="with" ref="{BA3AA741-8941-4075-9426-43C4E12D7033}"/>
            <msink:sourceLink direction="with" ref="{651C771E-58F8-40AF-BFF2-5203AAC10AD3}"/>
          </msink:context>
        </emma:interpretation>
      </emma:emma>
    </inkml:annotationXML>
    <inkml:trace contextRef="#ctx0" brushRef="#br0">184 4 404 0,'-9'-11'148'0,"9"11"-112"0,0-8-12 16,0 8 32-1,0 0-36-15,0 0 44 16,0 8-36-16,0 3 56 15,0 5-48-15,-4-1 80 16,4 0-64-16,0 8 36 0,-9-1-52 0,1 20 52 16,8 3-52-16,-4 42-8 31,4 4-16-31,-5 57 24 0,1-1-20 0,-4 43 4 16,3-12-12-16,-3 30-16 15,4-23 4-15,-9 5 4 16,13-32 0-16,-13 5 8 15,13-19-4-15,-9 4 8 16,5-27-8-16,-9 0 8 16,9-23-8-16,-9 12-20 15,5-19 8-15,-5 7-144 16,5-14 80-16,-5-5-480 16,9-15 308-16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39.50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85FA180-2C65-4C04-8D47-E528D5D53E74}" emma:medium="tactile" emma:mode="ink">
          <msink:context xmlns:msink="http://schemas.microsoft.com/ink/2010/main" type="writingRegion" rotatedBoundingBox="20192,1720 23422,6 23902,910 20672,2624"/>
        </emma:interpretation>
      </emma:emma>
    </inkml:annotationXML>
    <inkml:traceGroup>
      <inkml:annotationXML>
        <emma:emma xmlns:emma="http://www.w3.org/2003/04/emma" version="1.0">
          <emma:interpretation id="{FC85EA36-F454-4ED6-87B4-0839A9C000CC}" emma:medium="tactile" emma:mode="ink">
            <msink:context xmlns:msink="http://schemas.microsoft.com/ink/2010/main" type="paragraph" rotatedBoundingBox="20192,1720 23422,6 23902,910 20672,2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DE1E6D-E0FF-4819-97A4-8CF02DB46B05}" emma:medium="tactile" emma:mode="ink">
              <msink:context xmlns:msink="http://schemas.microsoft.com/ink/2010/main" type="inkBullet" rotatedBoundingBox="20261,1849 20712,1610 20817,1808 20366,2047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3043 476 384 0,'0'0'140'0,"0"0"-108"0,0 0-8 15,0 0 152 1,0 0-100-16,0-3 112 16,0 3-108-16,0-4 56 15,0 8-80-15,0-4-4 16,4 0-32-16,-4 0 16 15,9 0-24-15,0 0 32 16,3 0-28-16,-3 0 32 16,12 0-32-16,0 0 12 0,1 0-16 0,7-4 36 15,1 0-24-15,13-4 4 32,4 8-16-32,0-3-8 0,4 3 0 0,-13-4 20 15,-4 8-12-15,-13-4 4 16,9 0-8-16,-17 0 36 15,0 0-20-15,-9-4 12 16,4 4-20-16,-3-12-24 16,-5 12 0-16,0-7-84 15,0 7 52-15,0-8-136 16,0 5 100-16,0-5-168 16,12 4 140-16,-12-7-392 15,0 3 280-15</inkml:trace>
      </inkml:traceGroup>
      <inkml:traceGroup>
        <inkml:annotationXML>
          <emma:emma xmlns:emma="http://www.w3.org/2003/04/emma" version="1.0">
            <emma:interpretation id="{4342C618-6813-452C-898A-2D5ECD89D8E1}" emma:medium="tactile" emma:mode="ink">
              <msink:context xmlns:msink="http://schemas.microsoft.com/ink/2010/main" type="line" rotatedBoundingBox="20994,1294 23422,6 23902,910 21473,2198"/>
            </emma:interpretation>
          </emma:emma>
        </inkml:annotationXML>
        <inkml:traceGroup>
          <inkml:annotationXML>
            <emma:emma xmlns:emma="http://www.w3.org/2003/04/emma" version="1.0">
              <emma:interpretation id="{580387BE-7A7E-4826-AB9C-63F33F382F1E}" emma:medium="tactile" emma:mode="ink">
                <msink:context xmlns:msink="http://schemas.microsoft.com/ink/2010/main" type="inkWord" rotatedBoundingBox="21189,1663 21641,1423 21899,1909 21447,21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87.1453">4010 298 684 0,'-17'-7'252'0,"17"7"-192"0,-9 7-20 0,5 1 32 16,8-8-48-16,5 8 68 16,-5 11-52-16,13-12-16 15,4 12-16-15,13-11-8 16,5 7 0-16,8-8 16 15,-5-3-8-15,5-4-4 16,-4 8 0-16,-1-16 40 16,-3 4-24-16,-18-7 0 15,9 3-12-15,-18-11 36 16,5 1-20-16,-4-13 4 16,-4 5-16-16,-9-12 12 15,0 4-16-15,0-4-4 16,-9 11 0-16,5 1 4 15,-5 11-4-15,-12 0-4 16,13 7 4-16,-22 4-4 16,17 8 0-16,-21 7 16 15,4 5-8-15,-12 10-12 16,-1 8 0-16,0 4 40 16,1 4-24-16,16 7-28 0,5-7 8 15,21-8 36-15,0 0-16 0,30 0 0 16,0 0-8-16,12-4 28 15,5-7-16-15,4-8 32 16,-4 8-32-16,-13-16-24 16,9 5 4-16,-14-5-44 15,1 1 28-15,-4-8-28 16,-9 3 28-16,4-6-52 16,-4 3 40-16</inkml:trace>
        </inkml:traceGroup>
        <inkml:traceGroup>
          <inkml:annotationXML>
            <emma:emma xmlns:emma="http://www.w3.org/2003/04/emma" version="1.0">
              <emma:interpretation id="{7C2C70B9-4B1A-4A6B-8DED-BF8D0B9BD55F}" emma:medium="tactile" emma:mode="ink">
                <msink:context xmlns:msink="http://schemas.microsoft.com/ink/2010/main" type="inkWord" rotatedBoundingBox="22064,727 23422,6 23902,910 22544,1630"/>
              </emma:interpretation>
              <emma:one-of disjunction-type="recognition" id="oneOf2">
                <emma:interpretation id="interp2" emma:lang="" emma:confidence="0">
                  <emma:literal>first</emma:literal>
                </emma:interpretation>
                <emma:interpretation id="interp3" emma:lang="" emma:confidence="0">
                  <emma:literal>fort</emma:literal>
                </emma:interpretation>
                <emma:interpretation id="interp4" emma:lang="" emma:confidence="0">
                  <emma:literal>tort</emma:literal>
                </emma:interpretation>
                <emma:interpretation id="interp5" emma:lang="" emma:confidence="0">
                  <emma:literal>Fort</emma:literal>
                </emma:interpretation>
                <emma:interpretation id="interp6" emma:lang="" emma:confidence="0">
                  <emma:literal>tot</emma:literal>
                </emma:interpretation>
              </emma:one-of>
            </emma:emma>
          </inkml:annotationXML>
          <inkml:trace contextRef="#ctx0" brushRef="#br0" timeOffset="3980.5375">5164-674 372 0,'4'-4'140'0,"-4"4"-112"0,4 0-4 0,-4 0 164 16,0 0-108-16,0 7 80 16,9 9-92-16,-9 21 60 15,4 5-72-15,-4 15 12 16,0 0-36-16,0-1 4 15,0-6-20-15,0-5 44 16,-13-7-32-16,5-8 56 16,-1-7-48-16,-3-8 28 15,-1 4-36-15,-4-15 16 16,4 0-24-16,4-20-236 16,1 9 112-16</inkml:trace>
          <inkml:trace contextRef="#ctx0" brushRef="#br0" timeOffset="4100.6859">5181-818 808 0,'4'-15'300'0,"-4"15"-232"0,0 7-20 0,9-7-16 16,-1 0-28-16</inkml:trace>
          <inkml:trace contextRef="#ctx0" brushRef="#br0" timeOffset="5630.6451">5594-629 456 0,'-9'-4'168'0,"9"4"-128"0,0-3-16 0,0-1 140 16,0 8-96-16,0-4 68 15,0 0-76-15,0 0 36 16,0 0-56-16,0-4 52 16,9 4-56-16,-9-4 36 15,4 4-40-15,-4-4 8 16,9 8-24-16,3-4 0 16,5 0-8-16,5-4-8 15,-1 12 4-15,17-16-4 16,-4 8 0-16,26-7 44 15,8 3-24-15,5-8 8 16,-1 12-16-16,-12-7 12 16,8 7-16-16,-26-8 16 15,-8 8-16-15,-4-3 24 0,-4 6-20 16,-9-3 32-16,-4 0-28 0,-9-3 4 16,9 3-12-16,-13-4-120 15,8 4 60-15</inkml:trace>
          <inkml:trace contextRef="#ctx0" brushRef="#br0" timeOffset="6020.1814">5849-477 600 0,'0'-12'224'0,"0"12"-176"0,5-15-12 0,-5 11 176 16,8 4-124-16,-4-7 16 15,13 7-60-15,-4 3 4 16,9 5-28-16,-1 7-8 16,4 0-8-16,-8 8-4 15,0 0 0-15,-8-1 32 16,-5 5-16-16,-25-4 32 15,12-1-32-15,-16-3-4 16,8 0-8-16,-4-4-4 16,-1-3 0-16,9-5 0 15,13 5 0-15,13-9 8 0,9 5-4 16,16-8 16-16,13 4-12 16,-4-4-4-16,0 4 0 0,-5-4-164 15,-3 0 88-15,-14 0-228 16,-4 3 172-16</inkml:trace>
          <inkml:trace contextRef="#ctx0" brushRef="#br0" timeOffset="4714.1831">5803-886 528 0,'-9'-12'196'0,"9"12"-152"16,-4 8-12-16,-5 0 116 16,9 3-88-16,-17 12 44 15,17-5-60-15,-13 13 12 16,13-12-36-16,-4 0-28 16,4 3 4-16,-8-10 16 15,16 3-4-15,-8-8 32 16,0-7-24-16,0 0 20 15,4-7-20-15,-4-1 0 16,9-7-8-16,-9-4-16 0,4 4 4 0,-4-11-32 16,0 3 20-16,-4-15-12 15,4 0 16-15,-9 0-20 32,9 12 20-32,0-4-12 0,0 11 12 0,0 7 44 15,0 8-20-15,9 12 60 16,-5 11-40-16,9 7 4 15,-9 5-24-15,9-1 28 16,0-3-24-16,-9-1 4 16,9-7-12-16,-5 0 48 15,-3 0-32-15,3-15 16 16,1 3-24-16,-9-14 36 16,0 7-28-16,0-4-24 15,8 4 0-15,-8-19 36 16,0 0-24-16,0-8 16 15,4-3-16-15,-4-11-8 16,0 6 0-16,0-2-4 16,9 6 0-16,-9 9-44 15,4 3 24-15,0 0-248 16,-4 11 148-16</inkml:trace>
          <inkml:trace contextRef="#ctx0" brushRef="#br0" timeOffset="5122.2937">6331-1129 820 0,'-22'12'304'0,"22"-12"-236"0,-12 26-20 0,3-7 116 16,0 0-100-16,-12 15-8 16,4 0-36-16,-8 0 12 15,3 0-20-15,-8-3 24 16,9-5-24-16,-21-3-120 16,20 0 60-16,-16-8-204 15,21 0 144-15</inkml:trace>
          <inkml:trace contextRef="#ctx0" brushRef="#br0" timeOffset="4911.2682">5998-1098 664 0,'0'0'244'0,"0"0"-188"0,9 19-16 0,-5 0 92 16,13-4-80-16,5 15 40 15,-1 0-52-15,9 4 28 16,4-3-36-16,-5-5-8 16,6 1-16-16,-6-8 4 15,-3-1-8-15,-9-6-152 16,0-1 80-16,-8-3-308 15,3-8 212-15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7:01.97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F2BB2AC-3F18-4AEA-AD06-92E4E6305235}" emma:medium="tactile" emma:mode="ink">
          <msink:context xmlns:msink="http://schemas.microsoft.com/ink/2010/main" type="inkDrawing" rotatedBoundingBox="12172,5096 12334,632 12395,634 12233,5099" semanticType="callout" shapeName="Other">
            <msink:sourceLink direction="with" ref="{2E42B432-B5F8-46B6-A214-CCE67423D193}"/>
            <msink:sourceLink direction="with" ref="{21636DCB-E57A-4A3B-B0DE-2D41B075816B}"/>
          </msink:context>
        </emma:interpretation>
      </emma:emma>
    </inkml:annotationXML>
    <inkml:trace contextRef="#ctx0" brushRef="#br0">176-1 780 0,'-17'0'288'0,"17"0"-224"0,4 0-20 0,-4 0 32 16,0 11-52-16,0-3 0 16,4-1-16-16,-4 5-8 0,0-1 4 15,0 8 28-15,9-8-16 0,-9 8 48 16,4 4-36-16,-4 11 28 15,0 11-28-15,4 16 28 16,-8 15-32-16,0 3 20 16,4 12-24-16,-13 53 36 15,9 30-32-15,-5 42-32 16,1 45 4-16,-1 30 36 16,5-7-20-16,-5 0 24 15,1-8-20-15,-1-45-8 16,-3 0-4-16,-6-8-4 15,6-26 0-15,-5-30 24 16,8-4-12-16,-4 3 4 16,9-14-8-16,-4-28-216 15,-1-10 112-15,18-19-508 16,8-1 336-16,8-22-172 16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7:01.04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F952642C-E99A-4F38-A415-2F2FA0761613}" emma:medium="tactile" emma:mode="ink">
          <msink:context xmlns:msink="http://schemas.microsoft.com/ink/2010/main" type="inkDrawing" rotatedBoundingBox="23011,4951 23301,3175 23644,3231 23353,5008" shapeName="Other">
            <msink:destinationLink direction="with" ref="{EA25ED6F-7B4E-4E46-AE8C-EAD8188F0871}"/>
          </msink:context>
        </emma:interpretation>
      </emma:emma>
    </inkml:annotationXML>
    <inkml:trace contextRef="#ctx0" brushRef="#br0">349 27 956 0,'-4'-11'352'0,"4"11"-272"0,21-8-24 15,-4 5 60 1,4-1-76-16,1 0 16 16,7 8-32-16,-3 0-32 0,4 3 4 0,0 5 8 15,-18-9 0-15,5 9 8 16,5-1-8-16,-18 4 40 16,0 4-20-16,-8 8 4 15,0-1-16-15,-5 27-8 16,9 4 0-16,-13 30-4 15,1-4 0-15,-5 46 8 16,-5-4-4-16,1 19 8 16,4-23-8-16,-9 4 24 15,18-19-16-15,-13 7 24 16,4-14-24-16,-9-12 68 16,9-15-48-16,-13-8 40 15,5-22-40-15,-26-8 24 16,12-4-28-16,-16-19-104 15,8 12 40-15,-17-23-288 16,9 8 180-16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7:02.84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A25ED6F-7B4E-4E46-AE8C-EAD8188F0871}" emma:medium="tactile" emma:mode="ink">
          <msink:context xmlns:msink="http://schemas.microsoft.com/ink/2010/main" type="inkDrawing" rotatedBoundingBox="23997,5532 24763,520 24992,555 24226,5567" semanticType="callout" shapeName="Other">
            <msink:sourceLink direction="with" ref="{DECEB745-004A-4880-8D0D-7DE3DAC5F815}"/>
            <msink:sourceLink direction="with" ref="{F952642C-E99A-4F38-A415-2F2FA0761613}"/>
          </msink:context>
        </emma:interpretation>
      </emma:emma>
    </inkml:annotationXML>
    <inkml:trace contextRef="#ctx0" brushRef="#br0">694 87 436 0,'0'-26'160'0,"13"18"-124"0,0-7-8 0,-9 4 116 16,13 11-84-16,-8-12 44 15,4 9-60-15,4-5 92 16,-5 4-80-16,-12 4 36 16,5 4-52-16,3 4 40 15,1 7-48-15,-18 4 48 16,9-4-48-16,-8 11 20 15,8 1-32-15,0 30 36 16,0 3-32-16,8 35 12 16,-4-12-20-16,-4 57 28 15,5 0-28-15,-27 61-4 16,1 3-8-16,-26 69 4 0,-25 45-4 0,8-31 16 16,-8 39-12-16,8-50-12 15,17-3 0-15,-9-1 48 0,22-29-24 16,-4 6 16-16,-9-10-20 15,5-31 8-15,-1-11-12 16,0 3-44-16,14-33 20 16,-1-35-88-16,13-26 60 15,4-22-328-15,0-20 204 16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28.01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F43B46F-D61F-4F61-9C57-40EBC4B63AE9}" emma:medium="tactile" emma:mode="ink">
          <msink:context xmlns:msink="http://schemas.microsoft.com/ink/2010/main" type="writingRegion" rotatedBoundingBox="12190,1322 18974,-1796 21053,2724 14269,5844"/>
        </emma:interpretation>
      </emma:emma>
    </inkml:annotationXML>
    <inkml:traceGroup>
      <inkml:annotationXML>
        <emma:emma xmlns:emma="http://www.w3.org/2003/04/emma" version="1.0">
          <emma:interpretation id="{749A9CBB-5D3B-40F4-BFF6-AFE90721D778}" emma:medium="tactile" emma:mode="ink">
            <msink:context xmlns:msink="http://schemas.microsoft.com/ink/2010/main" type="paragraph" rotatedBoundingBox="12917,1295 15132,-301 15884,740 13669,23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B20300-578D-4784-93AA-88C2212EC9C5}" emma:medium="tactile" emma:mode="ink">
              <msink:context xmlns:msink="http://schemas.microsoft.com/ink/2010/main" type="line" rotatedBoundingBox="12917,1295 15132,-301 15884,740 13669,2338"/>
            </emma:interpretation>
          </emma:emma>
        </inkml:annotationXML>
        <inkml:traceGroup>
          <inkml:annotationXML>
            <emma:emma xmlns:emma="http://www.w3.org/2003/04/emma" version="1.0">
              <emma:interpretation id="{21636DCB-E57A-4A3B-B0DE-2D41B075816B}" emma:medium="tactile" emma:mode="ink">
                <msink:context xmlns:msink="http://schemas.microsoft.com/ink/2010/main" type="inkWord" rotatedBoundingBox="12917,1295 15132,-301 15884,740 13669,2338">
                  <msink:destinationLink direction="with" ref="{0F2BB2AC-3F18-4AEA-AD06-92E4E6305235}"/>
                </msink:context>
              </emma:interpretation>
              <emma:one-of disjunction-type="recognition" id="oneOf0">
                <emma:interpretation id="interp0" emma:lang="" emma:confidence="0">
                  <emma:literal>Kat</emma:literal>
                </emma:interpretation>
                <emma:interpretation id="interp1" emma:lang="" emma:confidence="0">
                  <emma:literal>Kit</emma:literal>
                </emma:interpretation>
                <emma:interpretation id="interp2" emma:lang="" emma:confidence="0">
                  <emma:literal>Ty</emma:literal>
                </emma:interpretation>
                <emma:interpretation id="interp3" emma:lang="" emma:confidence="0">
                  <emma:literal>ty</emma:literal>
                </emma:interpretation>
                <emma:interpretation id="interp4" emma:lang="" emma:confidence="0">
                  <emma:literal>*it</emma:literal>
                </emma:interpretation>
              </emma:one-of>
            </emma:emma>
          </inkml:annotationXML>
          <inkml:trace contextRef="#ctx0" brushRef="#br0">-3804 174 352 0,'-13'-8'132'16,"13"8"-104"-16,-4-4-8 0,0 0 168 16,8 8-108-16,-4-4 88 15,0 0-96-15,0 4 52 16,8 7-72-16,5 4-4 15,4 1-28-15,9-1 24 16,-1 4-28-16,9-12-12 16,5 5-8-16,3-9 12 0,-3 1-4 0,-1-8 16 15,0 1-12-15,-4-9-4 16,-4 5 0-16,-9-12 12 16,5 7-8-1,-9-10 4-15,0 7-4 0,-4-4 20 16,0 3-16-16,-5-6 12 15,1 7-12-15,-5-4 0 16,0 4-4-16,-4-4-24 16,4 7 8-16,-8-3 20 15,4 8-4-15,-4-9-4 16,0 9 0-16,-5-4-24 16,9 3 12-16,-8-3 4 15,3 7 4-15,-7-4 0 16,7 4 0-16,-7-3 16 15,7 3-8-15,-7 0-40 16,3 4 20-16,-8-3-16 16,4 6 16-16,-12-3-20 15,8 4 20-15,-9-4 4 16,5 8 8-16,-9-5-20 16,4 5 12-16,-8 0-4 15,9-1 4-15,-9 5 8 16,12-1 0-16,-12 8 8 15,13 0-4-15,-9 7-36 16,5 1 16-16,-1 7 32 16,5 4-8-16,0 3-16 0,4 1 0 15,0 0 32-15,8-5-16 0,1 5 8 16,8-8-8-16,0 0 20 16,8 0-16-16,5-4-4 15,8-11-4-15,5 8-16 16,3-4 8-16,10-4 20 15,3-1-8-15,5-2 4 16,0 3-4-16,0-4-16 16,0 0 4-16,-5-8 48 15,-3 5-24-15,-14-12 16 16,1 4-20-16,-1-12-68 16,-3 0 24-16,-5-7-112 15,12 8 80-15,-7-12-284 16,3 4 196-16</inkml:trace>
          <inkml:trace contextRef="#ctx0" brushRef="#br0" timeOffset="450.2493">-2850-667 300 0,'4'-7'112'0,"-4"7"-88"0,0-4-8 0,0 4 108 16,0 0-72-16,9-8 60 15,-9 16-68-15,0-8 68 16,8 11-64-16,-8 20 36 16,0-5-48-16,0 31 44 15,0 3-48-15,-13 16 28 16,9-15-32-16,-17-1 52 15,-1-11-44-15,-16-7 36 16,8-4-40-16,-12-12 8 16,3-10-24-16,1-9 8 15,8 4-12-15,1-22-264 16,7 4 140-16</inkml:trace>
          <inkml:trace contextRef="#ctx0" brushRef="#br0" timeOffset="590.0224">-3127-932 860 0,'9'4'320'0,"-9"-4"-248"0,17 4-20 0,-9-4-100 16,5 0 16-16</inkml:trace>
          <inkml:trace contextRef="#ctx0" brushRef="#br0" timeOffset="2702.8761">-2625-648 572 0,'-17'0'208'0,"17"0"-160"0,0 0-12 0,-8 4 188 15,16-8-128-15,-8 4 44 16,0 0-88-16,0 0 16 16,17 0-40-16,9 0-8 15,8 4-12-15,26-4 12 16,4 0-12-16,12 0 4 16,1 4-4-16,-5-8 12 15,1 12-12-15,-9-16-12 16,-5 8 0-16,5-4 40 15,-13 0-24-15,-8-3 8 16,-1 7-12-16,-16-8 36 16,-1 8-20-16,-3-4 48 15,-14 4-40-15,5-7-200 16,-9 7 88-16</inkml:trace>
          <inkml:trace contextRef="#ctx0" brushRef="#br0" timeOffset="3198.0697">-2246-417 520 0,'-12'0'192'0,"12"0"-152"0,-5-4-8 0,5 0 104 15,9 8-80-15,-1-4 92 16,-3 0-84-16,12 0 28 16,-4 4-52-16,4-4 20 15,4 15-32-15,-8-3 0 16,4 3-16-16,-5 0 12 16,1 4-16-16,-9 3 24 15,1 1-20-15,-14-4 40 16,5 0-28-16,-13-8-12 15,4 5-8-15,-8-1-4 16,0-8 0-16,-1-3 8 16,1 4-4-16,4-1-48 15,13 1 28-15,4-8-8 16,12 7 16-16,1-7 60 16,9 0-28-16,3 0-28 15,9 0 0-15,-13 0 16 16,9 4-4-16,-13 0 24 15,0 0-20-15,0 3-4 16,-8-7-4-16,-5 0-4 16,5 8 0-16,-9-8-160 15,8 0 88-15,-8 0-304 16,4 0 208-16</inkml:trace>
          <inkml:trace contextRef="#ctx0" brushRef="#br0" timeOffset="1307.9314">-2246-1174 600 0,'-4'-8'224'0,"4"8"-176"0,-13 16-12 16,5-1 80 0,-1-4-72-16,-8 19-8 15,5 8-24-15,-10 4 32 16,10-4-20-16,-10 7 32 15,5-7-32-15,-4-8 20 16,4 1-24-16,-4-13 16 16,8 1-20-16,0-7 20 15,5-5-24-15,-1-7 4 0,9 0-8 0,0-7-16 16,4-8 4-16,1-8 12 16,3 4-4-16,-8-15-36 31,4 4 16-31,-4-8-12 0,0 4 16 0,0-4 0 15,5 11 4-15,-5-3 16 16,4 7-4-16,-4 8 32 16,4 0-20-16,0 11 4 15,1 12-12-15,3 11 28 16,5 11-20-16,4 4-12 16,0 4-8-16,4 4-4 15,1-4 0-15,-5-8 16 16,4 0-4-16,-4-7 24 15,4-1-16-15,-8-6 40 16,4-1-28-16,-8-15 20 16,3 0-24-16,-7-8 16 15,3 8-20-15,1-23 44 16,-1 5-32-16,1-16-16 16,-1 3-4-16,1-10-20 15,-1 14 8-15,-8-15 28 16,4 16-12-16,-4-1 4 15,0 12-8-15,-4-4-120 16,4 12 60-16,-4-1-260 16,8 8 172-16,0 0-412 15,1 8 312-15</inkml:trace>
          <inkml:trace contextRef="#ctx0" brushRef="#br0" timeOffset="2299.5975">-1666-1045 392 0,'-9'-31'148'0,"9"31"-116"0,-4-22-8 0,4 10 224 15,0 9-140-15,-9-1 124 16,5 4-136-16,-4 4 20 16,8 3-68-16,-22 20 44 15,14-8-56-15,-22 11 44 16,9 4-44-16,-18 11-12 16,9-7-12-16,-16 0 16 15,20-4-16-15,-8-4 12 16,4-3-12-16,5-8-88 15,8 0 44-15,0-4-184 16,4-11 120-16,4 3-456 16,5 1 304-16</inkml:trace>
          <inkml:trace contextRef="#ctx0" brushRef="#br0" timeOffset="2026.9539">-1939-1117 464 0,'-17'-15'176'0,"17"15"-140"0,0-8-8 0,0 1 196 15,0 7-128-15,-4-4 96 16,8 4-112-16,0 0 0 15,1 4-48-15,-1 3 24 16,0 8-32-16,13 16 40 16,9 6-36-16,-14 5-4 15,5 3-16-15,0-7 20 16,9 0-16-16,-5-8 4 16,1 1-8-16,-10-9 20 15,-3-3-16-15,-1-4-48 16,-8 1 20-16,0-9-228 15,0-3 136-15,0-8-436 16,9 4 304-16</inkml:trace>
        </inkml:traceGroup>
      </inkml:traceGroup>
    </inkml:traceGroup>
    <inkml:traceGroup>
      <inkml:annotationXML>
        <emma:emma xmlns:emma="http://www.w3.org/2003/04/emma" version="1.0">
          <emma:interpretation id="{65614974-10FC-4B11-B4CE-6E52A6C105B2}" emma:medium="tactile" emma:mode="ink">
            <msink:context xmlns:msink="http://schemas.microsoft.com/ink/2010/main" type="paragraph" rotatedBoundingBox="15600,1172 19512,-626 20228,932 16316,273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1B3078B-4C35-4D90-99AB-593EF819802C}" emma:medium="tactile" emma:mode="ink">
              <msink:context xmlns:msink="http://schemas.microsoft.com/ink/2010/main" type="line" rotatedBoundingBox="15600,1172 19512,-626 20228,932 16316,2730"/>
            </emma:interpretation>
          </emma:emma>
        </inkml:annotationXML>
        <inkml:traceGroup>
          <inkml:annotationXML>
            <emma:emma xmlns:emma="http://www.w3.org/2003/04/emma" version="1.0">
              <emma:interpretation id="{C5DE5839-0C76-43C1-8AFB-3F1DBA9B67C3}" emma:medium="tactile" emma:mode="ink">
                <msink:context xmlns:msink="http://schemas.microsoft.com/ink/2010/main" type="inkWord" rotatedBoundingBox="16960,1236 18361,592 18815,1581 17415,222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149.5803">21 261 768 0,'-13'-7'284'0,"13"7"-220"16,-8 11-20-16,8-7 48 15,0 3-60-15,12 5 16 16,5-1-32-16,5-3 0 16,16 3-8-16,9-7-16 15,0-1 4-15,8-10 20 16,-4 3-8-16,0-7 16 15,-8-1-16-15,-9-10 24 16,-4 7-20-16,-9-8 32 0,-4 8-28 0,-4-12 12 16,-5 9-16-16,-8-13 0 15,5 9-4-15,-10-9-8 16,5 13 4-16,-4-5 4 16,0 11-4-16,-5-6-20 15,1 14 8-15,-9-8-4 16,8 9 4-16,-16 3 8 15,8 7 0-15,-17 1 0 16,8 3 0-16,-17 12 0 16,9 3 0-16,-8 8-12 15,8 8 8-15,-9-1 12 16,9 1-4-16,4 0 16 16,9-5-12-16,0 1-4 15,12-4 0-15,1 0-4 16,3-4 0-16,5 4 8 15,9-7-4-15,8-1 8 16,13-3-8-16,0 3 16 16,12-3-12-16,5-4 4 15,-4 0-4-15,8-4 20 16,-9 0-16-16,1-7 4 16,-5 3-8-16,-8-11-68 15,0 4 32-15,-9-8-76 16,5 4 60-16,-9-7-184 15,0-1 128-15,0-7-528 16,0 15 352-16</inkml:trace>
          <inkml:trace contextRef="#ctx0" brushRef="#br0" timeOffset="6265.2799">941-691 716 0,'-9'0'264'0,"9"0"-204"0,0 4-16 0,4-4 96 16,5 0-84-16,8 0 48 16,8 0-60-16,1-4-16 15,4 4-16-15,0-4-12 16,-5 4 4-16,-4-4 40 16,1 1-24-16,-5 3-20 15,-4 0 0-15,-9 0-8 16,0 0 0-16,-4 0-168 15,0 0 96-15</inkml:trace>
        </inkml:traceGroup>
        <inkml:traceGroup>
          <inkml:annotationXML>
            <emma:emma xmlns:emma="http://www.w3.org/2003/04/emma" version="1.0">
              <emma:interpretation id="{22DD9B3F-4EEB-405D-A9BE-76553AB9B554}" emma:medium="tactile" emma:mode="ink">
                <msink:context xmlns:msink="http://schemas.microsoft.com/ink/2010/main" type="inkWord" rotatedBoundingBox="15600,1172 19512,-626 20222,918 16310,271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591.7586">1486-714 340 0,'8'0'128'0,"-8"0"-100"0,9 12-8 0,-9-1 176 16,0 4-112-16,-9 27 72 16,9 7-92-16,-4 11 52 15,-9 8-64-15,-4-4 24 16,4-7-44-16,-8-8 88 15,8-7-68-15,-12-8 48 16,3 0-60-16,-3-11 32 16,4-5-40-16,-5-6 16 15,5-5-28-15,-5-7 0 16,9 0-12-16,0-15-228 16,9 4 124-16</inkml:trace>
          <inkml:trace contextRef="#ctx0" brushRef="#br0" timeOffset="6743.9119">1460-830 800 0,'9'-4'296'0,"-9"4"-232"0,12-8-16 0,-7 5-24 16,-1 6-24-16,9-3-644 15,0 4 352-15</inkml:trace>
          <inkml:trace contextRef="#ctx0" brushRef="#br0" timeOffset="7401.6684">1916-1046 612 0,'-4'-11'228'0,"4"11"-180"0,-5 15-12 0,1-4 72 15,0 1-68-15,-5 14-8 16,5 1-20-16,-5-1 8 16,9 1-12-16,-8-5 4 15,8-3-4-15,-4-7 48 16,8-1-32-16,-4-7 8 15,0-1-20-15,0-6 12 16,8-1-16-16,1-11 4 16,-1 0-4-16,1-12-16 15,0 8 4-15,-5-15 40 16,4 4-24-16,-8-12-28 16,5 12 8-16,-5 0-8 0,0 11 8 0,0-4 52 15,4 12-24-15,-4 0 24 16,4 11-24-1,-4 7-8-15,9 8-8 0,-1 8 20 16,5 7-12-16,-5-7-4 16,5 7-4-16,0 0-16 15,0-3 8-15,-1-8 28 16,6-4-12-16,-6-7 12 16,1 3-12-16,-4-11 28 15,-1 4-24-15,-4-16 56 16,1 5-40-16,-5-16-8 15,8 0-12-15,-8-18 24 16,4 3-20-16,5 4-32 16,-1 0 8-16,-8 8 8 15,9 3 4-15,-9-4 32 16,0 20-20-16,-4-4-24 16,4-5 4-16,-5 13-36 15,10-9 24-15,-5 12-92 16,0 0 60-16,4-7-188 15,4 14 132-15,5-7-272 16,0 0 212-16</inkml:trace>
          <inkml:trace contextRef="#ctx0" brushRef="#br0" timeOffset="8202.7991">2623-1284 644 0,'-13'0'236'0,"13"0"-180"0,-9 8-20 15,5-1 168 1,0 5-120-16,-5 7 52 16,1 7-76-16,-9 4-28 0,8 8-20 0,-8 0 8 15,4 0-12-15,-8-1-40 16,0 1 20-16</inkml:trace>
          <inkml:trace contextRef="#ctx0" brushRef="#br0" timeOffset="8604.8679">2491-1238 664 0,'-5'-12'244'0,"5"12"-188"0,-8 4-16 0,8-4 156 16,0 0-116-16,0 8 44 16,0-1-72-16,0 8 32 15,13 8-48-15,-5 3 16 16,-8 8-32-16,4 4 8 15,5 0-16-15,-1-4 12 16,1 0-16-16,-5-4 4 16,5-7-4-16,-1-4 28 15,1 0-20-15,-5-8-32 16,5 0 8-16,-9-11-156 16,0 0 88-16,0-3-240 15,4 3 176-15</inkml:trace>
          <inkml:trace contextRef="#ctx0" brushRef="#br0" timeOffset="7703.9727">2405-1299 652 0,'0'-4'244'0,"0"4"-192"0,13 4-12 0,-13 0 156 16,9 7-116-16,-9 8 28 15,8 8-64-15,5 3 8 16,0 4-32-16,4 7 8 15,4-3-16-15,-12-4 12 16,8-11-16-16,-5 7 32 16,1-7-24-16,0-8-120 15,-4-4 56-15,-9-7-352 16,4 0 220-16</inkml:trace>
          <inkml:trace contextRef="#ctx0" brushRef="#br0" timeOffset="9548.8741">1889-701 580 0,'-8'0'216'0,"8"0"-168"0,0-7-12 15,0 3 172 1,0 8-120-16,0-4 52 16,0 0-80-16,-5 0 32 15,5 0-52-15,-4 0 16 16,8 0-36-16,1 0 16 15,3 0-20-15,9-4 20 0,9 4-24 0,21-4 24 16,8 4-24-16,17-4-4 31,-3 12-4-31,-10-8 4 0,1 0-4 0,-13 7 8 16,-1-7-8-16,-16 0 16 16,-4 4-12-16,-1-4 48 15,-16 0-28-15,12-4 12 16,-8 4-24-16,-13-7-16 15,13 3-4-15,-13 0-208 16,0 4 116-16,0-4-304 16,0 8 224-16</inkml:trace>
          <inkml:trace contextRef="#ctx0" brushRef="#br0" timeOffset="10059.6308">1949-390 624 0,'0'-8'228'0,"0"8"-176"0,8-11-16 0,1-5 104 31,-1 16-84-31,-3-11 76 0,7 4-76 16,5-9 4-16,0 9-36 0,5-1 32 15,3 8-32-15,-3 8 4 16,3 3-16-16,-8 8 12 16,4 8-16-16,-21 3 4 15,0-11-4-15,-12 7 36 16,3 1-20-16,-12-8-32 15,0 3 4-15,-5 1 16 16,5-8-4-16,-1-3-4 16,14-1 0-16,-1-3-40 15,5-1 20-15,8-3-4 16,5 0 12-16,8-4 52 16,9 0-24-16,12-4-20 15,0 4 0-15,9-4 8 16,0 4-4-16,-17-4 16 15,12 8-12-15,-16-4 16 16,-1-4-16-16,-3 4-28 16,-5 8 8-16,-5-12-164 15,-3 4 100-15</inkml:trace>
          <inkml:trace contextRef="#ctx0" brushRef="#br0" timeOffset="4398.6296">-176-470 560 0,'13'-7'208'0,"-13"7"-164"0,0 3-8 15,0-6 200 1,8 3-136-16,-8-4 56 15,0 0-92-15,0-4 4 16,0 1-36-16,-21-5-4 0,12 9-16 0,-25-9-16 16,-4 9 0-16,-22-5-48 15,5 8 24-15,-22-4 8 16,14-3 8-16,3 3-8 16,13 0 12-16,-4-11-12 15,13 11 8-15,-5-3 8 16,18 7 4-16,-1 0-12 15,13 7 8-15,-4 4-4 16,9 5 0-16,-1 18 16 16,5 4-4-16,-5 14 16 15,5 5-12-15,-4 23-4 16,-1-8 0-16,-8 41-4 16,4-3 0-16,-8 15 24 15,4-12-12-15,-4 5 4 16,4-16-8-16,-13 8-16 15,26-16 4-15,-13-3-16 16,8-11 12-16,5-12 20 16,4-15-4-16,4-8-28 15,5-7 8-15,-1-8 24 16,13-7-8-16,-4-4 36 16,9-4-24-16,-5-3 12 15,-4-1-16-15,0-4 12 16,5 1-16-16,-5-4-4 15,-5 3 0-15,1-3-128 0,0 0 68 0</inkml:trace>
        </inkml:traceGroup>
      </inkml:traceGroup>
    </inkml:traceGroup>
    <inkml:traceGroup>
      <inkml:annotationXML>
        <emma:emma xmlns:emma="http://www.w3.org/2003/04/emma" version="1.0">
          <emma:interpretation id="{DFA1FD17-3C02-4412-AB31-EB970A4272B8}" emma:medium="tactile" emma:mode="ink">
            <msink:context xmlns:msink="http://schemas.microsoft.com/ink/2010/main" type="paragraph" rotatedBoundingBox="13346,3978 15028,2781 15514,3463 13832,46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6A91D8-0E16-4806-BA6F-6F72E86BE01C}" emma:medium="tactile" emma:mode="ink">
              <msink:context xmlns:msink="http://schemas.microsoft.com/ink/2010/main" type="line" rotatedBoundingBox="13346,3978 15028,2781 15514,3463 13832,4660"/>
            </emma:interpretation>
          </emma:emma>
        </inkml:annotationXML>
        <inkml:traceGroup>
          <inkml:annotationXML>
            <emma:emma xmlns:emma="http://www.w3.org/2003/04/emma" version="1.0">
              <emma:interpretation id="{2E42B432-B5F8-46B6-A214-CCE67423D193}" emma:medium="tactile" emma:mode="ink">
                <msink:context xmlns:msink="http://schemas.microsoft.com/ink/2010/main" type="inkWord" rotatedBoundingBox="13346,3978 15028,2781 15514,3463 13832,4660">
                  <msink:destinationLink direction="with" ref="{0F2BB2AC-3F18-4AEA-AD06-92E4E6305235}"/>
                </msink:context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0777.9866">-3553 2473 600 0,'-8'4'224'0,"3"3"-176"0,5 1-12 0,0-4 52 16,9 3-56-16,4 1 24 15,4 3-36-15,4-7 44 16,5 3-36-16,-1-7 20 16,1 4-28-16,4-11 8 15,-1 7-16-15,1-15-8 16,4 7 0-16,0-3 12 15,-4 3-8-15,0-7 16 16,-5 7-16-16,-12-11 4 16,0 8-4-16,-13-8 20 15,4 4-16-15,-12-4-4 16,-1 4-4-16,-8-4-16 16,9 8 8-16,-18-1-4 15,13 1 0-15,-8 3 8 16,8 8 0-16,-8-3-12 15,8 3 8-15,-8 0 12 0,4 7-4 0,-9-7 16 16,9 11-12-16,-13 5-12 16,9-9 0-16,-13 8-16 15,9 0 12-15,-10 1 20 16,6-1-4-16,-10 4 16 16,14 3-16-16,-9 16 16 15,12 0-16-15,1 19 24 16,4 3-20-16,9 9 12 15,16-9-12-15,5-3 12 16,17-4-16-16,4-11 16 16,4-8-16-16,13-8 32 15,-8-3-24-15,-1-8-4 16,-8 0-8-16,9-7 12 16,-5 3-8-16,-4-3-72 15,5 3 32-15,-5-4-76 16,-4 1 64-16,-1-8-60 15,1 0 60-15,-8 0-208 16,-1 0 140-16</inkml:trace>
          <inkml:trace contextRef="#ctx0" brushRef="#br0" timeOffset="21802.4633">-2722 1879 560 0,'-5'15'208'0,"5"7"-164"0,0 24-8 0,5-12 76 15,-5 0-68-15,-5 19 36 16,1 4-48-16,0-8 24 16,0-4-28-16,-5-7 80 15,0-7-60-15,-12-1 40 16,4-11-52-16,-8-4 24 15,3-8-32-15,-3-14-36 16,3-1 4-16,1-18-248 16,13-1 140-16</inkml:trace>
          <inkml:trace contextRef="#ctx0" brushRef="#br0" timeOffset="21909.7519">-2739 1799 676 0,'4'-7'248'0,"-4"7"-192"0,-9 3-16 0</inkml:trace>
          <inkml:trace contextRef="#ctx0" brushRef="#br0" timeOffset="22673.4279">-2565 1871 728 0,'-8'8'268'0,"8"-8"-208"0,12 0-16 0,-3 0 52 16,8 3-60-16,13-3 12 16,4-3-28-16,8-1-12 15,5 4-4-15,0-4 12 16,-4 8-8-16,-1-4-12 15,-8 0 0-15,-4 0-172 16,-9 0 96-16,-4 0-384 16,-4 4 260-16</inkml:trace>
          <inkml:trace contextRef="#ctx0" brushRef="#br0" timeOffset="22197.0535">-2297 1542 684 0,'5'0'252'0,"-5"0"-192"0,12 26-20 0,-7-11 84 15,3 4-76-15,1 8 24 16,3-1-40-16,1 1-12 15,0-1-12-15,0-3 12 16,8 0-12-16,-4-8-28 16,0 0 8-16,-8-7-312 15,8 3 176-15</inkml:trace>
          <inkml:trace contextRef="#ctx0" brushRef="#br0" timeOffset="22415.7422">-2096 1538 756 0,'-9'0'280'0,"9"0"-216"0,-9 26-20 15,1-7 76 1,4 0-76-16,-9 8 44 16,0 3-52-16,-8 0 0 15,4-3-24-15,-9-4 20 16,14-5-20-16,-10-2-4 15,5-1-4-15,-4-8 28 16,8 5-16-16,-4-9-156 16,4 5 76-16</inkml:trace>
          <inkml:trace contextRef="#ctx0" brushRef="#br0" timeOffset="22991.5369">-2454 2038 716 0,'13'-8'264'0,"-13"8"-204"0,29 4-16 0,-12-4 52 16,-4 7-60-16,9 1 4 16,-1 7-24-16,0 4-4 15,0 0-4-15,-12 4-8 16,-1-1 4-16,-8-3 20 15,-8 12-12-15,-13-9 24 16,-1-3-24-16,1 0 32 16,4-11-28-16,-4 3 20 15,16-3-20-15,10-1-8 16,16 1-4-16,9-8 12 16,0-4-8-16,12 4-152 15,-3 0 76-15</inkml:trace>
        </inkml:traceGroup>
      </inkml:traceGroup>
    </inkml:traceGroup>
    <inkml:traceGroup>
      <inkml:annotationXML>
        <emma:emma xmlns:emma="http://www.w3.org/2003/04/emma" version="1.0">
          <emma:interpretation id="{7EC4D085-9A0C-4980-A015-C20A702F209D}" emma:medium="tactile" emma:mode="ink">
            <msink:context xmlns:msink="http://schemas.microsoft.com/ink/2010/main" type="paragraph" rotatedBoundingBox="15248,3474 18279,2287 18886,3837 15855,502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EB932F-A047-4F6C-A755-3FEA020D9B1E}" emma:medium="tactile" emma:mode="ink">
              <msink:context xmlns:msink="http://schemas.microsoft.com/ink/2010/main" type="line" rotatedBoundingBox="15248,3474 18279,2287 18886,3837 15855,5024"/>
            </emma:interpretation>
          </emma:emma>
        </inkml:annotationXML>
        <inkml:traceGroup>
          <inkml:annotationXML>
            <emma:emma xmlns:emma="http://www.w3.org/2003/04/emma" version="1.0">
              <emma:interpretation id="{D2A4E1EB-4E31-4637-ADB8-22485B1A19D9}" emma:medium="tactile" emma:mode="ink">
                <msink:context xmlns:msink="http://schemas.microsoft.com/ink/2010/main" type="inkWord" rotatedBoundingBox="15248,3474 18279,2287 18886,3837 15855,5024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5979.5049">1067 1518 664 0,'17'-8'244'0,"-17"8"-188"0,13 16-16 0,-4-1 32 15,3 4-48-15,1 3 32 16,4 5-28 0,0-1 16-16,0 5-24 0,-8-1 0 15,12-4-12-15,-8-3-8 16,-5-4 4-16,1-4-252 16,8-3 136-16,-4-5-404 15</inkml:trace>
          <inkml:trace contextRef="#ctx0" brushRef="#br0" timeOffset="26457.7849">791 1992 808 0,'17'0'300'0,"-17"0"-232"0,51 0-20 0,-30-4 28 15,9 1-52-15,12 3 68 16,1 0-52-16,0-8 0 16,-5 16-24-16,-4-8-12 15,0-4 0-15,-8 4-164 16,-5 0 88-16</inkml:trace>
          <inkml:trace contextRef="#ctx0" brushRef="#br0" timeOffset="26772.3041">995 2083 664 0,'0'0'244'0,"0"0"-188"0,21 0-16 16,-4 0 84-1,5 4-76-15,-1-4 16 16,9 15-40-16,-9-4 4 15,9 8-16-15,-9 4 0 0,0 0-4 0,-12-1 12 16,-1 5-12-16,-16-1 32 16,4-3-24-16,-13-4-4 15,0 0-8-15,-9-8 72 16,9 8-40-16,0-4-12 16,13-7-16-16,4-1-20 15,8 5 8-15,14-8-24 16,7 3 16-16,10-11-304 15,3 12 176-15</inkml:trace>
          <inkml:trace contextRef="#ctx0" brushRef="#br0" timeOffset="25603.4234">612 1893 508 0,'-13'-8'188'0,"13"8"-148"0,-4 4-8 16,-1 0 36-1,10 3-44-15,-10 20 44 16,5 3-40-16,-8 23 12 15,4 4-24-15,-5 11-8 0,1-4-4 0,-5-3 12 16,9-4-8-16,-18-16 136 16,10-7-76-16,-14-7 4 15,13-8-44-15,-12-8 44 16,12-3-40-16,0-16-252 16,-4-3 116-16</inkml:trace>
          <inkml:trace contextRef="#ctx0" brushRef="#br0" timeOffset="25351.1326">84 1995 716 0,'-17'-23'264'0,"17"23"-204"0,-5-7-16 0,-3 3 152 16,16 8-116-16,-3-4 36 15,3 0-68-15,5-4 24 16,8 4-40-16,13-4-8 16,0 12-16-16,5-12 20 15,-5 4-16-15,0 0-208 16,0 7 108-16,0 1-488 16,-4 0 324-16</inkml:trace>
          <inkml:trace contextRef="#ctx0" brushRef="#br0" timeOffset="25720.817">544 1802 832 0,'-9'-15'308'0,"9"15"-240"0,0 0-20 0,0 0-44 16,4 4-12-16</inkml:trace>
          <inkml:trace contextRef="#ctx0" brushRef="#br0" timeOffset="26186.7224">1293 1507 780 0,'-21'11'288'0,"21"-11"-224"0,-22 42-20 0,10-20 100 15,3 1-88-15,-12 7-20 16,4 1-24-16,-13 3-4 15,9-4-4-15,-1-7 8 16,14-1-8-16,-13-3-20 16,16-4 8-16,-12 1-112 15,17-9 68-15</inkml:trace>
          <inkml:trace contextRef="#ctx0" brushRef="#br0" timeOffset="24983.3244">-555 2636 436 0,'-13'-4'160'0,"13"4"-124"0,0 0-8 16,-8 0 204 0,8 4-132-16,0-1 56 15,4 9-92-15,4 3 40 16,5 0-60-16,9 0 4 15,7 4-28-15,14-8 4 16,4 5-12-16,4-13 0 16,-4 5-4-16,0-16 12 15,-5 5-12-15,-8-13 16 16,0 5-16-16,-8-15 32 16,-5 14-24-16,-8-10-4 15,0 3-8-15,-13-4 48 0,4 4-28 16,-13-4 0-16,1 8-16 0,-9-4-24 15,4 8 8-15,-12 0-4 16,3 3 4-16,-20 8 8 16,8 4 0-16,-18 7-36 15,6 8 20-15,-10 15-20 16,9 4 20-16,5 19 28 16,12-1-8-16,9 5 0 15,17-8 0-15,12-4 4 16,13-3-4-16,13-5-12 15,17-7 4-15,9-3 56 16,-5-9-28-16,-8-3-28 16,0-4 0-16,-13-3 16 15,5-5-4-15,-18-3-84 16,9 0 44-16,-13-4-60 16,0 0 52-16,-5 0-60 15,6 0 60-15</inkml:trace>
          <inkml:trace contextRef="#ctx0" brushRef="#br0" timeOffset="23632.2476">-768 1815 756 0,'0'-7'280'0,"0"7"-216"0,4-4-20 0,-8 0 68 15,4 8-72-15,-13-4 36 16,1 0-44-16,-14-4-20 16,0 4-4-16,-16-7 16 15,8 7-12-15,-17-4 4 16,8 4-8-16,-4-8 12 16,9 8-12-16,4 0-4 15,8 8 0-15,-3-4-16 16,11-1 8-16,-3 5-24 15,13-1 16-15,-5 12-4 16,9 0 8-16,-9 46 24 16,13-1-8-16,-13 31-20 15,5-4 4-15,-5 14 40 16,0-10-20-16,-4 19 8 16,4-8-12-16,-12 0 4 15,8-8-8-15,-9-15 8 16,9-11-8-16,-8-4 16 15,3-11-12-15,1 4-4 16,12-5 0-16,5 1 4 16,13-8-4-16,3-7 32 15,5-4-20-15,5-12 12 16,-1 1-16-16,5-12 20 0,3 0-20 16,5-3 24-16,-4-1-24 0,0 0-108 15,0 4 48 1,-5-3-216-16,1 3 144 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7:13.83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8766C7B2-9AD2-4F9A-89C5-36B956E22327}" emma:medium="tactile" emma:mode="ink">
          <msink:context xmlns:msink="http://schemas.microsoft.com/ink/2010/main" type="inkDrawing" rotatedBoundingBox="10604,7688 17963,8050 17959,8127 10600,7765" semanticType="underline" shapeName="Other">
            <msink:sourceLink direction="with" ref="{791009ED-61DA-4959-AE06-46EC2AFA6BE5}"/>
            <msink:sourceLink direction="with" ref="{2247A150-D096-4EA0-A81C-BA63D591CA1B}"/>
          </msink:context>
        </emma:interpretation>
      </emma:emma>
    </inkml:annotationXML>
    <inkml:trace contextRef="#ctx0" brushRef="#br0">14 22 592 0,'-13'-7'220'0,"13"7"-172"0,0 0-12 0,0-8 76 15,0 16-68-15,0-16 60 16,5 8-60-16,-1 0 48 16,0-7-52-16,0 7 32 15,5 0-40-15,-1 0 8 16,1 0-24-16,16 0-16 16,5 7-4-16,26-7-4 15,7 8 0-15,31-1 24 16,8 5-8-16,52-5 16 15,7 1-16-15,69 7 24 16,0-11-20-16,77 7-4 16,-18 4-4-16,99-3-4 15,-30-9 0-15,93 5 32 16,-38 7-16-16,64 4 48 16,-51-4-36-16,46 12-4 15,-63-1-16-15,17 12 20 0,-47-4-16 16,-102-15 12-1,-22 7-12-15,-46-10 12 16,-34 3-16-16,-31-12-12 16,-20-7 0-16,-35 0-148 15,-25 0 84-15,-38-11-332 16,-13 3 220-16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7:04.30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2ED094C-DEE6-4FF0-ABFA-47B6DD51C4F5}" emma:medium="tactile" emma:mode="ink">
          <msink:context xmlns:msink="http://schemas.microsoft.com/ink/2010/main" type="writingRegion" rotatedBoundingBox="3748,6056 17029,5968 17065,11465 3784,11552"/>
        </emma:interpretation>
      </emma:emma>
    </inkml:annotationXML>
    <inkml:traceGroup>
      <inkml:annotationXML>
        <emma:emma xmlns:emma="http://www.w3.org/2003/04/emma" version="1.0">
          <emma:interpretation id="{8CB7B1D0-EE87-4E3C-B649-72DB995B3BE6}" emma:medium="tactile" emma:mode="ink">
            <msink:context xmlns:msink="http://schemas.microsoft.com/ink/2010/main" type="paragraph" rotatedBoundingBox="8484,7133 16812,5687 17119,7455 8791,89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29CC8B9-FF6B-47DA-B757-B69733A1E445}" emma:medium="tactile" emma:mode="ink">
              <msink:context xmlns:msink="http://schemas.microsoft.com/ink/2010/main" type="line" rotatedBoundingBox="8484,7133 16812,5687 17119,7455 8791,8900">
                <msink:destinationLink direction="with" ref="{E0A12DD0-52EE-4B21-9B70-0CA8B30001C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3D9DC16-894A-46B5-BF97-75C8F33766C3}" emma:medium="tactile" emma:mode="ink">
                <msink:context xmlns:msink="http://schemas.microsoft.com/ink/2010/main" type="inkWord" rotatedBoundingBox="8589,7739 9250,7624 9341,8149 8680,826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-8526 6343 664 0,'-22'8'244'0,"14"-4"-188"0,8 3-16 15,0-7 76 1,0 0-72-16,8 0 68 16,-8 0-60-16,22 0 68 15,-14 0-68-15,35 0 36 16,8 0-52-16,13 0-20 16,8 8-8-16,-4-1 8 15,-4 1-8-15,-9-4 4 0,-12 3-4 16,-9 1 20-16,-4-1-16 15,-9 1-40-15,-8-4 16 0,-5-4-184 16,5 7 108-16</inkml:trace>
          <inkml:trace contextRef="#ctx0" brushRef="#br0" timeOffset="286.262">-8569 6703 632 0,'-4'-4'236'0,"4"4"-184"0,13 8-16 0,-9-5 132 15,4 1-100-15,14 4 36 16,7 7-64-16,10-4 12 16,-5 4-32-16,17-3 28 15,0-1-32-15,-8-3 48 16,8-1-36-16,-13-7 28 15,-4 4-28-15,-4-4 0 16,-9 0-16-16,-4 0 20 16,-4 0-20-16,-13-4-4 15,13 4-4-15,-13-4-192 16,0 4 104-16</inkml:trace>
        </inkml:traceGroup>
        <inkml:traceGroup>
          <inkml:annotationXML>
            <emma:emma xmlns:emma="http://www.w3.org/2003/04/emma" version="1.0">
              <emma:interpretation id="{791009ED-61DA-4959-AE06-46EC2AFA6BE5}" emma:medium="tactile" emma:mode="ink">
                <msink:context xmlns:msink="http://schemas.microsoft.com/ink/2010/main" type="inkWord" rotatedBoundingBox="11427,6622 12533,6430 12650,7103 11544,7295">
                  <msink:destinationLink direction="with" ref="{8766C7B2-9AD2-4F9A-89C5-36B956E22327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599.6022">-5337 5654 684 0,'0'-7'252'0,"0"3"-192"0,4 0-20 16,1 0 100-1,-1 4-84-15,-4-3 48 16,4-1-60-16,-4-4 28 16,4 1-40-16,-8-5 36 15,4 5-40-15,-13-5-4 16,5 5-16-16,-18-4-8 0,5 7 4 0,-17-4-4 15,4 4 0-15,-13 1-20 16,8 3 12-16,-3-4 12 16,8 8 0-16,4-1-20 15,9 5 8-15,12 0-40 16,9-1 28-16,17 4-4 16,13 1 16-16,8 7 0 15,5 3 0-15,-1 1 16 16,-3 0-4-16,-9 3 16 15,-5 1-12-15,-8-1-4 16,0-3 0-16,-13 0 84 16,-4-4-48-16,-12-4 28 15,-1-4-40-15,-17-7 16 16,5-4-24-16,-18-11 16 16,5 3-20-16,-9-11-8 15,8 8-4-15,5-4-4 16,9-1 0-16,8-2-132 15,13 2 72-15</inkml:trace>
          <inkml:trace contextRef="#ctx0" brushRef="#br0" timeOffset="6011.1943">-4835 5461 704 0,'0'38'264'0,"0"-38"-208"0,-4 34-12 0,0-19 96 16,0 4-84-16,-9 4 60 16,0 0-72-16,-4-4 4 15,4 3-28-15,-4-3 24 16,9 0-28-16,-5-7 4 15,9 3-12-15,0-12 12 16,4 5-12-16,4-12-216 16,9 4 116-16</inkml:trace>
          <inkml:trace contextRef="#ctx0" brushRef="#br0" timeOffset="5784.0916">-4690 5075 1068 0,'5'-11'396'0,"-5"11"-308"0,-22 0-24 0,9 0-32 16,9 0-32-16,-9 0-248 16,5 0 136-16,-1 0-508 15,9 7 344-15</inkml:trace>
          <inkml:trace contextRef="#ctx0" brushRef="#br0" timeOffset="6366.0585">-4694 5541 780 0,'-4'19'288'0,"4"-19"-224"0,-13 34-20 0,4-19 56 16,9 4-64-16,-4-4 4 15,8 4-24-15,-4-8-12 16,0 4 0-16,0-11 20 16,0 4-12-16,0-8 40 15,0 0-28-15,0-4-24 16,9 0 0-16,-5-7 16 15,5 3-8-15,-1-7-4 16,5 4 0-16,0-1-60 16,0 5 32-16,-1-1 56 15,5 8-16-15,-8 8 56 16,4-1-40-16,-9 12 4 16,4-7-24-16,-8-1 28 15,5 8-24-15,-10-11 4 16,5 3-12-16,-4-7-296 15,0 7 156-15,0-11-512 16,4 0 364-16</inkml:trace>
        </inkml:traceGroup>
        <inkml:traceGroup>
          <inkml:annotationXML>
            <emma:emma xmlns:emma="http://www.w3.org/2003/04/emma" version="1.0">
              <emma:interpretation id="{2247A150-D096-4EA0-A81C-BA63D591CA1B}" emma:medium="tactile" emma:mode="ink">
                <msink:context xmlns:msink="http://schemas.microsoft.com/ink/2010/main" type="inkWord" rotatedBoundingBox="13285,6459 16839,5842 17119,7455 13565,8072">
                  <msink:destinationLink direction="with" ref="{8766C7B2-9AD2-4F9A-89C5-36B956E22327}"/>
                </msink:context>
              </emma:interpretation>
              <emma:one-of disjunction-type="recognition" id="oneOf2">
                <emma:interpretation id="interp2" emma:lang="" emma:confidence="0">
                  <emma:literal>21)</emma:literal>
                </emma:interpretation>
                <emma:interpretation id="interp3" emma:lang="" emma:confidence="0">
                  <emma:literal>2)</emma:literal>
                </emma:interpretation>
                <emma:interpretation id="interp4" emma:lang="" emma:confidence="0">
                  <emma:literal>24)</emma:literal>
                </emma:interpretation>
                <emma:interpretation id="interp5" emma:lang="" emma:confidence="0">
                  <emma:literal>i')</emma:literal>
                </emma:interpretation>
                <emma:interpretation id="interp6" emma:lang="" emma:confidence="0">
                  <emma:literal>'i)</emma:literal>
                </emma:interpretation>
              </emma:one-of>
            </emma:emma>
          </inkml:annotationXML>
          <inkml:trace contextRef="#ctx0" brushRef="#br0" timeOffset="7821.6542">-1845 4943 892 0,'-26'0'332'0,"26"0"-260"0,-47 30-20 0,22-11 72 16,12 0-80-16,-17 23 24 15,0 3-36-15,1 19 24 16,-1 4-32-16,-4 4-208 16,8-7 100-16,-8-9-364 15,4-10 252-15</inkml:trace>
          <inkml:trace contextRef="#ctx0" brushRef="#br0" timeOffset="7627.6363">-2114 5030 820 0,'5'11'304'0,"-5"-11"-236"0,34 38-20 16,-26-19 36-1,14 0-56-15,-1 11 16 16,9 4-28-16,8-7-8 0,-4-1-4 0</inkml:trace>
          <inkml:trace contextRef="#ctx0" brushRef="#br0" timeOffset="6786.677">-2761 4905 716 0,'-8'-15'264'0,"8"15"-204"0,-26-4-16 0,9 4 96 16,4 4-84-16,-25 3 60 16,0 8-72-16,-35 4 16 15,9 4-40-15,-21 19 28 16,13-8-32-16,-26 45 56 16,21 5-40-16,-16 25 56 15,16-6-52-15,-4 21-8 16,17-6-16-16,17 7 0 15,18-16-8-15,16-10-4 16,21-20 4-16,14-14 28 16,12-12-16-16,12-12-56 15,6-7 16-15,-6-7-184 16,1-4 116-16</inkml:trace>
          <inkml:trace contextRef="#ctx0" brushRef="#br0" timeOffset="7446.655">-2646 4984 716 0,'-8'0'264'0,"8"0"-204"0,-17 12-16 0,4 3 124 15,9 4-100-15,-13 11 24 16,4-3-52-16,-8 22-16 15,8 0-16-15,-4 0 4 16,8 0-8-16,-4-11 24 16,9-4-16-16,-4-11 12 15,8-8-12-15,-5-15 36 16,10 0-24-16,-5-19-12 16,8 0-8-16,1-19 12 15,3 8-8-15,1-15-64 16,4 7 28-16,-12-7-16 15,7 7 28-15,-3 11 0 16,-1 4 8-16,-3 5-44 0,-1 10 24 16,-4 8 40-16,4 15-4 0,0 4 36 15,5 8-28-15,4 14 12 16,-1 8-16-16,10-7 0 16,-1 0-4-16,0-8 12 15,9-8-12-15,-4-14 60 16,-1-1-40-16,1-22 16 15,-5-5-28-15,-4-10 88 16,0-1-56-16,0-14 4 16,-4 3-32-16,-9-4 4 15,5 4-12-15,-1 4-24 16,-4 15 4-16,1-7-12 16,8 11 8-16,-5 0-204 15,13 7 120-15</inkml:trace>
          <inkml:trace contextRef="#ctx0" brushRef="#br0" timeOffset="8152.5341">-3178 5617 932 0,'-21'-4'348'0,"21"4"-272"0,4 4-20 0,4-4 48 16,5 0-68-16,21 0 12 15,9 3-28-15,29 1 4 16,1 0-12-16,46-4 56 16,-4 4-40-16,25-4 32 15,-16 3-32-15,-5 1 0 16,-17 0-16-16,-8-4 20 15,-17 0-20-15,-18 0-48 16,-8 0 20-16,-29 0-120 16,-14 0 76-16,-25 4-300 15,4 3 200-15</inkml:trace>
          <inkml:trace contextRef="#ctx0" brushRef="#br0" timeOffset="8467.3693">-2722 5783 788 0,'-13'11'292'0,"13"-11"-228"16,13 12-16-16,4-5 80 15,8 1-80-15,30 7 8 16,5 4-36-16,13 0 24 16,-1 4-28-16,-17 3 12 15,-4 8-16-15,-21 0 28 16,-17-3-24-16,-39-1-56 15,-12-4 16-15,-26 5 4 16,5-5 8-16,-5-3 48 16,13-1-24-16,12-3 68 0,14-3-44 15,29-5 20-15,13-4-36 0,38-7 16 16,14 4-20-16,16-11 36 16,-4 3-28-16,8-11-304 15,-8 0 152-15,8-4-504 16,-4 0 352-16</inkml:trace>
          <inkml:trace contextRef="#ctx0" brushRef="#br0" timeOffset="8737.308">-1296 4924 808 0,'-21'-53'300'0,"21"53"-232"0,13-19-20 0,-5 11 96 16,1 8-88-16,8 0 68 16,8 8-72-16,5 18-12 15,13 1-24-15,-1 30 8 16,1 7-16-16,-13 38 60 16,-9 0-40-16,-30 12 32 15,-3-16-32-15,-40 12 52 16,1-15-44-16,-30 11-104 15,18-15 36-15,-40-8-188 16,14-11 124-16</inkml:trace>
          <inkml:trace contextRef="#ctx0" brushRef="#br0" timeOffset="13050.3606">-363 4800 528 0,'-5'-49'196'15,"5"49"-152"-15,5-34-12 0,-5 11 104 16,4 12-80-16,-4-20 92 16,0 12-84-16,0-3 64 15,0 10-72-15,0 5 12 16,0 14-36-16,0 35 12 15,0 7-24-15,0 46 0 16,4 7-12-16,-17 42 48 0,5 3-32 16,-13 43-12-16,-1-12-4 0,-16 3-176 15,8-29 92-15,-17-1-208 16,9-22 160-16</inkml:trace>
        </inkml:traceGroup>
      </inkml:traceGroup>
    </inkml:traceGroup>
    <inkml:traceGroup>
      <inkml:annotationXML>
        <emma:emma xmlns:emma="http://www.w3.org/2003/04/emma" version="1.0">
          <emma:interpretation id="{6C9C5DD0-7DFB-4011-B7D2-54318F495F9F}" emma:medium="tactile" emma:mode="ink">
            <msink:context xmlns:msink="http://schemas.microsoft.com/ink/2010/main" type="paragraph" rotatedBoundingBox="10845,8128 15707,8261 15673,9520 10811,938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9EC719B-D467-4BAE-8E8F-66BF3ED587C7}" emma:medium="tactile" emma:mode="ink">
              <msink:context xmlns:msink="http://schemas.microsoft.com/ink/2010/main" type="line" rotatedBoundingBox="10845,8128 15707,8261 15673,9520 10811,9388"/>
            </emma:interpretation>
          </emma:emma>
        </inkml:annotationXML>
        <inkml:traceGroup>
          <inkml:annotationXML>
            <emma:emma xmlns:emma="http://www.w3.org/2003/04/emma" version="1.0">
              <emma:interpretation id="{A271B597-CFDC-47FA-94F3-A19F0968604F}" emma:medium="tactile" emma:mode="ink">
                <msink:context xmlns:msink="http://schemas.microsoft.com/ink/2010/main" type="inkWord" rotatedBoundingBox="10844,8155 11090,8162 11056,9394 10810,9388"/>
              </emma:interpretation>
            </emma:emma>
          </inkml:annotationXML>
          <inkml:trace contextRef="#ctx0" brushRef="#br0" timeOffset="13598.1255">-6133 6882 464 0,'-22'-19'176'0,"14"11"-140"0,4-11-8 0,-1 8 100 15,10 7-76-15,-5-11 104 16,0 4-92-16,0 3 52 15,0 4-72-15,-5 16 16 16,5 10-40-16,-4 31 28 16,-9 4-32-16,-8 53 4 15,4 3-12-15,-21 46 28 16,8-7-20-16,-8 11 56 16,12-20-40-16,-8-6-52 15,17-31 12-15</inkml:trace>
        </inkml:traceGroup>
        <inkml:traceGroup>
          <inkml:annotationXML>
            <emma:emma xmlns:emma="http://www.w3.org/2003/04/emma" version="1.0">
              <emma:interpretation id="{5D464927-3D34-469C-9D80-9CD542D10DC8}" emma:medium="tactile" emma:mode="ink">
                <msink:context xmlns:msink="http://schemas.microsoft.com/ink/2010/main" type="inkWord" rotatedBoundingBox="12145,8260 13562,8299 13543,8978 12126,893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410.8109">-4157 6939 904 0,'12'-19'332'0,"-12"19"-256"0,-4-8-24 0,0 4-68 16,4 8-4-16,-4-4-416 15,-5 0 240-15</inkml:trace>
          <inkml:trace contextRef="#ctx0" brushRef="#br0" timeOffset="10599.3118">-4077 7060 820 0,'-12'30'304'0,"12"-30"-236"0,-13 68-20 0,0-34 80 16,5 0-80-16,-9 15-12 15,4-7-20-15,-8 0 4 16,8-1-12-16,0-10 24 16,4-5-20-16,1-3-64 15,8-4 24-15,-9-8-180 16,9 0 112-16,0-7-336 15,5 0 244-15</inkml:trace>
          <inkml:trace contextRef="#ctx0" brushRef="#br0" timeOffset="10271.4411">-4698 7143 748 0,'0'-8'276'0,"0"8"-216"0,0-11-16 0,-5 7 68 16,5 4-72-16,-8-7 8 16,4 3-28-16,-13-8 16 15,0 9-24-15,-17-5-4 16,0 4-4-16,-13 1 12 16,0 3-8-16,-9 0-4 15,14 7 0-15,4 1-40 16,16 3 20-16,9 4-40 15,13 4 36-15,26 15-12 16,4 0 20-16,21 12 24 16,-4-1-4-16,-5 1-12 15,1-1 0-15,-9-7 12 16,-4-8-4-16,-17-3 120 16,-1-1-68-16,-20-7 60 15,-5-4-72-15,-17-7 48 16,5 3-52-16,-18-11 24 15,9 4-36-15,-4-16-16 16,4 5-8-16,12-12-136 16,10 0 72-16,12-15-392 15,12 4 252-15</inkml:trace>
          <inkml:trace contextRef="#ctx0" brushRef="#br0" timeOffset="10944.837">-3953 7302 840 0,'-9'15'312'0,"9"-15"-244"0,-17 42-16 0,9-23 60 16,4 3-72-16,-9 5 36 15,0-1-44-15,0-3-20 16,5 3-4-16,4-14 8 16,4-1-8-16,4-11 24 15,4 0-20-15,5-11 12 16,4 3-12-16,4-11-32 16,5 0 8-16,-1-3-12 15,5 3 12-15,-4 4-44 16,-1 11 28-16,-8 8 96 15,-4 7-40-15,-4 8 32 16,-1 4-40-16,-4-1 28 16,5 1-32-16,-5-8 20 15,5 0-20-15,4-7 28 16,-1 3-28-16,1-11-268 16,4 4 136-16,4-8-484 15,1 0 336-15</inkml:trace>
        </inkml:traceGroup>
        <inkml:traceGroup>
          <inkml:annotationXML>
            <emma:emma xmlns:emma="http://www.w3.org/2003/04/emma" version="1.0">
              <emma:interpretation id="{1A158A61-AF01-49F7-9E7B-2AC6CE389C91}" emma:medium="tactile" emma:mode="ink">
                <msink:context xmlns:msink="http://schemas.microsoft.com/ink/2010/main" type="inkWord" rotatedBoundingBox="14197,8219 14871,8238 14841,9324 14168,9306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1816.195">-2812 7578 632 0,'4'4'236'0,"-4"-4"-184"0,22 8-16 0,-10-5 72 16,1 5-68-16,4-1 8 15,0 5-28-15,-4-5 4 16,4 5-12-16,-13 3 44 15,1 0-28-15,-18 4-24 16,4 0-4-16,-3 4 44 16,-5 3-24-16,-5 1 96 15,5 7-64-15,4-8-32 16,9 4-16-16,8-11 20 16,13 4-12-16,18-12-32 15,3 1 12-15</inkml:trace>
          <inkml:trace contextRef="#ctx0" brushRef="#br0" timeOffset="11373.9769">-2395 6859 932 0,'-34'0'348'0,"34"0"-272"0,-59 30-20 0,29-11 76 15,9 0-84-15,-22 11 0 16,13 5-32-16,-12 14 32 15,20 0-24-15,-16 4-156 16,17-4 72-16</inkml:trace>
          <inkml:trace contextRef="#ctx0" brushRef="#br0" timeOffset="11211.5478">-2654 6882 820 0,'0'-23'304'0,"0"23"-236"0,0 0-20 15,0 0 44-15,8 8-60 0,1 7 60 16,-1 4-56-16,9 0 0 16,5 0-20-16,7 3 16 15,1 1-20-15,13 0 32 16,-13-1-28-16,-1-3-200 16,5-4 100-16,-17-3-568 15,5-5 364-15</inkml:trace>
          <inkml:trace contextRef="#ctx0" brushRef="#br0" timeOffset="11562.5208">-3038 7381 840 0,'13'-11'312'0,"-13"11"-244"0,64 0-16 0,-34 0 136 16,4 0-112-16,13-4 24 16,4 4-60-16,13-4 28 15,0 4-40-15,12-3-120 16,-3 6 48-16,-9 1-308 16,-9 4 192-16</inkml:trace>
        </inkml:traceGroup>
        <inkml:traceGroup>
          <inkml:annotationXML>
            <emma:emma xmlns:emma="http://www.w3.org/2003/04/emma" version="1.0">
              <emma:interpretation id="{09A98450-87B4-48E7-9181-6E3625DF25CC}" emma:medium="tactile" emma:mode="ink">
                <msink:context xmlns:msink="http://schemas.microsoft.com/ink/2010/main" type="inkWord" rotatedBoundingBox="15678,8289 15706,8290 15677,9373 15648,9372"/>
              </emma:interpretation>
              <emma:one-of disjunction-type="recognition" id="oneOf5">
                <emma:interpretation id="interp9" emma:lang="" emma:confidence="0">
                  <emma:literal>|</emma:literal>
                </emma:interpretation>
                <emma:interpretation id="interp10" emma:lang="" emma:confidence="0">
                  <emma:literal>I</emma:literal>
                </emma:interpretation>
                <emma:interpretation id="interp11" emma:lang="" emma:confidence="0">
                  <emma:literal>l</emma:literal>
                </emma:interpretation>
                <emma:interpretation id="interp12" emma:lang="" emma:confidence="0">
                  <emma:literal>1</emma:literal>
                </emma:interpretation>
                <emma:interpretation id="interp13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3946.8013">-1543 6920 404 0,'9'-8'148'0,"-9"8"-112"0,-5 8-12 0,1-5 208 15,8 1-132-15,-4 4 116 16,0 7-124-16,0 30 48 16,5 12-80-16,-5 34 8 15,8 4-36-15,-16 37 32 16,8-7-36-16,0 15-76 16,-9-11 24-16,-4-4-272 15,5-19 160-15</inkml:trace>
        </inkml:traceGroup>
      </inkml:traceGroup>
    </inkml:traceGroup>
    <inkml:traceGroup>
      <inkml:annotationXML>
        <emma:emma xmlns:emma="http://www.w3.org/2003/04/emma" version="1.0">
          <emma:interpretation id="{CFD4AD8C-5214-478F-AC2B-B535F6181AFA}" emma:medium="tactile" emma:mode="ink">
            <msink:context xmlns:msink="http://schemas.microsoft.com/ink/2010/main" type="paragraph" rotatedBoundingBox="3779,10839 17061,10751 17065,11465 3784,115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BA0DE3-0D2A-4421-98AE-9E2168186395}" emma:medium="tactile" emma:mode="ink">
              <msink:context xmlns:msink="http://schemas.microsoft.com/ink/2010/main" type="line" rotatedBoundingBox="3779,10839 17061,10751 17065,11465 3784,11552"/>
            </emma:interpretation>
          </emma:emma>
        </inkml:annotationXML>
        <inkml:traceGroup>
          <inkml:annotationXML>
            <emma:emma xmlns:emma="http://www.w3.org/2003/04/emma" version="1.0">
              <emma:interpretation id="{0D32249C-5239-4CC4-B44B-A1A37F20595C}" emma:medium="tactile" emma:mode="ink">
                <msink:context xmlns:msink="http://schemas.microsoft.com/ink/2010/main" type="inkWord" rotatedBoundingBox="3779,10839 4290,10835 4294,11449 3783,11453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68205.5835">-13125 9478 352 0,'0'-7'132'0,"0"7"-104"0,-5-4-8 16,1 0 104 0,8 8-72-16,-4-8 40 15,0 4-52-15,-4-4 20 16,4 8-32-16,0-4 28 16,-8 8-32-16,-5-1 32 15,4 1-32-15,-12 3 12 16,4 1-20-16,-13-1 52 15,9 4-36-15,-13-4 4 0,13 5-24 0,-18-5-8 16,18 4 0 0,-5-4 20-16,9 1-12 0,5-5 4 15,3 1-8-15,1-8 4 16,8 4-8-16,8-4-4 16,5 4 4-16,4-1 12 15,4 5-8-15,5-1-20 16,-1 5 4-16,1-1 12 15,4 0 0-15,-1-3-12 16,6 3 4-16,3-7 20 16,-4 0-8-16,4-8-4 15,-4 4 0-15,0-7 28 16,-4 3-16-16,-4-4 32 16,-5 4-32-16,-8-7 32 15,0 7-32-15,-13-7-12 16,0 3-8-16,-9-3 20 15,-4 4-8-15,-8-9 16 16,8 5-16-16,-12-8-4 16,8 8 0-16,-5-8 12 15,10 7-8-15,-10-6-12 16,9 2 0-16,5 5-40 16,4 3 24-16,4 1-160 15,4 3 100-15,4 4-284 16,10 4 204-16</inkml:trace>
          <inkml:trace contextRef="#ctx0" brushRef="#br0" timeOffset="67424.3055">-13147 9505 332 0,'0'4'120'0,"0"-4"-92"0,-4-4-8 0,4 0 60 15,4 4-48-15,-4-4 48 16,5 4-44-16,-5-4 16 16,0 8-32-16,0-4 36 15,0 0-32-15,0 0 20 16,0 0-24-16,0 0 0 16,0 0-12-16,0 0 12 15,0 0-12-15,0 0 24 16,0 0-20-16,0 4-20 15,8 0 0-15,-8 0 40 16,0 3-20-16,0 5 44 16,0 3-32-16,0 7 20 15,4 5-24-15,-4 15 0 16,5 3-12-16,-5 12 28 16,0-1-20-16,0 1 12 15,0-8-16-15,0-7 0 16,0-4-4-16,0-12 20 15,0-3-16-15,0-8 12 16,4 0-12-16,-4-7 44 16,0 0-28-16,-4-12-60 15,4 4 20-15,-5-8-124 16,5 1 76-16,-4-8-184 16,0-1 136-16</inkml:trace>
        </inkml:traceGroup>
        <inkml:traceGroup>
          <inkml:annotationXML>
            <emma:emma xmlns:emma="http://www.w3.org/2003/04/emma" version="1.0">
              <emma:interpretation id="{B66ADBE0-71E8-4941-B5A5-F6DC94DF4C2F}" emma:medium="tactile" emma:mode="ink">
                <msink:context xmlns:msink="http://schemas.microsoft.com/ink/2010/main" type="inkWord" rotatedBoundingBox="6535,10956 6786,10954 6789,11529 6539,11531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74812.4108">-10498 9630 332 0,'-4'-19'120'0,"4"19"-92"0,-4-12-8 0,-1 9 104 16,10 3-72-16,-5-8 68 16,0 4-68-16,-5-3 40 15,5 7-52-15,-8 0 8 16,3 7-32-16,-12 1-16 15,5 7-4-15,-10-4 12 16,5 5-4-16,-8-9 52 16,8 8-32-16,0-3 16 15,4-1-24-15,0-4 0 16,5 1-8-16,16 0 12 16,1-1-12-16,3 1 4 15,10 3-4-15,-1 0-24 16,5 5 8-16,-1-5 12 15,1 0 0-15,-5-7 16 16,5 0-12-16,-5-12 84 0,-4 1-48 16,-9-16 24-16,1 4-40 15,-13-7-28-15,4 3 0 16,-5-4 0-16,1 5 0 0,4-1-188 16,4 8 104-16</inkml:trace>
          <inkml:trace contextRef="#ctx0" brushRef="#br0" timeOffset="74450.4445">-10502 9622 104 0,'4'-7'36'0,"-4"7"-28"0,4-4 0 16,-4 0 116 0,0 4-68-16,0-4 92 15,0 4-84-15,0-4 56 16,0 4-68-16,0-3-28 16,0 6-16-16,0 1 24 15,0 4-16-15,0 15 92 16,0 7-60-16,0 23 4 15,5 7-32-15,-5 5-12 16,4-1-4-16,-4-7 4 0,0-8-4 16,-4-11 60-16,4-4-36 15,-5-11 24 1,5-1-32-16,-4-10 16 0,4-1-20 16,-8-15-96-16,16 0 44 0,-8-14-220 15,4-1 144-15</inkml:trace>
        </inkml:traceGroup>
        <inkml:traceGroup>
          <inkml:annotationXML>
            <emma:emma xmlns:emma="http://www.w3.org/2003/04/emma" version="1.0">
              <emma:interpretation id="{8C63475C-B114-4856-BFD6-C3116E792AC6}" emma:medium="tactile" emma:mode="ink">
                <msink:context xmlns:msink="http://schemas.microsoft.com/ink/2010/main" type="inkWord" rotatedBoundingBox="9280,10955 9490,10954 9493,11514 9284,11516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75756.8276">-7815 9637 364 0,'-17'-15'132'0,"17"15"-100"0,-13-7-12 0,13 3 192 15,-9 8-120-15,-3-1 44 16,3 5-84-16,-4 7 8 15,13 4-40-15,-17 11 0 16,5 1-12-16,3-1-8 16,5 0 4-16,-5-7 4 15,9 0-4-15,9-12 16 16,-5-4-12-16,17-10-12 16,9-5 0-16,-9-11 12 15,9 4-4-15,-9-8 8 16,9 4-8-16,-8 0 32 15,-14 8-20-15,-8 0 20 16,13 3-20-16,-13 1-44 16,0 3 16-16</inkml:trace>
          <inkml:trace contextRef="#ctx0" brushRef="#br0" timeOffset="75501.5961">-7845 9668 404 0,'0'-16'148'0,"0"16"-112"0,0-15-12 0,0 4 84 16,13 7-64-16,-5-7 36 16,-8 3-48-16,9-3 52 15,-9 7-48-15,0-3-8 16,12 3-16-16,-12 8 0 15,0 3-8-15,0 20 52 16,0 3-32-16,0 23 0 16,0 7-16-16,9 9 4 15,0-5-8-15,3-7 16 16,-3-8-12-16,4-11 4 16,-13-4-4-16,8-12 4 15,-8 1-8-15,0-11 68 16,9-1-40-16,-18-11-72 15,9 0 16-15,-8-15-220 16,8 3 132-16,0-18-388 16,0 0 280-16</inkml:trace>
        </inkml:traceGroup>
        <inkml:traceGroup>
          <inkml:annotationXML>
            <emma:emma xmlns:emma="http://www.w3.org/2003/04/emma" version="1.0">
              <emma:interpretation id="{BCB1F4E9-799A-4A45-8C3A-DBA10EA7C978}" emma:medium="tactile" emma:mode="ink">
                <msink:context xmlns:msink="http://schemas.microsoft.com/ink/2010/main" type="inkWord" rotatedBoundingBox="11490,10860 11772,10859 11776,11434 11494,11436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76282.0188">-5618 9501 488 0,'4'-8'180'0,"-4"8"-140"0,17-3-12 16,-12-1 92 0,3 4-72-16,-8-4 16 15,0 8-40-15,0 0 48 16,0 3-40-16,0 12 12 16,4 8-28-16,1 22-8 15,7 4-4-15,1 15 40 16,0 0-24-16,-5 0-8 15,5-11-8-15,-4-15 12 16,-1-8-8-16,-8-8 32 16,4 1-24-16,-4-12-48 15,0-8 16-15,-4-7-244 16,4-7 144-16</inkml:trace>
          <inkml:trace contextRef="#ctx0" brushRef="#br0" timeOffset="76566.7752">-5558 9569 456 0,'-22'-23'168'0,"22"23"-128"0,-8-3-16 0,-1-1 124 16,9 8-88-16,-13-4-16 15,5 3-28-15,-13 5 28 16,8 7-20-16,-13 4-4 16,14 0-12-16,-10 0-16 15,14 0 4-15,-1-4 12 16,14-4-4-16,12-11 52 15,8 4-32-15,9-15 0 16,4 7-16-16,1-7 12 16,-5-1-12-16,-4-3 4 15,-5 4-4-15,-8-4 48 16,0 7-32-16,-17 1-12 16,0 3-4-16,-4 0-88 15,0 4 44-15</inkml:trace>
        </inkml:traceGroup>
        <inkml:traceGroup>
          <inkml:annotationXML>
            <emma:emma xmlns:emma="http://www.w3.org/2003/04/emma" version="1.0">
              <emma:interpretation id="{A31A13C7-962B-43B5-A540-8A01E2247BFC}" emma:medium="tactile" emma:mode="ink">
                <msink:context xmlns:msink="http://schemas.microsoft.com/ink/2010/main" type="inkWord" rotatedBoundingBox="13769,10849 14170,10846 14175,11469 13773,11471"/>
              </emma:interpretation>
              <emma:one-of disjunction-type="recognition" id="oneOf10">
                <emma:interpretation id="interp18" emma:lang="" emma:confidence="0">
                  <emma:literal>of</emma:literal>
                </emma:interpretation>
                <emma:interpretation id="interp19" emma:lang="" emma:confidence="0">
                  <emma:literal>o</emma:literal>
                </emma:interpretation>
                <emma:interpretation id="interp20" emma:lang="" emma:confidence="0">
                  <emma:literal>on</emma:literal>
                </emma:interpretation>
                <emma:interpretation id="interp21" emma:lang="" emma:confidence="0">
                  <emma:literal>or</emma:literal>
                </emma:interpretation>
                <emma:interpretation id="interp22" emma:lang="" emma:confidence="0">
                  <emma:literal>!</emma:literal>
                </emma:interpretation>
              </emma:one-of>
            </emma:emma>
          </inkml:annotationXML>
          <inkml:trace contextRef="#ctx0" brushRef="#br0" timeOffset="77426.5631">-3348 9493 528 0,'-5'-15'196'0,"5"15"-152"0,-8 0-12 0,4-7 96 16,4 7-76-16,-5 0-12 15,1 7-24-15,-9 1-4 16,5 7-8-16,-5-4 16 16,4 5-12-16,-3 2-20 15,3 1 4-15,1-11 48 16,3 7-20-16,5-7 16 16,0 7-20-16,5-15 28 15,7 7-28-15,1-10 12 16,0 3-16-16,-4-16 20 15,3 9-20-15,-7-4 4 16,3 3-8-16,-8 0-16 16,0-3 4-16,-4 3-24 15,4 8 16-15,0-7-120 16,8 14 76-16,14-7-420 16,3 8 268-16</inkml:trace>
          <inkml:trace contextRef="#ctx0" brushRef="#br0" timeOffset="77078.6359">-3327 9493 260 0,'4'0'96'0,"-4"0"-76"0,13-7-4 16,-9 7 140 0,5 0-88-16,-5-8 156 15,0 8-124-15,0 0-24 16,1 0-48-16,-1 8 32 15,5-1-32-15,-5 12-16 16,4 4-4-16,1 30 0 16,12 8-4-16,-8 18 32 15,8-7-20-15,0-4 4 16,1-11-12-16,-1-4-8 16,5-11 4-16,-9-16 20 0,0-3-12 15,-9-12 12-15,5 0-12 0</inkml:trace>
        </inkml:traceGroup>
        <inkml:traceGroup>
          <inkml:annotationXML>
            <emma:emma xmlns:emma="http://www.w3.org/2003/04/emma" version="1.0">
              <emma:interpretation id="{A5FBE956-622E-4778-8548-9E3D111AF87B}" emma:medium="tactile" emma:mode="ink">
                <msink:context xmlns:msink="http://schemas.microsoft.com/ink/2010/main" type="inkWord" rotatedBoundingBox="16708,10792 17061,10790 17065,11438 16712,11440"/>
              </emma:interpretation>
              <emma:one-of disjunction-type="recognition" id="oneOf11">
                <emma:interpretation id="interp23" emma:lang="" emma:confidence="0">
                  <emma:literal>T</emma:literal>
                </emma:interpretation>
                <emma:interpretation id="interp24" emma:lang="" emma:confidence="0">
                  <emma:literal>t</emma:literal>
                </emma:interpretation>
                <emma:interpretation id="interp25" emma:lang="" emma:confidence="0">
                  <emma:literal>9</emma:literal>
                </emma:interpretation>
                <emma:interpretation id="interp26" emma:lang="" emma:confidence="0">
                  <emma:literal>q</emma:literal>
                </emma:interpretation>
                <emma:interpretation id="interp27" emma:lang="" emma:confidence="0">
                  <emma:literal>g</emma:literal>
                </emma:interpretation>
              </emma:one-of>
            </emma:emma>
          </inkml:annotationXML>
          <inkml:trace contextRef="#ctx0" brushRef="#br0" timeOffset="78188.5886">-385 9475 416 0,'-17'-23'152'0,"17"23"-116"0,-21-23-12 0,17 16 136 15,4 7-92-15,-9-8 52 16,1 8-72-16,-9 4 0 16,8 7-28-16,-8 4-20 15,9 0-4-15,-5 1 20 16,9-1-8-16,8 0 16 16,4 4-16-16,14-8 4 15,12 0-4-15,4-3 4 16,5 0-8-16,-1-8 8 15,-3 0-8-15,-5-4 16 16,0 0-12-16,-13-7 32 16,-4-1-24-16,-4-3 40 15,-9 8-32-15,-12-5 12 16,-1 5-20-16,0-1-16 16,1 4-4-16,-5 1-348 15,5 3 192-15</inkml:trace>
          <inkml:trace contextRef="#ctx0" brushRef="#br0" timeOffset="77873.7506">-236 9486 456 0,'-12'-15'168'0,"12"15"-128"0,-5-8-16 15,1 4 68 1,8 4-56-16,-8-3 32 16,4 6-40-16,-4 5 72 15,4 3-56-15,-4 16 48 16,8 3-52-16,-4 23-48 16,8 8 4-16,-8 14 32 15,13-3-16-15,-4-4 0 0,-5-11-8 0,-4-11-4 31,13-9 0-31,-13-10 44 0,4-4-24 0,-8-20-88 16,4 1 36-16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6:55.25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1B537B0-85D8-4740-939F-B9622C062D42}" emma:medium="tactile" emma:mode="ink">
          <msink:context xmlns:msink="http://schemas.microsoft.com/ink/2010/main" type="writingRegion" rotatedBoundingBox="19408,4230 22573,2837 23003,3813 19838,5206"/>
        </emma:interpretation>
      </emma:emma>
    </inkml:annotationXML>
    <inkml:traceGroup>
      <inkml:annotationXML>
        <emma:emma xmlns:emma="http://www.w3.org/2003/04/emma" version="1.0">
          <emma:interpretation id="{E2BF8940-5995-446C-8626-5735243E284E}" emma:medium="tactile" emma:mode="ink">
            <msink:context xmlns:msink="http://schemas.microsoft.com/ink/2010/main" type="paragraph" rotatedBoundingBox="19408,4230 22573,2837 23003,3813 19838,5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7926EF-9EF1-4092-800D-C7DD6F0A6433}" emma:medium="tactile" emma:mode="ink">
              <msink:context xmlns:msink="http://schemas.microsoft.com/ink/2010/main" type="line" rotatedBoundingBox="19408,4230 22573,2837 23003,3813 19838,5206"/>
            </emma:interpretation>
          </emma:emma>
        </inkml:annotationXML>
        <inkml:traceGroup>
          <inkml:annotationXML>
            <emma:emma xmlns:emma="http://www.w3.org/2003/04/emma" version="1.0">
              <emma:interpretation id="{3FC12BAA-534F-4E9E-8EE6-35C840F469CC}" emma:medium="tactile" emma:mode="ink">
                <msink:context xmlns:msink="http://schemas.microsoft.com/ink/2010/main" type="inkWord" rotatedBoundingBox="19432,4284 19936,4063 20017,4247 19513,4468"/>
              </emma:interpretation>
            </emma:emma>
          </inkml:annotationXML>
          <inkml:trace contextRef="#ctx0" brushRef="#br0">2213 2909 860 0,'0'-4'320'0,"0"4"-248"0,17-7-20 0,0 3 48 16,4 4-64-16,13-4 24 15,-4-3-40-15,25 3 0 16,-12 0-12-16,4 4 12 16,-5 0-12-16,10 0 4 15,-1 8-4-15,-9-8 12 16,-3 0-12-16,-10-8 16 16,-7 8-16-16,-1 0-232 15,0-7 120-15</inkml:trace>
        </inkml:traceGroup>
        <inkml:traceGroup>
          <inkml:annotationXML>
            <emma:emma xmlns:emma="http://www.w3.org/2003/04/emma" version="1.0">
              <emma:interpretation id="{9571DB02-A18A-4B92-8299-86675E22896B}" emma:medium="tactile" emma:mode="ink">
                <msink:context xmlns:msink="http://schemas.microsoft.com/ink/2010/main" type="inkWord" rotatedBoundingBox="20659,3679 22573,2837 23003,3813 21089,465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5044.3359">4981 2016 904 0,'4'-4'332'0,"-4"4"-256"0,8 0-24 0,-3 0 160 16,3 0-128-16,9 0 64 16,0 4-88-16,13-4 8 15,13 0-36-15,16 0-12 16,14 0-12-16,-14 0 28 16,-3 0-20-16,3 0-76 15,-16-4 32-15,-1 4-36 16,-12 0 40-16,-17 0-52 15,4 0 44-15,-21 0-212 16,-9 0 132-16</inkml:trace>
          <inkml:trace contextRef="#ctx0" brushRef="#br0" timeOffset="4718.9716">5458 1698 528 0,'-17'-11'196'0,"17"11"-152"0,-9-8-12 0,9 0 184 16,0 8-124-16,-4-7 124 15,-5 7-128-15,5-4 36 16,4 4-76-16,-13 0 56 16,13 4-64-16,-13-4 44 15,9 15-48-15,-21 0 44 16,8-3-48-16,-9 10 12 15,9-3-28-15,-13-4 0 16,5 12-8-16,-5-8-8 16,13 0 4-16,-9-4-112 15,5 4 60-15,0-8-236 16,12 0 160-16</inkml:trace>
          <inkml:trace contextRef="#ctx0" brushRef="#br0" timeOffset="4458.1926">5143 1709 652 0,'0'-19'244'0,"0"19"-192"0,17-7-12 15,-9-1 188 1,-4 8-132-16,-4-11 112 16,9 11-120-16,-5-8 68 15,-4 8-92-15,0-3 12 16,0 3-44-16,13 7 48 16,-9 4-44-16,9 8-8 15,4 4-16-15,8-4-44 16,1-4 16-16,4 0 40 15,0 4-12-15,-1-4 8 16,-12-3-12-16,5-5 4 0,-14 1-8 0,1-1-160 16,-5-7 84-16,-4 0-324 15,0 0 224-15</inkml:trace>
          <inkml:trace contextRef="#ctx0" brushRef="#br0" timeOffset="915.6866">3818 2599 624 0,'-21'-12'228'0,"21"12"-176"0,-21 4-16 16,12 0 132 0,1 4-100-16,-5-1 52 0,4 5-72 0,1 6 28 15,8 1-44-15,4 4-8 16,9 4-16-16,8-5 4 16,9-3-8-16,8-7 16 15,5-5-12-15,12-11 4 16,-4 4-4-16,9-11 12 15,-9 3-12-15,-17-11 24 16,4 4-20-16,-16-7 24 16,-10 3-24-16,-12-8 24 15,0 5-24-15,-29-5-4 16,12 8-4-16,-26 0-24 16,0 12 12-16,1 3-24 15,-1 8 20-15,5 15-32 16,4 3 28-16,-9 27-12 15,14 4 16-15,-6 16-8 16,10-5 8-16,12-4 0 16,0-3 4-16,13-4 24 15,13-7-8-15,0-12 4 16,17-8-4-16,8-11 12 16,5-3-12-16,8-5 32 15,0-7-24-15,0 0-84 16,-9 0 36-16,-3 0-112 15,-5 0 80-15,-4-7-200 16,-5 3 148-16</inkml:trace>
          <inkml:trace contextRef="#ctx0" brushRef="#br0" timeOffset="1307.9966">4559 2054 728 0,'-4'-12'268'0,"4"12"-208"0,0 19-16 0,0 0 28 15,0 8-48-15,0 22 24 16,0-4-28-16,-4 5 28 16,-1 3-32-16,-7-12 32 15,7-7-32-15,-7-11 48 16,-1 3-36-16,0-3 28 15,0-8-28-15,-8-7-16 16,4-1-8-16,-4-14-216 16,4 3 116-16</inkml:trace>
          <inkml:trace contextRef="#ctx0" brushRef="#br0" timeOffset="1443.3573">4487 1853 808 0,'4'-15'300'0,"-4"15"-232"0,9-4-20 0,-5 4-36 16,-4 8-16-16,8-8-288 16,1 4 160-16</inkml:trace>
          <inkml:trace contextRef="#ctx0" brushRef="#br0" timeOffset="5344.6357">5100 2205 696 0,'-4'8'256'0,"4"-8"-196"0,12 7-20 16,-7-3 144 0,7 4-108-16,6-1 60 0,11 5-80 0,1-5-24 15,0 4-20-15,-5 1 16 16,-7-1-16-16,-6 1 12 16,-12 3-12-16,-12 0 28 15,7 0-24 1,-20 0-32-16,12 0 8 0,-4 0 52 15,4 1-20-15,13-13-20 16,0 12-4-16,13-15 8 16,17 8-4-16,12-8-144 15,18 0 76-15,4-8-396 16,0 1 256-16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7:16.77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0A12DD0-52EE-4B21-9B70-0CA8B30001CA}" emma:medium="tactile" emma:mode="ink">
          <msink:context xmlns:msink="http://schemas.microsoft.com/ink/2010/main" type="inkDrawing" rotatedBoundingBox="10698,7560 10997,5908 11073,5922 10774,7574" semanticType="verticalRange" shapeName="Line">
            <msink:sourceLink direction="with" ref="{B29CC8B9-FF6B-47DA-B757-B69733A1E445}"/>
          </msink:context>
        </emma:interpretation>
      </emma:emma>
    </inkml:annotationXML>
    <inkml:trace contextRef="#ctx0" brushRef="#br0">-6155 4588 476 0,'-8'-11'176'0,"8"11"-136"0,-13-16-12 0,5 5 180 16,3 4-120-16,-3-1 60 15,4 8-84-15,-9 8-4 16,9-1-36-16,-13 39 48 16,8 10-40-16,-8 31 20 15,4 0-32-15,-8 57 16 16,-5-4-20-16,5 31 8 16,0-16-12-16,-9 11 36 15,4-18-24-15,1-8 12 16,8-26-20-16,4-12-60 15,0-19 20-15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8:24.97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047350E-F5EB-4357-9AAE-B384BC65943A}" emma:medium="tactile" emma:mode="ink">
          <msink:context xmlns:msink="http://schemas.microsoft.com/ink/2010/main" type="inkDrawing" rotatedBoundingBox="2900,12077 18707,12214 18705,12430 2898,12293" shapeName="Other">
            <msink:destinationLink direction="to" ref="{9FE71676-8D19-4D49-BB87-FB7D210971BF}"/>
            <msink:destinationLink direction="from" ref="{9FE71676-8D19-4D49-BB87-FB7D210971BF}"/>
          </msink:context>
        </emma:interpretation>
      </emma:emma>
    </inkml:annotationXML>
    <inkml:trace contextRef="#ctx0" brushRef="#br0">-2 49 340 0,'-9'-4'128'0,"22"4"-100"0,-5 0-8 16,5 4 52-16,8-1-44 16,18 1-12-16,3 0-8 15,9 3 16-15,13 5-12 16,4-5 4-16,26-3-8 16,42-4 48-16,26 0-32 15,34-11 68-15,55 3-52 16,52-7 44-16,33 0-48 15,56 0 32-15,63 3-36 16,39 1-8-16,39-4-16 0,25 4 4 16,42 7-8-16,17-4-4 15,39 4 4-15,8 1 4 0,26 14-4 16,-8-3 8-16,12 3-8 16,-9 4-12-16,-3 4 4 15,-22 8 4-15,-9 7 0 16,-29 0 8-16,-30-4-4 15,-60 0-4-15,-34-3 4 16,-29-5 4-16,-78-6-4 16,-37-20-116-16,-52 0 60 15,-72-11-464-15,-55 0 288 16,-43 3 24-16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56.46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5D2EA59-FEF5-43D8-B06F-5173EEC07081}" emma:medium="tactile" emma:mode="ink">
          <msink:context xmlns:msink="http://schemas.microsoft.com/ink/2010/main" type="inkDrawing" rotatedBoundingBox="9101,6136 24242,6369 24240,6513 9098,6279" semanticType="strikethrough" shapeName="Other">
            <msink:sourceLink direction="with" ref="{7D2F2F5F-BD83-4C81-9273-4C5C3F176B0F}"/>
          </msink:context>
        </emma:interpretation>
      </emma:emma>
    </inkml:annotationXML>
    <inkml:trace contextRef="#ctx0" brushRef="#br0">-5 66 560 0,'-13'4'208'0,"13"-4"-164"0,21-4-8 0,-21 1 40 15,13 3-48-15,4-8 8 16,5 4-24-16,-1-3 36 16,4 7-24-16,1-8 32 15,4 8-32-15,12-8 56 16,9 8-44-16,22-7 28 16,-1 7-36-1,18-4-16-15,-10 4-8 0,23-4-4 16,-5 8 0-16,34-11 0 15,-9 7 0-15,35-4 0 16,-14 4 0-16,31-4 0 16,-17 4 0-16,42-4-20 0,-13 4 12 15,35-7 40-15,-27 7-20 0,35-8-8 16,-25 16-8-16,50-8-16 16,-25-8 12-16,51 8 4 15,-25 8 4-15,59-5 0 16,-43 1 0-16,48 4 0 15,-35 3 0-15,39 0 0 16,-35 5 0-16,43 3 0 16,18-1 0-16,-35-2 0 15,34-1 0-15,-34 0-20 0,38-4 12 16,-29-3 12-16,25 3 0 0,-17-7-4 16,43 0 4-16,-34 0-4 15,21 7 0-15,-22-11 16 16,5 4-8-16,-17-1 24 15,0 1-20-15,0-4 24 16,-5 4-24-16,-24-4-12 16,11 0-4-16,-37 4 4 15,-1-4 0-15,-20 4-20 16,-27-4 12-16,-3-4 56 16,-5 11-24-16,-38-3 0 15,-22 4-16-15,-16-8-8 16,-13 7 4-16,-18-7 20 15,1 4-12-15,-21 7-12 16,-10-7-4-16,-16 0 20 16,-4-4-8-16,-9 0-128 0,-17-4 68 15,4 4-732 1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8:26.93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FE71676-8D19-4D49-BB87-FB7D210971BF}" emma:medium="tactile" emma:mode="ink">
          <msink:context xmlns:msink="http://schemas.microsoft.com/ink/2010/main" type="inkDrawing" rotatedBoundingBox="3997,12787 21572,13440 21496,15497 3920,14845" semanticType="callout" shapeName="Other">
            <msink:sourceLink direction="to" ref="{4047350E-F5EB-4357-9AAE-B384BC65943A}"/>
            <msink:sourceLink direction="from" ref="{4047350E-F5EB-4357-9AAE-B384BC65943A}"/>
          </msink:context>
        </emma:interpretation>
      </emma:emma>
    </inkml:annotationXML>
    <inkml:trace contextRef="#ctx0" brushRef="#br0">143 1677 548 0,'0'0'204'0,"5"3"-156"0,3-10-16 15,1 3 96-15,4-4-76 16,-13-3-4-16,0-4-28 16,0-4 4-16,4-7-16 15,-8-5 24-15,-5-18-20 0,1-27-32 16,-1-30 12-16,0 4 20 0,1 0-8 16,-1-12 20-16,-8-22-16 15,9 0-12-15,-5 19 0 16,0 18-4-16,1 8 0 15,-1 8 8-15,4 15 0 16,1 4 16-16,-5 11-8 16,4 11-20-16,-3 8 4 15,12 11-12-15,0 12 8 16,12-4 8-16,-7 7 4 16,20 8 24-1,5 0-20-15,8-7 0 0,9 3 20 16,13-4-12-16,8 1-20 15,0-1 0-15,5 4-32 16,-14-3 24-16,5-1 4 16,-4 4 12-16,12-3 16 15,22 7-8-15,8 4-28 16,0 7 8-16,5 0 4 16,3 4 8-16,35-7 0 15,17 7 0-15,-5 0-12 16,18-7 8-16,38-1 12 15,-4-3-4-15,46-4-4 16,5 4 4-16,38 0-24 16,-9-1 12-16,48-3 20 15,-22 4-4-15,34 8-12 16,-8-9 0-16,8 5 4 0,43-4 0 16,-30 7 8-16,21-7-4 15,-25 3-4-15,25 1 4 16,-34 0-4-16,22-1 0 15,-22 1 0-15,13-1 0 16,-34 1 0-16,12-1 0 16,-29-3-12-16,13-8 8 15,-39 4 12-15,43 0-4 16,-47 0 8-16,17-7-8 16,-17 7 8-16,-26-4-8 15,10 4 16-15,-31 0-12 0,-30 0-28 16,9-4 8-16,-17 4 12 15,-30 0 4-15,-17-7 8 16,-4 7-8-16,-5 0 8 16,-3-4-8-16,-22 4-12 15,-18 4 4-15,-16-4 12 16,-8-4-4-16,-14 0-4 16,1 0 4-16,-17 1 56 15,-9-1-32-15,-13 0 52 16,-13 0-48-16,-8 0-16 15,-4 4-8-15,-4 0-8 16,-1 0 0-16,1 0 16 16,3 0-8-16,1 0-40 15,4 0 20-15,0 0 0 16,9 4 12-16,-5 4-12 16,-4-1 8-16,0 5 12 0,-4-1-4 15,-9 0-92-15,0 1 52 16,0-1-24-16,5-3 36 15,-5 3 12 1,0 0-8-16,5 8 12 16,-1 4-4-16,1 7 4 15,-1 12 0-15,5 30 0 16,-9 11 16-16,5 8-4 16,-1-11 8-16,5-12-8 15,0-8-4-15,4-7 4 0,0 0 28 16,0 4-16-16,4 0 20 15,9 3-20-15,-1 1 28 16,10-1-28-16,-1 5-4 16,5-12-8-16,3-4-4 15,-3-7 0-15,-5-8 0 16,-8 0 0-16,0-15 0 16,-5-4 0-16,-8 0 52 15,0 0-28-15,-4-7 32 16,0-5-28-16,-5 1-8 15,1 0-12-15,-1-4-8 16,1-4 4-16,-1 4-16 16,5 0 8-16,0-4 20 15,4 1-8-15,0-1-20 16,0 0 4-16,4 0-4 16,4 1 4-16,-3-5 8 0,3 8 0 15,-4 0-36-15,5 0 20 16,4 0-12-16,12 0 16 15,18 0 0-15,25 8 4 16,21-5 16-16,14 5-4 16,37-8-20-16,43 4 8 15,13-1 4-15,47 1 4 16,-13 4 8-16,17-8-4 16,13 0 16-16,-26 0-12 15,13 0 84-15,-9 7-48 0,-29 1-4 16,-5 0-24-16,-12 7 16 15,-30 4-20-15,-30 0-56 16,-30-4 20-16,-17 4-172 16,-30-4 104-16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8:27.88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F1A11D36-5763-4EC7-AEBB-AD62CE63159A}" emma:medium="tactile" emma:mode="ink">
          <msink:context xmlns:msink="http://schemas.microsoft.com/ink/2010/main" type="inkDrawing" rotatedBoundingBox="1271,14789 4073,14711 4075,14757 1272,14835" shapeName="Other"/>
        </emma:interpretation>
      </emma:emma>
    </inkml:annotationXML>
    <inkml:trace contextRef="#ctx0" brushRef="#br0">2802-2 352 0,'-8'4'132'0,"8"-4"-104"0,-4 4-8 0,4-4-8 15,-5 4-12-15,5 3 0 16,-4-3 0-16,0 4 24 0,0-5-12 16,-1 1 164-16,-3 0-100 15,4 0 76-15,-5-4-88 16,-4 0 44-16,-12-4-64 16,-9 0 32-16,-26 0-44 0,-25-3 44 15,-22 3-44-15,5 4 4 16,-21-4-24-16,-35 8 36 15,-8 0-24-15,9 0 12 16,-35-1-20-16,5 5 8 16,8 0-12-16,0-1-8 15,-17 8 0-15,17 0-48 16,30-3 24-16,13-8-56 16,4 3 44-16,25-7-100 15,26 0 76-15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0:01.80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3E9C585A-A896-4F27-A204-6EF6AF2E02CC}" emma:medium="tactile" emma:mode="ink">
          <msink:context xmlns:msink="http://schemas.microsoft.com/ink/2010/main" type="inkDrawing" rotatedBoundingBox="704,1509 18693,1817 18686,2192 698,1885" semanticType="underline" shapeName="Other">
            <msink:sourceLink direction="with" ref="{BAB7E61C-4D6D-438E-BD37-19C54C5ECEEF}"/>
            <msink:sourceLink direction="with" ref="{E1F6580B-DFB8-48F7-8209-EB8692A92B22}"/>
            <msink:sourceLink direction="with" ref="{51CDE366-FCFE-4C90-A1B7-C3D38F937E11}"/>
            <msink:sourceLink direction="with" ref="{CB40F4E1-C456-46F2-B0C4-D100E9FFED34}"/>
            <msink:sourceLink direction="with" ref="{0A851AF1-FC8A-4A62-8579-F9C29BF1BAFC}"/>
            <msink:sourceLink direction="with" ref="{0BD27841-4BE4-407A-ACF3-8A733510AE41}"/>
          </msink:context>
        </emma:interpretation>
      </emma:emma>
    </inkml:annotationXML>
    <inkml:trace contextRef="#ctx0" brushRef="#br0">17 238 364 0,'-9'-19'132'0,"9"19"-100"0,9-19-12 0,-9 7-44 31,0 9 8-31,-9-13-92 0,9 1 60 0,0-7 112 31,0 7-32-31,-4-4 176 0,0 3-116 0,-9-2 64 16,13 6-92-16,0-3-36 16,0 7-16-16,13-3-4 15,-9 7-4-15,9-3 16 16,-1 7-12-16,5-4 60 16,5 4-40-16,-1-4 8 15,9 4-24-15,21 0 28 16,-8 0-24-16,29 0 4 15,-8 0-12-15,8 4-16 16,-4 0 4-16,13-4 4 16,-8 4 0-16,33-4 8 15,-4 3-4-15,22-3-12 16,-9 4 4-16,34 0-4 16,-9-4 0-16,18 4 16 15,-18-1-4-15,35 5 16 16,-13-4-12-16,29-8-12 15,-20 4 0-15,33 0-4 16,-21 8 0-16,39-1-12 16,-22 5 12-16,21-5 40 15,-25 4-20-15,30-3 0 16,-26 7-8-16,30 0-4 0,-13-3 0 16,26 3-20-16,-22-8 12 0,22 5 12 15,-34 7 0-15,42-4-12 16,-25 0 4-16,33 0 20 15,-33 4-8-15,21-4-12 16,-21 0 0-16,29-11 12 16,-29 15-4-16,42-11 8 15,-21 7-8-15,38-15 16 16,-25 7-12-16,42-3 16 16,-42 0-16-16,34-4-4 15,-30 4 0-15,55-4-4 16,-46 0 0-16,46-4 8 15,-29 8-4-15,42-4 24 16,-38 0-16-16,72-4 40 16,-55 4-28-16,72-4 4 15,-55 0-16-15,72 0 0 16,-55 1-4-16,60-9 12 16,-48 9-12-16,69-13 24 15,-60 5-20-15,69-8 12 16,-43 8-12-16,33-8 0 15,-58 11-4-15,24-11 4 16,-59 12-8-16,9-12-64 16,-47 7 32-16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0:59.92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F68F0D8-1437-4DC1-9E0C-F0D68DA5400F}" emma:medium="tactile" emma:mode="ink">
          <msink:context xmlns:msink="http://schemas.microsoft.com/ink/2010/main" type="writingRegion" rotatedBoundingBox="12945,6026 15602,4167 16400,5309 13743,7168"/>
        </emma:interpretation>
      </emma:emma>
    </inkml:annotationXML>
    <inkml:traceGroup>
      <inkml:annotationXML>
        <emma:emma xmlns:emma="http://www.w3.org/2003/04/emma" version="1.0">
          <emma:interpretation id="{CAD66671-BB25-42B6-BB64-C5F0632300A9}" emma:medium="tactile" emma:mode="ink">
            <msink:context xmlns:msink="http://schemas.microsoft.com/ink/2010/main" type="paragraph" rotatedBoundingBox="12945,6026 15602,4167 16400,5309 13743,71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7FB579-0016-4EA9-AF3F-D25C67EB4819}" emma:medium="tactile" emma:mode="ink">
              <msink:context xmlns:msink="http://schemas.microsoft.com/ink/2010/main" type="line" rotatedBoundingBox="12945,6026 15602,4167 16400,5309 13743,7168"/>
            </emma:interpretation>
          </emma:emma>
        </inkml:annotationXML>
        <inkml:traceGroup>
          <inkml:annotationXML>
            <emma:emma xmlns:emma="http://www.w3.org/2003/04/emma" version="1.0">
              <emma:interpretation id="{E69DF7DF-5DCD-4CA3-B33D-813D5F8911C9}" emma:medium="tactile" emma:mode="ink">
                <msink:context xmlns:msink="http://schemas.microsoft.com/ink/2010/main" type="inkWord" rotatedBoundingBox="12981,6078 13652,5609 13945,6026 13273,6496"/>
              </emma:interpretation>
              <emma:one-of disjunction-type="recognition" id="oneOf0">
                <emma:interpretation id="interp0" emma:lang="" emma:confidence="0">
                  <emma:literal>yet</emma:literal>
                </emma:interpretation>
                <emma:interpretation id="interp1" emma:lang="" emma:confidence="0">
                  <emma:literal>jet</emma:literal>
                </emma:interpretation>
                <emma:interpretation id="interp2" emma:lang="" emma:confidence="0">
                  <emma:literal>-jet</emma:literal>
                </emma:interpretation>
                <emma:interpretation id="interp3" emma:lang="" emma:confidence="0">
                  <emma:literal>y"</emma:literal>
                </emma:interpretation>
                <emma:interpretation id="interp4" emma:lang="" emma:confidence="0">
                  <emma:literal>T',</emma:literal>
                </emma:interpretation>
              </emma:one-of>
            </emma:emma>
          </inkml:annotationXML>
          <inkml:trace contextRef="#ctx0" brushRef="#br0">12857 5546 800 0,'4'-8'296'0,"-4"8"-232"0,17 0-16 15,-12 0 152-15,3 4-120 0,5 4 56 16,4 3-80-16,-9 8-8 16,5 0-28-16,-9 4 16 15,5-1-24-15,-9 1 24 16,4-4-24-16,-8-4-4 16,0 0-4-16,-1-3-4 15,10-5 0-15,-1-11-28 16,9 4 16-16,8-11-84 15,9 3 56-15,17-14-436 16,8 7 264-16</inkml:trace>
          <inkml:trace contextRef="#ctx0" brushRef="#br0" timeOffset="-269.7156">12346 5595 716 0,'-4'8'264'0,"4"-8"-204"0,4 56-16 0,-4-29 88 16,4 15-80-16,-8-5 68 15,4 9-68-15,-4-5-40 16,8-3-8-16,-4-4 40 16,4-7-24-16,-4-8 8 15,0 0-16-15,-4-16 36 16,4 1-24-16,0-11-12 15,4-1-8-15,-4-15 4 16,5 4-4-16,7-15 16 16,-3 0-12-16,12-7 76 15,0 14-48-15,5-14 56 16,-1 14-52-16,5 4 24 16,0 8-36-16,0 4 8 15,-5 7-20-15,1 4-88 16,0 8 40-16,-1-5-316 15,-4 9 192-15</inkml:trace>
        </inkml:traceGroup>
        <inkml:traceGroup>
          <inkml:annotationXML>
            <emma:emma xmlns:emma="http://www.w3.org/2003/04/emma" version="1.0">
              <emma:interpretation id="{3ABD0FC1-59BA-473E-A30C-F9DF8EACC814}" emma:medium="tactile" emma:mode="ink">
                <msink:context xmlns:msink="http://schemas.microsoft.com/ink/2010/main" type="inkWord" rotatedBoundingBox="13997,5290 15602,4167 16400,5309 14795,6432"/>
              </emma:interpretation>
            </emma:emma>
          </inkml:annotationXML>
          <inkml:trace contextRef="#ctx0" brushRef="#br0" timeOffset="455.2974">14143 4391 860 0,'17'-49'320'0,"-17"49"-248"0,34-26-20 15,-21 14 112 1,0 9-100-16,-1 3 52 0,5 7-68 16,0 20-8-16,5-1-24 0,8 35 16 15,4 7-20-15,4 26 48 16,0-3-32-16,-4 42 4 16,0-8-20-16,-17 22 44 15,-8-10-28-15,-26 10 28 16,0-22-28-16,-21-4 44 15,3-19-40-15,-28-22-52 16,3-16 12-16,-21-15-92 16,9-11 60-16,-9-11-56 15,30-8 56-15,8-12-208 16,9 1 136-16,17-16-452 16,17 1 316-16</inkml:trace>
          <inkml:trace contextRef="#ctx0" brushRef="#br0" timeOffset="963.6537">14956 4070 1080 0,'-8'11'400'0,"8"-11"-312"0,-30 23-24 0,9-12 64 16,4 0-84-16,-13 8-8 16,0 0-24-16,-13 8 8 15,5-1-12-15,-9 5 16 16,9-5-16-16,-5-3 4 16,22-1-4-16,-4-6-8 15,3-1 4-15,9-8-268 16,13-3 144-16</inkml:trace>
          <inkml:trace contextRef="#ctx0" brushRef="#br0" timeOffset="1202.7835">14756 4308 820 0,'9'0'304'0,"-9"0"-236"0,25 11-20 0,-12-3 176 16,0 3-132-16,0 8 104 16,4 4-112-16,-9 7-12 15,1 4-44-15,-5 0 20 16,0 1-32-16,-8-5 32 15,4-4-32-15,-4-3-24 16,4-4 4-16,0-8-44 16,4 1 28-16,0-9-12 15,5 1 20-15,3-8 8 16,10 4 4-16,-1-7-160 16,5-1 88-16,8-3-464 15,4 7 296-15</inkml:trace>
          <inkml:trace contextRef="#ctx0" brushRef="#br0" timeOffset="723.0073">14658 3937 832 0,'17'-49'308'0,"-17"49"-240"0,26-11-20 0,-13 18 212 31,-1-3-152-31,1 15 72 0,0 4-108 0,-9 7 4 16,0 0-44-16,-4 0 4 16,0-3-20-16,-4-4 36 15,0-1-28-15,-5-3-172 16,5 0 80-16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1:26.87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63F1439-2DD8-49D2-A0CF-D00A49F62053}" emma:medium="tactile" emma:mode="ink">
          <msink:context xmlns:msink="http://schemas.microsoft.com/ink/2010/main" type="inkDrawing" rotatedBoundingBox="16827,7724 19404,7635 19405,7678 16829,7767" semanticType="strikethrough" shapeName="Other">
            <msink:sourceLink direction="with" ref="{2DC22F5F-DAE8-4428-BC1F-2F9936A21643}"/>
            <msink:sourceLink direction="with" ref="{B0B4E4C6-3C1A-4098-87D0-E20199CB4BE2}"/>
            <msink:sourceLink direction="with" ref="{230200E5-F949-47E5-B13C-E9CFA9916C6E}"/>
            <msink:sourceLink direction="with" ref="{B0C3C83A-D113-4E41-9AD2-2DE1135BAE03}"/>
          </msink:context>
        </emma:interpretation>
      </emma:emma>
    </inkml:annotationXML>
    <inkml:trace contextRef="#ctx0" brushRef="#br0">73 107 520 0,'-34'-7'192'0,"34"7"-152"0,-21 0-8 0,13 0 116 16,-1 0-88-16,5 0 0 16,4 0-36-16,4 0 20 15,13 3-28-15,4 1 56 16,9 0-40-16,13-4 20 16,8 4-32-16,43-4 44 15,8 0-36-15,55-8 48 16,-3 4-44-16,63-3 20 15,-21 3-32-15,38-4 16 16,-30 5-20-16,5-16 20 16,-30 15-24-16,-9-7 12 15,-34 7-12-15,-21-8 56 16,-21 9-40-16,-26-9-12 16,-25 9-8-16,-18-5-336 15,-12 4 180-15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09:52.22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811B70D0-A0B1-4193-B94E-3562B624D96D}" emma:medium="tactile" emma:mode="ink">
          <msink:context xmlns:msink="http://schemas.microsoft.com/ink/2010/main" type="writingRegion" rotatedBoundingBox="827,260 20000,341 19995,1674 821,1593"/>
        </emma:interpretation>
      </emma:emma>
    </inkml:annotationXML>
    <inkml:traceGroup>
      <inkml:annotationXML>
        <emma:emma xmlns:emma="http://www.w3.org/2003/04/emma" version="1.0">
          <emma:interpretation id="{4392AFEE-3503-41E8-AA1D-C9020EEA5F38}" emma:medium="tactile" emma:mode="ink">
            <msink:context xmlns:msink="http://schemas.microsoft.com/ink/2010/main" type="paragraph" rotatedBoundingBox="827,260 20000,341 19995,1674 821,15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E9E3FB-BD27-4310-85D3-643EABED7FF1}" emma:medium="tactile" emma:mode="ink">
              <msink:context xmlns:msink="http://schemas.microsoft.com/ink/2010/main" type="line" rotatedBoundingBox="827,260 20000,341 19995,1674 821,1593"/>
            </emma:interpretation>
          </emma:emma>
        </inkml:annotationXML>
        <inkml:traceGroup>
          <inkml:annotationXML>
            <emma:emma xmlns:emma="http://www.w3.org/2003/04/emma" version="1.0">
              <emma:interpretation id="{BAB7E61C-4D6D-438E-BD37-19C54C5ECEEF}" emma:medium="tactile" emma:mode="ink">
                <msink:context xmlns:msink="http://schemas.microsoft.com/ink/2010/main" type="inkWord" rotatedBoundingBox="826,343 3541,355 3537,1155 823,1143">
                  <msink:destinationLink direction="with" ref="{3E9C585A-A896-4F27-A204-6EF6AF2E02CC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65 292 352 0,'-21'0'132'0,"12"-4"-104"0,-3 4-8 0,3 8 124 31,9 7-84-31,-8 8 116 0,8 11-100 15,-5 11 4-15,5 4-44 0,0 20-44 16,9-9 4-16,-1-3 16 16,1-8-4-16,4-11 48 15,-1-8-28-15,5-15 28 16,5-3-28-16,8-31-8 16,4-4-12-16,0-26-40 15,0 3 16-15,4-14-12 16,-12 7 16-16,-1 0 0 15,-3 15 4-15,-1 8 24 16,0 15-8-16,-4 15 60 16,4 7-40-16,-4 31 8 15,9 11-24-15,-5 12 20 16,1-1-20-16,7-10 56 16,-3-5-36-16,-1-15 4 15,5-3-24-15,0-20 12 16,0-3-16-16,4-23 24 15,-4-3-20-15,8-28-100 16,-4 5 44-16,17-23-88 16,-8 11 76-16,8-30-60 15,0 19 68-15,0-31-20 16,0 20 40-16,-8 3 164 16,-5 19-72-16,-4 20 100 0,0 14-96 15,-8 30 36-15,-1 12-60 0,-12 27 12 16,0 7-36-16,-13 7 0 15,4 1-12-15,-17-1 4 16,13-7-8-16,-12 0 24 16,7-3-16-16,-7-9 4 15,12-3-8 1,-13-11-16-16,4-8 4 0,5-19-60 16,4-4 36-16,4-23-48 15,-4 5 40-15,13-16-84 16,4 4 64-16,4-4-16 15,1 11 44-15,16 5 32 16,-4 10 0-16,9 12 88 16,-9 8-48-16,-4 15 24 15,-5 3-40-15,-4 23 16 16,-4-3-24-16,5 3 0 16,-5 0-12-16,4-11-8 15,9-8 4-15,4-15 4 16,4-3-4-16,5-31-48 15,-5 4 28-15,0-19-52 16,1 3 40-16,-9-10 8 16,-1 3 8-16,-12-4 4 15,-4 8 0-15,-13 8-12 16,4 3 12-16,-12 4 84 16,4 19-44-16,-9 0 52 15,0 8-48-15,0 10 8 0,9 5-28 16,0 11-8-16,8-3-4 0,5-5 12 15,8 1-8-15,12-9-20 16,10-10 4-16,8-8-84 16,-1 0 52-16,10-15-84 15,-5 4 72-15,-4-5-16 16,-9 1 40-16,-8-4 32 16,-5 0 0-16,-3 0 20 15,-1 8-16-15,-8 4 92 16,0 3-52-16,-9 15 84 15,0 4-76-15,0 16 24 16,1 6-44-16,-5 9-24 16,0-1-4-16,4-3 16 15,4-4-12-15,9-8-64 16,-4-7 24-16,0-12-120 16,4 0 84-16,-4-11-124 15,4 0 108-15,-4-11-40 16,-1 3 72-16,-3-10-36 15,-1 6 48-15,1-7 20 16,4 8 12-16,-5 3 108 16,-4 5-56-16,5 6 112 15,0 9-88-15,-5 3-12 16,4 4-36-16,14-4-112 16,-1 4 44-16</inkml:trace>
        </inkml:traceGroup>
        <inkml:traceGroup>
          <inkml:annotationXML>
            <emma:emma xmlns:emma="http://www.w3.org/2003/04/emma" version="1.0">
              <emma:interpretation id="{E1F6580B-DFB8-48F7-8209-EB8692A92B22}" emma:medium="tactile" emma:mode="ink">
                <msink:context xmlns:msink="http://schemas.microsoft.com/ink/2010/main" type="inkWord" rotatedBoundingBox="4603,726 5148,729 5145,1325 4600,1323">
                  <msink:destinationLink direction="with" ref="{3E9C585A-A896-4F27-A204-6EF6AF2E02CC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0.2965">3791 663 1080 0,'-4'34'400'0,"4"-34"-312"0,-9 27-24 0,9-16 0 16,5 0-48-16,-1 1-172 15,4 3 84-15</inkml:trace>
          <inkml:trace contextRef="#ctx0" brushRef="#br0" timeOffset="169.9499">3821 379 1080 0,'13'-4'400'0,"-13"4"-312"0,0 0-24 0,-4 0 56 15,-5 8-80-15,0-8-140 16,9 4 52-16</inkml:trace>
          <inkml:trace contextRef="#ctx0" brushRef="#br0" timeOffset="542.4305">4323 618 1028 0,'0'15'380'0,"0"-15"-296"0,-4 26-20 0,0-3 8 15,4-4-52 1,-9 4-8-16,5 11-8 0,-4-4-4 16,8-4 0-16,-5-3-28 15,10-4 16-15,-10 4-4 16,5 0 8-16,-8-5 24 16,-1-2-8-16,-8-5-4 15,9 0 0-15,-13-3 12 16,4-1-8-16</inkml:trace>
        </inkml:traceGroup>
        <inkml:traceGroup>
          <inkml:annotationXML>
            <emma:emma xmlns:emma="http://www.w3.org/2003/04/emma" version="1.0">
              <emma:interpretation id="{51CDE366-FCFE-4C90-A1B7-C3D38F937E11}" emma:medium="tactile" emma:mode="ink">
                <msink:context xmlns:msink="http://schemas.microsoft.com/ink/2010/main" type="inkWord" rotatedBoundingBox="6095,304 7878,312 7875,1016 6092,1009">
                  <msink:destinationLink direction="with" ref="{3E9C585A-A896-4F27-A204-6EF6AF2E02CC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982.4697">5550 160 780 0,'-56'-27'288'16,"44"20"-224"-16,3-5-20 0,9 5 100 15,9 3-88-15,8-7 76 16,8-5-76-16,18 1-20 16,4 4-24-16,4-4 0 15,-4 7-8-15,4-3-160 16,-13 7 84-16,-8-7-140 16,-5 7 124-16,-20-4-248 15,3 8 188-15,-16-7-144 16,3 3 172-16,-24-7 52 15,3 11 44-15,-16-12 216 0,-1 12-104 0,-8 15 176 32,12 12-152-32,-3 18 52 0,12 8-96 0,0 12 24 15,13-5-56-15,0 12-20 16,13-4-8-16,-5 0 52 16,9-7-32-16,-8-8 16 15,8-11-28-15,-4-16 44 16,-5-7-32-16,-8-19-112 15,4 0 44-15,-16-23-28 16,7 1 40-16,1-12-40 16,0 7 40-16,-9-3 8 15,17 7 8-15,-4 0 92 16,13 8-48-16,8 0 60 16,13 7-52-16,26 1 8 15,16 7-32-15,18-4 8 16,4 4-12-16,13-4 12 15,-14 4-16-15,23-7 40 16,-18-5-24-16,-4 5 20 16,-9 7-24-16,-8-12 36 15,-17 5-32-15,-22-1 56 16,-8 8-44-16,-25-7 0 16,-1 7-20-16,-16 0-48 15,-1 0 20-15,-12 7 12 16,4 12 0-16,4-4-24 15,9 1 12-15,8-5-4 16,4 4 8-16,-3 4 16 0,12-4-4 0,-9-7-36 16,9 7 16-16,0-11-72 15,0-4 48-15,9 0-52 16,3 0 52-16,1-12 12 16,13 5 16-16,16-8 12 15,-8 3 0-15,18-3-12 16,-6 7 8-16,1-3 48 15,-4 7-24-15,-9 1 36 16,0 3-32-16,-4 0 12 16,-5 7-20-16,-3-3 28 15,-5-4-28-15,-5 7 12 16,1 9-16-16,-4-9 0 16,3-3-4-16,-3 11-16 15,4 4 4-15,-5 4 12 16,5-4-4-16,-4 7 16 15,3 8-12-15,-3-11 24 16,-1 3-20-16,1-10 12 16,-1 2-12-16,-3-10 12 15,-1-8-16-15,0 0 16 16,5-8-16-16,3 1-4 16,1-4 0-16,9-16-4 15,-1 4 0-15,4-14-12 16,5 10 8-16,0-3-16 15,4 7 12-15,-4 0-4 16,0 8 4-16,-1 0 8 16,-3 7 0-16,0 1-168 0,-1 3 92 15,5-3-268-15,4 7 192 0</inkml:trace>
        </inkml:traceGroup>
        <inkml:traceGroup>
          <inkml:annotationXML>
            <emma:emma xmlns:emma="http://www.w3.org/2003/04/emma" version="1.0">
              <emma:interpretation id="{CB40F4E1-C456-46F2-B0C4-D100E9FFED34}" emma:medium="tactile" emma:mode="ink">
                <msink:context xmlns:msink="http://schemas.microsoft.com/ink/2010/main" type="inkWord" rotatedBoundingBox="8714,419 11163,430 11159,1202 8710,1192">
                  <msink:destinationLink direction="with" ref="{3E9C585A-A896-4F27-A204-6EF6AF2E02CC}"/>
                </msink:context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522.8654">7977 114 932 0,'9'-26'348'0,"-9"26"-272"0,38-8-20 0,-8 4 104 15,-1 1-100-15,18-1 28 16,0 8-52-16,4-4-12 16,0 3-16-16,-4 9-40 15,-4-12 16-15,-9 0-152 16,-4 7 92-16,-13-7-160 16,-5 8 132-16,-20-1-292 15,-1 1 224-15,-12-4-124 16,0 11 172-16,-22-4 32 15,13 1 60-15,-12 3 312 16,-1 4-152-16,-8 7 144 16,9 4-156-16,-5 16-36 15,4-1-52-15,5 16-12 0,12-1-8 0,9 1 36 16,0-4-20 0,9-12-4-16,3-7-12 0,-3-11 20 15,8-9-16-15,-9-14-108 16,1-4 48-16,-5-15-16 15,9 0 40-15,-9-15-4 16,9-1 16-16,0-3 60 16,4 8-24-16,4-1 164 15,4 12-100-15,9 4 80 16,9 3-96-16,12 1-12 16,5 7-36-16,16 0-112 15,-7 4 44-15</inkml:trace>
          <inkml:trace contextRef="#ctx0" brushRef="#br0" timeOffset="2793.0823">8684 436 1068 0,'-30'26'396'0,"30"-26"-308"0,-25 50-24 0,16-28 12 16,5 5-56-16,-5 7 0 15,5 0-12-15,4 0-140 16,9-4 76-16</inkml:trace>
          <inkml:trace contextRef="#ctx0" brushRef="#br0" timeOffset="2674.7677">8739 349 880 0,'5'-27'328'0,"-5"27"-256"0,0-15-16 16,-5 15 64 0,5 0-76-16,-4 0-8 15,4 0-24-15,-4-4-160 16,8 8 80-16,-4-4-448 15,9 8 288-15</inkml:trace>
          <inkml:trace contextRef="#ctx0" brushRef="#br0" timeOffset="3647.8881">8880 708 912 0,'17'-3'340'0,"-17"3"-264"0,38 7-24 0,-12-7 36 15,-5 4-60-15,0-8-12 16,9 0-8-16,-9-3 0 16,9-1-4-16,-4-14 24 15,-1 10-16-15,-3-7-12 16,-10 4-4-16,-3-4 28 16,-1 8-12-16,-16 0-4 15,-1 3-4-15,-3-3 4 16,-1 7-4-16,-8 8-4 15,8 7 4-15,-4 8-4 16,8 11 0-16,-4 4 0 16,9 0 0-16,8-7 8 15,9 3-4-15,0-11-20 0,13 0 8 16,16-11-144-16,5-1 80 0,17-22-116 16,4 4 104-16,4-16 16 15,-8 1 44-15,-4-20 52 16,-18 8-16-16,1-15 140 15,-5 8-84-15,-16-4 40 16,7 15-64-16,-16 0 100 16,-4 15-84-16,-9 4 20 15,0 7-48-15,-9 12-12 16,1 7-12-16,-5 19-16 16,-4 8 4-16,13 15 12 15,-5 4-4-15,18 4-56 16,3-5 28-16,5-6-112 15,9-9 76-15,12-14-96 16,5-5 88-16,12-14-12 16,-4 0 52-16,0-16 24 15,-4 0 4-15,-8-22 28 16,-5 0-16-16,-13-12 92 16,-4 4-56-16,-9 0 64 15,-3 8-60-15,-18 15-4 16,4 15-28-16,-12 11 16 15,4 16-24-15,0-1-4 16,9 8-4-16,8-7-4 16,12-1 0-16,10-7-108 15,3 0 60-15,5-11-60 0,0-4 64 16,-5-12-56-16,-3 1 56 0,-1-20 20 16,-8 1 20-16,-5-27 4 15,-4 3 0-15,1-14 16 16,-1 11-8-16,-4 8 40 15,9 11-24 1,-9 7 144-16,0 12-92 0,0 11 28 16,0 12-60-16,0 22 8 15,0 12-32-15,0 18 16 16,4 1-20-16,0-5 8 16,9-3-12-16,0-7-264 15,-5-8 140-15</inkml:trace>
        </inkml:traceGroup>
        <inkml:traceGroup>
          <inkml:annotationXML>
            <emma:emma xmlns:emma="http://www.w3.org/2003/04/emma" version="1.0">
              <emma:interpretation id="{0A851AF1-FC8A-4A62-8579-F9C29BF1BAFC}" emma:medium="tactile" emma:mode="ink">
                <msink:context xmlns:msink="http://schemas.microsoft.com/ink/2010/main" type="inkWord" rotatedBoundingBox="12196,578 15091,590 15086,1654 12192,1641">
                  <msink:destinationLink direction="with" ref="{3E9C585A-A896-4F27-A204-6EF6AF2E02CC}"/>
                </msink:context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383.7643">11690 250 684 0,'0'-22'252'0,"-4"26"-192"0,0 7-20 16,-5 0 32 0,5 8-48-16,-13 23 0 15,4 3-16-15,-17 31-8 16,9 0 4-16,-13 7 20 15,0-7-12-15,4-12-4 16,9-19-4-16,-5-11 40 16,9-11-24-16,13-19 16 15,8-4-20-15,13-34-68 16,5 0 24-16,7-34-128 0,-3 11 84 16,16-30 36-16,-12 23 24 15,9-5 28-15,-5 16-8 16,-5 16 104-16,-3 14-64 0,-9 19 76 15,0 15-68 1,-8 20 4-16,3 10-36 0,1 24-40 16,0 3 8-16,4 0-124 15,0-4 76-15,0-11-120 16,0-7 100-16,-17-8-332 16,0-8 228-16</inkml:trace>
          <inkml:trace contextRef="#ctx0" brushRef="#br0" timeOffset="6125.001">11409 724 624 0,'-38'-31'228'0,"38"31"-176"0,42-15-16 0,-7 8 52 15,-1 3-56-15,25-8 16 16,5 5-32-16,34-12-8 16,-13 11-4-16,26-7-4 15,-22 4 0-15,-8-4 16 16,-13 7-8-16,-17 1 76 15,-8 3-48-15,-13 4 76 16,-13 4-64-16,-13 15 20 16,-4 7-40-16,-8 16-28 15,-1 3 0-15,-8 16 0 16,9 3 0-16,-1 8-20 16,9-4 12-16,0 4-4 15,4-4 4-15,1-11 16 0,-1-8-4 16,0-15 40-16,9-7-20 0,-13-27-24 15,4-4 0-15,-4-26-20 16,0-4 12 0,-4-16-48-16,4 1 28 0,-13-19-48 15,13 7 44-15,-4-22 8 16,8 7 12-16,9 8 20 16,0 8-4-16,4 14 68 15,4 20-40-15,0 14 32 16,5 12-36-16,-5 19-36 15,0 8 4-15,-8 15 16 16,0-1-4-16,-13 1 32 16,4-4-24-16,-12-4 20 15,3-4-20-15,-7-7 20 16,3-8-24-16,-4-4-92 16,5-11 44-16,-1-11-52 15,9 3 52-15,5-22-76 16,7 0 60-16,10-31-80 15,3 8 76-15,9-15 0 16,5 11 36-16,7 4 92 16,-7 19-40-16,-5 15 96 15,-4 12-72-15,-22 33 68 16,9 12-68-16,-21 26-20 16,0 5-24-16,-13 6 24 15,0-7-20-15,0 8-24 0,8-4 4 16,0 4 8-16,5-12 0 0,0-7-48 15,4-8 28-15,-4-19-40 16,4-3 32-16,-5-20-44 16,1-3 40-16,-4-30 32 15,8-1 0-15,0-22-36 16,4 4 20-16,0-12 20 16,5 8-4-16,3-12 8 15,6 12-4-15,7-12 36 16,5 12-20-16,4-4 92 15,4 15-64-15,1-3 28 16,-1 14-44-16,-4 12-24 16,9 4-4-16,-14 22 0 15,-3 0-4-15,-5 20 8 16,-4 6-8-16,-12 1 24 16,-1 0-16-16,-13-4-20 15,5 0 0-15,-22-11-12 16,5 0 8-16,-13-12 8 15,9 0 4-15,-5-14-12 16,8 3 8-16,10-12-32 16,7 1 20-16,14-12-28 15,4 4 24-15,8-19-60 16,5 4 44-16,3-11-8 16,5 11 24-16,5-4-24 0,-5 15 28 15,4 1 76-15,-4 10-32 0,-4 5 0 16,0 10-16-16,-5 13 44 15,1 2-32-15,-13 9 0 16,-1 7-16-16,-7-4 4 16,-1 1-8-16,-8-5-4 15,4-3 4-15,-5-4-40 16,5 0 20-16,-8-8 4 16,4-3 12-16,-1-12 8 15,5 4-4-15,0-15-4 16,9 3 4-16,-1-18-16 15,9 0 8-15,9-19 12 16,4-1-4-16,8-3-20 16,5 12 8-16,-5 7-40 15,0 11 28-15,-8 8 24 16,0 11 0-16,-9 8 8 16,-8 11-4-16,-4-4 20 15,-1 12-16-15,-8-4 24 16,0 4-24-16,0 7-4 15,0-7-4-15,-8 7 4 16,8-4-4-16,0 1-4 16,0-4 4-16,4-1-24 15,4 1 12-15,5-4-4 16,0-4 4-16,4-4-44 16,4 1 24-16,5-8 8 15,-5-1 8-15,0-10 20 16,1 3-4-16,-10-11 32 0,10 0-20 15,-14-19 4-15,-4 7-12 0,1-11-8 16,-5 4 4-16,-13 0 40 16,4 8-24-16,1-1 0 15,4 12-12-15,-5-4-8 16,9 12 4-16,-8-1-16 16,8 8 8-16,-13-8 4 15,13 8 0-15,0-11-28 16,0 11 16-16,-9-7 32 15,18 7-12-15,-9-8-16 16,4 8 0-16,0-15-4 16,9 11 4-16,-4-4 0 15,3 8 0-15,5 0 0 16,1 4 0-16,3 4-20 16,4 7 16-16,-3 4 4 15,12 4 8-15,-9 3 16 16,5 1-8-16,0 7 40 15,0 0-24-15,0 0 4 16,-9 4-16-16,0-12 20 16,0 1-20-16,-8-12 4 15,13 0-8-15,-9-4-184 16,0-3 100-16,-4-8-336 16,4 0 232-16</inkml:trace>
          <inkml:trace contextRef="#ctx0" brushRef="#br0" timeOffset="6277.9076">14262 565 860 0,'-8'-23'320'0,"8"23"-248"0,12 23-20 15,-16-4 104-15,4-1-96 0,-17 17 20 16,4 2-48-16,-25 5 4 16,17 3-20-16,-22-10-324 15,5 6 164-15</inkml:trace>
        </inkml:traceGroup>
        <inkml:traceGroup>
          <inkml:annotationXML>
            <emma:emma xmlns:emma="http://www.w3.org/2003/04/emma" version="1.0">
              <emma:interpretation id="{0BD27841-4BE4-407A-ACF3-8A733510AE41}" emma:medium="tactile" emma:mode="ink">
                <msink:context xmlns:msink="http://schemas.microsoft.com/ink/2010/main" type="inkWord" rotatedBoundingBox="16351,576 18489,585 18487,1133 16348,1124">
                  <msink:destinationLink direction="with" ref="{3E9C585A-A896-4F27-A204-6EF6AF2E02CC}"/>
                </msink:context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6951.3247">15531 277 572 0,'4'-8'208'0,"-4"8"-160"0,-8 0-12 0,8 4 68 15,4 4-64-15,-4 11 28 16,-4 0-40-16,4 15 28 16,8 4-32-16,-3 15 4 15,3 11-16-15,1-4 0 16,-1-3-4-16,5-11 56 15,4-1-36-15,-4-15 68 16,4-11-56-16,0-15 52 16,4 0-52-16,0-23 32 15,5 0-40-15,4-26 24 16,8 3-28-16,-4-19 0 16,5 8-16-16,-5-3-8 15,-5 14 0-15,-7 4-24 16,-10 12 12-16,5 3-4 15,-8 8 4-15,4 3-44 0,0 9 24 16,-5-1-232-16,1 4 144 0</inkml:trace>
          <inkml:trace contextRef="#ctx0" brushRef="#br0" timeOffset="7596.5548">16302 508 696 0,'0'-8'256'0,"0"8"-196"0,0-15-20 16,0 8 180-16,0 3-128 0,-9-8 60 16,1 5-88-16,-5-4 4 15,0 3-36-15,-12 0-40 16,3 8 4-16,-12 4 0 16,5 8 4-16,-1 3-20 15,8 7 12-15,14 5-24 16,8-4 20-16,8-1 12 15,5 5 4-15,9-5-36 16,-5-3 16-16,12-3-108 16,-3-5 68-16,-9-7-20 15,-4-1 48-15,-5-6 16 16,5 3 8-16,-13-4-8 16,4 4 8-16,-4-8 48 15,0 8-24-15,0 0 52 16,5 8-40-16,7-1 4 15,-3 1-24-15,-1 0 12 16,14 3-16-16,-1-7 4 0,0 3-4 16,9-10-32-16,8 3 12 0,-4-16-56 15,9 5 36-15,-5-19 0 16,1 11 16-16,-5-15 20 16,0 7 0-16,-4-11 16 15,-1 4-12-15,-3-3 84 16,0 6-48-16,-14-10-12 15,5 10-20-15,-4-3-12 16,-4 12 4 0,-5-1 40-16,0 11-24 0,-4 5-28 15,0 7 4-15,-8 11 8 16,-1 8 0-16,-12 11 32 16,12 5-20-16,-12 18 12 15,12 0-16-15,-3 11 20 16,3-11-20-16,9 0-4 15,4-12-4-15,5-6-32 16,8-1 16-16,-4-19-128 16,8 4 80-16,5-19-268 15,-1 0 184-15</inkml:trace>
          <inkml:trace contextRef="#ctx0" brushRef="#br0" timeOffset="8212.994">17303 247 780 0,'-17'-15'288'0,"17"15"-224"0,-26 15-20 0,9-8 24 16,4 5-48-16,-12 3-64 15,8 0 24-15,-5 4-124 16,5 0 80-16,0 7-96 16,9 1 92-16,-5 3 44 15,9 0 16-15,-9 8 8 16,4 0 4-16,1 4 64 15,-1-1-36-15,18 1 4 16,-1-12-20-16,14-3 16 16,8-1-20-16,16-11-4 15,1 0-4-15,13-11-4 16,-5-4 0-16,-4-11 16 16,-8 3-8-16,-9-11 120 15,-4 0-72-15,-9-15 48 16,-4 8-60-16,-13-16 20 15,1 16-36-15,-18 3 8 16,0 8-20-16,-13 11 8 16,5 8-12-16,-4 15-8 15,8 4 0-15,4 7 12 16,9 4-8-16,8-8 16 16,9 1-16-16,4-8 24 15,4-4-20-15,4-11-76 16,1 0 36-16,0-16-52 15,-5 5 44-15,-4-16 4 16,0 4 16-16,-4-15 40 0,-1-4-16 16,-3-15 28-1,-1 15-24-15,-3-15 12 0,3 15-12 16,-8 1 100-16,5 14-64 0,-5 4 32 16,0 4-44-16,-5 11-24 15,5 8-4-15,-4 18-20 16,4 5 8-1,-4 18 28-15,4 8-12 0,-5 8-40 16,10-1 16-16,-5-7-192 16,8-3 112-16</inkml:trace>
        </inkml:traceGroup>
        <inkml:traceGroup>
          <inkml:annotationXML>
            <emma:emma xmlns:emma="http://www.w3.org/2003/04/emma" version="1.0">
              <emma:interpretation id="{50EC02A8-9EEE-4AA4-8831-91A268D2F54D}" emma:medium="tactile" emma:mode="ink">
                <msink:context xmlns:msink="http://schemas.microsoft.com/ink/2010/main" type="inkWord" rotatedBoundingBox="19606,340 20000,341 19996,1319 19602,1317"/>
              </emma:interpretation>
              <emma:one-of disjunction-type="recognition" id="oneOf6">
                <emma:interpretation id="interp6" emma:lang="" emma:confidence="1">
                  <emma:literal>?</emma:literal>
                </emma:interpretation>
                <emma:interpretation id="interp7" emma:lang="" emma:confidence="0">
                  <emma:literal>!</emma:literal>
                </emma:interpretation>
                <emma:interpretation id="interp8" emma:lang="" emma:confidence="0">
                  <emma:literal>7.</emma:literal>
                </emma:interpretation>
                <emma:interpretation id="interp9" emma:lang="" emma:confidence="0">
                  <emma:literal>Z.</emma:literal>
                </emma:interpretation>
                <emma:interpretation id="interp10" emma:lang="" emma:confidence="0">
                  <emma:literal>T.</emma:literal>
                </emma:interpretation>
              </emma:one-of>
            </emma:emma>
          </inkml:annotationXML>
          <inkml:trace contextRef="#ctx0" brushRef="#br0" timeOffset="24458.5774">18938 129 236 0,'-22'-7'88'0,"14"-1"-68"0,-13 1-4 15,8 3 184 1,13 0-112-16,-4-7 104 15,-1 3-108-15,-12-3 60 0,5 3-84 16,3-3 40 0,5 3-60-16,4-3 24 0,0 3-36 0,8-7 8 15,5 8-20-15,13-5-24 16,8 12 0-16,8 0-12 16,14 15 8-16,-5 4 0 15,-4 4 4-15,-13 4 24 16,-5 3-8-16,-20 0 40 15,-5 0-24-15,-17-3 20 16,-8-1-24-16,-21 1 0 16,12 3-12-16,-21 0 20 15,21-3-16-15,-13-1 12 16,13-3-12-16,-12 0 28 16,16 0-24-16,1 3 48 15,3 1-36-15,14 3-4 16,-1-4-16-16,5 1-16 15,4-4 4-15,4-5-120 16,5 5 68-16,8-11-744 16,4 3 440-16</inkml:trace>
          <inkml:trace contextRef="#ctx0" brushRef="#br0" timeOffset="24578.5515">18844 958 964 0,'-21'-7'360'0,"21"7"-280"0,30 15-24 0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1:50.30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9C29EF0-2AF8-45D2-8D47-20F3216E6E0E}" emma:medium="tactile" emma:mode="ink">
          <msink:context xmlns:msink="http://schemas.microsoft.com/ink/2010/main" type="inkDrawing" rotatedBoundingBox="463,9871 2666,6595 3300,7021 1097,10297" semanticType="callout" shapeName="Other">
            <msink:sourceLink direction="to" ref="{E78D10A8-E917-4BE0-A9A6-6F01E4DD9EE5}"/>
            <msink:sourceLink direction="to" ref="{DD794DFF-77F7-41E0-8EBE-4FF02ABD3907}"/>
            <msink:sourceLink direction="from" ref="{C9B2E88B-BA61-4A1F-AF94-DDEC4D921063}"/>
          </msink:context>
        </emma:interpretation>
      </emma:emma>
    </inkml:annotationXML>
    <inkml:trace contextRef="#ctx0" brushRef="#br0">2027-2 392 0,'0'-3'148'0,"0"3"-116"0,-13 11-8 0,-4-3 4 16,0 3-20-16,-30 4-4 15,0 0 0-15,-29 8 28 16,12-4-16-16,-56 22 12 15,18-3-16-15,-38 34 20 16,12 8-20-16,-34 30 84 16,22-8-52-16,-9 49 68 15,17 1-64-15,17 41 64 16,29-16-64-16,10 24-8 16,20-31-24-16,5 35 16 15,13-27-20-15,0 0 40 16,8-23-28-16,-4-11-24 15,4-23 0-15,0 0-36 16,0-23 20-16,1-7-196 16,-1-19 116-16</inkml:trace>
    <inkml:trace contextRef="#ctx0" brushRef="#br0" timeOffset="240.0294">-609 2807 748 0,'-9'-27'276'0,"9"27"-216"0,17-3-16 0,-4 14 92 16,13 8-84-16,-1 26 24 16,5 5-44-1,13 14-20-15,-1 4-8 0,5 0 12 16,-4-19-8-16,3-3 4 16,6-20-4-16,7-11 144 15,-8-7-84-15,9-34 44 16,0-1-68-16,-1-45 12 15,-3 0-36-15,3-19-176 16,-12 8 84-16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0:55.31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651F1C1-66EA-4071-9BF0-9941BF5BE38F}" emma:medium="tactile" emma:mode="ink">
          <msink:context xmlns:msink="http://schemas.microsoft.com/ink/2010/main" type="writingRegion" rotatedBoundingBox="9750,6009 14187,4516 14521,5510 10084,7003"/>
        </emma:interpretation>
      </emma:emma>
    </inkml:annotationXML>
    <inkml:traceGroup>
      <inkml:annotationXML>
        <emma:emma xmlns:emma="http://www.w3.org/2003/04/emma" version="1.0">
          <emma:interpretation id="{19C68B6D-0EE7-4BD8-9EF5-FB6C2EC43B55}" emma:medium="tactile" emma:mode="ink">
            <msink:context xmlns:msink="http://schemas.microsoft.com/ink/2010/main" type="paragraph" rotatedBoundingBox="9750,6009 14187,4516 14521,5510 10084,70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2BB248-DCF6-41E0-AC71-E93E75A643D9}" emma:medium="tactile" emma:mode="ink">
              <msink:context xmlns:msink="http://schemas.microsoft.com/ink/2010/main" type="line" rotatedBoundingBox="9750,6009 14187,4516 14521,5510 10084,7003"/>
            </emma:interpretation>
          </emma:emma>
        </inkml:annotationXML>
        <inkml:traceGroup>
          <inkml:annotationXML>
            <emma:emma xmlns:emma="http://www.w3.org/2003/04/emma" version="1.0">
              <emma:interpretation id="{B661901C-6E7F-4778-8C8B-94B8376F0668}" emma:medium="tactile" emma:mode="ink">
                <msink:context xmlns:msink="http://schemas.microsoft.com/ink/2010/main" type="inkWord" rotatedBoundingBox="9810,6188 10512,5952 10632,6309 9930,654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-7980-1932 696 0,'-8'-16'256'0,"12"5"-196"0,-4 7-20 15,0 1 136 1,0 6-104-16,0 5 68 0,0 3-80 0,0 12 8 16,4 7-36-16,0 4-4 15,1 0-16-15,-5 0 20 16,0 1-20-16,0-5 12 16,4 0-12-16,0-7 20 15,0-4-20-15,-4-12 32 16,5-3-28-16,-5-11-100 15,4 3 40-15,-4-11-132 16,4 3 100-16,1-10-220 16,3 6 168-16</inkml:trace>
          <inkml:trace contextRef="#ctx0" brushRef="#br0" timeOffset="554.7046">-7950-1777 592 0,'-13'4'220'0,"13"-4"-172"0,-8 3-12 0,3-3 208 15,10 0-140-15,-5-3 72 16,4-1-104-16,4-11-12 15,10 3-40-15,3-7 16 16,4 8-24-16,1-12-12 16,4 8-4-16,-5-4 20 15,1 8-8-15,-9 0 4 16,-4-1-4-16,-9 8-8 16,0 4 4-16,-4 0-296 15,0 0 160-15</inkml:trace>
          <inkml:trace contextRef="#ctx0" brushRef="#br0" timeOffset="822.9178">-7554-2159 808 0,'4'-16'300'0,"-4"16"-232"0,39-11-20 0,-18 7 80 16,4 4-80-16,1 0 60 15,8 0-64-15,-13 15-4 16,-4 1-24-16,0 10 32 16,0 1-24-16,-17 3 12 15,0-4-20-15,-12 1 28 16,3-4-28-16,-4-5 32 16,9-2-32-16,4-9-24 15,9 1 4-15,3-16 0 16,10 4 4-16</inkml:trace>
        </inkml:traceGroup>
        <inkml:traceGroup>
          <inkml:annotationXML>
            <emma:emma xmlns:emma="http://www.w3.org/2003/04/emma" version="1.0">
              <emma:interpretation id="{48C104A7-1CF9-4ADF-987E-F9C92E1769E7}" emma:medium="tactile" emma:mode="ink">
                <msink:context xmlns:msink="http://schemas.microsoft.com/ink/2010/main" type="inkWord" rotatedBoundingBox="12137,5206 14187,4516 14521,5510 12472,620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341.5186">-5604-2655 728 0,'-30'-12'268'0,"22"9"-208"0,4 3-16 0,4-4 140 16,8 4-108-16,9-4 96 31,5 0-104-31,7 4 36 0,5 0-60 0,0 0-8 16,18 8-20-16,-10-1 16 16,-4 1-20-16,-3-1 24 15,3 1-24-15,-17 0-180 16,9-1 92-16,-17-7-300 15,-5 4 212-15</inkml:trace>
          <inkml:trace contextRef="#ctx0" brushRef="#br0" timeOffset="2572.1314">-5357-2928 704 0,'-13'-7'264'0,"13"7"-208"0,-4 19-12 16,0 3 176-1,4 5-128-15,0 22 88 16,0 0-108-16,0 8-20 16,8 0-32-16,-8-4 12 15,13-4-20-15,-13-11 32 16,9-4-28-16,-1-11-56 16,-3-1 16-16,3-10-236 0,1-5 144 15</inkml:trace>
          <inkml:trace contextRef="#ctx0" brushRef="#br0" timeOffset="3946.3664">-5088-2580 560 0,'-5'-3'208'0,"5"3"-164"0,5 0-8 0,3 0 216 15,5 0-144-15,4 0 116 16,-4 3-132-16,16 1 12 16,-7 0-60-16,20 0 16 15,-3 3-32-15,16-3 0 16,5 0-16-16,42-4 12 15,0 0-16-15,26-4-4 16,-9 4 0-16,9-4 20 16,-18 1-12-16,14-5-4 15,-22 8-4-15,-8-8 20 16,-22 5-12-16,-16-5 32 16,-10 0-28-16,-12 1-24 15,-12-1 4-15,-14 1-184 16,1-1 100-16</inkml:trace>
          <inkml:trace contextRef="#ctx0" brushRef="#br0" timeOffset="2924.105">-4624-3125 736 0,'0'12'272'0,"0"-12"-208"0,-5 38-20 0,5-20 64 15,5 5-68-15,-5 7 8 16,8 1-28-16,1 3 16 16,-1 0-24-16,-4-15 40 15,5 0-28-15,-9-15 64 16,9-1-48-16,-5-18 0 16,-4 4-24-16,0-16 16 15,0 5-20-15,0-12-4 16,8 7-4-16,-8-7-16 15,13 11 8-15,-4-3-48 16,12 7 24-16,0 4 60 16,5 7-16-16,-1 8 20 15,5 0-20-15,0 8 20 16,0-5-24-16,-1-3-108 16,-3 4 48-16,0-4-228 15,-5 0 156-15</inkml:trace>
          <inkml:trace contextRef="#ctx0" brushRef="#br0" timeOffset="3199.5035">-4122-3462 728 0,'-17'-11'268'0,"17"11"-208"0,9 4-16 0,-9 3 132 16,0 5-104-16,0 11 88 16,8 11-96-16,-8 3 4 15,13 1-44-15,-13-4 12 16,8 0-20-16,1-7 8 16,-5-1-12-16,0-10-120 15,1-1 56-15,-5-12-260 16,0 1 172-16</inkml:trace>
          <inkml:trace contextRef="#ctx0" brushRef="#br0" timeOffset="3465.2261">-3926-3590 996 0,'13'-8'368'0,"-13"8"-284"0,47-4-24 0,-35 4 88 16,10 8-92-16,8 3 4 15,-9 4-36-15,0 4 28 16,-4 4-28-16,-8 0 12 16,-1 3-20-16,-12-7 36 15,4 0-28-15,-9 4-4 16,5-8-12-16,4-4-24 16,0 5 8-16,9-16-48 15,8 7 28-15,8-7-124 16,9 4 80-16,0 0-184 15,-4 3 144-15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0:19.08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82678D2-FFAF-49E5-BB55-9A0FC4A4ED1B}" emma:medium="tactile" emma:mode="ink">
          <msink:context xmlns:msink="http://schemas.microsoft.com/ink/2010/main" type="writingRegion" rotatedBoundingBox="816,2654 20531,2649 20532,3822 817,3828"/>
        </emma:interpretation>
      </emma:emma>
    </inkml:annotationXML>
    <inkml:traceGroup>
      <inkml:annotationXML>
        <emma:emma xmlns:emma="http://www.w3.org/2003/04/emma" version="1.0">
          <emma:interpretation id="{2487F239-A915-456B-A2F1-9E825B139AEE}" emma:medium="tactile" emma:mode="ink">
            <msink:context xmlns:msink="http://schemas.microsoft.com/ink/2010/main" type="paragraph" rotatedBoundingBox="816,2654 20531,2649 20532,3822 817,3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4C1576-BBF2-4E56-8F87-474E0B875D57}" emma:medium="tactile" emma:mode="ink">
              <msink:context xmlns:msink="http://schemas.microsoft.com/ink/2010/main" type="line" rotatedBoundingBox="816,2654 20531,2649 20532,3822 817,3828"/>
            </emma:interpretation>
          </emma:emma>
        </inkml:annotationXML>
        <inkml:traceGroup>
          <inkml:annotationXML>
            <emma:emma xmlns:emma="http://www.w3.org/2003/04/emma" version="1.0">
              <emma:interpretation id="{E5C292F1-8932-4313-91BC-9642C6385F85}" emma:medium="tactile" emma:mode="ink">
                <msink:context xmlns:msink="http://schemas.microsoft.com/ink/2010/main" type="inkWord" rotatedBoundingBox="816,2885 1910,2884 1911,3637 816,3638"/>
              </emma:interpretation>
            </emma:emma>
          </inkml:annotationXML>
          <inkml:trace contextRef="#ctx0" brushRef="#br0">23 2862 476 0,'0'-26'176'0,"0"26"-136"0,8-19-12 0,-4 11 144 15,1 4-100-15,-5 1 104 16,4 3-100-16,-4 7 48 16,0 5-72-16,0 10 60 15,0 5-64-15,0 7 20 16,0 0-40-16,-9 11 16 15,5 8-24-15,0-3-8 16,0-5-8-16,-5-3 40 16,5-5-24-16,-5-6 8 15,9-9-16-15,-8-10-140 16,8-1 72-16</inkml:trace>
          <inkml:trace contextRef="#ctx0" brushRef="#br0" timeOffset="406.1434">504 2843 652 0,'-17'-7'244'0,"17"7"-192"0,-13 26-12 0,5-14 92 16,8 3-80-16,-5 11 24 15,5 4-44-15,-4 5-4 16,8 6-16-16,-4 8 12 15,5-7-16-15,-1-8 40 16,0 0-24-16,-4-15 92 16,0 0-64-16,-8-15 20 15,8-4-40-15,0-19-20 16,0 0-8-16,-5-23-16 16,10 12 8-16,-5-15 4 15,8 7 0-15,-4-8-20 16,5 16 12-16,-1-4-24 15,5 11 20-15,0 1 24 16,4 10-8-16,-4 5 72 16,4 7-44-16,0 0-4 15,0 7-16-15,0 1 24 16,0-4-20-16,-4-1-12 16,-1 1-8-16,-3-4-200 0,4 0 112 0</inkml:trace>
          <inkml:trace contextRef="#ctx0" brushRef="#br0" timeOffset="633.7478">474 2548 904 0,'-13'-15'332'0,"13"15"-256"0,22 0-24 0,-5 0 140 15,-9 0-116-15,9 4-20 16,4-1-36-16,1 1-8 16,3 4-8-16,5-1-196 15,0 5 104-15,4-1-256 16,4 4 196-16</inkml:trace>
          <inkml:trace contextRef="#ctx0" brushRef="#br0" timeOffset="816.7344">840 3059 976 0,'-4'8'360'0,"4"-8"-280"0,21 11-20 16,-8-11-8-1,17 4-40-15,8-8-76 0,-4 4 36 16,17-8-272-16,13 1 164 0</inkml:trace>
        </inkml:traceGroup>
        <inkml:traceGroup>
          <inkml:annotationXML>
            <emma:emma xmlns:emma="http://www.w3.org/2003/04/emma" version="1.0">
              <emma:interpretation id="{935917E8-F7F1-41AC-9B64-4D2327E6F19A}" emma:medium="tactile" emma:mode="ink">
                <msink:context xmlns:msink="http://schemas.microsoft.com/ink/2010/main" type="inkWord" rotatedBoundingBox="2460,2654 3912,2653 3913,3732 2461,373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171.6803">1654 2839 520 0,'0'4'192'0,"0"-4"-152"0,8 15-8 0,5 1 116 15,-13 2-88-15,0 9 52 16,8 15-64-16,-8 7-16 16,5 11-20-16,-1-3-20 15,0-8 4-15,-4-11 40 16,0 0-24-16,-4-11 60 16,4-16-40-16,-9-11 12 15,1 0-28-15,-5-19-16 16,5 0-4-16,-5-23 20 15,9 8-8-15,8-15-28 16,4 15 8-16,9 4 56 16,9 3-20-16,-1 5 52 15,5 10-44-15,0 1-8 16,0 3-12-16,-9 1-12 16,9-1 4-16,-9 1-216 15,-4 7 116-15,5-12-544 0,3 5 356 16</inkml:trace>
          <inkml:trace contextRef="#ctx0" brushRef="#br0" timeOffset="1356.6698">1777 2707 912 0,'-21'-4'340'0,"21"4"-264"0,0 0-24 0,0 0 116 16,0 8-104-16,13-4-28 15,-5-4-20-15,13 7-44 16,1-3 16-16,7-4-260 16,-7 0 152-16</inkml:trace>
          <inkml:trace contextRef="#ctx0" brushRef="#br0" timeOffset="1487.0193">2139 2540 728 0,'-21'4'268'0,"21"-4"-208"0,-13 27-16 0,4-12 44 16,9 4-56-16,-8 7-40 15,16 1 4-15</inkml:trace>
          <inkml:trace contextRef="#ctx0" brushRef="#br0" timeOffset="1801.8544">2531 2571 800 0,'-9'49'296'0,"9"-49"-232"0,-13 72-16 0,13-34 116 15,-4 0-100-15,0 22 16 16,4 4-44-16,-4 16-16 16,8-1-12-16,-4-3 12 15,8-8-12-15,-3-11 32 16,3-12-24-16,-8-14-100 16,0-5 40-16,-4-11-228 15,0-3 152-15,-1-12-456 16,5-4 320-16</inkml:trace>
          <inkml:trace contextRef="#ctx0" brushRef="#br0" timeOffset="2163.7086">2816 2336 964 0,'43'-19'360'0,"-43"19"-280"0,42-11-24 0,-20 7 84 16,-1 8-88-16,4 3 8 15,-8 5-40-15,0 7 48 16,-12 3-36-16,-5 9-8 15,-9-1-12-15,-16 0 8 16,3 0-12-16,-7-3-12 16,7-4 0-16,9-8-4 15,9 0 0-15,21-11-12 16,5 0 12-16,24-4 4 16,-3 0 4-16,-5 0-168 15,1 7 92-15</inkml:trace>
        </inkml:traceGroup>
        <inkml:traceGroup>
          <inkml:annotationXML>
            <emma:emma xmlns:emma="http://www.w3.org/2003/04/emma" version="1.0">
              <emma:interpretation id="{E5DDC8A9-D17E-495B-A671-E53FDFFFE02D}" emma:medium="tactile" emma:mode="ink">
                <msink:context xmlns:msink="http://schemas.microsoft.com/ink/2010/main" type="inkWord" rotatedBoundingBox="4755,3385 5168,3384 5169,3683 4756,368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682.2401">3932 3282 976 0,'4'15'360'0,"-4"-15"-280"0,34 16-20 0,-8-13 12 16,3 5-52-16,22-8 8 16,5 4-16-16,12-4-200 15,0 4 100-15</inkml:trace>
          <inkml:trace contextRef="#ctx0" brushRef="#br0" timeOffset="5674.2196">4008 3040 716 0,'-21'-7'264'0,"17"7"-204"0,4 0-16 16,0 0 160 0,8 0-120-16,9 0 88 15,9 0-100-15,12 0 0 16,13 3-48-16,9 1-4 15,-5 4-12-15,1-1-236 16,-5 5 124-16</inkml:trace>
        </inkml:traceGroup>
        <inkml:traceGroup>
          <inkml:annotationXML>
            <emma:emma xmlns:emma="http://www.w3.org/2003/04/emma" version="1.0">
              <emma:interpretation id="{647E51BF-469E-439E-9FA1-E8DC412D3543}" emma:medium="tactile" emma:mode="ink">
                <msink:context xmlns:msink="http://schemas.microsoft.com/ink/2010/main" type="inkWord" rotatedBoundingBox="5998,2976 7199,2975 7200,3826 5999,382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685.7499">5558 2669 624 0,'-21'-34'228'0,"21"34"-176"0,-43-11-16 16,14 11 148-1,7 4-108-15,-20 7 84 16,12 8-92-16,-21 19 52 16,21 3-68-16,-12 20 32 15,12 7-48-15,8 27 44 16,1-5-48-16,21 5-16 0,0-12-8 0,13-7-52 16,4-15 24-16,13-20-224 15,4-7 136-15,17-15-456 16,-4-4 316-16</inkml:trace>
          <inkml:trace contextRef="#ctx0" brushRef="#br0" timeOffset="5689.2596">5784 2930 852 0,'-4'31'316'0,"4"-31"-248"0,-21 83-16 0,12-41 16 15,9-1-48-15,-9 8 8 16,5 1-16 0,4-9 20-16,0-7-20 0,-8-7 24 15,3-5-24-15,-3-18 12 16,4 0-12-16,-5-19 20 16,5 0-20-16,0-27 32 15,4 0-28-15,0-14-24 16,8 10 4-16,5 5-28 15,8 7 20-15,5-4 68 16,4 19-32-16,-1 0 12 16,-3 11-24-16,-1 1 28 15,5 7-24-15,0-8-188 16,0 8 88-16,-5-7-360 0,-3 7 248 16</inkml:trace>
          <inkml:trace contextRef="#ctx0" brushRef="#br0" timeOffset="5691.7659">5865 2749 892 0,'-9'-4'332'0,"9"4"-260"0,13-4-20 0,-4 0 116 16,4 8-104-16,16-4 0 16,5 4-40-16,17-4-176 15,1 0 84-15</inkml:trace>
          <inkml:trace contextRef="#ctx0" brushRef="#br0" timeOffset="5693.7724">6231 3116 976 0,'9'19'360'0,"-9"-19"-280"0,34 11-20 16,-13-11 12-1,-4 4-52-15,17-8-44 16,-4 0 12-16</inkml:trace>
        </inkml:traceGroup>
        <inkml:traceGroup>
          <inkml:annotationXML>
            <emma:emma xmlns:emma="http://www.w3.org/2003/04/emma" version="1.0">
              <emma:interpretation id="{1D4FE4BE-08FC-425B-988F-0CD8300CD9FF}" emma:medium="tactile" emma:mode="ink">
                <msink:context xmlns:msink="http://schemas.microsoft.com/ink/2010/main" type="inkWord" rotatedBoundingBox="7774,3044 9375,3043 9376,3736 7775,373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696.2783">6985 2968 756 0,'-13'46'280'0,"13"-46"-216"0,-8 79-20 0,3-37 76 15,5-4-76-15,-4 7-20 16,8-3-12-16,-4-5 40 16,0-6-28-16,0-9 32 15,5-3-28-15,-5-11 36 16,0-4-36-16,-5-16-16 15,1 1-4-15,0-19 0 16,8-1-4-16,0-18-12 16,5 8 4-16,4-5-32 15,4 8 20-15,0 4 24 16,4 15-4-16,-4 0 8 16,4 12-4-16,-4-1-32 15,5 5 12-15,-5-5-208 16,4 8 124-16</inkml:trace>
          <inkml:trace contextRef="#ctx0" brushRef="#br0" timeOffset="5698.284">7100 2749 1016 0,'-4'-12'376'0,"4"12"-292"0,0 8-20 0,0-8 32 16,4 4-64-16,4-4-12 16,5 0-12-16,4 0-124 15,-4 0 64-15,4-4-412 16,4 4 260-16</inkml:trace>
          <inkml:trace contextRef="#ctx0" brushRef="#br0" timeOffset="5703.7979">7436 2699 808 0,'0'12'300'0,"0"-12"-232"0,0 11-20 0,0-3 20 16,13 3-48-16,-4 0-36 16,-1 5 8-16</inkml:trace>
          <inkml:trace contextRef="#ctx0" brushRef="#br0" timeOffset="5976.0238">7756 2692 860 0,'8'4'320'0,"-8"-4"-248"0,17 15-20 0,-4-4 148 15,0 8-120-15,4 11 56 16,0 4-80-16,-4 16 12 16,4-1-40-16,-22 19 36 15,5 4-36-15,-17 0 20 16,5-8-28-16,-23-7-28 15,6-8 4-15,-18-11-148 16,4-8 80-16,-4-11-204 16,9-7 152-16</inkml:trace>
          <inkml:trace contextRef="#ctx0" brushRef="#br0" timeOffset="6261.549">8539 2699 880 0,'9'0'328'0,"-9"0"-256"0,4 0-16 16,-13 0 64-16,5 8-76 0,-17 11 24 15,8-4-36 1,-17 19 4-16,5 0-20 0,-18 15 28 15,9 8-28-15,-4 19 40 16,8 0-32-16,9-1 4 16,8-10-16-16,13-9-8 15,21-6 0-15,0-16-104 16,9-4 56-16</inkml:trace>
          <inkml:trace contextRef="#ctx0" brushRef="#br0" timeOffset="8935.8421">7905 3192 696 0,'-9'-8'256'0,"9"8"-196"0,-4 0-20 15,0 0 232 1,8 0-156-16,-4 0 132 0,8 4-144 0,1 0 32 16,-1-1-80-16,1-3-24 15,-1 4-20-15,-3-4-188 16,-1 0 100-16</inkml:trace>
        </inkml:traceGroup>
        <inkml:traceGroup>
          <inkml:annotationXML>
            <emma:emma xmlns:emma="http://www.w3.org/2003/04/emma" version="1.0">
              <emma:interpretation id="{9135715B-96DC-4E6E-9985-83DD029C1EC7}" emma:medium="tactile" emma:mode="ink">
                <msink:context xmlns:msink="http://schemas.microsoft.com/ink/2010/main" type="inkWord" rotatedBoundingBox="9822,3078 10525,3077 10526,3652 9823,3653"/>
              </emma:interpretation>
            </emma:emma>
          </inkml:annotationXML>
          <inkml:trace contextRef="#ctx0" brushRef="#br0" timeOffset="7064.6884">9208 2741 932 0,'-9'-4'348'0,"9"4"-272"0,9 0-20 0,-1 0 104 16,5 0-100-16,13-3 8 16,8 3-40-16,8-4-60 15,5 0 16-15,0 4-304 16,8 0 176-16</inkml:trace>
          <inkml:trace contextRef="#ctx0" brushRef="#br0" timeOffset="7419.6318">9612 3256 880 0,'-17'0'328'0,"17"0"-256"0,21 0-16 0,-12 0 152 16,8 0-124-16,-4 0 8 16,0 0-52-16,4-4-72 15,0 4 16-15</inkml:trace>
          <inkml:trace contextRef="#ctx0" brushRef="#br0" timeOffset="6862.149">9016 2915 728 0,'-4'-4'268'0,"4"4"-208"0,-9 8-16 0,9 0 96 15,0-1-84-15,0 20 60 16,0 14-72-16,0 8 4 15,0 1-28-15,-4 3-4 16,4-8-8-16,0-7 48 16,4-8-32-16,-4-11 88 15,5-4-64-15,-5-15-4 16,4 0-28-16,-4-19-20 16,4 0 0-16,-4-18 28 15,9 6-12-15,3-18-20 16,-3 15 0-16,4-8-40 15,-1 16 28-15,1-1-36 16,0 8 32-16,4-3 12 16,-4 14 8-16,4 1 28 15,0 7-12-15</inkml:trace>
        </inkml:traceGroup>
        <inkml:traceGroup>
          <inkml:annotationXML>
            <emma:emma xmlns:emma="http://www.w3.org/2003/04/emma" version="1.0">
              <emma:interpretation id="{085FBE54-5EF3-49BF-8D00-4E8BC77D1853}" emma:medium="tactile" emma:mode="ink">
                <msink:context xmlns:msink="http://schemas.microsoft.com/ink/2010/main" type="inkWord" rotatedBoundingBox="11134,3199 11419,3198 11420,3758 11135,375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991.664">10468 2858 932 0,'-21'-3'348'0,"21"3"-272"0,8-4-20 0,-8 0 208 15,0 8-156-15,5-4-16 16,7 0-60-16,10 0-40 16,3 0 0-16,14 0-356 15,-1 0 196-15</inkml:trace>
          <inkml:trace contextRef="#ctx0" brushRef="#br0" timeOffset="7807.6743">10311 2991 736 0,'4'0'272'0,"-4"0"-208"0,17 11-20 0,-13 1 44 16,0 7-56-16,-8 15 68 15,4 7-60-15,-4 8 20 16,8-3-40-16,-4-1 0 16,4-3-12-16,1-4 28 15,3-8-20-15,1-11 12 16,-1 0-16-16,-8-12 44 15,4-3-28-15,-4-15 20 16,5 3-28-16,-5-22-8 0,4 4-8 0,-4-20 4 16,8 4-4-16,-3-7-28 15,7 11 12-15,1 1 12 16,0 14 4-16,4 4-4 16,4 8 4-16,5 3 20 15,4 4-12-15,0-3-108 16,-1 10 48-16</inkml:trace>
        </inkml:traceGroup>
        <inkml:traceGroup>
          <inkml:annotationXML>
            <emma:emma xmlns:emma="http://www.w3.org/2003/04/emma" version="1.0">
              <emma:interpretation id="{FFF82E16-F725-4C9E-B049-AB9679C9BB97}" emma:medium="tactile" emma:mode="ink">
                <msink:context xmlns:msink="http://schemas.microsoft.com/ink/2010/main" type="inkWord" rotatedBoundingBox="11837,3086 13224,3085 13225,3758 11837,3759"/>
              </emma:interpretation>
            </emma:emma>
          </inkml:annotationXML>
          <inkml:trace contextRef="#ctx0" brushRef="#br0" timeOffset="8190.1923">11017 2734 956 0,'-4'0'352'0,"4"0"-272"0,4 26-24 0,-4-11 24 15,5 0-56-15,-5 8 16 16,12 0-24-16,-3-1 8 16,-1-3-12-16,1 0-120 15,0-4 56-15,-5-7-192 16,4 3 140-16</inkml:trace>
          <inkml:trace contextRef="#ctx0" brushRef="#br0" timeOffset="8481.6591">11392 2745 840 0,'-8'-4'312'0,"8"4"-244"0,42 11-16 0,-20-3 128 15,3 7-108-15,9 12 76 16,0-1-84-16,-4 35 0 16,0 3-40-16,-17 27 68 15,-9-4-56-15,-17-4-4 16,0-7-20-16,-34-12-232 15,-4-11 124-15</inkml:trace>
          <inkml:trace contextRef="#ctx0" brushRef="#br0" timeOffset="10921.207">11976 3089 632 0,'-30'0'236'0,"30"0"-184"0,0 4-16 0,0-4 148 15,8 4-108-15,1-4 112 16,16 4-108-16,-3-1 0 15,7 5-44-15,10 0-8 16,-5-1-16-16,4 1-8 16,-12 3 0-16,3-3 4 15,1-1-4-15,-8-3 32 16,-1 0-20-16,-13-4-12 16,1 4-8-16,-9-8-172 15,4 0 96-15</inkml:trace>
          <inkml:trace contextRef="#ctx0" brushRef="#br0" timeOffset="10659.7519">12244 2934 384 0,'-9'-4'140'0,"9"4"-108"0,-8-3-8 0,4-1 180 15,8 8-116-15,-4-4 116 16,0 0-120-16,-4 0 72 16,4 0-92-16,-9 0 72 15,9 0-76-15,0 0-4 16,0 0-36-16,13 3-4 15,-5 9-8-15,22-5 20 16,-9-3-16-16,1 4-12 16,-1-1-4-16,-8 5 12 15,8-5-4-15,-4-3 24 16,-4 0-16-16,-5-4-120 16,-8 0 60-16,0 0-352 15,0 0 220-15</inkml:trace>
        </inkml:traceGroup>
        <inkml:traceGroup>
          <inkml:annotationXML>
            <emma:emma xmlns:emma="http://www.w3.org/2003/04/emma" version="1.0">
              <emma:interpretation id="{91B18F96-7C9D-4DEA-B90B-7B3EB9536F9E}" emma:medium="tactile" emma:mode="ink">
                <msink:context xmlns:msink="http://schemas.microsoft.com/ink/2010/main" type="inkWord" rotatedBoundingBox="13816,2836 15128,2835 15129,3622 13817,362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2041.2541">13044 2817 808 0,'-12'7'300'0,"12"-7"-232"0,-5 42-20 16,1-16 36-1,8 5-56-15,-8 22-20 16,4-4-8-16,-4 8 24 16,4-4-12-16,-4 0 56 15,4-12-36-15,-5-14 72 16,1-12-56-16,-4-15-8 16,8 0-24-16,-5-30 16 15,10 3-20-15,-5-30-12 16,8 16-4-16,-4-8-16 0,5 11 12 15,-1 0-40-15,5 8 28 0,0 11 40 16,4 0-8-16,4 11 52 16,5 1-36-16,-1 7 4 15,5 3-20 1,4 1 36-16,-4 0-24 0,0-4-180 16,0 4 84-16,-5-8-388 15,1 4 256-15</inkml:trace>
          <inkml:trace contextRef="#ctx0" brushRef="#br0" timeOffset="12341.7627">13491 2556 632 0,'13'-46'236'0,"-13"46"-184"0,34-23-16 0,-21 20 228 16,0 3-152-16,8 7 44 15,-4 8-92-15,-8 12 36 16,3 3-56-16,-7 4 40 16,-1 0-48-16,-13 0 32 15,1-3-36-15,-9-9 16 16,8 1-28-16,1-8-8 16,4-3-8-16,8-9-40 15,4 5 20-15,14-12-4 0,3 4 12 16,9-4-56-16,5 8 36 0,3 0-268 31,5 0 160-31,4-4-616 0,-4 15 416 0</inkml:trace>
          <inkml:trace contextRef="#ctx0" brushRef="#br0" timeOffset="12719.7663">13930 3086 892 0,'-17'-4'332'0,"17"4"-260"0,0-4-20 0,0 0 152 16,9 8-124-16,-1-4 28 16,5 4-64-16,21 0 0 15,4 3-28-15,5-3 8 16,-5 3-12-16,5 1 12 16,-9-4-16-16,-4 0-4 15,-1-1 0-15,-7-6 4 16,-1 3-4-16,-13-4 8 15,5 0-8-15,-8-7-124 0,-1 3 64 0,-4-3-232 16,0 3 160-16</inkml:trace>
        </inkml:traceGroup>
        <inkml:traceGroup>
          <inkml:annotationXML>
            <emma:emma xmlns:emma="http://www.w3.org/2003/04/emma" version="1.0">
              <emma:interpretation id="{8A247899-9442-473E-8116-3A2F53FA15F8}" emma:medium="tactile" emma:mode="ink">
                <msink:context xmlns:msink="http://schemas.microsoft.com/ink/2010/main" type="inkWord" rotatedBoundingBox="16218,2839 18969,2838 18970,3713 16219,371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3393.1892">15416 2786 748 0,'13'-11'276'0,"-13"11"-216"0,21-11-16 0,-8 3 84 16,0 8-80-16,8-7 44 16,0-1-56-16,5 1 8 15,-1 7-28-15,1 0 20 16,-5 7-24-16,-4 12 32 16,-4 0-28-16,-4 11 20 15,-1 4-20-15,-12 8 44 16,4 7-32-16,-13 8 20 15,0-8-28-15,-12 0 0 16,8-7-12-16,-17-8 4 16,4-7-8-16,-8-12-12 15,12-4 4-15,-8-15-16 16,21-3 12-16,-8-12-4 16,21 0 4-16,4-8-36 15,9 8 24-15,4 0-36 16,0 12 32-16,4 11 56 15,5 7-16-15,-1 8 28 16,5 7-24-16,-4 1 52 16,-5 3-40-16,0-7 12 15,1-4-28-15,-5-4-124 16,4-4 60-16,-8-3-240 16,4-1 164-16</inkml:trace>
          <inkml:trace contextRef="#ctx0" brushRef="#br0" timeOffset="13815.3121">16115 2836 748 0,'-5'11'276'0,"5"-11"-216"0,0 19-16 0,0-4 100 16,0 8-88-16,-4 18 24 16,0 5-48-16,-9-1 4 15,13 5-20-15,-13-9 64 16,13-7-48-16,-8-7 48 16,8-8-44-16,-9-16 32 15,9 1-36-15,0-23 0 16,4 0-20-16,1-18-16 15,3 2 0-15,5-6 20 16,0 7-8-16,4-4-40 16,0 8 20-16,8 7-60 15,-3 8 40-15,-10 3 88 16,10 9-32-16,-9-1 12 16,4 8-20-16,-5-4 24 15,-3 7-24-15,-1-11-4 16,1 8-8-16,-5-8-200 15,0 4 108-15</inkml:trace>
          <inkml:trace contextRef="#ctx0" brushRef="#br0" timeOffset="14400.5939">16170 2665 904 0,'-4'-11'332'0,"4"11"-256"0,8 4-24 0,-8-4 160 15,0 0-128-15,4 0 28 16,9 7-68-16,4-3-28 15,-4 4-8-15,4-4 16 16,4-1-12-16,5 1 12 16,-5 4-12-16,0-8-96 15,1 3 48-15,-5-3-132 16,0 4 96-16,-4 0-300 16,4 4 208-16</inkml:trace>
          <inkml:trace contextRef="#ctx0" brushRef="#br0" timeOffset="14593.857">16643 3033 976 0,'0'15'360'0,"0"-15"-280"0,17 15-20 0,-9-11 80 15,5 3-88-15,0-3-12 16,-1 4-24-16,1-5-148 16,0 1 76-16</inkml:trace>
          <inkml:trace contextRef="#ctx0" brushRef="#br0" timeOffset="14923.7346">17039 2908 964 0,'-13'15'360'0,"13"-15"-280"0,-13 38-24 0,5-16 40 15,8 5-64-15,-5 11 4 16,10 0-20-16,-5 3-4 16,0-3-4-16,0-8 28 15,4-3-20-15,-4-16 56 16,0-3-40-16,0-16 4 15,0 1-24-15,0-20 0 16,0 1-4-16,0-20-16 16,8 8 4-16,1-7-4 15,4 7 0-15,8 4-56 16,4 4 36-16,9 7 12 16,1 12 12-16,-6-1 28 15,1 8-12-15,0 1-84 16,-4 3 40-16</inkml:trace>
          <inkml:trace contextRef="#ctx0" brushRef="#br0" timeOffset="15107.6036">17085 2734 976 0,'-8'-8'360'0,"8"8"-280"0,17 0-20 0,0-8 56 15,0 16-76-15,9-16 16 16,3 8-32-16,10 0-108 16,3 0 40-16</inkml:trace>
          <inkml:trace contextRef="#ctx0" brushRef="#br0" timeOffset="15284.5726">17575 2495 996 0,'-17'-8'368'0,"17"8"-284"0,21 35-24 0,-12-9 44 15,8 1-68-15,-9 10-4 16,1 1-20-16,-5 4-124 16,0-4 60-16,5 0-700 15,8-1 412-15</inkml:trace>
          <inkml:trace contextRef="#ctx0" brushRef="#br0" timeOffset="15590.3817">17656 3203 1172 0,'0'-4'436'0,"0"4"-340"0,47-7-24 0,-17 3 12 15,4 4-60-15,17-4 16 16,4 4-24-16,1 0 28 16,-10 8-28-16,1-1-68 15,-4 1 28-15,-13-5-108 16,-1 5 76-16,-16-8-124 15,-4 4 100-15,-9-8-504 16,0 4 320-16</inkml:trace>
          <inkml:trace contextRef="#ctx0" brushRef="#br0" timeOffset="16465.2478">17907 2976 364 0,'0'-8'132'16,"0"8"-100"-16,9 0-12 0,-18 0 316 15,9 8-188-15,-8 7 64 16,8 4-128-16,-13 19 4 16,0 3-52-16,-4 9-4 15,9-5-20-15,-1-3-16 16,1-5 0-16,3-6 12 15,10-1-4-15,-5-11 8 16,12 0-8-16</inkml:trace>
        </inkml:traceGroup>
        <inkml:traceGroup>
          <inkml:annotationXML>
            <emma:emma xmlns:emma="http://www.w3.org/2003/04/emma" version="1.0">
              <emma:interpretation id="{322F66A3-DEA8-49D1-8FA0-9130817D30A3}" emma:medium="tactile" emma:mode="ink">
                <msink:context xmlns:msink="http://schemas.microsoft.com/ink/2010/main" type="inkWord" rotatedBoundingBox="19390,2805 20531,2804 20532,3630 19391,3631"/>
              </emma:interpretation>
              <emma:one-of disjunction-type="recognition" id="oneOf7">
                <emma:interpretation id="interp7" emma:lang="" emma:confidence="0">
                  <emma:literal>ire</emma:literal>
                </emma:interpretation>
                <emma:interpretation id="interp8" emma:lang="" emma:confidence="0">
                  <emma:literal>iris</emma:literal>
                </emma:interpretation>
                <emma:interpretation id="interp9" emma:lang="" emma:confidence="0">
                  <emma:literal>ir,2</emma:literal>
                </emma:interpretation>
                <emma:interpretation id="interp10" emma:lang="" emma:confidence="0">
                  <emma:literal>irr</emma:literal>
                </emma:interpretation>
                <emma:interpretation id="interp11" emma:lang="" emma:confidence="0">
                  <emma:literal>or"</emma:literal>
                </emma:interpretation>
              </emma:one-of>
            </emma:emma>
          </inkml:annotationXML>
          <inkml:trace contextRef="#ctx0" brushRef="#br0" timeOffset="16860.7077">18593 2802 800 0,'-4'7'296'0,"4"-7"-232"0,0 27-16 0,0-5 44 16,-9 1-60-16,1 23 40 16,8 10-40-16,-5 5-28 15,5-4-4-15,0-4 16 16,9-12-8-16,-9-7 32 15,4-7-24-15,-4-12 76 16,0-7-56-16,0-16-4 16,0 0-20-16,0-18 0 15,0-1-8-15,4-22-12 16,9 8 4-16,4-9 20 16,4 13-8-16,1-1-64 15,8 15 28-15,-5 4 28 16,5 4 4-16,0 4 44 15,-9 7-24-15,-4 0 20 16,0 8-24-16,-4-4 16 16,0 7-20-16,-5-7-272 15,5 4 140-15</inkml:trace>
          <inkml:trace contextRef="#ctx0" brushRef="#br0" timeOffset="17093.8281">19036 2756 840 0,'12'-7'312'0,"-12"7"-244"0,17 0-16 0,-17 0 156 16,5 7-124-16,-5-7 44 15,0 12-76-15,0 3-28 16,0 0-16-16,0 4 0 15,4 3-4-15,-4-6-180 16,0 3 100-16</inkml:trace>
          <inkml:trace contextRef="#ctx0" brushRef="#br0" timeOffset="17447.2749">19406 2480 912 0,'21'-19'340'0,"-21"19"-264"0,26-8-24 0,-9 8 52 15,-4 8-68 1,8 3 12-16,-4 8-28 15,-4 4 16-15,-5 3-24 0,1 1 48 16,-5-1-32-16,-8 1 12 16,4-4-24-16,-9-1 28 15,1-6-28-15,-1-1-4 16,9-4-8-16,0-11-16 16,13 8 8-16,4-16-16 15,4 8 12-15,18 0-76 16,-9-8 48-16,4 1-364 15,-5 7 220-15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0:40.40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A44D81F-A2C4-4980-B1B8-3FEC033D7BB8}" emma:medium="tactile" emma:mode="ink">
          <msink:context xmlns:msink="http://schemas.microsoft.com/ink/2010/main" type="writingRegion" rotatedBoundingBox="409,4720 11064,4583 11086,6308 431,6445"/>
        </emma:interpretation>
      </emma:emma>
    </inkml:annotationXML>
    <inkml:traceGroup>
      <inkml:annotationXML>
        <emma:emma xmlns:emma="http://www.w3.org/2003/04/emma" version="1.0">
          <emma:interpretation id="{8572C690-2425-4E08-ACF1-293BBF55F235}" emma:medium="tactile" emma:mode="ink">
            <msink:context xmlns:msink="http://schemas.microsoft.com/ink/2010/main" type="paragraph" rotatedBoundingBox="409,4720 11064,4583 11086,6308 431,64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B03B79-97ED-477D-A39D-29FB2B2F12D8}" emma:medium="tactile" emma:mode="ink">
              <msink:context xmlns:msink="http://schemas.microsoft.com/ink/2010/main" type="line" rotatedBoundingBox="409,4720 11064,4583 11086,6308 431,6445"/>
            </emma:interpretation>
          </emma:emma>
        </inkml:annotationXML>
        <inkml:traceGroup>
          <inkml:annotationXML>
            <emma:emma xmlns:emma="http://www.w3.org/2003/04/emma" version="1.0">
              <emma:interpretation id="{1E496208-4500-4D36-8830-588AE1AC19A8}" emma:medium="tactile" emma:mode="ink">
                <msink:context xmlns:msink="http://schemas.microsoft.com/ink/2010/main" type="inkWord" rotatedBoundingBox="411,4924 1436,4911 1445,5623 421,56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-322 4679 624 0,'-17'-15'228'0,"21"11"-176"0,-13-3-16 0,5 3 132 16,8 4-100-16,-4-4 88 15,0 4-92-15,0 0 20 16,0 8-48-16,0 3 20 15,0 8-28-15,0 11 0 16,5 8-16-16,-5 11 12 16,0 4-16-16,-9 12-12 15,5-5 0-15,0 4 40 16,-1-7-24-16,-7-4 16 16,3-11-16-16,-4-12 0 15,13-3-4-15,-8-12-156 16,8 0 80-16,0-11-280 15,8-4 196-15</inkml:trace>
          <inkml:trace contextRef="#ctx0" brushRef="#br0" timeOffset="419.471">-7 4812 624 0,'-9'3'228'0,"9"-3"-176"0,-8 31-16 16,4-9 148 0,8 1-108-16,-8 22 16 15,4-3-56-15,-5 19-8 16,10-12-16-16,-5 0 44 0,0-4-28 0,0-14 64 16,0-5-52-16,-5-3 28 15,5-12-40-15,-8-11 0 16,4 0-16-16,-1-19-8 15,5-3 0-15,-4-16-4 16,8 0 0-16,-4-15-28 16,5 4 16-16,-1 3-4 15,0 9 8-15,5 2-20 16,-1 9 16-16,1 3 68 16,8 8-32-16,0 0 56 15,4 11-48-15,0-3 12 16,5 7-28-16,-1-4 20 15,9 8-24-15,-8-4-12 16,0 0-4-16,-14-4-156 16,1 4 88-16,-9-4-296 15,1 0 204-15</inkml:trace>
          <inkml:trace contextRef="#ctx0" brushRef="#br0" timeOffset="632.408">31 4618 832 0,'-17'-18'308'0,"17"18"-240"0,9-12-20 16,-9 8 176 0,8 4-132-16,5-3 68 0,4-1-92 0,9-4-32 15,16 8-20-15,9-4-40 16,0 8 12-16,0 4-296 15,9 3 172-15</inkml:trace>
          <inkml:trace contextRef="#ctx0" brushRef="#br0" timeOffset="843.9677">453 5061 904 0,'-26'8'332'0,"26"-8"-256"0,4 7-24 0,1-7 168 15,7 4-132-15,10-4 16 16,3 0-60-16,5-4-32 16,0 1-4-16,0-5-132 15,4 4 68-15</inkml:trace>
        </inkml:traceGroup>
        <inkml:traceGroup>
          <inkml:annotationXML>
            <emma:emma xmlns:emma="http://www.w3.org/2003/04/emma" version="1.0">
              <emma:interpretation id="{40D89191-3A31-4A23-AF34-8CC90A8EF1CB}" emma:medium="tactile" emma:mode="ink">
                <msink:context xmlns:msink="http://schemas.microsoft.com/ink/2010/main" type="inkWord" rotatedBoundingBox="2005,4723 2856,4712 2867,5609 2017,56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245.6524">1228 4830 716 0,'-22'8'264'0,"22"-8"-204"0,-8 34-16 0,4-15 44 16,4 4-56-16,-5 7-12 15,10 0-12 1,-5 4 0-16,4 0-4 0,-4-7 52 16,8-8-32-16,-8-12 76 15,0 1-52-15,-4-16-8 16,4 5-24-16,-8-13 24 15,12-2-24-15,-4-5 12 16,8-4-16-16,-3-3-8 16,3 11 0-16,9-15-32 15,-8 15 16-15,4 0 48 16,8 8-16-16,-13-4-20 16,14 7 0-16,-14 1 0 15,5 3 0-15,-5 0 8 16,5 4-4-16,-4-4-212 15,4 0 112-15</inkml:trace>
          <inkml:trace contextRef="#ctx0" brushRef="#br0" timeOffset="1489.2995">1232 4550 892 0,'-21'-7'332'0,"21"7"-260"0,4-8-20 0,-4 4 132 15,0 8-112-15,4-4 44 16,9 4-72-16,4-4-16 16,0 0-16-16,0 0-12 15,4 0 4-15,5 0-208 16,-5 0 112-16</inkml:trace>
          <inkml:trace contextRef="#ctx0" brushRef="#br0" timeOffset="1728.1212">1700 4365 1016 0,'-21'11'376'0,"21"-11"-292"0,-8 23-20 16,8-8 40-1,0 4-68-15,4 8-20 16,4 3-16-16,9-4-44 16,-4 1 24-16,0-5-204 15,4 1 124-15,-4-4-496 16,0 0 332-16</inkml:trace>
          <inkml:trace contextRef="#ctx0" brushRef="#br0" timeOffset="2056.9645">2033 4425 684 0,'-5'-7'252'0,"5"7"-192"0,-4 23-20 0,0-12 92 16,8 12-80-16,-4 15 68 15,0-4-68-15,0 15 40 16,0-4-52-16,-4 16-4 16,4-12-20-16,-4 19-12 15,8-7 0-15,-4-1 28 16,0-3-16-16,0-8-4 15,0-3-8-15,0-12-156 16,0-4 84-16,0-7-60 16,-4-1 76-16,4-3-60 15,0-4 64-15,0-3-216 16,0-1 148-16</inkml:trace>
        </inkml:traceGroup>
        <inkml:traceGroup>
          <inkml:annotationXML>
            <emma:emma xmlns:emma="http://www.w3.org/2003/04/emma" version="1.0">
              <emma:interpretation id="{537EC490-6294-43D1-A424-3D2D7D9715BD}" emma:medium="tactile" emma:mode="ink">
                <msink:context xmlns:msink="http://schemas.microsoft.com/ink/2010/main" type="inkWord" rotatedBoundingBox="3441,5224 3890,5219 3894,5556 3445,556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536.12">2624 5039 956 0,'-4'11'352'0,"4"-11"-272"0,0 15-24 0,0-7 148 16,13-1-124-16,-5 12 12 15,5 4-56-15,17-4-16 16,4 0-12-16,13-4 28 15,8 0-20-15,1-7-136 16,-1-5 64-16,0-3-220 16,-8 4 156-16</inkml:trace>
          <inkml:trace contextRef="#ctx0" brushRef="#br0" timeOffset="4326.0594">2705 4880 912 0,'-12'0'340'0,"16"-8"-264"0,-8 8-24 0,4 0 132 16,0 0-112-16,4 0 32 15,13 4-60-15,4-4 8 16,0 0-32-16,22 4 0 16,-5-4-12-16,5 0 4 15,8 0-8-15,-8 0-20 16,-1 7 8-16,-21-7-200 16,9 8 116-16</inkml:trace>
        </inkml:traceGroup>
        <inkml:traceGroup>
          <inkml:annotationXML>
            <emma:emma xmlns:emma="http://www.w3.org/2003/04/emma" version="1.0">
              <emma:interpretation id="{A860AC92-1EA9-45E7-B5C6-DB25686B9F82}" emma:medium="tactile" emma:mode="ink">
                <msink:context xmlns:msink="http://schemas.microsoft.com/ink/2010/main" type="inkWord" rotatedBoundingBox="4746,5251 5027,5247 5031,5625 4751,562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939.2439">3923 4899 704 0,'9'0'264'0,"-9"0"-208"0,-5 30-12 16,1-4 108-1,8 5-92-15,-4 14-8 16,5 4-32-16,-1 0 12 16,0-3-20-16,-4-8 40 15,4-8-28-15,-4-11 84 16,0-4-60-16,0-15 4 0,0-4-32 0,0-15-20 16,5 0-4-16,-5-18 4 15,8 3 0-15,1-16 0 16,8 12 0-16,4-3-20 15,0 11 12-15,5 3 12 16,-1 12 0-16,1 4 8 16,0 11-8-16,-5 0 40 15,-4 7-20-15,0-3-156 16,4 4 72-16</inkml:trace>
        </inkml:traceGroup>
        <inkml:traceGroup>
          <inkml:annotationXML>
            <emma:emma xmlns:emma="http://www.w3.org/2003/04/emma" version="1.0">
              <emma:interpretation id="{11D95210-6869-43D8-9611-73C752E140E2}" emma:medium="tactile" emma:mode="ink">
                <msink:context xmlns:msink="http://schemas.microsoft.com/ink/2010/main" type="inkWord" rotatedBoundingBox="5893,4649 6924,4636 6946,6361 5915,637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831.5874">5754 4289 456 0,'-4'0'168'0,"4"4"-128"0,-4 0-16 16,-1-4 176-1,5 4-116-15,-4-1 96 16,0 5-100-16,-13-4 32 15,4 3-64-15,-17 5-16 16,1 7-20-16,-23 7 24 16,6 4-20-16,-23 12 12 15,14 7-16-15,-13 12 80 16,13-5-48-16,-5 16 56 16,13-3-56-16,0 29 48 15,13 0-52-15,9 16-20 0,20-12-12 16,10 8 8-16,7-12-8 0,6 8 4 15,7-11-4-15,1-8 20 16,-1-11-16-16,1-8-56 16,-1-15 20-16,-3-12-120 15,-1-3 80-15,0-11-104 16,0-5 96-16,1-6-176 16,3-5 140-16</inkml:trace>
          <inkml:trace contextRef="#ctx0" brushRef="#br0" timeOffset="7175.5052">6108 4868 852 0,'-9'-11'316'0,"9"11"-248"0,-4 4-16 15,-5 3 148 1,9 5-120-16,-12 26 88 16,-5 3-96-16,4 27 8 15,4 0-48-15,1 8 12 0,8-4-24 0,-4 0 16 16,8-11-20-16,-4-1 0 15,4-7-8-15,-4-4 12 16,0-7-12-16,0-12-72 16,0-3 32-16,-4-16-296 15,4 0 184-15</inkml:trace>
        </inkml:traceGroup>
        <inkml:traceGroup>
          <inkml:annotationXML>
            <emma:emma xmlns:emma="http://www.w3.org/2003/04/emma" version="1.0">
              <emma:interpretation id="{88B1F812-F705-4C1D-8C3E-42EDCBCC700E}" emma:medium="tactile" emma:mode="ink">
                <msink:context xmlns:msink="http://schemas.microsoft.com/ink/2010/main" type="inkWord" rotatedBoundingBox="7633,5697 8008,5692 8009,5738 7634,574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9683.7056">6815 5353 632 0,'-5'-4'236'0,"5"8"-184"0,0-8-16 0,0 0 132 15,0 8-100-15,0-4 8 16,0 0-48-16,0 0 52 16,0 0-44-16,0 0 64 15,0 0-60-15,0 0 64 16,0 0-64-16,0 0 36 15,0 0-44-15,0 0 0 16,9 4-20-16,4-8-8 16,4 8 0-16,8 0-4 15,1 3 0-15,12-7 8 16,0 4-4-16,1-4-12 16,-5 4 4-16,-4-4 20 15,-5 0-8-15,1-4 16 16,-5 4-16-16,-8-4 48 15,-1 4-28-15,-7-4 28 16,-1 8-28-16,-8-4-8 16,-1 4-12-16,-3 0-112 15,8 3 56-15,-9-3-316 16,9 0 204-16</inkml:trace>
        </inkml:traceGroup>
        <inkml:traceGroup>
          <inkml:annotationXML>
            <emma:emma xmlns:emma="http://www.w3.org/2003/04/emma" version="1.0">
              <emma:interpretation id="{E72990AB-ECFF-467B-AE76-E662EFC78E2D}" emma:medium="tactile" emma:mode="ink">
                <msink:context xmlns:msink="http://schemas.microsoft.com/ink/2010/main" type="inkWord" rotatedBoundingBox="8676,4785 10051,4767 10057,5249 8682,526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0328.8073">7892 4622 800 0,'-4'-7'296'0,"4"7"-232"0,-5-4-16 16,5 0 88 0,9 8-84-16,-1-4 32 15,9 0-48-15,13 0 12 16,4 0-28-16,9 7 28 15,4 9-32-15,-13-1 4 16,8 4-12-16,-20 3 28 16,3 1-20-16,-33 0 48 15,8-4-36-15,-39 0-40 0,10 0 4 0,-18-4-68 16,0 4 40 0,4-12 0-16,5 8 20 0,4-15 4 15,13 8 4-15,4-8-36 16,8 0 24-16,5-4 16 15,12 4 4-15,14 0 80 16,7 4-44-16,10 4 4 16,3 3-24-16,5-4-4 15,0 5-4-15,-4-5 36 16,-1 1-20-16,-12-8-68 16,4 0 24-16</inkml:trace>
          <inkml:trace contextRef="#ctx0" brushRef="#br0" timeOffset="10917.4355">8526 4448 976 0,'-12'-11'360'0,"12"11"-280"16,0-8-20-16,0 4 188 15,0 8-148-15,4-4-32 16,9 0-44-16,-1 0 20 15,10 4-20-15,3 0 12 16,1 3-20-16,4-3-36 16,4 8 12-16,0-9-192 15,0 5 108-15</inkml:trace>
          <inkml:trace contextRef="#ctx0" brushRef="#br0" timeOffset="10703.804">8577 4687 748 0,'-17'-12'276'0,"17"12"-216"0,-4 23-16 16,0-12 156-1,4 1-120-15,-4 3 44 16,-1 4-72-16,1 3-28 15,4 1-16-15,-4 4 0 16,8-12-4-16,-4 4 24 16,0-12-16-16,0-3 40 0,9 4-28 0,-9-12-12 15,0 0-8-15,8-3 4 16,-4 3-4-16,-4-15-4 16,13 4 4-16,0-4-4 15,0 4 0-15,8-4-20 16,0 7 12-16,5 1 64 15,4 3-28-15,-1 5 32 16,1 3-32-16,-4-4-8 16,-1 8-12-16,-3-4-24 15,-1 0 8-15,-4-8-296 16,0 8 168-16</inkml:trace>
          <inkml:trace contextRef="#ctx0" brushRef="#br0" timeOffset="11232.6346">9140 4827 956 0,'0'0'352'0,"0"0"-272"0,8 3-24 0,-4-3 128 16,5 4-112-16,-5-4 16 16,13 0-52-16,-8 0-52 15,3 0 8-15,1 0-280 16,4 0 156-16</inkml:trace>
        </inkml:traceGroup>
        <inkml:traceGroup>
          <inkml:annotationXML>
            <emma:emma xmlns:emma="http://www.w3.org/2003/04/emma" version="1.0">
              <emma:interpretation id="{274416AD-29DD-4509-86F2-9D7C65641B12}" emma:medium="tactile" emma:mode="ink">
                <msink:context xmlns:msink="http://schemas.microsoft.com/ink/2010/main" type="inkWord" rotatedBoundingBox="10497,4709 11065,4701 11072,5235 10504,5243"/>
              </emma:interpretation>
            </emma:emma>
          </inkml:annotationXML>
          <inkml:trace contextRef="#ctx0" brushRef="#br0" timeOffset="11660.4086">9680 4728 808 0,'9'0'300'0,"-9"0"-232"0,0 4-20 0,0 0 72 15,0 7-76-15,-4 4 36 16,4 4-48-16,-5 0 8 16,5 4-24-16,0-4 44 15,0 0-32-15,0-4 12 16,5-4-24-16,-5-11 36 15,4 4-28-15,-4-12-4 16,0 1-12-16,0-8-8 16,8 3 4-16,-8-7-16 15,13 4 8-15,-9-7-16 16,13 3 12-16,-8 0-32 16,8 4 24-16,4-1 40 15,1 9-12-15,-1-1 8 16,0 8-12-16,0-7 12 15,9 7-12-15,-17 0-248 16,8 0 128-16</inkml:trace>
          <inkml:trace contextRef="#ctx0" brushRef="#br0" timeOffset="11803.994">9787 4509 1080 0,'0'4'400'0,"0"-4"-312"0,4 0-24 0,-4 0 36 16,13 0-68-16,8 0-28 16,9 0-8-16,8 0-440 15,-4 0 244-15</inkml:trace>
          <inkml:trace contextRef="#ctx0" brushRef="#br0" timeOffset="11952.3857">10242 4361 892 0,'-21'-11'332'0,"21"11"-260"0,-8 11-20 0,8 4 132 16,-9 8-112-16,1 15 0 15,8 11-48-15,4 0-44 16,9-3 12-16,-9 3-500 16,13 0 276-16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59.34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FFAC13B-47D6-47FE-B784-B7659307DDC7}" emma:medium="tactile" emma:mode="ink">
          <msink:context xmlns:msink="http://schemas.microsoft.com/ink/2010/main" type="writingRegion" rotatedBoundingBox="23726,6314 24525,6314 24525,7101 23726,7101"/>
        </emma:interpretation>
      </emma:emma>
    </inkml:annotationXML>
    <inkml:traceGroup>
      <inkml:annotationXML>
        <emma:emma xmlns:emma="http://www.w3.org/2003/04/emma" version="1.0">
          <emma:interpretation id="{FA16267E-C4CC-47F6-8B04-F1DFAC4BE6DD}" emma:medium="tactile" emma:mode="ink">
            <msink:context xmlns:msink="http://schemas.microsoft.com/ink/2010/main" type="paragraph" rotatedBoundingBox="23726,6314 24525,6314 24525,7101 23726,7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C8EF7B-3077-4D2A-8DD1-EB18A98E6F13}" emma:medium="tactile" emma:mode="ink">
              <msink:context xmlns:msink="http://schemas.microsoft.com/ink/2010/main" type="line" rotatedBoundingBox="23726,6314 24525,6314 24525,7101 23726,7101"/>
            </emma:interpretation>
          </emma:emma>
        </inkml:annotationXML>
        <inkml:traceGroup>
          <inkml:annotationXML>
            <emma:emma xmlns:emma="http://www.w3.org/2003/04/emma" version="1.0">
              <emma:interpretation id="{CD42C223-B441-4461-9A5D-B5D3FAD3E278}" emma:medium="tactile" emma:mode="ink">
                <msink:context xmlns:msink="http://schemas.microsoft.com/ink/2010/main" type="inkWord" rotatedBoundingBox="23726,6314 24525,6314 24525,7101 23726,7101"/>
              </emma:interpretation>
              <emma:one-of disjunction-type="recognition" id="oneOf0">
                <emma:interpretation id="interp0" emma:lang="" emma:confidence="0">
                  <emma:literal>x</emma:literal>
                </emma:interpretation>
                <emma:interpretation id="interp1" emma:lang="" emma:confidence="0">
                  <emma:literal>X</emma:literal>
                </emma:interpretation>
                <emma:interpretation id="interp2" emma:lang="" emma:confidence="0">
                  <emma:literal>3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^</emma:literal>
                </emma:interpretation>
              </emma:one-of>
            </emma:emma>
          </inkml:annotationXML>
          <inkml:trace contextRef="#ctx0" brushRef="#br0">7 45 528 0,'-5'-7'196'0,"10"7"-152"0,-5-4-12 16,0 4 104-16,0 0-80 15,0-4 120-15,0 0-100 16,0-3 24-16,-5 3-60 16,5-4 20-16,0 5-32 0,0 3 36 15,0 0-36-15,0-4-4 16,0 4-16-16,0 0-16 0,0 0 4 15,5 7 28-15,3 1-12 16,-3 3-4-16,7 5-4 16,1 2 12-16,4 5-8 15,0 4-4-15,-4-5 0 16,13-3-4-16,-9 0 0 16,9 0 16-16,-5 0-8 15,5-4 4-15,-14 0-4 16,1 1 12-16,-8-5-12 15,7 0-4-15,-7 1 0 0,3-5 4 16,-8-7-4-16,0 0-100 16,0 0 52-16,0-4-288 15,0 1 184-15,0-5-492 16</inkml:trace>
          <inkml:trace contextRef="#ctx0" brushRef="#br0" timeOffset="299.2954">267 23 476 0,'-4'-16'176'0,"4"16"-136"0,-8-3-12 16,3-1 188-16,5 4-124 0,-12 0 104 15,-1 4-112-15,-4 3 40 16,4 12-68-16,-4 0 44 16,-9 4-56-16,-4 7-4 15,0 0-24-15,0 1-20 16,0-1 0 0,-12-4 20-16,12-3-8 0,-13-4-4 15,13 0 0-15,-4-4-164 16,12-4 88-16</inkml:trace>
          <inkml:trace contextRef="#ctx0" brushRef="#br0" timeOffset="-2087.5508">-292-477 456 0,'-39'-4'168'0,"39"4"-128"0,-26 4-16 0,9 0 176 16,4 0-116-16,-4-4 96 15,5 3-100-15,-10 1 60 16,9 0-80-16,1-4 20 15,3 4-44-15,9-8-12 16,9 4-16-16,8-4-24 16,8 4 8-16,9 0 20 15,9 4-4-15,0 3-12 16,0 5 0-16,-1-1 20 16,-7 4-8-16,-1-3 24 15,-4 3-20-15,-9-4 12 16,5 1-12-16,-9-5 28 15,-4 1-24-15,-13-8 56 16,4 3-40-16,-8-3-16 16,4 4-8-16,-13-4 0 15,0 4-4-15,-4-4-4 16,4 4 4-16,-17 0-4 16,17-1 0-16,-17 1 0 15,9 11 0-15,-17 0 8 16,8 1-4-16,-13-5-4 15,9 4 4-15,-9 4 4 16,13-4-4-16,0-7-4 16,9 7 4-16,-1-15-16 15,10 0 8-15,-1-8-16 0,0 1 12 16,9-1-4-16,4-3 4 0,-9 3-152 16,18 1 88-16,-18-1-208 15,9 1 156-15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2:38.89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6D8E5F3-D0A7-40A9-A055-257E0DCAC314}" emma:medium="tactile" emma:mode="ink">
          <msink:context xmlns:msink="http://schemas.microsoft.com/ink/2010/main" type="writingRegion" rotatedBoundingBox="20035,4483 22894,4318 22935,5032 20076,5197"/>
        </emma:interpretation>
      </emma:emma>
    </inkml:annotationXML>
    <inkml:traceGroup>
      <inkml:annotationXML>
        <emma:emma xmlns:emma="http://www.w3.org/2003/04/emma" version="1.0">
          <emma:interpretation id="{05CE7BED-6C98-4ABD-A54B-D4ACCAC62E92}" emma:medium="tactile" emma:mode="ink">
            <msink:context xmlns:msink="http://schemas.microsoft.com/ink/2010/main" type="paragraph" rotatedBoundingBox="20035,4483 22894,4318 22935,5032 20076,51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E52D85-430A-4D3B-AB25-B0B35128DFAE}" emma:medium="tactile" emma:mode="ink">
              <msink:context xmlns:msink="http://schemas.microsoft.com/ink/2010/main" type="line" rotatedBoundingBox="20035,4483 22894,4318 22935,5032 20076,5197"/>
            </emma:interpretation>
          </emma:emma>
        </inkml:annotationXML>
        <inkml:traceGroup>
          <inkml:annotationXML>
            <emma:emma xmlns:emma="http://www.w3.org/2003/04/emma" version="1.0">
              <emma:interpretation id="{1B7A740A-48CB-4BE7-8E7A-B66832D19465}" emma:medium="tactile" emma:mode="ink">
                <msink:context xmlns:msink="http://schemas.microsoft.com/ink/2010/main" type="inkWord" rotatedBoundingBox="20035,4483 21475,4400 21516,5114 20076,519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54 300 0,'4'34'112'0,"4"-15"-88"0,5 15-8 15,-4-11 92-15,8 3-64 16,-5-3 16-16,-3 4-36 16,-5-8 76-16,5-4-56 15,-9-4 84-15,0-3-72 16,0-1 16-16,0-7-40 16,0-7-12-16,0-5-12 0,0-3 20 15,0-4-16-15,8-15-12 0,5 0-4 16,8-4-16-16,1 0 12 15,7 4-12-15,-7 8 8 16,-1 7 36-16,9 4-16 16,-13 7 16-16,4 8-12 15,-8 0 20-15,8 8-20 16,-12-1 12-16,8-3-12 16,-13 0 12-16,5 0-16 15,3 0 24-15,-3-4-20 16,-1 0-120-16,5 0 60 0</inkml:trace>
          <inkml:trace contextRef="#ctx0" brushRef="#br0" timeOffset="322.34">872-328 476 0,'-17'-19'176'0,"13"19"-136"0,8 8-12 0,-8-8 164 16,4 0-112-16,-4 0 28 15,0 15-64-15,-9-4-8 16,9 12-24-16,-9 3 12 0,0-3-16 16,9 3-160-16,-5 5 80 15,5-1-480 1</inkml:trace>
          <inkml:trace contextRef="#ctx0" brushRef="#br0" timeOffset="795.8508">1430-199 384 0,'-12'-4'140'0,"20"8"-108"0,-8-1-8 15,-8 5 108-15,-1 7-76 16,-12 4 40-16,-5 11-56 16,-8 8-24-16,-8 8-8 15,-10 3 16-15,1-8-12 0,5 1-12 0,7-8-4 16,5-4 28-16,0-11-12 15,9 0 12-15,7-4-12 16,6-3 20-16,3-5-20 16,1 1 4-16,8 3-8 15,4-3 12-15,4-1-12 16,5 1 40-16,4 3-24 16,0-3-12-16,9-1-8 15,-1 1 28-15,5 3-16 16,-9-3 20-16,9-4-20 15,-8 0-140-15,-1-1 68 16,0-3-500 0,0 4 308-16,1 4 36 0</inkml:trace>
        </inkml:traceGroup>
        <inkml:traceGroup>
          <inkml:annotationXML>
            <emma:emma xmlns:emma="http://www.w3.org/2003/04/emma" version="1.0">
              <emma:interpretation id="{0523AAF0-1FD7-4BEC-8A6C-B99F981782AA}" emma:medium="tactile" emma:mode="ink">
                <msink:context xmlns:msink="http://schemas.microsoft.com/ink/2010/main" type="inkWord" rotatedBoundingBox="21522,4659 22866,4400 22964,4908 21621,5167"/>
              </emma:interpretation>
              <emma:one-of disjunction-type="recognition" id="oneOf1">
                <emma:interpretation id="interp1" emma:lang="" emma:confidence="0">
                  <emma:literal>a r</emma:literal>
                </emma:interpretation>
                <emma:interpretation id="interp2" emma:lang="" emma:confidence="1">
                  <emma:literal>' r</emma:literal>
                </emma:interpretation>
                <emma:interpretation id="interp3" emma:lang="" emma:confidence="0">
                  <emma:literal>c r</emma:literal>
                </emma:interpretation>
                <emma:interpretation id="interp4" emma:lang="" emma:confidence="0">
                  <emma:literal>or</emma:literal>
                </emma:interpretation>
                <emma:interpretation id="interp5" emma:lang="" emma:confidence="0">
                  <emma:literal>ir</emma:literal>
                </emma:interpretation>
              </emma:one-of>
            </emma:emma>
          </inkml:annotationXML>
          <inkml:trace contextRef="#ctx0" brushRef="#br0" timeOffset="1216.4705">1843-180 612 0,'9'-8'228'0,"-5"8"-180"0,0-8-12 0,-4 8 52 16,0 8-56-16,-8 7 16 16,-13 4-32-16,4 8 8 15,-9 10-12-15,-12 5 0 0,4 3-4 16,-5-7-8-16,5-4 4 16,-13-3-32-16,22-5 16 15,-5-7 24-15,13-4-8 16,17 0 0-1,13-3 60-15,0-1-36 16,8-3-20-16,0-1-8 0,0 1 36 16,1 3-24-16,-1-3 16 15,-8-5-16-15,4 1-52 16,-4 4 24-16,4-1-208 16,-9-7 124-16</inkml:trace>
          <inkml:trace contextRef="#ctx0" brushRef="#br0" timeOffset="1592.8917">2380-154 508 0,'-13'15'188'0,"13"-3"-148"0,-4 25-8 15,4-10 80-15,4 15-68 16,-4-1 8-16,13 1-32 0,-5-4-4 16,-3-4-8-16,7-4 20 0,-12-4-16 15,0-7 92-15,-8-7-56 16,4-5 20-16,-1-22-12 16,-3-8-32-1,8-11 4-15,13-15-16 16,-5-4-24-16,9-4 4 15,5 4-12-15,20 4 8 16,9 19 80-16,0 0-40 16,0 15 36-16,-4 7-36 0,0 4 36 15,-4 8-36-15,-5 11-576 16,-4 4 296 0,-21-4-236-16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0:52.95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FDEE2AB-B716-4B6D-8DC4-E0085D90D27D}" emma:medium="tactile" emma:mode="ink">
          <msink:context xmlns:msink="http://schemas.microsoft.com/ink/2010/main" type="inkDrawing" rotatedBoundingBox="8625,5698 11410,5589 11411,5607 8626,5715" shapeName="Other"/>
        </emma:interpretation>
      </emma:emma>
    </inkml:annotationXML>
    <inkml:trace contextRef="#ctx0" brushRef="#br0">-9232-2474 716 0,'5'-15'264'0,"-5"15"-204"0,-9 4-16 0,5-4 108 16,8 0-92-16,-8 0 52 16,-1 4-64-16,-3-4 64 15,8 0-64-15,-4 0 28 16,4 0-44-16,-5 0 8 15,10 0-24-15,-1 0 28 16,9 0-28-16,17 0 4 16,8 0-12-16,47 0 20 15,13 0-16-15,77-12 12 16,-5 9-12-16,94-9-24 16,-17 5 4-16,38-8 20 15,-29 3-4-15,-14 1 32 0,-41 7-24 0,-18-7 20 16,-39 11-20-16,-24-12 20 15,-22 12-24-15,-39-7 84 16,-16 7-52-16,-26-4-188 16,-9 4 76-16,-12-4-428 15,-4 8 276-15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2:57.52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DE9EFB3-E457-43AD-BBA3-2197FBABAC79}" emma:medium="tactile" emma:mode="ink">
          <msink:context xmlns:msink="http://schemas.microsoft.com/ink/2010/main" type="inkDrawing" rotatedBoundingBox="9788,12927 11517,12884 11518,12903 9789,12945" semanticType="underline" shapeName="Other">
            <msink:sourceLink direction="with" ref="{6428F4E4-CB9A-41B8-989B-6DE95BB1AAE1}"/>
            <msink:sourceLink direction="with" ref="{E6B54761-F106-4B59-BC96-B017AB654624}"/>
          </msink:context>
        </emma:interpretation>
      </emma:emma>
    </inkml:annotationXML>
    <inkml:trace contextRef="#ctx0" brushRef="#br0">-7 42 416 0,'0'0'152'16,"-8"0"-116"-16,8 0-12 0,0 0 128 16,0 0-88-16,0 0 36 15,8 0-24-15,5 0-44 16,4 0 64-16,5 0-60 0,-1-4 24 15,30 0-40-15,30-3 72 16,34 3-56-16,17 0 56 16,25-3-52-16,18 7-4 15,-22 0-20-15,-8-4 8 16,0 4-16-16,-22-8 16 16,1 8-16-16,-35 0-4 15,-16 0 0-15,-22 0-76 16,-17 0 40-16,-34 0-304 15,-21 4 184-15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2:14.85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6B0BCB8-FE45-4D64-8769-25F2B453AD55}" emma:medium="tactile" emma:mode="ink">
          <msink:context xmlns:msink="http://schemas.microsoft.com/ink/2010/main" type="writingRegion" rotatedBoundingBox="15070,9706 16911,9533 16974,10206 15133,10379"/>
        </emma:interpretation>
      </emma:emma>
    </inkml:annotationXML>
    <inkml:traceGroup>
      <inkml:annotationXML>
        <emma:emma xmlns:emma="http://www.w3.org/2003/04/emma" version="1.0">
          <emma:interpretation id="{AC967FFE-4AFC-443C-B7C9-67F5A2FD6FEE}" emma:medium="tactile" emma:mode="ink">
            <msink:context xmlns:msink="http://schemas.microsoft.com/ink/2010/main" type="paragraph" rotatedBoundingBox="15070,9706 16911,9533 16974,10206 15133,103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F423D8-2B07-4405-A0B3-1BACDD97A4EB}" emma:medium="tactile" emma:mode="ink">
              <msink:context xmlns:msink="http://schemas.microsoft.com/ink/2010/main" type="inkBullet" rotatedBoundingBox="15070,9706 15796,9638 15853,10239 15126,10307"/>
            </emma:interpretation>
          </emma:emma>
        </inkml:annotationXML>
        <inkml:trace contextRef="#ctx0" brushRef="#br0">-225-875 580 0,'0'8'216'0,"0"-8"-168"0,0 45-12 0,-5-22 56 15,1 0-56-15,-4 3 68 16,3 5-64-16,-7-5 36 16,7 1-44-16,-3-9 36 15,8 1-40-15,-4-7 108 16,4-5-76-16,0-10-16 16,4-1-28-16,-4-11 4 15,4-1-12-15,0-14 4 16,9 0-4-16,4-8-40 15,0 8 16-15,9-4 24 16,-1 11-4-16,1 4-8 16,4 8 0-16,-5-1 12 15,-4 9-4-15,-4-1 16 16,5 4-12-16,-5-4-172 16,4 4 92-16</inkml:trace>
        <inkml:trace contextRef="#ctx0" brushRef="#br0" timeOffset="180.9886">-81-1143 840 0,'-8'-19'312'0,"8"19"-244"0,4-15-16 0,0 3 156 16,9 8-124-16,4-11-36 15,9 8-28-15,8-5-20 16,0 9 0-16,4-1-336 15,1 4 184-15</inkml:trace>
        <inkml:trace contextRef="#ctx0" brushRef="#br0" timeOffset="1009.4498">452-663 924 0,'-17'-7'340'0,"17"7"-260"0,0 7-28 0,0-7 80 16,0 0-84-16,0 0 8 15,0 0-36-15,0 0-4 16,0 0-8-16,4 0-164 16,4 0 84-16</inkml:trace>
      </inkml:traceGroup>
      <inkml:traceGroup>
        <inkml:annotationXML>
          <emma:emma xmlns:emma="http://www.w3.org/2003/04/emma" version="1.0">
            <emma:interpretation id="{05573D19-2974-4AAC-8F81-419B1854F3A9}" emma:medium="tactile" emma:mode="ink">
              <msink:context xmlns:msink="http://schemas.microsoft.com/ink/2010/main" type="line" rotatedBoundingBox="16280,9693 16920,9633 16974,10206 16334,10266"/>
            </emma:interpretation>
          </emma:emma>
        </inkml:annotationXML>
        <inkml:traceGroup>
          <inkml:annotationXML>
            <emma:emma xmlns:emma="http://www.w3.org/2003/04/emma" version="1.0">
              <emma:interpretation id="{8624302F-DC3D-440F-9F12-11D54F9FB346}" emma:medium="tactile" emma:mode="ink">
                <msink:context xmlns:msink="http://schemas.microsoft.com/ink/2010/main" type="inkWord" rotatedBoundingBox="16280,9693 16920,9633 16974,10206 16334,1026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500.7764">992-859 624 0,'-4'-4'228'0,"4"4"-176"0,0 11-16 0,-4-3 96 16,4 7-80-16,-4 8 52 15,4 3-64-15,-9 1-28 16,5-5-12-16,-5 1 80 16,5-4-48-16,-4 0 52 15,8-8-48-15,-9 4 32 16,9-7-36-16,-4-8 16 16,8 0-28-16,-4-8 8 15,9 1-16-15,-5-12-8 16,4 0 0-16,1-8 4 15,4 5-4-15,-5-5-12 16,5 8 4-16,-4 0-40 16,3 12 24-16,-3-5 24 15,4 9 0-15,4-5-52 16,0 8 24-16,4-4-340 16,0 4 200-16</inkml:trace>
          <inkml:trace contextRef="#ctx0" brushRef="#br0" timeOffset="1652.6807">1014-1037 880 0,'-30'-42'328'0,"30"42"-256"0,0-8-16 16,0 1 116 0,8 7-104-16,1-8 0 0,0 1-44 15,8-5-16-15,0 5-4 0</inkml:trace>
          <inkml:trace contextRef="#ctx0" brushRef="#br0" timeOffset="1866.2486">1520-1268 904 0,'-8'0'332'0,"8"0"-256"0,-9 15-24 0,5-4 52 16,0 1-68-16,0 7-32 15,-1 3-4-15,-3 12-40 16,12-3 24-16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9-03-27T15:10:15.88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  <inkml:context xml:id="ctx1">
      <inkml:inkSource xml:id="inkSrc1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9-03-27T15:11:09.038"/>
    </inkml:context>
  </inkml:definitions>
  <inkml:traceGroup>
    <inkml:annotationXML>
      <emma:emma xmlns:emma="http://www.w3.org/2003/04/emma" version="1.0">
        <emma:interpretation id="{A34041D1-B3D6-4B94-AD99-E5B4E68A284A}" emma:medium="tactile" emma:mode="ink">
          <msink:context xmlns:msink="http://schemas.microsoft.com/ink/2010/main" type="writingRegion" rotatedBoundingBox="2373,7035 23008,6821 23077,13495 2442,13709"/>
        </emma:interpretation>
      </emma:emma>
    </inkml:annotationXML>
    <inkml:traceGroup>
      <inkml:annotationXML>
        <emma:emma xmlns:emma="http://www.w3.org/2003/04/emma" version="1.0">
          <emma:interpretation id="{1AA3156E-1A9E-4957-8B1F-E6D661F8696A}" emma:medium="tactile" emma:mode="ink">
            <msink:context xmlns:msink="http://schemas.microsoft.com/ink/2010/main" type="paragraph" rotatedBoundingBox="2427,6818 23017,6924 22998,10678 2408,10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7CF4A1-4979-4A35-99F1-F34CAAF37DE2}" emma:medium="tactile" emma:mode="ink">
              <msink:context xmlns:msink="http://schemas.microsoft.com/ink/2010/main" type="inkBullet" rotatedBoundingBox="4023,7370 21878,7462 21871,8991 4015,8899"/>
            </emma:interpretation>
          </emma:emma>
        </inkml:annotationXML>
        <inkml:trace contextRef="#ctx0" brushRef="#br0">5774-1980 0,'0'0'0,"0"0"31,0 0-31,0 0 15,0 0-15,0 0 16,-4-79-16,-4 52 16,8 27-16,12-49 15,-12 49-15,43-53 47,46-11-31,-3 3-1,-1-11 1,-4 12-16,-22 7 16,-12 19-1,-13 15 1,-25-4 0,4 23-1,-13-4 1,4 8-1,-4-8 1,0 0 0,8 12-1,-8-19 1,5 18 0,-1-26-1,9 8 1,-5 11-1,-4-12 1,9 20 0,-9-19-1,9 3 1,-13 16 0,13-23-1,-13 26 1,-17-4-16,38-25 15,-8 6 1,-4 12 0,-1 0-1,-12 15 1,8 12 0,0 14-1,5-10 1,8 14-1,-21-7 1,4 0 0,-13-15-1,0-20 1,9 1 0,0 11-1,-9-3 1,-17 18-1,-8 12 1,8 18 0,47-49-1,-9 27-15,-3-23 32,-18 23-17,-21 0-15,-9 19 16,-25 60-1</inkml:trace>
        <inkml:trace contextRef="#ctx1" brushRef="#br0">-11378-3485 612 0,'0'-11'228'0,"9"7"-180"0,-9-4-12 16,0 4 148 0,0 4-108-16,0-7 52 15,8 3-80-15,-8-4 28 16,0 8-44-16,5 0 24 15,3 4-28-15,-8 15 28 16,0 4-32-16,0 15-4 16,0 0-12-16,0 11 20 15,0-3-16-15,0 3 4 16,0-3-8-16,-4 3 20 16,8 5-16-16,-8-9 24 0,4-3-24 0,0-8 24 15,8-7-24-15,-8-8-20 16,9 0 0-16,-9-12-200 15,0-3 116-15</inkml:trace>
      </inkml:traceGroup>
      <inkml:traceGroup>
        <inkml:annotationXML>
          <emma:emma xmlns:emma="http://www.w3.org/2003/04/emma" version="1.0">
            <emma:interpretation id="{CC5945DC-AD69-49BB-AA8F-7384F2FF1EE3}" emma:medium="tactile" emma:mode="ink">
              <msink:context xmlns:msink="http://schemas.microsoft.com/ink/2010/main" type="line" rotatedBoundingBox="3506,6823 23017,6924 23009,8435 3498,8334"/>
            </emma:interpretation>
          </emma:emma>
        </inkml:annotationXML>
        <inkml:traceGroup>
          <inkml:annotationXML>
            <emma:emma xmlns:emma="http://www.w3.org/2003/04/emma" version="1.0">
              <emma:interpretation id="{1306B669-FFEB-4DFA-A8AA-013495DC1ACE}" emma:medium="tactile" emma:mode="ink">
                <msink:context xmlns:msink="http://schemas.microsoft.com/ink/2010/main" type="inkWord" rotatedBoundingBox="3504,7129 5989,7142 5983,8294 3498,8281"/>
              </emma:interpretation>
            </emma:emma>
          </inkml:annotationXML>
          <inkml:trace contextRef="#ctx1" brushRef="#br0" timeOffset="810.3078">-10833-3181 520 0,'-4'0'192'0,"4"0"-152"0,0-4-8 0,0 0 96 15,0 8-76-15,0-4 52 16,0 0-64-16,0 0 16 16,0 0-36-16,0 0 36 15,0 0-32-15,0 0 32 16,0 0-32-16,0 0 40 16,0 0-36-16,0 0 12 15,0 0-24-15,-4 0 20 16,4 0-24-16,0 0 4 15,0 0-8-15,-9 0 12 16,9 0-12-16,0 0-4 16,0 0 0-16,0 0 20 15,0 4-12-15,0-4 12 16,0 4-12-16,-8-4 20 16,16 0-20-16,-8 0-4 15,0 0-4-15,-8 0 4 16,8 4-4-16,-9-4 24 15,9 0-16-15,-4 0 4 16,4 3-8-16,0-3-8 16,0 4 4-16,-8-4-24 15,16 0 12-15,-8 0 12 16,13 4 0-16,4 0-4 16,4 0 4-16,5-4-16 15,3 0 8-15,1-4 4 16,0 4 0-16,0-4 16 15,-9 8-8-15,0-4 24 0,1-4-20 0,-9 4 24 16,4 0-24-16,-17 0 56 16,8 0-36-16,-8 0 4 15,0 0-24-15,0 0-68 16,0 0 28-16</inkml:trace>
          <inkml:trace contextRef="#ctx1" brushRef="#br0" timeOffset="4659.507">-10790-3272 592 0,'0'-8'220'0,"13"1"-172"0,-13-5-12 16,0 12 156-1,0 0-112-15,0 0 56 16,0 12-80-16,0-5 0 0,0 8-32 0,-9 4 48 16,9-3-40-16,-4 10 12 15,8 1-28-15,-4 3 28 16,0-3-28-16,0-1 4 15,9-3-12-15,-9-4 20 16,0 0-16-16,0-7-108 16,0-1 48-16</inkml:trace>
          <inkml:trace contextRef="#ctx1" brushRef="#br0" timeOffset="5944.5461">-11429-3736 684 0,'-30'-19'252'0,"30"19"-192"0,-17-7-20 0,5-1 164 16,-1 8-120-16,-17 8 88 15,4-1-100-15,-20 27 16 16,7 4-52-16,-16 31-12 15,12 7-16-15,1 19 20 16,-1-8-16-16,13 31-20 16,1 0 0-16,16 0 20 15,9-16-4-15,25-11-4 16,13-18 0-16,38-9-68 16,13-11 36-16</inkml:trace>
          <inkml:trace contextRef="#ctx1" brushRef="#br0" timeOffset="5571.0529">-9858-3363 664 0,'-21'-19'244'0,"21"19"-188"0,-13 19-16 0,-4-12 180 16,13 1-128-16,-21 15 44 15,12 3-84-15,-8 8-12 16,8 1-24-16,-13 6-4 16,5 1-4-16,-9 4-52 15,5-1 28-15,-14 1-164 16,9-4 100-16,-4-8-548 16,9-4 348-16</inkml:trace>
          <inkml:trace contextRef="#ctx1" brushRef="#br0" timeOffset="5359.2409">-10219-3390 456 0,'-9'0'168'0,"9"0"-128"0,-4-8-16 16,4 8 132-1,0 0-92-15,0 0 28 16,0 0-56-16,0 8 48 15,8 0-48-15,5 11 56 16,8 3-56-16,-8 5 36 16,8 7-40-16,1 4 8 15,3 0-24-15,-3 0 28 16,3 4-28-16,-8-4 20 16,0 0-20-16,-4-8 44 0,0 1-32 15,-5-16-16-15,1 0-4 0,-1-19-380 16,1-3 204-16</inkml:trace>
          <inkml:trace contextRef="#ctx1" brushRef="#br0" timeOffset="6350.7408">-9713-3694 632 0,'5'-27'236'0,"-5"27"-184"0,17-7-16 0,-13 7 184 16,4 7-128-16,9 9 68 15,9 3-92-15,-1 22-12 16,5 9-36-16,0 18 24 15,4 1-28-15,0-1 40 16,-4 0-32-16,-9 16 48 16,-4-8-40-16,-17 19 48 15,-4-11-48-15,-21-5-52 16,-1-18 12-16,-25 0-56 16,8-15 36-16,-21-12-188 15,13-4 120-15,-8-15-328 16,16-7 236-16</inkml:trace>
        </inkml:traceGroup>
        <inkml:traceGroup>
          <inkml:annotationXML>
            <emma:emma xmlns:emma="http://www.w3.org/2003/04/emma" version="1.0">
              <emma:interpretation id="{B9D38589-07F5-4D8F-B081-1FEDE4003CDD}" emma:medium="tactile" emma:mode="ink">
                <msink:context xmlns:msink="http://schemas.microsoft.com/ink/2010/main" type="inkWord" rotatedBoundingBox="6118,6994 7429,7000 7425,7717 6115,771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1" brushRef="#br0" timeOffset="6920.7672">-9270-3899 728 0,'0'0'268'0,"0"0"-208"0,0 11-16 0,0-3 116 16,0-1-96-16,0 12-16 15,-4 4-32-15,4-4 28 16,0 4-20-16,0 4 4 15,0-8-16-15,0-4 56 16,0-8-40-16,0 1 32 16,0-8-32-16,0 0 0 15,0-8-16-15,-9 1 0 16,18-1-4-16,-9-11-8 16,0 4 4-16,0-4-16 15,4 4 8-15,5-4-24 16,12 4 16-16,-4-1-12 15,0 5 12-15,0-4 0 16,4 7 4-16,-4-3 24 16,5 11-8-16,-5-8 16 15,4 16-16-15,0-8 24 16,-4 11-20-16,5-3 40 16,3 3-28-16,-4 1 4 15,1-1-16-15,-14 4 20 16,5 4-20-16,-13-4 24 0,9 1-24 0,-18-5 24 15,9-3-24-15,0-1 4 16,0 5-8-16,0-9-40 16,0 1 16-16,0-8-188 15,9 1 112-15</inkml:trace>
          <inkml:trace contextRef="#ctx1" brushRef="#br0" timeOffset="7611.7737">-8158-3185 872 0,'17'0'324'0,"-17"0"-252"0,42-7-20 0,-21 3-4 16,5 4-36-16,12-8-172 15,1 8 88-15</inkml:trace>
        </inkml:traceGroup>
        <inkml:traceGroup>
          <inkml:annotationXML>
            <emma:emma xmlns:emma="http://www.w3.org/2003/04/emma" version="1.0">
              <emma:interpretation id="{B6E27D93-5AE0-4A5C-839F-414D42858E7B}" emma:medium="tactile" emma:mode="ink">
                <msink:context xmlns:msink="http://schemas.microsoft.com/ink/2010/main" type="inkWord" rotatedBoundingBox="7214,7247 9182,7257 9178,7904 7211,78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1" brushRef="#br0" timeOffset="7464.8852">-8184-3291 704 0,'-4'-15'264'0,"4"15"-208"0,4 0-12 0,-4-8 160 16,0 16-120-16,4-8 44 16,5 7-76-16,4-7 16 15,4 0-40-15,0 0-16 16,4 0-8-16,4 0 40 16,5 8-24-16,-4-8-228 15,-1 4 112-15</inkml:trace>
          <inkml:trace contextRef="#ctx1" brushRef="#br0" timeOffset="8215.9364">-6970-3633 904 0,'-5'-15'332'0,"5"15"-256"0,0 7-24 0,-8 12 80 16,8 8-84-16,-17 18 16 15,13 12-40-15,-5-3-12 16,5 3-8-16,-5 3 20 16,9-10-12-16,0-1 12 15,9-3-12-15,-9-4 12 16,0-1-16-16,0-10-144 16,8-5 72-16,-3-7-412 15,-5-3 264-15</inkml:trace>
          <inkml:trace contextRef="#ctx1" brushRef="#br0" timeOffset="8470.1951">-6758-3181 840 0,'0'-8'312'0,"0"8"-244"0,30 0-16 15,-8 0 68 1,-1 8-76-16,9-16 60 16,12 8-60-16,9 0 4 0,9 0-28 0,4-7 24 15,-13 14-28-15,-8-7 20 16,-5 0-20-16,-4 0-112 16,-13 0 48-16,-12-7-216 15,12 7 144-15</inkml:trace>
        </inkml:traceGroup>
        <inkml:traceGroup>
          <inkml:annotationXML>
            <emma:emma xmlns:emma="http://www.w3.org/2003/04/emma" version="1.0">
              <emma:interpretation id="{8E4869D7-F535-4DB0-8D68-BF6B74250D0E}" emma:medium="tactile" emma:mode="ink">
                <msink:context xmlns:msink="http://schemas.microsoft.com/ink/2010/main" type="inkWord" rotatedBoundingBox="8963,7519 10501,7527 10499,7948 8961,7940"/>
              </emma:interpretation>
            </emma:emma>
          </inkml:annotationXML>
          <inkml:trace contextRef="#ctx1" brushRef="#br0" timeOffset="8696.2964">-6387-3382 684 0,'-30'0'252'0,"30"0"-192"0,-13 19-20 0,5-4 120 16,8 0-96-16,0 4 44 15,0 8-64-15,0 3 36 16,8 4-44-16,-8 0 0 16,9 8-24-16,-5 4 28 15,5-8-24-15,-9-4 4 16,0-7-12-16,8-8-244 16,-8 3 128-16</inkml:trace>
          <inkml:trace contextRef="#ctx1" brushRef="#br0" timeOffset="9474.6673">-5757-3314 508 0,'-4'0'188'0,"4"0"-148"0,4 0-8 16,-4 0 140-1,0 0-100-15,0 4 104 16,9 3-100-16,-9 5 4 15,0 7-48-15,0 0 40 16,0 4-40-16,-5-8-16 16,5 4-8-16,-4-4 44 15,8 4-28-15,-4-11 16 0,0-1-24 0,-4 1 44 16,4-4-32-16,-4-8 4 16,8 4-20-16,-4-8-8 15,4 1 0-15,-4-9 4 16,0 13-4-16,0-13-48 15,9 9 28-15,-5-8-8 16,5 11 16-16,-1-19-20 16,5 15 16-16,0-11-12 15,4 4 12-15,0-4-8 16,0 12 8-16,0-9-20 16,4 13 20-16,-8-1 32 15,4 4-12-15,-4 0 44 16,4 11-28-16,-4 4 12 15,-1 4-20-15,-3 0 8 16,-1 0-12-16,-3 0 28 16,3 0-24-16,-8 0 20 15,0 8-20-15,-4-19 20 16,4 11-24-16,-4-12-20 16,4 1 0-16,0-8-172 15,4 7 100-15,0-14-340 16,9-1 236-16</inkml:trace>
          <inkml:trace contextRef="#ctx1" brushRef="#br0" timeOffset="9673.1981">-5195-3341 860 0,'9'8'320'0,"-9"-8"-248"0,21 27-20 0,-8-20 84 16,8 12-84-16,5-4 52 15,3 4-64-15,1 4-4 16,4 4-20-16,0-8 24 16,-4 4-24-16,-4-12-56 15,-5 4 16-15</inkml:trace>
        </inkml:traceGroup>
        <inkml:traceGroup>
          <inkml:annotationXML>
            <emma:emma xmlns:emma="http://www.w3.org/2003/04/emma" version="1.0">
              <emma:interpretation id="{B0560D3E-6A8A-4FFD-A4F9-1CFBA15803F6}" emma:medium="tactile" emma:mode="ink">
                <msink:context xmlns:msink="http://schemas.microsoft.com/ink/2010/main" type="inkWord" rotatedBoundingBox="10335,7510 11945,7519 11943,7790 10334,778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1" brushRef="#br0" timeOffset="9850.1646">-4863-3367 736 0,'-4'-23'272'0,"4"23"-208"0,-8 15-20 16,-1-11 176-1,9 7-128-15,-13 8 112 16,5 4-116-16,-13 8-4 16,-1 3-48-16,-12 4 8 15,9-12-24-15,-9 16-104 16,8-15 40-16</inkml:trace>
          <inkml:trace contextRef="#ctx1" brushRef="#br0" timeOffset="10451.3635">-3777-3162 736 0,'-25'-8'272'0,"25"8"-208"0,-5 0-20 0,1-3 160 15,8 6-120-15,5-3 52 16,4 0-76-16,12 0-28 15,9 8-20-15,0-8 16 16,5 11-16-16,-5-7 12 16,0 0-12-16,-4-8 20 15,-1 4-20-15,-7 0-152 16,-1 0 72-16,-8-7-264 16,0 7 188-16</inkml:trace>
        </inkml:traceGroup>
        <inkml:traceGroup>
          <inkml:annotationXML>
            <emma:emma xmlns:emma="http://www.w3.org/2003/04/emma" version="1.0">
              <emma:interpretation id="{E72284B5-1AB7-4737-8ABD-210166F6DE08}" emma:medium="tactile" emma:mode="ink">
                <msink:context xmlns:msink="http://schemas.microsoft.com/ink/2010/main" type="inkWord" rotatedBoundingBox="11849,6979 14297,6991 14290,8390 11842,837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1" brushRef="#br0" timeOffset="10664.9319">-3526-3318 684 0,'-17'-4'252'0,"17"4"-192"16,-8 23-20-16,4-11 136 15,8 3-104-15,-4 8 60 16,0 3-76-16,0 12-8 15,0 4-28-15,0 7 32 16,4-7-28-16,-4 0 12 16,4-8-20-16,-4 0-24 15,5-11 0-15</inkml:trace>
          <inkml:trace contextRef="#ctx1" brushRef="#br0" timeOffset="11080.1317">-2883-3622 632 0,'-4'12'236'0,"4"-12"-184"0,-8 57-16 0,3-31 88 16,5 1-76-16,-4 3 60 15,4 1-64-15,-4-1 32 16,8-3-44-16,-4-8 24 16,0 0-28-16,0-12 36 15,0-3-36-15,0-12 12 16,4 5-24-16,1-16-16 16,3 0-4-16,1-19-16 15,-1 3 12-15,5-6-120 16,4 6 72-16,0 9-12 15,4 11 40-15,-4 18 52 16,5 9-12-16,-10 18 88 16,6 4-56-16,-14 1 24 15,4-1-40-15,-8-8 28 16,5 1-32-16,-5-4 20 16,0-12-24-16,0 1-72 0,4-5 28 0</inkml:trace>
          <inkml:trace contextRef="#ctx1" brushRef="#br0" timeOffset="11365.8973">-2176-3831 632 0,'-8'-4'236'0,"8"4"-184"0,-9-3-16 0,1 3 148 15,4 7-108-15,-9 1 68 16,4 7-84-16,-8 8-8 16,4 7-32-16,-12 23 16 15,8 8-24-15,-4 11 32 16,-1-7-28-16,5-8 12 16,9-8-16-16,8-7 20 15,4-4-20-15,5-11-108 16,12-8 48-16,-4-4-588 15,0 0 352-15</inkml:trace>
          <inkml:trace contextRef="#ctx1" brushRef="#br0" timeOffset="11769.9862">-2069-3698 664 0,'-17'-7'244'0,"17"7"-188"0,-17 30-16 0,12-7 76 16,1 3-72-16,-9 12 60 16,9 4-60-16,-4-4-20 15,3 0-16-15,1-7 8 16,4-9-8-16,0-6 40 16,0-5-24-16,0-11 32 15,4 0-32-15,1-11-4 16,-1-1-12-16,0-14-8 15,5-1 4-15,3-19-24 16,1 8 12-16,4-7-76 16,5 11 48-16,-10 3-20 15,14 12 32-15,-13 8 48 16,4 11-12-16,-9 11 88 16,5 12-56-16,-13 11 76 15,0 8-68-15,4 0 8 16,1 0-36-16,-1-8 4 15,9-4-16-15,-5-7 36 16,-4-4-24-16,5-4-136 16,-1-3 60-16</inkml:trace>
          <inkml:trace contextRef="#ctx1" brushRef="#br0" timeOffset="11982.0353">-1720-3652 912 0,'0'0'340'0,"0"0"-264"0,13 4-24 0,4-4 44 16,0 3-64-16,0-3-4 16,13-3-16-16,-9 3 32 15,0 0-20-15,5 0-76 16,-5 3 28-16</inkml:trace>
          <inkml:trace contextRef="#ctx1" brushRef="#br0" timeOffset="12206.8537">-1443-3819 756 0,'-9'3'280'0,"9"-3"-216"0,-13 12-20 0,13-1 68 16,0 4-72-16,0 16 28 16,0 7-40-16,0 4-8 15,9 3-12-15,-9-3 20 16,4 0-16-16,1-8-4 16,-1-7-4-16,-4-8-200 15,0 0 108-15</inkml:trace>
          <inkml:trace contextRef="#ctx1" brushRef="#br0" timeOffset="12494.312">-1235-3899 716 0,'-12'-12'264'0,"12"12"-204"0,8 12-16 0,-4-5 140 15,1 1-108-15,3 11 60 16,9 8-80-16,-8 14 44 16,4 5-56-16,-5 15-20 15,1 0-16-15,-9-4 16 16,0-4-12-16,-13-8-180 15,4-7 92-15</inkml:trace>
          <inkml:trace contextRef="#ctx1" brushRef="#br0" timeOffset="13601.9579">-2295-2737 540 0,'0'-7'200'0,"0"7"-156"0,0-8-12 16,0 0 176-1,4 8-120-15,1-7 60 0,3 3-84 16,1-7 4-16,-1 3-36 0,5 8-4 16,0 0-16-16,4 0-8 15,0 8 0-15,0 7-4 16,4 0 0-16,-8 0 16 16,4 4-8-16,-13-4 48 15,-4 4-28-15,-13-4 20 16,5 4-28-16,-13-7-8 15,8 3-8-15,-8-8-4 16,8 5 0-16,-4-9-12 16,12 5 8-16,-7-4 28 15,7 3-12-15,1-7 24 16,8 0-24-16,1 0 12 16,7 8-12-16,1-8 28 15,4 4-24-15,5-4-100 16,-1 0 40-16</inkml:trace>
          <inkml:trace contextRef="#ctx1" brushRef="#br0" timeOffset="13935.0634">-1601-2517 832 0,'0'3'308'0,"0"-3"-240"0</inkml:trace>
          <inkml:trace contextRef="#ctx1" brushRef="#br0" timeOffset="13046.2765">-3074-3100 612 0,'0'-12'228'0,"0"12"-180"0,4-7-12 15,0 7 192 1,1 0-132-16,3-8 68 16,1 16-96-16,8-12 4 15,4 8-40-15,17-4 12 16,5 7-24-16,55-7 16 16,8-3-20-16,56-1 36 15,0-4-28-15,30 1 12 16,-22 3-20-16,17-4 44 0,-29 8-32 15,4-7-60-15,-30 3 20 16,-34 0-36-16,-18 4 28 0,-24-4-36 16,-22 4 36-16,-21-3-168 15,-5-1 104-15</inkml:trace>
        </inkml:traceGroup>
        <inkml:traceGroup>
          <inkml:annotationXML>
            <emma:emma xmlns:emma="http://www.w3.org/2003/04/emma" version="1.0">
              <emma:interpretation id="{544D14E2-2442-4697-B8F1-A478D7AEFE26}" emma:medium="tactile" emma:mode="ink">
                <msink:context xmlns:msink="http://schemas.microsoft.com/ink/2010/main" type="inkWord" rotatedBoundingBox="15050,7118 15641,7121 15637,7826 15046,7823"/>
              </emma:interpretation>
            </emma:emma>
          </inkml:annotationXML>
          <inkml:trace contextRef="#ctx1" brushRef="#br0" timeOffset="14666.5146">-353-3354 704 0,'0'-7'264'0,"0"7"-208"0,4 0-12 16,-4 0 160-16,0 0-120 0,0 0-16 15,9 7-44-15,-1 8 52 16,9 0-44-16,0 12-4 16,5-8-16-16,-1 7 16 15,0 5-16-15,0-5 32 16,5 4-28-16,-9-3 12 15,0-1-16-15,-8-7-104 16,-1-4 48-16</inkml:trace>
          <inkml:trace contextRef="#ctx1" brushRef="#br0" timeOffset="14850.0465">-196-3399 904 0,'-8'19'332'16,"8"-19"-256"-16,-21 53-24 0,12-31 64 15,5 5-76-15,-9-1 8 16,5 5-28-16,-9 3 4 16,8 0-12-16,-4-8 12 15,5-3-16-15,-5-4-12 16,9-12 0-16</inkml:trace>
          <inkml:trace contextRef="#ctx1" brushRef="#br0" timeOffset="15103.7661">-76-3729 892 0,'25'-37'332'0,"-25"37"-260"0,64-12-20 0,-43 8 108 16,1 8-100-16,-5 4 64 15,4 3-72-15,-8 8-12 16,4 8-24-16,-17 7 32 16,-9 3-24-16,-3 1 12 15,-1-4-20-15,0-7 8 16,4-4-12-16,14-12-8 16,3 0 0-16,22-14-24 15,4-1 12-15,13-8-208 16,0 1 120-16</inkml:trace>
        </inkml:traceGroup>
        <inkml:traceGroup>
          <inkml:annotationXML>
            <emma:emma xmlns:emma="http://www.w3.org/2003/04/emma" version="1.0">
              <emma:interpretation id="{933D1A0A-E7DF-4CC0-9509-EED2E847730F}" emma:medium="tactile" emma:mode="ink">
                <msink:context xmlns:msink="http://schemas.microsoft.com/ink/2010/main" type="inkWord" rotatedBoundingBox="16040,7410 16402,7412 16400,7836 16038,783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1" brushRef="#br0" timeOffset="15420.6087">643-3305 892 0,'-4'0'332'0,"4"0"-260"0,21 0-20 0,5-3 72 16,4 3-80-16,17 0 24 15,-5 0-36-15,1 0-12 16,-5 3-12-16,-4-6-252 16,0 3 132-16,-8-4-544 15,-5 8 364-15</inkml:trace>
          <inkml:trace contextRef="#ctx1" brushRef="#br0" timeOffset="15600.0888">912-3490 840 0,'0'0'312'0,"0"0"-244"16,-17 42-16-16,8-16 68 15,5 1-76-15,-9 10 24 16,13 1-36-16,-13 4 4 16,13-1-20-16,-17 9-112 15,13-5 48-15,-9-3-492 16,9-8 300-16</inkml:trace>
        </inkml:traceGroup>
        <inkml:traceGroup>
          <inkml:annotationXML>
            <emma:emma xmlns:emma="http://www.w3.org/2003/04/emma" version="1.0">
              <emma:interpretation id="{B0B4E4C6-3C1A-4098-87D0-E20199CB4BE2}" emma:medium="tactile" emma:mode="ink">
                <msink:context xmlns:msink="http://schemas.microsoft.com/ink/2010/main" type="inkWord" rotatedBoundingBox="17068,6893 18047,6898 18044,7450 17065,7445">
                  <msink:destinationLink direction="with" ref="{963F1439-2DD8-49D2-A0CF-D00A49F62053}"/>
                </msink:context>
              </emma:interpretation>
            </emma:emma>
          </inkml:annotationXML>
          <inkml:trace contextRef="#ctx1" brushRef="#br0" timeOffset="16498.9963">1687-3793 592 0,'4'-26'220'0,"-4"26"-172"0,0 0-12 0,0-8 144 16,0 8-104-16,0 8 16 15,0-5-56-15,-4 20 0 16,4-4-20-16,-5 15 8 16,1 8-12-16,-4-8-8 15,8 7 0-15,-5-14 20 16,10-1-12-16,-5-14 48 16,0-5-32-16,0-18 12 15,8 0-24-15,1-16 8 16,-1-3-12-16,1-4-8 15,3 7 0-15,-3-7-40 16,-1 11 20-16,1 5-48 16,4 2 36-16,-9 13-12 15,0 14 24-15,-4 12 52 16,0 3-16-16,0 16 24 0,4-1-24 16,1 1 0-16,-1 0-12 0,0-8 28 15,1-8-20 1,-5-11-112-16,4 4 52 15,-4-11-300-15,0-8 188 0</inkml:trace>
          <inkml:trace contextRef="#ctx1" brushRef="#br0" timeOffset="16844.7533">2347-3990 592 0,'-9'-4'220'0,"9"4"-172"0,0-11-12 16,0 11 156-1,0 0-112-15,-13 0 56 16,5 11-80-16,-14 1 36 16,14 3-52-16,-22 8-4 15,5-1-20-15,-9 16 8 16,8 0-16-16,5 11 16 16,12 4-16-16,9 4-4 0,9-8 0 15,3-7-60 1,18-4 32-16</inkml:trace>
          <inkml:trace contextRef="#ctx1" brushRef="#br0" timeOffset="17012.1982">2577-3649 1068 0,'-5'-19'396'0,"5"19"-308"0,0-4-24 0,5 0-16 15,12 1-40-15,4-9-292 16,9 8 152-16</inkml:trace>
        </inkml:traceGroup>
        <inkml:traceGroup>
          <inkml:annotationXML>
            <emma:emma xmlns:emma="http://www.w3.org/2003/04/emma" version="1.0">
              <emma:interpretation id="{230200E5-F949-47E5-B13C-E9CFA9916C6E}" emma:medium="tactile" emma:mode="ink">
                <msink:context xmlns:msink="http://schemas.microsoft.com/ink/2010/main" type="inkWord" rotatedBoundingBox="18471,7165 18552,7165 18551,7189 18471,7189">
                  <msink:destinationLink direction="with" ref="{963F1439-2DD8-49D2-A0CF-D00A49F62053}"/>
                </msink:context>
              </emma:interpretation>
            </emma:emma>
          </inkml:annotationXML>
          <inkml:trace contextRef="#ctx1" brushRef="#br0" timeOffset="17175.131">3070-3713 976 0,'9'-4'360'0,"-9"4"-280"0,0-4-20 15,9 0 36 1,3 4-64-16,10-7-160 16,7 3 64-16</inkml:trace>
        </inkml:traceGroup>
        <inkml:traceGroup>
          <inkml:annotationXML>
            <emma:emma xmlns:emma="http://www.w3.org/2003/04/emma" version="1.0">
              <emma:interpretation id="{B0C3C83A-D113-4E41-9AD2-2DE1135BAE03}" emma:medium="tactile" emma:mode="ink">
                <msink:context xmlns:msink="http://schemas.microsoft.com/ink/2010/main" type="inkWord" rotatedBoundingBox="18991,7173 19017,7173 19017,7185 18990,7184">
                  <msink:destinationLink direction="with" ref="{963F1439-2DD8-49D2-A0CF-D00A49F62053}"/>
                </msink:context>
              </emma:interpretation>
              <emma:one-of disjunction-type="recognition" id="oneOf5">
                <emma:interpretation id="interp5" emma:lang="" emma:confidence="0">
                  <emma:literal>....</emma:literal>
                </emma:interpretation>
                <emma:interpretation id="interp6" emma:lang="" emma:confidence="0">
                  <emma:literal>It.</emma:literal>
                </emma:interpretation>
                <emma:interpretation id="interp7" emma:lang="" emma:confidence="0">
                  <emma:literal>St..</emma:literal>
                </emma:interpretation>
                <emma:interpretation id="interp8" emma:lang="" emma:confidence="0">
                  <emma:literal>'t"</emma:literal>
                </emma:interpretation>
                <emma:interpretation id="interp9" emma:lang="" emma:confidence="0">
                  <emma:literal>'t."</emma:literal>
                </emma:interpretation>
              </emma:one-of>
            </emma:emma>
          </inkml:annotationXML>
          <inkml:trace contextRef="#ctx1" brushRef="#br0" timeOffset="17301.9695">3590-3729 956 0,'13'4'352'0,"-13"-4"-272"0,8 4-24 0,-8-4 24 16,5 4-56-16</inkml:trace>
        </inkml:traceGroup>
        <inkml:traceGroup>
          <inkml:annotationXML>
            <emma:emma xmlns:emma="http://www.w3.org/2003/04/emma" version="1.0">
              <emma:interpretation id="{786C5908-9860-481C-9951-F2BD54662EC0}" emma:medium="tactile" emma:mode="ink">
                <msink:context xmlns:msink="http://schemas.microsoft.com/ink/2010/main" type="inkWord" rotatedBoundingBox="20219,6947 23017,6961 23013,7851 20214,7837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1" brushRef="#br0" timeOffset="19613.9838">4825-3513 676 0,'-9'-23'248'0,"9"23"-192"0,13 4-16 16,-9 0 144-16,-4 4-108 16,13 7 120-16,4 7-112 0,-4 9-8 15,13-1-48-15,-9 4 8 16,4 0-20-16,-4-4 20 16,4-3-24-16,-8-4-4 15,0-4-4-15,-9-8-148 16,5 0 80-16</inkml:trace>
          <inkml:trace contextRef="#ctx1" brushRef="#br0" timeOffset="19775.413">5021-3486 912 0,'-26'15'340'0,"26"-15"-264"0,-25 45-24 0,3-26 72 15,18 4-80-15,-21 3 16 16,-1 5-36-16,-8-1-152 16,8-4 64-16</inkml:trace>
          <inkml:trace contextRef="#ctx1" brushRef="#br0" timeOffset="20205.1597">5306-3929 964 0,'4'-12'360'0,"-4"12"-280"0,51-7-24 0,-34 3 104 15,5 8-100-15,-9 0 8 16,12 3-40-16,-12 8-16 15,0-7-8-15,-13 3 40 16,4 4-24-16,-30-3-132 16,14-1 60-16,-27 1-104 15,9-5 88-15,-4-3-56 16,13 3 76-16,13-7-32 16,12 0 48-16,13 0 12 15,4 4 8-15,5 0 64 16,3 11-28-16,-11-7 24 15,7 3-28-15,-21 8 88 16,-4-4-60-16,-12-4 48 16,-5 5-56-16,-22-5-4 15,5 0-20-15,-8-3-4 16,7 3-4-16,6-3-260 16,16-1 136-16</inkml:trace>
          <inkml:trace contextRef="#ctx1" brushRef="#br0" timeOffset="20586.3206">5689-3240 964 0,'-21'-8'360'0,"21"8"-280"0,21-4-24 0,-12 1 68 16,12 6-80-16,5-6 16 15,3 3-36-15,14-4-4 16,4 4-12-16,4-4-16 16,-8 8 4-16,-1-4-288 15,5 0 160-15</inkml:trace>
          <inkml:trace contextRef="#ctx1" brushRef="#br0" timeOffset="20796.3788">5992-3441 892 0,'-17'0'332'0,"17"0"-260"0,-17 27-20 0,8-12 132 15,5 4-112-15,-22 11 16 16,26 0-52-16,-4 4 0 15,4 0-20-15,0 12 36 16,4-8-28-16,9-1-112 16,0-2 48-16,4-13-248 15,-4-7 160-15</inkml:trace>
          <inkml:trace contextRef="#ctx1" brushRef="#br0" timeOffset="20965.2567">6541-3346 1048 0,'-26'0'388'0,"26"0"-300"0,13 0-28 16,0-4-4 0,4 4-44-16,9-8-532 15,3 8 284-15</inkml:trace>
          <inkml:trace contextRef="#ctx1" brushRef="#br0" timeOffset="21095.1024">7486-3380 1444 0,'26'0'536'0,"-26"0"-420"0,8-19-28 0,1 11-4 16,12 8-64-16,9-19-404 15,4 8 208-15</inkml:trace>
        </inkml:traceGroup>
        <inkml:traceGroup>
          <inkml:annotationXML>
            <emma:emma xmlns:emma="http://www.w3.org/2003/04/emma" version="1.0">
              <emma:interpretation id="{70301DAD-9789-470D-A4BA-A36FC745D38F}" emma:medium="tactile" emma:mode="ink">
                <msink:context xmlns:msink="http://schemas.microsoft.com/ink/2010/main" type="inkWord" rotatedBoundingBox="13839,7982 13850,7983 13850,8173 13838,8172"/>
              </emma:interpretation>
            </emma:emma>
          </inkml:annotationXML>
          <inkml:trace contextRef="#ctx1" brushRef="#br0" timeOffset="13832.7911">-1550-2919 1100 0,'-8'0'408'0,"8"0"-316"0,0 12-28 0,-4 10 44 16,4-6-72-16,0 6-4 15,0-3-20-15,0 8 8 16,4-1-12-16,-4-3-108 16,0 0 52-16</inkml:trace>
        </inkml:traceGroup>
      </inkml:traceGroup>
      <inkml:traceGroup>
        <inkml:annotationXML>
          <emma:emma xmlns:emma="http://www.w3.org/2003/04/emma" version="1.0">
            <emma:interpretation id="{7E3E967E-7B46-4F42-968A-E82575C42D11}" emma:medium="tactile" emma:mode="ink">
              <msink:context xmlns:msink="http://schemas.microsoft.com/ink/2010/main" type="line" rotatedBoundingBox="2358,9674 11279,9116 11348,10220 2427,10777"/>
            </emma:interpretation>
          </emma:emma>
        </inkml:annotationXML>
        <inkml:traceGroup>
          <inkml:annotationXML>
            <emma:emma xmlns:emma="http://www.w3.org/2003/04/emma" version="1.0">
              <emma:interpretation id="{DD794DFF-77F7-41E0-8EBE-4FF02ABD3907}" emma:medium="tactile" emma:mode="ink">
                <msink:context xmlns:msink="http://schemas.microsoft.com/ink/2010/main" type="inkWord" rotatedBoundingBox="5394,9484 7492,9353 7561,10456 5462,10588">
                  <msink:destinationLink direction="to" ref="{09C29EF0-2AF8-45D2-8D47-20F3216E6E0E}"/>
                </msink:context>
              </emma:interpretation>
            </emma:emma>
          </inkml:annotationXML>
          <inkml:trace contextRef="#ctx1" brushRef="#br0" timeOffset="48688.9667">-8137-1511 456 0,'-9'-7'168'0,"9"7"-128"0,0-4-16 16,0 0 176-1,0 8-116-15,0-4 108 16,0 0-112-16,5-4-16 15,3 4-40-15,5-3 20 16,8-1-28-16,0 0-4 16,5 4-8-16,0-4 4 15,-1 8-4-15,-4-4 40 0,5 4-20 0,-5 0-144 16,5 3 64-16</inkml:trace>
          <inkml:trace contextRef="#ctx1" brushRef="#br0" timeOffset="45957.328">-9772-833 820 0,'-26'-8'304'15,"26"8"-236"-15,-21 35-20 0,8-13 72 16,5-3-76-16,-10 19 44 15,10-4-52-15,-9 11-12 16,8 5-12-16,1 3-12 16,-1 0 4-16,1-4 28 15,8-4-16-15,-4-11 32 16,-5-7-32-16,1-12-164 16,8-7 80-16,4-16-584 15,9 0 364-15</inkml:trace>
        </inkml:traceGroup>
        <inkml:traceGroup>
          <inkml:annotationXML>
            <emma:emma xmlns:emma="http://www.w3.org/2003/04/emma" version="1.0">
              <emma:interpretation id="{C9B2E88B-BA61-4A1F-AF94-DDEC4D921063}" emma:medium="tactile" emma:mode="ink">
                <msink:context xmlns:msink="http://schemas.microsoft.com/ink/2010/main" type="inkWord" rotatedBoundingBox="5879,10351 6241,10329 6242,10337 5880,10360">
                  <msink:destinationLink direction="from" ref="{09C29EF0-2AF8-45D2-8D47-20F3216E6E0E}"/>
                </msink:context>
              </emma:interpretation>
            </emma:emma>
          </inkml:annotationXML>
          <inkml:trace contextRef="#ctx1" brushRef="#br0" timeOffset="46124.2707">-9521-542 832 0,'13'-7'308'0,"-13"7"-240"0,29 0-20 0,-16-4 116 16,4 4-100-16,17-4 44 15,0 4-64-15,18-3 4 16,-1-1-32-16,8 0-80 15,1 4 36-15</inkml:trace>
        </inkml:traceGroup>
        <inkml:traceGroup>
          <inkml:annotationXML>
            <emma:emma xmlns:emma="http://www.w3.org/2003/04/emma" version="1.0">
              <emma:interpretation id="{4BDCFA50-F1BB-4461-AE0A-70941CB58481}" emma:medium="tactile" emma:mode="ink">
                <msink:context xmlns:msink="http://schemas.microsoft.com/ink/2010/main" type="inkWord" rotatedBoundingBox="7175,9588 7671,9557 7687,9826 7192,9857">
                  <msink:destinationLink direction="with" ref="{E9A5A47E-CDE9-4A3A-AF02-197C72930DE5}"/>
                </msink:context>
              </emma:interpretation>
            </emma:emma>
          </inkml:annotationXML>
          <inkml:trace contextRef="#ctx1" brushRef="#br0" timeOffset="46945.1857">-8163-1283 476 0,'-8'-23'176'0,"8"23"-136"0,4-8-12 15,-4 5 120 1,0 6-88-16,0-3 72 0,0 0-76 15,0 8 48 1,0 3-60-16,-4 8-4 0,4 8-24 0,-5 11-20 16,5-1 0-16,-4 1 48 15,0 0-24-15,-5-11 80 16,5-5-56-16,-4-18 12 16,8-4-32-16,-5-19 12 15,5-4-20-15,5-11 0 16,7 4-8-16,1-4-24 15,4 8 8-15,0-1-32 16,0 12 24-16,0 0-12 16,0 7 16-16,-4 4 0 15,0 4 4-15,-5 0 24 16,5 4-8-16,-4-4-56 16,-1 4 24-16</inkml:trace>
          <inkml:trace contextRef="#ctx1" brushRef="#br0" timeOffset="48875.4635">-7716-1117 768 0,'-4'8'284'0,"4"-8"-220"0,4-12-20 0</inkml:trace>
        </inkml:traceGroup>
        <inkml:traceGroup>
          <inkml:annotationXML>
            <emma:emma xmlns:emma="http://www.w3.org/2003/04/emma" version="1.0">
              <emma:interpretation id="{FFE54AD0-BCA5-4E9C-BA12-AE1CCB437BB2}" emma:medium="tactile" emma:mode="ink">
                <msink:context xmlns:msink="http://schemas.microsoft.com/ink/2010/main" type="inkWord" rotatedBoundingBox="2369,9843 8459,9463 8501,10134 2411,10515"/>
              </emma:interpretation>
            </emma:emma>
          </inkml:annotationXML>
          <inkml:trace contextRef="#ctx1" brushRef="#br0" timeOffset="49334.1224">-7371-1211 716 0,'-21'15'264'0,"21"-15"-204"0,-26 49-16 15,18-23 0 1,8 5-32-16,-13 6-4 0,9 5-4 16,0-8 4-16,4 0-4 0,-5-15 52 15,5 0-32-15,-4-15 76 16,8-4-52-16,-4-19 28 15,0-4-44-15,0-15-8 16,0 4-16-16,0-4 4 16,9 8-8-16,-1 0-36 15,5 11 16-15,0 0 32 16,4 8-8-16,0 3 0 16,4 4-4-16,-8 1-16 15,4 6 8-15,-4-3-148 16,0 0 84-16</inkml:trace>
          <inkml:trace contextRef="#ctx1" brushRef="#br0" timeOffset="49411.8321">-7418-1299 840 0,'-12'-3'312'0,"12"3"-244"0,-5-12-16 16,5 9 92-1,9 3-88-15,-5-4 40 16,5 4-56-16,8-4-68 16,4 0 16-16,5 0-452 15,3 4 256-15</inkml:trace>
          <inkml:trace contextRef="#ctx1" brushRef="#br0" timeOffset="49545.688">-6941-1439 788 0,'0'8'292'0,"0"-8"-228"0,-12 19-16 0,12-4-24 16,4 0-24-16,-4 8 8 15,0 0-4-15</inkml:trace>
          <inkml:trace contextRef="#ctx1" brushRef="#br0" timeOffset="42413.0497">-12983-413 676 0,'-9'-7'248'0,"9"7"-192"0,13-27-16 0,-4 12 24 16,-1 4-44-16,9-12 24 15,0 8-24-15,5-8-8 16,3 8-8-16,-4 0-16 16,1 7 8-16,-5 1 12 15,0 7-4-15,-4 3 76 16,-1 9-44-16,-3 3 48 16,-1 8-48-16,1 3 44 15,-1 1-48-15,1-5 4 16,4 1-24-16,-1-12 20 15,1 1-20-15,4-20-32 16,0-3 12-16,5-12-156 16,-1 4 88-16,0-7-328 15,5 7 224-15</inkml:trace>
          <inkml:trace contextRef="#ctx1" brushRef="#br0" timeOffset="42068.1301">-12911-878 684 0,'9'-34'252'0,"-9"34"-192"0,30-35-20 0,-18 20-40 15,5 4-8-15,1-4 4 16,3 7 4-16,0 1 52 16,0 7-28-16,-4 11 68 15,5 4-52-15,-5 12-8 16,0 7-20-16,-4 0 32 16,-1-4-20-16,-7-3 32 15,3-1-32-15,-8-7 40 16,4-4-36-16,-4-7 12 15,5-4-24-15,-1-8 0 16,0 0-8-16,5-11 12 16,-1 3-12-16,5-14-144 15,0 7 72-15,4-7-112 16,0 7 96-16,-9 0-204 16,1 7 160-16</inkml:trace>
        </inkml:traceGroup>
        <inkml:traceGroup>
          <inkml:annotationXML>
            <emma:emma xmlns:emma="http://www.w3.org/2003/04/emma" version="1.0">
              <emma:interpretation id="{4A8CC2A9-3939-407B-AE29-60FC2FC1E41F}" emma:medium="tactile" emma:mode="ink">
                <msink:context xmlns:msink="http://schemas.microsoft.com/ink/2010/main" type="inkWord" rotatedBoundingBox="3453,10022 9686,9633 9729,10307 3496,10697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1" brushRef="#br0" timeOffset="55690.8194">-6753-674 684 0,'-13'4'252'0,"13"-4"-192"0,4-4-20 0,-4 0 100 15,9 8-84-15,-1-8 60 16,5 4-72-1,25-4 4-15,-4 1-28 0,18-5 32 16,7 12-28-16,-4-16-4 16,5 9-12-16,-17-5 20 15,-1 8-16-15,-12-4-48 16,-9 8 20-16</inkml:trace>
          <inkml:trace contextRef="#ctx1" brushRef="#br0" timeOffset="55941.0035">-6421-969 652 0,'-13'0'244'0,"13"0"-192"0,-21 26-12 16,8-3 100-1,5 0-84-15,-10 11 4 16,6 4-36-16,-1-1-16 15,4 5-4-15,1-8 40 16,8 0-24-16,0-4 0 16,0 1-12-16,0-9 28 15,0 1-20-15,0-8-120 16,0-3 56-16,8-9-492 16,14-3 296-16</inkml:trace>
          <inkml:trace contextRef="#ctx1" brushRef="#br0" timeOffset="56331.7583">-6187-591 1100 0,'0'-4'408'0,"0"4"-316"0,13-3-28 16,-5-1 20-1,5 0-60-15,17-3 0 16,0 3-16-16,21-8-164 16,-9 9 84-16,10-1-296 15,-1 4 204-15</inkml:trace>
          <inkml:trace contextRef="#ctx1" brushRef="#br0" timeOffset="56137.5261">-5714-1268 860 0,'-13'0'320'0,"13"0"-248"0,-30 19-20 0,9 0 60 16,4 3-72-16,-13 20-8 15,9 3-20-15,-1 12 0 16,10-4-8-16,-5 0 8 15,8-7-8-15,5-5-168 16,4-3 88-16</inkml:trace>
          <inkml:trace contextRef="#ctx1" brushRef="#br0" timeOffset="43818.6233">-11901-852 352 0,'4'-11'132'15,"-4"11"-104"-15,8 38-8 0,-3-19 140 16,-1 3-92-16,-8 5 52 16,4 3-72-16,-9-4 0 15,5 1-28-15,-9-4 76 16,9-4-52-16,-5-8 68 15,5-3-64-15,0-16 20 16,4 0-40-16,0-14-8 16,4 3-12-16,0-15-8 15,5 3 4-15,8-6-48 16,8 6 24-16,9 5 68 0,5 7-24 0,3 8 20 16,1 7-28-16,-1 4 8 15,1 4-12-15,-13-4 20 16,0 3-20-16,-13-3-64 15,0 0 24-15,-9-3-244 16,5-1 152-16</inkml:trace>
        </inkml:traceGroup>
        <inkml:traceGroup>
          <inkml:annotationXML>
            <emma:emma xmlns:emma="http://www.w3.org/2003/04/emma" version="1.0">
              <emma:interpretation id="{25248096-FF94-437E-AFBB-384B2FF3E2B7}" emma:medium="tactile" emma:mode="ink">
                <msink:context xmlns:msink="http://schemas.microsoft.com/ink/2010/main" type="inkWord" rotatedBoundingBox="10475,9433 11295,9382 11334,9991 10513,10043"/>
              </emma:interpretation>
            </emma:emma>
          </inkml:annotationXML>
          <inkml:trace contextRef="#ctx1" brushRef="#br0" timeOffset="58266.1673">-4833-1174 372 0,'-8'-22'140'0,"8"22"-112"0,0-8-4 0,-5 4 56 16,5 8-48-16,-8 0 128 15,8 3-88-15,-4 16 20 16,4 7-56-16,-9 16 12 16,5 7-28-16,0-8 52 15,4-3-40-15,-5-8 48 16,5-4-48-16,-4-15 80 15,4 1-60-15,-4-20-8 16,8-4-28-16,-4-26 24 16,0 0-24-16,0-15-4 15,4 3-8-15,1-7-4 16,7 16 0-16,-3-1-36 16,4 15 20-16,-5 0 60 15,5 12-24-15,-4 0 4 16,3 3-16-16,-3 0 12 15,4 8-12-15,-5-3 40 16,1 6-24-16,-5-3-156 0,4 0 72 0</inkml:trace>
          <inkml:trace contextRef="#ctx1" brushRef="#br0" timeOffset="58526.8884">-4377-1427 808 0,'-13'4'300'0,"13"-4"-232"0,-13 15-20 0,5-8 72 16,4 5-76-16,-5 3 8 15,5 0-32-15,-1 0-12 16,10 0-4-16,-5-3 12 15,4-1-8-15,0-4-232 16,5 5 120-16,4-8-476 16,-1 3 324-16</inkml:trace>
          <inkml:trace contextRef="#ctx1" brushRef="#br0" timeOffset="58837.1053">-4147-1499 820 0,'8'-15'304'0,"-8"15"-236"0,5-4-20 0,-5 4 20 16,8 7-48-16,1 5 24 15,-1 7-24-15,-4 3 8 16,1-3-16-16,-10 8 20 16,5 3-20-16,-8-11 32 15,-1 8-28-15,-3-12 48 16,3 0-36-16,1-8-4 15,3 5-16-15,10-8-8 16,3-1 4-16,13-3-76 16,9 4 40-16</inkml:trace>
        </inkml:traceGroup>
      </inkml:traceGroup>
    </inkml:traceGroup>
    <inkml:traceGroup>
      <inkml:annotationXML>
        <emma:emma xmlns:emma="http://www.w3.org/2003/04/emma" version="1.0">
          <emma:interpretation id="{6F7A57BF-C121-4596-9C1A-1DA6DE7E53A9}" emma:medium="tactile" emma:mode="ink">
            <msink:context xmlns:msink="http://schemas.microsoft.com/ink/2010/main" type="paragraph" rotatedBoundingBox="6644,9849 22283,9189 22358,10989 6720,116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859812B-6E18-44AA-B077-AC43C049181A}" emma:medium="tactile" emma:mode="ink">
              <msink:context xmlns:msink="http://schemas.microsoft.com/ink/2010/main" type="line" rotatedBoundingBox="6644,9849 22283,9189 22358,10989 6720,11649"/>
            </emma:interpretation>
          </emma:emma>
        </inkml:annotationXML>
        <inkml:traceGroup>
          <inkml:annotationXML>
            <emma:emma xmlns:emma="http://www.w3.org/2003/04/emma" version="1.0">
              <emma:interpretation id="{B3AF1CF8-C228-4BB7-96AA-8B78BCDD63DD}" emma:medium="tactile" emma:mode="ink">
                <msink:context xmlns:msink="http://schemas.microsoft.com/ink/2010/main" type="inkWord" rotatedBoundingBox="6667,10391 8268,10323 8298,11043 6698,11111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1" brushRef="#br0" timeOffset="50415.4099">-8729-511 424 0,'-4'0'156'0,"4"0"-120"0,0 0-8 16,0 0 116 0,0 0-84-16,0 0 36 15,0 0-56-15,0 4 64 16,4-1-56-16,-4 1 28 16,4 0-44-16,-4 0 60 0,4-1-52 0,-4-3 20 15,9 4-40-15,-1 0 36 16,1 0-32-16,4-4-12 15,8 0-8-15,22-4 12 16,3 4-8-16,31-4-4 16,4 4 0-16,34-4 12 15,-4 1-8-15,33-5 16 16,-7 8-16-16,-1-4 4 16,-21 4-4-16,0-7 12 15,-17-1-12-15,-4-3 24 16,-22 7-20-16,-12-4 48 15,-18 5-32-15,-21-5 40 16,1 4-40-16,-22-3-4 16,0 7-16-16,-22-4-184 15,10 8 100-15</inkml:trace>
          <inkml:trace contextRef="#ctx1" brushRef="#br0" timeOffset="51247.1367">-8193-53 520 0,'-12'-8'192'0,"12"8"-152"0,4 4-8 0,-8 0 116 15,4 7-88-15,-5 4 36 16,1 8-56-16,0 3-16 16,4 5-12-16,-4-1 44 15,8 4-32-15,-4-7 44 16,0-1-40-16,0-15 72 16,0-3-52-16,0-16 36 15,4-3-48-15,-4-8-12 16,4 0-12-16,-4-11-12 15,9 7 4-15,-1-3-40 16,5 11 20-16,-4-1 40 16,4 9-12-16,-5-1 24 15,5 5-20-15,-5-1 8 16,1 4-12-16,-5-4 36 16,5 8-24-16,-5-4-208 15,0 0 100-15,5-4-496 16,8 8 324-16</inkml:trace>
          <inkml:trace contextRef="#ctx1" brushRef="#br0" timeOffset="51539.9128">-7852-159 676 0,'21'-15'248'0,"-21"15"-192"0,34-12-16 0,-12 1 136 31,-1 11-104-31,5 0 8 0,-1 7-52 0,1 1 8 16,-5 11-20-16,-4-8 28 15,-4 4-28-15,-13 1 40 16,0-1-32-16,-13-4 4 16,9 4-16-16,-13-7 0 15,8-1-4-15,-4-3-16 16,13 0 4-16,9-4 12 15,4 0-4-15,8-4 16 16,9 4-12-16,0-4-64 16,-1 4 28-16,-3-3-304 15,4-1 180-15</inkml:trace>
        </inkml:traceGroup>
        <inkml:traceGroup>
          <inkml:annotationXML>
            <emma:emma xmlns:emma="http://www.w3.org/2003/04/emma" version="1.0">
              <emma:interpretation id="{1153B981-6C51-486A-81EA-293CC0BE3807}" emma:medium="tactile" emma:mode="ink">
                <msink:context xmlns:msink="http://schemas.microsoft.com/ink/2010/main" type="inkWord" rotatedBoundingBox="9232,10479 9510,10468 9529,10898 9250,10909"/>
              </emma:interpretation>
            </emma:emma>
          </inkml:annotationXML>
          <inkml:trace contextRef="#ctx1" brushRef="#br0" timeOffset="56629.7885">-6123-424 612 0,'0'4'228'0,"0"-4"-180"0,8 15-12 0,-8-8 132 15,13 1-100-15,9 11 24 16,3 4-52-16,-12 3 0 15,8 4-24-15,-21 1 28 16,9 6-28-16,-26-6 12 16,4-1-16-16,-8-7 12 15,-1-1-16-15,-3-3 84 16,8-4-48-16,0-3 24 16,8 3-40-16,18-7 8 15,-1 3-20-15,18-7 20 16,-1 3-24-16,35-3-100 15,-9 4 44-15,0-5-296 16,0 5 184-16</inkml:trace>
        </inkml:traceGroup>
        <inkml:traceGroup>
          <inkml:annotationXML>
            <emma:emma xmlns:emma="http://www.w3.org/2003/04/emma" version="1.0">
              <emma:interpretation id="{7A3D5B10-FCDA-4342-A58E-90D9E5A6CD2B}" emma:medium="tactile" emma:mode="ink">
                <msink:context xmlns:msink="http://schemas.microsoft.com/ink/2010/main" type="inkWord" rotatedBoundingBox="9932,10309 12180,10214 12213,10980 9964,11074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1" brushRef="#br0" timeOffset="59347.0932">-5459-557 436 0,'-8'-3'160'0,"8"3"-124"0,0 0-8 15,0 0 176-15,0 0-116 0,0-4 104 16,4 4-108-16,-4-4 60 15,0 8-84-15,0-8 40 16,9 4-60-16,-9-4 32 16,4 4-40-16,-4-4 0 15,4 4-20-15,5-3 0 16,3 3-4-16,18-4 12 16,4 4-12-16,43-8 24 15,8 8-20-15,68-4 12 16,1 1-12-16,46-5 36 15,-13 4-24-15,22 1 4 16,-18 3-16-16,-3-8 12 16,-26 4-16-16,-9-3 40 15,-30 3-24-15,-20-4 12 16,-23 4-20-16,-37-7-52 16,-9 7 20-16,-47-7-236 15,5 3 140-15,-35 5-496 16,5 6 336-16</inkml:trace>
          <inkml:trace contextRef="#ctx1" brushRef="#br0" timeOffset="60472.6">-5280-118 416 0,'13'-26'152'0,"-13"26"-116"0,25-11-12 0,-12 3 196 16,-4 8-124-16,12 8 32 15,-4-1-76-15,4 4 20 16,1 12-40-16,-1 11 16 15,-8-7-28-15,-5 7 28 16,1 0-32-16,-9 0 56 16,12 4-40-16,-16-12 80 15,-4 1-60-15,-1-20 52 16,1 5-60-16,-5-12 32 16,4-4-44-16,-3-19-8 15,3 12-16-15,5-16 20 16,4 8-16-16,4-7-20 15,5 7 0-15,3-7 4 32,18 3 4-32,0-4 16 0,0 12-8 0,4-11-12 15,-13 14 0-15,5 1 12 16,-5 3-4-16,-8 5 24 16,0 3-16-16,4-4-144 15,-5 8 68-15,5-4-316 16,5 3 212-16</inkml:trace>
          <inkml:trace contextRef="#ctx1" brushRef="#br0" timeOffset="60825.0376">-4641-345 508 0,'0'-34'188'0,"0"34"-148"0,21-26-8 15,-8 14 192-15,4 9-128 0,4-5 76 16,5 4-100-16,4 12 12 15,-1 3-48-15,-3 8-24 16,-1 4-4-16,-7 3-8 16,-1 5 0-16,-17-5 68 15,0 1-36-15,-17-5 16 16,12-3-32-16,-12-7 36 16,17-5-28-16,9-14-32 15,4 3 4-15,8-8-16 16,9 1 8-16,8-4-20 15,-4 7 20-15,4 5-348 16,-4 6 200-16</inkml:trace>
        </inkml:traceGroup>
        <inkml:traceGroup>
          <inkml:annotationXML>
            <emma:emma xmlns:emma="http://www.w3.org/2003/04/emma" version="1.0">
              <emma:interpretation id="{D0965474-B3E6-479B-9378-8D208A0845F5}" emma:medium="tactile" emma:mode="ink">
                <msink:context xmlns:msink="http://schemas.microsoft.com/ink/2010/main" type="inkWord" rotatedBoundingBox="12855,9808 13873,9766 13917,10822 12900,10864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1" brushRef="#br0" timeOffset="62318.02">-2478-685 580 0,'-9'-8'216'0,"9"8"-168"0,-12-4-12 0,3 0 136 15,5 4-100-15,-5-3 88 16,1 3-96-16,8-4 4 16,0 8-44-16,8-4 12 15,14 0-20-15,8 0 28 16,-1 0-28-16,5-4 20 16,9 4-20-16,-5-4-8 15,-8 4-4-15,-9-4 4 16,1 4-4-16</inkml:trace>
          <inkml:trace contextRef="#ctx1" brushRef="#br0" timeOffset="62684.36">-1993-640 944 0,'0'-4'352'0,"0"4"-276"0,39-4-20 0,-9 1-4 15,-5 6-40-15,22-6 24 16,-4 3-24-16,8 0-136 16,-9 7 68-16,-8 1-200 15,-4-1 144-15,-9-3-432 16,-4 8 304-16</inkml:trace>
          <inkml:trace contextRef="#ctx1" brushRef="#br0" timeOffset="62967.5902">-1703-443 464 0,'13'-8'176'0,"-13"8"-140"0,8 12-8 15,-8-5 40 1,9 1-44-16,-1 7 96 16,5 8-68-16,-13-1-4 15,4 9-32-15,-8-9 16 0,4 5-20 16,-13 7 76-16,5-15-52 0,-22 0 40 15,0 3-44-15,-12-6 60 16,8 3-52-16,-5-4 36 16,18 4-44-16,4-12-28 15,17 8-4-15,21-11 36 16,9 4-24-16,13-1 24 16,-1 1-20-16,-4-16-88 15,1 16 40-15</inkml:trace>
          <inkml:trace contextRef="#ctx1" brushRef="#br0" timeOffset="62471.4279">-1528-1124 832 0,'0'-12'308'0,"0"12"-240"0,-5 4-20 16,-3 4 72 0,8 7-76-16,-9 15 0 15,9 4-28-15,-12 8-12 16,3-4 0-16,9-1 4 16,-8 1-4-16,3-7-72 15,5-1 36-15,-8-4-268 16,-1 1 164-16</inkml:trace>
        </inkml:traceGroup>
        <inkml:traceGroup>
          <inkml:annotationXML>
            <emma:emma xmlns:emma="http://www.w3.org/2003/04/emma" version="1.0">
              <emma:interpretation id="{70C31622-D750-4CDC-BDED-DB225CF6640D}" emma:medium="tactile" emma:mode="ink">
                <msink:context xmlns:msink="http://schemas.microsoft.com/ink/2010/main" type="inkWord" rotatedBoundingBox="15331,9483 22283,9189 22358,10971 15406,11264"/>
              </emma:interpretation>
            </emma:emma>
          </inkml:annotationXML>
          <inkml:trace contextRef="#ctx1" brushRef="#br0" timeOffset="69079.5389">98 0 572 0,'0'-4'208'0,"0"4"-160"0,5 4-12 0,-5 0 92 16,0 3-76-16,0 8 76 15,0 8-72-15,-5 11-4 16,5 0-32-16,-8 4 4 15,3-4-12-15,-7-4 64 16,7 1-44-16,-3-13 68 16,-5 1-60-16,-4-15 28 15,9-4-40-15,-5-19 28 16,13 4-32-16,-9-15 32 16,9 3-32-16,9-11 4 15,-1 8-16-15,14 0-8 16,-1 11 0-16,4 0-24 15,1 8 12-15,0-1 32 16,-1 9-16-16,1-1-256 0,-1 8 136 16</inkml:trace>
          <inkml:trace contextRef="#ctx1" brushRef="#br0" timeOffset="69315.6696">537-87 808 0,'25'-4'300'0,"-25"4"-232"0,43-4-20 0,-22 0 36 16,5 12-56-16,-1-1 24 16,5 1-32-16,-9 0 8 15,-4 3-16-15,-12 4 20 16,-5 0-20-16,-17-7 12 15,0 3-12-15,0-3-8 16,4-1 0-16,13-7 20 16,8 0-12-16,26 0 24 15,5 0-24-15,12-7 12 16,0 7-12-16,4-12-288 16,-4 9 148-16</inkml:trace>
          <inkml:trace contextRef="#ctx1" brushRef="#br0" timeOffset="71087.5372">2956-481 548 0,'-5'-8'204'0,"5"8"-156"0,0-7-16 15,0-1 140-15,0 8-100 0,0-7 88 16,0 7-96-16,0-4 4 16,9 8-44-16,-5-8 32 15,17 4-32-15,9-4 20 16,13 4-24-16,21-4 8 15,-1 1-16-15,18-5 28 16,-12 8-24-16,-10-4 4 16,-12 8-12-16,-9-4-8 15,-8 0 4-15,-17 0 28 16,0 4-16-16,-9-4-244 16,-4 0 124-16,-9-4-452 15,-3 4 308-15</inkml:trace>
          <inkml:trace contextRef="#ctx1" brushRef="#br0" timeOffset="71301.5745">3317-704 572 0,'-12'-8'208'0,"12"8"-160"0,0 0-12 16,0 8 112 0,0-5-88-16,-13 13 108 15,4 6-96-15,-12 12 40 16,4 4-64-16,-17 15 12 15,13 4-40-15,-9 0 8 16,13-8-16-16,-4-4 28 16,4-7-24-16,0-4 12 15,17-11-16-15,0-12-192 0,8 1 96 0</inkml:trace>
          <inkml:trace contextRef="#ctx1" brushRef="#br0" timeOffset="69992.9182">2419-1446 728 0,'38'-57'268'0,"-38"57"-208"0,60-23-16 0,-39 20 96 16,1 3-84-16,3 0 60 15,1 11-72-15,-5 4 24 16,0 4-40-16,-4 4 8 15,0-1-20-15,-12 1 36 16,-1 0-28-16,-17-4 32 16,0-4-32-16,-8 0 20 15,0-7-24-15,-5 3-8 16,9-3-8-16,17-8-40 16,13 7 20-16,29-7-20 15,10-4 20-15,16 4-104 16,-4 0 64-16</inkml:trace>
          <inkml:trace contextRef="#ctx1" brushRef="#br0" timeOffset="71947.5438">4582-663 456 0,'0'-11'168'0,"0"11"-128"0,0-8-16 0,-4 5 288 16,4 6-176-16,-9-3 28 15,5 8-104-15,-4-4-12 16,3 3-28-16,1 1-28 16,4 3 0-16,9-3 20 15,3-1-4-15,14 1 32 16,4 0-24-16,4-8-4 16,0 3-8-16,-9-3 12 15,1 0-8-15,-13-3 40 16,0-1-24-16,-22-4-48 15,5 4 12-15,-22-3 0 16,13 7 12-16,-4-4-12 16,5 4 8-16,12 0-60 15,8 8 36-15</inkml:trace>
          <inkml:trace contextRef="#ctx1" brushRef="#br0" timeOffset="72139.5532">5038-621 736 0,'-17'-11'272'0,"17"11"-208"0,-13-8-20 15,4 8 204 1,5 0-144-16,-13 0 0 0,17 0-60 0,-8 0-52 16,8 8 4-16,4-8 36 15,0 0-20-15,13 0-8 16,5 0-8-16,7 0-60 15,1 0 36-15,8-8-156 16,-3 8 104-16</inkml:trace>
          <inkml:trace contextRef="#ctx1" brushRef="#br0" timeOffset="72590.7534">6209-1215 728 0,'8'-42'268'0,"-8"42"-208"0,5-19-16 16,-1 8 80 0,9 7-76-16,8-7 0 15,9 3-32-15,21-3-4 16,17 7-4-16,9 0-16 15,4 4 4-15,-9-4 56 16,-8 8-28-16,-13-4 16 16,-9 0-24-16,-7 0 64 15,-10 4-48-15,-8-4 16 16,-4 4-32-16,-9 0 20 0,5 3-24 16,-9 12-40-1,0 15 16-15,-9 49-8 16,9 1 12-16,-13 44 24 0,9-10-8 15,0 29-12-15,4-10 0 0,-9-5 12 16,18-18-4-16,-18-12 68 16,9-15-40-16,-12-23 84 15,-1-3-64-15,-17-23 80 16,0-12-76-16,-42-15-72 16,8-3 8-16,-38-8-368 15,8 0 208-15</inkml:trace>
        </inkml:traceGroup>
        <inkml:traceGroup>
          <inkml:annotationXML>
            <emma:emma xmlns:emma="http://www.w3.org/2003/04/emma" version="1.0">
              <emma:interpretation id="{9ECBCDC4-3943-4C38-8ACB-90DF0E6090B7}" emma:medium="tactile" emma:mode="ink">
                <msink:context xmlns:msink="http://schemas.microsoft.com/ink/2010/main" type="inkWord" rotatedBoundingBox="14381,9632 16968,9523 17039,11189 14451,11298"/>
              </emma:interpretation>
            </emma:emma>
          </inkml:annotationXML>
          <inkml:trace contextRef="#ctx1" brushRef="#br0" timeOffset="65443.743">-251-1249 260 0,'0'-23'96'0,"0"23"-76"0,-21-15-4 0,12 7 184 16,9 8-112-16,-13-4 116 15,5 4-120-15,-13 0 0 16,-1 8-48-16,-29 11-8 16,0 7-16-16,-30 39-16 15,13 3 0-15,-8 30 28 16,7-3-12-16,1 37 48 15,21-7-32-15,5 19 20 16,12-11-28-16,4 7 0 16,14-23-12-16,12 12 36 15,8-19-20-15,5-12 4 16,4-15-16-16,13-22-104 16,0-20 48-16</inkml:trace>
          <inkml:trace contextRef="#ctx1" brushRef="#br0" timeOffset="68355.4243">-732-224 424 0,'-9'-7'156'0,"9"7"-120"0,0 0-8 15,0-8 212 1,5 8-136-16,-1-7 80 16,9 3-108-16,4-4 28 15,0 1-60-15,17-1 12 16,-4 8-36-16,12-7 16 16,9 14-20-16,13-7-8 15,0 0-4-15,60 0-4 0,-1-7 0 16,69-1 8-16,-5-3-4 15,22-12 52-15,-18 8-32 0,9-4 8 16,-29 8-20-16,-9-5 12 16,-35 5-16-1,-20-4 40-15,-31 11-24 0,-20-11 40 16,-18 7-36-16,-12-7-16 16,-9 8-4-16,-17-8-248 15,0 11 132-15,-22-4-536 16,5 16 356-16</inkml:trace>
        </inkml:traceGroup>
        <inkml:traceGroup>
          <inkml:annotationXML>
            <emma:emma xmlns:emma="http://www.w3.org/2003/04/emma" version="1.0">
              <emma:interpretation id="{6EF3EF08-9C89-4ECB-8144-69BB7424E60E}" emma:medium="tactile" emma:mode="ink">
                <msink:context xmlns:msink="http://schemas.microsoft.com/ink/2010/main" type="inkWord" rotatedBoundingBox="17059,9457 17698,9430 17772,11182 17133,11209"/>
              </emma:interpretation>
            </emma:emma>
          </inkml:annotationXML>
          <inkml:trace contextRef="#ctx1" brushRef="#br0" timeOffset="69691.6687">2100-1435 800 0,'34'-30'296'0,"-34"30"-232"0,38 11-16 0,-21 4 44 15,4 4-60-15,5 19 48 16,-1 8-44-16,-3 56 32 16,3 4-36-16,-16 53 0 15,-1-8-20-15,-12 23 28 16,4-22-24-16,-26-1 40 15,5-22-32-15,-30-1 32 16,4-22-32-16,-25-7-56 16,4-20 16-16,-5-22-128 15,18-15 80-15,-5-38-228 16,14-12 164-16,3-30-480 16,13-4 340-16</inkml:trace>
        </inkml:traceGroup>
      </inkml:traceGroup>
    </inkml:traceGroup>
    <inkml:traceGroup>
      <inkml:annotationXML>
        <emma:emma xmlns:emma="http://www.w3.org/2003/04/emma" version="1.0">
          <emma:interpretation id="{1AF93C4C-55DE-4782-AFD1-682DE9ABF521}" emma:medium="tactile" emma:mode="ink">
            <msink:context xmlns:msink="http://schemas.microsoft.com/ink/2010/main" type="paragraph" rotatedBoundingBox="2545,11892 20769,11703 20788,13518 2564,137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7CE158-54E0-4C9F-AFA8-45E35CE0F0FC}" emma:medium="tactile" emma:mode="ink">
              <msink:context xmlns:msink="http://schemas.microsoft.com/ink/2010/main" type="line" rotatedBoundingBox="2545,11892 20769,11703 20785,13207 2561,13396"/>
            </emma:interpretation>
          </emma:emma>
        </inkml:annotationXML>
        <inkml:traceGroup>
          <inkml:annotationXML>
            <emma:emma xmlns:emma="http://www.w3.org/2003/04/emma" version="1.0">
              <emma:interpretation id="{51DE586A-F601-4F0A-9C56-E12151E0132F}" emma:medium="tactile" emma:mode="ink">
                <msink:context xmlns:msink="http://schemas.microsoft.com/ink/2010/main" type="inkWord" rotatedBoundingBox="2549,12263 3044,12258 3048,12687 2554,12692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1" brushRef="#br0" timeOffset="99209.7078">-12821 1760 704 0,'-26'0'264'15,"26"11"-208"-15,4-3-12 0,-4-8 64 0,9 4-68 16,4-1 80-16,8 1-68 16,9-4 0-16,-9-4-32 15,13-3 4-15,5 7-12 0,3-8-184 16,22 1 96-16,4-1-324 16,9-7 224-1,-5 11-212-15</inkml:trace>
          <inkml:trace contextRef="#ctx1" brushRef="#br0" timeOffset="99038.7537">-12698 1412 476 0,'-8'-12'176'0,"8"8"-136"0,-9 1-12 16,5 3 108-16,4 0-80 0,0-4 76 15,0 0-76-15,-9 4 32 16,9 0-52-16,9 0 24 0,-5-4-32 16,13-3 0-1,5 3-16-15,-1 0 36 0,0 0-24 16,9 1-4-16,0 3-12 15,-9 0 12-15,0 3-12 16,-12 5-136-16,-5 3 72 16,-8 8-412-1</inkml:trace>
        </inkml:traceGroup>
        <inkml:traceGroup>
          <inkml:annotationXML>
            <emma:emma xmlns:emma="http://www.w3.org/2003/04/emma" version="1.0">
              <emma:interpretation id="{BA661738-0D8A-4206-A37E-6989F779B90C}" emma:medium="tactile" emma:mode="ink">
                <msink:context xmlns:msink="http://schemas.microsoft.com/ink/2010/main" type="inkWord" rotatedBoundingBox="3761,12318 4052,12315 4055,12610 3764,12613">
                  <msink:destinationLink direction="with" ref="{DFFD4489-8653-4015-90B2-F388FABEA259}"/>
                </msink:context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1" brushRef="#br0" timeOffset="99543.2429">-11561 1495 540 0,'0'-19'200'0,"-4"23"-156"0,4 11-12 0,0-4 104 15,-9 12-80-15,1 3 48 16,-1 8-60-16,5-3 12 15,-9-1-36-15,9-7 36 0,0-4-32 16,0-4 56-16,-1-11-44 16,1-8 20-16,0-11-36 15,0-8 16-15,8-11-20 16,-8-8-8-16,8 1-4 16,4-1-24-16,9 4 12 15,5 12-24-15,3 11 20 0,5-1-4 16,-9 16 8-16,9 8-56 15,-9 3 36-15,9 4-456 16,4 8 268 0,13 4-184-16</inkml:trace>
        </inkml:traceGroup>
        <inkml:traceGroup>
          <inkml:annotationXML>
            <emma:emma xmlns:emma="http://www.w3.org/2003/04/emma" version="1.0">
              <emma:interpretation id="{FC9BA345-8152-4BFD-A701-3AA4A3F81A9B}" emma:medium="tactile" emma:mode="ink">
                <msink:context xmlns:msink="http://schemas.microsoft.com/ink/2010/main" type="inkWord" rotatedBoundingBox="4469,12570 4828,12567 4828,12662 4470,12666"/>
              </emma:interpretation>
            </emma:emma>
          </inkml:annotationXML>
          <inkml:trace contextRef="#ctx1" brushRef="#br0" timeOffset="99749.7921">-10914 1764 800 0,'-17'-19'296'0,"17"19"-232"0,5-12-16 16,-1 5 80 0,9 7-80-16,4-12-20 15,8 5-16-15,5-5-12 0,4 9 0 0,13-9-212 16,4 9 116-16,13-5-332 15,4 4 240-15</inkml:trace>
        </inkml:traceGroup>
        <inkml:traceGroup>
          <inkml:annotationXML>
            <emma:emma xmlns:emma="http://www.w3.org/2003/04/emma" version="1.0">
              <emma:interpretation id="{0CD40714-C117-47C4-936F-DE0220649244}" emma:medium="tactile" emma:mode="ink">
                <msink:context xmlns:msink="http://schemas.microsoft.com/ink/2010/main" type="inkWord" rotatedBoundingBox="5849,12089 6594,12081 6601,12737 5856,12745">
                  <msink:destinationLink direction="with" ref="{DFFD4489-8653-4015-90B2-F388FABEA259}"/>
                </msink:context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1" brushRef="#br0" timeOffset="100172.4155">-9449 1699 528 0,'-8'4'196'0,"8"-4"-152"0,-4 23-12 16,-5-12 72 0,18 4-64-16,-18 0 0 15,9 4-24-15,0-4 24 16,-9 1-24-16,9-9 48 15,0 5-36-15,-4-9 48 16,8 1-44-16,-4-8-8 16,0 1-12-16,0-9 0 15,9 1-8-15,-9-12-12 16,13 0 4-16,-5-11-16 16,5 4 12-16,4-8 32 15,-4 12-16-15,4-5 16 0,-4 12-12 0,8-3 0 16,0 3-4-16,1 7 20 15,-5-3-16-15,4 4-40 16,0 3 16-16</inkml:trace>
          <inkml:trace contextRef="#ctx1" brushRef="#br0" timeOffset="101837.9718">-9538 1249 528 0,'-13'-4'196'0,"13"0"-152"0,4 0-12 0,-4 4 116 15,9-7-88-15,4 3 64 16,4 0-72-16,4 1 16 0,5-1-40 16,3 0 0-16,5-4-16 0,9 5-8 15,4-5 0-15,0 0 4 16,-5 8-4-16,-12 0-4 31,4 0 4-31</inkml:trace>
          <inkml:trace contextRef="#ctx1" brushRef="#br0" timeOffset="102002.6335">-8801 1699 728 0,'-9'31'268'0,"9"-31"-208"0,0 7-16 0,0 1-396 16</inkml:trace>
        </inkml:traceGroup>
        <inkml:traceGroup>
          <inkml:annotationXML>
            <emma:emma xmlns:emma="http://www.w3.org/2003/04/emma" version="1.0">
              <emma:interpretation id="{7BE1FA3B-D524-4F15-8780-57AD7876E2DF}" emma:medium="tactile" emma:mode="ink">
                <msink:context xmlns:msink="http://schemas.microsoft.com/ink/2010/main" type="inkWord" rotatedBoundingBox="7163,12134 7413,12132 7419,12753 7170,12756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1" brushRef="#br0" timeOffset="102361.1708">-8150 1491 652 0,'-8'23'244'0,"8"-23"-192"0,-13 87-12 0,4-49-4 15,1-4-28-15,3 11 4 0,-3-3-4 16,-1-8 28-16,9-8-20 16,-4-7 76-16,-4-7-56 15,8-9 56-15,-9-6-52 0,9-9 8 16,0-10-32-16,0-12 8 15,0-16-12-15,9 1-8 16,3 0 0-16,-3 11-16 31,4 4 8-31,4 4 48 16,4 11-24-16,-8 4-20 16,12 7 0-16,-3 0 8 15,-1 8-4-15,0-11-188 16,1 11 100-16,-1-7-308 15,-8 7 220-15</inkml:trace>
          <inkml:trace contextRef="#ctx1" brushRef="#br0" timeOffset="102530.0609">-8171 1306 932 0,'-9'-4'348'0,"9"4"-272"0,9-15-20 0,4 11 84 16,-5 4-88-16,5-11-20 15,8 3-20-15,5-3-48 16,3 3 20-16,6-3-356 16,3 7 204-16</inkml:trace>
        </inkml:traceGroup>
        <inkml:traceGroup>
          <inkml:annotationXML>
            <emma:emma xmlns:emma="http://www.w3.org/2003/04/emma" version="1.0">
              <emma:interpretation id="{32016478-8AC4-4040-B143-22829DB438C9}" emma:medium="tactile" emma:mode="ink">
                <msink:context xmlns:msink="http://schemas.microsoft.com/ink/2010/main" type="inkWord" rotatedBoundingBox="7798,12011 8520,12003 8530,12966 7808,12973"/>
              </emma:interpretation>
            </emma:emma>
          </inkml:annotationXML>
          <inkml:trace contextRef="#ctx1" brushRef="#br0" timeOffset="102697.459">-7562 1109 748 0,'8'4'276'0,"-8"-4"-216"0,-17 30-16 16,9-15 40-1,8 4-56-15,-9 4-4 16,5 7-12-16,-5-4-72 16,9 1 32-16</inkml:trace>
          <inkml:trace contextRef="#ctx1" brushRef="#br0" timeOffset="104328.0668">-7264 1941 404 0,'-30'-7'148'0,"30"7"-112"0,-13 0-12 16,5 0 152-16,8 0-100 15,-9-4 104-15,18 0-104 16,-1 1 28-16,5-1-60 15,8 0 28-15,9-4-40 0,13 5 8 16,-1-1-24-16,9 4 20 16,0 0-24-16,-12 0-12 15,3 0-4-15,-12 0 40 0,0 0-24 16,-9 0-124-16,-8 7 60 16,-4-7-396-1</inkml:trace>
          <inkml:trace contextRef="#ctx1" brushRef="#br0" timeOffset="104523.8899">-6953 1737 592 0,'-13'-15'220'0,"4"30"-172"0,1 4-12 0,8 0 100 16,-4 7-80-16,-5 5 32 0,-12-5-52 15,21-3-4-15,0 3-20 16,-9 1 28-16,9 3-24 0,-8-11 4 15,8 8-12-15,-5-12-120 16,5 4 60-16,0-4-244 16,5-8 168-16</inkml:trace>
        </inkml:traceGroup>
        <inkml:traceGroup>
          <inkml:annotationXML>
            <emma:emma xmlns:emma="http://www.w3.org/2003/04/emma" version="1.0">
              <emma:interpretation id="{79E85D0D-CFA8-4DDF-A3FC-A7A69A7B1FF5}" emma:medium="tactile" emma:mode="ink">
                <msink:context xmlns:msink="http://schemas.microsoft.com/ink/2010/main" type="inkWord" rotatedBoundingBox="8978,12209 9549,12203 9561,13323 8989,13329">
                  <msink:destinationLink direction="with" ref="{C0EA7B92-9C8F-4009-90F3-539AE92799CD}"/>
                </msink:context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1" brushRef="#br0" timeOffset="105050.0747">-6417 1873 728 0,'0'0'268'0,"9"0"-208"0,20 0-16 15,-16 0 52-15,9 0-60 16,7 0 24-16,10 4-40 15,-5-4 8-15,4-4-16 16,-4 4 0-16,9 0-4 0,-5 0-172 16,-4 8 88-16,-4-8-488 15,-9 7 312 1,0 12 48-16</inkml:trace>
          <inkml:trace contextRef="#ctx1" brushRef="#br0" timeOffset="105404.6624">-6276 2013 540 0,'4'8'200'0,"17"0"-156"0,-4 3-12 0,-4-4 28 15,8 9-40-15,-4 6-8 0,-8 12-8 16,-1 4 20-16,-8 4-12 15,-8 3 32-15,-1-3-28 0,-12-8 4 16,0-8-12-16,-9 1 72 16,9-8-44-16,-1-4 76 15,14-7-64-15,4-1-52 16,16-3 0-16,10-4 16 16,7-4-8-16,1 4 8 15,4 0-4-15,-4-4-68 16,0 1 32-16,0 3-244 15,-9 3 152-15</inkml:trace>
          <inkml:trace contextRef="#ctx1" brushRef="#br0" timeOffset="104861.5734">-5851 1309 632 0,'-21'-7'236'0,"21"14"-184"0,-17 9-16 0,13-5 96 15,-13 12-80-15,4-4 40 16,5 15-52-16,-5 7-16 15,4 8-12-15,1 1 24 0,-5-5-20 16,13-3-24-16,-9-4 4 16,9-4-228-16,0-8 124 15</inkml:trace>
        </inkml:traceGroup>
        <inkml:traceGroup>
          <inkml:annotationXML>
            <emma:emma xmlns:emma="http://www.w3.org/2003/04/emma" version="1.0">
              <emma:interpretation id="{6428F4E4-CB9A-41B8-989B-6DE95BB1AAE1}" emma:medium="tactile" emma:mode="ink">
                <msink:context xmlns:msink="http://schemas.microsoft.com/ink/2010/main" type="inkWord" rotatedBoundingBox="10184,12083 10600,12078 10605,12498 10189,12503">
                  <msink:destinationLink direction="with" ref="{5DE9EFB3-E457-43AD-BBA3-2197FBABAC79}"/>
                </msink:context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1" brushRef="#br0" timeOffset="107194.7462">-5118 1253 392 0,'0'-4'148'0,"-9"4"-116"0,5 0-8 0,-4 7 84 15,8 1-64-15,-13 7 36 16,4 12-48-16,1 10 8 16,-1 9-24-16,5 3 44 15,-4-4-32-15,8-7 28 0,-9-4-28 16,9-11 80-16,-4-8-60 16,-1-7 20-16,5-16-36 15,-4-11 4-15,13-7-20 16,-5-8 0-16,5 0-8 15,3 0 4-15,-3 3-8 16,12 5-48-16,0 7 28 0,-4 4-16 16,-4 3 20-16,-4 5-20 15,3 3 20-15,6 4-48 16,-6 0 32-16,5 4-248 16,-4 0 152-16</inkml:trace>
          <inkml:trace contextRef="#ctx1" brushRef="#br0" timeOffset="107406.8081">-4820 1177 372 0,'-9'11'140'0,"9"-3"-112"0,0 7-4 15,0-11 12-15,0 11-24 0,9 0-12 16,0-4-4-16,-5-3 20 16,-4 7-8-16,8-4-320 15</inkml:trace>
        </inkml:traceGroup>
        <inkml:traceGroup>
          <inkml:annotationXML>
            <emma:emma xmlns:emma="http://www.w3.org/2003/04/emma" version="1.0">
              <emma:interpretation id="{E6B54761-F106-4B59-BC96-B017AB654624}" emma:medium="tactile" emma:mode="ink">
                <msink:context xmlns:msink="http://schemas.microsoft.com/ink/2010/main" type="inkWord" rotatedBoundingBox="11003,11958 11091,11957 11093,12150 11005,12151">
                  <msink:destinationLink direction="with" ref="{5DE9EFB3-E457-43AD-BBA3-2197FBABAC79}"/>
                </msink:context>
              </emma:interpretation>
            </emma:emma>
          </inkml:annotationXML>
          <inkml:trace contextRef="#ctx1" brushRef="#br0" timeOffset="107770.2746">-4398 1056 560 0,'29'4'208'0,"-29"-4"-164"0,22 3-8 15,-14-3 100 1,1 8-80-16,-5-1 32 16,4 1-52-16,-3-4 20 15,-1 0-28-15,-4-1 8 16,0 5-20-16,0 0 20 16,0 3-24-16,-9 0-48 15,5 1 20-15,-9 3-128 16,1 0 80-16,-5-4-80 0,8 4 84 15,5-3-72-15,4 3 72 0,8-8 40 16,9 5 16-16</inkml:trace>
        </inkml:traceGroup>
        <inkml:traceGroup>
          <inkml:annotationXML>
            <emma:emma xmlns:emma="http://www.w3.org/2003/04/emma" version="1.0">
              <emma:interpretation id="{7C1710BB-977F-4CF4-8F57-6467AABA4961}" emma:medium="tactile" emma:mode="ink">
                <msink:context xmlns:msink="http://schemas.microsoft.com/ink/2010/main" type="inkWord" rotatedBoundingBox="13252,12176 14445,12164 14452,12825 13259,12837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1" brushRef="#br0" timeOffset="111220.9197">-2112 1877 820 0,'-30'-4'304'0,"30"4"-236"0,0 0-20 15,9-3 64-15,12-1-72 16,9 0 44-16,25-7-48 16,1 7 0-1,8 4-24-15,-1-8 20 16,-7 8-20-16,-1-3 12 0,-8 6-12 16,-4-3-120-16,-9 0 56 0,-9 0-216 15,1 4 148-15</inkml:trace>
          <inkml:trace contextRef="#ctx1" brushRef="#br0" timeOffset="112914.917">-1575 1930 416 0,'0'-4'152'0,"0"4"-116"0,0-3-12 16,0-1 108-1,8 4-76-15,-3-4 24 16,-5 0-48-16,0-3 4 16,0 7-20-16,0-4 28 15,0 4-28-15,0-4 32 16,0 8-32-16,0-4 20 0,0 0-20 0,8 0 44 15,1 0-32-15,3-4 20 16,10 4-28-16,16-4 44 16,13 0-36-16,13-3 28 15,8 7-28-15,-4 0 8 16,-4 0-20-16,-13 0-16 16,-8 0-4-16,-5 0 28 15,-12 0-12-15,-9 0 56 16,-4 0-36-16,-5-8-8 15,1 8-12-15,-9-3-80 16,0 3 36-16,-9-4-208 16,9 4 136-16,0-4-496 15,0 4 336-15</inkml:trace>
          <inkml:trace contextRef="#ctx1" brushRef="#br0" timeOffset="110906.0825">-1482 1290 548 0,'5'-11'204'0,"-5"11"-156"0,-5-7-16 16,-3 3 104-16,8 8-80 0,0-1 40 16,-4 5-56-1,-5 7-4-15,1 8-24 0,-5 7 0 16,9 8-4-16,-9 11 12 15,4 0-12-15,1 0 4 16,8 1-4-16,-9-5-52 16,1-3 28-16</inkml:trace>
        </inkml:traceGroup>
        <inkml:traceGroup>
          <inkml:annotationXML>
            <emma:emma xmlns:emma="http://www.w3.org/2003/04/emma" version="1.0">
              <emma:interpretation id="{73375A2F-768D-433C-8119-967E892AAB32}" emma:medium="tactile" emma:mode="ink">
                <msink:context xmlns:msink="http://schemas.microsoft.com/ink/2010/main" type="inkWord" rotatedBoundingBox="14985,12050 16282,12036 16293,13079 14996,13093"/>
              </emma:interpretation>
            </emma:emma>
          </inkml:annotationXML>
          <inkml:trace contextRef="#ctx1" brushRef="#br0" timeOffset="114327.7025">298 1302 436 0,'9'-12'160'0,"-9"12"-124"0,13-11-8 0,-9 4 132 16,0 3-92-16,-4-4 68 16,4 4-76-16,-8-7 28 15,4 7-52-15,-8-3 8 16,-1 3-28-16,-29 4-24 16,0 7 0-16,-43 12 4 15,4 8 4-15,-25 41 32 0,8 15-16 16,9 12-4-16,4-12-8 15,26-7 12-15,12-4-8 16,22-8 4-16,17 4-4 0,12-3 4 0,13-1-8 16,1-7 68-16,16-12-40 15,5-11-136-15,20-7 56 16,6-27-444 0,3 4 272-16</inkml:trace>
          <inkml:trace contextRef="#ctx1" brushRef="#br0" timeOffset="119521.1424">124 1442 456 0,'4'4'168'0,"-4"-4"-128"0,13 3-16 0,-13-3 156 16,0 0-104-16,0 0 120 15,0 0-112-15,4-3 64 16,0 3-88-16,1-4 12 16,-1 0-40-16,0-7-4 15,5 3-16-15,3-7 0 16,5 4-4-16,0-8 12 15,5 7-12-15,-1-7 16 16,0 4-16-16,-4-7 4 16,5 6-4-16,-5-2-16 15,0 2 4-15,-4-3-4 16,4 4 0-16,-5-4 16 16,5 8-4-16,-4-4 8 15,4 7-8-15,-8-3-4 16,-1 7 4-16,-4-3 28 15,5 7-16-15,-9-4-4 0,4 4-8 0,-4-4-16 16,0 8 8-16,0 0-16 16,0-1 12-16,0 1 12 15,4 4 0-15,-4 3-12 16,0 4 4-16,0 0 12 16,0 4-4-16,0-4-4 15,5 1 4-15,-5-5 4 16,4 4-4-16,0-7 8 15,5 3-8-15,-1-3 16 16,1-1-12-16,-1-3 16 16,1 0-16-16,-9-4 16 15,4 4-16-15,-4-4 4 16,0 0-4-16,0 0-16 16,0 0 4-16,0 0 28 15,0 0-12-15,4 0 32 16,1 0-28-16,-5 0-12 15,0 0-8-15,0 0-4 16,0 0 0-16,0 0-12 16,0 0 12-16,0 0-12 15,0 0 8-15,0 0 8 16,8 7 4-16,-4-3 0 16,5 3 0-16,-1-3-28 15,1 4 16-15,-5-4 12 16,0-1 4-16,-4-3 16 15,0 0-12-15,0 0-12 0,0 0 0 0,0 0 20 16,0 0-8-16,0 0 4 16,0 0-4-16,0 0 4 15,0 0-8-15,0 0-28 16,9 4 12-16,-1-4 4 16,1 0 8-16,-5 0 0 15,1 0 0-15,3 0 16 16,1 0-8-16,-5 0-4 15,0 0 0-15,-4 0-4 16,0 0 0-16,0 0-12 16,0 0 8-16,0 0 28 15,0 0-12-15,0 0-12 16,4 0-4-16,-4-4 28 16,0 4-12-16,-4-7-12 15,0 3-4-15,-9-7 12 16,5 7-4-16,-14-7 16 15,9 3-12-15,-8-3 4 16,4 3-4-16,-4-3-184 16,8 7 100-16</inkml:trace>
          <inkml:trace contextRef="#ctx1" brushRef="#br0" timeOffset="114641.8562">349 1635 728 0,'-17'-38'268'0,"17"38"-208"0,-12 27-16 0,-1-9 44 16,4 5-56-16,-12 11 4 15,8 0-20-15,-8-3 16 16,8-1-20-16,0-7-4 15,5-1-4-15,-1-7 12 16,9-3-8-16,-4-8 60 16,4-1-40-16,0-6 32 15,4-1-32-15,5-11-16 16,8 0-8-16,0-8-16 16,0 4 8-16,9-8-32 15,-1 5 20-15,5-1 4 16,0 12 12-16,0-1 16 15,-5 5-8-15,5-1-128 16,-5 4 68-16,-3-3-204 0,-1 7 148 16</inkml:trace>
          <inkml:trace contextRef="#ctx1" brushRef="#br0" timeOffset="115138.6777">413 1381 508 0,'0'-3'188'0,"0"3"-148"0,-4-4-8 0,0 0 192 31,8 8-128-31,-4-8 60 0,4 4-92 0,5-4 16 16,12 0-48-16,9-3-20 16,4 3-4-16,9-4 36 15,3 8-24-15,-3-7-20 16,0 7 0-16,-14-4-80 15,1 4 44-15,-13-4-180 16,-4 8 120-16</inkml:trace>
          <inkml:trace contextRef="#ctx1" brushRef="#br0" timeOffset="115507.8706">878 1915 860 0,'0'0'320'0,"0"0"-248"0,8 8-20 16,-4-8-4 0,-4 0-36-16</inkml:trace>
        </inkml:traceGroup>
        <inkml:traceGroup>
          <inkml:annotationXML>
            <emma:emma xmlns:emma="http://www.w3.org/2003/04/emma" version="1.0">
              <emma:interpretation id="{39701408-6289-42D0-B415-1366EDEC2D3B}" emma:medium="tactile" emma:mode="ink">
                <msink:context xmlns:msink="http://schemas.microsoft.com/ink/2010/main" type="inkWord" rotatedBoundingBox="16761,11744 18727,11724 18740,12987 16774,13007">
                  <msink:destinationLink direction="with" ref="{C0EA7B92-9C8F-4009-90F3-539AE92799CD}"/>
                </msink:context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1" brushRef="#br0" timeOffset="120842.5248">2581 984 612 0,'-9'-30'228'0,"9"30"-180"0,9-38-12 15,-5 19 124 1,13 7-96-16,-4-6 52 16,17 2-68-16,-9 1 28 15,9 8-44-15,0 10-8 16,-9 13-16-16,-17 6 20 15,5 9-16-15,-22-1 32 16,-4 4-28-16,-21 0 32 16,-1-4-32-16,-12-3-4 0,13-5-8 15,4-3-4-15,4-3 0 16,13-9-28-16,13-3 16 0,33-4 4 16,18 0 8-16,21 0 16 15,5 4-8-15</inkml:trace>
          <inkml:trace contextRef="#ctx1" brushRef="#br0" timeOffset="121129.7891">2866 1650 676 0,'30'19'248'0,"-30"-19"-192"0,42 4-16 16,-12-4-20-1,4 4-20-15,22-8 8 16,-1 4-4-16,9-4-20 15,0 0 8-15,-13-3-376 16,-8 7 212-16</inkml:trace>
          <inkml:trace contextRef="#ctx1" brushRef="#br0" timeOffset="121325.5437">3181 1325 768 0,'-42'18'284'0,"42"-18"-220"0,-39 69-20 0,22-28 48 16,4 1-60-16,1 18 32 16,3 5-36-16,1-5-36 15,3-7 4-15,1-11 28 16,8-4-16-16,1-8 0 16,-1-3-4-16</inkml:trace>
          <inkml:trace contextRef="#ctx1" brushRef="#br0" timeOffset="116684.0088">1478 1559 416 0,'4'-7'152'0,"-4"7"-116"0,-8 26-12 16,3-11 144-1,1 12-96-15,-9 14 32 16,5-3-60-16,-5 4 8 15,9-4-32-15,-5-4 28 16,5-4-32-16,-4-7 76 16,3-4-56-16,-3-12 92 15,-1 8-72-15,1-15 0 0,8 0-36 16,-5-15-12-16,5 4-4 0,5-12 4 31,3 4-4-31,5-15 16 0,0 0-12 0,4 0-20 31,0 4 4-31,4 3-32 0,0 8 24 0,1-3-12 16,3 10 16-16,-3-3 16 16,-1 8 0-16,-4-1-64 15,4 8 32-15,-8-4-348 16,4 8 204-16</inkml:trace>
          <inkml:trace contextRef="#ctx1" brushRef="#br0" timeOffset="116956.5465">1423 1313 852 0,'-5'-4'316'0,"5"4"-248"0,9-3-16 16,-5-1 76-1,9 8-80-15,4-4 24 16,4 0-40-16,5 0-12 16,-1 3-12-16</inkml:trace>
          <inkml:trace contextRef="#ctx1" brushRef="#br0" timeOffset="120136.4086">2215 1272 280 0,'0'-8'104'0,"0"8"-84"0,8-4 0 15,-4 0 164 1,1 4-104-16,-1-3 80 16,4-1-92-16,1 0 24 15,-1 4-52-15,-3-4 48 16,3 4-52-16,-4 0 20 15,1 8-36-15,-1 3 28 16,9 8-32-16,-13 27-4 16,4-1-8-16,-4 38 12 15,0 0-8-15,-4 8 24 0,4-11-20 0,-13-8 12 16,4-12-12-16,-12-3 28 16,-4 0-24-16,-18-12 56 15,0-3-40-15,-20-16-32 16,3-3-4-16,0-15-132 15,9-5 76-15,4-14-164 16,9 4 128-16</inkml:trace>
          <inkml:trace contextRef="#ctx1" brushRef="#br0" timeOffset="117226.2633">2019 1226 788 0,'0'-7'292'0,"0"7"-228"0,0 7-16 15,0-7 20 1,0 8-48-16,0-1 8 16,0 5-16-16,0 3-32 15,4 0 8-15,-4-4-320 16,4 8 180-16</inkml:trace>
        </inkml:traceGroup>
        <inkml:traceGroup>
          <inkml:annotationXML>
            <emma:emma xmlns:emma="http://www.w3.org/2003/04/emma" version="1.0">
              <emma:interpretation id="{D8B30E9B-8E28-4187-BB8D-D5E3BF984E03}" emma:medium="tactile" emma:mode="ink">
                <msink:context xmlns:msink="http://schemas.microsoft.com/ink/2010/main" type="inkWord" rotatedBoundingBox="19173,12423 19377,12421 19378,12512 19174,12514"/>
              </emma:interpretation>
              <emma:one-of disjunction-type="recognition" id="oneOf19">
                <emma:interpretation id="interp23" emma:lang="" emma:confidence="1">
                  <emma:literal>•</emma:literal>
                </emma:interpretation>
                <emma:interpretation id="interp24" emma:lang="" emma:confidence="0">
                  <emma:literal>o</emma:literal>
                </emma:interpretation>
                <emma:interpretation id="interp25" emma:lang="" emma:confidence="0">
                  <emma:literal>.</emma:literal>
                </emma:interpretation>
                <emma:interpretation id="interp26" emma:lang="" emma:confidence="0">
                  <emma:literal>¢</emma:literal>
                </emma:interpretation>
                <emma:interpretation id="interp27" emma:lang="" emma:confidence="0">
                  <emma:literal>G</emma:literal>
                </emma:interpretation>
              </emma:one-of>
            </emma:emma>
          </inkml:annotationXML>
          <inkml:trace contextRef="#ctx1" brushRef="#br0" timeOffset="121594.2587">3977 1589 832 0,'-34'-37'308'0,"34"37"-240"0,-68-4-20 15,38 4 0 1,9 7-36-16,-4 1-12 15,8 7-4-15,8-4 4 16,13 1 0-16,9-8 32 16,8 3-16-16,9-11-4 15,0 4-8-15,-9-11-4 0,-4 3 0 0,-21-10-12 16,0 6 8-16,-17-3-4 16,4 4 0-16,-1 3-168 15,10 4 96-15</inkml:trace>
        </inkml:traceGroup>
        <inkml:traceGroup>
          <inkml:annotationXML>
            <emma:emma xmlns:emma="http://www.w3.org/2003/04/emma" version="1.0">
              <emma:interpretation id="{1AA81736-F018-401B-9F49-8A55E290FB24}" emma:medium="tactile" emma:mode="ink">
                <msink:context xmlns:msink="http://schemas.microsoft.com/ink/2010/main" type="inkWord" rotatedBoundingBox="20049,12329 20131,12328 20133,12509 20051,12510"/>
              </emma:interpretation>
              <emma:one-of disjunction-type="recognition" id="oneOf20">
                <emma:interpretation id="interp28" emma:lang="" emma:confidence="0">
                  <emma:literal>f</emma:literal>
                </emma:interpretation>
                <emma:interpretation id="interp29" emma:lang="" emma:confidence="0">
                  <emma:literal>'</emma:literal>
                </emma:interpretation>
                <emma:interpretation id="interp30" emma:lang="" emma:confidence="0">
                  <emma:literal>S</emma:literal>
                </emma:interpretation>
                <emma:interpretation id="interp31" emma:lang="" emma:confidence="0">
                  <emma:literal>h</emma:literal>
                </emma:interpretation>
                <emma:interpretation id="interp32" emma:lang="" emma:confidence="0">
                  <emma:literal>t</emma:literal>
                </emma:interpretation>
              </emma:one-of>
            </emma:emma>
          </inkml:annotationXML>
          <inkml:trace contextRef="#ctx1" brushRef="#br0" timeOffset="121895.5607">4650 1525 684 0,'34'-45'252'0,"-34"45"-192"0,30-31-20 0,-21 20 56 15,-1 4-60-15,-12 3 48 16,4 4-48-16,-13 7-12 16,0 8-12-16,-4 4 16 15,9 4-16-15,-9 0 4 16,13 3-8-16,4-3 20 16,4-4-16-16,9-8 32 15,4 1-28-15,-5-12 12 16,1 3-16-16,-9-14 44 15,5 3-28-15,-13-10-40 16,4 6 4-16,-5-3-184 16,1 7 104-16</inkml:trace>
        </inkml:traceGroup>
        <inkml:traceGroup>
          <inkml:annotationXML>
            <emma:emma xmlns:emma="http://www.w3.org/2003/04/emma" version="1.0">
              <emma:interpretation id="{1E59D072-185C-4E9C-9E39-C441D0AE9F9F}" emma:medium="tactile" emma:mode="ink">
                <msink:context xmlns:msink="http://schemas.microsoft.com/ink/2010/main" type="inkWord" rotatedBoundingBox="20659,12488 20777,12486 20779,12601 20661,12602"/>
              </emma:interpretation>
              <emma:one-of disjunction-type="recognition" id="oneOf21">
                <emma:interpretation id="interp33" emma:lang="" emma:confidence="0.5">
                  <emma:literal>\</emma:literal>
                </emma:interpretation>
                <emma:interpretation id="interp34" emma:lang="" emma:confidence="0">
                  <emma:literal>`</emma:literal>
                </emma:interpretation>
                <emma:interpretation id="interp35" emma:lang="" emma:confidence="0">
                  <emma:literal>6</emma:literal>
                </emma:interpretation>
                <emma:interpretation id="interp36" emma:lang="" emma:confidence="0">
                  <emma:literal>&lt;</emma:literal>
                </emma:interpretation>
                <emma:interpretation id="interp37" emma:lang="" emma:confidence="0">
                  <emma:literal>'</emma:literal>
                </emma:interpretation>
              </emma:one-of>
            </emma:emma>
          </inkml:annotationXML>
          <inkml:trace contextRef="#ctx1" brushRef="#br0" timeOffset="122094.087">5281 1601 800 0,'-5'-12'296'0,"5"12"-232"0,-13-3-16 0,9 6 0 15,8 5-36-15,1 3-4 16,8 8-4-16,8 0 28 16,4 0-16-16,1-4-356 15,-1 4 184-15</inkml:trace>
        </inkml:traceGroup>
      </inkml:traceGroup>
      <inkml:traceGroup>
        <inkml:annotationXML>
          <emma:emma xmlns:emma="http://www.w3.org/2003/04/emma" version="1.0">
            <emma:interpretation id="{7D3F8294-42BB-4986-8131-C382534692DD}" emma:medium="tactile" emma:mode="ink">
              <msink:context xmlns:msink="http://schemas.microsoft.com/ink/2010/main" type="line" rotatedBoundingBox="10196,12927 14712,12774 14738,13546 10222,13699"/>
            </emma:interpretation>
          </emma:emma>
        </inkml:annotationXML>
        <inkml:traceGroup>
          <inkml:annotationXML>
            <emma:emma xmlns:emma="http://www.w3.org/2003/04/emma" version="1.0">
              <emma:interpretation id="{33DF4DBB-839D-42DB-B17B-7C6D1FC5E57A}" emma:medium="tactile" emma:mode="ink">
                <msink:context xmlns:msink="http://schemas.microsoft.com/ink/2010/main" type="inkWord" rotatedBoundingBox="10211,13371 10566,13359 10574,13576 10219,13589"/>
              </emma:interpretation>
            </emma:emma>
          </inkml:annotationXML>
          <inkml:trace contextRef="#ctx1" brushRef="#br0" timeOffset="108965.8089">-5033 2464 456 0,'-30'23'168'0,"22"-8"-128"0,-14 7-16 16,14-6 36-16,-1 6-40 15,-8 1 60-15,9 3-44 16,-9 1 36-16,4-8-40 16,5-4 68-16,-1 0-52 15,9-15 8-15,0-11-32 0,0-1-12 16,9-6-8-16,8-1 4 16,8-4-4-16,-4 0 24 15,9 0-16-15,0 5 40 16,8-1-28-16,-12 3 40 15,4 1-36-15,-9 8-16 16,-4 3-4-16,-4 0 8 16,4 4-8-16,-4 0-4 0,-1 4 0 15,-3-4-260-15,4 4 140 16,-5 3-516 0</inkml:trace>
        </inkml:traceGroup>
        <inkml:traceGroup>
          <inkml:annotationXML>
            <emma:emma xmlns:emma="http://www.w3.org/2003/04/emma" version="1.0">
              <emma:interpretation id="{0A986078-FB0D-41A9-8555-D931DC2D5B15}" emma:medium="tactile" emma:mode="ink">
                <msink:context xmlns:msink="http://schemas.microsoft.com/ink/2010/main" type="inkWord" rotatedBoundingBox="12122,12862 12516,12848 12518,12885 12123,12898"/>
              </emma:interpretation>
              <emma:one-of disjunction-type="recognition" id="oneOf22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1" brushRef="#br0" timeOffset="110064.4111">-3223 1960 664 0,'-21'0'244'0,"8"0"-188"0,-4 0-16 15,17 0 144-15,-5 0-108 16,5 0 8-16,13 0-56 15,9 0 28-15,16 0-32 16,4 0 12-16,10 0-20 0,-10 4 8 16,9 0-12-16,-12 4-52 15,-5-8 24-15,-5 3-164 0,-7-3 100 16,-10 4-416 0</inkml:trace>
        </inkml:traceGroup>
        <inkml:traceGroup>
          <inkml:annotationXML>
            <emma:emma xmlns:emma="http://www.w3.org/2003/04/emma" version="1.0">
              <emma:interpretation id="{BD709DFA-44CD-4466-BCCC-BAA0F3664A95}" emma:medium="tactile" emma:mode="ink">
                <msink:context xmlns:msink="http://schemas.microsoft.com/ink/2010/main" type="inkWord" rotatedBoundingBox="13084,13000 14718,12944 14738,13546 13104,13602"/>
              </emma:interpretation>
            </emma:emma>
          </inkml:annotationXML>
          <inkml:trace contextRef="#ctx1" brushRef="#br0" timeOffset="111968.8993">-2316 2112 528 0,'8'-8'196'0,"14"8"-152"16,7-4-12-16,-7 4 72 15,8 0-64-15,12-7 88 0,22 7-72 16,-13 0-28 0,9 0-16-16,4 4 32 15,-13 3-24-15,0 1 0 16,0 3-12-16,-13-3 12 15,-4-1-12-15,-12-3-4 16,7 0 0-16,-7-4 12 16,-5 4-8-16,-5-4-4 15,-3 0 0-15,-5 0 4 16,-4 0-4-16,0-4 16 0,9 4-12 0,-9-4-20 16,8 4 4-16,-8-4 12 15,5 4 0-15,-5-3-12 16,0 6 4-16,0-3 4 15,0 0 0-15,0 4-20 16,0 4 12-16,0 3 4 16,0 4 4-16,0 0 16 15,0 4-8-15,0 0-40 16,0 4 20-16,0 0 12 16,0 3 0-16,-9 1 20 15,9 3-12-15,-8 0 24 16,3-3-20-16,-8-1-4 15,5-3-4-15,-22 0 20 16,17-1-12-16,-25-3 12 16,-5 4-12-16,-20 0 20 0,-1-4-20 15,0 3-20-15,4-3 0 16,9-4 20-16,9 0-4 16,12 1 32-16,8-9-24 0,5 1 20 15,9-8-20-15,8 0-8 16,13-4-4-16,12 0 4 15,14 0-4-15,7 1 16 32,5-5-12-32,13 0 16 15,0 12-16-15,-4-4 16 16,-5 0-16-16,-4-4-12 16,-4 4 0-16,4 0-192 0,-4-7 108 15,13-1-344-15,4 1 244 0</inkml:trace>
          <inkml:trace contextRef="#ctx1" brushRef="#br0" timeOffset="112315.3209">-966 2301 632 0,'-9'-42'236'0,"9"42"-184"0,-4-3-16 0,-5 6 96 16,9 5-80-16,-8 15 32 15,-5 3-48-15,0 12-12 16,5 4-16-16,-1-8 4 15,1 7-8-15,-5-14 24 16,4 3-16-16,-12-7 76 16,8-4-52-16,-4-8 68 15,5 1-64-15,-1-16 36 16,4 4-44-16,14-12 0 16,3 1-20-16,13-15-8 15,9 3 0-15,0-15-24 16,0 4 12-16,0-8-12 15,-1 8 8-15,-3 0 8 16,4 8 4-16,-9 3 24 16,0 12-12-16,9-5-172 15,0 5 88-15,4-4-212 16,-4 7 160-16,8 1-468 16,-4 3 332-16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1:27.92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8DFBAA9-6E03-492B-AD5F-DCB1DD5396BD}" emma:medium="tactile" emma:mode="ink">
          <msink:context xmlns:msink="http://schemas.microsoft.com/ink/2010/main" type="writingRegion" rotatedBoundingBox="18412,7897 19731,10106 19105,10480 17786,8271"/>
        </emma:interpretation>
      </emma:emma>
    </inkml:annotationXML>
    <inkml:traceGroup>
      <inkml:annotationXML>
        <emma:emma xmlns:emma="http://www.w3.org/2003/04/emma" version="1.0">
          <emma:interpretation id="{253C735C-5E22-47EB-BD66-3F8816644456}" emma:medium="tactile" emma:mode="ink">
            <msink:context xmlns:msink="http://schemas.microsoft.com/ink/2010/main" type="paragraph" rotatedBoundingBox="18412,7897 19731,10106 19105,10480 17786,82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F7C28A-A65F-40A7-AD38-DCB15E38D882}" emma:medium="tactile" emma:mode="ink">
              <msink:context xmlns:msink="http://schemas.microsoft.com/ink/2010/main" type="line" rotatedBoundingBox="18412,7897 19731,10106 19105,10480 17786,8271"/>
            </emma:interpretation>
          </emma:emma>
        </inkml:annotationXML>
        <inkml:traceGroup>
          <inkml:annotationXML>
            <emma:emma xmlns:emma="http://www.w3.org/2003/04/emma" version="1.0">
              <emma:interpretation id="{9FE96E65-E544-4C8A-AE06-E4CABFAF63F8}" emma:medium="tactile" emma:mode="ink">
                <msink:context xmlns:msink="http://schemas.microsoft.com/ink/2010/main" type="inkWord" rotatedBoundingBox="18078,8097 18229,8350 17937,8524 17786,8271"/>
              </emma:interpretation>
              <emma:one-of disjunction-type="recognition" id="oneOf0">
                <emma:interpretation id="interp0" emma:lang="" emma:confidence="0">
                  <emma:literal>t.]</emma:literal>
                </emma:interpretation>
                <emma:interpretation id="interp1" emma:lang="" emma:confidence="0">
                  <emma:literal>to we. ]</emma:literal>
                </emma:interpretation>
                <emma:interpretation id="interp2" emma:lang="" emma:confidence="0">
                  <emma:literal>to o. ]</emma:literal>
                </emma:interpretation>
                <emma:interpretation id="interp3" emma:lang="" emma:confidence="0">
                  <emma:literal>to..}</emma:literal>
                </emma:interpretation>
                <emma:interpretation id="interp4" emma:lang="" emma:confidence="0">
                  <emma:literal>to bs. ]</emma:literal>
                </emma:interpretation>
              </emma:one-of>
            </emma:emma>
          </inkml:annotationXML>
          <inkml:trace contextRef="#ctx0" brushRef="#br0">34 25 624 0,'-4'-8'228'0,"4"8"-176"0,4-11-16 0,0 7 176 15,1 8-124-15,3-8 44 16,5 4-80-16,8-4 16 16,1 4-40-16,3 0-8 15,5 4-12-15,-5-4 4 16,1 7-8-16,-9 1 24 16,0 0-16-16,-8-8 40 15,-5 3-28-15,-13-3 20 16,5 8-24-16,-13-1 0 15,4 1-12-15,-8-4 4 16,8 3-8-16,-4-3-20 16,9 0 8-16,-5 0-4 15,9 0 4-15,-9-1 16 16,4 5-4-16,-3-1 16 16,3 1-12-16,-4-4-20 15,9 3 4-15,4-3-24 0,4 4 20 16,9-4-4-16,8 3 8 15,9 1 0-15,0-1 0 0,0 1 24 16,-5 3-8-16,-8-3-4 16,0 3 0-16,-17-3 20 15,-4 3-12-15,-17 0 4 16,4 1-8-16,-22-5-8 16,10 1 4-16,-10-4 20 15,14 3-12-15,-5-7-12 16,13 4-4-16,-4-4-4 15,12 0 0-15,-4-4-168 16,9 0 96-16</inkml:trace>
        </inkml:traceGroup>
        <inkml:traceGroup>
          <inkml:annotationXML>
            <emma:emma xmlns:emma="http://www.w3.org/2003/04/emma" version="1.0">
              <emma:interpretation id="{118172C4-2908-45DF-98EB-98BCF9ADC073}" emma:medium="tactile" emma:mode="ink">
                <msink:context xmlns:msink="http://schemas.microsoft.com/ink/2010/main" type="inkWord" rotatedBoundingBox="18484,8016 19731,10106 19322,10350 18074,8261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59.3705">596-134 924 0,'0'-23'340'0,"0"23"-260"0,0-4-28 0,0-4 184 15,0 16-140-15,0-4 24 16,5 11-72-16,-5 0-24 16,4 4-12-16,0 8 8 15,5-5-12-15,-5 1-116 16,0-4 56-16,-8-4-252 15,4 4 168-15</inkml:trace>
          <inkml:trace contextRef="#ctx0" brushRef="#br0" timeOffset="360.6378">613 240 872 0,'0'12'324'0,"0"-12"-252"0,0 7-20 0,0-7 16 16,0 0-48-16,5 0-300 15,7 8 152-15</inkml:trace>
          <inkml:trace contextRef="#ctx0" brushRef="#br0" timeOffset="52698.1999">1529 2087 780 0,'-9'-3'288'0,"9"3"-224"0,-30 7-20 0,9 1 40 16,8-1-56-16,1 1 8 15,-5-1-24-15,12 1-16 16,1 0 0-16,13-8 28 15,3 0-12-15,5-4-4 16,5 4-4-16,-5-8 28 16,-4 4-16-16,-22-7 4 15,5 7-12-15,-22-3 28 16,13 3-20-16,-16-4 12 16,16 5-16-16,-4-1-112 15,17 11 52-15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3:19.26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FFD4489-8653-4015-90B2-F388FABEA259}" emma:medium="tactile" emma:mode="ink">
          <msink:context xmlns:msink="http://schemas.microsoft.com/ink/2010/main" type="inkDrawing" rotatedBoundingBox="3222,13196 7135,13051 7152,13507 3239,13652" semanticType="underline" shapeName="Other">
            <msink:sourceLink direction="with" ref="{BA661738-0D8A-4206-A37E-6989F779B90C}"/>
            <msink:sourceLink direction="with" ref="{0CD40714-C117-47C4-936F-DE0220649244}"/>
          </msink:context>
        </emma:interpretation>
      </emma:emma>
    </inkml:annotationXML>
    <inkml:trace contextRef="#ctx0" brushRef="#br0">13 289 340 0,'-13'-23'128'0,"17"23"-100"0,-4 0-8 0,0 8 36 16,9 3-36-16,-5 4 104 16,5 4-68-16,-1 0-16 15,1 0-24-15,12 0 20 16,-4 0-20-16,4-4 20 0,1-4-20 16,-1-3 36-16,17-8-28 15,5-4-4-15,12 0-12 16,17-3 20-16,9-1-16 15,0 0-100-15,4 1 44 16,1-1-44-16,12 1 52 0,8-1 28 16,0 1 8-16,-12 7 72 15,-4 7-40-15,-14 1 68 16,-8-4-60-16,-4 3-16 16,4 1-16-16,-8 3 36 15,-9-3-24-15,-8 3 0 16,-14-3-12-16,-7-1 4 15,-22 1-8-15,-9 3 8 16,-12 0-8-16,-5 1 8 16,1-5-8-16,4 1-20 15,-1-8 8-15,9 0 20 16,5-8-4-16,8 1-4 16,13-8 0-16,12-4-16 15,9 0 8-15,22-4-24 16,8 0 16-16,-1 1-32 15,6-1 28-15,-6 8-20 0,1 7 20 16,-8 8 8-16,16 8 8 16,9-1 16-16,13 8-8 15,21 8-4-15,-17 0 0 16,8-4 20-16,18 0-12 16,8 0 32-16,-9-4-28 15,-21-4 64-15,-8-11-44 16,-13-4 28-16,-9-3-36 15,-8-12 52-15,0 0-44 16,8-4 28-16,-4-11-36 0,5-11 0 16,-18-4-16-16,5-4 12 15,-13 0-16-15,-9 3-20 16,-8 5 4-16,-17 7-136 16,-5 12 76-16,-29 10-724 15,-18 16 432 1,-3 0 164-16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3:21.43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0EA7B92-9C8F-4009-90F3-539AE92799CD}" emma:medium="tactile" emma:mode="ink">
          <msink:context xmlns:msink="http://schemas.microsoft.com/ink/2010/main" type="inkDrawing" rotatedBoundingBox="8634,13337 18497,13407 18492,14157 8628,14087" semanticType="callout" shapeName="Other">
            <msink:sourceLink direction="with" ref="{39701408-6289-42D0-B415-1366EDEC2D3B}"/>
            <msink:sourceLink direction="with" ref="{79E85D0D-CFA8-4DDF-A3FC-A7A69A7B1FF5}"/>
          </msink:context>
        </emma:interpretation>
      </emma:emma>
    </inkml:annotationXML>
    <inkml:trace contextRef="#ctx0" brushRef="#br0">2 360 300 0,'8'-15'112'0,"5"7"-88"0,-4-3-8 0,-9 3 160 16,8 1-100-16,-8-5 68 15,0 1-84-15,9 0-24 16,-9-1-24-16,4 1 16 16,-4 4-16-16,0 3 4 0,-4 11-8 15,-5 8-8-15,1 12 4 16,8 3 12-16,-9 8-8 0,9 4 16 16,0-4-16-16,0-1 32 15,9-3-24-15,8-3-32 16,-5-5 8-16,18-3 28 15,4-4-12-15,17-4 8 16,17-4-8-16,-4-3 12 16,0 0-12-16,9-1-4 15,-5-3 0-15,17-8-40 16,30 0 20-16,8 1-4 16,-3-1 12-16,-1-8 16 15,34-3-4-15,0 0 8 16,-8-8-8-16,-9 1 8 15,5-12-8-15,4 7 8 16,-9-3-8-16,-17 3-4 16,-21 5 4-16,-8-1 12 15,-5 12-8-15,4 3 4 0,-4 16-4 16,-4-1-8-16,-4 16 4 16,-9 3-24-16,-17 8 12 15,0 0 20-15,-21-7-4 16,0-1 4-16,-9 1-4 15,-8-8 20-15,-13-4-16 16,0 0 32-16,-4-3-28 16,-5-1-12-16,1-4-8 15,-1-3 20-15,5 0-8 16,-5-4-12-16,5 0 0 0,0 0 12 16,4 0-4-16,13-4-12 15,4 0 4-15,0-3 4 16,4-1 0-16,4-3 8 15,5 0-4-15,-4-8 8 16,8-8-8-16,13 4-36 16,17 1 16-16,21 7-12 15,8 3 16-15,-7 8 0 16,-5 8 4-16,21 0-12 16,38 4 12-16,9 7 20 15,5 4-4-15,37 0-4 16,14 0 0-16,3-4 20 15,39 4-12-15,-13 0-4 16,56-1-4-16,-17 1 4 16,37-7-4-16,-16-1-4 15,30 0 4-15,-30-3-4 0,25-12 0 16,-25 4 8-16,-13-11-4 16,25-4 24-16,-46-12-16 15,-9-3 48-15,-4-4-32 16,-34-15 20-16,-34-16-28 15,-21-18 52-15,-26-4-40 16,-39 8-24-16,-41 3-8 16,-44-4-272-16,-29-11 144 15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3:51.58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398B9DF7-A2A1-4D84-B0F7-6A905B68D71D}" emma:medium="tactile" emma:mode="ink">
          <msink:context xmlns:msink="http://schemas.microsoft.com/ink/2010/main" type="writingRegion" rotatedBoundingBox="7652,15313 5734,16809 4813,15627 6731,14131"/>
        </emma:interpretation>
      </emma:emma>
    </inkml:annotationXML>
    <inkml:traceGroup>
      <inkml:annotationXML>
        <emma:emma xmlns:emma="http://www.w3.org/2003/04/emma" version="1.0">
          <emma:interpretation id="{B213B7C5-26A5-4508-AC65-37F9AD00C7DD}" emma:medium="tactile" emma:mode="ink">
            <msink:context xmlns:msink="http://schemas.microsoft.com/ink/2010/main" type="paragraph" rotatedBoundingBox="7652,15313 5734,16809 4813,15627 6731,141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33725D-0A04-4047-99F9-6E90EF39A535}" emma:medium="tactile" emma:mode="ink">
              <msink:context xmlns:msink="http://schemas.microsoft.com/ink/2010/main" type="line" rotatedBoundingBox="7652,15313 5734,16809 4813,15627 6731,14131"/>
            </emma:interpretation>
          </emma:emma>
        </inkml:annotationXML>
        <inkml:traceGroup>
          <inkml:annotationXML>
            <emma:emma xmlns:emma="http://www.w3.org/2003/04/emma" version="1.0">
              <emma:interpretation id="{08221438-FDD3-4CE3-BF4B-3C01F037AA89}" emma:medium="tactile" emma:mode="ink">
                <msink:context xmlns:msink="http://schemas.microsoft.com/ink/2010/main" type="inkWord" rotatedBoundingBox="4813,15627 6731,14131 7652,15313 5734,16809">
                  <msink:destinationLink direction="with" ref="{797967D7-2C02-4ED3-B77D-06C07A76F4F3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1006 802 352 0,'4'-12'132'0,"1"16"-104"0,-5 4-8 0,0-1 80 16,0 8-60-16,0 4 60 15,0 11-56-15,-5 1-4 16,-3-5-24-16,8 4 32 0,-9 1-24 15,5-12 20-15,-4-4-24 0,-1 4 96 16,9-12-64-16,-4-7 28 16,4 0-44-16,4-7-12 15,5-12-16-15,3 4 12 16,5-19-12-16,5-4-20 16,7-4 4-16,6-3 20 15,3 3-4-15,0 0 112 16,0 5-68-16,1 6 32 15,-1 12-48-15,-4-3-12 16,0 18-16-16,0 4 12 16,-4 11-12-16,-9-3-28 15,-4 15 8-15,-8-5-364 16,-9 9 204-16</inkml:trace>
          <inkml:trace contextRef="#ctx0" brushRef="#br0" timeOffset="-509.898">717 415 364 0,'8'0'132'0,"-8"-3"-100"0,0-1-12 15,0 4 140-15,0 0-92 16,0 0 80-16,0 0-88 16,0 0 4-16,0 0-40 15,0 0 76-15,9 0-56 0,-1 0 24 0,1 0-40 16,3 0 44-16,5 0-40 15,5 0 20-15,7 0-32 16,18 0 36-16,21 0-32 16,9 0-4-16,4 0-12 15,8-4 20-15,22-3-16 16,8 3 32-16,-8 4-28 16,-13 0 4-16,-13 0-12 15,-12 0 4-15,-14 0-8 16,-12-8 24-16,-17 12-16 0,-13-4 24 31,4 0-24-31,-21 0-232 0,-4 4 116 16,-9 3-416-16,-8 1 292 15,-9 3-212-15</inkml:trace>
          <inkml:trace contextRef="#ctx0" brushRef="#br0" timeOffset="1681.9046">589 855 236 0,'4'-8'88'0,"-4"0"-68"0,-4-7-4 0,8 11 124 16,5 1-80-16,-5-5 28 15,4 4-52-15,-8 1 4 16,0-1-24-16,0 0 36 16,5 0-28-16,-1 0 20 0,-4 1-24 15,13-5 36-15,-9 0-32 16,4 5 4-16,1-1-16 0,-1 4 12 16,1 0-16-16,4 7 16 15,-13 9-16-15,0-1-12 16,0 7 0-16,0 5 4 15,-13-1 0-15,0 5 32 16,5-5-16-16,-5 1-12 16,-8-5-8-16,-1 1 28 15,-3-4-12-15,3 0-20 16,-3-4 0-16,4 0 32 16,4-3-16-16,4-5 8 15,4 1-8-15,1-4-24 16,8-4 8-16,8 0 20 15,9 0-4-15,0 0 24 16,0 0-20-16,-4 3-12 0,8 1-4 16,1-4 20-16,-5 4-8 15,0-4 16-15,-4-4-16 16,-5 4 16-16,-4 0-16 16,-4 0-28-16,0 0 8 15,0 0-276-15,0 0 156 16,9 8-348-1</inkml:trace>
          <inkml:trace contextRef="#ctx0" brushRef="#br0" timeOffset="2492.2747">2769 162 560 0,'17'-15'208'0,"-17"7"-164"0,0 1-8 16,0 7 136-16,-8 3-100 16,-14 9-20-16,1 7-32 15,-9 3-20-15,0 5 4 16,-12-1 4-16,3-3-4 0,-7-4 8 15,-1 0-8-15,-4 0 8 16,0-12-8-16,-1 5 24 16,6 3-16-16,-1-4-32 0,13-3 12 15,4 3 28-15,13 1-12 16,13 3-44-16,12 0 20 16,18 0 20-16,16 0 0 15,5 0 20-15,4 4-16 16,0-4 16-16,-4 4-16 15,-9-4 16-15,-4-3-16 16,-8 3-4-16,-5-8 0 16,-8 1-84-16,0 0 44 15,-5 3-328-15</inkml:trace>
          <inkml:trace contextRef="#ctx0" brushRef="#br0" timeOffset="-4653.765">1138-152 340 0,'0'-8'128'0,"0"4"-100"0,9-3-8 16,-9 7 52-16,12-4-44 15,-12 4 76-15,9 0-56 16,-5 4 36-16,0 7-48 16,1 4 8-16,3 8-28 15,1 3 36-15,-9 5-28 16,0 3 20-16,0 0-24 0,-9-8 8 15,1 1-16-15,3-4-8 0,1-8 0 16,0-4 40-16,4-7-24 16,-9-8 8-16,9-11-16 15,0-8-16-15,9-3 0 16,-9-5 28-16,4 1-12 16,5 0-12-16,-1 3-4 15,1 1 20-15,-5 3-8 16,4 4 4-16,5 4-4 15,4 0-8-15,-4 4 4 16,4 3 28-16,4 0-16 16,-8 5 20-16,8-1-20 0,1 0 8 15,3 0-12-15,1 4 0 16,-1-3-4-16,-3 3 12 16,-1 0-12-16,-4-4 32 15,-4 0-24-15,0 0 4 16,-5 4-12-16,-8 0-24 15,0 0 8-15,0 0-268 16,0 0 148-16</inkml:trace>
          <inkml:trace contextRef="#ctx0" brushRef="#br0" timeOffset="-2310.2825">1781-444 496 0,'4'-15'184'0,"-8"8"-140"0,4-1-16 0,0 4 128 0,0-3-92 16,-4 3 36-16,0 4-60 15,-5 4 20-15,5 3-32 16,0 8 16-16,-1 0-24 0,1 4 8 16,4 4-16-16,-4 0 20 15,4-4-20-15,0 0 12 16,0-4-12-16,0-4 20 16,4 4-20-16,-4-7-32 15,0-8 12-15,0 0-280 16,-4 0 156-16,-1-8-420 15</inkml:trace>
          <inkml:trace contextRef="#ctx0" brushRef="#br0" timeOffset="-1877.1303">1981-690 436 0,'0'-26'160'0,"4"26"-124"0,1-12-8 0,-1 9 160 16,-4 3-108-16,0 0 28 0,9 0-64 15,-1 3-8-15,1 9-24 16,-1-5 36-16,1 12-24 0,-1-4 4 15,1 0-16-15,-5 4-8 16,-4 4 0-16,-4-4 12 16,-5-4-8-16,1 4 24 15,-1 8-20-15,-8-5 4 16,4-10-8-16,0 3-16 16,5 0 4-16,-1 4 4 15,5-4 0-15,0-7-12 16,4 3 8-16,8-4 4 15,5 1 0-15,4 0 16 16,5-8-8-16,-1 0-84 16,4-8 44-16,1 8-324 15,-5 0 196-15,-4 8-248 16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1:54.648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E9A5A47E-CDE9-4A3A-AF02-197C72930DE5}" emma:medium="tactile" emma:mode="ink">
          <msink:context xmlns:msink="http://schemas.microsoft.com/ink/2010/main" type="inkDrawing" rotatedBoundingBox="4512,11071 5107,9196 5656,9371 5061,11246" semanticType="scratchOut" shapeName="Other">
            <msink:sourceLink direction="with" ref="{4BDCFA50-F1BB-4461-AE0A-70941CB58481}"/>
          </msink:context>
        </emma:interpretation>
      </emma:emma>
    </inkml:annotationXML>
    <inkml:trace contextRef="#ctx0" brushRef="#br0">-9938-1412 476 0,'17'-11'176'0,"-17"11"-136"0,25-16-12 16,-12 1 196 0,0 11-128-16,-1-11 120 15,6 4-124-15,-6-4 40 16,1 3-76-16,-9-3 20 16,1 4-44-16,-14 0 0 15,1 3-20-15,-22 8-32 0,4 8 8 0,-21-1-48 16,9 1 32-16,-17 3-12 31,12 4 24-31,-12-7 16 0,8 3 4 0,-4-3-20 16,4-1 8-16,9-7-4 15,12 4 4-15,5-4-20 16,12 0 16-16,1 0-4 16,8 0 8-16,-4 0 16 15,8 8-4-15,-8-1-12 16,4 5 4-16,-9 3-16 15,5 0 12-15,-9 8 20 16,9 3-4-16,-9 20 24 16,4-1-20-16,-8 42 4 15,5 0-8-15,-5 23 12 16,4-8-12-16,-13 15 16 16,5-7-16-16,-9 11-4 15,5-11 0-15,-1-8-4 16,9-19 0-16,0-7-12 15,4-15 8-15,5-8 12 16,8-8-4-16,0-3-4 16,8-8 4-16,1-8 12 15,3-3-8-15,6-4 4 16,3 0-4-16,0-4-8 16,5 4 4-16,3 4-4 15,1-1 0-15,4 5-44 16,5 3 24-16,-1-3-188 0,0-1 116 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4:23.15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3FE2021-3251-4BF1-93E1-525617A9E4C4}" emma:medium="tactile" emma:mode="ink">
          <msink:context xmlns:msink="http://schemas.microsoft.com/ink/2010/main" type="inkDrawing" rotatedBoundingBox="14041,5355 19956,1147 20434,1819 14520,6027" hotPoints="14481,5717 16810,3372 18988,1997 20135,1621 20024,2108 14488,5774" semanticType="enclosure" shapeName="Hexagon">
            <msink:sourceLink direction="with" ref="{6C453B0F-54A8-481E-97A1-A3CBA90D79FC}"/>
          </msink:context>
        </emma:interpretation>
      </emma:emma>
    </inkml:annotationXML>
    <inkml:trace contextRef="#ctx0" brushRef="#br0">60 4401 132 0,'0'-16'52'0,"0"16"-44"0,8-26 4 0,-8 11 124 16,13 3-76-16,-4-10-36 15,-5-5-16-15,13-3 36 16,8 3-24-16,5-7 8 16,0 0-16-16,17-22 56 15,4 6-40-15,17-37 52 16,-4 8-48-16,17-35 36 15,-9 8-36-15,43-49 36 16,-4 11-40-16,47-75 48 16,-14 29-44-16,48-40 12 15,-9 29-28-15,64-38-16 16,-17 43-4-16,60-43 12 31,-22 27-4-31,47-11-4 0,-38 41 4 0,51-22-4 16,-47 30 0-16,30 3 0 15,-43 39 0-15,9-4 0 16,-52 37 0-16,9-3 8 16,-29 23-4-16,-22 14-48 15,-43 24 28-15,-29 18 56 16,-30 15-20-16,-21 20 64 16,-13 7-48-16,-26 15 20 15,-4 0-36-15,-26 7-36 16,-3-3 8-16,-48 19-16 15,0 0 12-15,-38 26-8 0,9 0 8 16,-52 23 16-16,14-11 0 0,-35 11-4 16,17-8 4-16,-42 23-48 15,33-11 24-15,-37 15 8 16,33-19 8-16,-50 19 20 16,33-12-8-16,-29 20 40 15,33-12-24-15,-20 0 20 16,29-15-24-16,-30 19-8 15,35-15-8-15,-31 15-4 16,35-15 0-16,-43-1 8 16,30-14-4-16,-38 26 8 15,38-11-8-15,-52 11-12 16,23-4 4-16,-27-7-32 0,-4 0 20 16,5 3-92-16,34-3 60 15,33-27 24 1,22 1 16-16,9-20-12 15,29-11 12-15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3:44.87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97967D7-2C02-4ED3-B77D-06C07A76F4F3}" emma:medium="tactile" emma:mode="ink">
          <msink:context xmlns:msink="http://schemas.microsoft.com/ink/2010/main" type="inkDrawing" rotatedBoundingBox="4455,16401 5081,14898 5519,15080 4893,16583" semanticType="callout" shapeName="Other">
            <msink:sourceLink direction="with" ref="{08221438-FDD3-4CE3-BF4B-3C01F037AA89}"/>
          </msink:context>
        </emma:interpretation>
      </emma:emma>
    </inkml:annotationXML>
    <inkml:trace contextRef="#ctx0" brushRef="#br0">1 1517 352 0,'-4'-4'132'0,"4"15"-104"0,0-14-8 16,0 3 148-16,4 0-96 15,0-4 68-15,5-4-80 16,-1-3 52-16,-3-4-60 15,3-4 40-15,1-4-52 0,-1-7-4 16,-4-12-20-16,9-3-4 16,0-4-4-16,-9-1-8 15,5 1 4-15,-9 0 4 16,13-12-4-16,-18-7 8 0,5-15-8 16,0-15-12-1,5 11 4-15,7 3 12 0,-7 9-4 16,3 14 32-16,9 4-20 15,4 8-12-15,-4-4-8 16,9 4-16-16,8 0 12 16,4-4 40-16,1 3-20 15,3 9 8-15,1-1-12 16,-5 12 12-16,1 7-12 16,-5 12-20-16,-5 7 4 15,1 8-4-15,-4 7 4 0,-5 8 16 16,0 4-4-16,-8 7 16 15,-9-3-12-15,1 3 16 16,-10 0-16-16,-3 0 40 16,-5-3-24-16,-4-4-12 15,-8-4-8-15,-1 0 4 16,-4-4-4-16,-4-4-28 16,0 0 12-16,9-3-12 15,7-4 12-15,6 0-8 16,12-4 8-16,8 7-8 15,9 1 8-15,5-1-8 16,3 5 8-16,5 3 0 16,-5 0 4-16,1 4 8 15,-5 3 0-15,-4 1 16 16,-8 0-8-16,-5 0-4 0,-8-1 0 16,-5 1 28-16,-16-4-16 15,-1-4 4-15,-25-7-12 16,-8-8 12-16,-5-4-12 15,4-4 4-15,5-3-4 16,12 0 12-16,13 3-12 16,9-11-28-16,12 4 8 15,9 0 24-15,13 3-8 16,4-3-88-16,5 8 48 16,-1 3-280-16,4 4 176 15,-8 4-440-15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3:56.38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611B6E4-F06C-4B59-999A-699DC94E1068}" emma:medium="tactile" emma:mode="ink">
          <msink:context xmlns:msink="http://schemas.microsoft.com/ink/2010/main" type="writingRegion" rotatedBoundingBox="9983,15825 7435,15721 7471,14858 10018,14962"/>
        </emma:interpretation>
      </emma:emma>
    </inkml:annotationXML>
    <inkml:traceGroup>
      <inkml:annotationXML>
        <emma:emma xmlns:emma="http://www.w3.org/2003/04/emma" version="1.0">
          <emma:interpretation id="{01D51506-0F69-47CC-86CE-533A568ECBF4}" emma:medium="tactile" emma:mode="ink">
            <msink:context xmlns:msink="http://schemas.microsoft.com/ink/2010/main" type="paragraph" rotatedBoundingBox="9983,15825 7435,15721 7471,14858 10018,14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E8CBE1-DA63-41BC-9C11-394A65CCC1E9}" emma:medium="tactile" emma:mode="ink">
              <msink:context xmlns:msink="http://schemas.microsoft.com/ink/2010/main" type="line" rotatedBoundingBox="9983,15825 7435,15721 7471,14858 10018,14962"/>
            </emma:interpretation>
          </emma:emma>
        </inkml:annotationXML>
        <inkml:traceGroup>
          <inkml:annotationXML>
            <emma:emma xmlns:emma="http://www.w3.org/2003/04/emma" version="1.0">
              <emma:interpretation id="{5FE52B9E-4E67-4FF0-8BE3-8EE104F9C48E}" emma:medium="tactile" emma:mode="ink">
                <msink:context xmlns:msink="http://schemas.microsoft.com/ink/2010/main" type="inkWord" rotatedBoundingBox="9983,15825 9890,15822 9900,15580 9993,15584"/>
              </emma:interpretation>
              <emma:one-of disjunction-type="recognition" id="oneOf0">
                <emma:interpretation id="interp0" emma:lang="" emma:confidence="0">
                  <emma:literal>1,</emma:literal>
                </emma:interpretation>
                <emma:interpretation id="interp1" emma:lang="" emma:confidence="0">
                  <emma:literal>I ,</emma:literal>
                </emma:interpretation>
                <emma:interpretation id="interp2" emma:lang="" emma:confidence="0">
                  <emma:literal>' ,</emma:literal>
                </emma:interpretation>
                <emma:interpretation id="interp3" emma:lang="" emma:confidence="0">
                  <emma:literal>"</emma:literal>
                </emma:interpretation>
                <emma:interpretation id="interp4" emma:lang="" emma:confidence="0">
                  <emma:literal>l ,</emma:literal>
                </emma:interpretation>
              </emma:one-of>
            </emma:emma>
          </inkml:annotationXML>
          <inkml:trace contextRef="#ctx0" brushRef="#br0">5264 601 600 0,'17'0'224'0,"-21"26"-176"0,0 12-12 0,4-15 8 16,-9 7-32-16,-8 4 40 15,-8 12-28-15,-18-5-348 16</inkml:trace>
        </inkml:traceGroup>
        <inkml:traceGroup>
          <inkml:annotationXML>
            <emma:emma xmlns:emma="http://www.w3.org/2003/04/emma" version="1.0">
              <emma:interpretation id="{BF40AAE2-EE2A-4167-987A-E7E2574FA4CF}" emma:medium="tactile" emma:mode="ink">
                <msink:context xmlns:msink="http://schemas.microsoft.com/ink/2010/main" type="inkWord" rotatedBoundingBox="9093,15504 9017,15500 9040,14922 9116,14925"/>
              </emma:interpretation>
            </emma:emma>
          </inkml:annotationXML>
          <inkml:trace contextRef="#ctx0" brushRef="#br0" timeOffset="-318.3485">4357 71 340 0,'0'-27'128'0,"9"16"-100"0,-1-8-8 16,-3 15 192-16,-5-7-120 15,8-4 88-15,-8 7-108 16,0-3 32-16,0 3-60 16,9 1-8-16,-9-1-20 0,0 8-36 0,0 0 8 15,0 15 56-15,0 8-20 16,0 7 0-16,0 12-16 15,0 11 36-15,0 0-20 16,-9 0 12-16,9-4-20 16,-8-7-16-16,3-4-4 15,-3 0 40-15,-1-4-24 16,-3-8 16-16,3-3-16 16,1-4 28-16,8-4-24 15,-5-4 40-15,-3-3-32 0,8-4-40 16,-9-4 8-16,9-4-184 15,0-4 104-15,0 1-356 16,9-1 248 0,4 8-232-16</inkml:trace>
        </inkml:traceGroup>
        <inkml:traceGroup>
          <inkml:annotationXML>
            <emma:emma xmlns:emma="http://www.w3.org/2003/04/emma" version="1.0">
              <emma:interpretation id="{5C0BF61B-00EE-4072-AC7E-C24DDB29AC04}" emma:medium="tactile" emma:mode="ink">
                <msink:context xmlns:msink="http://schemas.microsoft.com/ink/2010/main" type="inkWord" rotatedBoundingBox="8013,15492 7446,15469 7459,15156 8026,15179"/>
              </emma:interpretation>
            </emma:emma>
          </inkml:annotationXML>
          <inkml:trace contextRef="#ctx0" brushRef="#br0" timeOffset="-1910.7594">3306 203 572 0,'8'-3'208'0,"-8"3"-160"0,-8-4-12 16,3 8 56-16,-3-1-56 15,-5 1-4-15,-4 11-20 16,-9-3 52-16,-3 3-36 15,-10 0-4-15,-8 4-12 0,-8-4 32 16,-5-4-20-16,1 1 20 0,-1-1-24 16,13 1 28-16,5-5-32 15,12 1 32-15,13-1-32 16,4-3-4-16,26 0-8 16,13 3 12-1,12 1-8-15,13 3 4 0,9 1-4 16,-5 3 20-16,-4-4-16 15,-4 0 4-15,-9 5-8 16,-8-5 12-16,-9 0-12 16,-4-3 32-16,-4-1-24 15,-4-3-164-15,-9-4 80 16,0 0-616-16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4:25.03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EEF618C-ECAA-4365-928D-601FA10B9238}" emma:medium="tactile" emma:mode="ink">
          <msink:context xmlns:msink="http://schemas.microsoft.com/ink/2010/main" type="writingRegion" rotatedBoundingBox="12466,15824 15322,14253 15835,15186 12979,16757"/>
        </emma:interpretation>
      </emma:emma>
    </inkml:annotationXML>
    <inkml:traceGroup>
      <inkml:annotationXML>
        <emma:emma xmlns:emma="http://www.w3.org/2003/04/emma" version="1.0">
          <emma:interpretation id="{D800D3B6-20E1-4B79-A147-E8A4E7B27388}" emma:medium="tactile" emma:mode="ink">
            <msink:context xmlns:msink="http://schemas.microsoft.com/ink/2010/main" type="paragraph" rotatedBoundingBox="12466,15824 15322,14253 15835,15186 12979,167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D514A2-91B8-45F2-8D41-AA068E9400D8}" emma:medium="tactile" emma:mode="ink">
              <msink:context xmlns:msink="http://schemas.microsoft.com/ink/2010/main" type="line" rotatedBoundingBox="12466,15824 15322,14253 15835,15186 12979,16757"/>
            </emma:interpretation>
          </emma:emma>
        </inkml:annotationXML>
        <inkml:traceGroup>
          <inkml:annotationXML>
            <emma:emma xmlns:emma="http://www.w3.org/2003/04/emma" version="1.0">
              <emma:interpretation id="{4DA706E3-21B4-41F3-A231-2A512D4F8A07}" emma:medium="tactile" emma:mode="ink">
                <msink:context xmlns:msink="http://schemas.microsoft.com/ink/2010/main" type="inkWord" rotatedBoundingBox="12466,15824 13740,15123 14253,16056 12979,1675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1605 464 0,'5'0'176'0,"-5"0"-140"0,-5-4-8 0,10 1 108 0,-5-5-80 15,4 1 32-15,4-5-52 16,-3 1 4-16,3-1-24 16,1-3 20-16,3-4-24 0,1-3 4 15,0-8-8-15,-4-8 20 16,-1-15-16-16,1-19 24 16,-1-7-24-16,5-1 48 15,-5 8-32-15,-3-3 4 16,7-1-20-16,1 4 20 15,0-7-20-15,0-4-32 16,0-1 12-16,4 9 28 16,0 7-12-16,4 15-16 15,0 4 0-15,0 7 12 16,5 0 0-16,8 8-20 16,-4 8 8-16,0-4 4 15,12-1 4-15,1 5 0 0,-1-1 0 16,1 1 0-16,4 3 0 15,-17 4 24-15,4 4-12 16,-4 4-20-16,-9 7 0 16,0 8-24-16,-4 15 20 15,-4 3 32-15,-5 9-12 16,-3-5 28-16,-10 1-24 16,5-5 12-16,-21-3-12 15,4 0 20-15,-4 0-20 16,-9-4-12-16,9-7-4 0,-13-1-24 15,8-7 16-15,5 0-4 16,8 0 8-16,13 0-28 16,9 0 20-16,3 0-20 15,10 12 20-15,7-1-36 16,1 0 32-16,0 12 16 16,0 0 4-16,-5 3-16 15,-3 1 8-15,-14-1 32 16,-8 4-16-16,-13 1 28 15,-8-5-24-15,-17-3 32 16,-13-8-28-16,-17-4 48 16,-9-7-36-16,5-8 12 15,12 4-24-15,13-7 0 16,13-5-8-16,8-3-8 16,9 8 4-16,13-1-16 15,8 1 8-15,9-1-24 0,4 4 16 16,0 4-232-16,5 0 132 15,-1 4-524 1</inkml:trace>
        </inkml:traceGroup>
        <inkml:traceGroup>
          <inkml:annotationXML>
            <emma:emma xmlns:emma="http://www.w3.org/2003/04/emma" version="1.0">
              <emma:interpretation id="{A8489472-B0B7-42D4-88B9-C7A09AB692F7}" emma:medium="tactile" emma:mode="ink">
                <msink:context xmlns:msink="http://schemas.microsoft.com/ink/2010/main" type="inkWord" rotatedBoundingBox="14250,15093 15428,14446 15725,14986 14548,15634"/>
              </emma:interpretation>
            </emma:emma>
          </inkml:annotationXML>
          <inkml:trace contextRef="#ctx0" brushRef="#br0" timeOffset="6906.5022">1606-217 248 0,'0'-8'92'0,"0"8"-72"15,8-8-4-15,-4 5 96 0,5-1-64 16,-9 0 32-16,9-3-44 16,-9 7 40-16,0 0-44 15,0 0-16-15,-9 0-8 16,9 0 24-16,-9 11-16 15,5 0 32-15,-4 8-32 16,-5 4 56-16,4 7-40 16,-3 8 12-16,3 7-28 0,1-3 20 15,-5 7-24-15,-4-7 12 16,4-5-12-16,0-6-8 16,5-5 0-16,-1-3 12 15,-4-8-8-15,5 0 24 16,-1-7-20-16,5-1 24 0,4-7-24 15,0 0 4 1,4-4-8-16,-4 1-244 0,9-5 128 16,-9 1-424-1</inkml:trace>
          <inkml:trace contextRef="#ctx0" brushRef="#br0" timeOffset="9338.9931">1444 251 312 0,'0'-3'112'0,"0"10"-84"0,8-7-12 16,-8 0 136-16,0 0-88 16,0 0 44-16,9 0-64 15,-9 0 12-15,0 0-36 16,8 0 36-16,5 0-32 15,-4-4 4-15,-5-3-16 0,5-1-8 16,3-3 0-16,5 0 4 16,13-4-4-16,-9-4-4 0,1 0 4 15,8 0 4-15,-9 4-4 16,-8 0-12-16,4-1 4 16,-13 9 4-16,4-1 0 15,-8 1 32-15,9-1-16 16,-9 4 4-16,0 4-12 15,0 0-8-15,0 0 4 16,4 0 4-16,5 0-4 16,-1 4 16-16,5-4-12 15,4 0-12-15,-13 0 0 16,5 0-4-16,-1 0 0 16,-8 0 16-16,0 0-4 15,9 8 16-15,-9 3-12 0,4 0 16 16,5 5-16-16,-1-1 16 15,-4 0-16-15,13 0-4 16,-4 0 0-16,4 0-4 16,5-3 0-16,-14-1 32 15,9 0-16-15,0-3-12 16,-4-4-8-16,4-1 28 16,-9 1-12-16,5-4-12 15,-9 0-4-15,5 0 48 16,-1 0-24-16,1-4 16 15,-9 1-20-15,13 3 8 16,-5 0-12-16,-3-4 20 16,-1-4-20-16,9 1 12 0,-1-1-12 15,-3-7 12-15,-1-4-16 16,-3-7 16-16,3-5-16 16,-16-3 4-16,3-7-4 15,-3-1-8-15,8 8 4 16,0-8-4-16,-9 16 0 15,5-8 8-15,4 7-4 16,0 5-12-16,0 3 4 16,0 4 4-16,4 0 0 15,5 3 0-15,-1 5 0 16,-8-1-20-16,5 1 12 16,-5 3-144-16,0 4 80 0,0 0-180 15,0 0 144-15</inkml:trace>
          <inkml:trace contextRef="#ctx0" brushRef="#br0" timeOffset="11666.4625">2325-478 384 0,'-4'-8'140'0,"4"8"-108"0,0-4-8 15,4 1 180-15,1-1-116 16,3 0 44-16,-4-4-80 16,5 5 16-16,-1-5-40 15,5 8 28-15,0-8-32 0,4 5 4 16,4-1-16-16,1 4 12 16,3 4-16-16,1-1-4 15,-5 1 0-15,0 8-4 0,-4-1 0 16,-4 0 0-16,-9 1 0 15,-8 3 16-15,-13 0-8 16,-8 0-12-16,-5-4 0 16,-4 1 56-16,4-1-28 15,4-3-36-15,5-1 4 16,4 1-8-16,13-4 8 16,4-4 52-16,17 0-24 15,8 0-8-15,9-4-8 16,5 4 12-16,-1 0-8 15,-8 0 24-15,-5 0-20 0,-8 4-208 16,-12 3 108-16,-5 1-512 16,-26 11 332-1,1 3 40-15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14:39.28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20CBE70-CBEC-454F-B689-2293DE644124}" emma:medium="tactile" emma:mode="ink">
          <msink:context xmlns:msink="http://schemas.microsoft.com/ink/2010/main" type="writingRegion" rotatedBoundingBox="12687,14949 24399,14853 24427,18306 12715,18401"/>
        </emma:interpretation>
      </emma:emma>
    </inkml:annotationXML>
    <inkml:traceGroup>
      <inkml:annotationXML>
        <emma:emma xmlns:emma="http://www.w3.org/2003/04/emma" version="1.0">
          <emma:interpretation id="{05D3DB3A-71B3-4E1B-8BF1-091C55DD7F46}" emma:medium="tactile" emma:mode="ink">
            <msink:context xmlns:msink="http://schemas.microsoft.com/ink/2010/main" type="paragraph" rotatedBoundingBox="13946,14734 23550,15103 23485,16786 13881,164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E3DD91-20CD-4DC6-90C5-8706C95F2AFB}" emma:medium="tactile" emma:mode="ink">
              <msink:context xmlns:msink="http://schemas.microsoft.com/ink/2010/main" type="line" rotatedBoundingBox="13946,14734 23550,15103 23485,16786 13881,16418"/>
            </emma:interpretation>
          </emma:emma>
        </inkml:annotationXML>
        <inkml:traceGroup>
          <inkml:annotationXML>
            <emma:emma xmlns:emma="http://www.w3.org/2003/04/emma" version="1.0">
              <emma:interpretation id="{24A1C65D-075D-49A3-881A-1A609D1F7C9B}" emma:medium="tactile" emma:mode="ink">
                <msink:context xmlns:msink="http://schemas.microsoft.com/ink/2010/main" type="inkWord" rotatedBoundingBox="13860,15550 15713,15394 15786,16264 13933,164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1972 809 644 0,'-21'7'236'0,"8"8"-180"0,-8 12-20 16,4-12 124-16,8 15-96 15,5 12 8-15,4 15-44 16,8-4 8-16,1-8-20 15,8-7 20-15,-4-12-24 0,-5-10 40 16,-4-9-28-16,1-14 12 16,-1-12-20-16,-4-12-8 15,0-10-4-15,4-5 4 0,9 1-4 16,4 3 8-16,9 1-8 16,3 3 40-16,10 11-20 15,-1 1-4-15,5 3-12 16,-1 12 12-16,1-1-12 15,8 9-336-15,0 3 176 16</inkml:trace>
          <inkml:trace contextRef="#ctx0" brushRef="#br0" timeOffset="479.1666">3811 10 696 0,'5'-19'256'0,"3"23"-196"0,-8-4-20 15,-4 4 40-15,-13 7-52 16,-4 15 76-16,-22 5-56 16,1-1-24-16,-5 4-16 0,-4-4 0 0,4 1-4 15,-4-1-4-15,4-11 4 16,0-4 12-16,9 0-8 16,-1-4 16-16,14-3-16 15,-1 0 40-15,13-5-24 16,1 16-12-16,16 0-8 15,13 4 28-15,4 3-16 16,9 5 20-16,4-1-20 16,4-3 28-16,5-5-28 15,-13-3 32-15,4 4-32 16,-9-12-120-16,-8-7 56 16,-4-4-184-16,0-4 128 0,0-11-584 15</inkml:trace>
          <inkml:trace contextRef="#ctx0" brushRef="#br0" timeOffset="839.1242">4305 59 600 0,'0'-11'224'0,"0"11"-176"0,-8 4-12 16,-5 3 80-16,-8 8-72 15,-5 4 68-15,1 4-60 16,-5 3-48-16,-8 1-4 16,4-4 24-16,-13-4-16 0,4-4-16 15,1 0 0-15,-1-4 76 0,0 1-40 16,14-5 28-16,7-3-36 16,5 0 0-16,17 3-12 15,17-3 56-15,9 4-36 16,12 3-4-16,13 4-12 15,-8 4 24-15,8 4-20 16,-8-1 20-16,3 1-20 16,-3-4 8-16,-9 0-12 15,-4-4-16-15,-17-3 0 16,-9-5-92-16,-4 1 48 16,-4-8-248-16,4-4 160 0,8 0-500 15</inkml:trace>
        </inkml:traceGroup>
        <inkml:traceGroup>
          <inkml:annotationXML>
            <emma:emma xmlns:emma="http://www.w3.org/2003/04/emma" version="1.0">
              <emma:interpretation id="{6584531E-7B52-4E42-AF11-5998158F5B94}" emma:medium="tactile" emma:mode="ink">
                <msink:context xmlns:msink="http://schemas.microsoft.com/ink/2010/main" type="inkWord" rotatedBoundingBox="16245,15119 17284,15159 17262,15733 16223,15693"/>
              </emma:interpretation>
            </emma:emma>
          </inkml:annotationXML>
          <inkml:trace contextRef="#ctx0" brushRef="#br0" timeOffset="-1158.2695">950 396 300 0,'-9'0'112'0,"14"0"-88"0,-5 0-8 0,0 0 92 16,0 0-64-16,0 0 44 15,0 0-52-15,0 0 60 16,8 0-56-16,1 0 8 15,-1 0-28-15,1 0-12 16,4 0-4-16,-13 0 28 16,0 0-16-16,8 0 4 0,-4 8-12 15,-4-8-24-15,5 7 8 16,3 1 32-16,-4-1-16 16,1-3 44-16,-5-4-28 0,8 8 20 15,-4-1-24-15,-4-7 16 16,5 0-20-16,3 8 20 15,1-4-24-15,3-1 12 16,1 1-12-16,4 4-16 16,5-1 0-16,7 1 40 15,10-8-24-15,8 0-8 16,12-8-8-16,9-3 40 16,34-8-24-16,35 0 8 15,-1 4-12-15,-4-4 4 16,17 0-8-16,-4 4 16 15,-13-4-12-15,-21 8-4 0,-22-1 0 16,-21 5-4-16,-13-1 0 16,-16 1 8-16,-9-1-4 15,-5 4 16-15,-12 4-12 16,-5-7 16-16,-8 3-16 16,0 4-136-16,0 0 72 15,0 0-244-15,0 0 168 16</inkml:trace>
          <inkml:trace contextRef="#ctx0" brushRef="#br0" timeOffset="-302.8056">920 846 372 0,'17'-15'140'0,"-4"12"-112"0,8-5-4 16,-4 4 144-16,0 0-96 16,9-3 96-16,8-1-100 15,9 1 36-15,8-1-60 16,0 8 36-16,0 0-44 0,-4 11-28 16,-9-3-8-16,-4 7 24 15,-8 0-12-15,-5-3 4 16,-8 3-8-16,-9-4-8 15,-13 12 4-15,-8 0 28 16,-12 3-16-16,-10 1-4 16,-8-1-8-16,-4-3 4 15,0-4-4-15,4 3 8 0,5-3-8 16,8-11-4-16,8-4 4 16,9 0-24-16,13-1 12 15,12-3 12-15,9 0 0 16,13 0 24-1,17-3-16-15,0 3 24 0,4 0-24 16,0 0-4-16,-4 0-4 16,-9 3 12-16,-4 5-8 15,-8-1 16-15,-5-7-16 16,-4 8-172-16,4-8 92 0,-3-8-344 16</inkml:trace>
        </inkml:traceGroup>
        <inkml:traceGroup>
          <inkml:annotationXML>
            <emma:emma xmlns:emma="http://www.w3.org/2003/04/emma" version="1.0">
              <emma:interpretation id="{449C48E8-9B66-4120-9042-3B509131F480}" emma:medium="tactile" emma:mode="ink">
                <msink:context xmlns:msink="http://schemas.microsoft.com/ink/2010/main" type="inkWord" rotatedBoundingBox="18286,14901 18358,14904 18326,15749 18253,157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25.8867">5327-221 664 0,'22'-26'244'0,"-22"33"-188"0,8 12-16 15,-4 4 156-15,-4 18-116 16,9 20 100-16,-9 3-104 0,0 4-8 16,-9 1-40-16,5 3 28 15,4 15-32-15,-8-4-24 0,-5-7 0 16,-4-1-372-16,4-18 204 15,-17-15-496 1</inkml:trace>
        </inkml:traceGroup>
        <inkml:traceGroup>
          <inkml:annotationXML>
            <emma:emma xmlns:emma="http://www.w3.org/2003/04/emma" version="1.0">
              <emma:interpretation id="{E7B2AD1B-483C-4F50-9585-7C48A5D30B88}" emma:medium="tactile" emma:mode="ink">
                <msink:context xmlns:msink="http://schemas.microsoft.com/ink/2010/main" type="inkWord" rotatedBoundingBox="20805,15536 23529,15640 23485,16786 20761,1668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6568.1491">7904 585 392 0,'0'-22'148'0,"0"22"-116"0,0-16-8 16,-9 13 128-16,18 3-88 0,-18 3-8 16,9 9-36-16,0 18 28 15,0 4-24-15,0 12 12 16,0 3-20-16,-8 0 0 16,-1 0-8-16,5 0 4 15,-5 1-8-15,9-5 40 16,-8-7-20-16,-5-12 48 15,13-3-40-15,-13-19 12 16,5-4-28-16,-9-19 8 16,17 0-12-16,0-19-60 15,0 4 24-15,17-26-184 16,4 7 116-16,9-31-232 16,0 12 180-16,-1-7 176 15,6 18-8-15,3 5 180 16,4 21-112-16,-7 17 44 15,3 6-80-15,-8 27-16 16,4 8-24-16,-13 4-4 16,9 3-4-16,-17 4 20 15,4-4-16-15,-26 0 4 16,9-3-8-16,-30-1-244 16,9-3 128-16</inkml:trace>
          <inkml:trace contextRef="#ctx0" brushRef="#br0" timeOffset="66765.6748">7823 725 600 0,'0'34'224'0,"0"-34"-176"0,21 50-12 0,0-28 44 15,-8 5-52-15,13 3 52 16,-5 4-48-16,4 4-8 16,1-4-12-16,4 0 44 15,4-7-32-15,-4-12 8 16,4 4-20-16,4-19-112 15,-17 7 52-15,13-26-244 16,-8 8 164-16</inkml:trace>
          <inkml:trace contextRef="#ctx0" brushRef="#br0" timeOffset="67873.1258">8530 862 464 0,'12'-12'176'15,"-12"12"-140"-15,-4-15-8 0,-4 8 56 16,8 7-52-16,-13-4 40 15,9 0-40-15,-22-7-8 16,22 11-16-16,-26 0 20 16,17 3-16-16,-17 1 24 15,13 4-24-15,-8 3 32 16,8 4-28-16,-5 0-12 16,5 1-8-16,13 2 28 15,-4 1-12-15,3 0 24 16,5-4-24-16,0-7 4 15,13 7-8-15,-9-11-60 16,22-4 28-16,-13-4-104 16,4 0 72-16,-4-7-72 0,16-4 72 15,-16 4 4-15,4-5 32 0,-4 1 20 16,-9 4 4-16,9 0 148 16,0 7-84-16,-9-4 24 15,5 8-52-15,-9 0-8 16,8 8-20-16,-8-1 12 15,0 8-16-15,-8-7 4 16,8 3-4-16,0 5 20 16,8-5-16-16,-8-11-4 15,9 7-4-15,3-7-128 16,5 0 68-16,-4-7-100 16,8 7 88-16,-8-11 32 15,0 3 28-15,4 0 24 16,-4 1-8-16,-5-1 92 15,1 8-52-15,-9 0 40 16,0 8-52-16,0-8 24 16,0 7-32-16,-9 1 28 15,9 3-32-15,0-3 20 16,9 7-24-16,-1-4 16 16,-3-3-20-16,7 0 8 15,5-1-12-15,-8-14 12 16,8 7-16-16,-4 0-136 15,0-8 72-15,4 4-44 16,-5 0 60-16,-7-7 24 16,3 0 12-16,-4-4 4 15,9 3 0-15,-13-3 52 16,0 7-28-16,0 1 68 0,0 3-52 16,0 8 8-16,-8 3-28 0,-9 12 24 15,17 4-28-15,0 23 4 16,8 3-12-16,-8 19 12 15,-8 0-12-15,3 4-84 16,5-8 44-16,-25 4-60 16,8-11 52-16,-13-11-32 15,-8-9 40-15,8-10 0 16,-4-12 20-16,-5-11 24 0,5-12-4 16,13-3 16-16,0-4-16 0,21-8-20 15,13-7 4-15,16-12 12 16,14-7 0-16,8-19-56 15,17-8 28-15,9 0-96 16,8 5 68-16,-17 10 8 31,-4 4 24-31,-4-7 8 16,-9 7 4-16,-4-15 96 16,-9 8-48-16,-17 3 132 15,9 4-96-15,-17 4 52 16,12 19-72-16,-20 4 12 15,7 11-40-15,-12 4-28 16,0 15 0-16,0 8 0 16,0 18 0-16,-12 16 8 15,12-1-4-15,-13 16-4 16,-4-4 4-16,0 4-4 0,0-15 0 16,-9 11 52-16,9-8-28 15,-8 0 0-15,8-7-16 0,-1-4 28 16,6 0-20-16,3-11-120 15,9 0 56-15</inkml:trace>
          <inkml:trace contextRef="#ctx0" brushRef="#br0" timeOffset="68234.0807">9326 964 632 0,'13'-15'236'0,"-13"15"-184"0,4 0-16 0,4 0 124 16,9 0-96-16,-4 0-8 16,17-8-36-16,0 1 12 15,12-5-20-15,-7-3 4 16,3 7-8-16,-8-7 4 16,-13 8-8-16,0-5-12 15,-9 5 4-15,-33-5-4 16,20 5 0-16,-20-4 0 15,-1 7 0-15,-8-8-20 16,4 12 16-16,5 0 24 16,8 12-8-16,-9-5 88 15,22 8-48-15,-4-3 12 16,8 11-32-16,8-5 12 0,-8-2-20 16,17 3 44-16,0 3-32 0,13-10-112 15,-5 3 44-15,5-8-468 16,0-3 280-16</inkml:trace>
          <inkml:trace contextRef="#ctx0" brushRef="#br0" timeOffset="68389.9937">9820 725 696 0,'-17'-11'256'0,"17"11"-196"0,-13 11-20 0,0-3 4 16,13-1-32-16,0 9 12 15,0-1-12-15,0 4-296 16,0 0 152-16</inkml:trace>
          <inkml:trace contextRef="#ctx0" brushRef="#br0" timeOffset="69074.4156">9790 922 684 0,'-13'0'252'0,"13"0"-192"0,26 0-20 16,-22 0 12-1,9 0-36-15,8 0 12 16,0 0-16-16,5 0-68 15,-5 0 28-15,5-4-40 16,-9 1 36-16,-4-5 28 16,4 4 4-16,-17-7 108 15,0 7-60-15,-17-7 68 16,12 7-64-16,-7-4 24 0,-1 5-44 16,-13-1-36-16,22 8 0 0,-13 7 0 15,8 8 4-15,5 11 0 16,4 8 0-16,0 19 24 15,4 3-12-15,-4 8-32 16,9 1 12-16,-18-13 36 16,9-6-16-16,-17-5 36 15,-4-15-32-15,-13-7-68 16,-4-8 28-16,-1 0 0 16,-3-15 12-16,-1-7 28 0,13-20-8 15,13-18-64-15,22-23 28 16,20-8-136-1,5 4 88-15,25-11-88 16,9 15 96-16,21-8 68 16,-12 15 4-16,16-11 120 15,-8 16-68-15,-17-9 124 16,0 16-100-16,-26 0 48 16,5 11-72-16,-18 8 36 15,-20 11-52-15,3 15-28 16,-8 15-12-16,-13 24 8 15,13 10-4-15,-12 16 32 16,-1-5-20-16,13 1 12 16,13-4-16-16,-13-4 20 15,17-3-20-15,-9-8 12 16,9-8-12-16,-17-11-96 16,17-4 48-16,-17-15-60 0,13 0 56 15,-26-15-68-15,13 0 64 16,0-12-52-16,-4 8 56 0,-9-7 20 15,13 7 16-15,0 4 72 16,13 7-36-16,-9 4 84 16,22 8-64-16,-13 11 16 31,4 4-36-31,12 8 40 0,-12 3-40 0,9 8-84 16,-9 7 24-16</inkml:trace>
        </inkml:traceGroup>
      </inkml:traceGroup>
    </inkml:traceGroup>
    <inkml:traceGroup>
      <inkml:annotationXML>
        <emma:emma xmlns:emma="http://www.w3.org/2003/04/emma" version="1.0">
          <emma:interpretation id="{A31782E9-BA8B-43A6-ABC8-C90108AE5BBC}" emma:medium="tactile" emma:mode="ink">
            <msink:context xmlns:msink="http://schemas.microsoft.com/ink/2010/main" type="paragraph" rotatedBoundingBox="12702,16859 24414,16763 24427,18306 12715,184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5E19E0-06DF-4BD8-AFC8-6F45B41957E4}" emma:medium="tactile" emma:mode="ink">
              <msink:context xmlns:msink="http://schemas.microsoft.com/ink/2010/main" type="line" rotatedBoundingBox="12702,16859 24414,16763 24427,18306 12715,18401"/>
            </emma:interpretation>
          </emma:emma>
        </inkml:annotationXML>
        <inkml:traceGroup>
          <inkml:annotationXML>
            <emma:emma xmlns:emma="http://www.w3.org/2003/04/emma" version="1.0">
              <emma:interpretation id="{6B5B69A5-2EDB-4D1E-BD69-E957F2F335B8}" emma:medium="tactile" emma:mode="ink">
                <msink:context xmlns:msink="http://schemas.microsoft.com/ink/2010/main" type="inkWord" rotatedBoundingBox="12702,16859 15535,16835 15548,18378 12715,1840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604.4748">-264 2214 464 0,'0'-11'176'0,"9"3"-140"0,-5-7-8 0,0 11 128 0,1-3-92 15,-5-1 36-15,8 1-60 16,-4-1 20-16,1 4-32 16,-1 0 8-16,-4 1-20 0,0 3-24 15,13 3 0-15,-5 9 12 16,1 7 0-16,-9 7-4 16,8 16 4-16,-12-1 12 15,0 5-8-15,-5-1-4 16,1 0 0-16,-1-3 12 15,1-12-8-15,-1-3 24 16,1-5-20-16,-1-3 4 16,1-7-8-16,3-5 36 15,1-7-20-15,4-7-24 16,0-8 0-16,4-8 8 0,5-15-4 16,4-7-20-16,4-1 8 15,4 1 4-15,5 3 4 16,-1 8 0-16,1 0 0 15,3 12-20-15,-7 10 12 16,8-3 48-16,-9 15-20 16,9-7 36-16,-9 7-32 15,9 7 20-15,0-7-24 16,-9 8 16-16,0-1-20 16,-4-3 8-16,-4 0-12 15,-5 0-112-15,-3 3 52 16,3 5-500-16</inkml:trace>
          <inkml:trace contextRef="#ctx0" brushRef="#br0" timeOffset="58024.5379">460 2025 632 0,'-13'-15'236'0,"13"15"-184"0,9 7-16 15,-5-7 116-15,13 0-92 16,5 0 20-16,7 12-48 16,5-1-12-16,9 4-12 15,4 0-8-15,0 0 4 0,-9 1 20 0,5-1-12 16,-14-4-12-16,6-3-4 15,-18 3-4-15,0-3 0 16,-13 3 76-16,-8 4-36 16,-13 4 32-16,4 4-36 15,-9 3 8-15,-7 4-20 16,-1 4 0-16,-8 0-8 16,-5 0 4-16,13 0-8 15,-12-3 16-15,12-5-12 16,-4-3 4-16,4 0-4 0,4-5-8 15,9-2 4-15,0-5-200 16,9 0 108-16,-1-7-676 16</inkml:trace>
          <inkml:trace contextRef="#ctx0" brushRef="#br0" timeOffset="58445.4673">869 2069 404 0,'13'-4'148'0,"-5"-3"-112"0,5-1-12 16,8 8 136-16,5-7-92 15,0 3 0-15,16 4-44 0,-12-4 20 16,8 8-28-16,5 0 32 15,8 3-32-15,-13-3 20 16,-4 3-20-16,-4 1 52 16,0-4-36-16,-9 3 12 0,-8 5-28 15,0-1 20-15,-5 0-24 16,-8 5 12-16,-4-1-12 16,-13 4-8-16,-4 7 0 15,-9 8 4-15,-4 8-4 16,-9 3-12-16,-4 5 4 15,13-9 28-15,-4-3-12 0,17-8 24 16,-1-7-24-16,1-4 4 16,13-4-8-16,12-7 20 15,9-12-16-15,12-8-384 16,9-10 204-16,5-1-384 16</inkml:trace>
          <inkml:trace contextRef="#ctx0" brushRef="#br0" timeOffset="59362.4064">1555 2470 788 0,'-43'4'292'0,"30"7"-228"0,5-11-16 16,8 8 160-16,0-4-124 0,8 3 52 0,26-7-76 15,17-7-20-15,47 3-24 16,22-11 24-16,12 3-24 0,12 1-128 15,1 0 60-15,-4 3-220 16,-35 1 152-16,-12 3-288 16</inkml:trace>
          <inkml:trace contextRef="#ctx0" brushRef="#br0" timeOffset="59678.2438">2172 2731 652 0,'0'8'244'0,"0"3"-192"0,-13 8-12 16,13-4 48-16,-12 12-56 15,-6 18 16-15,6 5-32 16,-18 3 8-16,0 3-12 15,-4-6 28-15,0-9-24 0,-4 1 4 16,-1-12-12-16,1-11 4 16,8 0-8-16,5-8-160 15,3-3 84-15,5-16-480 16</inkml:trace>
          <inkml:trace contextRef="#ctx0" brushRef="#br0" timeOffset="58821.4655">1959 1834 860 0,'4'-11'320'0,"13"3"-248"0,9-3-20 0,-9 7 84 15,9-3-84-15,8-5 32 16,4-3-48-16,13 0-24 16,4 0-4-16,1 0 24 0,-1 3-16 15,-12 1 4-15,-9 4-12 16,-9 3-172-16,-25 4 88 16,-8 0-216-16,-13 4 164 15,-1-1-460 1</inkml:trace>
          <inkml:trace contextRef="#ctx0" brushRef="#br0" timeOffset="60024.3356">2019 2690 548 0,'4'-8'204'0,"-4"8"-156"0,4-4-16 0,-4 12 116 0,9 3-88 16,8 5 72-16,0 6-76 15,4 9 40-15,-4 6-56 16,13 16 8-16,4 4-32 0,0 0 28 15,4 3-28-15,-3-14-224 16,-10-1 112-16,-12 1-564 16</inkml:trace>
          <inkml:trace contextRef="#ctx0" brushRef="#br0" timeOffset="58959.8335">2164 1778 644 0,'-9'37'236'0,"9"-37"-180"0,-30 61-20 16,26-38 88-16,-5 7-76 16,1 4 24-16,-5-4-40 15,5-3-12-15,8-4-12 16,4-1-76-16,-4-7 36 0,8-3-584 15</inkml:trace>
          <inkml:trace contextRef="#ctx0" brushRef="#br0" timeOffset="59098.7027">2215 1872 840 0,'-9'27'312'0,"18"-12"-244"0,-9 15-16 0,0-11 84 15,0 15-84 1,0-4-4-16,4 1-28 0,-4 3-128 16,-4 0 56-16,4-4-500 15</inkml:trace>
        </inkml:traceGroup>
        <inkml:traceGroup>
          <inkml:annotationXML>
            <emma:emma xmlns:emma="http://www.w3.org/2003/04/emma" version="1.0">
              <emma:interpretation id="{76446A4A-A8A3-47FC-8AE7-82DD9E064233}" emma:medium="tactile" emma:mode="ink">
                <msink:context xmlns:msink="http://schemas.microsoft.com/ink/2010/main" type="inkWord" rotatedBoundingBox="16019,16836 17201,16826 17209,17837 16027,1784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2168.0488">3062 2118 476 0,'-13'-7'176'0,"13"3"-136"0,-4 0-12 0,8 0 120 15,-4 1-88-15,0 3 36 16,0 0-56-16,0 0 4 16,0 0-28-16,0 11 36 0,5 12-28 15,-5 18 4-15,4 24-16 16,-4 10 28-16,13 1-24 16,-5-8-4-16,1-15-8 0,8-4 12 15,-5-7-8-15,1-16 16 16,8-14-16-16,1-1 32 15,-1-11-24-15,-4-15 20 16,4-8-20-16,1-11 0 16,-5-7-8-16,-5-20-84 15,-3 8 40-15,0 8-32 16,-9 7 44-16,4 15-52 16,-4 12 44-16,0 22 60 15,0 12-12-15,13 30 28 16,-5-4-24-16,9 8 16 15,-4 0-20-15,8-12 20 16,0-7-24-16,1-12 48 16,3-11-32-16,-8-3 72 15,0-8-52-15,0-8 20 16,-4-11-40-16,0-8 36 0,-5-11-36 16,-3-15-4-16,-1-23-16 15,-4 7 20-15,0-3-16 16,0 12-20-16,0 6 0 15,0 9 12-15,4 10 0 16,0 5-20-16,5 3 8 16,4 4-348-16,0 4 196 15,-1 15-596 1</inkml:trace>
          <inkml:trace contextRef="#ctx0" brushRef="#br0" timeOffset="62484.392">3905 1713 924 0,'21'-22'340'0,"-12"14"-260"0,12 4-28 16,-8 4 96-16,0 8-92 15,0 3-20-15,-9 8-24 16,0 11-4-16,-8 4-4 15,0-3 32-15,-9-1-20 0,0-4 4 16,0-7-12-16,5-3 12 16,3-1-12-16,5-15 16 15,9 3-16-15,12-3-4 16,5-3 0-16,4-5-48 0,-1 4 24 16,6 1-256-1,-1 3 152-15,0 0-576 16,0 0 392-16,-4 0 88 15</inkml:trace>
        </inkml:traceGroup>
        <inkml:traceGroup>
          <inkml:annotationXML>
            <emma:emma xmlns:emma="http://www.w3.org/2003/04/emma" version="1.0">
              <emma:interpretation id="{9237059B-0E33-4391-8D2A-79CB83F49DB9}" emma:medium="tactile" emma:mode="ink">
                <msink:context xmlns:msink="http://schemas.microsoft.com/ink/2010/main" type="inkWord" rotatedBoundingBox="17739,17098 19545,17083 19552,17999 17747,1801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64772.266">5775 2009 384 0,'0'-4'140'0,"0"4"-108"0,4 0-8 15,-4 0 32-15,0 7-36 16,-4 5 104-16,-9 3-68 0,9 11 64 15,-5-3-68 1,-4 11 16-16,5 8-40 0,3-1 0 0,1 5-16 16,4-5 28-16,0-7-24 15,0-11 64-15,4-4-44 16,1-11 44-16,3-8-44 16,1-12 24-16,-1-14-32 15,5 3 0-15,0-7-16 16,0-4 0-16,-5 0-4 15,5 0-24-15,4-8 8 16,0 8-4-16,0 7 4 0,13 1-12 16,-5-4 12-16,5 7 48 15,0 4-20-15,4 4 88 16,4 4-60-16,1 3-12 16,-5 4-24-16,0-3 16 15,-9 7-16-15,-3 0 12 16,-10 0-12-16,-3 7-184 15,-5 5 96-15,-4-5-572 16,0 8 360 0,0 4-112-16</inkml:trace>
          <inkml:trace contextRef="#ctx0" brushRef="#br0" timeOffset="65308.6928">6230 2516 288 0,'0'-27'108'0,"4"23"-84"0,-4-3-4 15,0 7 144-15,0 0-92 16,-4 11 44-16,0-3-72 15,-9 14 72-15,0 1-64 16,1 7 36-16,3 1-52 16,1-1-12-16,-1 0-12 0,5-3 0 15,0-4-8-15,-1-5 8 16,5 1-8-16,-4-11 16 16,0 7-12-16,4-15 60 15,0 0-40-15,0 0-4 16,0 0-12-16,0-7-56 0,0-5 28 15,4-3-120-15,5-4 76 16,-1-11-196-16,5 0 148 16,4-5 28-1,0 1 52-15,4 4 52 16,5 4-16-16,4-1 148 16,-1 16-84-16,-3 11 76 15,4 7-88-15,-9 8-24 16,0 8-20-16,-4 0 4 0,0-4-12 15,-4 11 32-15,-4-7-24 16,-9-4-156-16,-9-4 76 0,-4-4-196 16,-4-3 148-1,-8-4-256-15</inkml:trace>
          <inkml:trace contextRef="#ctx0" brushRef="#br0" timeOffset="65508.7276">6209 2671 572 0,'4'0'208'0,"9"7"-160"0,12 9-12 15,-3-9 136-15,12 5-100 16,4 3 24-16,5 4-56 16,-5 0 0-16,5-1-24 15,-9 1 20-15,-13 0-24 0,0-7-128 16,1-5 64-16,-14 1-412 16</inkml:trace>
          <inkml:trace contextRef="#ctx0" brushRef="#br0" timeOffset="63776.7197">4765 2349 728 0,'0'0'268'0,"5"0"-208"0,16-4-16 0,0-3 96 16,18 3-84-16,16-4 32 15,17 5-52-15,1-1-296 0,-1-4 140 16,-4 16-464-16</inkml:trace>
          <inkml:trace contextRef="#ctx0" brushRef="#br0" timeOffset="63623.8098">4791 2156 904 0,'-9'-7'332'0,"9"7"-256"0,13-4-24 16,-4 4 64-16,8-4-76 16,8 0 16-16,9 4-32 15,5 0 12-15,-1 0-20 0,9 8-184 0,-13-1 92 16,-9 5-544-1</inkml:trace>
        </inkml:traceGroup>
        <inkml:traceGroup>
          <inkml:annotationXML>
            <emma:emma xmlns:emma="http://www.w3.org/2003/04/emma" version="1.0">
              <emma:interpretation id="{04CA5DB8-FE0F-4F0D-A380-E19268BA505D}" emma:medium="tactile" emma:mode="ink">
                <msink:context xmlns:msink="http://schemas.microsoft.com/ink/2010/main" type="inkWord" rotatedBoundingBox="21306,16984 22500,16954 22518,17662 21324,1769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9855.4626">8589 2255 456 0,'0'-8'168'0,"9"4"-128"0,-5 0-16 0,5 1 112 15,-1-1-80-15,-8 0 48 0,9-4-60 16,-5 1 28-16,-4 3-40 16,-4-3 8-16,-5 3-24 0,-12 0-24 15,-1 4 0-15,-7 4 32 16,-1 7-16-16,-13 4-28 16,5 8 12-16,-5 3 0 15,22 9 8-15,0-5 32 16,12 0-16-16,22-3 20 15,4-1-20-15,9-11 20 16,12-7-24-16,-4-8-4 16,0-12-4-16,0-6-120 15,-4-9 64-15,-9-3 4 16,9-8 28-16,-9-4 8 16,1 1 4-16,-10-9 0 15,5-18 0-15,5-11 16 0,-1-1-4 16,-8 20 52-16,4 14-32 15,-4 20 32-15,-5 22-28 16,-4 23 60-16,-8 23-48 16,4 11 28-16,-8 0-40 15,-5 0 0-15,13 3-16 16,-17 9 20-16,13-1-20 16,-5-19 56-1,9 1-36-15,-13-4-252 16,13-12 116-16</inkml:trace>
          <inkml:trace contextRef="#ctx0" brushRef="#br0" timeOffset="70265.7386">9096 2251 164 0,'-13'4'60'0,"13"-4"-44"0,0 3-8 16</inkml:trace>
          <inkml:trace contextRef="#ctx0" brushRef="#br0" timeOffset="70029.1147">9228 1921 984 0,'-17'4'368'0,"17"-4"-288"0,-26 12-20 16,18-1-44-1,8 4-20-15,-9 8-48 16,9 0 24-16,-4 7-444 16,-4 4 260-16,-9 11-220 0</inkml:trace>
          <inkml:trace contextRef="#ctx0" brushRef="#br0" timeOffset="70441.2052">9530 2099 684 0,'-12'-11'252'0,"-6"11"-192"0,-7 4-20 0,4 0 112 15,8 7-92-15,-13 0-16 16,14 4-28-16,-5 4-16 16,4 4 4-16,8 7-4 15,5 4 0-15,5 8 16 16,8-8-8-16,4 0 4 16,4 0-4-16,-4-3-16 15,0-5 4-15,-9-7 20 16,-3-4-8-16,-18-4-40 15,0 1 20-15,-17-1-104 16,1-3 64-16,-1-16-72 16,0 4 68-16</inkml:trace>
        </inkml:traceGroup>
        <inkml:traceGroup>
          <inkml:annotationXML>
            <emma:emma xmlns:emma="http://www.w3.org/2003/04/emma" version="1.0">
              <emma:interpretation id="{9C6338F1-BA36-4A82-B088-A99969E36519}" emma:medium="tactile" emma:mode="ink">
                <msink:context xmlns:msink="http://schemas.microsoft.com/ink/2010/main" type="inkWord" rotatedBoundingBox="22639,17272 24418,17257 24420,17470 22641,17484"/>
              </emma:interpretation>
              <emma:one-of disjunction-type="recognition" id="oneOf7">
                <emma:interpretation id="interp7" emma:lang="" emma:confidence="0">
                  <emma:literal>three</emma:literal>
                </emma:interpretation>
                <emma:interpretation id="interp8" emma:lang="" emma:confidence="0">
                  <emma:literal>ever</emma:literal>
                </emma:interpretation>
                <emma:interpretation id="interp9" emma:lang="" emma:confidence="0">
                  <emma:literal>even</emma:literal>
                </emma:interpretation>
                <emma:interpretation id="interp10" emma:lang="" emma:confidence="0">
                  <emma:literal>over</emma:literal>
                </emma:interpretation>
                <emma:interpretation id="interp11" emma:lang="" emma:confidence="0">
                  <emma:literal>Ever</emma:literal>
                </emma:interpretation>
              </emma:one-of>
            </emma:emma>
          </inkml:annotationXML>
          <inkml:trace contextRef="#ctx0" brushRef="#br0" timeOffset="71552.241">9662 2156 756 0,'0'-15'280'0,"0"15"-216"16,51 8-20-16,-29-1 76 15,8 1-76-15,12-8 16 16,1 11-36-16,12-7-4 16,5 3-12-16,-1-7 12 15,9 0-12-15,-21-3-12 16,-4 3 0-16,-13-8-4 16,-5 4 0-16,-21-7-20 15,-4 3 16-15,-8-3 4 16,-1 3 8-16,-16-3-28 15,21 7 16-15,-22 4-4 16,9 4 8-16,0 4-28 0,4 11 20 0,0 3-4 16,9 1 12-16,8 3 32 15,9 5-12-15,0-5 12 16,4-3-12-16,13-8 36 31,-5 0-24-31,1-15-172 0,-5 0 80 0,-4-11-144 16,-4 3 124-16,0-11-144 15,-13 0 132-15,0-3 32 16,0 7 44-16,-13-1 168 16,13 9-76-16,13 3 124 15,-5 4-112-15,14 8 84 16,-5 3-96-16,8 4-8 16,5 4-36-16,0-4 12 15,12 0-24-15,-12-7 32 16,0 0-28-16,-4-8-32 15,3 0 8-15,-16-8-80 16,4 0 52-16,-8-7-76 16,-1 8 68-16,-8-12-68 15,9 7 64-15,-9-7 4 16,4 8 28-16,-4 0 72 16,13 3-28-16,0 1 120 15,4 7-80-15,12 0 36 16,-3 7-60-16,4 1 20 15,12-1-36-15,-8 1 16 0,22-1-24 16,-14-3 28-16,-3 0-32 0,-10-4 12 16,-7 0-16-16,-10-4-88 15,1 4 44-15,-13-7-44 16,-4 3 44-16,-17-7-24 16,16 7 32-16,-12-4 0 15,-4 4 16-15,17 4 44 16,4 4-24-16,0 0 68 15,4 7-44-15,22 4 12 16,-9 4-32-16,13-3 36 16,-1 2-28-16,10-14 4 15,-5 4-16-15,8-16-52 16,1 8 24-16,-13-11-52 16,-5-4 40-16,-8 3 8 15,-4-3 8-15,-26 0-32 16,13 8 24-16,-17-5-4 15,4 5 16-15,1-1 60 16,7 8-28-16,5 4 0 16,5 3-16-16,20 5 28 15,9-1-20-15,9 8-560 16,12 4 296-16</inkml:trace>
        </inkml:traceGroup>
        <inkml:traceGroup>
          <inkml:annotationXML>
            <emma:emma xmlns:emma="http://www.w3.org/2003/04/emma" version="1.0">
              <emma:interpretation id="{B9EFA939-5D54-47D8-9397-62E5BC832311}" emma:medium="tactile" emma:mode="ink">
                <msink:context xmlns:msink="http://schemas.microsoft.com/ink/2010/main" type="inkWord" rotatedBoundingBox="22853,16981 22938,16980 22943,17612 22858,17613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70715.9374">9960 1831 652 0,'-12'22'244'0,"-1"12"-192"0,-4 35-12 0,8-35 48 16,5 7-56-16,-9 1 40 16,9 18-40-16,-5 1-36 15,9 7 0-15,0-11-140 16,9 3 76-16,-9-18-400 15,0 0 260-15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0:26.62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BF75779-71C3-4B32-AA99-433E8729622B}" emma:medium="tactile" emma:mode="ink">
          <msink:context xmlns:msink="http://schemas.microsoft.com/ink/2010/main" type="writingRegion" rotatedBoundingBox="15196,444 24016,561 23969,4114 15149,3997"/>
        </emma:interpretation>
      </emma:emma>
    </inkml:annotationXML>
    <inkml:traceGroup>
      <inkml:annotationXML>
        <emma:emma xmlns:emma="http://www.w3.org/2003/04/emma" version="1.0">
          <emma:interpretation id="{B770EE98-D6E7-4C68-A1EC-D1DCDB9E2C71}" emma:medium="tactile" emma:mode="ink">
            <msink:context xmlns:msink="http://schemas.microsoft.com/ink/2010/main" type="paragraph" rotatedBoundingBox="15196,444 24016,561 23997,1950 15178,18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5CF590-7A15-47B5-86F3-F853F03980C0}" emma:medium="tactile" emma:mode="ink">
              <msink:context xmlns:msink="http://schemas.microsoft.com/ink/2010/main" type="inkBullet" rotatedBoundingBox="15193,720 16702,740 16695,1281 15185,1261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16 23 496 0,'-17'-26'184'0,"25"26"-140"0,-8 0-16 16,0 0-32-16,0 11-4 15,0 12 56-15,-8 11-24 16,8 7 44-16,0 5-40 16,0 3 4-16,0 0-20 15,8-7 20-15,-8-1-20 0,0-10 4 16,0-1-8-16,4-15 4 15,1-7-8-15,3-12 24 16,5-15-16-16,8-15-4 16,1-15-4-16,-1-8-4 15,0 0 0-15,-4 12-12 0,4 7 8 16,-4 11-24-16,1 5 16 16,-1 7 4-16,0 7 8 15,0 8 32-15,4 8-16 16,13 7 12-16,-4 11-16 15,17 5-24-15,4-1 4 16,-4-7 20-16,4-5-4 16,0-10 24-16,0-12-20 15,0-7 4-15,4-4-8 16,-8-4-16-16,-9 0 4 16,-12-8-4-16,-9 5 0 15,-13-1-20-15,-12-4 16 16,-9 16-32-1,-9 0 28-15,1 3-4 0,-5 8 12 0,0 4 8 16,0 4 0-16,0 3 16 16,5 15-8-16,-5 12 40 15,5 11-24-15,8 4-32 16,8 0 4-16,13 0 8 16,9-3 0-16,8-9-28 15,1-10 12-15,16-9 32 16,22-10-12-16,8-5-36 15,13-7 16-15,8-7-96 16,-8-5 60-16,-9-3-152 16,-12-4 112-1,-5-4-4-15,-8-7 56 16,0 0 4-16,-9-4 20 0,-8 4 44 16,-13 3-20-16,-8 8 148 15,-14 4-88-15,-3 4 76 16,-5-1-88-16,0 12-24 15,-4 8-20-15,0-1 4 16,4 5-12-16,5 3 4 0,4 8-4 16,-1 7-16-16,10-7 4 15,3 3-16-15,5 1 12 16,8-1 12-16,5-3 0 16,4 0-4-16,-1-5 4 15,-3 1 4-15,0-3-4 16,-22-1 24-16,-4 0-16 0,-13-4 12 15,-8 1-12-15,-5-1 12 16,1-4-16-16,3-3-12 16,1 0 0-16,4-4 20 15,-4-8-8-15,12 1-84 16,1-1 44-16,3 1-300 16,10-5 188-1,12-3-180-15</inkml:trace>
      </inkml:traceGroup>
      <inkml:traceGroup>
        <inkml:annotationXML>
          <emma:emma xmlns:emma="http://www.w3.org/2003/04/emma" version="1.0">
            <emma:interpretation id="{70C4A860-94BD-4428-B305-3FA3C63D2824}" emma:medium="tactile" emma:mode="ink">
              <msink:context xmlns:msink="http://schemas.microsoft.com/ink/2010/main" type="line" rotatedBoundingBox="17073,469 24016,561 23997,1950 17055,1858"/>
            </emma:interpretation>
          </emma:emma>
        </inkml:annotationXML>
        <inkml:traceGroup>
          <inkml:annotationXML>
            <emma:emma xmlns:emma="http://www.w3.org/2003/04/emma" version="1.0">
              <emma:interpretation id="{DF09BD3C-960F-4447-8DAA-44DD3BE9A69E}" emma:medium="tactile" emma:mode="ink">
                <msink:context xmlns:msink="http://schemas.microsoft.com/ink/2010/main" type="inkWord" rotatedBoundingBox="17073,469 19674,504 19665,1167 17064,113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876.4776">1936 178 696 0,'9'-11'256'0,"-9"11"-196"0,-9 0-20 16,5 15 92-16,-13 8-44 16,4 11-40-16,0 0-28 15,5-11-16-15,-1 3-48 0,18-3 24 16,4-8-4-16,4-7 16 15,-5-1-20 1,1-7 16-16,4-4-12 0,-4-3 12 16,-5-8 16-16,1-8 0 15,-5-4 8-15,-4 1-8 16,0-8 8-16,0 4-8 16,0-1-36-16,0 9 16 15,0 3 4-15,0 4 12 16,0-4 0-16,9 11 0 0,-9-7-36 15,13 7 20-15,-5 5-72 16,1-5 48-16,3 8 0 16,-3-8 24-16,4 8 12 15,4-7 4-15,-5 7-28 16,10-8 16-16,-1 16 68 16,0-1-32-16,5 1 56 15,-1 7-48-15,5 4 12 16,0 4-28-16,0 3 8 15,0 1-12-15,-9-1 12 16,-4 1-16-16,-4-5 24 16,0-3-20-16,-13-4 48 15,4 1-32-15,-4-16-4 16,0-8-16-16,0-7 12 0,4-12-12 16,0 1-56-16,9-16 24 15,4 12-16-15,-8 4 24 16,12 3-8-16,-8 4 12 15,-1 4-20-15,5 3 20 16,-8 5 32-16,-5 3-12 16,-4 4 44-16,0 0-28 15,0 8 12-15,-4 3-20 16,4 4-8-16,4 4-4 16,-4 4-24-16,5 3 12 15,-1 5 32-15,9-1-16 16,4-4-16-16,4-3 0 0,-8-4 12 15,4 0 0-15,-5-4 8 16,1-4-8-16,4-3 40 16,-4-1-20-1,4-3-12-15,-8-4-52 16,12-4 20-16,-4-3-20 16,4-4 24-16,1-5-36 15,7 1 32-15,1 4 8 16,4 0 8-16,9-1-16 15,4 1 12-15,-1-1 4 16,1 1 4-16,-4 0-28 16,-9-1 16-16,-4 5 56 15,-5-4-20-15,-8-1 0 16,-4 1-16-16,-4-4 28 16,-5 0-20-16,-4-1-4 0,-4 1-8 15,-5 4-4-15,-4 0 0 16,1-8 8-16,-5 15-4 15,-1-4-20-15,6 4 8 16,3 4 12-16,-4 4 0 16,5 4-36-16,-1 7 16 15,-3 4-4-15,-1 7 12 16,-4 5 8-16,-4 3 0 16,-1 4 8-16,1-4-4 15,4-4-12-15,4-4 4 16,9-3-4-16,4-4 0 0,8-4 8 15,5-3 0-15,8-5 0 16,9-3 0-16,4-4-12 16,-4-4 8-16,4-3 12 15,0-5-4-15,-8 1 16 16,-5-1-12-16,0-3 4 16,-4 0-4-16,-4 0 4 15,-4 0-8-15,-1 4 24 16,-8-1-16-16,0 5-40 15,0 3 16-15,0 4 20 16,-4 7-4-16,4 5-44 16,0 3 24-16,4 0 4 15,5 0 8-15,4 0-8 16,4 0 8-16,4-3 20 16,4-5-8-16,1-3 24 0,-1-8-20 15,1 1 4-15,-5-1-8 16,-8-4 12-16,0 1-12 15,-9-8-20-15,-8 3 4 16,-5 5 12-16,5-1 0 16,0 4-36-16,4 4 16 15,4 12-28-15,9-5 24 16,4 8 36-16,13 0-8 16,8 1 16-16,9 6-12 15,4-10 12-15,-4-1-16 16,-5 0 24-16,-3 1-20 15,-9-5 48-15,-9 1-32 0,0-8-76 16,-8 0 24-16,-5-4-28 16,1-3 32-16,-1-1-24 15,-3-3 24-15,3-1-24 16,5 1 24-16,-9 0 0 16,13-1 12-16,-4 1 52 15,4-4-24-15,4 0-20 16,1-8 0-16,16 4 36 15,0-11-24-15,9-1 16 16,0 1-16-16,-4 0-44 16,-9-4 20-16,-9 7-8 15,-3-3 12-15,-10-4 44 16,-20 0-24-16,-5-8-72 16,-8-3 32-16,-5 3 16 0,-8 12 12 15,13 0 100-15,-1 7-56 16,1 15 24-16,4 16-36 15,4-1-12-15,5 20-12 16,8 3-16-16,8 4 4 16,5 4 28-16,-4 4-12 15,8 7 12-15,0 0-12 16,0-3-132-16,0-5 68 16,-4-7-176-16,-1-11 128 15,-3-12-188 1,-5-14 160-16,-4-13-172 15,-4-18 168-15,-5 8 40 0,1-8 764 32,-9 0-360-17,8 11-8-15,18 4-188 16,12-4-56-16,13 16-40 16,17-5 48-16,-8 5-36 15,12 7-324-15,-4 0 160 0</inkml:trace>
        </inkml:traceGroup>
        <inkml:traceGroup>
          <inkml:annotationXML>
            <emma:emma xmlns:emma="http://www.w3.org/2003/04/emma" version="1.0">
              <emma:interpretation id="{BC274B10-D23B-4E9F-B29A-67B21612386F}" emma:medium="tactile" emma:mode="ink">
                <msink:context xmlns:msink="http://schemas.microsoft.com/ink/2010/main" type="inkWord" rotatedBoundingBox="20682,552 24015,596 23997,1950 20664,1906"/>
              </emma:interpretation>
            </emma:emma>
          </inkml:annotationXML>
          <inkml:trace contextRef="#ctx0" brushRef="#br0" timeOffset="4924.7849">7851-136 612 0,'0'-7'228'0,"0"7"-180"0,-13 7-12 0,13-7 80 16,0 8-72-16,0 3 36 16,-4 12-48-16,4 3-28 15,0 16-4-15,4-4 8 0,-4 11-4 16,13 4 16-16,-5-4-12 16,-3 0-4-16,7-11 0 0,-7 0 40 15,-5-11-24 1,0-12 44-16,0 4-36 0,0-12-128 15,0-7 52-15,-5 0-256 16,5-7 168-16</inkml:trace>
          <inkml:trace contextRef="#ctx0" brushRef="#br0" timeOffset="5479.7881">8055-34 664 0,'-51'15'244'0,"38"12"-188"0,-12 7-16 16,21-7-32-16,-5 14-12 15,9 1-16-15,26 3 12 0,12-11 4 16,22-3 4-16,12-5 0 0,-8-7 0 16,4-8 8-16,-21-7-4 15,-5-4 24 1,-12-7-16-16,-4-5 24 0,-9-3-24 15,-4-8 4-15,-9-7-8 16,4 0-32-16,-8 3 12 16,0 1-4-16,0 14 8 15,0-3 68-15,0 15-32 16,0 0 16-16,0 19-28 16,5 4-8-16,3 11-4 15,1 4 4-15,-1 7-4 0,5-3 16 16,-9 3-12-16,13-3 24 15,-17 3-20-15,0 5 12 16,0 10-12-16,0 16-16 16,-13 7 0-16,9 4 4 15,4 0 0-15,0-15 8 16,-4-11-4-16,-5-5 8 16,5-10-8-16,-4-8 40 15,-9-12-20-15,4-11 20 16,0-11-24-16,4-11-8 15,1-9-8-15,-5-18 4 16,13-19-4-16,13-18-36 16,0-5 16-16,25 11-64 15,22 9 44-15,25 25-44 16,17 28 44-16,-21 25-568 16</inkml:trace>
          <inkml:trace contextRef="#ctx0" brushRef="#br0" timeOffset="3724.1671">5517 254 600 0,'-34'-11'224'0,"34"11"-176"0,0 0-12 0,0 0-44 16,13 7-4-16,0 1 24 16,4-4-8-16,4-1 36 15,13-3-24-15,0 0 4 0,9 0-12 16,-1 0 20-16,5-3-16 16,-13-1 12-16,0-4-12 15,-4 1 0-15,-8-1-4 16,3 0 12-16,-12 1-12 15,-9 3 16-15,5-3-16 16,-5 3-4-16,-4 0 0 16,0 0-24-16,0 4 12 0,0 0 20 15,0 0-4-15,0 0-20 16,0 0 4-16,4 8 4 16,0 3 4-16,1 4-12 15,-1 4 8-15,-4 4 28 16,0 0-12-16,8-4-20 15,-3-1 0-15,-5 1 12 16,17 0 0-16,-17-7-4 16,8-5 4-16,5-3 4 15,4-4-4-15,0-4 8 16,9-3-8-16,-5-5 16 16,0-3-12-16,-17-4 4 15,13-3-4-15,-8-1-8 16,-9-4 4-16,0 8-24 15,-9 4 12-15,5 4-24 16,-9 7 20-16,13 4-20 16,-4 11 16-16,8 8-8 0,9 8 12 15,0-8 44-15,-9 4-20 16,22-5-8-16,-9 1-8 16,8-3 28-16,-3-5-12 15,-14-4-4-15,5 1-4 16,4-8 20-16,-4-4-12 15,4-7-4-15,-13-4-4 16,5-8-24-16,-9-7 12 16,4-4-40-16,9 0 28 0,-13 0-12 15,0 7 20-15,12 8 8 16,-12 8 4-16,5 7 16 16,3 12-8-16,-8 7 32 15,4 7-24-15,9 1 20 16,-9 4-20-16,-4 3 8 15,9-4-12-15,-9-3-8 16,4-4 0-16,-4-8 40 16,0-3-24-16,0-4 24 15,0-4-24-15,0-4-44 16,0-11 12-16,9-8 20 16,-5-7-4-16,9-4-16 15,0 7 4-15,-9 5-40 16,13 3 28-16,-4 4 8 15,-5 3 8-15,9 5-16 16,-13 3 12-16,5 4-4 0,-9 0 4 16,4 7 16-16,9 5-4 15,0 7 16-15,-13 0-12 16,4 3 4-16,5 1-4 16,-5 3 4-16,9-10-8 15,-1 6 16-15,-12-10-12 16,5 3 40-16,-5-8-24 15,12 1-12-15,-12-4-8 16,0-4-24-16,0 7 12 16,0-7-92-16,0 0 52 15,0 0-268-15,0-7 176 16,9-1-284-16</inkml:trace>
          <inkml:trace contextRef="#ctx0" brushRef="#br0" timeOffset="2658.0637">5849-19 352 0,'-12'-26'132'0,"12"22"-104"0,0-11-8 0,0 11 124 16,0-3-84-16,8 3 72 16,-8 4-76-16,0 7 48 0,0 12-60 15,-8 12-4-15,8 25-24 16,-9 20-4-16,1 7-4 0,3-3 4 16,-3-12-8-16,8-7 24 15,-13-12-16-15,9-8-100 16,0-6 44-16,-1-9-288 15</inkml:trace>
          <inkml:trace contextRef="#ctx0" brushRef="#br0" timeOffset="4714.7259">6671 156 444 0,'-17'0'164'0,"17"0"-124"0,-4 0-16 16,4 0 60-16,0 0-52 15,0 0 32-15,9 7-36 16,-5 5 8-16,9-5-20 15,-5 12 36-15,1 4-28 0,-9-1 20 16,0-3-24-16,0 8 8 16,0-4-16-16,-5-5 12 0,1-2-16 15,0-5 16-15,0-3-16 16,-1-1 4-16,-3-14-4 16,8 3-8-16,8-11 4 15,1-8-4-15,4-11 0 16,-1 0-44-16,1 0 24 15,4 0-28-15,-4 0 28 16,0 15-8-16,0-4 16 16,-9 8 8-16,9 7 4 15,-5 4 32-15,-8 4-16 16,4 12 12-16,1 7-16 0,7 3 12 16,-3 5-16-16,-1 3 24 15,14 4-20-15,-1-3-20 16,0-5 0-1,1-3 12-15,3-4 0 0,-4-4 24 16,1-4-16-16,-5-3 24 16,-5-1-24-16,10-10 12 15,-14-5-12-15,9 0-52 16,-4-7 24-16,4-7-40 16,0-5 32-16,-4 1 0 15,0-1 16-15,4 1-12 16,-4 3 12-16,4 0 12 15,-9 0 0-15,-4 5 24 16,-4 2-16-16,-4 1 4 16,0 4-8-16,-5 3 20 0,-8 5-16 15,0-1-12-15,-4 4-4 16,8 4 4-16,-4 7 0 16,13 4-12-16,-5 8 8 15,5 7 4-15,17 4 0 16,-9 0 0-16,13 0 0 15,-4-4 16-15,12-3-8 16,-7-8 4-16,7-4-4 16,5-7 12-16,0-8-12 15,-1-8 24-15,14-7-20 16,0-8 4-16,-1-7-8 16,-8-12-16-16,5-7 4 0,-14 0-4 15,-8-4 0-15,-13 7-12 16,-4 9 12-16,0 6-12 15,-4 9 8-15,4-1-20 16,0 12 20-16,0 3 24 16,0 8-8-16,0 8 8 15,0 14-4-15,0 5 12 16,0 11-12-16,-8 15 40 16,8 7-24-16,-5 1-24 15,5-8 0-15,0-4 0 16,5-19 0-16,3-3 16 15,5-8-8-15,8-12 24 16,5-7-20-16,8-11-108 16,4-8 48-16,-4-11-120 15,0-12 92-15,-4-7-244 16</inkml:trace>
        </inkml:traceGroup>
      </inkml:traceGroup>
    </inkml:traceGroup>
    <inkml:traceGroup>
      <inkml:annotationXML>
        <emma:emma xmlns:emma="http://www.w3.org/2003/04/emma" version="1.0">
          <emma:interpretation id="{6271706E-4D8C-4E78-8E9F-B8F741FA7CBF}" emma:medium="tactile" emma:mode="ink">
            <msink:context xmlns:msink="http://schemas.microsoft.com/ink/2010/main" type="paragraph" rotatedBoundingBox="16876,2274 18501,2231 18515,2773 16891,28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6CF7A0E-D0B7-41B9-905F-6EAD0AD7958D}" emma:medium="tactile" emma:mode="ink">
              <msink:context xmlns:msink="http://schemas.microsoft.com/ink/2010/main" type="inkBullet" rotatedBoundingBox="16876,2274 17423,2259 17438,2802 16891,2817"/>
            </emma:interpretation>
            <emma:one-of disjunction-type="recognition" id="oneOf2">
              <emma:interpretation id="interp2" emma:lang="" emma:confidence="0">
                <emma:literal>G</emma:literal>
              </emma:interpretation>
              <emma:interpretation id="interp3" emma:lang="" emma:confidence="0">
                <emma:literal>f</emma:literal>
              </emma:interpretation>
              <emma:interpretation id="interp4" emma:lang="" emma:confidence="0">
                <emma:literal>I</emma:literal>
              </emma:interpretation>
              <emma:interpretation id="interp5" emma:lang="" emma:confidence="0">
                <emma:literal>E</emma:literal>
              </emma:interpretation>
              <emma:interpretation id="interp6" emma:lang="" emma:confidence="0">
                <emma:literal>F</emma:literal>
              </emma:interpretation>
            </emma:one-of>
          </emma:emma>
        </inkml:annotationXML>
        <inkml:trace contextRef="#ctx0" brushRef="#br0" timeOffset="53612.8129">2230 1533 196 0,'-4'0'72'0,"4"0"-56"0,-5 8-4 15,1-1 28 1,4-7-24-16,-8 8 64 16,3 0-44-16,-7-5 0 15,-1 5-20-15,-8 0 24 16,8 7-24-16,-8-12 20 16,3 5-20-16,-3-4-8 15,4 7-4-15,-4-3 12 16,4-1-8-16,-9 1 24 15,9 3-20-15,-8 12-4 0,3-4-4 0,-7 4 56 16,3-1-32 0,-4 1-4-16,5 0-12 0,-1-1-20 15,9-3 4-15,0-3 20 16,9 2-8-16,-1-6 4 16,9 3-4-16,-4-7-8 15,8 3 4-15,-4-7 12 16,0-1-8-16,-4-3-4 15,0 0 0-15,-5 0 4 16,5 0-4-16,-9 0-12 16,9 4 4-16,-9-4 20 15,9 4-8-15,-1-4-116 16,5 0 56-16,0 0-224 16,9 4 152-16</inkml:trace>
        <inkml:trace contextRef="#ctx0" brushRef="#br0" timeOffset="53844.9318">1796 1866 208 0,'-5'0'76'0,"5"0"-60"0,5 0-4 16,-5 4 100 0,4 4-64-16,4 3 104 15,5 4-88-15,4 4 8 16,0 4-48-16,5 0-4 15,-1 3-12-15,0-3 4 16,0-4-8-16,-4-4 24 0,0 0-16 0,-4-7 4 16,0-1-8-16,-9-11-76 15,1 4 36-15</inkml:trace>
        <inkml:trace contextRef="#ctx0" brushRef="#br0" timeOffset="54018.8931">1889 1734 464 0,'0'11'176'0,"0"-11"-140"0,22 19-8 0,-10-7 120 16,5 3-88-16,9 4 20 16,4 0-48-16,4 7-20 15,0 1-8-15,-17 7 12 16,-9 4-8-16</inkml:trace>
      </inkml:traceGroup>
      <inkml:traceGroup>
        <inkml:annotationXML>
          <emma:emma xmlns:emma="http://www.w3.org/2003/04/emma" version="1.0">
            <emma:interpretation id="{977F975D-DA76-44BE-8A73-15EC3C0F5775}" emma:medium="tactile" emma:mode="ink">
              <msink:context xmlns:msink="http://schemas.microsoft.com/ink/2010/main" type="line" rotatedBoundingBox="17931,2324 18503,2309 18514,2727 17942,2742"/>
            </emma:interpretation>
          </emma:emma>
        </inkml:annotationXML>
        <inkml:traceGroup>
          <inkml:annotationXML>
            <emma:emma xmlns:emma="http://www.w3.org/2003/04/emma" version="1.0">
              <emma:interpretation id="{5D8B15FB-DC13-45CE-B51A-40873A22416D}" emma:medium="tactile" emma:mode="ink">
                <msink:context xmlns:msink="http://schemas.microsoft.com/ink/2010/main" type="inkWord" rotatedBoundingBox="17931,2324 18503,2309 18514,2727 17942,2742"/>
              </emma:interpretation>
              <emma:one-of disjunction-type="recognition" id="oneOf3">
                <emma:interpretation id="interp7" emma:lang="" emma:confidence="0">
                  <emma:literal>=</emma:literal>
                </emma:interpretation>
                <emma:interpretation id="interp8" emma:lang="" emma:confidence="0">
                  <emma:literal>b</emma:literal>
                </emma:interpretation>
                <emma:interpretation id="interp9" emma:lang="" emma:confidence="0">
                  <emma:literal>:</emma:literal>
                </emma:interpretation>
                <emma:interpretation id="interp10" emma:lang="" emma:confidence="0">
                  <emma:literal>x</emma:literal>
                </emma:interpretation>
                <emma:interpretation id="interp11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52877.87">3192 1609 248 0,'-4'-8'92'0,"4"8"-72"0,-13-11-4 0,9 7 140 15,8 8-88-15,-4-4 44 16,0 0-68-16,0 4 28 16,9 3-40-16,-1 5 0 15,5 7-20-15,0 7-8 16,4 1 0-16,-4-1-4 15,4 5 0-15,0-5 0 16,0 1 0-16,-9-5 8 16,1-3-4-16,-13 4 24 15,-1-8-16-15,-7 4 4 16,3 0-8-16,-8 4 4 16,4-4-8-16,-8 3-36 15,4 5 16-15</inkml:trace>
          <inkml:trace contextRef="#ctx0" brushRef="#br0" timeOffset="52473.3775">2869 1908 228 0,'-17'-7'84'0,"17"7"-64"0,-22-4-8 16,14 4 84 0,4 0-56-16,-13-8 28 15,12 8-40-15,-12 0 16 0,13-7-24 0,-13 3 36 16,17 4-32-16,-9-8 40 15,5 8-36-15,4-7 4 16,4 7-20-16,5 0 12 16,12 0-16-16,18 0 24 15,3-4-20-15,14 4 4 16,3 0-8-16,5 0 12 16,-9 7-12-16,-4-14-12 15,-8 7 0-15,-9-4 28 16,-4 8-12-16,-13-4 4 15,0 7-8-15,-13-7-8 16,1 4 4-16,-10 0-24 16,1 7 12-16,-5-11-164 15,1 8 96-15,-1-12-268 16,9 4 192-16</inkml:trace>
        </inkml:traceGroup>
      </inkml:traceGroup>
    </inkml:traceGroup>
    <inkml:traceGroup>
      <inkml:annotationXML>
        <emma:emma xmlns:emma="http://www.w3.org/2003/04/emma" version="1.0">
          <emma:interpretation id="{07012CE7-B2DB-4FDE-BEEB-9180221934C3}" emma:medium="tactile" emma:mode="ink">
            <msink:context xmlns:msink="http://schemas.microsoft.com/ink/2010/main" type="paragraph" rotatedBoundingBox="18020,4029 18176,3349 18332,3384 18176,406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3AA65FB-5292-4F05-A0C6-36CA0B96B8AB}" emma:medium="tactile" emma:mode="ink">
              <msink:context xmlns:msink="http://schemas.microsoft.com/ink/2010/main" type="inkBullet" rotatedBoundingBox="18153,3452 18176,3349 18312,3380 18288,3483"/>
            </emma:interpretation>
            <emma:one-of disjunction-type="recognition" id="oneOf4">
              <emma:interpretation id="interp12" emma:lang="" emma:confidence="0">
                <emma:literal>•</emma:literal>
              </emma:interpretation>
            </emma:one-of>
          </emma:emma>
        </inkml:annotationXML>
        <inkml:trace contextRef="#ctx0" brushRef="#br0" timeOffset="51288.8692">3099 2737 156 0,'-5'-15'56'0,"5"15"-44"0,5-8-4 0,-5 8 76 16,0 0-48-16,0-7 68 16,0 7-64-16,0-4 8 15,0 8-28-15,0-4-12 16,0 0-4-16,-5 0 4 16,1 0-4-16,-4-4 8 15,-5 4-8-15,0-8 24 16,5 1-16-16,-5-8 32 15,4 3-28-15,5-3-4 16,4 8-8-16,-4-1-4 16,8 8 0-16,-4 8 8 15,4-1-4-15,1 8 8 16,3 4-8-16,-4 4 8 16,1-4-8-16,-1-12 8 15,0 5-8-15,-4-5 24 0,4-7-16 0,-12-7 12 16,4 7-12-16,-9-19-8 15,0 11 0-15,0-11-24 16,0 4 12-16,1-4 56 16,7 4-24-16,5 8 44 15,9-1-40-15,-1 8 28 16,5 0-28-16,0 8-8 16,4-1-12-16,-4 1 12 15,0 3-12-15,-13 4-40 16,4 0 20-16,-13-3-288 15,5-5 164-15</inkml:trace>
      </inkml:traceGroup>
      <inkml:traceGroup>
        <inkml:annotationXML>
          <emma:emma xmlns:emma="http://www.w3.org/2003/04/emma" version="1.0">
            <emma:interpretation id="{3DA31F10-5B7B-4450-898D-EF9A3D790E2A}" emma:medium="tactile" emma:mode="ink">
              <msink:context xmlns:msink="http://schemas.microsoft.com/ink/2010/main" type="line" rotatedBoundingBox="18034,4032 18060,3916 18203,3948 18176,4064"/>
            </emma:interpretation>
          </emma:emma>
        </inkml:annotationXML>
        <inkml:traceGroup>
          <inkml:annotationXML>
            <emma:emma xmlns:emma="http://www.w3.org/2003/04/emma" version="1.0">
              <emma:interpretation id="{F6484BB4-51CB-4A67-BBDF-6583630ACB58}" emma:medium="tactile" emma:mode="ink">
                <msink:context xmlns:msink="http://schemas.microsoft.com/ink/2010/main" type="inkWord" rotatedBoundingBox="18034,4032 18060,3916 18203,3948 18176,4064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1590.1708">2856 3309 320 0,'-13'-16'120'0,"13"16"-96"0,4-11-4 16,-4 4 104 0,5 3-72-16,-1-8 84 15,9 5-76-15,4-5 4 0,-9 9-40 0,5-5-20 16,4 8-8-16,-4-7 4 15,8 7 0-15,-17 0 0 16,9 0 0-16,-4 0-108 16,-1 0 60-16,1 0-340 15,-1 0 212-15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1:14.73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B4539AE-4CE6-4233-B057-6F57F90037F3}" emma:medium="tactile" emma:mode="ink">
          <msink:context xmlns:msink="http://schemas.microsoft.com/ink/2010/main" type="inkDrawing" rotatedBoundingBox="18463,3307 23066,3316 23065,3373 18462,3364" semanticType="callout" shapeName="Other">
            <msink:sourceLink direction="with" ref="{DBD7A1AE-9415-425A-BAF6-E9F17D82CD29}"/>
          </msink:context>
        </emma:interpretation>
      </emma:emma>
    </inkml:annotationXML>
    <inkml:trace contextRef="#ctx0" brushRef="#br0">21 27 228 0,'-13'-15'84'0,"13"15"-64"0,0 0-8 0,0 0 20 16,0 0-20-16,0 4-20 15,0-1 0-15,-8-3 32 16,16 0-16-16,-8 0 80 15,0 0-52-15,5 0 68 16,8 0-64-16,21-3 8 16,12 3-28-16,35-4 48 15,13 4-36-15,59-4 64 16,5 8-56-16,80 0 0 16,-12-1-24-16,81 9-4 15,-39-1-4-15,60-7 12 16,-39 3-12-16,39-7 68 15,-47-3-44-15,9-5 4 0,-43 4-20 16,-9 0 8-16,-42 4-16 0,-9-3 16 16,-42 6-16-1,-21-10-12-15,-18 3 0 0,-29-3 12 16,-13 3-4-16,-26-4-168 16,-4 4 88-16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1:33.400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FAFC156-F033-4927-BA5B-F2761D8D52CF}" emma:medium="tactile" emma:mode="ink">
          <msink:context xmlns:msink="http://schemas.microsoft.com/ink/2010/main" type="writingRegion" rotatedBoundingBox="22120,2288 22810,5211 22334,5324 21644,2401"/>
        </emma:interpretation>
      </emma:emma>
    </inkml:annotationXML>
    <inkml:traceGroup>
      <inkml:annotationXML>
        <emma:emma xmlns:emma="http://www.w3.org/2003/04/emma" version="1.0">
          <emma:interpretation id="{4D711740-4EB0-48FE-9983-BB839A49AAA8}" emma:medium="tactile" emma:mode="ink">
            <msink:context xmlns:msink="http://schemas.microsoft.com/ink/2010/main" type="paragraph" rotatedBoundingBox="22120,2288 22810,5211 22334,5324 21644,24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4E44EB-4EB4-4215-9072-79D097CF4B0E}" emma:medium="tactile" emma:mode="ink">
              <msink:context xmlns:msink="http://schemas.microsoft.com/ink/2010/main" type="line" rotatedBoundingBox="22120,2288 22810,5211 22334,5324 21644,2401"/>
            </emma:interpretation>
          </emma:emma>
        </inkml:annotationXML>
        <inkml:traceGroup>
          <inkml:annotationXML>
            <emma:emma xmlns:emma="http://www.w3.org/2003/04/emma" version="1.0">
              <emma:interpretation id="{13A541D9-233C-4D99-A943-774C7DB397EA}" emma:medium="tactile" emma:mode="ink">
                <msink:context xmlns:msink="http://schemas.microsoft.com/ink/2010/main" type="inkWord" rotatedBoundingBox="21934,2332 22240,3630 21950,3699 21644,24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-929 435 164 0,'13'-68'60'0,"-9"15"-44"0,-4-34-8 16,0 42 112-16,0-12-68 15,-8-7 76-15,-13-12-72 16,-9-11 32-16,0-12-52 15,0 5 8-15,5 10-28 16,3 9-16-16,-3 10-4 16,8 9 4-16,8-1 0 15,-8 8 24-15,17 3-12 0,-8 5-12 16,3 7-4-16,1 3 12 16,0 9-4-16,-5 6 8 0,-3 13-8 15,3 6-12-15,-12 5 4 16,12 3-4-16,-3 4 0 15,3 8-12-15,-4 0 12 16,13 7 4-16,-8 4 4 16,-1 0-20-16,-4 4 12 15,9 4 20-15,-4-4-4 16,-9-4 4-16,12-8-4 16,-7-7 64-16,-1-11-40 15,9-12 16-15,4-11-32 0,4-8-8 16,9-3-4-16,4-8-16 15,21-1 8-15,9 5 4 16,-5 4 0-16,5 7-12 16,-17 4 8-16,-17 7 4 15,-13 4 0-15,-13 4 52 16,-21 4-28-16,-4 0 60 16,-5-4-48-16,-4 0 36 15,17 0-40-15,5-4-72 16,21 0 20-16,8 8-628 15</inkml:trace>
        </inkml:traceGroup>
        <inkml:traceGroup>
          <inkml:annotationXML>
            <emma:emma xmlns:emma="http://www.w3.org/2003/04/emma" version="1.0">
              <emma:interpretation id="{50A4CBA1-DAFE-41DF-8B9A-8C9D88DD4FF1}" emma:medium="tactile" emma:mode="ink">
                <msink:context xmlns:msink="http://schemas.microsoft.com/ink/2010/main" type="inkWord" rotatedBoundingBox="22538,4058 22810,5211 22352,5319 22079,4166"/>
              </emma:interpretation>
              <emma:one-of disjunction-type="recognition" id="oneOf1">
                <emma:interpretation id="interp1" emma:lang="" emma:confidence="0">
                  <emma:literal>to</emma:literal>
                </emma:interpretation>
                <emma:interpretation id="interp2" emma:lang="" emma:confidence="0">
                  <emma:literal>To</emma:literal>
                </emma:interpretation>
                <emma:interpretation id="interp3" emma:lang="" emma:confidence="0">
                  <emma:literal>so</emma:literal>
                </emma:interpretation>
                <emma:interpretation id="interp4" emma:lang="" emma:confidence="0">
                  <emma:literal>w</emma:literal>
                </emma:interpretation>
                <emma:interpretation id="interp5" emma:lang="" emma:confidence="0">
                  <emma:literal>no</emma:literal>
                </emma:interpretation>
              </emma:one-of>
            </emma:emma>
          </inkml:annotationXML>
          <inkml:trace contextRef="#ctx0" brushRef="#br0" timeOffset="601.9772">-554 916 320 0,'0'-30'120'0,"9"18"-96"0,-5-7-4 0,0 12 112 16,-4 3-76-16,0 0 40 15,0 4-56-15,0 12-24 16,0 14-8-16,0 16 52 15,-4 11-32-15,8 11 52 0,-4 4-48 16,0 16 4-16,-4 18-24 16,0 4 0-16,-5-4-4 15,-4-7 20-15,1-12-16 16,-6-15-4-16,1-11-4 16,-8-8-40-16,8-11 20 15,-9-8-188-15,5-11 112 16</inkml:trace>
          <inkml:trace contextRef="#ctx0" brushRef="#br0" timeOffset="902.4472">-758 1752 320 0,'-17'16'120'0,"17"6"-96"0,-9 12-4 15,9-15 124-15,13 4-84 16,0 4 64-16,-9 7-72 16,9 0-4-16,-1-4-28 15,-7 0-4-15,20 1-8 16,-8-16 4-16,-4-4-8 0,0-3 32 16,-9-16-20-16,9-3 12 0,-5-12-16 15,1-7 0-15,4-4-4 16,12 0-40-16,1 7 16 15,4 4-108-15,-9 4 68 16,13 8-396 0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1:15.50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4FA657A-575A-4765-9D10-F6AEE6806747}" emma:medium="tactile" emma:mode="ink">
          <msink:context xmlns:msink="http://schemas.microsoft.com/ink/2010/main" type="inkDrawing" rotatedBoundingBox="18207,4180 23199,4419 23195,4509 18202,4271" semanticType="underline" shapeName="Other">
            <msink:sourceLink direction="with" ref="{CE22D736-F113-499B-8D8C-4F659E0D51CD}"/>
          </msink:context>
        </emma:interpretation>
      </emma:emma>
    </inkml:annotationXML>
    <inkml:trace contextRef="#ctx0" brushRef="#br0">-2 23 228 0,'-13'-27'84'0,"13"27"-64"0,30 0-8 0,-13 0-4 16,5 4-8-16,3 0 0 15,1 7 0-15,-5-3 88 16,0 3-48-16,-4-3 72 16,5-1-64-16,-5 8 80 15,4-3-72-15,13-5-8 16,4 8-32-16,30-15 8 15,9 8-16-15,30-8 24 16,-5 4-20-16,60-4 76 16,-9 4-52-16,73-1 32 15,-1 5-40-15,39 7-16 16,-17 4-8-16,34 0-16 16,-25-4 8-16,25-4 48 15,-34 1-24-15,30 3 16 16,-43-8-20-16,38 1 8 15,-42 0-12-15,0-5 0 16,-47 5-4-16,-25-4-8 0,-26-1 4 16,-34-3 4-16,-22-3-4 15,-24-1-4-15,-18 4 4 16,-26-4-32-16,-8 4 16 0,-21-4-152 16,4 1 88-16,-4-1-356 15,-1 4 244-15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1:21.78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E22D736-F113-499B-8D8C-4F659E0D51CD}" emma:medium="tactile" emma:mode="ink">
          <msink:context xmlns:msink="http://schemas.microsoft.com/ink/2010/main" type="writingRegion" rotatedBoundingBox="21227,4568 22018,5836 21271,6302 20480,5033">
            <msink:destinationLink direction="with" ref="{D4FA657A-575A-4765-9D10-F6AEE6806747}"/>
          </msink:context>
        </emma:interpretation>
      </emma:emma>
    </inkml:annotationXML>
    <inkml:traceGroup>
      <inkml:annotationXML>
        <emma:emma xmlns:emma="http://www.w3.org/2003/04/emma" version="1.0">
          <emma:interpretation id="{61CD8350-45F0-47EE-9CF6-8DF9572280FF}" emma:medium="tactile" emma:mode="ink">
            <msink:context xmlns:msink="http://schemas.microsoft.com/ink/2010/main" type="paragraph" rotatedBoundingBox="21227,4568 22018,5836 21271,6302 20480,50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61797E-2C6D-46B8-8698-74B738B08AF1}" emma:medium="tactile" emma:mode="ink">
              <msink:context xmlns:msink="http://schemas.microsoft.com/ink/2010/main" type="line" rotatedBoundingBox="21227,4568 22018,5836 21271,6302 20480,5033"/>
            </emma:interpretation>
          </emma:emma>
        </inkml:annotationXML>
        <inkml:traceGroup>
          <inkml:annotationXML>
            <emma:emma xmlns:emma="http://www.w3.org/2003/04/emma" version="1.0">
              <emma:interpretation id="{BB39D51D-A5B7-4565-95F2-38049AEF8DDC}" emma:medium="tactile" emma:mode="ink">
                <msink:context xmlns:msink="http://schemas.microsoft.com/ink/2010/main" type="inkWord" rotatedBoundingBox="21227,4568 22018,5836 21271,6302 20480,5033"/>
              </emma:interpretation>
              <emma:one-of disjunction-type="recognition" id="oneOf0">
                <emma:interpretation id="interp0" emma:lang="" emma:confidence="0">
                  <emma:literal>the</emma:literal>
                </emma:interpretation>
                <emma:interpretation id="interp1" emma:lang="" emma:confidence="0">
                  <emma:literal>The</emma:literal>
                </emma:interpretation>
                <emma:interpretation id="interp2" emma:lang="" emma:confidence="0">
                  <emma:literal>tax</emma:literal>
                </emma:interpretation>
                <emma:interpretation id="interp3" emma:lang="" emma:confidence="0">
                  <emma:literal>Thnx</emma:literal>
                </emma:interpretation>
                <emma:interpretation id="interp4" emma:lang="" emma:confidence="0">
                  <emma:literal>thnx</emma:literal>
                </emma:interpretation>
              </emma:one-of>
            </emma:emma>
          </inkml:annotationXML>
          <inkml:trace contextRef="#ctx0" brushRef="#br0">-3 44 384 0,'0'-34'140'0,"0"34"-108"0,21-7-8 0,-12 7 48 16,8 0-44-16,-4 15 52 15,8-4-48-15,-4 19 56 16,4 4-52-16,-8 4 44 16,13 4-44-16,-9 0 0 15,4-5-24-15,-4-3 12 16,4 1-16-16,-12-5 24 16,12 0-20-16,-21-11 4 15,13 4-8-15,-13-16-104 16,0 5 52-16,0-12-384 15,8 0 232-15</inkml:trace>
          <inkml:trace contextRef="#ctx0" brushRef="#br0" timeOffset="-259.2992">129 169 384 0,'13'-26'140'0,"-13"26"-108"0,0-23-8 0,0 15 108 15,0 8-76-15,-4 0 48 16,4 8-60-16,-9 18 28 16,-4-3-40-16,-4 11-8 15,5 8-16-15,-18-1 12 16,8 1-12-16,-16-4 4 16,8 4-4-16,-12-12 4 15,-1 0-8-15,5-15-64 16,4 4 32-16,12-30-280 15,5 3 172-15</inkml:trace>
          <inkml:trace contextRef="#ctx0" brushRef="#br0" timeOffset="223.595">695 302 488 0,'-4'0'180'0,"4"0"-140"0,-30 19-12 15,13-4 64 1,5 7-56-16,-22 28 48 16,-5 6-48-16,-16 20 0 0,8 4-24 0,-4-1 20 15,0-7-20-15,4-11 12 16,9-12-12-16,-1-15 0 16,10 0-4-16,-6-11 20 15,10-5-16-15</inkml:trace>
          <inkml:trace contextRef="#ctx0" brushRef="#br0" timeOffset="477.2691">504 801 496 0,'-43'-11'184'0,"43"11"-140"0,-13 15-16 0,-4-7 32 15,13-1-40-15,-9 5 8 16,9 6-16-16,0 1 44 16,4 0-28-16,8-4 28 15,9 4-28-15,9-3-16 16,8-1-8-16,9-4-4 16,-1 0 0-16,14-3 16 15,-10 3-8-15,6-7-92 16,-6 0 48-16</inkml:trace>
          <inkml:trace contextRef="#ctx0" brushRef="#br0" timeOffset="705.8771">708 809 416 0,'-8'4'152'0,"8"-4"-116"0,-13 34-12 0,4-15 92 15,18 3-68-15,-9 12 52 16,4 0-60-16,-4 16 8 16,0-1-32-16,0 11 20 15,0 1-24-15,-13-4-12 16,13-4-4-16,-17-12-200 16,5-3 112-16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1:16.68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3D058D1-5BE3-4C7E-9B02-77522F7F83D0}" emma:medium="tactile" emma:mode="ink">
          <msink:context xmlns:msink="http://schemas.microsoft.com/ink/2010/main" type="writingRegion" rotatedBoundingBox="23024,3218 23262,3218 23262,4301 23024,4301"/>
        </emma:interpretation>
      </emma:emma>
    </inkml:annotationXML>
    <inkml:traceGroup>
      <inkml:annotationXML>
        <emma:emma xmlns:emma="http://www.w3.org/2003/04/emma" version="1.0">
          <emma:interpretation id="{2C4513C7-1113-4231-8E7A-400296ADEFCA}" emma:medium="tactile" emma:mode="ink">
            <msink:context xmlns:msink="http://schemas.microsoft.com/ink/2010/main" type="paragraph" rotatedBoundingBox="23024,3218 23262,3218 23262,4301 23024,43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AF907A-91AD-44C2-9BF1-53499378634A}" emma:medium="tactile" emma:mode="ink">
              <msink:context xmlns:msink="http://schemas.microsoft.com/ink/2010/main" type="line" rotatedBoundingBox="23024,3218 23262,3218 23262,4301 23024,4301"/>
            </emma:interpretation>
          </emma:emma>
        </inkml:annotationXML>
        <inkml:traceGroup>
          <inkml:annotationXML>
            <emma:emma xmlns:emma="http://www.w3.org/2003/04/emma" version="1.0">
              <emma:interpretation id="{AE927E03-755A-4E7D-B0F4-A341E3D8BD57}" emma:medium="tactile" emma:mode="ink">
                <msink:context xmlns:msink="http://schemas.microsoft.com/ink/2010/main" type="inkWord" rotatedBoundingBox="23024,4278 23032,4278 23032,4301 23024,43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-43 1083 520 0,'-8'-23'192'0,"8"23"-152"0,8 7-8 0</inkml:trace>
        </inkml:traceGroup>
        <inkml:traceGroup>
          <inkml:annotationXML>
            <emma:emma xmlns:emma="http://www.w3.org/2003/04/emma" version="1.0">
              <emma:interpretation id="{DBD7A1AE-9415-425A-BAF6-E9F17D82CD29}" emma:medium="tactile" emma:mode="ink">
                <msink:context xmlns:msink="http://schemas.microsoft.com/ink/2010/main" type="inkWord" rotatedBoundingBox="23066,3218 23262,3218 23262,3332 23066,3332">
                  <msink:destinationLink direction="with" ref="{BB4539AE-4CE6-4233-B057-6F57F90037F3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277.4498">0 114 260 0,'-9'-16'96'0,"9"16"-76"0,21-7-4 15,-12 3 80 1,-1 4-56-16,5-8 60 15,0 5-56-15,4-12 24 16,4 7-40-16,-4 0 8 16,0 5-20-16,0-5 8 15,9 8-12-15,-13-8 0 0,-9 8-4 0,-8-3-8 16,-5 3 4-16,-8 0 4 16,-4 3-4-16,-5 1-4 15,1 4 4-15,-5-1-4 16,13 1 0-16,0-8 0 15,8 0 0-15,9 0 16 16,0-4-8-16,0-3-4 16,0 3 0-16,0-8 4 15,0 5-4-15,0-1-4 16,9 5 4-16,-5-5-24 16,0 8 12-16,9 0 48 15,-4 4-20-15,-5 0 0 16,13-1-12-16,-4-3-236 15,0 12 124-15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3:34.66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A078D4C3-2B07-4879-A405-473B480EEFD6}" emma:medium="tactile" emma:mode="ink">
          <msink:context xmlns:msink="http://schemas.microsoft.com/ink/2010/main" type="inkDrawing" rotatedBoundingBox="3540,3601 6627,3894 6438,5890 3351,5597" hotPoints="3793,3650 5269,3749 6045,5187 5118,5647 4125,5629 3382,4851" semanticType="enclosure" shapeName="Hexagon"/>
        </emma:interpretation>
      </emma:emma>
    </inkml:annotationXML>
    <inkml:trace contextRef="#ctx0" brushRef="#br0">857 1197 364 0,'12'0'132'0,"-12"0"-100"0,9-4-12 0,-9 0 104 15,0 8-72-15,8-8 52 16,-3 4-64-16,3-4 52 16,1 8-56-16,3-8 12 15,5 4-32-15,5-3 8 16,3 3-12-16,14-4-16 16,3 8 0-16,9-4 4 15,0 3 0-15,22 1 8 16,16 0-4-16,22 0 8 15,0 3-8-15,38-7-12 16,-5 8 4-16,27-4-4 16,-18-1 0-16,5 1 32 15,-31 0-12-15,1 0 12 0,-21 3-12 16,-14-7 12-16,-20 8-16 16,-14-4 48-16,-12 3-28 0,-9-3 12 15,-8 0-24-15,-8-8 0 16,-5 4-8-16,-5-4-280 15,1 1 148-15</inkml:trace>
    <inkml:trace contextRef="#ctx0" brushRef="#br0" timeOffset="-5435.4152">-4 1204 320 0,'0'-7'120'0,"0"7"-96"0,0-15-4 0,0 11 80 16,0-4-60-16,0 1 44 15,5-8-48-15,-5-4 32 16,4 4-36-16,-4-4 36 15,0 3-40-15,0-10 28 16,0 3-28-16,0-3 28 16,0 7-32-16,0-4 32 15,4 4-32-15,0-15-4 16,9 11-12-16,-4-3 20 16,4-1-16-16,-1-14 24 15,5 14-24-15,0-14 12 16,0 3-12-16,-4-11-8 15,4 11 0-15,-4-15 4 16,4 11-4-16,0-11-4 0,4 11 4 16,5-3-4-16,4 3 0 0,12 1 52 31,5 14-28-31,0-14 8 0,0 14-20 0,0-11 0 16,-5 12-4-16,5-4-16 15,0 11 4-15,0-4 20 16,0 12-8-16,4-5-20 15,4 9 4-15,5-1 4 16,-1 4 4-16,5 1-12 16,-4 3 8-16,-1 0 4 15,-8 7 0-15,9-3 0 16,0 11 0-16,-1-3 8 16,-3-5-4-16,12 8-12 15,-9 0 4-15,5 4 12 16,-8 0-4-16,-1 4-4 15,-4 0 4-15,-4 3-4 16,-4 4 0-16,-5 8 8 16,0 0-4-16,0 11 16 15,-3 4-12-15,-1 4 4 16,0-4-4-16,-9 0-16 16,5-4 4-16,-9 1 12 15,1-9-4-15,7 5-4 16,-7-5 4-16,-10 20-16 15,10-4 8-15,-9 11 28 16,4-8-12-16,-9 5-4 16,5-1-4-16,-5-7-4 15,-3-8 0-15,-10 0 8 16,-3-7-4-16,-5 3 8 0,0 1-8 0,-21 7 24 16,13-4-16-1,-13 4-12-15,-4 0-4 0,-5 0-4 16,5-8 0-16,-5-3 0 15,-4-4 0-15,-12-4-12 16,8 0 12-16,-30-11 20 16,17 3-4-16,-17-7-28 15,8-4 8-15,-3-4-12 16,16-3 12-16,-16-4-20 16,12 0 20-16,-21-8-4 15,16 4 8-15,-16-4-20 16,17 0 16-16,-4 0 4 15,16-3 8-15,1-8 0 16,12 3 0-16,-3-10 24 16,11 14-12-16,-7-26-20 15,4 8 0-15,-1-16-4 16,5 0 4-16,-8-11 16 16,12 12-4-16,-9-9-20 15,10 9 8-15,-5-1-24 16,4 8 20-16,-4-8 4 15,4 16 8-15,0-8-12 16,9 7 8-16,-9 5 4 16,9 3 0-16,-5 0-88 0,13 7 48 15,1 1-160-15,3 4 112 16,9-5-412-16,4 8 280 0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08.063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A4EFFF14-676B-4B85-B5C9-946F9852DFD0}" emma:medium="tactile" emma:mode="ink">
          <msink:context xmlns:msink="http://schemas.microsoft.com/ink/2010/main" type="inkDrawing" rotatedBoundingBox="18902,6021 24515,5822 24551,6835 18938,7033" hotPoints="25408,6223 22146,6835 18852,6428 22114,5815" semanticType="enclosure" shapeName="Ellipse">
            <msink:sourceLink direction="with" ref="{C7C914C7-8F4C-47C7-A859-9BBFCAECAB4F}"/>
          </msink:context>
        </emma:interpretation>
      </emma:emma>
    </inkml:annotationXML>
    <inkml:trace contextRef="#ctx0" brushRef="#br0">2053 666 312 0,'8'-26'112'0,"-8"26"-84"0,5 0-12 16,-5 0 72 0,0 4-52-16,-13 3 92 15,4 5-72-15,-25 10 36 16,4 5-56-16,-29 11 8 0,3 3-28 16,-29 9 28-16,13-5-28 0,-30 0-4 15,4-3-8-15,-30-15 20 16,13-1-12-16,-34-30-4 15,34-3-4-15,-30-31 84 16,22 0-48-16,-5-19-8 16,26 8-20-16,8-4 24 15,17 11-20-15,5 1-4 16,17 7-8-16,-5 0-16 16,18 3 8-16,-1 1 4 15,13 7 0-15,9-3-20 16,12 7 12-16,9-4-12 15,22 4 8-15,7-3 0 16,1 3 4-16,30-12 8 16,-13 12 0-16,29-3-12 15,1 7 8-15,12-4-4 16,-3 4 0-16,12-4 8 16,-1 3 0-16,23 1-28 15,-1 8 16-15,13-8 32 16,-9 11-12-16,44-11-8 15,-10 11-4-15,35-7-16 16,-18 3 12-16,26-7 12 16,-21 7 0-16,34-14-12 15,-21 10 4-15,12-7 12 16,-29 8-4-16,25 0 8 0,-38-1-8 16,25 1-20-16,-29 3 8 15,12 1 4-15,-17 3 4 0,1-4 8 16,-18 8-4-16,4-3-4 15,-8-1 4-15,-4-4-4 16,-13 4 0-16,-21 1 0 16,-13 3 0-16,-9-4 8 0,-17 4-4 15,-8 0-12-15,-4 0 4 16,-1 4 4-16,-12-4 0 16,4 3 24-16,-4 1-12 15,0 4-12-15,0-1-4 16,-5 1 12-16,1 3-4 0,-9 1-12 15,0 3 4-15,-4 4-4 16,-1 3 0-16,1 5 16 16,-9 3-4-16,-4 4 8 15,0 0-8-15,0 4-4 16,0 0 4-16,0-4-16 16,0 0 8-16,-4-4 4 15,4 1 0-15,-13-9 8 16,1 1-4-16,7 0-4 15,-7 0 4-15,-1-1-4 16,-4 5 0-16,0-5 16 16,-5 1-8-16,5 4 4 15,5 3-4-15,-5-4-8 16,0 5 4-16,-5-5-4 16,5 4 0-16,-4 1 0 0,0-1 0 15,-9-3 16-15,0-1-8 16,-4-7 4-16,-9-4-4 15,-12 0-8-15,0-3 4 16,-5-5-4-16,0 1 0 16,1 3 8-16,4-3-4 15,-1-5-4-15,-3 5 4 16,-14-8-4-16,-12 4 0 16,-4 0-28-16,-9 3 16 15,8-3 40-15,14-4-16 16,-10 0 0-16,-16 0-8 15,-9 4-16-15,1-4 8 0,16 0 20 32,17 0-8-32,-8 0-20 15,17 4 4-15,-26-4 12 16,22 3 0-16,-17-3-4 16,3 4 4-16,-11 0-4 15,24 0 0-15,1-4 8 16,16 0-4-16,-16-4-20 15,29 0 8-15,-8-3 20 16,0 7-4-16,9-12-4 16,8 5 0-16,0 3-4 15,-1 4 0-15,14-4 0 16,4 4 0-16,4-4 16 0,5 4-8 16,-5-4-4-16,9 4 0 15,-5-3-16-15,9 6 8 0,-4-3 12 16,4 0-4-16,0 0-4 15,9 0 4-15,-1 0-24 16,18 4 12-16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11.387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7C914C7-8F4C-47C7-A859-9BBFCAECAB4F}" emma:medium="tactile" emma:mode="ink">
          <msink:context xmlns:msink="http://schemas.microsoft.com/ink/2010/main" type="writingRegion" rotatedBoundingBox="19320,6435 23029,6634 23006,7077 19296,6879">
            <msink:destinationLink direction="with" ref="{A4EFFF14-676B-4B85-B5C9-946F9852DFD0}"/>
          </msink:context>
        </emma:interpretation>
      </emma:emma>
    </inkml:annotationXML>
    <inkml:traceGroup>
      <inkml:annotationXML>
        <emma:emma xmlns:emma="http://www.w3.org/2003/04/emma" version="1.0">
          <emma:interpretation id="{C3CD8770-94F3-4464-8760-3EF9D208FDD0}" emma:medium="tactile" emma:mode="ink">
            <msink:context xmlns:msink="http://schemas.microsoft.com/ink/2010/main" type="paragraph" rotatedBoundingBox="19320,6435 23029,6634 23006,7077 19296,6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11BF76-DDB6-4078-9B33-1CAD5FDFDBF7}" emma:medium="tactile" emma:mode="ink">
              <msink:context xmlns:msink="http://schemas.microsoft.com/ink/2010/main" type="line" rotatedBoundingBox="19320,6435 23029,6634 23006,7077 19296,6879"/>
            </emma:interpretation>
          </emma:emma>
        </inkml:annotationXML>
        <inkml:traceGroup>
          <inkml:annotationXML>
            <emma:emma xmlns:emma="http://www.w3.org/2003/04/emma" version="1.0">
              <emma:interpretation id="{78164D16-B585-41FF-B824-C6C3284C611C}" emma:medium="tactile" emma:mode="ink">
                <msink:context xmlns:msink="http://schemas.microsoft.com/ink/2010/main" type="inkWord" rotatedBoundingBox="19312,6585 20490,6648 20474,6935 19296,6872"/>
              </emma:interpretation>
              <emma:one-of disjunction-type="recognition" id="oneOf0">
                <emma:interpretation id="interp0" emma:lang="" emma:confidence="0">
                  <emma:literal>+</emma:literal>
                </emma:interpretation>
                <emma:interpretation id="interp1" emma:lang="" emma:confidence="0">
                  <emma:literal>4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€</emma:literal>
                </emma:interpretation>
                <emma:interpretation id="interp4" emma:lang="" emma:confidence="0">
                  <emma:literal>f</emma:literal>
                </emma:interpretation>
              </emma:one-of>
            </emma:emma>
          </inkml:annotationXML>
          <inkml:trace contextRef="#ctx0" brushRef="#br0">-970-102 364 0,'-38'4'132'0,"38"-4"-100"0,-35 15-12 0,6-11 52 16,16 3-44-16,-34 1 104 15,4 0-76-15,-20-1 20 16,3 1-44-16,-4-4 48 16,13-1-44-16,13 1 20 15,12 4-36-15,9-1 0 16,26-3-12-16,20 11-16 16,5 0 4-16,18 4 12 15,7 4-4-15,-3 0-64 16,-5 7 32-16</inkml:trace>
          <inkml:trace contextRef="#ctx0" brushRef="#br0" timeOffset="-241.6913">-323 182 248 0,'-4'-7'92'0,"4"7"-72"0,4-4-4 0,-8 8 124 15,4-4-80-15,-13 0 52 16,5 7-64-16,-22-7 56 16,13 8-64-16,-30-5 20 15,9 5-40-15,-35-8 44 16,9 4-36-16,-29-12 84 15,20 4-64-15,-12-11 4 16,13 0-32-16,-9-8 16 16,21 5-24-16,-12-9 4 0,21 8-8 15,-13-4-16-15,25 4 4 16,5 1 12-16,5 6-4 0,7 5-48 16,14-1 28-16,16 4-96 15,5 4 64-15,8 0-364 16,18 8 228-16</inkml:trace>
        </inkml:traceGroup>
        <inkml:traceGroup>
          <inkml:annotationXML>
            <emma:emma xmlns:emma="http://www.w3.org/2003/04/emma" version="1.0">
              <emma:interpretation id="{A17D4DF5-F5F3-4392-AEF2-2DC4F2AF126D}" emma:medium="tactile" emma:mode="ink">
                <msink:context xmlns:msink="http://schemas.microsoft.com/ink/2010/main" type="inkWord" rotatedBoundingBox="20809,6515 23029,6634 23006,7077 20786,695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2734.759">14 95 164 0,'-9'-15'60'0,"9"15"-44"0,-9-11-8 0,9 3 88 15,5 4-56-15,-5-7 44 16,4 7-48-16,-4-7 8 16,0 7-28-16,0-4 20 15,9 5-24-15,-1-5 24 16,5 8-24-16,8-4 32 15,0 4-28-15,5-4 4 16,-1 4-12-16,1 0 4 16,-5 4-8-16,-8 0 16 15,8 4-12-15,-16-5 40 16,-1 5-24-16,-21-4 4 16,13 3-16-16,-18-7-16 15,1 0 0-15,-5-4 20 16,5 1-8-16,0-9-160 15,21 9 80-15</inkml:trace>
          <inkml:trace contextRef="#ctx0" brushRef="#br0" timeOffset="-2266.3847">124 53 404 0,'-8'-11'148'0,"8"11"-112"0,0-15-12 0,0 4 20 16,8 3-28-16,-4-7 92 16,5 3-60-16,0-3 20 15,-1 4-36-15,-4 0 40 16,9 7-40-16,-4 8-24 16,-1 3-8-16,1 8 0 15,-5 4 0-15,-4-4 16 16,8 1-8-16,-8-9 24 15,0-3-20-15,-8-15-4 16,8 3-4-16,-13-19 28 16,13 5-16-16,-4-16-12 15,4 8-8-15,0-4-24 16,4 11 16-16,-4 8-40 16,13 7 32-16,-5 16 8 15,1 11 8-15</inkml:trace>
          <inkml:trace contextRef="#ctx0" brushRef="#br0" timeOffset="-1067.7599">605 277 352 0,'-12'-4'132'0,"12"4"-104"0,0 0-8 15,0 0 176 1,0 0-112-16,8 0-8 16,1 0-48-16,3 0 60 15,23 0-52-15,3 0 32 16,4 8-40-16,39-16 8 16,9 8-20-16,38-8 36 15,-5 5-28-15,35-9 12 16,-14 8-20-16,14-7-8 15,-26 4-4-15,-21-9 12 16,-26 1-8-16,-21 0 48 0,-18 4-28 0,-16-4-24 16,-17 7-4-16</inkml:trace>
          <inkml:trace contextRef="#ctx0" brushRef="#br0" timeOffset="-1887.6283">635 250 104 0,'-17'0'36'0,"17"0"-28"0,0-4 0 0,-4 1 144 15,4 3-84-15,-4-4 88 16,-1 0-92-16,1 0 4 16,4 4-44-16,4-3-32 15,5 6 4-15,-1-3 52 16,18 0-24-16,-9 0-28 15,4 0 0-15,-12 0-16 16,16 0 8-16,-12-7 36 16,-9 7-16-16,-8-8 88 15,-4 4-52-15,-9 1 12 16,0 3-32-16,-9-4 12 16,5 8-20-16,-1-4-96 15,18 0 44-15</inkml:trace>
          <inkml:trace contextRef="#ctx0" brushRef="#br0" timeOffset="-868.7327">1947 27 820 0,'0'-15'304'0,"0"15"-236"0,59 22-20 0,-37-3 44 15,7-7-60-15,10 7 16 16,-5 3-32-16,-4 1 52 16,-5 0-36-16,-8 0-84 15,-4-1 24-15,-17 1-160 16,-9 0 108-16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23.92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23101C8-5E39-4640-89E0-8F4A2D1C7B7F}" emma:medium="tactile" emma:mode="ink">
          <msink:context xmlns:msink="http://schemas.microsoft.com/ink/2010/main" type="inkDrawing" rotatedBoundingBox="17797,16675 23672,16752 23665,17310 17789,17233" semanticType="callout" shapeName="Other">
            <msink:sourceLink direction="with" ref="{5B8269F8-EFC6-4352-A905-DE9A7B6B04B8}"/>
            <msink:sourceLink direction="with" ref="{FCAA7E6D-CCF9-4CD5-81C9-3240968C97AC}"/>
          </msink:context>
        </emma:interpretation>
      </emma:emma>
    </inkml:annotationXML>
    <inkml:trace contextRef="#ctx0" brushRef="#br0">0 539 208 0,'0'-4'76'0,"0"-3"-60"0,4 3-4 16,-4 0 92-16,0 0-60 16,5 1 8-16,-1-1-32 0,-4 4-12 15,0-4-4-15,4 0 4 16,-4 1-4-16,0-1 24 16,0 0-16-16,0-4 48 15,-4 1-32-15,4-1 40 16,0-3-40-16,4 0 4 15,0-1-20-15,1-3-8 16,-1 4 0-16,0-4-4 16,5-1 0-16,-5-2-12 0,0-1 8 15,1 0 12-15,-1 0-4 16,4 4 8-16,1-1-8 0,-1 1 8 16,1 4-8-16,4 0 24 15,-1-1-16-15,5 1 12 16,0 0-12-16,1-5-8 15,3 5 0-15,-4 3 28 16,0-7-16-16,0 8 56 16,-4-1-40-16,-1 4-32 15,1 4-4-15,0-7 0 16,4 3 4-16,4 0 0 16,1 0 0-16,-1 1 44 15,0-1-24-15,0 0-36 16,-3 0 8-16,3 1 0 15,0-1 8-15,-4 0 8 16,-4 0-4-16,4 4-12 16,-4-4 4-16,-1 4 4 15,-3 0 0-15,4 0-20 0,-5 0 12 16,5-3 20-16,0 3-4 16,0-4-20-16,-1 0 4 15,1 0 20-15,4-3-4 16,0 3-4-16,0-4 0 15,5 1-4-15,-1 3 0 16,0 0-20-16,0 0 12 16,1 1-4-16,8-1 4 15,-5 4 16-15,1 0-4 0,-1 0-20 16,1 4 8-16,-1-1 20 16,5-3-4-16,-9 0-12 15,13 0 0-15,-4 0 12 16,0 0-4-16,-4 0-4 15,3-7 4-15,-3 7-16 16,0-4 8-16,-1 4 12 16,1-4-4-16,-1 4-20 15,5 0 8-15,0-7 20 16,4 7-4-16,0 0 4 16,-4 0-4-16,12 0-16 15,-3 0 4-15,-1 0-16 16,5 0 12-16,-9 0 20 15,8 4-4-15,-3-4-12 16,3 3 0-16,-8-3 12 16,0 0-4-16,-8 0 16 15,8 0-12-15,0 0-4 0,0 0 0 16,4 0-4-16,-4 0 0 16,9 4 8-16,0-4-4 15,-5 0-36-15,0 0 16 16,-4 8 24-16,9-5-4 15,-1 1-8-15,-3 0 0 16,-1 0 4-16,-12-4 0 16,3 4-20-16,5-4 12 15,-4 7 20-15,0-7-4 16,4 8 4-16,9-5-4 16,4-3-16-16,12 4 4 0,-3 0-4 15,7 4 0-15,-3-1 24 16,-9 1-8-16,4-1-12 15,-8-3 0-15,-4-4 20 16,8 0-8-16,0-4-12 16,13 1 0-16,13-1 12 15,-1 0-4-15,9 4-12 16,-12 0 4-16,-1 0-4 16,-4-4 0-16,-8 4-12 15,4-4 12-15,-9 4 20 16,18-3-4-16,12 3-4 15,0 0 0-15,-13 0-16 16,-12 7 8-16,0-3 12 16,-14 0-4-16,-3 0-20 15,0 3 8-15,-1-3-4 0,1 0 4 16,4-4-20 0,4 3 16-1,8-3 24-15,-3-3-8 0,3 3 0 16,-12 0 0-16,-4 0-24 15,4 7 12-15,-5-7 40 16,-4 4-20-16,-4 0-28 16,5 0 8-16,-9-1 0 15,-13-3 8-15,12 0 8 0,-3 4-4 16,4-4-12-16,-13 0 4 16,13 0-4-16,-1 0 0 15,10 0 16-15,-5 0-4 0,4 0-12 16,9 4 4-16,-4 0-4 15,-14 0 0-15,1-1 24 16,-4 1-8-16,-9 0 16 16,8 3-16-16,-8-3-12 15,0 0 0-15,-4 4-16 32,0-5 12-32,0 5 12 0,4 0 0 15,-17-1 8-15,13 1-8 16,-9-5-4-16,-4 5 4 15,8 0-4-15,-3-1 0 0,7 8-12 16,-7-11 8-16,-5 4 4 16,0 7 0-16,8-8 16 15,-4-3-8-15,-4 4-20 16,13 7 4-16,-13-8 20 0,0 5-4 16,9 3-4-16,-1-4 0 15,-8 1-16-15,9-1 8 16,-5-3 4-16,9 3 0 15,-13 0 0-15,4 1 0 16,5-1 16-16,-5-3-8 16,-4-1-12-16,13 5 0 15,-13-5 40-15,0 1-24 16,0-1 44-16,0 1-32 16,-13-1 20-16,13 1-24 15,-4-4-16-15,-5-4-8 16,5 3 28-16,4 1-12 0,-13 0-48 15,13 0 20-15,-4 0-436 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18.36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B8269F8-EFC6-4352-A905-DE9A7B6B04B8}" emma:medium="tactile" emma:mode="ink">
          <msink:context xmlns:msink="http://schemas.microsoft.com/ink/2010/main" type="inkDrawing" rotatedBoundingBox="17900,17137 20881,17104 20882,17160 17901,17193" shapeName="Other">
            <msink:destinationLink direction="with" ref="{223101C8-5E39-4640-89E0-8F4A2D1C7B7F}"/>
          </msink:context>
        </emma:interpretation>
      </emma:emma>
    </inkml:annotationXML>
    <inkml:trace contextRef="#ctx0" brushRef="#br0">-5 51 260 0,'-4'0'96'0,"4"0"-76"0,0 4-4 15,0-4 112 17,8 0-72-32,5 0 40 0,0 0-56 0,4 4 64 0,4-4-56 15,1 0 36 1,7 4-48-16,14-4 24 0,0 0-32 15,8 0-44-15,4 7 8 16,-4 1 28-16,17-8-12 16,22-8 28-16,29 4-24 0,21-3 48 15,9-8-32-15,43 7 28 0,0-3-28 16,-1 3 0-16,18 4-16 16,-26 1-8-16,-25 3 0 15,-18-4-4-15,-8 0 0 16,-13 4 0-16,1-4 0 15,-22 12 24-15,-18-1-12 16,-16-3 12-16,-4 8-12 16,-17-5 0-16,-14-3-4 15,-3 0 12-15,-13-4-12 16,-13 0-4-16,-5 4 0 16,-3-4 4-16,-5-4-4 15,0 0-4-15,1 4 4 0,3 0-16 16,1 0 8-16,3 0-16 15,1 0 12-15,4 0 4 16,0 0 4-16,0 0 0 16,0 0 0-16,0 0-28 15,0 0 16-15,0 0 4 16,0-4 8-16,-4 0-20 16,4 1 12-16,0-1-12 15,4 4 8-15,5-8-28 16,-1 4 24-16,1 1-4 15,-1 3 12-15,-4 0-20 16,5 7 16-16,-9-7 4 16,-9 8 8-16,9-1 32 15,-8-3-16-15,-5-4-4 16,0 0-8-16,0 0-4 0,1-4 0 16,7 1-292-16,-3 3 160 15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19.282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FCAA7E6D-CCF9-4CD5-81C9-3240968C97AC}" emma:medium="tactile" emma:mode="ink">
          <msink:context xmlns:msink="http://schemas.microsoft.com/ink/2010/main" type="inkDrawing" rotatedBoundingBox="21315,17220 23793,17211 23794,17260 21316,17270" shapeName="Other">
            <msink:destinationLink direction="with" ref="{223101C8-5E39-4640-89E0-8F4A2D1C7B7F}"/>
          </msink:context>
        </emma:interpretation>
      </emma:emma>
    </inkml:annotationXML>
    <inkml:trace contextRef="#ctx0" brushRef="#br0">3410 142 456 0,'-4'-7'168'0,"4"7"-128"0,0 0-16 0,0 0 80 16,4 0-64-16,13-4 28 0,-4 0-40 15,0 0 0-15,0 0-16 16,-1 1 28-16,1 3-24 0,-4 0 20 16,-9 0-20-16,8 0-16 15,-8 0-4-15,0 0 56 16,4 0-28-16,9 0 16 16,-4 0-24-16,-1 0 0 15,5 3-8-15,0-3 20 16,0 0-16-16,4 0-12 15,0 0-4-15,8 0 20 16,-8 4-8-16,13 0-12 16,0-4 0-16,8 0-16 15,22 0 12-15,29-4 12 16,18 4 0-16,3-4 24 16,35 1-16-16,25-1 4 0,-12 4-8 15,-9 0 12 1,17-8-12-16,0 8-12 0,-21 8 0 15,-26-8 20-15,-8 0-8 16,-9 0 16-16,-25 0-16 16,-5-4 16-16,-8 0-16 15,-17 4 16-15,-13 0-16 16,-8 0 24-16,-14 0-20 16,-12 0-40-16,-8 4 16 15,-9 4-96-15,4-1 60 16,-4 1-224-16,-9-1 152 15,9 5-396-15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26.115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D77B5B1-4F6E-42C4-A1FC-C848C6F5E9CF}" emma:medium="tactile" emma:mode="ink">
          <msink:context xmlns:msink="http://schemas.microsoft.com/ink/2010/main" type="inkDrawing" rotatedBoundingBox="17469,15724 20453,14816 20533,15078 17549,15986" semanticType="callout" shapeName="Other"/>
        </emma:interpretation>
      </emma:emma>
    </inkml:annotationXML>
    <inkml:trace contextRef="#ctx0" brushRef="#br0">2937 1 132 0,'0'-4'52'0,"0"8"-44"0,9-1 4 0,-9-3 36 16,0 0-28-16,4 4 52 16,5 4-40-16,-9-8 48 15,0 4-48-15,0-4 100 16,0 0-76-16,0 0 28 15,0 0-48-15,0 0 64 16,0 0-52-16,8-4-16 0,-8 4-20 16,0 0 0-16,0 0-8 0,0 0 8 15,0 0-8-15,-8 0-12 16,8 0 4-16,-13 0 20 16,4 0-8-16,-3 0 24 15,3 0-20-15,-8 0-4 16,4 0-4-16,1 0 12 15,-6 0-8-15,6 0-4 16,-10 4 0-16,1-1-4 16,0 1 0-16,-5 0 16 15,1 0-8-15,-5-1-4 16,-8 5 0-16,-5-4-24 16,0 3 12-16,-8 5 20 15,0-5-4-15,0 5-20 16,9-1 4-16,-10 0 12 0,10 5 0 15,4-9 8-15,3 1-8 16,-3-1-12-16,4 5 4 16,-4-1-16-16,-5 0 12 15,-8 1 20-15,0-1-4 16,-9 0 16-16,5 5-16 16,-13-1-20-16,13 0 4 15,3 0 12-15,1-4 0 16,9 4-4-16,-9-7 4 15,0 0-4-15,-1-5 0 16,1 5 8-16,0 3-4 0,-13-3-28 16,5-1 12-16,3 9 32 15,1-1-12-15,8-4 8 16,-4 4-8-16,9-3 4 16,3 3-8-16,-3 4-4 15,-5-4 4-15,0 0 4 16,-4 4-4-16,0 0 16 15,-9 0-12-15,5 11-12 16,4-4 0-16,0-3 12 16,4 4-4-16,13-1 8 15,-5-3-8-15,10 3 24 16,3 1-16-16,-4-4-12 16,0-1-4-16,1 5-4 15,-1-8 0-15,4 11 0 16,-4-11 0-16,13-4 52 0,-4-4-24 15,8-3-28-15,-4 7 4 16,13-4 0-16,-5-3 4 16,1-8 8-16,-1 8-4 15,5-5-4-15,4 1 4 16,4 4-148-16,5-4 80 16,12-4-552-1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27.629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658C489-4275-4587-B716-3989EF854266}" emma:medium="tactile" emma:mode="ink">
          <msink:context xmlns:msink="http://schemas.microsoft.com/ink/2010/main" type="inkDrawing" rotatedBoundingBox="21054,14864 23807,15734 23717,16017 20964,15147" semanticType="callout" shapeName="Other"/>
        </emma:interpretation>
      </emma:emma>
    </inkml:annotationXML>
    <inkml:trace contextRef="#ctx0" brushRef="#br0">0 0 268 0,'13'4'100'0,"-5"0"-76"0,1-1-8 16,-9-3 8-16,0 0-16 16,4 4 24-16,4 0-20 15,1 0 68-15,4 0-48 16,4-4 24-16,-4 0-36 15,-1 0 44-15,5-4-36 0,5 4-4 16,-1 0-16-16,-8 0-8 16,12 0 4-16,-3 4 48 15,-1-1-28-15,0-3-12 16,9 0-4-16,-5-3 16 16,5-1-12-16,9 0 12 0,-10 4-12 15,14 0 12-15,-13 0-16 16,4 11-4-16,4-7 0 15,-8 4 4-15,0 3-4 16,-5-3-12-16,9 3 4 16,5-3 20-16,8 3-8 0,-5-4-12 15,14 1 0-15,3 0-4 16,1 3 0-16,-5-7 24 16,-4 3-8-16,0 1-4 15,-4 3 0-15,-4-3-4 16,-1-1 0-16,1-3-20 15,-1 0 12-15,1 0 12 16,4 3 0-16,-5 1 8 16,1-1-8-16,4 1-12 15,0 0 4-15,4 3 4 16,-4 4 0-16,0-4 0 16,-5 5 0-16,1-1 0 15,-14 4 0-15,10-4 8 16,-9 4-4-16,4-4-12 15,-9 15 4-15,18-11 12 0,-13 8-4 16,12 3-4-16,-12-7 4 16,13-5-24-16,-14 5 12 15,1-4 12-15,13 0 0 16,-13-4-4-16,-1 0 4 16,-3-3-16-16,-9 7 8 15,9-4 20-15,-9-4-8 16,0 8-12-16,8-4 0 15,-12 4-4-15,4-4 0 16,-4-3 24-16,4-1-8 16,-4 0-12-16,-9 1 0 15,4-1 12-15,-3-3-4 0,7-1-4 16,-7-3 4-16,3 3-4 16,-4 1 0-16,9 0 0 15,-13-5 0-15,13 1 8 16,-9 0-4-16,-4-4-12 15,13 4 4-15,0 0 4 16,-9-1 0-16,5 1 24 16,-9-4-12-16,0 0 32 15,0 0-28-15,0 0 12 16,0 0-16-16,0 0-8 16,4 4 0-16,9 0 28 15,-13-4-16-15,12 3 12 16,-7 5-16-16,7-8 12 15,1 0-16-15,-9 0 16 16,-4 0-16-16,0 0 4 0,9 0-4 16,-9 0 12-16,0 0-12 15,0 0 4-15,0 0-4 16,0 0 20-16,0 0-16 16,0 0-64-16,-13 11-704 31</inkml:trace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2:48.166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D348F89-C6DC-4CE3-A1C4-1B0E175C8128}" emma:medium="tactile" emma:mode="ink">
          <msink:context xmlns:msink="http://schemas.microsoft.com/ink/2010/main" type="writingRegion" rotatedBoundingBox="1483,15092 8450,14994 8490,17844 1523,17942"/>
        </emma:interpretation>
      </emma:emma>
    </inkml:annotationXML>
    <inkml:traceGroup>
      <inkml:annotationXML>
        <emma:emma xmlns:emma="http://www.w3.org/2003/04/emma" version="1.0">
          <emma:interpretation id="{64990851-6D01-4B06-8111-E59B589B0C47}" emma:medium="tactile" emma:mode="ink">
            <msink:context xmlns:msink="http://schemas.microsoft.com/ink/2010/main" type="paragraph" rotatedBoundingBox="1482,15092 6395,15019 6423,16840 1510,16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8E0D30-AC25-49EC-91E1-136AA9DA8922}" emma:medium="tactile" emma:mode="ink">
              <msink:context xmlns:msink="http://schemas.microsoft.com/ink/2010/main" type="line" rotatedBoundingBox="1482,15092 6395,15019 6423,16840 1510,16914"/>
            </emma:interpretation>
          </emma:emma>
        </inkml:annotationXML>
        <inkml:traceGroup>
          <inkml:annotationXML>
            <emma:emma xmlns:emma="http://www.w3.org/2003/04/emma" version="1.0">
              <emma:interpretation id="{13F16A68-8E79-4CFC-BBDD-847C4958B662}" emma:medium="tactile" emma:mode="ink">
                <msink:context xmlns:msink="http://schemas.microsoft.com/ink/2010/main" type="inkWord" rotatedBoundingBox="1482,15092 4037,15054 4065,16876 1510,1691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1135 889 364 0,'9'-8'132'0,"-9"1"-100"0,0 7-12 15,0-4 156-15,0 0-100 0,-9 0 84 16,-3-3-92-16,-5-1-8 15,-5-3-40-15,-7 3 4 0,-6 5-12 16,-7 6-8-16,-5 9 0 16,-8 7 20-16,4 3-12 15,8 5 24-15,5 3-24 16,8 0 4-16,4 1-8 16,9-1 20-16,9-7-16 15,12-4 4-15,13-12-8 16,9-7-40-16,12-11 16 15,5-4-128-15,3-4 84 16,1 0-84-16,-13-4 84 0,-4 4 32 16,-9 0 20-16,-8 8 112 15,-9 3-56-15,-12 8 96 16,-5 4-84-16,-4 4 44 16,9 7-64-16,8 0 16 15,0 4-36-15,8 4 16 16,9-1-20-16,9-3-96 15,3 0 44-15,1-4-472 16</inkml:trace>
          <inkml:trace contextRef="#ctx0" brushRef="#br0" timeOffset="766.6594">1595 999 184 0,'-8'-15'68'0,"-1"15"-52"0,5-12-4 0,0 8 136 16,-9-3-84-16,0-1 52 15,-4-3-68-15,-4 3-8 16,-5-3-24-16,-3 3 60 15,-10 8-44-15,9 4 48 16,5 4-44-16,-5 3 76 0,0 8-60 16,0-8 0-16,22 5-32 0,-1-1 4 15,5-4-12-15,17-3 12 16,21-12-16-16,17-7-84 16,17-5 44-16,0 1-236 15,-4 0 148-15,-8-4-80 16,-10 4 120-1,-12 4 16-15,-12 7 40 16,-5 8 192-16,-17 7-88 16,-9 16 160-16,-8 14-136 15,-4 31-8-15,0 19-56 16,-5 4-12-16,5-12-16 16,4-4 36-16,0 1-24 0,-5-8-4 15,-3-4-12-15,-5-8 12 16,-8-10-12-16,-1-9 24 0,-3-18-20 15,4-15 4-15,4-20-8 16,-5-14 4-16,5-12-8 16,13 0-12-16,12-4 4 15,9 8-4-15,13-7 0 16,21-9 0-16,26-3 0 16,16-18 8-16,14 6 0 15,-9 1 0-15,-5 7 0 16,-3 4-12-16,-14 4 8 15,-16 3 4-15,0 9 0 16,-14-1 8-16,-7 4-4 16,-10 7-12-16,-7 8 4 0,-5 8-4 15,-5 7 0-15,1 8 8 16,-4 7 0-16,3 4 24 16,5 4-12-16,0 4-4 15,0 4-4-15,5-1 4 16,7 1-4-16,-3-5 8 15,-9-3-8-15,8-4 24 16,5-3-16-16,-13-12-268 16,9-12 140-16</inkml:trace>
          <inkml:trace contextRef="#ctx0" brushRef="#br0" timeOffset="889.9861">2221 533 912 0,'-30'0'340'0,"30"4"-264"0,-8 7-24 0,8-3-24 16</inkml:trace>
          <inkml:trace contextRef="#ctx0" brushRef="#br0" timeOffset="-717.5004">-53 147 364 0,'5'-11'132'0,"16"30"-100"0,4 7-12 16,-7-11 96-16,7 12-68 15,5 7 60-15,8 8-64 16,1 3 24-16,-1 12-40 15,0-1 28-15,1 1-32 16,-1-8 12-16,-8-7-20 0,4-12 36 16,-9-7-28-16,5-12-276 15,0-14 136-15</inkml:trace>
          <inkml:trace contextRef="#ctx0" brushRef="#br0" timeOffset="-449.6958">833 30 716 0,'-25'-31'264'0,"16"39"-204"0,-4 11-16 0,5 0 20 15,-18 11-44-15,5 16 60 16,-5 10-44-16,-3 13-8 16,-1 36-16-16,0 28 0 0,-13-8-8 15,-3-12 24-15,-14 5-16 16,-12-1-12-16,-14-7-4 15,10-19 12-15,8-19-4 0,12-19 40 16,18-12-20-16,4-14 12 16,8-12-20-16,13-23-228 15,13-3 116-15,22-19-572 16</inkml:trace>
          <inkml:trace contextRef="#ctx0" brushRef="#br0" timeOffset="1237.0649">2332 980 800 0,'-13'-8'296'0,"30"8"-232"0,-12 0-16 16,7 0 52-16,-3-4-64 15,12 8 12-15,5 0-28 16,-1 0-152-16,14 0 68 15,3 7-608-15</inkml:trace>
        </inkml:traceGroup>
        <inkml:traceGroup>
          <inkml:annotationXML>
            <emma:emma xmlns:emma="http://www.w3.org/2003/04/emma" version="1.0">
              <emma:interpretation id="{C1570382-89E9-40CF-AEA4-3E46B0374EC3}" emma:medium="tactile" emma:mode="ink">
                <msink:context xmlns:msink="http://schemas.microsoft.com/ink/2010/main" type="inkWord" rotatedBoundingBox="4560,15415 6401,15387 6412,16102 4571,16130"/>
              </emma:interpretation>
              <emma:one-of disjunction-type="recognition" id="oneOf1">
                <emma:interpretation id="interp1" emma:lang="" emma:confidence="0">
                  <emma:literal>-U dat</emma:literal>
                </emma:interpretation>
                <emma:interpretation id="interp2" emma:lang="" emma:confidence="0">
                  <emma:literal>-U dam</emma:literal>
                </emma:interpretation>
                <emma:interpretation id="interp3" emma:lang="" emma:confidence="0">
                  <emma:literal>-U day</emma:literal>
                </emma:interpretation>
                <emma:interpretation id="interp4" emma:lang="" emma:confidence="0">
                  <emma:literal>-U den</emma:literal>
                </emma:interpretation>
                <emma:interpretation id="interp5" emma:lang="" emma:confidence="0">
                  <emma:literal>-U dad</emma:literal>
                </emma:interpretation>
              </emma:one-of>
            </emma:emma>
          </inkml:annotationXML>
          <inkml:trace contextRef="#ctx0" brushRef="#br0" timeOffset="1697.8011">3128 333 612 0,'-21'0'228'0,"21"7"-180"0,-9 4-12 0,1 8 104 15,-5 15-84-15,0 23 48 0,5 19-60 16,-1 3 12 0,1 1-36-16,4-12 16 0,-1-7-20 15,14-8 36-15,-5-4-28 0,13-8 32 16,-8-6-32-16,-5-9 32 15,17-11-32-15,5-11 12 16,-1-12-20-16,14-11-192 16,3-7 92-16,9-8-256 15,0-23 192-15,1-15-160 16,-6-3 176 0,-3 3 204-16,-17 11-32 15,-1 8 232-15,-8 11-152 16,-4 12 96-16,-9 11-128 15,-4 12-20-15,-8 22-44 16,-5 23 36-16,0 15-32 0,5 0 4 16,-5 7-20-16,4-7 0 0,-4-7-4 15,1-1 12-15,-1-3-12 16,-4-8-100 0,4 7 48-16,13-10-420 15</inkml:trace>
          <inkml:trace contextRef="#ctx0" brushRef="#br0" timeOffset="2178.5792">4103 953 840 0,'17'-41'312'0,"-17"33"-244"16,0-3-16-16,-4 3-20 0,-9-7-28 15,-8 4 8-15,-13-4-8 16,0 7 8-16,0 12-8 15,-4 7-20-15,-5 4 8 0,13 4-12 16,-12 0 8-16,16 4 0 16,5 0 4-16,4-5 24 15,17 1-8-15,0-3 24 16,17-5-20-16,0-11 24 16,8-8-24-16,9-3 12 15,9-4-12-15,8-4-52 16,0-4 24-16,0-11-68 15,0-11 48-15,-8-23-44 16,-5-8 44-16,-12 0 20 0,-9 4 12 16,-9 15 36-16,1 16-16 15,-9 7 56-15,-4 11-40 16,-1 12 48-16,-3 18-48 16,-5 20 20-16,-4 22-32 15,4 15 44-15,-4 8-36 16,0-7 12-16,4-9-24 15,1-6 20-15,3-9-24 16,-4-3 12-16,5-11-12 16,8 3-184-16,-4-11 96 15,8 3-336-15,4-10 232 16,9 11-296-16</inkml:trace>
          <inkml:trace contextRef="#ctx0" brushRef="#br0" timeOffset="2553.2613">4674 938 664 0,'38'-23'244'0,"-21"20"-188"0,9-12-16 16,-13 7 68-16,-5-3-68 15,-12-5 16 1,4 1-32-16,-13-4-12 16,0 0-8-16,-12 12-24 0,-5 7 12 15,-4 7 4-15,0 9 4 16,4 3-20-16,0 3 12 15,5 1 40-15,3 0-20 16,5-1 16-16,9 5-16 0,8-8 0 16,0-4-4-16,4-4 28 0,9-3-20 15,4-1-24 1,4-10 4-16,-4-5-96 0,0-3 52 16,5-1-64-16,-5 1 64 15,-5 0 12-15,-3-1 24 16,-1 5 160-16,-3 3-80 15,3 0 68-15,5 4-76 16,4 4 8-16,4 0-36 16,9 3 24-16,8 5-32 15,1-1-480-15,-5 8 248 16,-13 4-316 0</inkml:trace>
        </inkml:traceGroup>
      </inkml:traceGroup>
    </inkml:traceGroup>
    <inkml:traceGroup>
      <inkml:annotationXML>
        <emma:emma xmlns:emma="http://www.w3.org/2003/04/emma" version="1.0">
          <emma:interpretation id="{1F9E3380-4F20-40CA-B733-5D894CBE538D}" emma:medium="tactile" emma:mode="ink">
            <msink:context xmlns:msink="http://schemas.microsoft.com/ink/2010/main" type="paragraph" rotatedBoundingBox="1692,16923 8476,16828 8490,17844 1706,17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966714-25F3-4FBA-8E2A-C228444BD8C5}" emma:medium="tactile" emma:mode="ink">
              <msink:context xmlns:msink="http://schemas.microsoft.com/ink/2010/main" type="line" rotatedBoundingBox="1692,16923 8476,16828 8490,17844 1706,17939"/>
            </emma:interpretation>
          </emma:emma>
        </inkml:annotationXML>
        <inkml:traceGroup>
          <inkml:annotationXML>
            <emma:emma xmlns:emma="http://www.w3.org/2003/04/emma" version="1.0">
              <emma:interpretation id="{6672A957-E541-48DD-BC48-7D61080FA687}" emma:medium="tactile" emma:mode="ink">
                <msink:context xmlns:msink="http://schemas.microsoft.com/ink/2010/main" type="inkWord" rotatedBoundingBox="1692,16923 5147,16875 5160,17827 1705,17876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361.7652">688 1835 684 0,'0'27'252'0,"13"18"-192"0,-4 31-20 0,3-34 56 15,5 3-60-15,0 4 4 16,13 8-24-16,-4 3-4 16,-1 5-4-16,-3 3 36 0,-10-4-20 0,-12-3-112 15,-12-8 48-15,-10-8-276 16</inkml:trace>
          <inkml:trace contextRef="#ctx0" brushRef="#br0" timeOffset="3186.8003">782 2002 456 0,'-21'-15'168'0,"12"15"-128"0,-12 7-16 16,12 5 80-16,-12 10-64 15,-9 16 36-15,-8 8-44 16,0 10-28-16,-9 12-4 15,-4 8 16-15,-17 0-8 0,4-8 68 16,0-7-44-16,13-12 24 16,8-23-36-16,13-3 36 15,18-27-32-15,16-22-172 0,26-24 80 16,21-18-496 0</inkml:trace>
          <inkml:trace contextRef="#ctx0" brushRef="#br0" timeOffset="4069.2143">339 2441 676 0,'-17'-34'248'0,"17"34"-192"0,13 0-16 15,4 0 40-15,4 11-52 16,5-3 32-16,12-1-32 15,9-3 0-15,8-8-16 16,22-3 20-16,12-1-20 0,5-3-64 16,-5-4 24-16,-16 0-32 15,-9 3 36-15,-22-3-32 16,-3 0 32-16,-14 4 20 0,-12 3 4 16,-5 4 44-16,-8 4-20 15,-12 8 84-15,3 7-60 16,-4 8 12-16,9 11-36 15,-4 4 12-15,-1 3-20 16,18 1 8-16,-9-8-12 16,0 0 12-16,0-8-16 15,0-3 24-15,4-8-20 16,-4-3 48-16,0-5-32 16,0-7 4-16,4-4-20 15,0-11-24-15,1-7 4 16,7-9-136-16,5-14 76 0,-4 3-64 15,4 4 72-15,5 8 16 16,-5 7 28-16,4 4 12 16,0 12 4-16,9 11 60 15,-9 11-32-15,1 11 24 16,-5 5-32-16,-5 3 0 16,1 0-12-16,-4-8 28 15,8-3-20-15,-5-4 32 16,10-4-32-16,-1-11 4 15,9-4-12-15,0-12-84 16,4-10 40-16,4-16-92 16,5-11 72-16,-5-8-120 15,-4-7 96-15,9-1-4 16,-18 8 52-16,-4-3 88 0,-3 11-28 16,-6 7 116-16,-3 16-84 15,-5 10 72-15,-8 24-76 16,-9 15 56-16,-4 7-60 15,4 8-4-15,-8 11-28 16,-5 12 4-16,5 18-12 16,0 4 28-16,17-15-24 15,-1-15-172-15,-3-11 84 16,8-12-256-16,0-7 184 16,-9-15-380-1</inkml:trace>
          <inkml:trace contextRef="#ctx0" brushRef="#br0" timeOffset="5525.3544">1446 2236 808 0,'5'-11'300'0,"12"7"-232"0,17 1-20 15,-5 3 44-15,14 3-60 16,8 12 24-16,0-3-36 31,5 3 8-31,-5 0-16 0,4-4 0 0,5-3-4 0,-9-4-52 16,-4-8 28-16,-9 4-24 15,-8 4 24-15,-9-8-8 16,-4-4 12-16,-8 1-80 16,-5-4 52-16,-8-5-56 15,-5 1 56-15,-4 0 4 16,1 4 20-16,-6 3 72 16,-3 1-28-16,4 7 96 0,0 7-72 15,-4 5 12-15,0 6-40 16,4 13-12-16,-1 3-8 15,6 7 4-15,-1 5-4 16,13-1 32-16,8-3-20 16,14-12 20-16,8-7-20 15,4-8-104-15,17-11 44 16,8-4-148-16,-8-4 108 16,9-7-228-1,-9-8 180-15,-4-4-64 16,-9 0 116-16,-8 1 124 0,-4-1-20 15,-5 4 140-15,-4 0-92 16,-4 4 36-16,-5 0-64 16,1 3 28-16,-5 5-40 15,-4-1 24-15,4 1-28 16,-8 14 0-16,-9 8-16 0,5 4 20 16,-5 15-20-16,0 1 24 15,-4 6-24-15,9-7 4 16,-5-7-8-16,9-5 4 15,-1-10-8-15,1-5 24 16,0-14-16-16,8-1 4 16,5-7-8-16,3-4-16 15,1-7 4-15,4-1-4 16,0-7 0-16,9 4-72 16,-13 11 44-16,4 0-4 0,4 4 24 15,-13 11 4-15,5 8 4 16,-9 3 88-16,5 20-48 15,-1 3 52-15,-3 4-48 16,3 0 16-16,9 0-32 16,-4 0 8-16,8-7-16 15,5-1 12-15,8-14-16 16,-4-5 16-16,-5-3-16 16,5-8-64-16,0-7 28 15,0-4-60-15,0-8 52 16,-5-11-124-16,-4-8 88 0,-4 1-96 15,0 3 96-15,0 8 36 16,-4 3 24 0,-4 8 160-16,-1 8-80 0,-3 3 80 15,-5 8-88-15,-5 15 20 16,-3 12-44-16,-1 7 20 16,1 8-28-16,-5-1 0 15,0-7-16-15,-4-7 36 16,9 3-24-16,-9-11 20 15,4-8-24-15,0-3 8 16,9-12-16-16,4-7-8 16,4-12 0-16,9-7-76 15,17-12 40-15,-5-3-136 16,5 3 92-16,0 4-36 16,-5 12 68-16,-3 3 32 15,-1 8 12-15,-8 7 72 0,-1 12-40 16,-7 11 48-16,-5 8-44 15,0 7 44-15,4 8-48 16,0 0 4-16,5 0-24 16,8-8 20-16,-4-7-20 15,4-4 32-15,8-8-28 16,5-11-12-16,0-4-8 16,4-3-84-16,0-5 48 15,0-7-48-15,-8-7 52 16,-9-4-16-16,0-8 32 0,-9 0 0 15,1 4 12-15,-5 7-12 16,-4 1 12-16,-4 11 4 16,-5 7 4-16,1-3 44 15,-5 11-24-15,-4 4 24 16,-5 7-24-16,1 8 8 16,4 4-16-16,0 3-8 15,4 4 0-15,5-3 4 16,4-4-4-16,8-4-20 15,9-4 8-15,4-8-144 16,8 1 80-16,1-8-160 16,-1-4 128-16,1 0 44 15,-5 4 36-15,-4 8 208 16,-4-1-100-16,-5 5 176 16,-3 3-148-16,-5 11 52 0,8-3-96 15,5 4 12-15,0-8-44 16,4 3 40-16,4-3-44 15,5 4-140-15,-5-12 60 16,0 4-488 0,-21 4 296-16,0-4-240 15</inkml:trace>
        </inkml:traceGroup>
        <inkml:traceGroup>
          <inkml:annotationXML>
            <emma:emma xmlns:emma="http://www.w3.org/2003/04/emma" version="1.0">
              <emma:interpretation id="{C170CC4A-03C4-44B6-9CDD-54A3AFFB1BBF}" emma:medium="tactile" emma:mode="ink">
                <msink:context xmlns:msink="http://schemas.microsoft.com/ink/2010/main" type="inkWord" rotatedBoundingBox="6483,17105 7155,17095 7166,17863 6493,17872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012.1489">4981 2115 612 0,'-13'4'228'0,"13"-4"-180"0,4 4-12 0,-8 7 104 16,0 1-84-16,-1 10 40 16,5 5-56-16,0 7-4 15,0 0-24-15,-8 4 0 0,8 0-4 16,0-4 4-16,0-8-8 15,0 5 32-15,0-9-20 16,8-7-408-16,-8 1 208 0</inkml:trace>
          <inkml:trace contextRef="#ctx0" brushRef="#br0" timeOffset="6516.6787">5543 2240 592 0,'17'-22'220'0,"4"14"-172"0,0-7-12 16,-12 3 48-1,-1 1-52-15,-8-12 32 0,0-3-36 16,-8-1 28-16,-1 1-32 16,-8 3-4-16,-4 8-12 0,-9 4-24 15,-4 7 8-15,0 4 4 16,-4 8 4-16,-1 3 0 15,1 8 0-15,8 4 16 0,5-1-8 16,8 1 24-16,8 3-20 16,1-3 4-16,16-8-8 15,9 0 28-15,13-3-20 16,4-5 20-16,4-3-20 16,5-4 0-16,0 0-8 15,-9-4-32-15,-5 1 12 16,-7-1-20-16,-5-4 16 15,-9 4 0-15,1 4 8 16,-13 4-28-16,-5 8 20 0,1 6 92 16,3 9-36-16,1 18 16 15,4 16-32-15,9 3 12 16,-1 1-20-16,1-5 20 16,-5-7-24-16,-4-7 12 15,-13-9-12-15,-4-10-60 16,-4-4 24-16,-9-8-164 15,-4 0 104-15,13-7-308 16,-9-5 220 0</inkml:trace>
        </inkml:traceGroup>
        <inkml:traceGroup>
          <inkml:annotationXML>
            <emma:emma xmlns:emma="http://www.w3.org/2003/04/emma" version="1.0">
              <emma:interpretation id="{C426C1D7-8EED-4926-B63B-808AA46220D5}" emma:medium="tactile" emma:mode="ink">
                <msink:context xmlns:msink="http://schemas.microsoft.com/ink/2010/main" type="inkWord" rotatedBoundingBox="7357,16988 8478,16972 8487,17615 7366,17631"/>
              </emma:interpretation>
              <emma:one-of disjunction-type="recognition" id="oneOf4">
                <emma:interpretation id="interp8" emma:lang="" emma:confidence="1">
                  <emma:literal>26</emma:literal>
                </emma:interpretation>
                <emma:interpretation id="interp9" emma:lang="" emma:confidence="1">
                  <emma:literal>2 6</emma:literal>
                </emma:interpretation>
                <emma:interpretation id="interp10" emma:lang="" emma:confidence="0">
                  <emma:literal>Z 6</emma:literal>
                </emma:interpretation>
                <emma:interpretation id="interp11" emma:lang="" emma:confidence="0">
                  <emma:literal>z 6</emma:literal>
                </emma:interpretation>
                <emma:interpretation id="interp12" emma:lang="" emma:confidence="0">
                  <emma:literal>a 6</emma:literal>
                </emma:interpretation>
              </emma:one-of>
            </emma:emma>
          </inkml:annotationXML>
          <inkml:trace contextRef="#ctx0" brushRef="#br0" timeOffset="6937.296">5824 2206 476 0,'4'-11'176'0,"-4"11"-136"0,21-12-12 0,-4 9 136 16,9 3-96-16,12 0 52 15,5 3-72-15,-1 5 12 16,1 7-40-16,-9 4 0 0,-4 8-12 15,-9 3 28-15,-8 8-20 16,-13 0 20-16,-13-1-20 16,-12 5 0-16,-5-4-8 15,-4-12 28-15,0-7-20 0,4-7 4 16,4-9-12 0,9-3-8-16,4 0 4 0,5 0-16 15,12-3 8-15,13 3 48 16,9 0-24-16,8 0 0 15,13 3-12-15,0-3 12 16,4 0-12-16,-5 0 4 16,-7 0-4-16,-1 8-40 15,-12-8 16-15,-1 0-180 16,-8 0 108-16,0-11-364 16</inkml:trace>
          <inkml:trace contextRef="#ctx0" brushRef="#br0" timeOffset="7387.9883">6922 1892 476 0,'0'4'176'0,"-8"0"-136"0,-5 7-12 0,9 0 120 0,0 8-88 16,-5 4 64-16,-4 15-72 15,1 0 32-15,-10 3-48 16,1 1 44-16,0 3-48 0,4 5 4 15,0 3-24-15,0 0-16 16,8 0 0-16,5-8 40 16,4-11-24-16,13-4 44 15,12-11-32-15,5-11-48 16,4-8 12-16,4-8-60 16,-8-11 40-16,-4-3-36 15,-14-5 36-15,-3 4 12 16,-18 1 8-16,-3 7 4 15,-14 7 0-15,-8 8-108 16,-13 11 64-16,5 8-524 16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3:40.38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A999A92-94B0-4A25-B2FA-44C25BBE20DB}" emma:medium="tactile" emma:mode="ink">
          <msink:context xmlns:msink="http://schemas.microsoft.com/ink/2010/main" type="inkDrawing" rotatedBoundingBox="1089,5174 7173,7086 6498,9232 415,7320" hotPoints="1605,5837 4418,6024 6716,7936 6593,9152 3134,8353 406,6781" semanticType="enclosure" shapeName="Hexagon">
            <msink:sourceLink direction="with" ref="{44A1482C-0621-4FEE-8D26-F0DED895AA8B}"/>
          </msink:context>
        </emma:interpretation>
      </emma:emma>
    </inkml:annotationXML>
    <inkml:trace contextRef="#ctx0" brushRef="#br0">5997 2179 132 0,'17'-49'52'0,"-17"38"-44"0,8-16 4 16,-8 20 36-16,-4-8-28 15,-4-4-8-15,-5-4-8 16,-13-7 4-16,-3-4-4 16,-14-4-12-16,-25-30 4 15,-26-8 12-15,-8-26-4 16,0 0 32-16,-13 3-20 15,-30-11 12-15,-21-22-16 16,8-16 20-16,-29 12-20 0,-17 3 24 16,-9-10-24-16,-43-9 24 15,5 20-24-15,-22 22 12 16,1 27-12-16,-18 11-8 16,5 23 0-16,0 15-16 15,-5 15 8-15,39 7 12 31,-9 5-4-31,13 18-12 0,30 16 4 0,-4 7 4 16,-9 30 0-16,34 23 8 16,30 11-4-16,21-14-20 15,34-1 8-15,39 8 4 16,51 26 4-16,33 16 0 0,48-12 0 16,68 0 16-16,46 26-8 15,48 16-12-15,33-11 0 16,43-9 12-16,13 24-4 15,34 11 32-15,43-23-20 16,-14-15 12-16,39-11-16 16,-38-4 20-16,17-4-20 15,-26-19 12-15,-17-15-12 16,-38-22-8-16,0-9 0 16,-64-10 4-16,-43-16-4 15,-42-7-116-15,-38-8 60 16,-39-8-280-16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5:23:41.90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4A1482C-0621-4FEE-8D26-F0DED895AA8B}" emma:medium="tactile" emma:mode="ink">
          <msink:context xmlns:msink="http://schemas.microsoft.com/ink/2010/main" type="writingRegion" rotatedBoundingBox="7844,8407 6062,10181 4751,8865 6532,7090">
            <msink:destinationLink direction="with" ref="{1A999A92-94B0-4A25-B2FA-44C25BBE20DB}"/>
          </msink:context>
        </emma:interpretation>
      </emma:emma>
    </inkml:annotationXML>
    <inkml:traceGroup>
      <inkml:annotationXML>
        <emma:emma xmlns:emma="http://www.w3.org/2003/04/emma" version="1.0">
          <emma:interpretation id="{129FB180-2A6B-411A-BD64-4E375303A575}" emma:medium="tactile" emma:mode="ink">
            <msink:context xmlns:msink="http://schemas.microsoft.com/ink/2010/main" type="paragraph" rotatedBoundingBox="7844,8407 6062,10181 4751,8865 6532,70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8F82C0-2E12-4915-8892-965E2E71E305}" emma:medium="tactile" emma:mode="ink">
              <msink:context xmlns:msink="http://schemas.microsoft.com/ink/2010/main" type="line" rotatedBoundingBox="7844,8407 6062,10181 4750,8865 6532,7090"/>
            </emma:interpretation>
          </emma:emma>
        </inkml:annotationXML>
        <inkml:traceGroup>
          <inkml:annotationXML>
            <emma:emma xmlns:emma="http://www.w3.org/2003/04/emma" version="1.0">
              <emma:interpretation id="{FCC265A4-F5B9-4F4F-BB06-4AD1577E97B9}" emma:medium="tactile" emma:mode="ink">
                <msink:context xmlns:msink="http://schemas.microsoft.com/ink/2010/main" type="inkWord" rotatedBoundingBox="7844,8407 6062,10181 4750,8865 6532,7090"/>
              </emma:interpretation>
              <emma:one-of disjunction-type="recognition" id="oneOf0">
                <emma:interpretation id="interp0" emma:lang="" emma:confidence="0">
                  <emma:literal>f</emma:literal>
                </emma:interpretation>
                <emma:interpretation id="interp1" emma:lang="" emma:confidence="0">
                  <emma:literal>k</emma:literal>
                </emma:interpretation>
                <emma:interpretation id="interp2" emma:lang="" emma:confidence="0">
                  <emma:literal>5</emma:literal>
                </emma:interpretation>
                <emma:interpretation id="interp3" emma:lang="" emma:confidence="0">
                  <emma:literal>K</emma:literal>
                </emma:interpretation>
                <emma:interpretation id="interp4" emma:lang="" emma:confidence="0">
                  <emma:literal>¥</emma:literal>
                </emma:interpretation>
              </emma:one-of>
            </emma:emma>
          </inkml:annotationXML>
          <inkml:trace contextRef="#ctx0" brushRef="#br0">0 465 216 0,'26'-23'80'0,"-14"8"-60"0,10-15-8 15,-10 7 40-15,18-15-32 16,0-11-8-16,8-4-8 16,5 0-4-16,4 4 0 15,0 7-28-15,-5 8 16 0,5 8 4 16,4 7 8-16,-4 11-12 15,-4 4 8-15,-5 20-4 16,-13 18 0-16,-7 15 24 16,-18 27-8-16,-13 3 32 15,-4-11-24-15,-9 0-12 16,-4 0-8-16,-8-11 28 16,0 4-12-16,4-12-20 0,-9-4 0 15,5-11 20-15,4-7-4 16,12-8 24-16,14-8-20 15,21-3 4 1,12-8-8-16,14 0-84 0,7 0 40 16,1 7 4-16,4 5 20 15,-4 10 20-15,-9 13-4 16,-12-1-4-16,-13 15 4 16,-22-8 12-16,-12 5-8 15,-9-8-4-15,-12-8 0 16,-10-7-156-16,-7-4 84 15,-9-4-44-15</inkml:trace>
          <inkml:trace contextRef="#ctx0" brushRef="#br0" timeOffset="302.3019">-281 1718 184 0,'-4'19'68'0,"-13"-8"-52"0,-9 8-4 0,9-4-16 15,-4 0 0-15,-9 8 20 0,-8-8-8 16,-1-3-84-16,1-9 44 15,4-6 0-15,8-5 20 16,9-7-8-16,9 0 12 16,12-8-4-16,9-3 4 15,4-1-36-15</inkml:trace>
          <inkml:trace contextRef="#ctx0" brushRef="#br0" timeOffset="399.5605">-421 1638 268 0,'8'8'100'0,"-16"7"-76"0,-10 4-8 16,6-8 0-16,-10 1-12 15,-3-5 24-15,-9-7-16 16,-5-7-84-16</inkml:trace>
          <inkml:trace contextRef="#ctx0" brushRef="#br0" timeOffset="509.3537">-1145 1116 164 0,'-137'-34'60'0,"56"23"-44"0,-42-12-8 0,-1 4 8 16,-42 0-12-16,-64-4-4 15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27T14:45:25.554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54E6F5C-0F51-4F64-B72F-981AD756B2D2}" emma:medium="tactile" emma:mode="ink">
          <msink:context xmlns:msink="http://schemas.microsoft.com/ink/2010/main" type="writingRegion" rotatedBoundingBox="11001,6655 11183,7786 10610,7878 10428,6748"/>
        </emma:interpretation>
      </emma:emma>
    </inkml:annotationXML>
    <inkml:traceGroup>
      <inkml:annotationXML>
        <emma:emma xmlns:emma="http://www.w3.org/2003/04/emma" version="1.0">
          <emma:interpretation id="{3B4CF11C-DB8A-4694-B52C-A51EBD2CC05F}" emma:medium="tactile" emma:mode="ink">
            <msink:context xmlns:msink="http://schemas.microsoft.com/ink/2010/main" type="paragraph" rotatedBoundingBox="11001,6655 11183,7786 10610,7878 10428,67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7D8270-6EBD-4DFC-9A81-7FAB79263152}" emma:medium="tactile" emma:mode="ink">
              <msink:context xmlns:msink="http://schemas.microsoft.com/ink/2010/main" type="line" rotatedBoundingBox="11001,6655 11183,7786 10610,7878 10428,6748"/>
            </emma:interpretation>
          </emma:emma>
        </inkml:annotationXML>
        <inkml:traceGroup>
          <inkml:annotationXML>
            <emma:emma xmlns:emma="http://www.w3.org/2003/04/emma" version="1.0">
              <emma:interpretation id="{BCE15AB8-F977-42A4-A685-D0D544FA0800}" emma:medium="tactile" emma:mode="ink">
                <msink:context xmlns:msink="http://schemas.microsoft.com/ink/2010/main" type="inkWord" rotatedBoundingBox="11001,6655 11183,7786 10610,7878 10428,674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9032-590 1040 0,'-5'30'384'0,"5"-30"-300"0,-4 30-20 0,-4-11-4 16,16-4-44-16</inkml:trace>
          <inkml:trace contextRef="#ctx0" brushRef="#br0" timeOffset="-829.6718">8495-1060 684 0,'-4'8'252'0,"8"-8"-192"0,-4 4-20 15,0-4 156 1,0 0-116-16,0-8 72 15,4 4-88-15,1-11 8 0,3 4-40 0,1-12 4 16,3 8-20-16,1-15 20 16,4 7-24-16,-8-15 4 15,8 4-8-15,-17-11 4 16,0 3-8-16,-9-7 8 16,5 7-8-16,-13-3-28 15,13 15 12-15,-13 3 4 16,17 8 8-16,-9 4-44 15,9 7 24-15,-4 5 16 32,4 3 4-32,-9 0-8 0,18 7 4 0,-9 1 20 15,0 3-8-15,-9 0-20 16,9 1 4-16,-8 7 12 16,-5 0 0-16,0 0-12 15,5 3 4-15,-5-7 12 16,5 4-4-16,-1-7 8 15,0 3-8-15,9-11-20 16,9-1 8-16,-9-6 32 16,17-1-16-16,-4-7-88 15,17 3 44-15,-1-7-8 16,5 3 28-16,-4 1 12 16,0 4 4-16,-17-1-12 15,8 4 8-15,-21 0 4 16,-4 4 0-16,-22-3 32 15,14 3-16-15,-18-8 32 0,8 4-32 16,-7-7 4-16,7 3-12 16,1-3 20-16,13 3-16 0,3-3-84 15,5 7 40-15,5 4-264 16,3 4 164-16</inkml:trace>
          <inkml:trace contextRef="#ctx0" brushRef="#br0" timeOffset="-123.8309">8674-662 624 0,'-4'-8'228'0,"4"8"-176"0,-5-7-16 16,1-1 80-1,4 8-72-15,-8-7 16 16,3 3-36-16,-12-4 4 16,5 1-16-16,-10-5 28 0,5 5-24 0,-4-1 20 15,0 8-20-15,-5 4 0 16,9 7-8-16,-4-3 56 16,8 7-36-16,0 4 8 15,5 0-24-15,3-4-8 16,10 4 0-16,3-4 20 15,9-7-12-15,5-16 12 16,3 8-12-16,9-8-32 16,0 1 8-16,0-12-48 15,-4 0 32-15,-4-7 8 16,-5 7 8-16,-8-15 4 16,-5 3 0-16,-8-14 16 15,5 3-4-15,-10-3-20 16,1 7 8-16,0 4 4 15,4 11 4-15,-9 4 24 16,9 8-12-16,0 7 68 16,9 12-48-16,-9 11 40 15,0 7-40-15,-5 12-20 16,1 4-4-16,-4 7 36 16,3-4-24-16,-12-3-20 15,13-8 0-15,-9-4 36 16,9 0-24-16,-9-3 36 15,9-8-32-15,-4-4-208 16,8 0 104-16,0-3-652 16,8 10 408-16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6B76-FA24-4322-8E2F-87CCF7243C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emf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18.emf"/><Relationship Id="rId21" Type="http://schemas.openxmlformats.org/officeDocument/2006/relationships/image" Target="../media/image9.emf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22.emf"/><Relationship Id="rId7" Type="http://schemas.openxmlformats.org/officeDocument/2006/relationships/image" Target="../media/image1.emf"/><Relationship Id="rId12" Type="http://schemas.openxmlformats.org/officeDocument/2006/relationships/customXml" Target="../ink/ink5.xml"/><Relationship Id="rId17" Type="http://schemas.openxmlformats.org/officeDocument/2006/relationships/image" Target="../media/image7.emf"/><Relationship Id="rId25" Type="http://schemas.openxmlformats.org/officeDocument/2006/relationships/image" Target="../media/image11.emf"/><Relationship Id="rId33" Type="http://schemas.openxmlformats.org/officeDocument/2006/relationships/image" Target="../media/image15.emf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2" Type="http://schemas.openxmlformats.org/officeDocument/2006/relationships/customXml" Target="../ink/ink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3.emf"/><Relationship Id="rId41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4.emf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17.emf"/><Relationship Id="rId40" Type="http://schemas.openxmlformats.org/officeDocument/2006/relationships/customXml" Target="../ink/ink19.xml"/><Relationship Id="rId45" Type="http://schemas.openxmlformats.org/officeDocument/2006/relationships/image" Target="../media/image21.emf"/><Relationship Id="rId5" Type="http://schemas.openxmlformats.org/officeDocument/2006/relationships/image" Target="../media/image2.emf"/><Relationship Id="rId15" Type="http://schemas.openxmlformats.org/officeDocument/2006/relationships/image" Target="../media/image6.emf"/><Relationship Id="rId23" Type="http://schemas.openxmlformats.org/officeDocument/2006/relationships/image" Target="../media/image10.emf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3.emf"/><Relationship Id="rId10" Type="http://schemas.openxmlformats.org/officeDocument/2006/relationships/customXml" Target="../ink/ink4.xml"/><Relationship Id="rId19" Type="http://schemas.openxmlformats.org/officeDocument/2006/relationships/image" Target="../media/image8.emf"/><Relationship Id="rId31" Type="http://schemas.openxmlformats.org/officeDocument/2006/relationships/image" Target="../media/image14.emf"/><Relationship Id="rId44" Type="http://schemas.openxmlformats.org/officeDocument/2006/relationships/customXml" Target="../ink/ink21.xml"/><Relationship Id="rId9" Type="http://schemas.openxmlformats.org/officeDocument/2006/relationships/image" Target="../media/image3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2.emf"/><Relationship Id="rId30" Type="http://schemas.openxmlformats.org/officeDocument/2006/relationships/customXml" Target="../ink/ink14.xml"/><Relationship Id="rId35" Type="http://schemas.openxmlformats.org/officeDocument/2006/relationships/image" Target="../media/image16.emf"/><Relationship Id="rId43" Type="http://schemas.openxmlformats.org/officeDocument/2006/relationships/image" Target="../media/image20.emf"/><Relationship Id="rId48" Type="http://schemas.openxmlformats.org/officeDocument/2006/relationships/customXml" Target="../ink/ink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customXml" Target="../ink/ink85.xml"/><Relationship Id="rId18" Type="http://schemas.openxmlformats.org/officeDocument/2006/relationships/image" Target="../media/image94.emf"/><Relationship Id="rId3" Type="http://schemas.openxmlformats.org/officeDocument/2006/relationships/customXml" Target="../ink/ink80.xml"/><Relationship Id="rId21" Type="http://schemas.openxmlformats.org/officeDocument/2006/relationships/customXml" Target="../ink/ink89.xml"/><Relationship Id="rId7" Type="http://schemas.openxmlformats.org/officeDocument/2006/relationships/customXml" Target="../ink/ink82.xml"/><Relationship Id="rId12" Type="http://schemas.openxmlformats.org/officeDocument/2006/relationships/image" Target="../media/image91.emf"/><Relationship Id="rId17" Type="http://schemas.openxmlformats.org/officeDocument/2006/relationships/customXml" Target="../ink/ink87.xml"/><Relationship Id="rId2" Type="http://schemas.openxmlformats.org/officeDocument/2006/relationships/image" Target="../media/image86.png"/><Relationship Id="rId16" Type="http://schemas.openxmlformats.org/officeDocument/2006/relationships/image" Target="../media/image93.emf"/><Relationship Id="rId20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customXml" Target="../ink/ink84.xml"/><Relationship Id="rId5" Type="http://schemas.openxmlformats.org/officeDocument/2006/relationships/customXml" Target="../ink/ink81.xml"/><Relationship Id="rId15" Type="http://schemas.openxmlformats.org/officeDocument/2006/relationships/customXml" Target="../ink/ink86.xml"/><Relationship Id="rId10" Type="http://schemas.openxmlformats.org/officeDocument/2006/relationships/image" Target="../media/image90.emf"/><Relationship Id="rId19" Type="http://schemas.openxmlformats.org/officeDocument/2006/relationships/customXml" Target="../ink/ink88.xml"/><Relationship Id="rId4" Type="http://schemas.openxmlformats.org/officeDocument/2006/relationships/image" Target="../media/image87.emf"/><Relationship Id="rId9" Type="http://schemas.openxmlformats.org/officeDocument/2006/relationships/customXml" Target="../ink/ink83.xml"/><Relationship Id="rId14" Type="http://schemas.openxmlformats.org/officeDocument/2006/relationships/image" Target="../media/image92.emf"/><Relationship Id="rId22" Type="http://schemas.openxmlformats.org/officeDocument/2006/relationships/image" Target="../media/image9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29.emf"/><Relationship Id="rId18" Type="http://schemas.openxmlformats.org/officeDocument/2006/relationships/customXml" Target="../ink/ink32.xml"/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12" Type="http://schemas.openxmlformats.org/officeDocument/2006/relationships/customXml" Target="../ink/ink29.xml"/><Relationship Id="rId17" Type="http://schemas.openxmlformats.org/officeDocument/2006/relationships/image" Target="../media/image31.emf"/><Relationship Id="rId2" Type="http://schemas.openxmlformats.org/officeDocument/2006/relationships/customXml" Target="../ink/ink24.xml"/><Relationship Id="rId16" Type="http://schemas.openxmlformats.org/officeDocument/2006/relationships/customXml" Target="../ink/ink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.xml"/><Relationship Id="rId11" Type="http://schemas.openxmlformats.org/officeDocument/2006/relationships/image" Target="../media/image28.emf"/><Relationship Id="rId5" Type="http://schemas.openxmlformats.org/officeDocument/2006/relationships/image" Target="../media/image25.emf"/><Relationship Id="rId15" Type="http://schemas.openxmlformats.org/officeDocument/2006/relationships/image" Target="../media/image30.emf"/><Relationship Id="rId10" Type="http://schemas.openxmlformats.org/officeDocument/2006/relationships/customXml" Target="../ink/ink28.xml"/><Relationship Id="rId19" Type="http://schemas.openxmlformats.org/officeDocument/2006/relationships/image" Target="../media/image32.emf"/><Relationship Id="rId4" Type="http://schemas.openxmlformats.org/officeDocument/2006/relationships/customXml" Target="../ink/ink25.xml"/><Relationship Id="rId9" Type="http://schemas.openxmlformats.org/officeDocument/2006/relationships/image" Target="../media/image27.emf"/><Relationship Id="rId14" Type="http://schemas.openxmlformats.org/officeDocument/2006/relationships/customXml" Target="../ink/ink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38.emf"/><Relationship Id="rId18" Type="http://schemas.openxmlformats.org/officeDocument/2006/relationships/customXml" Target="../ink/ink41.xml"/><Relationship Id="rId26" Type="http://schemas.openxmlformats.org/officeDocument/2006/relationships/customXml" Target="../ink/ink45.xml"/><Relationship Id="rId39" Type="http://schemas.openxmlformats.org/officeDocument/2006/relationships/image" Target="../media/image51.emf"/><Relationship Id="rId3" Type="http://schemas.openxmlformats.org/officeDocument/2006/relationships/image" Target="../media/image33.emf"/><Relationship Id="rId21" Type="http://schemas.openxmlformats.org/officeDocument/2006/relationships/image" Target="../media/image42.emf"/><Relationship Id="rId34" Type="http://schemas.openxmlformats.org/officeDocument/2006/relationships/customXml" Target="../ink/ink49.xml"/><Relationship Id="rId7" Type="http://schemas.openxmlformats.org/officeDocument/2006/relationships/image" Target="../media/image35.emf"/><Relationship Id="rId12" Type="http://schemas.openxmlformats.org/officeDocument/2006/relationships/customXml" Target="../ink/ink38.xml"/><Relationship Id="rId17" Type="http://schemas.openxmlformats.org/officeDocument/2006/relationships/image" Target="../media/image40.emf"/><Relationship Id="rId25" Type="http://schemas.openxmlformats.org/officeDocument/2006/relationships/image" Target="../media/image44.emf"/><Relationship Id="rId33" Type="http://schemas.openxmlformats.org/officeDocument/2006/relationships/image" Target="../media/image48.emf"/><Relationship Id="rId38" Type="http://schemas.openxmlformats.org/officeDocument/2006/relationships/customXml" Target="../ink/ink51.xml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29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Relationship Id="rId11" Type="http://schemas.openxmlformats.org/officeDocument/2006/relationships/image" Target="../media/image37.emf"/><Relationship Id="rId24" Type="http://schemas.openxmlformats.org/officeDocument/2006/relationships/customXml" Target="../ink/ink44.xml"/><Relationship Id="rId32" Type="http://schemas.openxmlformats.org/officeDocument/2006/relationships/customXml" Target="../ink/ink48.xml"/><Relationship Id="rId37" Type="http://schemas.openxmlformats.org/officeDocument/2006/relationships/image" Target="../media/image50.emf"/><Relationship Id="rId5" Type="http://schemas.openxmlformats.org/officeDocument/2006/relationships/image" Target="../media/image34.emf"/><Relationship Id="rId15" Type="http://schemas.openxmlformats.org/officeDocument/2006/relationships/image" Target="../media/image39.emf"/><Relationship Id="rId23" Type="http://schemas.openxmlformats.org/officeDocument/2006/relationships/image" Target="../media/image43.emf"/><Relationship Id="rId28" Type="http://schemas.openxmlformats.org/officeDocument/2006/relationships/customXml" Target="../ink/ink46.xml"/><Relationship Id="rId36" Type="http://schemas.openxmlformats.org/officeDocument/2006/relationships/customXml" Target="../ink/ink50.xml"/><Relationship Id="rId10" Type="http://schemas.openxmlformats.org/officeDocument/2006/relationships/customXml" Target="../ink/ink37.xml"/><Relationship Id="rId19" Type="http://schemas.openxmlformats.org/officeDocument/2006/relationships/image" Target="../media/image41.emf"/><Relationship Id="rId31" Type="http://schemas.openxmlformats.org/officeDocument/2006/relationships/image" Target="../media/image47.emf"/><Relationship Id="rId4" Type="http://schemas.openxmlformats.org/officeDocument/2006/relationships/customXml" Target="../ink/ink34.xml"/><Relationship Id="rId9" Type="http://schemas.openxmlformats.org/officeDocument/2006/relationships/image" Target="../media/image36.emf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../media/image45.emf"/><Relationship Id="rId30" Type="http://schemas.openxmlformats.org/officeDocument/2006/relationships/customXml" Target="../ink/ink47.xml"/><Relationship Id="rId35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13" Type="http://schemas.openxmlformats.org/officeDocument/2006/relationships/image" Target="../media/image57.emf"/><Relationship Id="rId18" Type="http://schemas.openxmlformats.org/officeDocument/2006/relationships/customXml" Target="../ink/ink60.xml"/><Relationship Id="rId26" Type="http://schemas.openxmlformats.org/officeDocument/2006/relationships/customXml" Target="../ink/ink64.xml"/><Relationship Id="rId39" Type="http://schemas.openxmlformats.org/officeDocument/2006/relationships/image" Target="../media/image70.emf"/><Relationship Id="rId3" Type="http://schemas.openxmlformats.org/officeDocument/2006/relationships/image" Target="../media/image52.emf"/><Relationship Id="rId21" Type="http://schemas.openxmlformats.org/officeDocument/2006/relationships/image" Target="../media/image61.emf"/><Relationship Id="rId34" Type="http://schemas.openxmlformats.org/officeDocument/2006/relationships/customXml" Target="../ink/ink68.xml"/><Relationship Id="rId42" Type="http://schemas.openxmlformats.org/officeDocument/2006/relationships/customXml" Target="../ink/ink72.xml"/><Relationship Id="rId7" Type="http://schemas.openxmlformats.org/officeDocument/2006/relationships/image" Target="../media/image54.emf"/><Relationship Id="rId12" Type="http://schemas.openxmlformats.org/officeDocument/2006/relationships/customXml" Target="../ink/ink57.xml"/><Relationship Id="rId17" Type="http://schemas.openxmlformats.org/officeDocument/2006/relationships/image" Target="../media/image59.emf"/><Relationship Id="rId25" Type="http://schemas.openxmlformats.org/officeDocument/2006/relationships/image" Target="../media/image63.emf"/><Relationship Id="rId33" Type="http://schemas.openxmlformats.org/officeDocument/2006/relationships/image" Target="../media/image67.emf"/><Relationship Id="rId38" Type="http://schemas.openxmlformats.org/officeDocument/2006/relationships/customXml" Target="../ink/ink70.xml"/><Relationship Id="rId2" Type="http://schemas.openxmlformats.org/officeDocument/2006/relationships/customXml" Target="../ink/ink52.xml"/><Relationship Id="rId16" Type="http://schemas.openxmlformats.org/officeDocument/2006/relationships/customXml" Target="../ink/ink59.xml"/><Relationship Id="rId20" Type="http://schemas.openxmlformats.org/officeDocument/2006/relationships/customXml" Target="../ink/ink61.xml"/><Relationship Id="rId29" Type="http://schemas.openxmlformats.org/officeDocument/2006/relationships/image" Target="../media/image65.emf"/><Relationship Id="rId41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4.xml"/><Relationship Id="rId11" Type="http://schemas.openxmlformats.org/officeDocument/2006/relationships/image" Target="../media/image56.emf"/><Relationship Id="rId24" Type="http://schemas.openxmlformats.org/officeDocument/2006/relationships/customXml" Target="../ink/ink63.xml"/><Relationship Id="rId32" Type="http://schemas.openxmlformats.org/officeDocument/2006/relationships/customXml" Target="../ink/ink67.xml"/><Relationship Id="rId37" Type="http://schemas.openxmlformats.org/officeDocument/2006/relationships/image" Target="../media/image69.emf"/><Relationship Id="rId40" Type="http://schemas.openxmlformats.org/officeDocument/2006/relationships/customXml" Target="../ink/ink71.xml"/><Relationship Id="rId45" Type="http://schemas.openxmlformats.org/officeDocument/2006/relationships/image" Target="../media/image73.emf"/><Relationship Id="rId5" Type="http://schemas.openxmlformats.org/officeDocument/2006/relationships/image" Target="../media/image53.emf"/><Relationship Id="rId15" Type="http://schemas.openxmlformats.org/officeDocument/2006/relationships/image" Target="../media/image58.emf"/><Relationship Id="rId23" Type="http://schemas.openxmlformats.org/officeDocument/2006/relationships/image" Target="../media/image62.emf"/><Relationship Id="rId28" Type="http://schemas.openxmlformats.org/officeDocument/2006/relationships/customXml" Target="../ink/ink65.xml"/><Relationship Id="rId36" Type="http://schemas.openxmlformats.org/officeDocument/2006/relationships/customXml" Target="../ink/ink69.xml"/><Relationship Id="rId10" Type="http://schemas.openxmlformats.org/officeDocument/2006/relationships/customXml" Target="../ink/ink56.xml"/><Relationship Id="rId19" Type="http://schemas.openxmlformats.org/officeDocument/2006/relationships/image" Target="../media/image60.emf"/><Relationship Id="rId31" Type="http://schemas.openxmlformats.org/officeDocument/2006/relationships/image" Target="../media/image66.emf"/><Relationship Id="rId44" Type="http://schemas.openxmlformats.org/officeDocument/2006/relationships/customXml" Target="../ink/ink73.xml"/><Relationship Id="rId4" Type="http://schemas.openxmlformats.org/officeDocument/2006/relationships/customXml" Target="../ink/ink53.xml"/><Relationship Id="rId9" Type="http://schemas.openxmlformats.org/officeDocument/2006/relationships/image" Target="../media/image55.emf"/><Relationship Id="rId14" Type="http://schemas.openxmlformats.org/officeDocument/2006/relationships/customXml" Target="../ink/ink58.xml"/><Relationship Id="rId22" Type="http://schemas.openxmlformats.org/officeDocument/2006/relationships/customXml" Target="../ink/ink62.xml"/><Relationship Id="rId27" Type="http://schemas.openxmlformats.org/officeDocument/2006/relationships/image" Target="../media/image64.emf"/><Relationship Id="rId30" Type="http://schemas.openxmlformats.org/officeDocument/2006/relationships/customXml" Target="../ink/ink66.xml"/><Relationship Id="rId35" Type="http://schemas.openxmlformats.org/officeDocument/2006/relationships/image" Target="../media/image68.emf"/><Relationship Id="rId43" Type="http://schemas.openxmlformats.org/officeDocument/2006/relationships/image" Target="../media/image7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customXml" Target="../ink/ink79.xml"/><Relationship Id="rId3" Type="http://schemas.openxmlformats.org/officeDocument/2006/relationships/customXml" Target="../ink/ink74.xml"/><Relationship Id="rId7" Type="http://schemas.openxmlformats.org/officeDocument/2006/relationships/customXml" Target="../ink/ink76.xml"/><Relationship Id="rId12" Type="http://schemas.openxmlformats.org/officeDocument/2006/relationships/image" Target="../media/image84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11" Type="http://schemas.openxmlformats.org/officeDocument/2006/relationships/customXml" Target="../ink/ink78.xml"/><Relationship Id="rId5" Type="http://schemas.openxmlformats.org/officeDocument/2006/relationships/customXml" Target="../ink/ink75.xml"/><Relationship Id="rId10" Type="http://schemas.openxmlformats.org/officeDocument/2006/relationships/image" Target="../media/image83.emf"/><Relationship Id="rId4" Type="http://schemas.openxmlformats.org/officeDocument/2006/relationships/image" Target="../media/image80.emf"/><Relationship Id="rId9" Type="http://schemas.openxmlformats.org/officeDocument/2006/relationships/customXml" Target="../ink/ink77.xml"/><Relationship Id="rId14" Type="http://schemas.openxmlformats.org/officeDocument/2006/relationships/image" Target="../media/image8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569565" y="5145238"/>
              <a:ext cx="13320" cy="33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50845" y="5126518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127101" y="472659"/>
              <a:ext cx="4218840" cy="14004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661" y="455379"/>
                <a:ext cx="424512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1" name="Ink 30"/>
              <p14:cNvContentPartPr/>
              <p14:nvPr/>
            </p14:nvContentPartPr>
            <p14:xfrm>
              <a:off x="322941" y="1202019"/>
              <a:ext cx="753120" cy="921240"/>
            </p14:xfrm>
          </p:contentPart>
        </mc:Choice>
        <mc:Fallback>
          <p:pic>
            <p:nvPicPr>
              <p:cNvPr id="31" name="Ink 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9981" y="1190139"/>
                <a:ext cx="776160" cy="9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4" name="Ink 43"/>
              <p14:cNvContentPartPr/>
              <p14:nvPr/>
            </p14:nvContentPartPr>
            <p14:xfrm>
              <a:off x="3539181" y="1319379"/>
              <a:ext cx="66960" cy="1110960"/>
            </p14:xfrm>
          </p:contentPart>
        </mc:Choice>
        <mc:Fallback>
          <p:pic>
            <p:nvPicPr>
              <p:cNvPr id="44" name="Ink 4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31261" y="1309299"/>
                <a:ext cx="8280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8" name="Ink 47"/>
              <p14:cNvContentPartPr/>
              <p14:nvPr/>
            </p14:nvContentPartPr>
            <p14:xfrm>
              <a:off x="3282141" y="2235939"/>
              <a:ext cx="5445000" cy="87120"/>
            </p14:xfrm>
          </p:contentPart>
        </mc:Choice>
        <mc:Fallback>
          <p:pic>
            <p:nvPicPr>
              <p:cNvPr id="48" name="Ink 4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71701" y="2221539"/>
                <a:ext cx="546444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1" name="Ink 50"/>
              <p14:cNvContentPartPr/>
              <p14:nvPr/>
            </p14:nvContentPartPr>
            <p14:xfrm>
              <a:off x="8542461" y="2274099"/>
              <a:ext cx="285840" cy="282960"/>
            </p14:xfrm>
          </p:contentPart>
        </mc:Choice>
        <mc:Fallback>
          <p:pic>
            <p:nvPicPr>
              <p:cNvPr id="51" name="Ink 5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26261" y="2264739"/>
                <a:ext cx="3175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8" name="Ink 77"/>
              <p14:cNvContentPartPr/>
              <p14:nvPr/>
            </p14:nvContentPartPr>
            <p14:xfrm>
              <a:off x="5205621" y="585699"/>
              <a:ext cx="2117160" cy="1584720"/>
            </p14:xfrm>
          </p:contentPart>
        </mc:Choice>
        <mc:Fallback>
          <p:pic>
            <p:nvPicPr>
              <p:cNvPr id="78" name="Ink 7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93381" y="573099"/>
                <a:ext cx="2143440" cy="16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2" name="Ink 111"/>
              <p14:cNvContentPartPr/>
              <p14:nvPr/>
            </p14:nvContentPartPr>
            <p14:xfrm>
              <a:off x="1236621" y="1331619"/>
              <a:ext cx="1113480" cy="723240"/>
            </p14:xfrm>
          </p:contentPart>
        </mc:Choice>
        <mc:Fallback>
          <p:pic>
            <p:nvPicPr>
              <p:cNvPr id="112" name="Ink 1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26901" y="1316499"/>
                <a:ext cx="1134720" cy="75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5" name="Ink 164"/>
              <p14:cNvContentPartPr/>
              <p14:nvPr/>
            </p14:nvContentPartPr>
            <p14:xfrm>
              <a:off x="3805941" y="2417019"/>
              <a:ext cx="214920" cy="388080"/>
            </p14:xfrm>
          </p:contentPart>
        </mc:Choice>
        <mc:Fallback>
          <p:pic>
            <p:nvPicPr>
              <p:cNvPr id="165" name="Ink 16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89381" y="2400459"/>
                <a:ext cx="24480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0" name="Ink 169"/>
              <p14:cNvContentPartPr/>
              <p14:nvPr/>
            </p14:nvContentPartPr>
            <p14:xfrm>
              <a:off x="4273941" y="2403339"/>
              <a:ext cx="310680" cy="393840"/>
            </p14:xfrm>
          </p:contentPart>
        </mc:Choice>
        <mc:Fallback>
          <p:pic>
            <p:nvPicPr>
              <p:cNvPr id="170" name="Ink 16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58461" y="2387859"/>
                <a:ext cx="34092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9" name="Ink 178"/>
              <p14:cNvContentPartPr/>
              <p14:nvPr/>
            </p14:nvContentPartPr>
            <p14:xfrm>
              <a:off x="3335061" y="927339"/>
              <a:ext cx="336240" cy="42228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19221" y="912939"/>
                <a:ext cx="37044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0" name="Ink 189"/>
              <p14:cNvContentPartPr/>
              <p14:nvPr/>
            </p14:nvContentPartPr>
            <p14:xfrm>
              <a:off x="3862821" y="773259"/>
              <a:ext cx="779040" cy="1212120"/>
            </p14:xfrm>
          </p:contentPart>
        </mc:Choice>
        <mc:Fallback>
          <p:pic>
            <p:nvPicPr>
              <p:cNvPr id="190" name="Ink 18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49141" y="767859"/>
                <a:ext cx="798120" cy="12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4" name="Ink 193"/>
              <p14:cNvContentPartPr/>
              <p14:nvPr/>
            </p14:nvContentPartPr>
            <p14:xfrm>
              <a:off x="4823661" y="552939"/>
              <a:ext cx="645480" cy="330840"/>
            </p14:xfrm>
          </p:contentPart>
        </mc:Choice>
        <mc:Fallback>
          <p:pic>
            <p:nvPicPr>
              <p:cNvPr id="194" name="Ink 19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08901" y="542499"/>
                <a:ext cx="6746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4" name="Ink 203"/>
              <p14:cNvContentPartPr/>
              <p14:nvPr/>
            </p14:nvContentPartPr>
            <p14:xfrm>
              <a:off x="288021" y="101499"/>
              <a:ext cx="4208760" cy="1228680"/>
            </p14:xfrm>
          </p:contentPart>
        </mc:Choice>
        <mc:Fallback>
          <p:pic>
            <p:nvPicPr>
              <p:cNvPr id="204" name="Ink 20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0461" y="87459"/>
                <a:ext cx="4235040" cy="12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2" name="Ink 231"/>
              <p14:cNvContentPartPr/>
              <p14:nvPr/>
            </p14:nvContentPartPr>
            <p14:xfrm>
              <a:off x="2087661" y="1706739"/>
              <a:ext cx="390240" cy="1207440"/>
            </p14:xfrm>
          </p:contentPart>
        </mc:Choice>
        <mc:Fallback>
          <p:pic>
            <p:nvPicPr>
              <p:cNvPr id="232" name="Ink 23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72901" y="1696299"/>
                <a:ext cx="420120" cy="12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9" name="Ink 268"/>
              <p14:cNvContentPartPr/>
              <p14:nvPr/>
            </p14:nvContentPartPr>
            <p14:xfrm>
              <a:off x="369741" y="1136139"/>
              <a:ext cx="8513280" cy="5511600"/>
            </p14:xfrm>
          </p:contentPart>
        </mc:Choice>
        <mc:Fallback>
          <p:pic>
            <p:nvPicPr>
              <p:cNvPr id="269" name="Ink 26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56061" y="1125339"/>
                <a:ext cx="8539920" cy="55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88" name="Ink 287"/>
              <p14:cNvContentPartPr/>
              <p14:nvPr/>
            </p14:nvContentPartPr>
            <p14:xfrm>
              <a:off x="4433421" y="4881579"/>
              <a:ext cx="1649880" cy="154800"/>
            </p14:xfrm>
          </p:contentPart>
        </mc:Choice>
        <mc:Fallback>
          <p:pic>
            <p:nvPicPr>
              <p:cNvPr id="288" name="Ink 28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21181" y="4873659"/>
                <a:ext cx="16704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98" name="Ink 297"/>
              <p14:cNvContentPartPr/>
              <p14:nvPr/>
            </p14:nvContentPartPr>
            <p14:xfrm>
              <a:off x="1034661" y="1527099"/>
              <a:ext cx="216000" cy="871200"/>
            </p14:xfrm>
          </p:contentPart>
        </mc:Choice>
        <mc:Fallback>
          <p:pic>
            <p:nvPicPr>
              <p:cNvPr id="298" name="Ink 29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20621" y="1512699"/>
                <a:ext cx="24084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9" name="Ink 318"/>
              <p14:cNvContentPartPr/>
              <p14:nvPr/>
            </p14:nvContentPartPr>
            <p14:xfrm>
              <a:off x="955461" y="5403579"/>
              <a:ext cx="1462320" cy="699120"/>
            </p14:xfrm>
          </p:contentPart>
        </mc:Choice>
        <mc:Fallback>
          <p:pic>
            <p:nvPicPr>
              <p:cNvPr id="319" name="Ink 31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42861" y="5392419"/>
                <a:ext cx="1484640" cy="72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21" name="Ink 320"/>
              <p14:cNvContentPartPr/>
              <p14:nvPr/>
            </p14:nvContentPartPr>
            <p14:xfrm>
              <a:off x="739101" y="6224379"/>
              <a:ext cx="1172520" cy="11160"/>
            </p14:xfrm>
          </p:contentPart>
        </mc:Choice>
        <mc:Fallback>
          <p:pic>
            <p:nvPicPr>
              <p:cNvPr id="321" name="Ink 32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9021" y="6208179"/>
                <a:ext cx="11941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43" name="Ink 342"/>
              <p14:cNvContentPartPr/>
              <p14:nvPr/>
            </p14:nvContentPartPr>
            <p14:xfrm>
              <a:off x="2756901" y="6208899"/>
              <a:ext cx="968400" cy="22320"/>
            </p14:xfrm>
          </p:contentPart>
        </mc:Choice>
        <mc:Fallback>
          <p:pic>
            <p:nvPicPr>
              <p:cNvPr id="343" name="Ink 34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45741" y="6193779"/>
                <a:ext cx="994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58" name="Ink 357"/>
              <p14:cNvContentPartPr/>
              <p14:nvPr/>
            </p14:nvContentPartPr>
            <p14:xfrm>
              <a:off x="1366941" y="5500059"/>
              <a:ext cx="2437920" cy="1117800"/>
            </p14:xfrm>
          </p:contentPart>
        </mc:Choice>
        <mc:Fallback>
          <p:pic>
            <p:nvPicPr>
              <p:cNvPr id="358" name="Ink 35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55061" y="5484219"/>
                <a:ext cx="2462400" cy="11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67" name="Ink 366"/>
              <p14:cNvContentPartPr/>
              <p14:nvPr/>
            </p14:nvContentPartPr>
            <p14:xfrm>
              <a:off x="4235061" y="5060139"/>
              <a:ext cx="1328760" cy="981000"/>
            </p14:xfrm>
          </p:contentPart>
        </mc:Choice>
        <mc:Fallback>
          <p:pic>
            <p:nvPicPr>
              <p:cNvPr id="367" name="Ink 36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19581" y="5048979"/>
                <a:ext cx="1357920" cy="100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417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434" y="1825625"/>
            <a:ext cx="6071131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6809061" y="2101659"/>
              <a:ext cx="2022840" cy="3852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5381" y="2088699"/>
                <a:ext cx="204984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6950181" y="2350779"/>
              <a:ext cx="1333800" cy="1659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7581" y="2338899"/>
                <a:ext cx="13611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Ink 19"/>
              <p14:cNvContentPartPr/>
              <p14:nvPr/>
            </p14:nvContentPartPr>
            <p14:xfrm>
              <a:off x="6404421" y="6010539"/>
              <a:ext cx="2115000" cy="193320"/>
            </p14:xfrm>
          </p:contentPart>
        </mc:Choice>
        <mc:Fallback>
          <p:pic>
            <p:nvPicPr>
              <p:cNvPr id="20" name="Ink 1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7581" y="5997939"/>
                <a:ext cx="213480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/>
              <p14:cNvContentPartPr/>
              <p14:nvPr/>
            </p14:nvContentPartPr>
            <p14:xfrm>
              <a:off x="6447621" y="6160299"/>
              <a:ext cx="1070280" cy="2916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9341" y="6146259"/>
                <a:ext cx="10933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2" name="Ink 21"/>
              <p14:cNvContentPartPr/>
              <p14:nvPr/>
            </p14:nvContentPartPr>
            <p14:xfrm>
              <a:off x="7677381" y="6197739"/>
              <a:ext cx="888840" cy="16920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67301" y="6182619"/>
                <a:ext cx="9140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/>
              <p14:cNvContentPartPr/>
              <p14:nvPr/>
            </p14:nvContentPartPr>
            <p14:xfrm>
              <a:off x="6315861" y="5396379"/>
              <a:ext cx="1068120" cy="35568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01821" y="5390259"/>
                <a:ext cx="109404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Ink 25"/>
              <p14:cNvContentPartPr/>
              <p14:nvPr/>
            </p14:nvContentPartPr>
            <p14:xfrm>
              <a:off x="7548141" y="5451099"/>
              <a:ext cx="987480" cy="315360"/>
            </p14:xfrm>
          </p:contentPart>
        </mc:Choice>
        <mc:Fallback>
          <p:pic>
            <p:nvPicPr>
              <p:cNvPr id="26" name="Ink 2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41661" y="5444619"/>
                <a:ext cx="10087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" name="Ink 29"/>
              <p14:cNvContentPartPr/>
              <p14:nvPr/>
            </p14:nvContentPartPr>
            <p14:xfrm>
              <a:off x="534621" y="5429499"/>
              <a:ext cx="2520000" cy="1003320"/>
            </p14:xfrm>
          </p:contentPart>
        </mc:Choice>
        <mc:Fallback>
          <p:pic>
            <p:nvPicPr>
              <p:cNvPr id="30" name="Ink 2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7421" y="5417979"/>
                <a:ext cx="2540520" cy="10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6" name="Ink 45"/>
              <p14:cNvContentPartPr/>
              <p14:nvPr/>
            </p14:nvContentPartPr>
            <p14:xfrm>
              <a:off x="236901" y="2115699"/>
              <a:ext cx="2168280" cy="1126440"/>
            </p14:xfrm>
          </p:contentPart>
        </mc:Choice>
        <mc:Fallback>
          <p:pic>
            <p:nvPicPr>
              <p:cNvPr id="46" name="Ink 4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261" y="2107059"/>
                <a:ext cx="2183400" cy="11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1" name="Ink 50"/>
              <p14:cNvContentPartPr/>
              <p14:nvPr/>
            </p14:nvContentPartPr>
            <p14:xfrm>
              <a:off x="1710381" y="2836419"/>
              <a:ext cx="945720" cy="666720"/>
            </p14:xfrm>
          </p:contentPart>
        </mc:Choice>
        <mc:Fallback>
          <p:pic>
            <p:nvPicPr>
              <p:cNvPr id="51" name="Ink 5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03901" y="2829219"/>
                <a:ext cx="959760" cy="6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717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backed slot antenna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75474"/>
            <a:ext cx="7886700" cy="40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4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Microstrip</a:t>
            </a:r>
            <a:r>
              <a:rPr lang="en-US" dirty="0" smtClean="0"/>
              <a:t> patch antennas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102" y="1825625"/>
            <a:ext cx="34817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 antennas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567" y="1825625"/>
            <a:ext cx="33868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Vivaldi antenna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126" y="1825625"/>
            <a:ext cx="43057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4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Parabolic reflector antenna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796" y="1825625"/>
            <a:ext cx="48924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09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Reflectarray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874" y="1825625"/>
            <a:ext cx="35962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57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antenna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885" y="1825625"/>
            <a:ext cx="26662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5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34465"/>
            <a:ext cx="7886700" cy="41336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Small antenna-PIFA, planar inverted F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41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427" y="1825625"/>
            <a:ext cx="6279145" cy="435133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Small antenna-U </a:t>
            </a:r>
            <a:r>
              <a:rPr lang="en-US" smtClean="0"/>
              <a:t>Slot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3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17181" y="88899"/>
              <a:ext cx="1847880" cy="536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981" y="72339"/>
                <a:ext cx="187956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439581" y="178899"/>
              <a:ext cx="8280720" cy="6789240"/>
            </p14:xfrm>
          </p:contentPart>
        </mc:Choice>
        <mc:Fallback>
          <p:pic>
            <p:nvPicPr>
              <p:cNvPr id="32" name="Ink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181" y="165219"/>
                <a:ext cx="8310960" cy="68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9" name="Ink 68"/>
              <p14:cNvContentPartPr/>
              <p14:nvPr/>
            </p14:nvContentPartPr>
            <p14:xfrm>
              <a:off x="1812261" y="124539"/>
              <a:ext cx="1609560" cy="710280"/>
            </p14:xfrm>
          </p:contentPart>
        </mc:Choice>
        <mc:Fallback>
          <p:pic>
            <p:nvPicPr>
              <p:cNvPr id="69" name="Ink 6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2541" y="110499"/>
                <a:ext cx="1636560" cy="73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9" name="Ink 188"/>
              <p14:cNvContentPartPr/>
              <p14:nvPr/>
            </p14:nvContentPartPr>
            <p14:xfrm>
              <a:off x="4388421" y="3153579"/>
              <a:ext cx="1846440" cy="70200"/>
            </p14:xfrm>
          </p:contentPart>
        </mc:Choice>
        <mc:Fallback>
          <p:pic>
            <p:nvPicPr>
              <p:cNvPr id="189" name="Ink 18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78701" y="3142419"/>
                <a:ext cx="186912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1" name="Ink 360"/>
              <p14:cNvContentPartPr/>
              <p14:nvPr/>
            </p14:nvContentPartPr>
            <p14:xfrm>
              <a:off x="3522621" y="5849259"/>
              <a:ext cx="2812320" cy="84600"/>
            </p14:xfrm>
          </p:contentPart>
        </mc:Choice>
        <mc:Fallback>
          <p:pic>
            <p:nvPicPr>
              <p:cNvPr id="361" name="Ink 36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13981" y="5839539"/>
                <a:ext cx="283356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83" name="Ink 382"/>
              <p14:cNvContentPartPr/>
              <p14:nvPr/>
            </p14:nvContentPartPr>
            <p14:xfrm>
              <a:off x="3370701" y="5395299"/>
              <a:ext cx="190440" cy="1049400"/>
            </p14:xfrm>
          </p:contentPart>
        </mc:Choice>
        <mc:Fallback>
          <p:pic>
            <p:nvPicPr>
              <p:cNvPr id="383" name="Ink 38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57021" y="5387019"/>
                <a:ext cx="211320" cy="10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90" name="Ink 389"/>
              <p14:cNvContentPartPr/>
              <p14:nvPr/>
            </p14:nvContentPartPr>
            <p14:xfrm>
              <a:off x="6232701" y="3881499"/>
              <a:ext cx="601200" cy="218520"/>
            </p14:xfrm>
          </p:contentPart>
        </mc:Choice>
        <mc:Fallback>
          <p:pic>
            <p:nvPicPr>
              <p:cNvPr id="390" name="Ink 38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26221" y="3875379"/>
                <a:ext cx="61740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6" name="Ink 435"/>
              <p14:cNvContentPartPr/>
              <p14:nvPr/>
            </p14:nvContentPartPr>
            <p14:xfrm>
              <a:off x="398181" y="5503299"/>
              <a:ext cx="2382840" cy="572400"/>
            </p14:xfrm>
          </p:contentPart>
        </mc:Choice>
        <mc:Fallback>
          <p:pic>
            <p:nvPicPr>
              <p:cNvPr id="436" name="Ink 43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3781" y="5492859"/>
                <a:ext cx="24091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37" name="Ink 436"/>
              <p14:cNvContentPartPr/>
              <p14:nvPr/>
            </p14:nvContentPartPr>
            <p14:xfrm>
              <a:off x="7632381" y="5705979"/>
              <a:ext cx="914040" cy="307080"/>
            </p14:xfrm>
          </p:contentPart>
        </mc:Choice>
        <mc:Fallback>
          <p:pic>
            <p:nvPicPr>
              <p:cNvPr id="437" name="Ink 43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18701" y="5693019"/>
                <a:ext cx="935280" cy="33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567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500501" y="103659"/>
              <a:ext cx="1634400" cy="1214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4661" y="87459"/>
                <a:ext cx="1665000" cy="12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/>
              <p14:cNvContentPartPr/>
              <p14:nvPr/>
            </p14:nvContentPartPr>
            <p14:xfrm>
              <a:off x="1230861" y="789459"/>
              <a:ext cx="2001240" cy="10440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6821" y="779019"/>
                <a:ext cx="20311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/>
              <p14:cNvContentPartPr/>
              <p14:nvPr/>
            </p14:nvContentPartPr>
            <p14:xfrm>
              <a:off x="1036461" y="485619"/>
              <a:ext cx="102600" cy="64908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3501" y="476259"/>
                <a:ext cx="122760" cy="66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/>
              <p14:cNvContentPartPr/>
              <p14:nvPr/>
            </p14:nvContentPartPr>
            <p14:xfrm>
              <a:off x="3300141" y="259899"/>
              <a:ext cx="106200" cy="91296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87541" y="246939"/>
                <a:ext cx="125280" cy="9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3" name="Ink 52"/>
              <p14:cNvContentPartPr/>
              <p14:nvPr/>
            </p14:nvContentPartPr>
            <p14:xfrm>
              <a:off x="3540981" y="176739"/>
              <a:ext cx="550440" cy="790920"/>
            </p14:xfrm>
          </p:contentPart>
        </mc:Choice>
        <mc:Fallback>
          <p:pic>
            <p:nvPicPr>
              <p:cNvPr id="53" name="Ink 5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27661" y="162339"/>
                <a:ext cx="57744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3" name="Ink 62"/>
              <p14:cNvContentPartPr/>
              <p14:nvPr/>
            </p14:nvContentPartPr>
            <p14:xfrm>
              <a:off x="8587461" y="171339"/>
              <a:ext cx="175320" cy="661680"/>
            </p14:xfrm>
          </p:contentPart>
        </mc:Choice>
        <mc:Fallback>
          <p:pic>
            <p:nvPicPr>
              <p:cNvPr id="63" name="Ink 6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79541" y="157299"/>
                <a:ext cx="19944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5" name="Ink 64"/>
              <p14:cNvContentPartPr/>
              <p14:nvPr/>
            </p14:nvContentPartPr>
            <p14:xfrm>
              <a:off x="4632501" y="936699"/>
              <a:ext cx="4120560" cy="110880"/>
            </p14:xfrm>
          </p:contentPart>
        </mc:Choice>
        <mc:Fallback>
          <p:pic>
            <p:nvPicPr>
              <p:cNvPr id="65" name="Ink 6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0621" y="922299"/>
                <a:ext cx="41461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7" name="Ink 66"/>
              <p14:cNvContentPartPr/>
              <p14:nvPr/>
            </p14:nvContentPartPr>
            <p14:xfrm>
              <a:off x="7294701" y="90339"/>
              <a:ext cx="1187280" cy="620640"/>
            </p14:xfrm>
          </p:contentPart>
        </mc:Choice>
        <mc:Fallback>
          <p:pic>
            <p:nvPicPr>
              <p:cNvPr id="67" name="Ink 6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80661" y="79899"/>
                <a:ext cx="12178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2" name="Ink 101"/>
              <p14:cNvContentPartPr/>
              <p14:nvPr/>
            </p14:nvContentPartPr>
            <p14:xfrm>
              <a:off x="4385181" y="228579"/>
              <a:ext cx="65520" cy="1607760"/>
            </p14:xfrm>
          </p:contentPart>
        </mc:Choice>
        <mc:Fallback>
          <p:pic>
            <p:nvPicPr>
              <p:cNvPr id="102" name="Ink 10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69341" y="215259"/>
                <a:ext cx="97200" cy="16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3" name="Ink 102"/>
              <p14:cNvContentPartPr/>
              <p14:nvPr/>
            </p14:nvContentPartPr>
            <p14:xfrm>
              <a:off x="8283981" y="1153059"/>
              <a:ext cx="216000" cy="630000"/>
            </p14:xfrm>
          </p:contentPart>
        </mc:Choice>
        <mc:Fallback>
          <p:pic>
            <p:nvPicPr>
              <p:cNvPr id="103" name="Ink 10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67781" y="1136859"/>
                <a:ext cx="24912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/>
              <p14:cNvContentPartPr/>
              <p14:nvPr/>
            </p14:nvContentPartPr>
            <p14:xfrm>
              <a:off x="8660901" y="192579"/>
              <a:ext cx="290160" cy="1803240"/>
            </p14:xfrm>
          </p:contentPart>
        </mc:Choice>
        <mc:Fallback>
          <p:pic>
            <p:nvPicPr>
              <p:cNvPr id="105" name="Ink 10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47221" y="178899"/>
                <a:ext cx="321120" cy="18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7" name="Ink 116"/>
              <p14:cNvContentPartPr/>
              <p14:nvPr/>
            </p14:nvContentPartPr>
            <p14:xfrm>
              <a:off x="4791621" y="28779"/>
              <a:ext cx="2352600" cy="1739160"/>
            </p14:xfrm>
          </p:contentPart>
        </mc:Choice>
        <mc:Fallback>
          <p:pic>
            <p:nvPicPr>
              <p:cNvPr id="117" name="Ink 1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76861" y="17619"/>
                <a:ext cx="2376720" cy="17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31" name="Ink 130"/>
              <p14:cNvContentPartPr/>
              <p14:nvPr/>
            </p14:nvContentPartPr>
            <p14:xfrm>
              <a:off x="3816381" y="2784579"/>
              <a:ext cx="2649960" cy="136440"/>
            </p14:xfrm>
          </p:contentPart>
        </mc:Choice>
        <mc:Fallback>
          <p:pic>
            <p:nvPicPr>
              <p:cNvPr id="131" name="Ink 13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03781" y="2769459"/>
                <a:ext cx="267444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43" name="Ink 142"/>
              <p14:cNvContentPartPr/>
              <p14:nvPr/>
            </p14:nvContentPartPr>
            <p14:xfrm>
              <a:off x="1361541" y="2149539"/>
              <a:ext cx="4781160" cy="2000520"/>
            </p14:xfrm>
          </p:contentPart>
        </mc:Choice>
        <mc:Fallback>
          <p:pic>
            <p:nvPicPr>
              <p:cNvPr id="143" name="Ink 14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47141" y="2134779"/>
                <a:ext cx="4809600" cy="20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47" name="Ink 146"/>
              <p14:cNvContentPartPr/>
              <p14:nvPr/>
            </p14:nvContentPartPr>
            <p14:xfrm>
              <a:off x="6998061" y="1091859"/>
              <a:ext cx="1206360" cy="534240"/>
            </p14:xfrm>
          </p:contentPart>
        </mc:Choice>
        <mc:Fallback>
          <p:pic>
            <p:nvPicPr>
              <p:cNvPr id="147" name="Ink 14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84741" y="1073859"/>
                <a:ext cx="1236600" cy="5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57" name="Ink 156"/>
              <p14:cNvContentPartPr/>
              <p14:nvPr/>
            </p14:nvContentPartPr>
            <p14:xfrm>
              <a:off x="3864261" y="2129739"/>
              <a:ext cx="119880" cy="595080"/>
            </p14:xfrm>
          </p:contentPart>
        </mc:Choice>
        <mc:Fallback>
          <p:pic>
            <p:nvPicPr>
              <p:cNvPr id="157" name="Ink 15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48061" y="2116419"/>
                <a:ext cx="144000" cy="6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64" name="Ink 163"/>
              <p14:cNvContentPartPr/>
              <p14:nvPr/>
            </p14:nvContentPartPr>
            <p14:xfrm>
              <a:off x="1047621" y="4384419"/>
              <a:ext cx="5686920" cy="81000"/>
            </p14:xfrm>
          </p:contentPart>
        </mc:Choice>
        <mc:Fallback>
          <p:pic>
            <p:nvPicPr>
              <p:cNvPr id="164" name="Ink 16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39701" y="4371459"/>
                <a:ext cx="570024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6" name="Ink 165"/>
              <p14:cNvContentPartPr/>
              <p14:nvPr/>
            </p14:nvContentPartPr>
            <p14:xfrm>
              <a:off x="1433541" y="4742619"/>
              <a:ext cx="6314040" cy="609480"/>
            </p14:xfrm>
          </p:contentPart>
        </mc:Choice>
        <mc:Fallback>
          <p:pic>
            <p:nvPicPr>
              <p:cNvPr id="166" name="Ink 16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20581" y="4730019"/>
                <a:ext cx="634032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68" name="Ink 167"/>
              <p14:cNvContentPartPr/>
              <p14:nvPr/>
            </p14:nvContentPartPr>
            <p14:xfrm>
              <a:off x="457941" y="5297739"/>
              <a:ext cx="1009080" cy="39240"/>
            </p14:xfrm>
          </p:contentPart>
        </mc:Choice>
        <mc:Fallback>
          <p:pic>
            <p:nvPicPr>
              <p:cNvPr id="168" name="Ink 16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4261" y="5289819"/>
                <a:ext cx="1029960" cy="6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659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257421" y="593619"/>
              <a:ext cx="6472440" cy="12636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541" y="579939"/>
                <a:ext cx="65001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3" name="Ink 112"/>
              <p14:cNvContentPartPr/>
              <p14:nvPr/>
            </p14:nvContentPartPr>
            <p14:xfrm>
              <a:off x="4740861" y="1521339"/>
              <a:ext cx="968040" cy="768240"/>
            </p14:xfrm>
          </p:contentPart>
        </mc:Choice>
        <mc:Fallback>
          <p:pic>
            <p:nvPicPr>
              <p:cNvPr id="113" name="Ink 1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6101" y="1508019"/>
                <a:ext cx="993960" cy="79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9" name="Ink 158"/>
              <p14:cNvContentPartPr/>
              <p14:nvPr/>
            </p14:nvContentPartPr>
            <p14:xfrm>
              <a:off x="6059181" y="2748579"/>
              <a:ext cx="926640" cy="41760"/>
            </p14:xfrm>
          </p:contentPart>
        </mc:Choice>
        <mc:Fallback>
          <p:pic>
            <p:nvPicPr>
              <p:cNvPr id="159" name="Ink 15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6941" y="2734539"/>
                <a:ext cx="9529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0" name="Ink 169"/>
              <p14:cNvContentPartPr/>
              <p14:nvPr/>
            </p14:nvContentPartPr>
            <p14:xfrm>
              <a:off x="296661" y="110859"/>
              <a:ext cx="6903000" cy="481680"/>
            </p14:xfrm>
          </p:contentPart>
        </mc:Choice>
        <mc:Fallback>
          <p:pic>
            <p:nvPicPr>
              <p:cNvPr id="170" name="Ink 16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421" y="103299"/>
                <a:ext cx="693000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4" name="Ink 173"/>
              <p14:cNvContentPartPr/>
              <p14:nvPr/>
            </p14:nvContentPartPr>
            <p14:xfrm>
              <a:off x="202341" y="2507019"/>
              <a:ext cx="951480" cy="1167480"/>
            </p14:xfrm>
          </p:contentPart>
        </mc:Choice>
        <mc:Fallback>
          <p:pic>
            <p:nvPicPr>
              <p:cNvPr id="174" name="Ink 17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101" y="2498379"/>
                <a:ext cx="972360" cy="11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6" name="Ink 225"/>
              <p14:cNvContentPartPr/>
              <p14:nvPr/>
            </p14:nvContentPartPr>
            <p14:xfrm>
              <a:off x="3564381" y="1651299"/>
              <a:ext cx="1603440" cy="705600"/>
            </p14:xfrm>
          </p:contentPart>
        </mc:Choice>
        <mc:Fallback>
          <p:pic>
            <p:nvPicPr>
              <p:cNvPr id="226" name="Ink 2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50341" y="1635099"/>
                <a:ext cx="1634040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6" name="Ink 235"/>
              <p14:cNvContentPartPr/>
              <p14:nvPr/>
            </p14:nvContentPartPr>
            <p14:xfrm>
              <a:off x="294141" y="956499"/>
              <a:ext cx="7097760" cy="421920"/>
            </p14:xfrm>
          </p:contentPart>
        </mc:Choice>
        <mc:Fallback>
          <p:pic>
            <p:nvPicPr>
              <p:cNvPr id="236" name="Ink 2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7581" y="940659"/>
                <a:ext cx="712692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7" name="Ink 236"/>
              <p14:cNvContentPartPr/>
              <p14:nvPr/>
            </p14:nvContentPartPr>
            <p14:xfrm>
              <a:off x="151221" y="1671819"/>
              <a:ext cx="3832920" cy="622440"/>
            </p14:xfrm>
          </p:contentPart>
        </mc:Choice>
        <mc:Fallback>
          <p:pic>
            <p:nvPicPr>
              <p:cNvPr id="237" name="Ink 2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5381" y="1662819"/>
                <a:ext cx="385956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8" name="Ink 237"/>
              <p14:cNvContentPartPr/>
              <p14:nvPr/>
            </p14:nvContentPartPr>
            <p14:xfrm>
              <a:off x="7220181" y="1596219"/>
              <a:ext cx="1028880" cy="249120"/>
            </p14:xfrm>
          </p:contentPart>
        </mc:Choice>
        <mc:Fallback>
          <p:pic>
            <p:nvPicPr>
              <p:cNvPr id="238" name="Ink 23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13341" y="1586859"/>
                <a:ext cx="104292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44" name="Ink 243"/>
              <p14:cNvContentPartPr/>
              <p14:nvPr/>
            </p14:nvContentPartPr>
            <p14:xfrm>
              <a:off x="3105381" y="2012739"/>
              <a:ext cx="1000800" cy="43920"/>
            </p14:xfrm>
          </p:contentPart>
        </mc:Choice>
        <mc:Fallback>
          <p:pic>
            <p:nvPicPr>
              <p:cNvPr id="244" name="Ink 24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88461" y="1995099"/>
                <a:ext cx="10364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3" name="Ink 272"/>
              <p14:cNvContentPartPr/>
              <p14:nvPr/>
            </p14:nvContentPartPr>
            <p14:xfrm>
              <a:off x="3529461" y="4644339"/>
              <a:ext cx="607680" cy="15120"/>
            </p14:xfrm>
          </p:contentPart>
        </mc:Choice>
        <mc:Fallback>
          <p:pic>
            <p:nvPicPr>
              <p:cNvPr id="273" name="Ink 27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18301" y="4628139"/>
                <a:ext cx="6343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3" name="Ink 282"/>
              <p14:cNvContentPartPr/>
              <p14:nvPr/>
            </p14:nvContentPartPr>
            <p14:xfrm>
              <a:off x="5445021" y="3470379"/>
              <a:ext cx="646920" cy="235440"/>
            </p14:xfrm>
          </p:contentPart>
        </mc:Choice>
        <mc:Fallback>
          <p:pic>
            <p:nvPicPr>
              <p:cNvPr id="283" name="Ink 28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29181" y="3456699"/>
                <a:ext cx="6739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91" name="Ink 290"/>
              <p14:cNvContentPartPr/>
              <p14:nvPr/>
            </p14:nvContentPartPr>
            <p14:xfrm>
              <a:off x="870141" y="2484339"/>
              <a:ext cx="7415640" cy="2411280"/>
            </p14:xfrm>
          </p:contentPart>
        </mc:Choice>
        <mc:Fallback>
          <p:pic>
            <p:nvPicPr>
              <p:cNvPr id="291" name="Ink 29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8621" y="2470659"/>
                <a:ext cx="7443720" cy="24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03" name="Ink 302"/>
              <p14:cNvContentPartPr/>
              <p14:nvPr/>
            </p14:nvContentPartPr>
            <p14:xfrm>
              <a:off x="6439701" y="2886819"/>
              <a:ext cx="550800" cy="830160"/>
            </p14:xfrm>
          </p:contentPart>
        </mc:Choice>
        <mc:Fallback>
          <p:pic>
            <p:nvPicPr>
              <p:cNvPr id="303" name="Ink 30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24221" y="2870619"/>
                <a:ext cx="576360" cy="8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05" name="Ink 304"/>
              <p14:cNvContentPartPr/>
              <p14:nvPr/>
            </p14:nvContentPartPr>
            <p14:xfrm>
              <a:off x="1161741" y="4702659"/>
              <a:ext cx="1407240" cy="178920"/>
            </p14:xfrm>
          </p:contentPart>
        </mc:Choice>
        <mc:Fallback>
          <p:pic>
            <p:nvPicPr>
              <p:cNvPr id="305" name="Ink 30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53821" y="4693299"/>
                <a:ext cx="142992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7" name="Ink 306"/>
              <p14:cNvContentPartPr/>
              <p14:nvPr/>
            </p14:nvContentPartPr>
            <p14:xfrm>
              <a:off x="3106461" y="4826859"/>
              <a:ext cx="3552480" cy="267480"/>
            </p14:xfrm>
          </p:contentPart>
        </mc:Choice>
        <mc:Fallback>
          <p:pic>
            <p:nvPicPr>
              <p:cNvPr id="307" name="Ink 30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99621" y="4813539"/>
                <a:ext cx="357372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09" name="Ink 308"/>
              <p14:cNvContentPartPr/>
              <p14:nvPr/>
            </p14:nvContentPartPr>
            <p14:xfrm>
              <a:off x="1860861" y="5131059"/>
              <a:ext cx="838440" cy="665640"/>
            </p14:xfrm>
          </p:contentPart>
        </mc:Choice>
        <mc:Fallback>
          <p:pic>
            <p:nvPicPr>
              <p:cNvPr id="309" name="Ink 30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47901" y="5118819"/>
                <a:ext cx="863280" cy="6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22" name="Ink 321"/>
              <p14:cNvContentPartPr/>
              <p14:nvPr/>
            </p14:nvContentPartPr>
            <p14:xfrm>
              <a:off x="1704621" y="3368139"/>
              <a:ext cx="309960" cy="681120"/>
            </p14:xfrm>
          </p:contentPart>
        </mc:Choice>
        <mc:Fallback>
          <p:pic>
            <p:nvPicPr>
              <p:cNvPr id="322" name="Ink 32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689141" y="3351579"/>
                <a:ext cx="341640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23" name="Ink 322"/>
              <p14:cNvContentPartPr/>
              <p14:nvPr/>
            </p14:nvContentPartPr>
            <p14:xfrm>
              <a:off x="1696341" y="5394219"/>
              <a:ext cx="240840" cy="549360"/>
            </p14:xfrm>
          </p:contentPart>
        </mc:Choice>
        <mc:Fallback>
          <p:pic>
            <p:nvPicPr>
              <p:cNvPr id="323" name="Ink 32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86621" y="5379099"/>
                <a:ext cx="26568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4" name="Ink 323"/>
              <p14:cNvContentPartPr/>
              <p14:nvPr/>
            </p14:nvContentPartPr>
            <p14:xfrm>
              <a:off x="2682381" y="5376579"/>
              <a:ext cx="915120" cy="320040"/>
            </p14:xfrm>
          </p:contentPart>
        </mc:Choice>
        <mc:Fallback>
          <p:pic>
            <p:nvPicPr>
              <p:cNvPr id="324" name="Ink 32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67621" y="5362899"/>
                <a:ext cx="94032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60" name="Ink 359"/>
              <p14:cNvContentPartPr/>
              <p14:nvPr/>
            </p14:nvContentPartPr>
            <p14:xfrm>
              <a:off x="4672101" y="5261379"/>
              <a:ext cx="933120" cy="770040"/>
            </p14:xfrm>
          </p:contentPart>
        </mc:Choice>
        <mc:Fallback>
          <p:pic>
            <p:nvPicPr>
              <p:cNvPr id="360" name="Ink 35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662381" y="5247699"/>
                <a:ext cx="956160" cy="7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61" name="Ink 360"/>
              <p14:cNvContentPartPr/>
              <p14:nvPr/>
            </p14:nvContentPartPr>
            <p14:xfrm>
              <a:off x="4575621" y="5365779"/>
              <a:ext cx="4215960" cy="1252440"/>
            </p14:xfrm>
          </p:contentPart>
        </mc:Choice>
        <mc:Fallback>
          <p:pic>
            <p:nvPicPr>
              <p:cNvPr id="361" name="Ink 36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561221" y="5354619"/>
                <a:ext cx="4239360" cy="127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971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CE450_dipol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213" y="1723712"/>
            <a:ext cx="3056554" cy="238743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519" y="50120"/>
            <a:ext cx="825978" cy="91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1"/>
          <p:cNvSpPr txBox="1"/>
          <p:nvPr/>
        </p:nvSpPr>
        <p:spPr>
          <a:xfrm>
            <a:off x="8368553" y="985647"/>
            <a:ext cx="656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+mj-lt"/>
              </a:rPr>
              <a:t>J. Xiong</a:t>
            </a:r>
          </a:p>
        </p:txBody>
      </p:sp>
    </p:spTree>
    <p:extLst>
      <p:ext uri="{BB962C8B-B14F-4D97-AF65-F5344CB8AC3E}">
        <p14:creationId xmlns:p14="http://schemas.microsoft.com/office/powerpoint/2010/main" val="35818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03" y="1899284"/>
            <a:ext cx="7533825" cy="30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76632"/>
            <a:ext cx="7886700" cy="40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0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822" y="1825625"/>
            <a:ext cx="73783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1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372" y="1825625"/>
            <a:ext cx="4257255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/>
              <p14:cNvContentPartPr/>
              <p14:nvPr/>
            </p14:nvContentPartPr>
            <p14:xfrm>
              <a:off x="5469861" y="180699"/>
              <a:ext cx="3171600" cy="127296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8341" y="166299"/>
                <a:ext cx="3192120" cy="12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6646701" y="1194099"/>
              <a:ext cx="1657440" cy="1944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9141" y="1181859"/>
                <a:ext cx="16772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7821381" y="844179"/>
              <a:ext cx="315720" cy="106560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09861" y="833739"/>
                <a:ext cx="334800" cy="10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/>
              <p14:cNvContentPartPr/>
              <p14:nvPr/>
            </p14:nvContentPartPr>
            <p14:xfrm>
              <a:off x="6559941" y="1507659"/>
              <a:ext cx="1789560" cy="10512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2741" y="1500459"/>
                <a:ext cx="18108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4" name="Ink 33"/>
              <p14:cNvContentPartPr/>
              <p14:nvPr/>
            </p14:nvContentPartPr>
            <p14:xfrm>
              <a:off x="7426821" y="1724739"/>
              <a:ext cx="362160" cy="491760"/>
            </p14:xfrm>
          </p:contentPart>
        </mc:Choice>
        <mc:Fallback>
          <p:pic>
            <p:nvPicPr>
              <p:cNvPr id="34" name="Ink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18181" y="1715019"/>
                <a:ext cx="38232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8" name="Ink 37"/>
              <p14:cNvContentPartPr/>
              <p14:nvPr/>
            </p14:nvContentPartPr>
            <p14:xfrm>
              <a:off x="8289381" y="1158819"/>
              <a:ext cx="83880" cy="390240"/>
            </p14:xfrm>
          </p:contentPart>
        </mc:Choice>
        <mc:Fallback>
          <p:pic>
            <p:nvPicPr>
              <p:cNvPr id="38" name="Ink 3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79301" y="1147299"/>
                <a:ext cx="104760" cy="4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053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1621</TotalTime>
  <Words>31</Words>
  <Application>Microsoft Office PowerPoint</Application>
  <PresentationFormat>On-screen Show (4:3)</PresentationFormat>
  <Paragraphs>10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Cavity backed slot antenna</vt:lpstr>
      <vt:lpstr>Microstrip patch antennas</vt:lpstr>
      <vt:lpstr>Horn antennas</vt:lpstr>
      <vt:lpstr>Vivaldi antenna</vt:lpstr>
      <vt:lpstr>Parabolic reflector antenna</vt:lpstr>
      <vt:lpstr>Reflectarray </vt:lpstr>
      <vt:lpstr>Lens antenna</vt:lpstr>
      <vt:lpstr>Small antenna-PIFA, planar inverted F antenna</vt:lpstr>
      <vt:lpstr>Small antenna-U Slot antenna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Weng Chew</dc:creator>
  <cp:lastModifiedBy>Weng Chew</cp:lastModifiedBy>
  <cp:revision>45</cp:revision>
  <dcterms:created xsi:type="dcterms:W3CDTF">2018-08-30T17:22:35Z</dcterms:created>
  <dcterms:modified xsi:type="dcterms:W3CDTF">2019-03-27T17:06:30Z</dcterms:modified>
</cp:coreProperties>
</file>