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6" r:id="rId2"/>
    <p:sldId id="297" r:id="rId3"/>
    <p:sldId id="298" r:id="rId4"/>
    <p:sldId id="299" r:id="rId5"/>
    <p:sldId id="305" r:id="rId6"/>
    <p:sldId id="306" r:id="rId7"/>
    <p:sldId id="307" r:id="rId8"/>
    <p:sldId id="308" r:id="rId9"/>
    <p:sldId id="309" r:id="rId10"/>
    <p:sldId id="300" r:id="rId11"/>
    <p:sldId id="310" r:id="rId12"/>
    <p:sldId id="301" r:id="rId13"/>
    <p:sldId id="302" r:id="rId14"/>
    <p:sldId id="311" r:id="rId15"/>
    <p:sldId id="312" r:id="rId16"/>
    <p:sldId id="303" r:id="rId17"/>
    <p:sldId id="304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9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33:54.1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C3D42A-4980-47FB-8C3E-7BE8EB777FF1}" emma:medium="tactile" emma:mode="ink">
          <msink:context xmlns:msink="http://schemas.microsoft.com/ink/2010/main" type="writingRegion" rotatedBoundingBox="896,518 24545,29 24789,11818 1140,12307"/>
        </emma:interpretation>
      </emma:emma>
    </inkml:annotationXML>
    <inkml:traceGroup>
      <inkml:annotationXML>
        <emma:emma xmlns:emma="http://www.w3.org/2003/04/emma" version="1.0">
          <emma:interpretation id="{917B8E5F-C670-4931-919D-799C8E7B2161}" emma:medium="tactile" emma:mode="ink">
            <msink:context xmlns:msink="http://schemas.microsoft.com/ink/2010/main" type="paragraph" rotatedBoundingBox="964,40 22393,978 22330,2426 901,14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303C8-B8FB-449E-A38A-947FE01326BE}" emma:medium="tactile" emma:mode="ink">
              <msink:context xmlns:msink="http://schemas.microsoft.com/ink/2010/main" type="line" rotatedBoundingBox="964,40 22393,978 22330,2426 901,1488"/>
            </emma:interpretation>
          </emma:emma>
        </inkml:annotationXML>
        <inkml:traceGroup>
          <inkml:annotationXML>
            <emma:emma xmlns:emma="http://www.w3.org/2003/04/emma" version="1.0">
              <emma:interpretation id="{B55998B3-418F-4018-929F-8F15156B4223}" emma:medium="tactile" emma:mode="ink">
                <msink:context xmlns:msink="http://schemas.microsoft.com/ink/2010/main" type="inkWord" rotatedBoundingBox="952,326 4732,491 4691,1429 911,1263">
                  <msink:destinationLink direction="with" ref="{B7D7AC4A-B19A-409E-A345-22AACEF1241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 61 340 0,'-5'-43'128'0,"10"38"-100"0,-5 1-8 0,0-5 176 15,0 18-112-15,0-9 52 16,0 0-76-16,0 0-28 16,5 13-20-16,-5 21 52 15,0 5-36-15,-5 26 8 16,10 4-24-16,-15 9-8 15,10-9 0-15,-14 0 20 0,14-4-12 0,-10-5 4 32,0-4-8-32,1-12 4 0,9-5-8 0,-10-18 16 15,20-4-12-15,-10-17 16 16,4-4-16-16,6-18 4 16,0-3-4-16,4-1 4 15,-4 8-8-15,5-12-4 16,-6 13 4-16,-4 0-16 15,5 8 8-15,-10 0-32 16,5 9 20-16,-5 0-4 16,5 9 12-16,0 0 0 15,9 4 0-15,6 0 24 16,9-1-8-16,5-3-4 16,5 8 0-16,9-8 12 15,6 4-8-15,4-4-12 16,0-1 0-16,-4-8 20 15,-11 0-8-15,-4-8 16 16,0 3-16-16,-15-12 16 16,1 8-16-16,-11-12 16 15,1 4-16-15,-5-9-4 16,-1-5 0-16,-4-7 12 16,0 7-8-16,-5-8-12 15,0 14 0-15,-5-6 4 16,5 14 0-16,-5-5 0 15,5 22 0-15,-9 0-36 16,4 9 20-16,-10 8-12 0,6 5 16 16,-1 17-8-16,5-9 8 0,0 13-8 15,5-4 8-15,5 0 24 16,5 0-4-16,4-9-20 16,6 0 4-16,9-12 32 15,0-10-16-15,15-16 8 16,-1-10-8-16,11-3 4 15,4 3-8-15,5-12-56 16,-4 9 28-16,-6-10 12 16,-9 10 8-16,-5-5-16 15,-5 4 12-15,-10 5-4 16,5 8 4-16,-19 1 32 16,4 3-12-16,-14 1 48 15,5 8-32-15,-5-4 20 16,0 0-28-16,0 0 16 15,0 0-20-15,-5-4 0 16,5 4-8-16,-9-9 20 16,4 5-16-16,-5-9-4 15,-4 5-4-15,-11-10-4 16,6 10 0-16,-10-5-20 16,4 8 12-16,-9 5-24 15,10 9 20-15,-5 8-56 16,19 5 36-16,5 4 8 15,5 4 12-15,15 0 48 16,4-4-24-16,20 0-8 16,-10-4-8-16,10-1 12 0,-5-4-4 15,5-4 16-15,-5-4-12 0,0-9 24 16,0 0-20-16,0-13-4 16,-5 4-4-16,0-16-24 15,1 3 12-15,-6-21-24 16,10 8 20-16,-5-21-20 15,5 4 16-15,-10-12-8 16,5 12 12-16,-9-4 24 16,-1 12-4-16,-9 1-4 15,0 13 0-15,-15 0 4 16,5 12-4-16,-10 5 8 16,-4 9-8-16,-6 13-36 15,1 8 16-15,-1 26-4 16,6 9 12-16,4 17 0 15,5-4 0-15,15 4 24 16,0-4-8-16,14-5-4 16,0-4 0-16,5-4 4 15,1-4-4-15,-1-9-36 16,-5-5 16-16,0-21-116 16,-4-4 72-16,-6-22-176 15,1 0 132-15,-15-22-164 16,5 5 156-16</inkml:trace>
          <inkml:trace contextRef="#ctx0" brushRef="#br0" timeOffset="226.6031">1584 190 664 0,'-19'9'244'0,"19"-9"-188"0,5 22-16 0,-5-14 84 16,10 5-76-16,9 9 68 16,10-1-64-16,10-3 60 15,10-5-64-15,9-9-8 16,10 5-24-16,-10-9-4 15,1 0-4-15,-11-13 36 16,-9 8-20-16,-10-3 56 16,0-1-44-16,-14-8 20 15,-1 8-36-15,-9-4-124 16,5-4 56-16,-5-5-228 16,5 5 152-16</inkml:trace>
          <inkml:trace contextRef="#ctx0" brushRef="#br0" timeOffset="750.6543">2590 203 560 0,'-5'-13'208'0,"5"13"-164"0,10-30-8 0,-5 13 84 31,9 4-72-31,6-13 24 0,9 4-40 16,0 1-12-16,0 3-12 0,5 6 4 16,0 12-8-16,0 12 40 15,-5 6-20-15,-9 21-4 16,-1 4-12-16,-9 9 28 15,5-1-20-15,-20 1 20 16,0 0-20-16,-15-9 28 16,1-4-28-16,-15-9 32 15,10-4-32-15,-10-8-12 16,5-1-8-16,-10-9 28 16,14 1-12-16,-4-9-20 15,15 0 0-15,-1-9-4 16,15 1 4-16,5-1-44 15,5 5 24-15,4 4 24 16,6 9 4-16,4-1 56 16,10 5-32-16,-10 4 8 15,1 5-20-15,-6-5 0 16,15 5-4-16,-19-5 48 16,4 0-32-16,5-8-168 15,1 4 76-15,9-13-520 16,5 0 324-16</inkml:trace>
          <inkml:trace contextRef="#ctx0" brushRef="#br0" timeOffset="1366.3281">3751 95 644 0,'10'-43'236'0,"-10"43"-180"0,19-21-20 0,-14 12 80 16,10 9-72-16,-15-9 24 15,10 5-36-15,-10-5 48 16,0 9-44-16,-10-8 36 16,5 8-40-16,-14 0 0 15,4 0-20-15,-14 0-8 16,9 0 0-16,-14-9 4 16,10 0-4-16,-15 1-12 15,15 8 4-15,-10 0 4 16,5 0 0-16,-5 8-20 15,10 1 12-15,-6 0-24 16,6 12 20-16,9-3-4 16,1 3 8-16,-6 14-12 15,16-5 12-15,-6-9 4 16,10 14 4-16,-15-13 0 16,15 4 0-16,-9 4 8 15,9-13-4-15,0 5 8 16,0-5-8-16,0 5-20 15,0-5 8-15,0-4 4 16,9 4 4-16,6 0 16 16,-5-4-8-16,4-4-40 15,-4 12 20-15,14-12 0 0,10 8 12 16,0-8-28-16,5 4 16 16,-5-4 32-16,-10-1-12 0,6 1-28 15,-6 0 12-15,-10 3 28 16,6-3-12-16,-6 13 44 15,1-5-28-15,-10 0 20 16,5 5-24-16,-10 4 8 16,0-5-16-16,-10 10 44 15,0-6-28-15,-14-3 48 16,9-5-44-16,-14-8-16 16,10 4-8-16,-15-13-72 15,5 0 36-15</inkml:trace>
        </inkml:traceGroup>
        <inkml:traceGroup>
          <inkml:annotationXML>
            <emma:emma xmlns:emma="http://www.w3.org/2003/04/emma" version="1.0">
              <emma:interpretation id="{AB5440CF-9B6A-401F-BC61-D96DF95EF867}" emma:medium="tactile" emma:mode="ink">
                <msink:context xmlns:msink="http://schemas.microsoft.com/ink/2010/main" type="inkWord" rotatedBoundingBox="5696,398 8443,518 8400,1498 5653,13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17.264">6044 553 416 0,'15'-17'152'0,"-15"17"-116"0,15-17-12 0,-15 4 120 15,4 8-84-15,-4-8 20 16,0 9-48-16,-4-9-4 15,-1 9-16-15,-10-5 12 16,5 9-16-16,-9 4-4 16,4 5 0-16,-9 4-24 15,10 0 12-15,-11 4 12 16,6 0 0-16,-5 1 16 16,14 8-12-16,0-13-12 15,10 0 0-15,0 0-16 16,10-1 12-16,0-12 40 15,14 5-20-15,-10-10-8 16,6 1-8-16,4-9 12 16,0 0-4-16,6-4-48 15,4 4 28-15,-5-4-32 16,5 4 28-16,5 4-8 16,-5 5 16-16,-5 0 44 15,0 4-20-15,-14 4 60 16,-1 4-40-16,6 5 12 15,-6 5-28-15,-4-5-8 16,4 4-4-16,-4-4 40 16,0 0-24-16,-5-5-8 15,9 1-8-15,-14-9-16 16,0 0 8-16,0-4-48 0,0-1 24 0,-5-3-20 16,5-1 28-16,-9-8 0 15,18 4 12-15,1-13-20 16,5 9 16-16,9-9-32 15,10 9 28-15,5-1 16 16,-5 10 0-16,5 3-8 16,-5 5 4-16,-5 0 20 15,0 9-8-15,-5 0 32 16,1-1-24-16,-11-3-4 16,6 3-8-16,-6-8 12 15,1 5-8-15,-5-5 24 16,4 0-20-16,-4-5 24 15,0 1-24-15,-6-5 4 16,1 1-8-16,-5-5-16 16,5 8 4-16,-5-3 4 15,0 3 0-15,0 1 0 16,0 4 0-16,0-4-28 16,0 8 16-16,-5-4 4 15,5 4 8-15,-5-4 8 16,1 5-4-16,-6-5 8 15,10 4-8-15,-10-4 8 16,5 4-8-16,-9-4-4 16,9 0 4-16,-10 0 4 15,10 0-4-15,-4 0 16 16,9 5-12-16,-10-5-20 0,5 0 4 16,-5 0 4-16,5 8 4 15,-4-3-12-15,9-1 8 0,-10 0-4 16,10 5 0-16,-10 0 8 15,10-1 0-15,0-3-20 16,5-1 12-16,-5 0 4 16,0 9 4-16,0 0 0 15,10 0 0-15,-5-4 0 16,4 4 0-16,-9-5 16 16,5 5-8-16,-5-8 16 15,0-1-16-15,0 0 16 16,5 0-16-16,-5 1 4 15,5-1-4-15,-5-4-8 16,10 0 4-16,-1 0-32 16,1 4 16-16,-5-4 12 15,0 0 4-15,5 0-28 16,4 0 12-16,1 0 32 16,4 0-12-16,1-4 16 15,4 4-12-15,0-4-44 16,5 4 20-16,10-5-16 15,-5 1 16-15</inkml:trace>
          <inkml:trace contextRef="#ctx0" brushRef="#br0" timeOffset="6876.1212">4767 212 156 0,'-5'-17'56'0,"5"17"-44"0,5-31-4 0,4 18 104 16,-9-4-64-16,10-4 68 15,-5 3-64-15,5-8 40 16,4 5-52-16,6 4-12 16,-11 8-16-16,16 9 8 15,-11 9-12-15,6 21 16 16,4 4-16-16,-5 18-20 16,1 4 4-16,-10 5 4 15,4-5 4-15,-19 0 32 16,0-4-16-16,-19-5 12 15,0-3-16-15,-5-6-16 16,4 1 0-16,-9-9 12 16,15 1-4-16,0-5-4 15,14-5 4-15,5-21 4 16,9 5-4-16,11-18-12 16,9 0 4-16,5-18 4 15,0 5 0-15,0-17 24 16,5 9-12-16,-5-14 4 15,0 5-8-15,-5-9-24 16,-5 9 8-16,1 4 20 16,-6 13-4-16,-4 5 16 15,4 12-16-15,-4 18 32 0,-1 8-24 0,-9 13 4 16,5 9-12-16,-10 4-16 16,5-4 4-16,-10 0 12 15,5 0-4-15,-5-9 24 16,5-4-16-16,-5-9 24 15,5-4-24-15,0-13 4 16,5 0-8-16,-5-26-8 16,10 5 4-16,9-27 4 15,5 1-4-15,10-18-20 16,0 13 8-16,5-4-32 16,5 13 24-16,-5 13 32 15,0 17-8-15,-10 26 52 16,0 12-32-16,-14 19 12 15,-6 3-24-15,-14 9 28 16,-4-4-28-16,-11 9-12 16,1-5-8-16,-5 4 40 15,4 1-24-15,-4-10 16 16,9-3-16-16,1-13-76 16,4-5 32-16,10-9-172 15,5-3 112-15,5-14-316 16,4 0 224-16</inkml:trace>
          <inkml:trace contextRef="#ctx0" brushRef="#br0" timeOffset="8527.4407">7483 0 384 0,'-5'0'140'0,"5"0"-108"0,0 9-8 0,0-9 76 16,0 4-60-16,-5 5 52 15,5 8-52-15,-5 13 16 16,0 9-36-16,-5 22 44 16,1-5-36-16,-11 4-4 15,11 1-16-15,-16-9 28 16,11-5-20-16,-11-8 20 16,6-9-20-16,-1-4 20 15,11-4-24-15,4-5-4 16,-5-8-4-16,20-18 20 15,-5 9-12-15,14-9-12 16,-4-4-4-16,9-8 20 16,0 8-8-16,-4-4-40 15,4 4 20-15,-4 8-24 16,-1 5 20-16,-9 5 52 16,4 8-16-16,-9 4 8 15,-5 4-16-15,0 1 12 0,0 0-16 0,-10-5 24 16,10 9-20-1,-4-13-48-15,8 4 20 0</inkml:trace>
        </inkml:traceGroup>
        <inkml:traceGroup>
          <inkml:annotationXML>
            <emma:emma xmlns:emma="http://www.w3.org/2003/04/emma" version="1.0">
              <emma:interpretation id="{BBF1AFF8-1536-4E30-A6E3-97C5CD9EE751}" emma:medium="tactile" emma:mode="ink">
                <msink:context xmlns:msink="http://schemas.microsoft.com/ink/2010/main" type="inkWord" rotatedBoundingBox="9153,398 10080,439 10030,1576 9103,15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28.0889">8610 9 788 0,'19'-30'292'0,"-19"30"-228"0,10-26-16 0,-10 13 20 16,5 9-48-16,-10-9 0 15,0 4-12-15,-10 0 4 16,6 5-8-16,-16 0-28 16,1 8 12-16,-15 5 24 15,10-1-8-15,-5 5-24 16,5 4 8-16,-5 5-12 15,14 4 12-15,1 9-8 16,14-1 8-16,0 14-20 16,5-1 20-16,10 14-12 15,5-1 12-15,4 5 44 16,5-13-20-16,-4-1-8 16,4-3-8-16,-9-5 48 15,-6 0-24-15,-13-4-8 0,-6-4-8 16,-19-1 12-1,4-8-8-15,-18-4 16 0,9-14-16 16,-5-8-4-16,10-4 0 0,-5-9-16 16,14 0 8-16,6-8-24 15,9 8 16-15,14-18-20 16,11 14 16-16,14-13 8 16,10 8 8-16,14-4 24 15,0-8-12-15,1 4 12 16,-1 8-12-16,-14-8 12 15,-6 8-16-15,-18-8 60 16,-1 4-40-16,-14-8-4 16,0 8-12-16,-20-5 8 15,1 14-12-15,-6 0-4 16,6 13 0-16,-1 4-32 16,6 8 16-16,9 5-64 15,4 4 40-15,11 9-380 16,4 5 232-16</inkml:trace>
          <inkml:trace contextRef="#ctx0" brushRef="#br0" timeOffset="9315.4599">9120 778 676 0,'0'51'248'0,"0"-51"-192"0,-29 57-16 0,9-31 4 15,15-1-32-15,-14 6 24 16,0 3-24-16,-6-8-284 16,11 0 144-16</inkml:trace>
        </inkml:traceGroup>
        <inkml:traceGroup>
          <inkml:annotationXML>
            <emma:emma xmlns:emma="http://www.w3.org/2003/04/emma" version="1.0">
              <emma:interpretation id="{C5B3F08B-CD4F-4347-B6DF-A1F54693D3D7}" emma:medium="tactile" emma:mode="ink">
                <msink:context xmlns:msink="http://schemas.microsoft.com/ink/2010/main" type="inkWord" rotatedBoundingBox="10639,753 11815,805 11796,1235 10620,11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938.7063">9717 277 704 0,'20'-26'264'0,"-20"26"-208"0,14-13-12 0,-14 13 28 16,10 4-48-16,-10 5-20 16,5 4-4-16,5 8 8 15,-1 10-4-15,-4-1-4 16,5 4 4-16,-20-3 20 15,10-1-12-15,-9 9-12 16,-1-9-4-16,-5-4 28 16,10 4-12-16,-4-13-12 15,4 5-4-15,-5-5 12 16,15 5-4-16,10-14-12 16,4 10 4-16,25-27-4 15,9 0 0-15,20 1 16 16,0-1-4-16,9-8-12 0,1 4 4 15,-15-9-16-15,-10 5 12 16,-9-9 4-16,-5 9 4 16,-15-13 32-16,-5 8-16 0,-19-4-4 15,0 13-8-15,-20 0 40 16,6 13-24-16,-16 9 8 16,6 8-16-16,-15 9-8 15,10 0 0-15,-1 4-4 16,11 0 0-16,9 5-20 15,15-5 12-15,14-8 48 16,10 4-20-16,24-22 16 16,5-4-20-16,25-22 36 15,-6 9-28-15,1-8-4 16,-10 8-12-16,-29-17 20 16,-6 8-16-16,-38-17-4 15,0 9-4-15,-38-9 12 16,-6 9-8-16,-14 8-48 15,9 9 24-15,0 0-40 16,15 13 32-16,15 5 0 16,14 3 16-16,34 1-88 15,15 0 48-15</inkml:trace>
        </inkml:traceGroup>
        <inkml:traceGroup>
          <inkml:annotationXML>
            <emma:emma xmlns:emma="http://www.w3.org/2003/04/emma" version="1.0">
              <emma:interpretation id="{1F072CE4-4707-4606-A28D-000D52246C99}" emma:medium="tactile" emma:mode="ink">
                <msink:context xmlns:msink="http://schemas.microsoft.com/ink/2010/main" type="inkWord" rotatedBoundingBox="12323,570 13519,622 13472,1691 12276,163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254.597">11695 104 456 0,'-20'-22'168'0,"20"22"-128"0,5-8-16 0,-10 3 140 16,5 5-96-16,-9-4 80 15,4 4-88-15,-10 9 12 16,5 4-40-16,-14 21 24 16,0 9-32-16,-10 18-48 15,10-1 12-15,-6 5 20 16,11-9-4-16,-5 5 28 16,9-9-20-16,-4-1 4 15,4-3-8-15,-4-1-140 16,4-12 76-16</inkml:trace>
          <inkml:trace contextRef="#ctx0" brushRef="#br0" timeOffset="10704.6373">12103 458 756 0,'48'-30'280'0,"-48"30"-216"0,34-39-20 16,-19 17 76-1,-10 5-76-15,0-13 0 0,-5 0-28 16,-10-14 32-16,-5 14-24 0,1 0-24 16,-1 13 0-16,-14 4-8 15,5 8 0-15,0 14-36 16,4 0 24-16,-9 17-4 16,14 4 16-16,-4 0-20 15,14 0 16-15,0-4 4 16,5 0 8-16,5-4-12 15,0-5 8-15,14-4 28 16,1 0-12-16,4-9 4 16,-9 5-8-16,-1 0-16 15,1-1 4-15,-15 5-24 16,0 0 16-16,-10 9 48 16,-4 4-16-16,-1 8 44 15,10 5-36-15,-9 8-4 16,4 1-16-16,5-9 12 15,10 8-12-15,-5-8 32 16,10-9-24-16,-1 1 56 16,-9-5-40-16,0-9-272 15,5-4 132-15,0-5-568 16,0 1 376-16</inkml:trace>
          <inkml:trace contextRef="#ctx0" brushRef="#br0" timeOffset="10854.7222">12560 989 852 0,'-15'48'316'0,"15"-48"-248"0,-24 34-16 15,-1-8 32 1,1-9-56-16,-29 5-344 0,-1 8 168 0</inkml:trace>
        </inkml:traceGroup>
        <inkml:traceGroup>
          <inkml:annotationXML>
            <emma:emma xmlns:emma="http://www.w3.org/2003/04/emma" version="1.0">
              <emma:interpretation id="{B23509D7-9954-409B-830C-F06AF8CD4B5D}" emma:medium="tactile" emma:mode="ink">
                <msink:context xmlns:msink="http://schemas.microsoft.com/ink/2010/main" type="inkWord" rotatedBoundingBox="17229,1031 19469,1129 19426,2117 17186,201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5131.6417">17088 734 184 0,'0'-30'68'0,"0"30"-52"0,9-21-4 15,-9 12 12 1,-5 5-16-16,-4-5 16 16,-1 5-16-16,-9-9-12 15,9 8 0-15,-10-3 12 16,6-1-4-16,-10 1-4 16,4 8 4-16,-9-5 28 0,5 5-16 0,-5 0 12 15,4 5-16 1,6-5 0-1,4 4-4-15,1 0 12 0,9 9-12 0,5-4-4 32,5-1 0-32,4 5-4 0,11 5 0 15,-1 8 0-15,1-1 0 16,4 10 8-16,0 4-4 16,1 8-4-16,-1 1 4 15,0-1 4-15,5-3-4 0,-4 3-20 16,-1-4 8-16,-5-4 12 15,-4 0 0-15,-10-4 16 16,4-5-12-16,-9 0 4 16,10-4-4-16,-20 0 12 15,1 0-12-15,-6 0 32 16,1-5-24-16,-20-3-4 16,9-6-8-16,-18-7 12 15,9 3-8-15,-15-12-20 16,15 0 4-16,-5-9 12 15,5 4 0-15,15-8-4 16,4 4 4-16,10-9-24 16,5 5 12-16,5-9 12 15,5 9 0-15,4-13 8 16,11 8-8-16,-1-8-28 16,-5 0 12-16,6-1 68 0,4 14-32 0,-5-13 20 15,0 13-28-15,1-18 20 16,4 13-24-1,-5-8 24 1,-4 4-24-16,-6-4 12 16,1 0-12-16,-10-9 28 0,9 9-24 0,-14 0-4 15,5 8-8-15,-5-4 4 16,0 13-4-16,0 0 16 16,10 4-12-16,-1 9-28 15,1 0 8-15,10 0-152 16,4 9 88-16</inkml:trace>
          <inkml:trace contextRef="#ctx0" brushRef="#br0" timeOffset="325611.4187">17782 588 184 0,'-9'-9'68'0,"9"9"-52"16,-15 0-4-16,5 0 72 15,10 4-48-15,-9 1 48 16,4-1-48-16,-15 0 0 16,11 9-24-16,-16 9 64 15,11-1-44-15,-11 14 32 16,6-1-36-16,-15 23-8 16,10-1-12-16,-15 9-16 0,19-1 4 0,-18 10 20 31,13-18-8-31,-18 4-12 0,18-4 0 15,1 5 12-15,14-5-4 0,-4 0 8 16,14-8-8-16,24-5 32 16,0-4-20-16,20-18-24 15,-5 1 4-15,14-26 28 16,-9-5-16-16,-5-21-16 16,0 4 0-16,-20-13 4 15,1 4 4-15,-16-12 0 16,-4 17 0-16,-19-5-12 15,-5 22 8-15,-10-13-16 16,0 13 12-16,-5 5 32 16,15-1-16-16,-10 9-8 15,19 17-4-15,5-12-104 16,10 3 60-16,10-3-104 16,5-1 88-16,19 5-148 15,4-1 124-15</inkml:trace>
          <inkml:trace contextRef="#ctx0" brushRef="#br0" timeOffset="324307.9493">16315 739 288 0,'5'0'108'0,"-5"0"-84"0,-5 0-4 16,5 0 20-1,5 8-24-15,-5 5-12 16,5 5-8-16,-10 12 48 16,5-4-24-16,-5 8 60 15,5-3-44-15,-5 3 0 16,0 5-20-16,-4 0 24 16,9 0-24-16,-10-9-4 0,10 4-8 0,-5-3 4 15,10-10-4-15,-5 5 24 16,0-4-16-1,-5-5-4-15,5 5-4 0,0-5 20 16,5 5-12-16,-5-14-56 16,5 9 20-16</inkml:trace>
          <inkml:trace contextRef="#ctx0" brushRef="#br0" timeOffset="326331.9539">18487 657 216 0,'10'-18'80'0,"-10"18"-60"0,0-4-8 16,-5 0 28 0,0 8-24-16,-10-4-12 0,1 0-8 0,-11-4 20 15,11 4-8-15,-11-5-20 16,1 5 4-16,-20-8 40 16,20 16-20-16,-15-8 24 15,10 5-20-15,5-1-8 16,0 5-4-16,-1 4 28 15,16 0-16-15,-16 8-32 16,16 5 8-16,-16 9 20 16,20 4-8-16,-14 4 8 15,4 0-4-15,-9 0 4 16,14 0-8-16,-4-4 8 16,-6-4-8-16,11-1 16 15,-6-3-12-15,10-6 4 16,-4 1-4-16,-1-8-8 15,10-1 4-15,-5-4 20 16,5-5-12-16,-5-8-20 16,10 0 0-16,0 0 20 15,5 5-4-15,4-5-28 16,10 4 8-16,15-4 4 16,5 0 8-16,14 0-12 15,1 0 8-15,-1 4-16 16,-5 5 12-16,-4 0 4 0,-5 4 4 15,-10-5 8-15,0 5-4 0,-15 0 60 16,1 0-36-16,-11 0 16 16,1 9-28-16,-10-9-8 15,0 4-4-15,-10 5 12 16,5 3-8-16,-9 1-20 16,4 0 4-16,-14 0 40 15,4-9-20-15,-19-4 44 16,5-4-32-16,-19-18-4 15,4 9-12-15,-9-13 20 16,14-4-16-16,6 0-40 16,13 8 16-16</inkml:trace>
        </inkml:traceGroup>
        <inkml:traceGroup>
          <inkml:annotationXML>
            <emma:emma xmlns:emma="http://www.w3.org/2003/04/emma" version="1.0">
              <emma:interpretation id="{8953C793-C4A3-4140-850E-817354BEF88E}" emma:medium="tactile" emma:mode="ink">
                <msink:context xmlns:msink="http://schemas.microsoft.com/ink/2010/main" type="inkWord" rotatedBoundingBox="19935,2250 19986,2253 19982,2324 19932,232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6634.6429">19065 1736 176 0,'-5'13'64'0,"5"-13"-48"0,-49 56-8 0</inkml:trace>
        </inkml:traceGroup>
        <inkml:traceGroup>
          <inkml:annotationXML>
            <emma:emma xmlns:emma="http://www.w3.org/2003/04/emma" version="1.0">
              <emma:interpretation id="{AF5AFEDD-63F2-458E-A42A-0EC2F6A7346E}" emma:medium="tactile" emma:mode="ink">
                <msink:context xmlns:msink="http://schemas.microsoft.com/ink/2010/main" type="inkWord" rotatedBoundingBox="20799,1389 22372,1458 22350,1963 20777,189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9095.2228">19983 1037 132 0,'0'-13'52'0,"0"13"-44"0,0 17 4 0,-5-8-28 15,5 4 8-15,-9 13 64 16,4 4-28-16,-10 4 60 16,5 5-52-16,-9-4 0 15,9-1-20-15,-4-3 32 16,9-1-24-16,-10-9 56 16,10-3-44-16,-4-10 72 15,4 1-60-15,5-13-36 16,5 4-8-16,0-13 12 15,4 4-8-15,1-8-4 16,0 4 0-16,-1-9-32 16,1 5 16-16,0-5-4 15,4 5 8-15,-4-9 8 16,0 5 0-16,0-5-28 16,-1 8 16-16,1-3-12 15,5 8 12-15,-6 4-8 16,6 5 8-16,-1 12-20 15,1 5 20-15,-5 9 4 16,4 4 8-16,-4 0-12 16,0 0 8-16,-5 0 28 15,4 0-12-15,-4-5 40 16,0-8-28-16,0-4 32 16,0 4-32-16,0-13 20 0,4 4-24 15,6-17 0-15,0 4-12 16,4-12 12-16,0 4-12 0,11-18-92 15,-11 5 48-15,5-13-88 16,1 4 72-16,-1-4 20 16,0 12 16-16,0 1 8 15,6 9 0-15,-1 8 32 16,-5 13-12-16,0 8 76 16,1 9-52-16,-6 14 40 15,-4-1-44-15,-11 13 16 16,1-8-28-16,0-1-16 15,5 1-8-15,-5-5 20 16,0 0-8-16,-1-4 4 16,1-4-4-16,-5-5 48 15,0-4-32-15,0-9 44 16,0 1-40-16,0-14-244 16,10 5 116-16</inkml:trace>
          <inkml:trace contextRef="#ctx0" brushRef="#br0" timeOffset="329337.9338">20940 1028 300 0,'25'-26'112'0,"-25"26"-88"0,24-8-8 0,-5-1 40 32,6 5-36-32,13-14 44 0,1 18-36 0,10-13 4 15,4 9-20-15,-4-5-8 16,-5 9 0-16,-5 0 20 15,-5 9-12-15,0 0-12 16,-15-1-4-16,-9-3 48 16,-1 3-24-16,-13 1-116 15,4 0 52-15,-15-9-232 16,5 8 156-16</inkml:trace>
        </inkml:traceGroup>
        <inkml:traceGroup>
          <inkml:annotationXML>
            <emma:emma xmlns:emma="http://www.w3.org/2003/04/emma" version="1.0">
              <emma:interpretation id="{114A2D10-6C90-486E-9E91-8D782244289E}" emma:medium="tactile" emma:mode="ink">
                <msink:context xmlns:msink="http://schemas.microsoft.com/ink/2010/main" type="inkWord" rotatedBoundingBox="21873,1619 22351,1640 22328,2150 21850,2129"/>
              </emma:interpretation>
              <emma:one-of disjunction-type="recognition" id="oneOf8">
                <emma:interpretation id="interp8" emma:lang="" emma:confidence="1">
                  <emma:literal>E</emma:literal>
                </emma:interpretation>
                <emma:interpretation id="interp9" emma:lang="" emma:confidence="0">
                  <emma:literal>t</emma:literal>
                </emma:interpretation>
                <emma:interpretation id="interp10" emma:lang="" emma:confidence="0">
                  <emma:literal>€</emma:literal>
                </emma:interpretation>
                <emma:interpretation id="interp11" emma:lang="" emma:confidence="0">
                  <emma:literal>[</emma:literal>
                </emma:interpretation>
                <emma:interpretation id="interp12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329712.9434">21028 1106 92 0,'0'13'32'0,"0"-13"-24"0,5 17 0 16,-10-8 84 0,5-1-52-16,-5 10 0 15,-5 3-24-15,-4 1 96 16,4-1-64-16,-5 5 32 15,6 5-44-15,-1-1 32 16,5 0-40-16,-5 0 20 16,10 0-28-16,0 1-16 15,5-5-8-15,-5 0 20 16,10-1-8-16,4-3 24 0,11-5-20 0,4-4 24 16,0 5-24-16,5-10 4 15,5 5-8-15,0-9 28 16,-5 5-20-16,-5-9-4 15,0 0-8-15,-5-4 20 16,6-1-12-16,-6-3 4 16,-5 3-8-16,-4-3-68 15,-1 8 32-15,-9-4-244 16,0 4 152-16</inkml:trace>
          <inkml:trace contextRef="#ctx0" brushRef="#br0" timeOffset="329924.5069">20994 1313 260 0,'39'-4'96'0,"-39"4"-76"0,72-4-4 16,-33-1 80-1,5 5-56-15,14 0 16 16,1 17-32-16,-1-8-4 16,0 0-12-16</inkml:trace>
        </inkml:traceGroup>
      </inkml:traceGroup>
    </inkml:traceGroup>
    <inkml:traceGroup>
      <inkml:annotationXML>
        <emma:emma xmlns:emma="http://www.w3.org/2003/04/emma" version="1.0">
          <emma:interpretation id="{8B7A21B6-B5FC-4538-BC14-1AA5A21F430D}" emma:medium="tactile" emma:mode="ink">
            <msink:context xmlns:msink="http://schemas.microsoft.com/ink/2010/main" type="paragraph" rotatedBoundingBox="1216,2380 14155,2112 14181,3370 1242,3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17839C-0FD3-4B0C-A032-2CBE6EF5DF5E}" emma:medium="tactile" emma:mode="ink">
              <msink:context xmlns:msink="http://schemas.microsoft.com/ink/2010/main" type="line" rotatedBoundingBox="1216,2380 14155,2112 14181,3370 1242,3637">
                <msink:destinationLink direction="with" ref="{8E8FC6B0-7B33-4538-9632-892117467F1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36CF9A0-B946-4335-BDD1-AF34DDD6BFA8}" emma:medium="tactile" emma:mode="ink">
                <msink:context xmlns:msink="http://schemas.microsoft.com/ink/2010/main" type="inkWord" rotatedBoundingBox="1216,2380 6110,2279 6130,3208 1235,3310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1869.3942">1677 2514 340 0,'39'-13'128'0,"-39"13"-100"0,53-18-8 0,-33 6 168 16,4 7-108-16,-5-12 56 15,1 4-80-15,-15-9 12 16,9 5-40-16,-19-4 52 15,-4 3-44-15,-16 5 12 16,11 5-32-16,-30 8 36 16,5 4-28-16,-14 9 40 15,14 13-36-15,-5-5 4 16,10 5-20-16,-5 0 28 16,25 0-24-16,-11 0 4 15,16-4-12-15,-1-5-32 16,10-4 12-16,0-4 24 15,14-1-8-15,-4-16 8 16,0 3-4-16,4-8-104 16,11 5 52-16,-16-10-44 15,16 5 52-15,-16-4 20 16,11 8 12-16,-10-3-16 16,4 7 12-16,-9 1 20 15,14 8-4-15,6 1 60 16,-1 7-40-16,15 1 24 15,10 5-32-15,14-1-8 16,5 0-8-16,5-8 20 0,-10 4-12 16,10-13 32-1,-5 4-28-15,9-12-68 0,-9 3 28 0,5-8-28 16,-10 0 32-16,-9-13 44 16,-6 5-12-16,-18-14 16 15,-6 9-16-15,-19-21 12 16,0 17-16-16,-20-5-12 15,10 13 0-15,-19 5 4 16,4 13 0-16,-18 13-20 16,8 3 12-16,-8 19-12 15,4 3 8-15,-5 14 0 16,10-5 4-16,4-4-20 16,11 0 16-16,4-9 12 15,5 0 4-15,10-13-20 16,9 1 8-16,16-18-76 15,4-5 48-15,19-21-48 16,1 5 48-16,9-35-24 16,-5 8 36-16,-5-30-52 15,1 9 44-15,-15-4 0 16,-5 17 16-16,-10 0 48 16,-9 12-20-16,-11 1 80 15,6 17-56-15,-10 0 68 16,5 9-64-16,-5 4 0 15,0 9-24 1,-5 8 16-16,0 5-20 0,-4 8 32 16,4 9-28-16,-10 17-24 0,10 5 4 0,-24 29 36 15,10 1-20-15,-15 0 8 16,0 0-12-16,5-14-8 31,4-12 4-31,1-9 12 0,9-4-8 0</inkml:trace>
          <inkml:trace contextRef="#ctx0" brushRef="#br0" timeOffset="72770.0533">3027 2194 748 0,'-38'65'276'0,"38"-65"-216"0,-34 95-16 0,24-52 136 15,5-4-108-15,-10 8 0 16,6-3-48-16,4-5-8 16,5-5-8-16,0-8-8 15,10 0 4-15,4-13-128 0,1 0 68 0,19-13-120 16,-10 4 100-16,20-17-260 16,4 5 188-16,1-14-144 15,9 9 168-15,-9-13 40 16,-1 4 52-16,-4-12 52 15,0 8-12-15,-15-4 316 16,0 4-176-16,-14-4 140 16,9 12-168-16,-24 1 96 15,0 13-128-15,-15 4-28 16,6 8-36-16,-25 5 16 16,0 9-24-16,-5 0-48 15,14 3 16-15,-9-3 28 16,10 0-4-16,0-5 16 15,14 0-12-15,10-8-68 16,0-1 28-16,10-8-40 16,14 5 36-16,-9-5 0 15,4 0 20-15,1 0 0 16,9 4 4-16,-5 0 44 16,0 5-24-16,1 4 8 15,-1 0-12-15,15 0 4 16,-5 0-8-16,0-13 32 15,0 9-20-15,0-18-48 16,-5 9 16-16,0-9-104 16,0 9 68-16,0-21-64 0,-4 8 68 0,4-22-92 15,-5 18 80-15,5-35-76 32,5 9 76-32,5-26-4 0,0 13 40 0,5 0 180 15,-5 17-84 1,0-9 188-16,-1 18-152 0,-4-9 56 15,-4 17-96-15,-11-3 68 16,-4 7-80-16,-15-3 16 16,0 3-40-16,-25 5-4 15,6 5-16-15,-20-1-8 16,10 1 0-16,-15 8-48 16,5 8 24-16,-5 18-4 15,10-4 16-15,-4 34-108 16,13 13 64-16,-4 17-332 15,15-17 216-15</inkml:trace>
          <inkml:trace contextRef="#ctx0" brushRef="#br0" timeOffset="72053.4479">3338 1805 1048 0,'-29'-4'388'0,"29"4"-300"0,-53 9-28 0,28-1-4 15,6 1-44-15,-10 8-12 16,9-4-4-16,1 9-288 16,4-1 160-16</inkml:trace>
          <inkml:trace contextRef="#ctx0" brushRef="#br0" timeOffset="70983.5364">365 2095 436 0,'15'-30'160'0,"-15"30"-124"0,19-13-8 0,-14 4 44 15,5 9-44-15,-10 0 32 16,0 4-32-16,-10 18 60 16,5 8-48-16,-14 39-8 15,4 5-20-15,-4 16-12 16,9-3 4-16,0-14-16 15,5-12 8-15,0-14 48 16,5-12-24-16,-4-14 80 16,8-16-56-16,-4-18-4 15,0-9-24-15,0-34-4 16,0-5-4-16,0-29-68 16,10-1 32-16,5-8-172 15,9 17 108-15,10 0 8 16,5 17 52-16,19 4 64 0,5 18-12 15,25 17 80-15,-6 13-56 0,30 18-20 16,-20 12-16 0,1 4 8-1,-11 10-8-15,-23-5 16 0,-11-9-16 0,-23 0 68 16,-11 5-44-16,-33-5 32 16,-6 5-36-16,-33-18-160 15,0 5 72-15,-20-9-224 16,15 0 160-16,-15-9-112 15,20 0 140-15,-15-8 48 16,15 8 36-16,-6-4 56 16,16 9-24-16,4 0 156 15,15 8-96-15,-5 0 72 16,15 9-88-16,-1 5 8 16,15 8-40-16,10 8 40 15,5 5-40-15,19 17 72 16,5 0-56-16,15 9-8 15,9 0-24-15,5-9 16 16,0-9-20-16,0-3 24 16,1-10-24-16,-11-8 24 15,-4 0-24-15,-15-9 48 16,-5-4-32-16,-15-4 40 16,-4 0-40-16,-10-9-180 15,0 0 80-15</inkml:trace>
          <inkml:trace contextRef="#ctx0" brushRef="#br0" timeOffset="73056.3152">3703 2578 560 0,'-25'-30'208'0,"25"30"-164"0,-24-69-8 15,14 30 100 1,10 22-80-16,0-22 40 15,10 9-56-15,0-5 20 16,9 22-32-16,10-4-8 16,1 4-12-16,23-4 12 15,5 8-12-15,30 1 4 0,-6 8-4 0,6-9 28 16,-10 5-20 0,-10-14 12-16,-15 5-16 0,-9-4 28 15,-5 9-24-15,-15-10 48 16,-5 5-36-16,-9-4 12 15,0 0-24-15,-5 4-24 16,4 4 0-16,-9 1-164 16,5 8 96-16</inkml:trace>
          <inkml:trace contextRef="#ctx0" brushRef="#br0" timeOffset="73836.2594">4257 2509 632 0,'-34'48'236'0,"34"-48"-184"16,9 39-16-16,-4-31 52 15,0 14-56-15,0-5 16 16,5 5-32-16,4-14 20 16,6 10-24-16,-1-10 24 15,5-3-24-15,1-5-12 16,4 0-4-16,0-22-16 15,0 13 12-15,-5-21-4 16,1 13 4-16,-6-13 24 16,-4 12-8-16,-11-3 48 15,1 4-28-15,-14 12 100 0,4 5-72 0,-10 5 48 16,10 3-64-16,-4 10-28 16,4 3-12-16,0 9-20 15,10-4 12-15,4-4-4 31,6-5 4-31,9-8 32 0,1 4-12 0,-1-13-76 16,10 0 36-16,0-9-80 16,-10 0 64-16,-9-4 8 15,-5 1 24-15,-6-23-16 16,-4 13 16-16,-4-16 4 16,4 12 8-16,4-13-28 15,6 17 16-15,5-4 48 16,4 13-16-16,5-4 44 15,1 8-36-15,-1 9 4 16,5 9-20-16,-9 0 20 16,-1 4-20-16,-4 4 32 15,-1 9-28-15,-14-5 12 16,-5 10-16-16,-9-14 12 16,4 13-16-16,-9-13-4 15,9 5 0-15,0-5-4 16,0 1 0-16,1-14 8 15,9 4-4-15,9-8 16 16,6 0-12-16,-5-8 16 16,14 4-16-16,10-14-4 15,-5-3 0-15,5-5-24 16,0 4 12-16,0-12 12 0,0 3 0 16,-19 1-20-16,4 13 8 0,-14 0 20 15,15 8-4-15,-20 9-12 16,4 9 0-16,6 17 20 15,-10-5-8-15,-10 9 24 16,10 5-20-16,0-5-4 16,10 0-4-16,0-4 28 15,0-4-16-15,4-5 32 16,-4-8-32-16</inkml:trace>
        </inkml:traceGroup>
        <inkml:traceGroup>
          <inkml:annotationXML>
            <emma:emma xmlns:emma="http://www.w3.org/2003/04/emma" version="1.0">
              <emma:interpretation id="{280DC7B6-17F3-4F2A-9696-0EDF77A8D49C}" emma:medium="tactile" emma:mode="ink">
                <msink:context xmlns:msink="http://schemas.microsoft.com/ink/2010/main" type="inkWord" rotatedBoundingBox="7184,2519 7844,2506 7864,3500 7204,351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4737.9035">6496 2993 664 0,'0'0'244'0,"0"0"-188"0,20-13-16 16,-20 4 48-1,14 1-56-15,-4-14 40 16,5 1-40-16,-6-18 36 16,16 9-40-16,-16-35-4 15,16 13-16-15,-16-47 12 16,6 4-12-16,-1-22-20 16,6 18 4-16,-1 4 92 0,6 26-44 0,-1 8 36 31,0 22-44-31,1 5-28 0,-1 16-4 0,-14 5 16 15,4 9-8-15,-24 4 24 16,10 9-20-16,-24-1-20 16,10 10 0-16,-35-1-92 15,15 0 52-15,-24-4-4 16,9 4 32-16,-19-4-48 16,0 5 36-16,5-5 16 15,9 8 12-15,6-3 28 16,24-1-12-16,9 4 68 15,15 1-48-15,34 0 32 16,5 4-36-16,9-9 36 16,11 0-36-16,-1-8-4 15,0-1-16-15,-14-12 28 16,5 4-20-16,9-17-164 16,-5 4 80-16,25-9-408 15,5 5 268-15</inkml:trace>
        </inkml:traceGroup>
        <inkml:traceGroup>
          <inkml:annotationXML>
            <emma:emma xmlns:emma="http://www.w3.org/2003/04/emma" version="1.0">
              <emma:interpretation id="{46963D7B-23C0-48F8-89E0-773689F4F9A0}" emma:medium="tactile" emma:mode="ink">
                <msink:context xmlns:msink="http://schemas.microsoft.com/ink/2010/main" type="inkWord" rotatedBoundingBox="8990,2261 14156,2154 14172,2940 9006,304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75998.8008">8100 2276 728 0,'-20'-26'268'0,"20"26"-208"0,15-4-16 0,-1 0 28 16,6 4-48-16,43-13-12 15,15 4-4-15,33-8-8 16,6 4 0-16,19-4 8 16,-15 4-4-16,20-13 16 15,-24 13-12-15,-5-5-4 16,-20 5 0-16,-24-8 20 15,-15 8-12-15,-19-4 100 16,-9 8-60-16,-1 0 56 16,-9 5-64-16,-11 4-48 15,1 9 0-15,-10 12 4 16,5 5 4-16,-4 17-12 16,-1-4 4-16,-5 9 20 15,10-1-8-15,-10-4-4 16,10 5 0-16,-14-13 28 15,14-10-16-15,-5-16 12 16,5 0-16-16,0-18 0 16,10 5-4-16,4-26-40 15,6 4 16-15,-1-22-12 16,0 14 16-16,1-5-28 16,-1 8 24-16,6 6-20 15,-6 12 20-15,-4 8 16 16,-1 14 4-16,-4 12 32 0,5 5-20 15,-6 13-4-15,1 4-8 16,0 1 12-16,4-1-8 0,-4-9 4 16,5 1-4-16,-1-18 12 15,6 5-12-15,4-18-92 16,0 0 48-16,10-21-88 16,0-4 72-16,15-23-124 15,-1 1 100-15,11-13 36 16,-6 9 28-16,0 8-24 15,1 0 20-15,-1 9 32 16,-4 12-8-16,-5-12 8 16,-5 13-8-16,-5-9 4 15,-5 9-8-15,-5-9 32 16,0 8-20-16,-9-12 12 16,-1 4-16-16,-9-17 0 15,0 9-4-15,-10-14-16 16,0 14 4-16,-9-5-4 15,9 13 0-15,-14 13 16 16,9 8-4-16,-14 23 24 16,-1 12-16-16,1 9 4 15,14 8-8-15,-14 1 12 16,14 4-12-16,-4 12 4 16,9 1-4-16,0 4-52 15,10-4 28-15,0-13-112 16,0-5 72-16</inkml:trace>
          <inkml:trace contextRef="#ctx0" brushRef="#br0" timeOffset="75189.1983">8600 1780 624 0,'53'-35'228'0,"-53"35"-176"0,20-13-16 0,-20 13 140 15,5 9-104-15,-20 8 68 31,5 0-80-31,-24 18 28 0,5 4-52 0,-29 21 32 16,5 5-36-16,-11 21 0 16,16 1-20-16,-1-1-32 15,10-13 8-15,0-3 32 16,15-19-12-16,-5-16 44 16,10-5-28-16,-1-21 20 15,15-5-24-15,0-34-36 16,5 0 8-16,10-35-140 15,5-4 80-15,9-18-136 16,10 14 116-16,15-13-56 16,4 12 84-16,15 1 52 15,0 21 8-15,5 9 180 16,-10 17-96-16,-9 17 60 16,-11 14-84-16,-9 20 28 15,0 10-52-15,-9 17-12 16,-1 4-12-16,-5 22 8 15,6 4-12-15,-11 8 16 16,10-8-16-16,1-8-108 16,-6-14 52-16,-9-16-316 15,-10-6 204-15</inkml:trace>
          <inkml:trace contextRef="#ctx0" brushRef="#br0" timeOffset="77946.0971">10077 2065 808 0,'-39'-9'300'0,"39"9"-232"0,5-9-20 0,-5 9 108 15,10 9-96-15,14-9-8 16,5 0-32-16,20 9 4 15,9-1-16-15,10-8-12 16,-5 9 0-16,15 4-236 16,0 0 132-16,-6 0-404 15,-4 8 284-15,-19-12-44 32,-15 4 164-32,-44-9 516 15,-4 1-216-15,-20 3 124 16,9 1-188-16,11-5-4 15,4 5-76-15,10-5-36 16,15 0-12-16,19-4 8 16,10 5-4-16,9-10-4 15,0 1 4-15,-4-5 4 16,9 1-4-16,-19-5 16 16,-5 4-12-16,-10-8 40 15,1 8-24-15,-25-17 4 16,0 13-16-16,-25-4-8 15,1 4 0-15,-24 0-16 16,14 9 8-16,-25 4 56 0,25 4-28 0,-14 9-20 16,23 9-4-16,1 8-8 15,14 0 0-15,20 5 24 16,14 4-8-16,25-5 4 16,-5 1-4-16,19-14 4 15,-5 1-8-15,10-18-100 16,5 1 52-16,5-18-76 15,4-5 64-15,-9-8-12 16,-5 1 40-16,-14-14 32 16,-6 0 0-16,-14-4 8 15,-9 12-4-15,-11-3 12 16,-4 12-12-16,-5 5 84 16,0 4-48-16,-10 9-4 15,5 8-24-15,-5 13 16 16,10 9-20-16,-5 13 24 15,5 0-24-15,-5 13 4 16,4-9-8-16,1-8 28 16,0-1-20-16,-5-4 20 15,5-8-20-15,0-18 28 16,0-4-28-16,4-17-12 16,6 4-8-16,0-35-16 15,4 14 12-15,5-18-24 16,1 13 20-16,4 0-20 15,0 9 16-15,-5 4-28 16,-4 9 28-16,-6 4 4 0,6 13 12 16,-11 4 52-16,1 9-28 15,-10 9 24 1,0 4-28-16,-5 4 16 0,5 5-20 16,-5-5 0-16,10 0-8 0,-5-4 20 15,5-4-16-15,0-14 12 16,5 1-12-16,-1-14 12 15,1 1-16-15,-5-9-48 16,5 0 24-16,-5-4-40 16,4 8 32-16,-4-4 0 15,5 9 16-15,-5-9 32 16,4 9-12-16,1-5-48 16,0 5 20-16,0-9 20 15,-1 4 0-15,-4-4 0 16,5 5 0-16,-5-1-4 15,0 5 0-15,-5-1 0 16,4 5 0-16,-4-4-20 16,0 8 12-16,0 1 4 15,0 8 4-15,0 4-12 16,0 0 8-16,-4 0 12 16,4 1-4-16,-10-5-12 15,5 4 4-15,-5-4 4 16,5 4 0-16,-9-4 16 15,9 4-8-15,-5 1-12 16,5-1 0-16,-4-4 4 0,4 0 0 16,-5-4-12-16,10-1 8 15,-5 1 28-15,5-1-12 0,-5-8-4 16,10 0-4-16,-5-4-4 16,0 0 0-16,0-9 8 15,5 0-4-15,0-13 8 16,5 9-8-16,4-18 8 15,1 9-8-15,4-8-12 16,1 8 4-16,4-4-16 16,0 8 12-16,5-4 4 15,1 9 4-15,-1-1-12 16,-5 10 8-16,-5-1-16 16,6 5 12-16,-16 0-4 15,6 4 4-15,-5 0 16 16,4 8-4-16,-14-3-4 15,0 7 4-15,-5 10-16 16,5 4 8-16,-9 9 4 16,9-1 0-16,9 5 8 15,6 0-4-15,9 0 8 16,-4-9-8-16,19-4-12 16,-10-5 4-16,0-8 20 15,10 0-8-15,0-17 4 16,4 4-4-16,-9-17-8 15,0-1 4-15,-9-20 4 16,-1-1-4-16,-9-9 8 16,9 5-8-16,-14 4 8 15,-1 9-8-15,-14 8-28 16,1 5 12-16,-6 8-4 0,0 9 8 16,-9 0-20-1,9 18 16-15,-5-5 12 0,11 17 4 0,-1-13 8 16,10 13-8-16,-1-12 8 15,11-1-8-15,9-13-100 16,10-4 52-16,0-13-104 16,-5 5 84-16,5-14-48 15,-9-4 64-15,-6-4-8 16,-4 8 32-16,-10-4 12 16,-1 13 12-16,-4-4 24 15,5 9-12-15,0-1 84 16,5 5-52-16,0 4 40 15,4 4-48-15,6 0 0 16,4 1-24-16,5-1 20 16,0 0-20-16,5-4-4 15,0 0-4-15,0 0-4 16,0 5 0-16,-9-5 24 16,-1 4-12-16,-14 0 4 15,-10 0-8-15,0 5 56 16,0 8-36-16,-10 9 60 15,0 5-52-15,0 7-16 16,6 1-12-16,-6 0 24 0,10 0-16 16,0-9-92-16,10-4 40 15</inkml:trace>
        </inkml:traceGroup>
      </inkml:traceGroup>
    </inkml:traceGroup>
    <inkml:traceGroup>
      <inkml:annotationXML>
        <emma:emma xmlns:emma="http://www.w3.org/2003/04/emma" version="1.0">
          <emma:interpretation id="{F9FE92F4-BABA-4042-B4AC-2BBE43DA334F}" emma:medium="tactile" emma:mode="ink">
            <msink:context xmlns:msink="http://schemas.microsoft.com/ink/2010/main" type="paragraph" rotatedBoundingBox="1501,4463 24613,3737 24668,5498 1557,6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8767AE-14F4-43C8-A4B8-3766A3A198AF}" emma:medium="tactile" emma:mode="ink">
              <msink:context xmlns:msink="http://schemas.microsoft.com/ink/2010/main" type="line" rotatedBoundingBox="1501,4463 24613,3737 24668,5498 1557,6224"/>
            </emma:interpretation>
          </emma:emma>
        </inkml:annotationXML>
        <inkml:traceGroup>
          <inkml:annotationXML>
            <emma:emma xmlns:emma="http://www.w3.org/2003/04/emma" version="1.0">
              <emma:interpretation id="{C9B3F8A2-3366-4A81-87B9-296E143A2B1F}" emma:medium="tactile" emma:mode="ink">
                <msink:context xmlns:msink="http://schemas.microsoft.com/ink/2010/main" type="inkWord" rotatedBoundingBox="1501,4463 7506,4274 7543,5471 1539,566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1749.4534">4383 3883 416 0,'0'-9'152'0,"0"9"-116"0,-5 26-12 0,0-13 152 16,5 4-100-16,-10 22 84 15,20-9-92-15,-20 26 8 16,6-8-44-16,-16 21-12 15,10-4-12-15,-19 21-8 16,10 1 4-16,-10-10 12 16,0 1-8-16,9-13 32 15,-4-13-24-15,9-9 4 16,6-9-12-16,4-12 36 16,5 0-20-16,5-14-24 15,4-3 0-15,6-14-432 0,9 5 236 16</inkml:trace>
          <inkml:trace contextRef="#ctx0" brushRef="#br0" timeOffset="92412.7159">4446 4785 780 0,'-44'-34'288'0,"44"34"-224"0,0 4-20 0,5-4 128 15,5 0-104-15,9 0 52 16,10 0-72-16,30-17-8 15,4 8-24-15,24-12-168 16,1 3 80-16</inkml:trace>
          <inkml:trace contextRef="#ctx0" brushRef="#br0" timeOffset="92229.3793">4713 4284 728 0,'5'-17'268'0,"-5"17"-208"0,20 0-16 0,4-9 116 15,5 9-96-15,15 0 28 16,-1 0-56-16,6 0-24 16,4 9-4-16,-9 0-8 15,-5-1 0-15,-10 5-20 16,-5-4 12-16,-14 13 4 15,-10-5 4-15,-10 13 52 16,-14 9-28-16,-20 4 8 16,6 0-20-16,-26 22-8 15,6-9 0-15,-15-4-16 16,20 4 8-16,-1-17 28 16,16 0-12-16,-1 0 4 0,14-13-8 15,1 4-16 1,10-9 4-16,-1-3 28 0,10-5-12 0,0-5 4 15,5-3-8-15,5 3-16 16,10 1 4-16,4-9 12 16,5-4-4-1,6 4-4-15,4 0 4 16,4-5-84-16,1 5 44 0,0-4-224 16,0 4 144-16</inkml:trace>
          <inkml:trace contextRef="#ctx0" brushRef="#br0" timeOffset="92708.5377">5287 4461 1008 0,'-39'48'372'0,"39"-48"-288"0,-15 47-24 0,5-21 44 15,6-4-68-15,-11 8 4 16,10 5-24-16,0-5-12 16,5 0 0-16,0-4-288 15,5-4 156-15,-5 4-504 16,0-13 356-16</inkml:trace>
          <inkml:trace contextRef="#ctx0" brushRef="#br0" timeOffset="92548.7646">5563 4250 676 0,'-9'-22'248'0,"9"22"-192"0,-15 0-16 0,5 0-4 15,10 0-28-15,-14 0-92 16,4 0 48-16</inkml:trace>
          <inkml:trace contextRef="#ctx0" brushRef="#br0" timeOffset="93474.9294">5855 4595 664 0,'0'-21'244'0,"0"21"-188"0,10-26-16 16,-20 17 92 0,10 5-80-16,0-13 24 15,-10 8-44-15,5 0-56 16,-4 9 12-16,-16 9 20 0,16 8-4 0,-16 5 36 15,1 4-24-15,0 13 4 16,0-1-12-16,-11 1 12 16,16-4-12-16,4-9-12 15,15 0 0-15,10-9 40 16,5 0-24-16,4-12-64 16,6-5 28-16,4-9-160 15,0 5 104-15,-5-14-88 16,0 1 96-16,-9-13-8 15,4 12 52-15,-14-3 48 16,5 4-8-16,0-5 212 16,-10 13-128-16,5 9 68 15,4 0-96-15,-9 9 24 16,10 4-56-16,-10 4-12 16,10 5-12-16,4-5 16 15,1 0-16-15,4-4 40 16,1-4-28-16,-1 0-40 15,1-1 8-15,-11-8-88 16,6 0 56-16,-10-8-28 16,4 8 40-16,-9 0-20 15,5-9 28-15,-5 0 20 16,0 9 0-16,0 0 0 16,0 0 4-16,5-4 40 15,10 8-24-15,4-4 16 16,1 0-20-16,-1-4-8 15,15 4-4-15,-10-9 4 16,10 1-4-16,5-10 16 0,5 10-12 16,-5-14-4-16,-5 5 0 0,-5-13-4 15,-5 12 0-15,-4-12 8 16,-1 9-4-16,-9-1 40 16,0 9-20-16,-6 9 40 15,1 4-36-15,-5 13 56 16,0 4-48-16,5 13 0 15,5 5-20-15,4-5 32 16,1 0-24-16,0 0 20 16,-1-4-24-16,1-4 16 15,-1-5-20-15,-4-8-148 16,0 0 68-16,-10-14-300 16,0 5 204-16</inkml:trace>
          <inkml:trace contextRef="#ctx0" brushRef="#br0" timeOffset="90336.5685">588 4176 332 0,'5'-21'120'0,"-5"21"-92"0,15-30-8 15,-5 12 132 1,4 10-88-16,1-14 72 15,-1 5-80-15,1-9-12 16,4 4-28-16,6 1 24 16,-1 3-24-16,20 1-4 15,-1 4-8-15,25 9 4 16,0 4-4-16,10 13 52 16,0 8-32-16,-15 27 16 15,0 8-24-15,-19 30 36 0,-5 5-28 0,-29 26 12 16,-10-5-20-16,-34 0 20 15,0-17-24-15,-35 0 40 16,11-17-28-16,-10 0-4 16,10-13-12-16,4-9 12 15,16-13-12-15,8-22 16 16,16-12-16-16</inkml:trace>
          <inkml:trace contextRef="#ctx0" brushRef="#br0" timeOffset="91464.7029">1205 4621 612 0,'-34'-26'228'0,"34"26"-180"0,0 0-12 0,0 0 104 16,10 0-84-16,14 0 40 16,6 5-56-16,13-1 4 15,6 5-28-15,34-9 36 16,4 4-28-16,44-8 12 15,0-1-20-15,15-12 8 16,-15 4-12-16,20-13 12 16,-20 9-16-16,0-9 4 15,-24 4-4-15,-19-4 12 16,-16 9-12-16,-8-4 24 16,-21 8-20-16,-4-5 12 15,-10 5-12-15,-4-4 0 16,-6 4-4-16,-9-4 28 15,0 4-20-15,-15-4-4 16,5 8-8-16,-15-4-4 16,1 4 0-16,-21-4-20 15,1 9 12-15,-19 0-24 16,4 8 20-16,-19 5-32 16,15 4 28-16,-5 17-4 15,14 4 12-15,0 18-44 0,20 4 24 16,5 9 32-16,14 0 0 0,5-5-8 15,9-8 0-15,16-9 12 16,9-4-4-16,14-13 32 16,1-4-20-16,14-14-40 15,0-3 12-15,10-18-68 16,-10 0 44-16,0-26 16 16,10 4 16-16,0-21-8 15,-5 0 8-15,0 4 4 16,-10 13 0-16,-9 18 24 15,-10 12-12-15,-10 27 24 16,0 12-24-16,-9 17 32 16,-11 5-28-16,-4 0-4 15,5 0-8-15,-10-9 28 16,10-9-16-16,-5-12 56 16,-5 0-40-16,9-18 4 15,11-4-24-15,-6-22-60 16,1 1 24-16,-5-35-96 15,14 4 68-15,-5-30-80 16,1 13 72-16,-1-5-28 16,-4 14 48-16,14 8 32 15,-5 17 8-15,0 1 116 16,6 17-64-16,4 4 60 16,9 8-68-16,11-3 4 15,-1 16-28-15,15-3 24 16,-5 3-28-16,15-3 12 0,-15-1-16 0,5-13 20 15,-9 9-20-15,-11-8 4 16,6 3-8-16,-16-12-8 16,-8 0 4-1,-11 4-120-15,5 4 64 0,-14-8-224 16,5 8 152-16</inkml:trace>
          <inkml:trace contextRef="#ctx0" brushRef="#br0" timeOffset="90577.2123">2177 3909 632 0,'10'-13'236'0,"-10"13"-184"0,24 13-16 0,-24 0 96 16,10 0-80-16,-5 12 32 15,4 10-48-15,1 21 4 16,-10-4-24-16,-5 34 0 15,5 1-8-15,-14 21 28 16,4-5-20-16,-19 1 12 16,0-18-16-16,-15-8 12 15,5-13-16-15,-9-9-4 16,9-4 0-16</inkml:trace>
        </inkml:traceGroup>
        <inkml:traceGroup>
          <inkml:annotationXML>
            <emma:emma xmlns:emma="http://www.w3.org/2003/04/emma" version="1.0">
              <emma:interpretation id="{5D501D04-106B-4384-BE5E-E3C4DC485A96}" emma:medium="tactile" emma:mode="ink">
                <msink:context xmlns:msink="http://schemas.microsoft.com/ink/2010/main" type="inkWord" rotatedBoundingBox="8382,4494 12175,4374 12223,5889 8430,600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94825.6407">7463 4021 528 0,'24'-39'196'0,"-24"39"-152"0,107-9-12 0,-39 9 192 16,5 9-128-16,39 17 88 16,-5 0-112-16,34 8 8 15,-10 14-48-15,5 8 12 16,-15 0-24-16,-23 22-8 16,-21-5-8-16,-28 5 20 15,-15-9-12-15,-34-4 40 16,-15-13-28-16,-48-5-4 15,0-4-12-15,-39-8 12 16,14-13-12-16,-14-14-4 16,15 5 0-16,-5-17 20 0,24-9-12 15,19-17-180-15,15 4 92 0</inkml:trace>
          <inkml:trace contextRef="#ctx0" brushRef="#br0" timeOffset="94542.3851">8221 4086 456 0,'15'-39'168'0,"-15"39"-128"0,4-9-16 0,-4 1 148 16,0 16-100-16,-4 9 88 31,-1 5-96-31,-5 26-16 0,-5 8-28 0,-4 30 4 16,4-8-16-16,1 17 40 15,9 0-24-15,0-17-24 16,-5-18 0-16</inkml:trace>
          <inkml:trace contextRef="#ctx0" brushRef="#br0" timeOffset="96267.562">8853 4198 560 0,'87'-17'208'0,"-87"17"-164"0,49-13-8 0,-40 8 136 16,1 10-100-16,-15 3 0 16,5 5-48-16,-24 9 0 15,9 8-12-15,-19 18-24 16,10-1 4-16,-5 18-128 16,0 0 76-16,4-1-32 15,16-7 56-15,4-10 24 16,10-8 8-16,4-9 12 15,1-4-4-15,5-13 8 16,4 0-8-16,5-13 8 16,1 0-8-16,14-13-4 15,4 0 4-15,6-21-4 16,9 3 0-16,1-20 24 16,-1 7-12-16,-19-7 24 15,-5 12-24-15,-10 0 136 16,-5 13-80-16,-4 4 48 15,-15 9-68-15,0 13 28 16,0 13-44-16,-15 26 16 16,6 13-28-16,-6 17 16 15,10 4-20-15,-14 14 8 16,9-5-12-16,-14 22 20 0,4-5-20 0,-4 5-4 16,5-14-4-16,-6-12-16 15,11-13 8-15,-6-18-68 16,11-17 40-16,-6-12-48 15,5-5 44-15,-9-35-112 16,14 1 84-16,-5-44-168 16,10 9 132-16,-9-26-224 15,9 12 180-15,-5-16 36 16,5 13 68-16,5-14 172 16,4 18-72-16,11-4 164 15,9 12-128-15,10 5 96 16,5 13-112-16,4 8 80 15,10 18-92-15,1 13 36 16,-11 12-60-16,1 14-16 16,-1 4-16-16,-14 4-12 15,0 5 4-15,-29-1 20 16,5 1-12-16,-25-5 4 16,-4-4-8-16,-25-4 4 15,5-1-8-15,-9-8-4 16,9 0 4-16,10-9-24 15,14 1 12-15,30-5-100 16,9 0 56-16,25-13-64 16,4 4 68-16,15-12 12 15,0-1 24-15,10-17 20 0,-5 9-4 16,-10-13-4-16,-10 4 4 0,-19 0 64 16,-9 13-36-16,-25 9 84 15,0 8-64-15,-20 18 16 16,6 8-36-16,4 13-20 15,5 5-8-15,20-1 4 16,4 1-4-16,20-5 16 16,5-4-12-16,4-4-64 15,1-5 28-15,-10-17-128 16,0 0 84-16,-20-22-140 16,-4 5 120-16,-15-22-108 15,0 5 116-15,-20-27-116 16,1 9 116-16,-25-8-4 15,15 8 56-15,-10 9 204 16,15 17-92-16,-1 9 112 16,11 12-112-16,9 10 36 15,10 8-68-15,19 4 44 16,-4 9-52-16,14-5-20 16,4 1-12-16,11-9 0 15,-5-4-4-15,4-14 8 16,-4 1-8-16,5-22-12 15,-1 4 4-15,6-12 20 16,-6 4-8-16,-4-18-4 16,5 9 0-16,-15-17 12 15,4 4-8-15,-3-12 48 16,-1 7-28-16,-10 1 136 0,0 4-92 0,-4 18-4 16,-6 12-44-16,-4 22 0 15,4 13-12-15,-28 22 12 16,14 8-16-16,-24 13-20 15,4-4 4-15,-9 21 20 32,0-8-4-32,5 13 24 0,19-5-20 0,5 1 4 15,14-9-8 1,20-9 4-16,5-13-8 0,19-9-36 16,10-12 16-16,-4-13-48 15,-6-18 36-15,10-21-12 16,-15-5 24-16,-9-21 16 15,0 9 4-15,-30-5-12 16,-4 9 4-16,-20 4 20 16,1 13-8-16,-21 4 48 15,1 9-28-15,-10 18 28 16,5 8-28-16,5 25-36 16,10 6 4-16,4 16 36 15,15 0-20-15,10 5 8 16,5-4-12-16,9-9-104 15,5-9 52-15</inkml:trace>
        </inkml:traceGroup>
        <inkml:traceGroup>
          <inkml:annotationXML>
            <emma:emma xmlns:emma="http://www.w3.org/2003/04/emma" version="1.0">
              <emma:interpretation id="{9D0EE10C-4BF6-40A3-95D8-D44E2E1B2E0C}" emma:medium="tactile" emma:mode="ink">
                <msink:context xmlns:msink="http://schemas.microsoft.com/ink/2010/main" type="inkWord" rotatedBoundingBox="12656,5499 12742,5497 12744,5589 12659,5592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6419.4618">11821 4980 892 0,'-24'34'332'0,"24"-34"-260"0,-15 30-20 0,-4-17-44 16,-6 5-16-16</inkml:trace>
        </inkml:traceGroup>
        <inkml:traceGroup>
          <inkml:annotationXML>
            <emma:emma xmlns:emma="http://www.w3.org/2003/04/emma" version="1.0">
              <emma:interpretation id="{3DD53C14-761B-443E-AD67-4DA08CB9CDDD}" emma:medium="tactile" emma:mode="ink">
                <msink:context xmlns:msink="http://schemas.microsoft.com/ink/2010/main" type="inkWord" rotatedBoundingBox="14316,4220 16616,4148 16644,5020 14344,509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00787.2496">14163 4051 444 0,'0'-13'164'0,"0"13"-124"0,10 4-16 0,-10-4 212 15,0 0-136-15,0 9 28 16,0 4-76-16,0 9 28 15,0 4-44-15,0 8 8 16,-5 1-28-16,-5 4 72 16,5 4-52-16,-5 0 12 15,6-4-28-15,-1-5 16 16,5-3-24-16,-5-14 40 16,10 0-28-16,-5-17 40 15,5 0-36-15,-5-21-4 16,9 3-16-16,1-16-32 15,0 8 12-15,4-13-92 16,1 9 56-16,-1-9-4 0,6 13 32 16,-6-4-4-16,6 8 12 15,-6 0-28-15,6 14 24 0,-6-1 32 16,1 9-8-16,-10 5 44 16,5 3-28-16,-10 9 12 15,0 9-20-15,-5 5 8 16,0 3-12-16,-5 5-8 15,5 0 0-15,-4 0 20 16,9 0-12-16,-10-9-4 31,10 0-4-31,-5-8 12 0,5-1-8 0,-5-8-4 16,10 0 0-16,-5-17-76 16,0-5 40-16,5-12-48 15,5-1 44-15,-1-17-8 16,6 9 28-16,-1-13-28 15,6 8 28-15,4-4 16 16,5 13 0-16,-9-8-8 16,4 12 4-16,-9-4 20 15,4 9-8-15,-9 4 16 16,4 4-16-16,-14 1-40 16,5 4 20-16,-5 4 28 15,0 8-8-15,0-4 52 16,0 5-32-16,0 4-16 15,0 4-4-15,0 1 0 16,0-1-4-16,0 0 8 16,0 5-8-16,-5-1 24 0,5 1-16 15,-5 0 4 1,10-1-8-16,-5-4-8 16,5 5 4-16,5-13-4 15,4 4 0-15,11-9 0 0,4 0 0 16,10-8-20-16,0-5 12 0,4-8 20 15,-4 4-4-15,0-9 4 16,-5 5-4-16,0-9-16 16,0 9 4-16,-5-9 12 15,-4 9-4-15,-6-9-28 16,-4 9 12-16,-11-5 32 16,1 5-12-16,-10-1 0 15,5 10-4-15,-4-5-16 16,-1 4 8-16,-5 1-4 15,0 8 0-15,-9 0-20 16,9 8 16-16,-14 1 4 16,9 0 8-16,-9 8-12 15,5-9 8-15,-6 5 20 16,6 5-8-16,-1-10-20 16,11 5 4-16,4-4-40 15,10 0 28-15,0-1-80 16,9-8 56-16,-4 0-16 15,4 0 36-15,-4-8-64 16,5 8 48-16,-6-9 16 16,6 9 20-16,-15-4 4 0,0 8 0 15,0 5 16-15,0-1-8 0,0 5 60 16,0 13-40-16,0-9 16 16,5 14-28-16,0-14 20 15,4 13-24-15,6-21 12 16,9 4-12-16,5-13-8 15,5-5 0-15,20-16-16 16,-6 3 8-16,6-12-32 16,-1 4 20-16,1-13-28 15,-6 5 24-15,-9-14 8 16,-14 5 12-16,-1-13-12 16,-14 17 8-16,4-21 20 15,-4 17-8-15,-10 4 84 16,0 8-48-16,0 6-4 15,5 12-24-15,-10 13-36 16,5 13 8-16,-10 12 12 16,5 1 4-16,-14 18-12 15,9 3 4-15,-14 14 28 16,4-14-12-16,-9 5-12 16,15 0-4-16,-6-1 12 15,6 1-4-15,14-13 8 16,9-4-8-16,1-14 24 15,14-3-16-15,6-23-12 16,4 1-4-16,0-22-24 16,4 0 16-16,1-17-100 0,0 4 60 15,0-26-100-15,-5 5 88 0,-10-27-40 16,1 5 60-16,-16-4 32 16,11 26 12-1,-15-5 100-15,-1 22-56 16,-4 8 104-16,0 13-84 0,-4 5 40 15,4 17-60-15,-5 17 12 16,0 5-36-16,0 26 28 16,5 12-32-16,-10 5 12 15,10-5-16-15,0 5 12 16,5-4-16-16,-5-10-4 16,-5-3 0-16,5-1 40 15,0-8-24-15,0-4-8 16,0-1-8-16,10-8-92 15,0-4 48-15,9-18-172 16,6 0 120-16</inkml:trace>
          <inkml:trace contextRef="#ctx0" brushRef="#br0" timeOffset="99089.727">13784 4185 288 0,'39'-13'108'0,"-5"9"-84"0,0-9-4 15,-15 4 208-15,-4 9-128 0,-1-13 152 16,11 5-144-16,-6-10 60 16,-4 5-100-16,4-8 52 15,-4 3-68-15,-6-3-12 16,-4 4-24-16,-19 4-20 16,-1 4 0-16,-38 5-40 15,14 4 24-15,-34 4-36 16,5 9 32-16,-5 0 20 15,15 4 4-15,4-4-24 16,25 4 12-16,5-4-20 16,19 5 16-16,15-1 8 15,14 4 8-15,25 5-20 16,-6 5 12-16,16 3 20 16,-1 5-4-16,-19 4 68 15,-5-4-44-15,-15 0 60 16,-4 0-56-16,-35-5 56 15,1-3-56-15,-30-5 0 0,1-1-20 16,-20-12 32-16,14 0-24 0,-4-17 4 16,14-5-16-16,1-17-16 15,13 5 0-15,6-9-172 16,9-1 96-16</inkml:trace>
        </inkml:traceGroup>
        <inkml:traceGroup>
          <inkml:annotationXML>
            <emma:emma xmlns:emma="http://www.w3.org/2003/04/emma" version="1.0">
              <emma:interpretation id="{24546FA6-657A-4944-A3B6-6315AA83CF12}" emma:medium="tactile" emma:mode="ink">
                <msink:context xmlns:msink="http://schemas.microsoft.com/ink/2010/main" type="inkWord" rotatedBoundingBox="17599,4089 21089,3980 21119,4941 17630,505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01836.3131">16728 4211 436 0,'-10'-13'160'0,"10"13"-124"0,-9 0-8 16,4 0 236 0,5 4-148-16,-5 1 104 15,5 3-128-15,10 1-24 0,9 4-44 0,10 0 28 16,10-5-28-16,5-8-4 31,4 5-12-31,-4-10 12 0,0 1-12 0,-10-5 32 16,-5 1-24-16,-10-14 4 15,1 9-12-15,-15-13-16 16,-5 9 4-16,-15-9-68 16,5 5 40-16,-19-1-40 15,10 5 40-15,-25 8-16 16,10 18 28-16,-10-5 0 16,10 13 12-16,0 9 16 15,15 13-4-15,9 0 52 16,10 8-32-16,15 1 16 15,4-5-24-15,15-4 28 16,5-4-28-16,5-18 12 16,4-9-16-16,11-20 0 15,-6-6-4-15,10-21-68 16,0 5 32-16,10-27-76 16,-10 18 60-16,-4-35-8 15,-1 9 32-15,-14-34 4 16,-15 3 8-16,0 5 52 15,0 22-24-15,-14 12 132 16,-1 18-84-16,-9 9 56 16,5 12-68-16,-10 14-76 15,0 12 8-15,-10 35 24 16,1 8-4-16,-11 27 0 0,10 3-4 16,-19 10 12-16,24-10-8 0,-14 6-4 15,14-14 0-15,0 0 28 16,5-9-16-16,-5 1 4 15,5-1-12-15,-4-17-52 16,-6-4 28-16,0-13-84 16,10 4 56-16,-10-21-44 15,10 4 52-15,5-13-104 16,10 0 80-16</inkml:trace>
          <inkml:trace contextRef="#ctx0" brushRef="#br0" timeOffset="102589.8855">17875 4284 736 0,'19'-8'272'0,"-19"8"-208"0,19-18-20 16,1 10 52-1,-1 3-60-15,6-3 4 16,-6-5-24-16,-4-4-4 15,9 8-4-15,-24-4 4 16,10 9-8-16,-20-5 16 16,-5 9-12-16,-9-9 24 15,5 9-20-15,-25-4-20 16,20 4 0-16,-10 0 12 16,9 0 0-16,1 4-4 15,9 9 4-15,-4 9 20 16,19 0-12-16,0 8 24 0,5 4-24 0,14 5 4 15,1-13-8-15,9 0 4 16,0-9-8-16,10-17-144 16,10 5 76-16,9-14-236 15,0 0 168-15,5-12-232 16,5 3 208-16,0-7 24 16,-9 3 80-16,-11-8 188 15,-9 4-72-15,-10-4 248 16,-4 8-172-16,-11-4 144 15,-4 9-164-15,-10 0 28 16,5 12-88-16,-15 5 24 16,0 5-48-16,-14 3 32 15,0 1-36-15,-10 17-20 16,0-5-4-16,4 10-28 16,16-1 12-16,14 4 20 15,10 5-4-15,14-17 16 16,10 4-16-16,10-18-72 15,-1 1 32-15,11-18-200 16,-1-8 132-16,15-5-188 16,-9-3 164-16,-1-14-68 15,0 8 112-15,-9-12 32 16,-6 9 32-16,-13-22 40 16,-6 8-12-16,-5-12 164 0,-4 8-100 15,-5 0 148-15,-1 17-128 0,-9 10 20 16,0 16-68-16,-9 18-12 15,-1 12-20-15,-10 18 16 16,6 4-20 0,-10 18-4-16,9-10-4 0,-4 6-216 15,4-1 116-15,0-4-184 16,11-5 164-16</inkml:trace>
          <inkml:trace contextRef="#ctx0" brushRef="#br0" timeOffset="103473.4311">18730 4202 384 0,'-25'-47'140'0,"25"47"-108"0,-9-30-8 0,9 17 196 16,9 4-124-16,11-8 32 15,9 8-76-15,20-4 40 16,4 4-56-16,20-4 44 16,-10 9-44-16,0 4 8 15,-4 4-28-15,-11 1-16 16,-4-1-4-16,-10 5 56 15,-5-1-28-15,-14 5 32 16,-1 0-28-16,-9 5 0 16,5-1-16-16,-10 4-8 15,5 1 0-15,-5 0 4 16,4-1-4-16,-4-4 8 16,5 1-8-16,0-10 8 15,5 1-8-15,-5-13 8 16,0 4-8-16,-1-9 24 0,1 5-16 0,0-14-12 15,5 6-4-15,0-10-16 16,4 5 12-16,6-9-32 16,-1 8 24-16,5-3-28 15,1 8 24-15,-1 0 44 16,5 4-12-16,-5-4 52 16,5 9-36-16,1 0 12 15,-11 4-24-15,-9 0 20 16,4 4-24-16,-9-4 40 15,-5 4-28-15,0 1-12 16,-9 8-8-16,-6 4-16 16,0 0 8-16,-4 0 4 15,9 1 0-15,-4 3 0 16,9 5 0-16,0-4 8 16,10-1-4-16,-5-8-4 15,9 5 4-15,1-10 12 16,5 1-8-16,-1-13-4 15,6 4 0-15,4-9-68 16,0 5 36-16,6-9-76 16,-6 4 60-16,0 0-52 15,0 1 56-15,-4-5-60 16,4-4 60-16,0-5-8 16,6 5 28-16,-1-5 4 15,0 13 8-15,0-8 24 16,0 0-8-16,-5 4 120 0,1 9-72 15,-11-5 24 1,6 9-48-16,-11 0 24 16,11 4-32-16,-20 1 48 15,5-1-40-15,-10 0-16 0,5 5-8 0,-15 0 0 16,10 4-4-16,1-5 16 16,-1 1-12-16,-10-5 4 15,10 5-4-15,-9-5-16 16,4 5 4-16,0-1-24 15,1 5 16-15,9-4 4 16,9 0 8-16,-4-1 0 16,10 1 0-16,-1-9 16 15,6 4-8-15,-1-8-160 16,5 4 80-16,1-4-272 16,-1 4 196-16</inkml:trace>
          <inkml:trace contextRef="#ctx0" brushRef="#br0" timeOffset="103625.7272">19978 3740 996 0,'-9'-4'368'0,"9"4"-284"0,29-9-24 16,-20 5-8-1,6 8-40-15,4-4-488 16,1 5 260-16</inkml:trace>
        </inkml:traceGroup>
        <inkml:traceGroup>
          <inkml:annotationXML>
            <emma:emma xmlns:emma="http://www.w3.org/2003/04/emma" version="1.0">
              <emma:interpretation id="{91CA9A59-4F68-49EA-8B91-97298AD1D2F6}" emma:medium="tactile" emma:mode="ink">
                <msink:context xmlns:msink="http://schemas.microsoft.com/ink/2010/main" type="inkWord" rotatedBoundingBox="21887,3946 24616,3860 24658,5176 21928,526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05334.3424">21465 4030 436 0,'0'-31'160'0,"0"31"-124"0,-10-13-8 0,1 5 44 15,9 3-44-15,-20-12 40 16,6 4-36-16,-16 0 36 16,6 9-40-16,-15 0 20 15,10 8-28-15,-20 5 0 16,11 16-12-16,-11-3 20 16,10 4-16-16,0 0 32 15,10-5-28-15,0 5 12 16,10 0-16-16,9-4 12 15,10-1-16-15,14-3 16 16,6-5-16-16,14-5-4 16,10 1 0-16,4-9 12 15,1 4-8-15,-1-17-100 16,11 9 48-16,-11-13-76 16,6-1 64-16,-15-20-128 15,4-1 104-15,-14-35-60 16,5 5 80-16,-9-17 16 15,-1 8 28-15,-9 0 180 16,-6 14-92-16,6 7 152 0,-5 19-128 16,-6-1 72-16,1 8-96 0,-5 6 44 15,0 12-72-15,-5 0-20 16,1 13-16-16,-6 8-44 16,0 5 20-16,-4 13 24 15,4 9-4-15,-14 21 8 16,19 4-4-1,-15 5 4-15,6-4-8 0,4 3-4 16,5-8 4-16,-9-8 48 16,14-9-28-16,0-5-176 15,14-8 80-15,-4-13-336 16,14 0 228-16</inkml:trace>
          <inkml:trace contextRef="#ctx0" brushRef="#br0" timeOffset="105786.4291">21703 3736 236 0,'-34'13'88'0,"34"-13"-68"0,-29 56-4 16,14-30-20-1,10 4 0-15,-14 9 12 16,19 4-4-16,-15 5 8 16,15-9-8-16,0-9 120 15,10 0-68-15,5-8 148 16,4-1-120-16,-4-8 24 15,9-4-64-15,10-9-20 16,0 0-12-16,5-9 8 16,5 5-12-16,4-13 4 15,-4-1-4-15,-15-16 4 16,5 8-8-16,-14-13 16 0,-6 9-12 0,1-9 120 16,-6 17-72-16,6 5 32 15,-5 8-52-15,-1 14 12 16,6 12-28-16,-15 13 0 15,10 13-12-15,-1 5 4 16,-9-1-8-16,5 18 8 16,-5-4-8-16,-5 12 8 15,-4 0-8-15,-16 1-12 16,6-9 4-16,-5-9-4 16,9-4 0-16,-9-14-100 15,4-3 60-15,6-13-76 16,14-1 68-16,0-21-164 15,0 0 124-15,14-34-176 16,6 8 156-16</inkml:trace>
          <inkml:trace contextRef="#ctx0" brushRef="#br0" timeOffset="106826.5814">22101 3973 520 0,'0'-60'192'0,"0"60"-152"0,49-22-8 15,-34 9 204 1,9 13-136-16,5 9 28 15,0 4-76-15,-5 4 20 16,10 13-40-16,-14 1-20 16,4 8-4-16,-24-14 0 15,5 6-4-15,-20-1 32 0,6-4-20 0,-20-5-4 16,-1-3-8-16,-8-10-16 31,13 1 8-31,-9-13 4 0,25 4 0 0,-6-13-88 31,30 4 48-31,-6-13-20 0,25 5 36 0,0-13 4 16,5 4 12-16,5-13 8 16,-5 18 0-16,5-10 76 15,-6 10-40-15,-13-1 100 16,-6 14-76-16,-4 8 0 16,-6 4-40-16,-9 9-4 15,0 13-8-15,0-5-8 16,15 5 4-16,-5-13 20 15,14 13-12-15,10-17 4 16,-10 4-8-16,10-9-8 16,5 5 4-16,-15-14-48 15,-4 5 24-15,-15-13-92 16,4 0 64-16,-18-8-56 16,-1 8 60-16,-14-13-68 15,4 4 68-15,-4-8 8 16,5 9 24-16,4 3 4 15,5 10 0-15,10 3 24 16,10 10-8-16,9 3 24 16,6 5-20-16,9-4 24 15,0 4-24-15,5 0 24 16,-1-5-24-16,-4-8-4 16,-4 0-4-16,-1-8-32 0,-5-5 16 0,-9-13-12 15,-1 9 12-15,-4-27 0 16,0 10 4-16,-5-22 16 15,4 0-4-15,-4-9 8 16,5 13-8-16,0-4 52 16,-1 17-32-16,1 0 140 15,5 13-92-15,-11 5 20 16,6 8-52-16,0 8-16 16,-10 14-16-16,0 13 4 15,-10 4-8-15,-4 17 8 16,-1 0-8-16,-4 17 8 15,9 5-8-15,-5 4 16 16,10-8-12-16,10-1 24 16,10-8-20-16,4-9-4 15,6 0-4-15,4-12-76 16,0-10 40-16,10-8-24 16,4 0 36-16,1-13 20 15,-5 4 0-15,5-8 0 16,-5 0 4-16,-5-14 4 15,-5 6-4-15,-10-19 16 16,5 14-12-16,-14-26-4 16,0 8 0-16,-15 5-16 15,5 4 8-15,-10 5 4 0,5 12 0 16,-9 9-28-16,-1 9 16 0,-4 12 4 16,9 5 8-16,5 4 24 15,5 1-12-15,20 3 4 16,-1-4-8-16,25-4 4 31,-5-4-8-31,5-9-116 0,4 0 60 0,1-9-296 16,-1-4 192-16</inkml:trace>
        </inkml:traceGroup>
      </inkml:traceGroup>
    </inkml:traceGroup>
    <inkml:traceGroup>
      <inkml:annotationXML>
        <emma:emma xmlns:emma="http://www.w3.org/2003/04/emma" version="1.0">
          <emma:interpretation id="{BB889037-02AB-4B4F-B03E-E1ACAAC2F44A}" emma:medium="tactile" emma:mode="ink">
            <msink:context xmlns:msink="http://schemas.microsoft.com/ink/2010/main" type="paragraph" rotatedBoundingBox="1907,6118 14995,5649 15051,7227 1963,7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B8CA5C-793C-4A7F-84C8-CE487CC5C06E}" emma:medium="tactile" emma:mode="ink">
              <msink:context xmlns:msink="http://schemas.microsoft.com/ink/2010/main" type="line" rotatedBoundingBox="1907,6118 14995,5649 15051,7227 1963,7695"/>
            </emma:interpretation>
          </emma:emma>
        </inkml:annotationXML>
        <inkml:traceGroup>
          <inkml:annotationXML>
            <emma:emma xmlns:emma="http://www.w3.org/2003/04/emma" version="1.0">
              <emma:interpretation id="{777C087F-E1FC-4A64-9D56-5ABF59753237}" emma:medium="tactile" emma:mode="ink">
                <msink:context xmlns:msink="http://schemas.microsoft.com/ink/2010/main" type="inkWord" rotatedBoundingBox="1907,6118 6732,5945 6773,7089 1947,7261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16654.6791">2177 6409 600 0,'20'0'224'0,"-20"0"-176"0,24-9-12 15,-10 1 72 1,6 8-68-16,9-13 16 15,0 9-32-15,10-9-12 16,0 0-8-16,5-5 48 0,-1 10-28 0,-4-10 8 16,0 5-20-16,-10-4-8 15,-4 4 0-15,-6-8 20 16,-4 8-12-16,-11-9-4 16,-4 9-4-16,-9-4-16 15,-1 8 8-15,-9-4 4 16,4 9 0-16,-14-5 0 15,5 9 0-15,-10 0 0 16,4 5 0-16,-8-5-12 16,4 13 8-16,-10-5 12 15,15 1-4-15,-5-1-12 16,9 10 4-16,-4-5 12 16,5-5-4-16,0 10-28 15,9-5 12-15,-4 8-20 16,9-4 16-16,-5 1 60 15,6 12-20-15,-1-4 24 16,10 0-28-16,0 4 28 16,5 5-32-16,0-5 56 15,9 0-40-15,6-4 20 16,4-4-32-16,5-5 28 16,5-4-32-16,5-9 32 15,0-4-32-15,9-9-112 16,-4 5 52-16,5-13-124 15,-10 8 92-15,9-12-304 16,-4 8 212-16</inkml:trace>
          <inkml:trace contextRef="#ctx0" brushRef="#br0" timeOffset="117032.686">2925 6271 364 0,'5'52'132'0,"-5"-52"-100"0,0 34-12 0,0-21 156 16,0 4-100-16,-5 5 32 16,-4 0-64-16,-1-1 16 15,0 1-32-15,-4-5 16 16,14 0-24-16,-15-8 8 15,10 4-16-15,5-17-52 16,5 4 24-16</inkml:trace>
          <inkml:trace contextRef="#ctx0" brushRef="#br0" timeOffset="116792.0701">3100 5865 476 0,'-24'0'176'0,"24"0"-136"0,-5 4-12 0</inkml:trace>
          <inkml:trace contextRef="#ctx0" brushRef="#br0" timeOffset="115453.4873">1244 5731 332 0,'5'-9'120'0,"-5"9"-92"0,15-8-8 0,-10-1 112 16,0 9-76-16,-1-13 84 16,6 13-80-16,-5-8-4 15,0 8-36-15,-5-5 24 16,5 5-28-16,-5-4 4 15,5 4-12-15,-5-4-32 16,0 8 12-16,-5 5 24 16,0 8-8-16,-10 13 44 15,6 5-24-15,-11 25 12 16,6 1-20-16,-11 16 36 16,6-3-28-16,-10 3-4 15,9-20-12-15,-4-6 20 16,4-3-16-16,-9-9 24 15,20-5-24-15,-6-3 4 16,5-10-8-16,1-4-8 16,4-4 4-16,-5-8 20 15,10 3-12-15,0-8-4 16,10 0-4-16</inkml:trace>
          <inkml:trace contextRef="#ctx0" brushRef="#br0" timeOffset="116042.0358">1230 6327 560 0,'-15'-17'208'0,"15"17"-164"0,15-22-8 16,-1 9 164-16,-4 9-116 0,0-9 72 16,4 4-92-16,6-4 28 31,-1 5-56-31,10-5 16 0,-4 8-32 16,9-3 16-16,0 8-20 0,14-9 20 15,1 0-24-15,19-3 24 16,5 7-24-16,0-3 12 15,-5 3-12-15,0 1-316 16,-10 8 168-16</inkml:trace>
          <inkml:trace contextRef="#ctx0" brushRef="#br0" timeOffset="115755.3398">2002 5636 268 0,'15'-26'100'0,"-15"26"-76"0,19-17-8 0,-14 4 140 16,5 4-88-16,-5 1 104 15,0 8-96-15,4 0-32 16,-4 0-28-16,0 17 40 15,0 4-32-15,-10 18 52 16,0 5-44-16,-19 46 12 16,0-3-28-16,-25 29 8 15,5-12-12-15,-4 4 20 16,4-18-20-16,-9 1 4 16,14-9-8-16,-5-8 20 15,10-10-16-15,-5-12-100 16,10-13 44-16</inkml:trace>
          <inkml:trace contextRef="#ctx0" brushRef="#br0" timeOffset="117962.6641">3377 6124 384 0,'-19'9'140'0,"19"-9"-108"0,-25 26-8 0,11-9 144 16,9 4-96-16,-5 5 76 15,10 5-84-15,0-1-16 16,0 0-32-16,-9 0 24 16,18-4-24-16,-18 0 48 15,9-4-36-15,-15-1 4 16,10 1-20-16,-9-5 12 15,4 0-16-15,-5-8 32 16,15 0-24-16,-14-9 20 16,4 4-20-16,0-8 8 15,1-1-12-15,4-3-24 16,5 3 4-16,-10-8-4 16,20 5 4-16,-10-9 8 15,5 8 0-15,-1-8-28 16,11 8 16-16,-5-8-4 15,4 4 8-15,-4 0 0 16,0 4 0-16,4-4-28 16,-4 5 20-16,5-1 40 0,-6 5-12 15,-4-1-8 1,15 5-8-16,-11-4-16 0,6 4 12 0,-1-4-4 16,6 8 4-16,-6-8 16 15,6 4-4-15,-6-5 8 16,6 10-8-16,-5-5-20 15,-6 0 8-15,-4 0 4 16,5 4 4-16,-5-4 0 16,0 0 0-16,-1 0 32 15,6 0-16-15,-10 0 20 16,10 4-20-16,-10-4-24 16,0 0 0-16,0 0 40 15,5 5-20-15,0-5 0 16,-1 4-8-16,6-4-4 15,-10 4 0-15,0 1 0 16,5-1 0-16,-5-4 8 16,0 0-4-16,0 0-28 15,10 9 12-15,-1-5 12 16,1 5 4-16,-10-5 8 16,5 0-8-16,5 0 8 15,-10 1-8-15,0-1-4 16,9 0 4-16,-9 1 12 15,5-1-8-15,-5 0 4 16,0 5-4-16,-5 0 12 16,5-1-12-16,0 5 4 15,0 0-4-15,0 4 4 16,0 1-8-16,-9-1 40 0,9 5-20 0,-10-5 4 16,5 4-16-16,-5-3 12 15,1-1-16-15,-1-8 16 16,5 4-16-16,5-5 16 15,0 1-16-15,-14-9-28 16,14 4 8-16,-5-8-188 16,10 4 108-16,-1-4-428 15,6-1 292-15</inkml:trace>
          <inkml:trace contextRef="#ctx0" brushRef="#br0" timeOffset="118399.8453">4048 6189 312 0,'9'-22'112'0,"-9"22"-84"0,5 17-12 16,-10-8 172 0,5 0-108-16,-9 8 64 15,9 9-84-15,-10 0 28 16,5 0-52-16,-14 0 8 15,19 4-28-15,-15-4 28 16,5 0-28-16,-14 0 56 16,14-5-40-16,-4-3 28 15,4-1-32-15,-9-9 0 16,14 5-16-16,-5-8 20 16,5-1-20-16,-5-8 4 0,20-1-8 0,-5-3-32 15,5-10 12-15,4-3-48 16,-4 4 32-16,5-9-80 15,4 4 56-15,-4-4 0 16,4 9 32-16,-14-5 12 16,5 9 8-16,-1-4 16 15,6 8-8-15,-15 1 84 16,10 8-48-16,4 0 24 16,-4 4-40-16,14 0 8 15,-4 1-20-15,4-1 36 16,5 5-28-16,5-9-164 15,10 0 76-15</inkml:trace>
          <inkml:trace contextRef="#ctx0" brushRef="#br0" timeOffset="118669.0918">4519 6344 880 0,'-34'5'328'0,"34"-5"-256"0,-24 21-16 16,9-12 132-16,5 4-112 0,1 0-28 15,9 0-32-15,-10 0-16 16,10 0 0-16</inkml:trace>
          <inkml:trace contextRef="#ctx0" brushRef="#br0" timeOffset="118535.6388">4592 6016 652 0,'-15'-13'244'0,"15"13"-192"0,0 0-12 15,0 0-84 1,0 0 16-16</inkml:trace>
          <inkml:trace contextRef="#ctx0" brushRef="#br0" timeOffset="119017.5373">5185 6241 612 0,'4'-5'228'0,"-4"5"-180"0,-4-17-12 15,-1 8 72 1,5 9-68-16,-10-4-8 15,0 4-20-15,-9 0-20 16,4 4 4-16,-14 5 48 16,10 8-24-16,-20 5 44 15,10 4-36-15,-5-9 28 16,9 9-28-16,1-4 8 16,9-1-20-16,11-4 0 0,8 5-8 0,6-13 20 15,10 12-16-15,9-12-152 16,5 0 72-16</inkml:trace>
          <inkml:trace contextRef="#ctx0" brushRef="#br0" timeOffset="119492.351">5670 5869 352 0,'-9'-26'132'0,"9"26"-104"0,9-4-8 0,-9 8 44 16,0 9-40-16,0 9 132 16,0 8-88-16,-14 18 68 15,9-1-80-15,-15 14 12 16,11-5-36-16,-20-4-12 16,9-5-12-16,-4-4 20 15,9-8-16-15,-4-5 40 16,9-4-28-16,-4-9 12 15,9 0-20-15,-5-8 20 16,10 0-24-16,-5-14 4 16,5 5-8-16,0-4-60 15,5 0 28-15,5-9-68 16,4 0 52-16,6-4-16 16,4 8 32-16,5-4 24 15,0 4 0-15,0 1 20 16,1 3-12-16,-6 1 84 0,0 4-48 15,-4 0 40 1,4 9-48-16,-14-1 24 0,4 5-32 0,-4 0 36 16,5 0-36-16,-6 5 20 15,1 3-28-15,-5-4 0 16,0 5-12-16,0-5 56 16,4 1-36-16,-9-6-36 15,5-3 0-15</inkml:trace>
        </inkml:traceGroup>
        <inkml:traceGroup>
          <inkml:annotationXML>
            <emma:emma xmlns:emma="http://www.w3.org/2003/04/emma" version="1.0">
              <emma:interpretation id="{2C2F5315-3675-48D0-93BE-411274C25B7E}" emma:medium="tactile" emma:mode="ink">
                <msink:context xmlns:msink="http://schemas.microsoft.com/ink/2010/main" type="inkWord" rotatedBoundingBox="7796,6160 10918,6048 10960,7228 7838,733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2002.9826">8828 5714 444 0,'10'8'164'0,"-10"-8"-124"0,0 9-16 0,0 4 184 15,10-4-120-15,-10 8 80 16,5 4-100-16,-5 10 44 15,4 3-68-15,-4 9 40 16,0 5-48-16,-14 8 32 16,14-8-36-16,-15 8-28 15,10-9-4-15,-9 1 44 16,4-18-24-16,-4 0 16 16,14-4-20-16,-10-4-104 15,10-5 44-15,-5-13-236 16,5 5 156-16</inkml:trace>
          <inkml:trace contextRef="#ctx0" brushRef="#br0" timeOffset="122902.3854">9193 6176 456 0,'5'-4'168'0,"-5"4"-128"0,14 0-16 15,-9 0 200 1,0 0-128-16,5 0 88 15,-1 0-112-15,-4 0 68 16,-5 0-80-16,10 0 56 16,14 4-64-16,0-4 16 0,1 0-40 0,9-4 8 15,0 4-20-15,5-5 0 16,-5 5-8-16,0-4 20 16,0 8-16-16,-5-8-92 31,-5 4 44-31,-4-4-228 0,-6 4 148 0,-9 8-528 15,5-3 356-15</inkml:trace>
          <inkml:trace contextRef="#ctx0" brushRef="#br0" timeOffset="122541.1018">9193 5999 624 0,'5'-9'228'0,"-5"9"-176"0,14-8-16 0,-4 3 80 16,0 5-72-16,14-4 36 16,-5 0-48-16,-4-5 36 15,9 5-40-15,0-5 20 16,10 9-28-16,-9-4 8 15,-1 8-16-15,0-4-8 16,10 0 0-16,-14 0-16 16,-6 9 8-16,-14-1 12 15,10 1-4-15,-20 4 16 16,10 4-12-16,-14 5-20 16,-6 4 4-16,-4 0 12 15,0-1 0-15,-10 6-12 16,9-1 4-16,-9-4 4 15,10 0 0-15,0-5 8 16,9-3-4-16,-4-5-4 16,9 4 4-16,5-9-4 0,-4 5 0 15,9-8-12-15,0 3 8 16,14-8 12-16,-4 5-4 0,14-1-12 16,10 5 4-16,-10-5 12 15,10 0-4-15,5 1-20 16,-10-1 8-16,-4-8-144 15,-6 4 80-15,1-5-240 16,-6 1 172-16</inkml:trace>
          <inkml:trace contextRef="#ctx0" brushRef="#br0" timeOffset="123249.4713">10019 6375 580 0,'9'12'216'0,"-9"-12"-168"0,0 35-12 15,-14-13 128-15,4 4-96 16,-19 12 0-16,5 1-44 0,-20 9-8 16,10-5-8-16,-15 0-456 15,15-4 244-15</inkml:trace>
          <inkml:trace contextRef="#ctx0" brushRef="#br0" timeOffset="120472.3435">7128 5718 572 0,'5'-9'208'0,"-5"9"-160"0,5-8-12 0,-5 3 92 15,0 10-76-15,0-5 76 16,0 0-72-16,0 0-12 16,0 8-28-16,-5 18 24 15,5-4-24-15,-10 25 48 16,0 14-36-16,-9 4 48 16,9-1-44-16,-14-3 28 15,9-5-32-15,-14-8 8 16,10-5-20-16,-6-9 28 15,1-8-28-15,5-4 12 16,9-1-16-16,-5-8 20 16,11 0-20-16,4-8-40 15,4-1 16-15,16-8-252 16,4-1 144-16,20-8-568 16,0 0 388-16</inkml:trace>
          <inkml:trace contextRef="#ctx0" brushRef="#br0" timeOffset="121703.1842">7002 6128 728 0,'4'-13'268'0,"-4"13"-208"0,34 9-16 16,-9-5 28-1,-1 5-48-15,15 0 32 16,0-1-28-16,4 1-8 0,1-5-12 15,0 9 4-15,0-4-8 0,-1-5-100 32,-4 0 52-32,0-4-228 0,-10 0 152 0,5-4-52 15,-9 4 100-15,-6-4 44 16,0 4 20-16,-4-5 68 16,4 10-32-16,-4-5 192 15,4 0-124-15,-4 0 84 16,4 4-108-16,1-4 0 15,-1 0-48-15,6 0 4 16,-1 0-16-16,0 0 12 16,5 4-16-16,-4-4 4 15,4 5-4-15,-5-10 4 16,0 5-8-16,-9-4 16 16,0 4-12-16,4-9-4 15,-4 1 0-15,-15-5-24 16,14 4 12-16,-14-8 32 15,0 8-16-15,-5-8 8 16,5 4-8-16,-9-4-16 16,4 8 4-16,-10-4-4 15,5 5 0-15,-14-1 8 16,10 5 0-16,-6 4-12 16,5 8 8-16,-4 1-16 15,4 8 12-15,1 5-4 16,9 4 4-16,-5 4 52 15,10 4-24-15,5 1 0 0,5-5-12 16,4-4-16-16,11 0 4 16,-1-4 28-16,0-1-12 15,6-8-32-15,4 0 12 0,0-8-228 16,0-1 128-16,-5-8-148 16,0-1 148-16,0-8-40 15,0 0 84-15,-5-13 20 16,6 5 28-16,-11-9 116 15,5 4-52-15,1 4 236 16,-11 9-160-16,-9 9 52 16,0 8-104-16,-5 5-8 15,0 8-40-15,0 5 32 16,0 3-32-16,0-3-12 16,0 0-8-16,0-5 28 15,0-4-16-15,0-9 48 16,0 1-36-16,0-10 12 15,0 5-24-15,0-8-36 16,0-1 12-16,0-13-44 16,10 5 32-16,4-22-72 15,-4 0 52-15,14-12 0 16,10 12 24-16,5 0 4 16,5 9 4-16,9 4 148 15,-4 8-76-15,4-3 44 16,-9 16-64-16,5-3-8 15,-1 12-20-15,-14-12-20 16,0 12 0-16,-10-8 40 16,1-1-24-16,-6-3 8 0,-4 8-12 0,-1 0-128 15,-4 0 64-15</inkml:trace>
          <inkml:trace contextRef="#ctx0" brushRef="#br0" timeOffset="120724.6349">7677 5623 540 0,'10'-9'200'0,"-10"9"-156"0,9 0-12 0,-9 9 104 16,0 0-80-16,-5 8 84 15,1 5-80-15,-6 25 32 16,-10 14-56-16,-4 16 52 15,14 5-52-15,-19 0 20 16,20-4-36-16,-11-9 16 16,6-13-20-16,-6-4 20 15,6-9-24-15,-6-8-128 16,6-1 64-16,-6-16-368 16,1-5 232-16</inkml:trace>
        </inkml:traceGroup>
        <inkml:traceGroup>
          <inkml:annotationXML>
            <emma:emma xmlns:emma="http://www.w3.org/2003/04/emma" version="1.0">
              <emma:interpretation id="{CE3F7EEA-8B33-413D-BFFB-37B3FA5215EE}" emma:medium="tactile" emma:mode="ink">
                <msink:context xmlns:msink="http://schemas.microsoft.com/ink/2010/main" type="inkWord" rotatedBoundingBox="11874,6065 12521,6042 12543,6650 11896,6673"/>
              </emma:interpretation>
              <emma:one-of disjunction-type="recognition" id="oneOf20">
                <emma:interpretation id="interp24" emma:lang="" emma:confidence="0">
                  <emma:literal>a</emma:literal>
                </emma:interpretation>
                <emma:interpretation id="interp25" emma:lang="" emma:confidence="0">
                  <emma:literal>2</emma:literal>
                </emma:interpretation>
                <emma:interpretation id="interp26" emma:lang="" emma:confidence="0">
                  <emma:literal>3</emma:literal>
                </emma:interpretation>
                <emma:interpretation id="interp27" emma:lang="" emma:confidence="0">
                  <emma:literal>•</emma:literal>
                </emma:interpretation>
                <emma:interpretation id="interp28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81413.8646">10961 5748 300 0,'0'-8'112'0,"0"8"-88"0,0 0-8 16,0 0 48 0,0 0-40-16,0-5 32 15,0 5-28-15,5-8 16 16,-5 8-24-16,0-9 16 16,5 9-20-16,-5 0 20 15,0 0-24-15,0-9 32 0,5 1-28 0,0 3 12 31,-1 5-16-31,-4-8 12 0,0-1-16 0,0 1 24 16,0 8-20-16,0-13 12 16,15 8-12-16,-15-8 12 15,10 13-16-15,-10-8-4 16,9-1 0-16,6 0 4 16,-15 9-4-16,10-13 16 15,4 13-12-15,-4-8 24 16,5 8-20-16,-6-9-20 15,-9 1 0-15,10 3 20 16,5 5-4-16,-6 0-12 16,6 0 0-16,-5-8 20 15,-1 8-8-15,6 0-20 16,-5 0 4-16,4-9 40 16,15 0-20-16,-14 9-8 15,0 0-8-15,4-8-4 16,-4 8 0-16,4 0 16 15,-4 0-4-15,-1 0-12 16,10 0 4-16,-14 8 4 16,10-8 0-16,-6 9 8 15,6-9-4-15,-6 0-12 16,1 4 4-16,-6 1 12 16,6-1-4-16,-5 5 16 0,-1-9-12 0,-4 0-20 15,0 8 4-15,-5-8 12 16,5 0 0-16,0 0-4 15,0 9 4-15,0-9-16 16,-1 8 8-16,1-8 12 16,0 9-4-16,0-5-12 15,5 5 4-15,-5 0-4 16,-1-1 0-16,-4-8 8 16,0 9 0-16,0-9 8 15,0 0-4-15,0 4-4 16,0 1 4-16,0-5 4 15,0 0-4-15,0 0-12 16,5 13 4-16,-5-13 20 16,0 8-8-16,0-8-20 15,0 9 4-15,0-9 12 16,0 13 0-16,-5-13-12 16,5 8 4-16,-9-8 12 15,4 9-4-15,-5 0-12 16,5-9 4-16,-9 8 4 15,4-3 0-15,-9-5 8 16,9 8-4-16,-10-8 16 16,6 9-12-16,-6-9-4 15,6 0 0-15,-6 0 4 16,6 9-4-16,-10-1-20 16,4-8 8-16,6 9-4 15,-1-9 4-15,-4 4 8 16,9-4 0-16,-5 9 16 0,6-9-8 15,-6 8 4-15,5-8-4 16,5 0-8-16,-4 9 4 0,-1-9-4 16,10 9 0-16,-10-9 8 15,10 0-4-15,0 0-4 16,-5 0 4-16,-4 0-4 16,9 0 0-16,-10 0 16 15,10 4-8-15,-5-4-12 16,10 0 0-16,-10 0-16 15,5 0 12-15,-10 0 20 16,20 0-4-16,-20 0-12 16,10 9 0-16,0-9 4 15,0 8 0-15,0-8 0 16,0 9 0-16,0-9-20 16,0 9 12-16,0-9 20 15,0 8-4-15,0-8-4 16,0 0 0-16,0 0-4 15,0 0 0-15,0 0 16 16,0 0-8-16,0 0-28 16,0 0 8-16,0-8 24 15,10 8-8-15,-5 0 8 16,5-9-4-16,-10 0-8 16,9 9 4-16,-4-8-4 15,-5 8 0-15,0 0 8 0,0 0-4 16,0 0-4-16,0 0 4 0,0 0 4 15,0 0-4-15,0 8-12 16,10-8 4-16,-10 9-4 16,10 0 0-16,-10-9 16 15,9 8-4-15,-4-8-4 16,-5 5 4 0,10-5 4-16,5 8-4 0,-15-8-4 15,9 13 4-15,1-13-32 16,0 9 16-16,-5-5 32 15,-1-4-12-15,6 9 0 16,0-1-4-16,0-8-4 16,4 9 0-16,1-9-12 15,-1 0 8-15,-4 0 12 16,5 4-4-16,-6-4-4 16,1 5 4-16,-5-1-4 15,0 0 0-15,-5 1 0 16,5-1 0-16,-1-4 0 15,1 0 0-15,0 0 0 16,0 9 0-16,5-9-12 16,-1 8 8-16,-4-8 4 15,0 0 0-15,5 9 8 16,0-1-4-16,-6-3-12 16,6-5 4-16,-5 8 12 15,-5-8-4-15,10 0-4 16,-10 9 4-16,0-9-4 15,9 0 0-15,-4 0-12 0,-5 9 8 0,0-9 4 16,0 0 0-16,0 0 8 16,15 8-4-1,-15 1-4-15,5-9 4 0,0 4-16 16,-1-4 8-16,1 9 4 16,0 4 0-16,0-13 8 15,0 13-4-15,0-5-4 16,4-3 4-16,-4 3-24 15,0 1 12-15,0 0-232 16,0 4 128-16</inkml:trace>
        </inkml:traceGroup>
        <inkml:traceGroup>
          <inkml:annotationXML>
            <emma:emma xmlns:emma="http://www.w3.org/2003/04/emma" version="1.0">
              <emma:interpretation id="{4530D138-A4A7-474D-A7BB-8D78AB30F858}" emma:medium="tactile" emma:mode="ink">
                <msink:context xmlns:msink="http://schemas.microsoft.com/ink/2010/main" type="inkWord" rotatedBoundingBox="11908,6164 12574,6141 12598,6817 11932,684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69277.185">11262 5679 372 0,'10'-8'140'0,"5"8"-112"0,4-9-4 16,1 5 100-1,-6 4-72-15,20-18 84 0,-10 18-76 0,10-8 4 16,0 8-40-16,0 0 24 15,0 0-32-15,-4 8 32 16,-1 1-32-16,-5 0 4 16,-5 4-12-16,-9-5 20 15,0 9-16-15,-15-12 24 16,0 3-24-16,-24 1 24 16,5 0-24-16,-20-9-20 15,10 13 0-15,-10-13-12 16,10 0 8-16,0 0-28 15,10 8 24-15,5-8-48 16,9 9 36-16,10 8 24 16,0-8 4-16,24 4-16 15,0 13 8-15,15-5 20 16,0 10-4-16,0-6 16 16,0 14-16-16,-10-4 24 15,0-1-20-15,-9 5 48 16,-6-4-32-16,-9-1 20 15,-5-3-28-15,-19-1 16 16,4-4-20-16,-24-5 8 16,5 5-12-16,-29-13 56 15,10 4-40-15,-15-4 52 16,9 0-48-16,-9-8 4 16,20 3-24-16,-1-12 20 15,15 4-20-15,-5-9 4 0,10 1-8 0,14-10-104 16,6 10 52-16,28-14-544 15,5 9 324-15</inkml:trace>
        </inkml:traceGroup>
        <inkml:traceGroup>
          <inkml:annotationXML>
            <emma:emma xmlns:emma="http://www.w3.org/2003/04/emma" version="1.0">
              <emma:interpretation id="{92B3FB62-3A0D-4C90-9BC4-74B8752A652E}" emma:medium="tactile" emma:mode="ink">
                <msink:context xmlns:msink="http://schemas.microsoft.com/ink/2010/main" type="inkWord" rotatedBoundingBox="13025,5965 15003,5894 15051,7227 13073,7298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9802.5838">12686 5481 664 0,'10'-35'244'0,"-10"35"-188"0,-15-9-16 0,5 5 32 16,5 4-48-16,-4-4-12 16,-1 8-4-16,-14 0 8 15,4 5-8-15,-19 4-28 16,5 0 8-16,-29 13 4 16,10 0 8-16,-20-5 96 15,15 10-52-15,-10 7 80 16,24 10-72-16,10 17 8 15,14-5-36-15,25 5 12 16,10-5-20-16,24 5 44 16,4-9-32-16,21-12 20 15,-6-10-28-15,-5-12 0 16,-9-1-12-16,-5-12-112 16,-5-5 56-16,-15-17-84 15,1 5 72-15,-15-23-20 0,-5 5 44 0,-5-17-40 31,0 4 44-31,-5-8 8 16,10 17 12-16,5 8-8 0,5 5 12 0,0 8 56 16,4 9-24-16,-4 26 112 15,0 4-76-15,-1 9 44 16,1 9-60-16,-10-1 12 16,5 1-36-16,-5-9 36 15,0-5-32-15,0-8 4 16,0 0-16-16,0-13 56 15,0 0-40-15,0-17-28 16,10-1-4-16,4-21-336 16,6 5 188-16</inkml:trace>
          <inkml:trace contextRef="#ctx0" brushRef="#br0" timeOffset="170021.1656">13113 5502 800 0,'0'4'296'0,"0"-4"-232"0,15 26-16 0,-15-8 88 16,0 3-84-16,0 22-4 15,0 14-28-15,0 29 12 16,0-8-20-16,-15 17 24 16,11 0-24-16,-1-13 24 15,5-13-24-15,-15-9 24 16,15-12-24-16,0-14-32 0,10-3 12 0</inkml:trace>
          <inkml:trace contextRef="#ctx0" brushRef="#br0" timeOffset="170902.5803">13186 5899 632 0,'-48'-38'236'0,"48"38"-184"0,-10-18-16 16,10 10 140-1,5 8-104-15,14-9 8 16,-4 5-52-16,14-14 0 0,5 18-16 0,10-17 0 16,-1 13-4-16,25-13-8 15,-9 8 4-15,14 0-16 16,-10 1 8-16,15 3 4 16,-20 5 0-16,5-8 0 15,-5 16 0-15,-4-8 32 16,-6 5-16-16,-14 3 20 15,0 1-20-15,-14 8 0 16,-6-4-8-16,-18 13 20 16,-1-4-16-16,-25 4 32 15,1 4-28-15,-19 0-12 16,4-4-8-16,0 0 4 16,5-5 0-16,15-8-20 15,0 5 12-15,19-1-4 16,10-4 4-16,19 4 8 15,0 0 0-15,10 5-12 16,5-5 8-16,5 18-4 16,-10-5 0-16,-5 0-12 15,0 1 12-15,-14 3 12 16,0-4 0-16,-15 1-4 16,0-1 4-16,-20 9-4 15,10 0 0-15,-9 4 16 16,-5-4-8-16,-6-1-4 0,6 1 0 15,-10-4 4-15,5-5-4 0,-10-13 24 16,15 1-16-16,4-14 32 16,1 0-28-16,9-17 48 15,1 0-36 1,18-17 4-16,6 0-20 0,9-18-24 16,10 10 4-16,10-6-288 15,9 10 164-15,-9 4 28 16,5 12 64-16,14-3-116 15,-5 3 84-15</inkml:trace>
          <inkml:trace contextRef="#ctx0" brushRef="#br0" timeOffset="170273.8377">13502 5468 716 0,'-5'8'264'0,"5"-8"-204"0,5 13-16 0,-5-4 88 16,0 8-80-16,0 22 8 16,0-9-40-16,0 18-4 15,5 8-8-15,5 13 36 16,-10 0-20-16,0 4 12 16,5-8-20-16,-10-4 20 15,5-5-24-15,-15-9-216 16,5-3 112-16</inkml:trace>
        </inkml:traceGroup>
      </inkml:traceGroup>
    </inkml:traceGroup>
    <inkml:traceGroup>
      <inkml:annotationXML>
        <emma:emma xmlns:emma="http://www.w3.org/2003/04/emma" version="1.0">
          <emma:interpretation id="{26DD151B-A450-4E5F-8F0F-4B5D4CB61FE2}" emma:medium="tactile" emma:mode="ink">
            <msink:context xmlns:msink="http://schemas.microsoft.com/ink/2010/main" type="paragraph" rotatedBoundingBox="6778,8206 22626,8237 22622,10569 6774,105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5C63803-8A83-43CA-8351-B66E2BF657E2}" emma:medium="tactile" emma:mode="ink">
              <msink:context xmlns:msink="http://schemas.microsoft.com/ink/2010/main" type="line" rotatedBoundingBox="6778,8206 22626,8237 22622,10569 6774,10539"/>
            </emma:interpretation>
          </emma:emma>
        </inkml:annotationXML>
        <inkml:traceGroup>
          <inkml:annotationXML>
            <emma:emma xmlns:emma="http://www.w3.org/2003/04/emma" version="1.0">
              <emma:interpretation id="{58FDD446-BE39-4B7B-AAE2-9AAB59E17F22}" emma:medium="tactile" emma:mode="ink">
                <msink:context xmlns:msink="http://schemas.microsoft.com/ink/2010/main" type="inkWord" rotatedBoundingBox="6778,8206 18592,8229 18588,10561 6774,10539">
                  <msink:destinationLink direction="with" ref="{C82C09AA-998A-4D33-817D-AF5CDF6A7D97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85494.287">17428 9346 372 0,'-5'-22'140'0,"5"22"-112"0,0-17-4 16,0 8 84 0,0 9-64-16,0-8 88 15,0-1-76-15,0-4 68 16,0 4-68-16,0-8 12 15,5 8-36-15,4-12-12 16,1 8-12-16,0-22 12 0,-5 1-12 0,4-27 16 16,-9 14-16-16,5-40-4 15,-5 10 0-15,-5-10-4 16,5 14 0-16,0-1 24 16,5 14-12-16,0-13 4 15,10 16-8-15,-1-7-24 16,6 12 8-16,-6 0-4 15,6 13 4-15,-1 5 32 16,-4 8-12-16,-6 4-4 16,6 9-4-16,-10 5-32 15,0 8 16-15,-5-5 4 16,0 10 8-16,0-1 8 16,5 0-4-16,-5 0 16 15,4 1-12-15,-4-1 16 16,5 0-16-16,-5 1-4 15,5-1 0-15,-5-4 20 16,0 0-12-16,0 0-4 16,0 0-4-16,0 0-4 15,0 0 0-15,0 0 0 16,10 0 0-16,-5 0 0 16,0 0 0-16,-5 0 0 15,0 0 0-15,0-4 16 16,0 4-8-16,-10-5-4 15,0 5 0-15,-14-4-16 0,0 4 8 16,-25 0 4-16,10 4 0 0,-24 1 8 16,10-1-4-16,-30 5 8 15,20-1-8-15,-30-8-4 16,16 5 4-16,-45-5 4 31,11 0-4-31,-26-5-20 0,11 5 8 0,-49-8 32 16,20-1-16-16,-35-8 0 15,25 8-4-15,-54-4-24 16,30 5 12-16,-54-10 12 16,29 10 0-16,-19-10 8 15,24 14-8-15,-29-9-4 0,5 0 4 16,24 0-4-16,24-4 0 16,25 0 0-16,0-9 0 15,9 8 0 1,20 14 0-16,-5-9 8 15,29 9-4-15,-19-13-20 16,19 8 8-16,-19-4 20 16,19 9-4-16,-10-5-12 15,20 9 0-15,5-4-4 16,19 4 0-16,10-5 16 16,9 5-4-16,10 0-20 15,20 0 8-15,5-8 12 16,4 16 0-16,5-8 24 15,10 0-16-15,0 0-4 16,0 0-4-16,5 0 4 16,5 0-4-16,0 0-12 0,-10 9 4 0,0-9-16 15,0 0 12-15,0 4 20 16,0-4-4-16,0 9 4 16,0-9-4-16,0 9-8 15,0-9 4-15,-10 0-4 16,10 8 0-16,-5-8 0 15,5 5 0-15,-5-5 0 16,5 0 0-16,-5 0 16 16,-4 0-8-16,-1-5 16 15,10 5-16-15,-10-8 16 16,10-1-16-16,-14 0-20 16,9-4 4-16,-5-4 32 15,0 0-16-15,1 4 0 16,4-4-4-16,-5 4-16 15,10-5 8-15,-10 10-4 16,10-1 0-16,-9 0-20 16,4 5 16-16,-5 4-20 15,5 4 16-15,-5 5 0 16,1 13 8-16,-11-1-12 16,11 1 12-16,-11 12-4 15,1 5 4-15,-6 17 0 16,16 1 0-16,-11 12 16 15,11-5-4-15,-11-3 16 16,20-9-12-16,-5-13 24 0,10-5-20 16,-5-17 68-16,0 1-48 15,-10-23 32-15,6 1-36 0,-16-30 8 16,6-5-20-16,-11-26 20 16,11 9-24-16,-20-13-12 31,5 13-4-31,-10-5-32 0,5 18 20 0,5-13 4 15,4 21 12-15,-14-8-28 16,25 8 16-16,-1 5-12 16,-4 13 12-16,4 8-44 15,5 9 28-15,1 13-20 16,-6 5 28-16,5 7 0 16,-4 6 12-16,-1 8 16 15,6-1-4-15,-16 23-12 16,6-9 4-16,-5 17 20 15,-1-9-8-15,-9-4-4 16,10-4 0-16,0-13 12 16,-1-4-8-16,-9-22 32 15,10-5-24-15,-10-25 56 16,10-5-40-16,-15-25 4 16,5-9-24-16,0-9 0 15,0 9-4-15,-15-5-8 16,25 14 4-16,-10-1-24 15,10 14 12-15,-10 4-32 16,24 12 24-16,-14 10-40 16,9 8 36-16,-4 13-36 0,4 4 32 15,5 17-8 1,10 5 20-16,-4 17 16 0,8 5 0 16,-4 4-4-16,10-1 4 0,5 1-4 15,-6-9 0-15,-9-8 44 16,10-5-24-16,-10-8 16 15,10-18-20-15,-20-13 96 16,10-4-60-16,0-21-24 16,-10-5-16-16,1-22-12 15,9 9 0-15,-15-13-12 16,1 14 8-16,-6-6 12 16,10 10-4-16,-14-1-20 15,10 9 8-15,-11 1-4 16,6 7 4-16,-1-3-12 15,11 8 12-15,-16 0 4 16,16 4 4-16,-11 0-20 16,15 5 12-16,-9 0-24 15,9 4 20-15,-15-4 12 16,11 8 4-16,-16-4-12 16,11 4 4-16,-20 0 20 15,10 1-8-15,-20-1-4 16,5 0 0-16,-14-4 4 15,9 5-4-15,-14-5-4 16,14 0 4-16,-29-9 4 16,5 5-4-16,-39-5 8 15,15 9-8-15,-30-8-20 16,20 8 8-16,-39-5 20 16,20 1-4-16,-25-5-20 15,20 9 4-15,-20-4 20 0,29 4-4 16,-33-4-4-16,19 8 0 0,-30 0-4 15,35 5 0-15,-25 0-28 16,25-1 16-16,-25 1 32 16,20 4-12-16,-5-5-16 15,25 5 0-15,-6-8 12 16,34 3 0-16,1-3-20 16,19 3 8-16,4-8 4 15,16 0 4-15,4 0 0 16,19 0 0-16,1 0-12 15,9 0 8-15,0 0 4 16,6 0 0-16,-6 0 8 16,5 0-4-16,0 0 24 15,5 0-16-15,-5 0-20 16,5 0 0-16,-5 0 20 16,10 0-4-16,-5 0 4 15,0 0-4-15,0-4-8 16,0 4 4-16,0-4-16 15,5 4 8-15,-10-5 12 16,5 10-4-16,-9-5-12 16,9 0 4-16,-5 0 4 15,5 0 0-15,-15 0 0 16,15 0 0-16,-5 0-12 0,10 0 8 0,-5 0 12 16,0 0-4-16,10 0-12 15,-5 0 4-15,0 0 20 16,-1 0-8-16,1 0-40 15,0 4 20-15,0-4 12 16,0 0 0-16,-5 4-8 16,5 1 4-16,-5-5-4 15,0 0 0-15,0 0 24 16,0 0-8-16,5 0-4 16,-1 4 0-16,1-4 4 15,0 0-4-15,0 0-12 16,0 0 4-16,-5 0 4 15,0 0 0-15,0 0 0 16,0 0 0-16,0 0-12 16,0 0 8-16,0 0 12 15,0 0-4-15,-5 4-12 16,5 5 4-16,-5 4-32 16,5 4 20-16,-5 9-12 15,10 4 16-15,-5 22-20 16,5 4 20-16,0 5 4 15,9-1 8-15,-4 1 8 16,5-10-4-16,-6-3-4 16,1-5 4-16,0-8-4 15,4-1 0-15,-9-8 8 16,0-4-4-16,-10-9 60 16,10 0-36-16,-5-13 40 15,5 4-36-15,-5-13-8 16,0 5-16-16,-5-9-8 0,10 4 4 15,-10-4-24-15,0 9 12 0,-4-9 4 16,4 9 4-16,-15-5 0 16,6 5 0-16,-15-5 0 15,4 5 0-15,-14 0-36 16,5 4 20 0,-14 4 24-16,4 5-4 0,-9 3-44 15,9 6 24-15,-14 12-8 16,14 0 16-16,-5 22-12 15,10 4 12-15,5 26-40 16,0-4 28-16,5 13 8 16,15-9 8-16,4 17-8 15,10-8 8-15,5 21 20 16,9-8-8-16,6-5 16 16,14-17-16-16,19-13 40 15,10-8-24-15,30-14 4 16,-1-8-16-16,15-9-8 15,-5-4 0-15,15-9 20 16,-11-12-12-16,11-5 32 16,-10 0-28-16,0-18 4 15,-20 5-12-15,-14-25 36 16,-15 3-20-16,-14-38 48 16,-5 12-40-16,-20-25 4 15,-4 8-24-15,-20-8 12 0,-5 12-16 16,-28-8-12-16,4 13 0 0,-39-4-32 15,5 8 20-15,-25-4-4 16,11 26 12-16,-1-9-44 16,15 22 24-16,-5 4 16 15,20 17 8 1,-5 9-16-16,19 9 12 0,5 4-4 16,14 4 4-16,6 5-72 15,14 8 44-15</inkml:trace>
          <inkml:trace contextRef="#ctx0" brushRef="#br0" timeOffset="243173.9979">10718 8823 52 0,'-19'-26'16'0,"19"26"-12"0,0 0 0 16,0 0 8-1,0 0-8-15,-5 0 84 0,-5 5-44 16,10 3 76-16,-10 5-68 16,1 4 44-16,-6 14-56 15,5 3 60-15,6 14-60 16,-6 12 8-16,0-8-28 0,10 0 4 15,-14-5-12-15,14-4 28 16,-10-8-24-16,10-5 20 16,-10-8-20-16,10-5 64 15,0-8-48-15,0-9 4 0,10-5-20 16,-10-8 8-16,10 1-16 16,-10-14-4-16,9-5 0 15,-4-7-24-15,5-1 12 16,4-5 12-16,11 1 0 15,4 0-20 1,0 0 8-16,25-9-4 16,-6 13 4-16,15 0 16 15,-9 5-4-15,-6 4 24 16,11 12-16-16,-21 5-20 16,6 13 0-16,-5 5 20 15,-15 8-4-15,-4 4-4 16,-6 9 0-16,-14 4-16 15,0 0 8-15,-14 1 48 16,-6-1-24-16,-4 0 0 16,0-4-12-16,-15 0-8 15,5-5 4-15,-24 5 20 0,9-8-12 16,-9-5-32-16,14-1 12 16,-5-3 8-16,15-5 4 15,0-4-12-15,5 5 4 0,10-5 20 16,-6-5-8-16,16 1-12 15,9 0 0-15,-5-1 12 16,5 5-4-16,5 0-4 0,4 0 4 16,1 0 20-1,15 5-12-15,-11 3-4 16,15 5-4-16,0 0 4 16,-4 5-4-16,9-1 16 15,0 0-12-15,0 0-4 0,5 1 0 16,-5-1 4-16,9 0-4 15,-9-4 8-15,-5-4-8 16,5 4-4-16,-4 0 4 16,8 0 20-16,6 0-12 15,-10-5-20-15,5 1 0 0,-15-5 20 16,10 1-4-16,-9-5 32 31,-1 0-24-31,-5-5 32 16,6 5-32-16,-11-4-12 15,-4 8-8-15,0-4-4 16,-5 0 0-16,-10 0-204 16,-5 9 116-16</inkml:trace>
          <inkml:trace contextRef="#ctx0" brushRef="#br0" timeOffset="185869.7999">5942 9510 456 0,'0'-26'168'0,"0"26"-128"0,20-35-16 16,-6 18-20 0,1 0-8-16,9-9 108 15,1 4-56-15,13-8-12 16,6 8-20-16,10-3-16 16,-6 3 4-16,6 0 12 15,-6 9-8-15,-4 5 48 16,0 3-28-16,-15 10 4 0,-5 3-20 0,-14 5 72 15,0 9-48-15,-10 0 12 16,4 3-28-16,-4-3 40 16,0-5-32-16,0-4 56 15,10 0-48-15,-5-8 28 16,5-1-36-16,-1-8 16 16,6-1-24-16,9-8-28 31,1 5 4-31</inkml:trace>
        </inkml:traceGroup>
        <inkml:traceGroup>
          <inkml:annotationXML>
            <emma:emma xmlns:emma="http://www.w3.org/2003/04/emma" version="1.0">
              <emma:interpretation id="{40C563C5-4555-438F-AC7D-29548FCB7536}" emma:medium="tactile" emma:mode="ink">
                <msink:context xmlns:msink="http://schemas.microsoft.com/ink/2010/main" type="inkWord" rotatedBoundingBox="19816,9020 22625,9025 22623,9651 19815,9645"/>
              </emma:interpretation>
              <emma:one-of disjunction-type="recognition" id="oneOf24">
                <emma:interpretation id="interp32" emma:lang="" emma:confidence="0">
                  <emma:literal>CMOS</emma:literal>
                </emma:interpretation>
                <emma:interpretation id="interp33" emma:lang="" emma:confidence="0">
                  <emma:literal>CMO</emma:literal>
                </emma:interpretation>
                <emma:interpretation id="interp34" emma:lang="" emma:confidence="0">
                  <emma:literal>AMOS</emma:literal>
                </emma:interpretation>
                <emma:interpretation id="interp35" emma:lang="" emma:confidence="0">
                  <emma:literal>cmos</emma:literal>
                </emma:interpretation>
                <emma:interpretation id="interp36" emma:lang="" emma:confidence="0">
                  <emma:literal>capos</emma:literal>
                </emma:interpretation>
              </emma:one-of>
            </emma:emma>
          </inkml:annotationXML>
          <inkml:trace contextRef="#ctx0" brushRef="#br0" timeOffset="223852.7025">19337 8650 548 0,'0'-30'204'0,"0"30"-156"0,0-21-16 15,-5 12 116 1,5 0-88-16,-10-8 36 0,1 4-56 16,-11-4-16-16,6 4-12 0,-25 4-12 15,5 1 4-15,-24 8 4 16,9 4-4-16,-14 13 24 15,14 9-16-15,1 13-40 16,14 8 16 0,24 23 36-16,20-6-12 0,24 1 24 15,14-13-20-15,25 4 44 16,0 0-32-16,-5-30-324 16,5 0 164-16</inkml:trace>
          <inkml:trace contextRef="#ctx0" brushRef="#br0" timeOffset="224463.0857">19905 8551 696 0,'-19'-26'256'0,"19"26"-196"0,5 0-20 16,-10-4 12 0,5 8-36-16,-10-4-40 15,1 17 12-15,-11 1-16 16,6 12 16-16,-11 17 8 15,6 10 4-15,-1 3 0 16,6-4 0-16,-1-4 16 16,6-9-8-16,-1-8 16 15,10-9-16-15,5-9 32 16,9-8-24-16,6-35 32 16,4 4-32-16,10-30 4 15,-5 0-12-15,0-12-52 0,-4 3 28 16,-6 5-8-16,-4 9 16 0,-1 8 8 15,1 17 0-15,-6-4 24 16,1 13-12-16,-5 13 24 16,0 9-24-16,-5-5 12 15,5 22-12-15,0 4 0 16,-1 1-4-16,6 16-8 16,5-8 4-16,-1-5 20 15,6 10-12-15,4-31 48 16,0 4-32-16,10-26 28 15,5 1-28-15,5-23 36 16,5 1-36-16,-1-13-112 16,1 13 44-16,-10-5-20 15,-5 14 36-15,-10-5 24 16,-5 13 0-16,-14 13 12 16,0 0-8-16,-20 21 32 15,6-3-20-15,-11 29-4 16,11 1-8-16,-1 12 4 15,5-4-4-15,0-4 16 16,10-4-12-16,0-10 32 16,5-3-24-16,-6-18 4 15,16 0-12-15,-6-17-192 16,1 0 100-16</inkml:trace>
          <inkml:trace contextRef="#ctx0" brushRef="#br0" timeOffset="224811.3773">20955 8542 592 0,'0'-21'220'0,"0"21"-172"0,-10 0-12 0,5-9 32 16,5 9-44-16,-14 0-20 16,14 9-4-16,-15 4 36 15,5 4-24-15,-9 5 16 16,9 4-16-16,-9 21 36 15,4 1-24-15,-4 3-24 16,19 1 0-16,-5-4 8 16,5-1-4-16,5-8 16 15,5-9-12-15,4-8 32 16,15-5-24-16,0-17 4 16,10-4-12-16,-5-31 4 15,0 5-8-15,-14-26-48 16,-1 4 28-16,-19-8-16 15,0 8 20-15,-14 0 8 16,-1 17 4-16,0 1-28 16,6 12 16-16,-1 5-144 15,20 8 84-15</inkml:trace>
          <inkml:trace contextRef="#ctx0" brushRef="#br0" timeOffset="225578.3811">21586 8590 248 0,'10'-9'92'0,"-10"9"-72"0,24-8-4 0,-9 3 156 16,-5 5-96-16,-10-4 112 15,9 4-108-15,-9-9-16 16,0 9-40-16,-9-4-16 15,-6 8-4-15,-9-8 4 16,4 13-4-16,-9-9-28 16,0 4 12-16,5 5 12 15,19 8 4-15,-5 5 16 16,10 8-12-16,5 17 16 16,10 1-16-16,9 12 4 15,5-4-4-15,5 5-8 16,5-9 4-16,-5-1 20 0,-10-16-12 15,-14-9 100-15,-20-4-60 16,-9-5 4-16,-10-4-36 16,0-9-4-16,-5-8-8 0,0-5-84 15,0 0 40-15,9 1-648 16</inkml:trace>
        </inkml:traceGroup>
      </inkml:traceGroup>
    </inkml:traceGroup>
    <inkml:traceGroup>
      <inkml:annotationXML>
        <emma:emma xmlns:emma="http://www.w3.org/2003/04/emma" version="1.0">
          <emma:interpretation id="{C3CCBA18-1261-4B46-B098-232C82E1ABD3}" emma:medium="tactile" emma:mode="ink">
            <msink:context xmlns:msink="http://schemas.microsoft.com/ink/2010/main" type="paragraph" rotatedBoundingBox="5939,10586 19503,9755 19633,11888 6070,127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D63D3C-720D-40B8-A093-B4C527F2A7A8}" emma:medium="tactile" emma:mode="ink">
              <msink:context xmlns:msink="http://schemas.microsoft.com/ink/2010/main" type="line" rotatedBoundingBox="5939,10586 19503,9755 19633,11888 6070,12719"/>
            </emma:interpretation>
          </emma:emma>
        </inkml:annotationXML>
        <inkml:traceGroup>
          <inkml:annotationXML>
            <emma:emma xmlns:emma="http://www.w3.org/2003/04/emma" version="1.0">
              <emma:interpretation id="{852287DD-9756-4AB5-853A-20CDB7409B03}" emma:medium="tactile" emma:mode="ink">
                <msink:context xmlns:msink="http://schemas.microsoft.com/ink/2010/main" type="inkWord" rotatedBoundingBox="17287,10380 19532,10243 19633,11888 17388,12025">
                  <msink:destinationLink direction="with" ref="{72B3B307-0CED-4F66-800B-CF3C864FFC20}"/>
                </msink:context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1791.3391">18307 10866 932 0,'-78'69'348'0,"78"-69"-272"0,-102 147-20 0,54-91 4 16,9 0-44-16,-29 4 20 15,19-3-20-15,-19 7-256 16,15-12 132-16</inkml:trace>
          <inkml:trace contextRef="#ctx0" brushRef="#br0" timeOffset="181637.9307">17452 10728 800 0,'-5'4'296'0,"5"-4"-232"0,-53 30-16 16,14-8 80-1,5 8-80-15,-25 22 52 0,11 0-60 0,-10 17-20 16,19-9-12-16,5 1 8 16,5-10-8-16,14-12-116 15,5-4 56-15,30-9-324 16,4-18 212-16</inkml:trace>
          <inkml:trace contextRef="#ctx0" brushRef="#br0" timeOffset="181441.4048">17054 10676 496 0,'-34'13'184'0,"34"-13"-140"0,-44 34-16 16,5-12 128-1,15 4-92-15,-35 17 44 16,1 9-64-16,-10 17 12 15,5-9-36-15,0 1 36 16,19-5-32-16,-5-13 12 16,25-4-20-16,5-17-36 15,4 4 12-15</inkml:trace>
          <inkml:trace contextRef="#ctx0" brushRef="#br0" timeOffset="180780.5776">17632 9950 364 0,'0'-8'132'0,"0"8"-100"0,0 8-12 16,0-8 148-1,0 0-96-15,0 0 32 16,0 0-60-16,-5 0 24 16,0 9-36-16,-10 0 36 15,15 4-40-15,-4 4 12 16,4 4-24-16,0 14 72 16,4 4-52-16,-4 13 40 15,20 4-44-15,-15 4-28 16,9-4-4-16,-9-8 16 0,0-1-8 15,-5-8 16-15,0 4-16 16</inkml:trace>
          <inkml:trace contextRef="#ctx0" brushRef="#br0" timeOffset="180135.3615">16446 9911 528 0,'-5'-4'196'0,"5"4"-152"0,10-17-12 0,-5 8 72 16,5 9-64-16,-1-8 44 16,6 8-48-16,0-9 24 15,9 9-32-15,-10-9 28 16,6 9-32-16,-6-4 4 16,6 4-16-16,-6 0 20 15,6 0-20-15,-1 0 4 16,6 0-8-16,4 0 36 15,5 0-20-15,9 0 12 16,6 0-20-16,19-4 44 16,0 4-32-16,34-5 4 15,0 5-20-15,29-4 0 16,-9 8-4-16,4-8-8 16,-4 0 4-16,4-5-4 0,-14-4 0 15,-5 0 8-15,-15 4-4 0,-19-3 8 16,-10 7-8-1,-19-8-4-15,-10 9 4 16,-10 0 20-16,-10 4-12 16,6-5-32-16,-1 5 12 0,-9-4 0 15,9 8 8 1,6-8 0-16,4 4 0 0,-10-4 8 16,6 4-4-16,-1-5-56 15,0 10 28 1,-4-5-148-16,-1 4 96 0</inkml:trace>
        </inkml:traceGroup>
        <inkml:traceGroup>
          <inkml:annotationXML>
            <emma:emma xmlns:emma="http://www.w3.org/2003/04/emma" version="1.0">
              <emma:interpretation id="{20EBC308-4735-4089-8218-6B8CBEF97B31}" emma:medium="tactile" emma:mode="ink">
                <msink:context xmlns:msink="http://schemas.microsoft.com/ink/2010/main" type="inkWord" rotatedBoundingBox="10754,10634 12765,10511 12838,11696 10826,11819"/>
              </emma:interpretation>
              <emma:one-of disjunction-type="recognition" id="oneOf26">
                <emma:interpretation id="interp38" emma:lang="" emma:confidence="0">
                  <emma:literal>4</emma:literal>
                </emma:interpretation>
                <emma:interpretation id="interp39" emma:lang="" emma:confidence="0">
                  <emma:literal>z R</emma:literal>
                </emma:interpretation>
                <emma:interpretation id="interp40" emma:lang="" emma:confidence="0">
                  <emma:literal>Z R</emma:literal>
                </emma:interpretation>
                <emma:interpretation id="interp41" emma:lang="" emma:confidence="0">
                  <emma:literal>*</emma:literal>
                </emma:interpretation>
                <emma:interpretation id="interp42" emma:lang="" emma:confidence="0">
                  <emma:literal>2 R</emma:literal>
                </emma:interpretation>
              </emma:one-of>
            </emma:emma>
          </inkml:annotationXML>
          <inkml:trace contextRef="#ctx0" brushRef="#br0" timeOffset="257467.2604">10704 10076 260 0,'0'-9'96'0,"9"9"-76"0,6-4-4 0,0 4 80 16,4 4-56-16,-4 5 28 15,9-1-40-15,5 5 36 16,-14 0-36-16,9 0-16 15,-14 0-4-15,-10 4 68 0,-10 1-40 16,-14-1 24-16,-1 4-40 16,1 1 28-16,-10-5-32 15,10 1 20-15,4-1-20 0,6-4 0 16,14 0-8-16,14-5 48 16,20 1-32-16,15-5 8 15,9 1-20-15,-4-5 20 16,-16 0-20-16,6 0-20 15,-15 4 0-15,0-4-276 16,-14 9 152-16,0 4-324 16</inkml:trace>
          <inkml:trace contextRef="#ctx0" brushRef="#br0" timeOffset="258261.4126">11413 10382 372 0,'-5'4'140'0,"-5"14"-112"0,1 21-4 16,9-5 144-16,0 18-96 15,-5-5 16-15,-5 5-52 16,10 4 20-16,-10 1-32 16,10 3 20-16,-4-4-24 0,4-17 36 0,0 0-32 15,0-13 40-15,-10-13-36 16,10-13 28-16,10-22-28 15,-6-4-8-15,6-13-12 16,5-8-104-16,9-1 52 16,-5-3-156-16,6-6 112 15,-1 6 56-15,0 3 24 16,1 5-12-16,18 4 8 16,-4 0 100-16,5 0-44 15,-5 22 36-15,-5 4-48 16,0 13 8-16,-10 17-24 15,10 5 0-15,-19 4-8 16,9 4 4-16,-9 0-8 0,-11 1 40 16,-8-1-20-1,-11-4-4-15,-9 4-12 0,-15-13-104 16,-5 5 52-16,-5-5-24 16,-9-8 40-16,10-5-12 15,4 5 24-15,15-1-16 16,4 1 16-16,6 13 44 15,29-5-16-15,14 0 80 16,10 5-56-16,15 8 24 16,-1 17-40-16,-4 1 16 15,4-5-20-15,-14 0 0 16,5-12-8-16,-14 3 28 16,-6-12-20-16,-4 4-40 15,-6-5 12-15,6-8-376 16,-15 0 212-1</inkml:trace>
          <inkml:trace contextRef="#ctx0" brushRef="#br0" timeOffset="256985.4785">9853 10443 320 0,'0'-18'120'0,"0"10"-96"0,5-5-4 0,-5 4 60 16,10 0-48-16,5-4 48 15,-6-4-44-15,1 9 8 16,-5-1-28-16,14 0 0 16,-4 1-8-16,9 8 12 15,10 0-12-15,10 8 16 16,-5 1-16-16,9-9-12 16,-4 9 0-16,5-1 4 0,-15-3 0 15,5-1 16-15,-20 0-8 16,5 0 32-16,-9-4-24 15,-5 0 4-15,-10 0-12 0,-10 5-68 16,10-1 32-16,-15-4-164 16,1 0 108-1,-6 0-28-15,6 9 68 16,-6-5 28 0,6 13 80-16,4 9-32 15,-5 5 48-15,6 3-44 16,-6 5 32-16,-4 0-36 15,-6-5-44-15,-9-3 4 16,10 7 0-16,9 1 8 16,-4 0 24-16,4-4-12 15,15-1-20-15,-4 1 0 0,8-1-4 16,11 1 4-16,-5-1 16 16,-1-3-4-16,1-1-12 15,-5 0 4 1,5-8 28-16,-10-1-12 0,-10-3-4 15,-5-5-4-15,1-9-4 16,-15-4 0-16,4-4 24 16,-9-5-12-16,10 0-12 15,0 1-4-15,0-1-16 16,14 0 12-16,5 1 84 16,-5 3-44-16,20 1 36 15,-5 8-40-15,14 5 16 16,6 4-24-16,-1 0 0 0,10 0-12 0,0 0 12 15,5-9-12-15,-5 1 16 16,14-5-16-16,-14-9 24 16,-9 0-20-16,-1 5 24 15,-14-5-24-15,4-8-20 16,-4 4 0-16,-10 4-260 16,0-8 148-16,15 9-332 15</inkml:trace>
        </inkml:traceGroup>
        <inkml:traceGroup>
          <inkml:annotationXML>
            <emma:emma xmlns:emma="http://www.w3.org/2003/04/emma" version="1.0">
              <emma:interpretation id="{A9C918DC-2B6E-4B5E-A984-4277E7E893C6}" emma:medium="tactile" emma:mode="ink">
                <msink:context xmlns:msink="http://schemas.microsoft.com/ink/2010/main" type="inkWord" rotatedBoundingBox="5939,10586 8320,10440 8414,11960 6033,12106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86996.3097">5631 11134 676 0,'0'-9'248'0,"0"9"-192"0,-19 13-16 0,4 0 32 15,1 8-48 1,-15 23 68-16,-15 3-52 0,-9 5 0 16,4 0-24-16,-9 0 16 15,4-5-20 1,15-4 4-16,5 0-8 0,0-12 28 0,44-31-256 31,14 0 120-31</inkml:trace>
          <inkml:trace contextRef="#ctx0" brushRef="#br0" timeOffset="187205.8679">6346 10909 880 0,'-59'35'328'16,"59"-35"-256"-16,-97 82-16 0,53-39 20 15,15 0-52-15,-14 13 0 16,9 0-16-16,0 0 12 15,14-4-12-15,-4-9 32 16,14-8-24-16,0-9-24 16,15-5 4-16,20-12-176 15,4 0 100-15,24-22-376 16,10 4 256-16</inkml:trace>
          <inkml:trace contextRef="#ctx0" brushRef="#br0" timeOffset="187326.2858">6870 11155 704 0,'-48'69'264'0,"48"-69"-208"0,-68 91-12 0,29-57 0 16,15-3-32-16,-25-1-4 15,5 0-4-15</inkml:trace>
          <inkml:trace contextRef="#ctx0" brushRef="#br0" timeOffset="187535.7775">7152 11138 932 0,'-14'47'348'0,"14"-47"-272"0,-83 87-20 0,34-53 16 16,6 1-52-16</inkml:trace>
          <inkml:trace contextRef="#ctx0" brushRef="#br0" timeOffset="186722.1188">5253 11073 288 0,'-78'-17'108'0,"78"17"-84"0,-39-4-4 0,19-1 152 16,11 5-96-16,-6-4 184 15,5 0-152-15,6-1 64 16,8 5-100-16,21-8 48 16,4 8-68-16,63-13-4 15,10 8-28-15,78-8-4 16,0 0-8-16,53-4 12 15,-24 4-12-15,39 9 32 16,-30 13-24-16,-4-5-12 16,-29 4-8-16,-30-3 4 15,-29-1 0-15,-38 5 0 16,-20-1 0-16,-44 10-116 16,-14 3 64-16</inkml:trace>
          <inkml:trace contextRef="#ctx0" brushRef="#br0" timeOffset="186393.2468">6457 9981 508 0,'10'0'188'0,"-10"0"-148"0,0 4-8 0,0-4 72 16,0 0-64-16,-5 0 60 15,5 0-56-15,-5 0 60 16,10 0-64-16,-5 8-8 15,5 5-20-15,-5 9 8 16,0 4-12-16,0 30-4 16,0 9 0-16,0 26 4 15,5-1-4-15,-5 1 8 16,10-9-8-16,-10-9 32 16,0-8-20-16,0 4 32 15,9-8-32-15,-4-9 40 16,5-5-32-16,-10-8 4 15,0-5-16-15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49.2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65FE4F9-619B-4A20-8F13-0E8F56B2E6BB}" emma:medium="tactile" emma:mode="ink">
          <msink:context xmlns:msink="http://schemas.microsoft.com/ink/2010/main" type="inkDrawing" rotatedBoundingBox="8644,17220 9783,16257 9854,16341 8715,17304" semanticType="callout" shapeName="Other">
            <msink:sourceLink direction="with" ref="{31EBFE46-6469-4BC3-9E3D-09092B116EF5}"/>
            <msink:sourceLink direction="with" ref="{D3CED01B-86DF-4482-9742-833208A13397}"/>
          </msink:context>
        </emma:interpretation>
      </emma:emma>
    </inkml:annotationXML>
    <inkml:trace contextRef="#ctx0" brushRef="#br0">1164-3 404 0,'-39'0'148'0,"10"17"-112"0,-15 9-12 15,10-5-24-15,-34 18-4 16,-29 35 160-16,-5 21-84 15,5 13 24-15,-5-13-56 16,-10-9-8-16,5-8-20 16,-9 0 20-16,23-14-20 0,25 5-12 15,24-17-4-15,35-17-92 16,43-27 48-16,29-8-452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7:46.5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5CCA0D8-6A54-4D22-860A-6AE84EFDD99D}" emma:medium="tactile" emma:mode="ink">
          <msink:context xmlns:msink="http://schemas.microsoft.com/ink/2010/main" type="inkDrawing" rotatedBoundingBox="9859,11342 13562,11433 13492,14271 9790,14180" hotPoints="13541,12961 11938,14564 10335,12961 11938,11358" semanticType="enclosure" shapeName="Circle">
            <msink:destinationLink direction="to" ref="{6B99BDF9-24BC-4B53-B824-AD671D381958}"/>
          </msink:context>
        </emma:interpretation>
      </emma:emma>
    </inkml:annotationXML>
    <inkml:trace contextRef="#ctx0" brushRef="#br0">44 1374 208 0,'0'-9'76'0,"0"9"-60"0,0-8-4 16,0 8 4-16,0-4-12 15,10-1 76-15,-6 1-44 16,6-9 4-16,-10 4-24 16,10 1 84-16,-5-5-52 15,-5 0 56-15,9-5-60 16,-9-3-4-16,10-5-24 0,-5 0-12 16,-5-4 0-16,10 0 12 0,0-5-8 15,4 5-4-15,10-9 0 16,1 9 4-16,-11-9-4 15,11 0-4-15,-6-4 4 16,20 0-4-16,-15-1 0 16,-4 6 8-16,14 3-4 15,-10 5 24-15,0 0-16 16,0 8 12-16,10-4-12 16,-9 4-8-16,14-8 0 15,-5 0 20-15,0-9-12 16,0-4 32-16,4 0-28 0,-3 0 12 15,13-5-16-15,-4 5 0 16,4 4-4-16,1 4 4 16,0 1-8-16,4 8-12 15,-4 0 4-15,9 5 20 16,-10 3-8-16,1 5 24 16,9 0-20-16,-14 5-4 15,5-1-4-15,-6 0-4 16,-4 1 0-16,5-1 32 15,-5 5-16-15,9 4-24 16,11 0 4-16,-11 0 16 16,20 8-4-16,-9-3-12 15,14 8 0-15,-15 4 12 16,10 0-4-16,-20 1-4 16,1-10 4-16,4 5 4 0,-4 4-4 15,0-8-12-15,-1 0 4 16,11-5 12-16,-11 13-4 15,10-8-4-15,-9 13 4 16,9-5 4-16,-14 13-4 16,9-4 8-16,-9 4-8 15,0 0-4-15,-10-4 4 16,5 9 20-16,4-1-12 16,-8-3-12-16,-6-5-4 15,5-1 4-15,0-3 0 0,0 0 16 16,5-5-8-16,-5 0-4 15,9 0 0-15,-4 1-4 16,5-1 0-16,4 9-28 16,-14 4 16-16,15 0 32 15,-15 14-12-15,5 3 8 16,-10 1-8-16,-5 3-8 16,1 6 4-16,-1-6 4 15,5-3-4-15,-14 4 16 16,-1-9-12-16,6-4-20 15,-6-5 4-15,-4-3 12 16,5-6 0-16,-6 1 8 16,1 0-8-16,-5 0-12 15,5 0 4-15,-1 4 20 16,-9 5-8-16,0 8 4 16,0-4-4-16,0 4 4 0,0-4-8 15,-9 0 8-15,9 4-8 16,-10-4 8-16,10-5-8 15,-15 5-12-15,6 0 4 16,-1 0 12-16,0-4-4 16,0-5 8-16,1 0-8 15,-11-4-12-15,6 0 4 16,4 0 12-16,-5 0-4 16,6-5 16-16,-16 14-12 15,6-9-4-15,0 0 0 16,-1 0 12-16,-4 4-8 0,-1 0 4 15,1 5-4-15,0 3-16 16,-10 6 4-16,0-6 4 16,5 1 0-16,0-4 0 15,4-5 0-15,-9 0 8 16,10-4-4-16,0-4-4 16,-1-5 4-16,-9 0-4 15,10 5 0-15,5-5 0 16,-10 1 0-16,4-5 8 15,-4-1-4-15,5-3-20 16,-5 0 8-16,-5-1 12 16,-10-3 0-16,5-1-4 15,-14 5 4-15,4-5-4 16,-9 0 0-16,9 1 16 16,-9 8-8-16,0-5 4 0,9-3-4 15,5 3-16-15,-9-4 4 16,4-4 4-16,1 5 0 15,4-5 8-15,-5 4-4 16,-9-4-20-16,0-4 8 16,-15 4 12-16,5 0 0 15,-5 0-12-15,15 0 4 16,-1 0 4-16,1 4 0 16,9-4 8-16,15-4-4 15,-4-1-20-15,-1 1 8 16,5 0 4-16,-15 0 4 0,10-1 8 15,-4-3-4-15,-6 3-4 16,0 1 4-16,-4-5 4 16,4 5-4-16,10-5-4 15,-4 5 4-15,9-5-16 16,0 5 8-16,5-9 12 16,4 4-4-16,-4-8-4 15,15 4 4-15,-6-4 12 16,1-5-8-16,-1 1-20 15,1 4 4-15,4 4 12 16,1-9 0-16,-1 0 8 16,1 1-8-16,-1-5-12 15,-9 0 4-15,9-4 20 16,-4 4-8-16,9-4-48 16,-10 8 24-16,6-4 28 15,-6 13-4-15,1-13-8 0,-5 9-4 16,9 0-4-16,5-1 0 15,-4-3 24-15,4-1-8 16,0 5-28-16,6 0 8 16,-6-1 24-16,5 1-8 15,0 4 0-15,-9 0 0 16,4 5-4-16,0-10 0 16,-4 14 0-16,4-13 0 15,-5 8 8-15,1 0-4 16,-6-4-12-16,11-4 4 15,-6 0 20-15,0 0-8 0,-4-9-40 16,-5-5 20-16,9 1 0 16,-4-4 12-16,4-1 0 15,1 5 0-15,-1-9 0 16,-4 0 0-16,9 0 8 16,-5 0-4-16,-4 5-4 15,4 4 4-15,-4 4-4 16,-6 4 0-16,11 1-72 15,-6 3 40-15,6 5-376 16,4 13 228-16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12.4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1A80E7-6C7B-4CE1-8996-9FF555205506}" emma:medium="tactile" emma:mode="ink">
          <msink:context xmlns:msink="http://schemas.microsoft.com/ink/2010/main" type="inkDrawing" rotatedBoundingBox="3302,17187 14014,17565 14007,17742 3295,17363" shapeName="Other"/>
        </emma:interpretation>
      </emma:emma>
    </inkml:annotationXML>
    <inkml:trace contextRef="#ctx0" brushRef="#br0">0 0 508 0,'10'9'188'0,"34"-1"-148"0,29 27-8 15,-5-14 36-15,19 10-44 16,34 3-20-16,74-4-4 0,28-4 0 16,93-4 0-1,24-9 88-15,73-5-48 0,68-3-28 0,49-5-8 16,19 8 56-16,39 10-32 15,14-10-28-15,25 5-4 16,29 0 60-16,-15 9-28 16,-10-9 40-16,-47 4-36 15,-45 5 8-15,-19-1-24 16,-88 1 0-16,-34-13-8 16,-43 12 28-16,-78 1-20 15,-54-9-288-15,-38-5 148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14.3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BC67D45-0A0C-49FF-B672-FD704093514C}" emma:medium="tactile" emma:mode="ink">
          <msink:context xmlns:msink="http://schemas.microsoft.com/ink/2010/main" type="inkDrawing" rotatedBoundingBox="9639,16163 12572,16318 12452,18599 9518,18445" hotPoints="12848,17543 11738,18653 10628,17543 11738,16433" semanticType="enclosure" shapeName="Circle">
            <msink:destinationLink direction="with" ref="{64426BED-56EB-4663-859B-520823E9D7F6}"/>
          </msink:context>
        </emma:interpretation>
      </emma:emma>
    </inkml:annotationXML>
    <inkml:trace contextRef="#ctx0" brushRef="#br0">0 1151 260 0,'20'0'96'0,"-10"0"-76"0,14 4-4 0,-10 0 124 16,6 5-80-16,-6-1 36 16,1 5-56-16,4 0 4 15,1 0-28-15,-1 0 0 16,1-4-8-16,-1-5 20 16,1-8-16-16,-1-5 4 15,0 1-8-15,1-10 12 0,-1 1-12 16,6-4-4-16,-1-10 0 15,0 5 12-15,1-4-8 0,4 0 4 16,-10 0-4-16,5-1-16 16,6-3 4-16,4 4-4 15,0-5 0-15,4-4 0 16,1 5 0-16,5-14 32 16,5-4-12-16,-6-4-12 15,-4-4-4-15,0-5 4 16,0-4 0-16,-5 4 16 15,0 5-8-15,5 8-4 16,5 0 0-16,4 9 20 16,10 4-12-16,10 4 40 15,-4 1-28-15,8 8-24 16,-13 4 0-16,9 5 0 16,-20 4 0-16,1 9-12 15,-15 0 8-15,0 8 28 0,15 4-12 16,-15 5 4-16,14-8-8 15,-4 8 4-15,4 0-8 16,25 4 8-16,-14 0-8 16,9 5 16-16,-10-1-12 15,5 14-12-15,-5 12 0 16,-4 1 12-16,-6 4-4 16,1 4-12-16,-5 4 4 15,4-3 20-15,6-10-8 16,-1 5-12-16,-9 4 0 15,0-9-4-15,-5 1 0 0,-1 4 16 16,-13 4-4-16,4 4-4 16,0 10 4-16,-14 3-4 15,4-4 0-15,-4 0 24 16,-1 0-12-16,-9-8 4 16,-5-5-8-16,-5 0-8 15,0-4 4-15,-4 4 20 16,-6 0-12-16,-4 9-20 15,-1 0 0-15,-4-1 32 16,-5 1-16-16,-5-13 0 16,0 4-4-16,-5-8 4 15,0-1-4-15,5-8 8 16,0-9-8-16,5 0 16 16,-5-4-12-16,0-4 16 15,-5-5-16-15,5-4-20 16,-5 0 4-16,-14 0 4 0,4-4 4 15,-9-1 16-15,-15-3-8 16,5 3-4-16,-5 1 0 16,5-5-4-16,5-4 0 15,9-4 0-15,-4-5 0 16,5-4 0-16,-6-4 0 16,1 4 24-16,0-13-12 15,-15 5-4-15,10-10-4 16,-1 6-32-16,6-6 16 15,10 1 4-15,-11-9 8 0,11 13 0 16,4-13 0-16,5 9 8 16,5-13-4-16,-10 0-4 15,5 4 4-15,5 4-24 16,0-8 12 0,0 13 4-16,-4-5 4 0,-6 5 24 15,0 9-12-15,0-1-48 16,1 5 20-16,4 4 12 15,0 0 4-15,5 0-8 16,5-4 4-16,0 4 4 16,0 0 0-16,4 0 0 15,6 0 0-15,-1 0 8 16,6 4-4-16,-1-4-12 16,1 0 4-16,4 5-4 15,0 3 0-15,-9 5-44 16,-1 0 24-16,1 0 8 0,4 5 8 15,-4-10-40 1,-5 5-28 0,4-4-44-16,6 0 64 15,-1-5-164 1,0 9 128-16,6-9-204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7:49.5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B99BDF9-24BC-4B53-B824-AD671D381958}" emma:medium="tactile" emma:mode="ink">
          <msink:context xmlns:msink="http://schemas.microsoft.com/ink/2010/main" type="inkDrawing" rotatedBoundingBox="13476,11932 14947,11138 15142,11499 13671,12293" semanticType="callout" shapeName="Other">
            <msink:sourceLink direction="to" ref="{45CCA0D8-6A54-4D22-860A-6AE84EFDD99D}"/>
            <msink:sourceLink direction="from" ref="{F113379C-946F-4900-9794-6C0EA88B5C8D}"/>
          </msink:context>
        </emma:interpretation>
      </emma:emma>
    </inkml:annotationXML>
    <inkml:trace contextRef="#ctx0" brushRef="#br0">-2949-1200 260 0,'-5'-26'96'0,"5"26"-76"0,-5 0-4 0,1 0 80 16,-11 0-56-16,-4 8 132 0,-11 1-96 15,-23 8-16-15,-25 14-40 16,-24 16-16-16,-5 22 0 15,0 9 48-15,-4 4-28 0,4-9 24 16,-15-12-28-16,15-5 28 16,5-17-32-16,20 0 12 15,9-5-16-15,15-8 12 16,28-9-16-16,11-4-188 16,9-8 96-16</inkml:trace>
    <inkml:trace contextRef="#ctx0" brushRef="#br0" timeOffset="225.5829">-4164-773 352 0,'-58'22'132'0,"24"-1"-104"0,-14 14-8 0,23-9 184 16,-9 4-116-16,10 5 52 16,9-1-80-16,-4 1-4 15,4-5-32-15,6 0 24 0,18-8-32 16,16-5 48-16,-1-13-36 15,25-4 12-15,9-4-24 16,15-5 8-16,9 9-12 16,-9-4-360-16,10-5 192 15,-15 9-328 1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15.9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F4F9FB4-3F20-445B-8783-E80B35299016}" emma:medium="tactile" emma:mode="ink">
          <msink:context xmlns:msink="http://schemas.microsoft.com/ink/2010/main" type="inkDrawing" rotatedBoundingBox="6681,16397 9577,16236 9698,18412 6802,18572" hotPoints="8733,17342 7612,18464 6490,17342 7612,16220" semanticType="enclosure" shapeName="Circle">
            <msink:destinationLink direction="with" ref="{1351C00D-3A5C-441F-8F85-FD9144270C47}"/>
            <msink:destinationLink direction="with" ref="{64426BED-56EB-4663-859B-520823E9D7F6}"/>
          </msink:context>
        </emma:interpretation>
      </emma:emma>
    </inkml:annotationXML>
    <inkml:trace contextRef="#ctx0" brushRef="#br0">2883 1196 196 0,'-10'0'72'0,"5"-4"-56"0,-5 4-4 0,5 0 84 16,5 0-56-16,0 0-8 15,0-4-20-15,0 0 24 16,0-1-20-16,5 1 48 15,5 0-36-15,0-1 56 16,-5 1-48-16,-1-5-32 16,1 9-8-16,-5 0 0 15,-5 0 4-15,1-4 8 16,-6 0-4-16,0-1 60 0,-4-3-36 16,-1 3 40-16,-4-3-36 15,-1-5 16-15,6-5-28 16,-6 1 0-16,1-4-12 0,-1-1-8 15,1-4 4-15,-5-4-4 16,-1 8 0-16,6-4-12 16,-15-4 8-16,0 0-4 15,5 4 0-15,-5 0 32 16,0 5-12-16,0-5-12 16,4-5-4-16,-4 1 4 15,-4 0 0-15,-6-9 0 16,5-4 0-16,-10-5 16 15,-14-3-8-15,5-14-4 0,0 4 0 16,-10 5-16-16,9 9 8 16,1 8 4-16,5 4 0 15,9 9-12-15,-5 0 8 16,6 5 12-16,4-1-4 16,-15 1 8-16,1-1-8 15,-6 5-4-15,1-1 4 16,-15 6 12-16,5 3-8 15,-5 9-28-15,5 0 8 16,0 9 4-16,20 3 8 0,-11 1 8 16,11 0-4-16,-10 5-12 15,4-5 4-15,6 4 4 16,-11 9 0-16,1 4 0 16,0 9 0-16,-5 8 0 15,4 5 0-15,6 0 8 16,4 4-4-16,10-4-4 15,0 4 4-15,10 0 28 16,0 0-16-16,0-4-24 16,5 4 4-16,-1 14 52 15,1 12-24-15,0 4-12 16,0 0-4-16,4 1 0 16,10-10-4-16,6-3 8 15,4-5-8-15,0-4 16 16,9 4-12-16,6 9 4 15,-1 4-4-15,11-5 12 0,-6-8-12 16,1 1-4-16,4-6 0 16,5-16 12-16,5-1-8 15,10-16 40-15,4-1-24 16,15-4-12-16,10 0-8 16,0-9 20-16,-5 0-12 15,5-8 12-15,-5 4-12 16,-10-9 12-16,1-4-16 15,-1-4 4-15,5-9-4 16,0 4-16-16,1-8 4 16,8 0 28-16,-4-5-12 0,-4-4-4 15,-1 0-4-15,-5 0-4 16,-5-8 0-16,-4-5 8 16,-5-4-4-16,0-5 8 15,4-8-8-15,-4 9 8 16,0-5-8-16,4 4-4 15,-19 5 4-15,5 4-4 16,0 5 0-16,0 3-12 16,0 5 8-16,-9 5 4 15,-6-1 0-15,5 9 0 16,5-4 0-16,5 0-20 16,5-1 12-16,0-3-12 15,10-1 8-15,-15-8 0 16,-5 0 4-16,5 4 32 15,-10 0-12-15,1 4-40 16,4 5 16-16,-5 4-8 0,0 9 12 16,-4 4-36-16,19 13 24 15,-10 8 40-15,5 5-8 16,5 0-8-16,-1 4-8 16,-3-8 56-16,-1 4-28 15,-10-9 8-15,0-4-20 16,-4-4 20-16,-6-1-20 15,-4-8-100-15,-10 0 44 16,-5-4-200-16,0-9 136 16,-14 0-536-1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16.0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51C00D-3A5C-441F-8F85-FD9144270C47}" emma:medium="tactile" emma:mode="ink">
          <msink:context xmlns:msink="http://schemas.microsoft.com/ink/2010/main" type="inkDrawing" rotatedBoundingBox="9168,17249 9406,17335 9403,17342 9165,17256" semanticType="callout" shapeName="Other">
            <msink:sourceLink direction="with" ref="{8F4F9FB4-3F20-445B-8783-E80B35299016}"/>
          </msink:context>
        </emma:interpretation>
      </emma:emma>
    </inkml:annotationXML>
    <inkml:trace contextRef="#ctx0" brushRef="#br0">0 0 644 0,'10'4'236'0,"24"5"-180"0,15 4-20 15,-15 0 16-15,19 13-36 16,5-5-576-16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08T16:18:26.8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F03405-E8B6-43B2-8470-8F1C3EBE2A15}" emma:medium="tactile" emma:mode="ink">
          <msink:context xmlns:msink="http://schemas.microsoft.com/ink/2010/main" type="inkDrawing" rotatedBoundingBox="-5265,2742 -4873,10030 -5027,10038 -5419,2750" semanticType="callout" shapeName="Other"/>
        </emma:interpretation>
      </emma:emma>
    </inkml:annotationXML>
    <inkml:trace contextRef="#ctx0" brushRef="#br0">399 7289 0,'0'0'16,"0"0"-16,-24-203 15,19 48-15,-5-18 16,-19 0 0,5 1-16,-1-23 15,1-16 1,14 4-16,5-14 15,5-16-15,5 12 16,15 1 0,-1-1-1,-14-21-15,0 13 16,0-9-16,-20 4 16,-9 18-16,9-4 15,-9-1 1,-5 22-1,-5-4-15,5-1 16,0 23-16,-1-5 16,16-5-1,-6 1-15,6 0 16,-1 30 0,6-5-16,9-4 15,0 14-15,4 7 16,1 23-1,5-5 1,-10-8-16,-5 25 16,10 31-16,0 47 15,-5 39 1,0 0-16,0 0 16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53.3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258024-CC7B-493F-B54F-ED990DCA4CA5}" emma:medium="tactile" emma:mode="ink">
          <msink:context xmlns:msink="http://schemas.microsoft.com/ink/2010/main" type="inkDrawing" rotatedBoundingBox="10604,1903 10653,8847 10546,8848 10496,1904" semanticType="callout" shapeName="Other"/>
        </emma:interpretation>
      </emma:emma>
    </inkml:annotationXML>
    <inkml:trace contextRef="#ctx0" brushRef="#br0">0 0 104 0,'15'25'36'0,"-15"-25"-28"0,15 35 0 0,-6-9 48 16,1 0-32-16,-5 13 52 16,5 4-44-16,-6 9 72 15,1 0-56-15,-5 8 36 16,0 0-48-16,0 18 44 15,5 0-48-15,-5 47 48 16,5 5-48-16,5 55 4 16,-1-3-24-16,-4 34 28 15,0-18-24-15,-5 57 12 16,5-17-16-16,-10 60 28 16,5-26-24-16,-10 47 12 15,15-38-16-15,-5 26 28 16,0-44-24-16,0 13-4 15,0-34-8-15,0 17 20 16,0-21-12-16,5 12-20 16,0-38 0-16,0 17-48 15,0-35 28-15,-10 9-28 16,5-30 32-16,-5 8-60 16,10-21 48-16,-29-4-44 15,14-23 44-15,-14-25-84 16,4-21 64-16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55.2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82A78D8-CEFC-43DF-B584-5A1C3152DC2B}" emma:medium="tactile" emma:mode="ink">
          <msink:context xmlns:msink="http://schemas.microsoft.com/ink/2010/main" type="inkDrawing" rotatedBoundingBox="5893,8433 10361,5252 10466,5400 5998,8581" semanticType="callout" shapeName="Other">
            <msink:sourceLink direction="with" ref="{A88A8933-2455-43F6-AC6B-7290BCFCC3B8}"/>
            <msink:sourceLink direction="with" ref="{15ABAA2E-14F1-4A0E-BD6D-FCBAC6DEE6E3}"/>
          </msink:context>
        </emma:interpretation>
      </emma:emma>
    </inkml:annotationXML>
    <inkml:trace contextRef="#ctx0" brushRef="#br0">0 3173 92 0,'14'-13'32'0,"-14"17"-24"0,10-8 0 0,-5 4 84 16,0-4-52-16,5 0 72 15,-6-1-64-15,11-3 44 16,0-1-52-16,-6 0 24 16,6 1-36-16,-1-1 0 0,11 0-16 15,-11 1 0-15,6-5-4 16,-1-5-8-16,1 6 4 15,9-14 4-15,15-9-4 16,24-8 60-16,29-35-36 16,19-13 24-1,6-8-32-15,28 0 36 0,45-13-32 16,-11-9 56-16,25-31-44 0,-14 23-16 31,4 12-12-31,39-17-8 16,-29 22 0-16,14-39-12 15,-28 21 8-15,-6-16 40 16,-9 29-24-16,0-13-20 16,-30 35 4-16,-9-13 8 0,-29 13 0 15,-15 9-4-15,-19 21 4 0,-15-4-4 16,-15 26 0-16,-14 0 0 16,-9 13 0-16,-11-1 8 15,-4 14-4-15,-10 0-12 16,5 4 4-16,-5 0 20 15,0 4-8-15,0-8-20 16,10 8 4-16,4-12-4 16,11 8 4-16,9 0 16 15,-5-4-4-15,0 4-4 16,5-5 4-16,-5 1-16 16,-5 8 8-16,1-3-24 15,-1 7 16-15,-5-8-40 16,6 9 32-16,-11-9 8 15,6 9 8-15,-11-5 4 16,6 5 0-16,-10-5 8 16,4 5-4-16,-4-5-12 15,0 9 4-15,0-9-16 16,0 5 12-16,5-9 20 16,-1 5-4-16,1-5-12 15,0 8 0-15,-10-3 4 16,5 8 0-16,-15 0-256 15,0 8 140-15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55.8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C34473-75F0-4280-BA0D-CB95E4527D10}" emma:medium="tactile" emma:mode="ink">
          <msink:context xmlns:msink="http://schemas.microsoft.com/ink/2010/main" type="inkDrawing" rotatedBoundingBox="8113,6535 8700,6755 8533,7198 7946,6978" semanticType="callout" shapeName="Other">
            <msink:sourceLink direction="with" ref="{5185D529-CE6D-48A5-BE9D-D7A6215C9612}"/>
          </msink:context>
        </emma:interpretation>
      </emma:emma>
    </inkml:annotationXML>
    <inkml:trace contextRef="#ctx0" brushRef="#br0">-2 119 228 0,'-5'-12'84'0,"5"12"-64"0,9-9-8 16,1 5 92-16,5-1-60 16,4-8 44-1,10 5-52-15,10-14-28 0,5 13-8 0,4-8 8 16,-4 4-4-16,10 9-12 16,-1 0 4-16,1 4 4 15,-1 8 0-15,-9 5 8 16,-1 0-4-16,-13 9 76 15,-1 4-44-15,-20 4 12 16,1 4-28-16,-15 5-4 16,0 0-8-16,-14 4-16 15,-5 5 4-15,-1 4 28 16,-4-5-12-16,0-8-188 16,5-13 92-16,14 0-256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51.4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4FC789A-CE7D-4495-B75D-DBDFD897D1AA}" emma:medium="tactile" emma:mode="ink">
          <msink:context xmlns:msink="http://schemas.microsoft.com/ink/2010/main" type="writingRegion" rotatedBoundingBox="15610,13248 18712,13060 18803,14555 15700,14742"/>
        </emma:interpretation>
      </emma:emma>
    </inkml:annotationXML>
    <inkml:traceGroup>
      <inkml:annotationXML>
        <emma:emma xmlns:emma="http://www.w3.org/2003/04/emma" version="1.0">
          <emma:interpretation id="{DE02327B-879C-459B-B51A-2CA19C1F8C0A}" emma:medium="tactile" emma:mode="ink">
            <msink:context xmlns:msink="http://schemas.microsoft.com/ink/2010/main" type="paragraph" rotatedBoundingBox="15610,13248 18712,13060 18803,14555 15700,147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D53B64-C07B-4C8C-A889-A1D86D210F53}" emma:medium="tactile" emma:mode="ink">
              <msink:context xmlns:msink="http://schemas.microsoft.com/ink/2010/main" type="line" rotatedBoundingBox="15610,13248 18712,13060 18803,14555 15700,14742"/>
            </emma:interpretation>
          </emma:emma>
        </inkml:annotationXML>
        <inkml:traceGroup>
          <inkml:annotationXML>
            <emma:emma xmlns:emma="http://www.w3.org/2003/04/emma" version="1.0">
              <emma:interpretation id="{987E1EA8-6C68-4099-AC6B-A37ED4C06281}" emma:medium="tactile" emma:mode="ink">
                <msink:context xmlns:msink="http://schemas.microsoft.com/ink/2010/main" type="inkWord" rotatedBoundingBox="15610,13248 18712,13060 18803,14555 15700,147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28 558 384 0,'14'-100'140'0,"11"66"-108"0,18-5-8 0,-18 22 84 16,4-1-64-16,5 1 60 15,9 8-60-15,-9 1-4 16,0 8-24-16,-4 13 68 16,4 13-48-16,-10 12 48 0,-5 19-48 0,-4-1 8 15,-5-4-28-15,-10-1 8 16,-10-3-12-16,0-9 44 15,-4-9-28 1,-1-4 12-16,-4-5-24 0,-1-12-60 16,6-13 20-1,-1-5-376-15</inkml:trace>
          <inkml:trace contextRef="#ctx0" brushRef="#br0" timeOffset="452.7435">912-77 560 0,'5'-9'208'0,"0"18"-164"0,4 21-8 16,-4-13 84-16,0 13-72 0,0 9 16 16,0 9-40-16,-5 8 4 15,-5 13-16-15,-5 13 44 0,0 4-28 16,-4-8-16-16,-6-9-4 15,1-13 44-15,0-12-28 16,4-10 24-16,0-8-28 16,6-26 36-1,4-13-52-15,10-17 0 16,4-13-92-16,6-9 48 16,4-4-40-16,6 0 48 15,-1-1-8-15,0 19 24 0,1-1-8 16,-1 9 12-16,-5 12-8 15,-4 10 8-15,-1-5 24 16,-14 13-4-16,5 17 60 16,-5 13-40-16,0 18 16 15,-5 12-28-15,1 9-16 16,4-4-4-16,0 0 4 16,0-13 0-16,9-14 32 15,1 6-16-15,0-23 20 16,-5 1-20-16,4-5-192 15</inkml:trace>
          <inkml:trace contextRef="#ctx0" brushRef="#br0" timeOffset="1380.7745">1267 480 496 0,'-10'8'184'0,"15"-3"-140"0,4-1-16 0,1-4 76 15,10-4-64-15,4-1 28 16,5-3-40-16,5-5-8 16,5-4-12-16,-5-5 4 0,-5 0-8 15,-5 5-28-15,-9-4 12 16,-15 3 32-16,-15 1-12 0,-14 4 8 15,-10 9-8-15,-9 8-24 16,-1 5 8-16,5 12 64 16,1 9-28-16,14 9-12 15,4 5-8-15,16 7 24 16,4-12-16-16,19 0-4 16,20 0-8-16,25-9 40 15,4-13-24-15,10-4-72 16,-1-4 28-16,-8-9-116 15,-6-9 80-15,-5-4-44 16,-9-8 60-16,0-9 52 16,-10-9-4-16,-5-4 12 15,-5-1-8-15,-4 10 28 16,-6 8-20-16,-4 9 84 0,-10 17-56 16,-5 13-4-16,0 13-24 15,0 8 24-15,1 5-24 16,-1-5-4-16,5 1-8 15,-5-9 20-15,5-9-12 16,0-4-12-16,5-4-4 16,0-14 56-16,-1-3-28 15,6-9 24-15,0-9-28 16,0-13-52-16,-1-9 16 16,1 1-60-16,0-1 44 15,-5 9 0-15,4 9 16 16,1 9-24-16,0 8 24 0,4 8 40 15,1 14-12-15,4 8 16 16,6 9-16-16,9 4 12 16,4 1-16-16,6-5 4 15,0 4-4-15,0-9 12 16,-1-3-12-16,1-5 24 16,0-9-20-16,-10-4-4 15,-5-9-4-15,0-12 4 16,0 3-4-16,-4-16-12 15,-6 4 4-15,-4-5 20 16,-6 5-8-16,1 0-20 16,-10 4 4-16,-5 4-12 15,0 5 8-15,-9 4 80 16,-6 4-40-16,-4 5 20 16,-5 8-32-16,-10 5 8 0,-5 17-12 15,1 4-16-15,-1 18 0 16,15 8 40-16,14 0-24 15,20 4-8-15,19-8-8 16,20 0 40-16,14-13-24 16,-4 0-28-16,4-13 8 15,5-13-300-15,0-1 172 16</inkml:trace>
          <inkml:trace contextRef="#ctx0" brushRef="#br0" timeOffset="-539.4342">-176 285 632 0,'-5'-47'236'0,"10"38"-184"0,-5-8-16 16,-5 8 0-1,0 5-28-15,-15-5 40 0,1 5-24 16,-5 0 12-16,-5 4-20 16,-10 4-8-16,0 9-4 15,10-9 12-15,0 14-8 0,4 3-28 16,11 5 8-16,4 9 32 15,20 17-12-15,4 8-28 16,11 13 12-16,4 5 20 16,0-17-8-16,0 3 36 0,-5-16-24 15,-14-1 4-15,-10-12-12 16,-10-5 72-16,-14-8-44 16,-5-5 56-16,0-13-52 15,0-4 8-15,-1-4-32 16,16-9-96-16,9-13 44 15,15-21-616 1</inkml:trace>
          <inkml:trace contextRef="#ctx0" brushRef="#br0" timeOffset="-226.1039">241 0 288 0,'-9'31'108'0,"9"-23"-84"0,9 18-4 16,-9-13 120-16,0 13-80 16,5-4 88-16,0 25-84 15,-10 22 40-15,-9 44-64 16,-1 7 52-16,-4-7-56 16,-6-5 0-16,1 8-20 0,-5 10-4 15,-5-6-4-15,15-16 20 16,-6-22-16-16,11-8 24 15,4-23-24-15,-5-7 32 16,11-14-28-16,4-13 76 16,4-8-56-16,1-18-108 15,5-4 32-15,-10-21-160 0,5-23 112 16,-5-16-236 0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57.2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238F52-0189-4D4F-9E14-32BD1912DA99}" emma:medium="tactile" emma:mode="ink">
          <msink:context xmlns:msink="http://schemas.microsoft.com/ink/2010/main" type="inkDrawing" rotatedBoundingBox="10482,5190 14980,2583 15071,2740 10573,5347" semanticType="callout" shapeName="Other">
            <msink:sourceLink direction="with" ref="{D133B089-34FF-4438-9AC0-6EC9D0751DED}"/>
            <msink:sourceLink direction="with" ref="{E7EC72E3-AF63-44A2-85F6-53A4E074E741}"/>
          </msink:context>
        </emma:interpretation>
      </emma:emma>
    </inkml:annotationXML>
    <inkml:trace contextRef="#ctx0" brushRef="#br0">0 2662 208 0,'0'0'76'0,"0"0"-60"0,5 0-4 0,0 0 40 16,0 0-32-16,0-8 52 15,0 3-40-15,9-16 28 16,6 8-32-16,9-22 16 15,5 1-24-15,29-27 0 16,5 5-12-16,29-17 28 16,-5 8-20-16,45-26 56 15,-16 13-40-15,49-47 56 16,-5 13-52-16,59-39 0 16,-11 25-20-16,89-38 8 15,-45 17-16-15,59-25 16 16,-29 21-16-16,19-1 16 15,-34 40-16-15,-5-22 4 16,-39 39-4-16,-28-4 12 16,-40 21-12-16,-34 0 4 15,-29 18-4-15,-29 0-32 16,-14 21 12-16,-25 0-100 16,-5 26 60-16,-24-4-180 0,-5 17 132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00.8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7EC72E3-AF63-44A2-85F6-53A4E074E741}" emma:medium="tactile" emma:mode="ink">
          <msink:context xmlns:msink="http://schemas.microsoft.com/ink/2010/main" type="inkDrawing" rotatedBoundingBox="10390,5301 17880,5226 17882,5367 10391,5442" shapeName="Other">
            <msink:destinationLink direction="with" ref="{EA61D4F9-60E6-4722-9AB3-5D7E55E2E716}"/>
            <msink:destinationLink direction="with" ref="{9F238F52-0189-4D4F-9E14-32BD1912DA99}"/>
          </msink:context>
        </emma:interpretation>
      </emma:emma>
    </inkml:annotationXML>
    <inkml:trace contextRef="#ctx0" brushRef="#br0">0 118 144 0,'9'-4'52'0,"-9"4"-40"0,15 9 0 0,-10-9 44 16,0 4-32-16,4-4 52 16,1 0-44-16,0 0 28 15,4 0-32-15,1 0 8 16,4 0-20-16,1 0 28 15,4 0-28-15,10-4 4 16,5-1-12-16,24-3 48 0,5 3-32 16,29-3 52-1,0 3-44-15,49-7 28 0,-10 7-32 0,54-3 16 16,-11 3-24-16,74-3 44 16,-20 3-36-16,83-3 4 15,-29 3-20-15,72-3 12 16,-38-1-16-16,58 5-4 15,-49 4 0-15,59-5 4 16,-64 5-4-16,40 0-12 16,-45 0 4-16,16 0 12 15,-54 0-4-15,4 5-12 16,-38 3 4-16,0 1 12 16,-39 0-4-16,0-1 8 15,-35 5-8-15,-28 0-36 16,-29 0 16-16,-30 0-216 15,-19 0 132-15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03.2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A61D4F9-60E6-4722-9AB3-5D7E55E2E716}" emma:medium="tactile" emma:mode="ink">
          <msink:context xmlns:msink="http://schemas.microsoft.com/ink/2010/main" type="inkDrawing" rotatedBoundingBox="6288,1422 10505,5258 10323,5458 6106,1622" semanticType="callout" shapeName="Other">
            <msink:sourceLink direction="with" ref="{E7EC72E3-AF63-44A2-85F6-53A4E074E741}"/>
            <msink:sourceLink direction="with" ref="{0C9B4B13-90F2-484A-8610-30CD6C3AE2E1}"/>
          </msink:context>
        </emma:interpretation>
      </emma:emma>
    </inkml:annotationXML>
    <inkml:trace contextRef="#ctx0" brushRef="#br0">4294 3697 20 0,'-5'-5'8'0,"5"5"-8"0,0 0 0 16,0 0 56-1,0 0-32-15,0 0-12 16,0 0-4-16,0 0-20 16,0 0 8-16,0 0 4 15,0 0 0-15,0 5 0 16,0-1 0-16,0-4 8 16,0 0-4-16,0 0-4 0,0 0 4 15,0 0 4-15,0 0-4 0,0 0-12 16,0 0 4-16,0 0 12 15,10 9-4-15,-5-9-12 16,0 4 4-16,0-4 4 16,0 4 0-16,-5-4 8 15,0 0-4-15,0-4 16 16,0 4-12-16,4-4 60 16,1 8-40-16,-5-8 32 15,0 4-32-15,0-5 0 16,0 10-16-16,0-5 28 15,0 0-24-15,-5-5 20 16,5 1-20-16,-9-5 20 16,4 5-24-16,-5-9 12 15,5 9-12-15,-9-9-8 16,4 8 0-16,-9-8 12 16,9 5-8-16,-19-10 4 15,9 6-4-15,-19-10-16 16,5 5 4-16,-14-9 20 15,4 4-8-15,-4-8 32 16,-1 4-24-16,-9-9 12 16,24 10-16-16,-15-19 12 15,15 10-16-15,-15-14 16 16,15 14-16-16,-14-14 40 16,9 9-24-16,-19-21 32 0,14 12-32 15,-19-25 40-15,9 8-36 0,-23-25 12 16,23 16-24-16,-24-12 8 15,15 17-12-15,-29-26 20 16,14 17-20-16,-33-30 48 16,4 13-32-16,-10-17-4 15,30 17-16-15,-25-18-8 16,20 23 4-16,-30-36 4 16,15 18-4-16,-19-21 60 15,24 17-36-15,-29-18 52 16,24 26-48-16,-34-21-16 15,10 22-8-15,-15-14-8 16,20 18 0-16,-25-9 0 16,25 26 0-16,-35 0 0 15,40 17 0-15,-5-4-20 16,28 17 12-16,1-9 4 16,29 14 4-16,5-1-12 15,15 14 8-15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27.2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B1DF75-8ED1-4EE6-9EFD-705AA9299548}" emma:medium="tactile" emma:mode="ink">
          <msink:context xmlns:msink="http://schemas.microsoft.com/ink/2010/main" type="writingRegion" rotatedBoundingBox="15166,496 15919,496 15919,1692 15166,1692"/>
        </emma:interpretation>
      </emma:emma>
    </inkml:annotationXML>
    <inkml:traceGroup>
      <inkml:annotationXML>
        <emma:emma xmlns:emma="http://www.w3.org/2003/04/emma" version="1.0">
          <emma:interpretation id="{4196C61F-BE23-4B84-82B3-3279E507BE2E}" emma:medium="tactile" emma:mode="ink">
            <msink:context xmlns:msink="http://schemas.microsoft.com/ink/2010/main" type="paragraph" rotatedBoundingBox="15166,496 15919,496 15919,1692 15166,1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73B855-1E03-4FD8-9ED8-75B8BBEEA336}" emma:medium="tactile" emma:mode="ink">
              <msink:context xmlns:msink="http://schemas.microsoft.com/ink/2010/main" type="line" rotatedBoundingBox="15166,496 15919,496 15919,1692 15166,1692"/>
            </emma:interpretation>
          </emma:emma>
        </inkml:annotationXML>
        <inkml:traceGroup>
          <inkml:annotationXML>
            <emma:emma xmlns:emma="http://www.w3.org/2003/04/emma" version="1.0">
              <emma:interpretation id="{1D58A6CE-4104-4AD1-97BD-6586B89DCF9B}" emma:medium="tactile" emma:mode="ink">
                <msink:context xmlns:msink="http://schemas.microsoft.com/ink/2010/main" type="inkWord" rotatedBoundingBox="15166,496 15919,496 15919,1692 15166,1692"/>
              </emma:interpretation>
              <emma:one-of disjunction-type="recognition" id="oneOf0">
                <emma:interpretation id="interp0" emma:lang="" emma:confidence="0">
                  <emma:literal>E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>600 8 424 0,'20'4'156'0,"-20"-4"-120"0,0-8-8 0,0 3 140 15,0 10-96-15,-5-10 32 16,5 5-60-16,-10-4-36 16,5 8-8-16,-19 1-8 15,5 3 0-15,-25 1-28 16,0 4 20-16,-19-9-12 16,5 1 16-16,-10-5 16 15,14 4 0-15,-4-4-4 16,14 0 4-16,10 0-16 15,10 4 8-15,0 1-16 16,14 3 12-16,0 5 4 16,5 4 4-16,-4 9 44 15,9 5-24-15,-5 16 0 16,5 1-12-16,0 16-8 16,10-3 4-16,-6-1 4 15,1-4-4-15,0-12 40 16,-5-6-20-16,0-7 4 0,10-5-16 0,-10-9 20 15,0 0-20-15,0-4 4 16,0-4-8-16,0-5-24 16,0 0 8-16,10 1 20 15,-1 3-4-15,6 1 16 16,9 4-16-16,5 0 4 16,20 4-4-16,-5-4 20 15,4 0-16-15,1-4 12 16,-10-1-12-16,-5-3-120 15,0-1 56-15,-20-8-128 16,6 4 100-16</inkml:trace>
          <inkml:trace contextRef="#ctx0" brushRef="#br0" timeOffset="207.081">32 431 508 0,'-39'-43'188'0,"39"43"-148"0,-10-13-8 15,10 9 124 1,5 4-92-16,5-5 44 16,5 10-64-16,14-1 28 15,5 9-40-15,19 4-8 16,10 9-16-16,0-4-24 16,1 4 8-16,-1-9-164 15,-15-4 96-15</inkml:trace>
          <inkml:trace contextRef="#ctx0" brushRef="#br0" timeOffset="437.2029">22-363 592 0,'-19'-13'220'0,"19"13"-172"0,19 0-12 0,1-5 100 16,9 1-80-16,29 0 92 16,15 4-84-16,14 4 4 15,-4 5-44-15,9-1-164 16,-4 10 76-16,9-10-320 16,-10 5 216-16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38.8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EEE836-1355-4E88-BD3C-EC24C5C051CB}" emma:medium="tactile" emma:mode="ink">
          <msink:context xmlns:msink="http://schemas.microsoft.com/ink/2010/main" type="writingRegion" rotatedBoundingBox="7053,1174 7845,1174 7845,2310 7053,2310"/>
        </emma:interpretation>
      </emma:emma>
    </inkml:annotationXML>
    <inkml:traceGroup>
      <inkml:annotationXML>
        <emma:emma xmlns:emma="http://www.w3.org/2003/04/emma" version="1.0">
          <emma:interpretation id="{1FBFBE06-D4DF-482B-905B-72B5229D376F}" emma:medium="tactile" emma:mode="ink">
            <msink:context xmlns:msink="http://schemas.microsoft.com/ink/2010/main" type="paragraph" rotatedBoundingBox="7053,1174 7845,1174 7845,2310 7053,2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3436FE-DF2D-44B6-9C0E-2DD54C1AA286}" emma:medium="tactile" emma:mode="ink">
              <msink:context xmlns:msink="http://schemas.microsoft.com/ink/2010/main" type="line" rotatedBoundingBox="7053,1174 7845,1174 7845,2310 7053,2310"/>
            </emma:interpretation>
          </emma:emma>
        </inkml:annotationXML>
        <inkml:traceGroup>
          <inkml:annotationXML>
            <emma:emma xmlns:emma="http://www.w3.org/2003/04/emma" version="1.0">
              <emma:interpretation id="{0C9B4B13-90F2-484A-8610-30CD6C3AE2E1}" emma:medium="tactile" emma:mode="ink">
                <msink:context xmlns:msink="http://schemas.microsoft.com/ink/2010/main" type="inkWord" rotatedBoundingBox="7053,1174 7845,1174 7845,2310 7053,2310">
                  <msink:destinationLink direction="with" ref="{EA61D4F9-60E6-4722-9AB3-5D7E55E2E716}"/>
                </msink:context>
              </emma:interpretation>
              <emma:one-of disjunction-type="recognition" id="oneOf0">
                <emma:interpretation id="interp0" emma:lang="" emma:confidence="0">
                  <emma:literal>K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Q</emma:literal>
                </emma:interpretation>
              </emma:one-of>
            </emma:emma>
          </inkml:annotationXML>
          <inkml:trace contextRef="#ctx0" brushRef="#br0">89 254 112 0,'5'-22'44'0,"-5"22"-36"0,5-8 0 0,-5 3-4 15,0 10-4-15,0-5 16 16,0 0-8-16,0-5-12 16,0 5 0-16,0-4-4 15,0 4 0-15,0-4-12 16,10-1 12-16,-6-3 20 15,1 8-4-15,-5-5-4 16,0 10 0-16,0-5-48 16,0 0 24-16,0-5 16 15,5 5 4-15,-5-8 20 16,10 8-12-16,-10-5-12 16,0 5 0-16,0-8 12 15,5 8-4-15,-5-5-12 16,9 1 4-16,1-9 4 15,10 0 0-15,-1-8 140 0,5 8-76 0,-4-9 44 16,4 5-64 0,-9 0 20-1,-1 4-36-15,-9 0-16 0,5 0-8 0,-20 4 48 16,10 5-28-16,-19 17 104 16,-6 8-72-16,-18 31 64 15,4 13-68-15,-10 26-12 16,15-5-24-16,0 0 8 15,15-8-16-15,-1 0 16 16,15-13-16-16,-4-5-4 16,9-4 0-16,-10-13 12 15,20-8-8-15,-6-14-4 16,6-8 0-16,10-17 4 16,4-5-4-16,0-21-56 15,5 0 28-15,5-17-24 16,5 8 28-16,5-30-24 15,-5 4 24-15,0-22-8 16,0 10 16-16,-1-5 0 16,1 21 4-16,0 5-12 15,-5 21 12-15,5 10 40 16,0 16-20-16,0 18 24 16,0 12-20-16,0 22 8 15,-1 5-12-15,-13 8 20 16,-1-4-20-16,-19-5 24 15,-5-8-24-15,-24-9-56 0,-6 1 20 16,-18-14-32 0,4 0 32-16,-19-17-24 0,5-4 28 0,-20-9 8 15,15 0 12-15,-10 9-28 16,19 4 16-16,11 13 84 16,14 8-40-16,19 14 36 15,15-1-40-15,24 27 16 16,15-1-24-16,9 18 8 15,5-5-16-15,-4 1 28 16,-6-5-24-16,-4-13-84 16,-5-8 36-16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04.8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CAC4889-A46C-4BE0-88CB-A4DAA7545B14}" emma:medium="tactile" emma:mode="ink">
          <msink:context xmlns:msink="http://schemas.microsoft.com/ink/2010/main" type="inkDrawing" rotatedBoundingBox="8040,3247 8561,3260 8553,3590 8031,3577" shapeName="Other"/>
        </emma:interpretation>
      </emma:emma>
    </inkml:annotationXML>
    <inkml:trace contextRef="#ctx0" brushRef="#br0">520 109 312 0,'-5'-9'112'0,"5"9"-84"0,0-4-12 0,0 0 72 15,0 8-52-15,-5-8 4 16,0 4-24-16,-9-5 32 16,4 1-24-16,-9-5-4 15,4 9-12-15,-9-8 4 16,4 3-8-16,-14-3-12 15,10-1 4-15,-15-8 20 16,5 8-8-16,-10 1 4 16,10 3-4-16,-9 1 4 15,9 4-8-15,-5 0-28 16,15 4 12-16,-6 1 24 16,16 8-8-16,4 0 44 15,10 4-24-15,15 4-12 16,9 5-8-16,5 9 12 15,0-1-8-15,0 5 4 16,1 0-4-16,-6 4-60 16,0 0 28-16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14.8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18ECB9E-51E0-4098-BE0A-4D7A81A87885}" emma:medium="tactile" emma:mode="ink">
          <msink:context xmlns:msink="http://schemas.microsoft.com/ink/2010/main" type="writingRegion" rotatedBoundingBox="9427,3972 14852,2271 15352,3864 9926,5565"/>
        </emma:interpretation>
      </emma:emma>
    </inkml:annotationXML>
    <inkml:traceGroup>
      <inkml:annotationXML>
        <emma:emma xmlns:emma="http://www.w3.org/2003/04/emma" version="1.0">
          <emma:interpretation id="{2D4B025F-A3CA-4EA1-B4B4-F5A13E4693C4}" emma:medium="tactile" emma:mode="ink">
            <msink:context xmlns:msink="http://schemas.microsoft.com/ink/2010/main" type="paragraph" rotatedBoundingBox="9427,3972 14852,2271 15352,3864 9926,5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76C71C-6263-4AF3-8AB5-6D800E17159B}" emma:medium="tactile" emma:mode="ink">
              <msink:context xmlns:msink="http://schemas.microsoft.com/ink/2010/main" type="line" rotatedBoundingBox="9427,3972 14852,2271 15352,3864 9926,5565"/>
            </emma:interpretation>
          </emma:emma>
        </inkml:annotationXML>
        <inkml:traceGroup>
          <inkml:annotationXML>
            <emma:emma xmlns:emma="http://www.w3.org/2003/04/emma" version="1.0">
              <emma:interpretation id="{15ABAA2E-14F1-4A0E-BD6D-FCBAC6DEE6E3}" emma:medium="tactile" emma:mode="ink">
                <msink:context xmlns:msink="http://schemas.microsoft.com/ink/2010/main" type="inkWord" rotatedBoundingBox="9427,3972 14852,2271 15352,3864 9926,5565">
                  <msink:destinationLink direction="with" ref="{B82A78D8-CEFC-43DF-B584-5A1C3152DC2B}"/>
                </msink:context>
              </emma:interpretation>
            </emma:emma>
          </inkml:annotationXML>
          <inkml:trace contextRef="#ctx0" brushRef="#br0">4339 416 248 0,'0'-5'92'0,"0"5"-72"0,0-4-4 16,0 0 52-16,0 8-40 0,0-4 40 15,0 0-36-15,0 0 24 16,0 0-28-16,0 4 44 15,5 1-40-15,-5-1 36 16,4 0-36-16,-4-4 24 16,0 0-28-16,0 0 16 15,15 13-24-15,-10-13-16 16,14 9-8-16,-9-1 28 16,14 5-12-16,-9 5 24 15,4-5-24-15,6 8 24 16,-1-4-24-16,-10 5 4 15,11 0-8-15,-6-1 12 16,5 5-12-16,1-4-4 16,-11-1 0-16,6-3 4 15,4 3-4-15,-4-4 8 16,4 5-8-16,-5-5 8 16,1 1-8-16,-6-10-4 15,1 5 4-15,-5-4-4 16,-1 4 0-16,-4-5 0 15,5 10 0-15,-5-14 16 16,0 5-8-16,-1-5 4 16,6 5-4-16,-5-9-32 15,0 0 12-15,0-5-172 16,0 5 104-16,4-8-200 16,6 3 160-16</inkml:trace>
          <inkml:trace contextRef="#ctx0" brushRef="#br0" timeOffset="645.7396">4834 169 280 0,'0'-4'104'0,"0"4"-84"0,0 0 0 15,0 0 92 1,0 0-64-16,0 0 76 0,0 0-68 15,0 0 40-15,0 0-56 0,0 4 8 16,5 5-32-16,-5-9 36 16,10 13-28-16,0 4 4 15,4 5-16-15,6-1 20 16,4 5-20-16,0 9 12 16,10-5-12-16,0 0-16 15,0 1 0-15,5-6 28 16,0 1-12-16,-5-4-12 15,5 0-4-15,-10-5 20 16,0-4-8-16,-9-5-20 16,4 5 4-16,-19 0 40 15,9-4-20-15,-4-5-36 16,0 9 12-16,-5-4-88 16,-1 4 60-16,1-13-152 15,0 4 108-15</inkml:trace>
          <inkml:trace contextRef="#ctx0" brushRef="#br0" timeOffset="1305.6507">5286-202 208 0,'0'-13'76'0,"0"13"-60"0,10 0-4 0,-10 0 144 16,0 0-88-16,-10 0 44 15,10 0-68-15,0 4 20 16,0 5-36-16,-5 0 16 16,10 4-24-16,-5 0 36 15,10 4-32-15,9 4-12 16,-9 1-8-16,9 0-4 16,1-1 0-16,4 1 44 15,0-1-24-15,1-3-8 16,-1 3-8-16,0 1 4 15,1-1-4-15,-6 1-4 0,0 4 4 16,1 0 4-16,-6 0-4 0,6 0-4 31,-6-5 4-31,1-3 12 0,4-1-8 0,-4-9-4 16,4 5 0-16,1-4 4 16,-6-9-4-16,-4 0-116 15,5 0 60-15,-6-4-148 16,6-1 116-16,0-3-184 15,-1 8 156-15</inkml:trace>
          <inkml:trace contextRef="#ctx0" brushRef="#br0" timeOffset="1876.1684">5670-275 228 0,'0'0'84'0,"0"0"-64"0,10 13-8 0,-10-13 40 16,0 0-32-16,0 4 88 15,0 0-60-15,4 13 40 16,6-4-52-16,0-4 16 15,0 8-32-15,9 5 28 16,0-5-32-16,6-8 32 16,-1 12-32-16,0-3 12 15,6-1-16-15,-1-4 12 16,5 4-16-16,0 0-20 16,-5 1 4-16,0 3 32 15,0 1-16-15,-5 0-16 16,6-1 0-16,-6-4 12 15,0 5 0-15,-4-5 24 16,4 1-16-16,-10-6-32 16,6 6 12-16,-6-5-68 15,1 0 40-15,-10-5-88 16,5 1 68-16,-10-5-112 16,4 1 92-16</inkml:trace>
          <inkml:trace contextRef="#ctx0" brushRef="#br0" timeOffset="2387.0305">6238-591 124 0,'-5'0'44'0,"5"0"-32"0,0 13-4 16,0-4 108-1,5 0-64-15,0 8 60 16,0 0-68-16,5 9 32 16,4 0-44-16,6 8 16 15,4 5-28-15,0 0 28 16,6-4-32-16,4 4-12 15,0-1-8-15,0-3 12 16,0-5-4-16,-5 0 8 0,0-4-8 0,-5-4-4 16,-4 0 4-1,-6-5 4-15,1 0-4 0,-6-8-80 16,6 4 40-16,-10-9-120 16,5 0 92-16</inkml:trace>
          <inkml:trace contextRef="#ctx0" brushRef="#br0" timeOffset="2740.47">6719-729 392 0,'10'-4'148'0,"-10"4"-116"0,15 0-8 16,-11 0 56-1,1 4-48-15,5 0 60 16,-5 5-56-16,5 4 28 15,9 9-36-15,-4 4 28 16,4 4-32-16,5 9 4 16,5 4-16-16,-4 4-16 15,4-3 0-15,5-1-112 0,0 0 64 16</inkml:trace>
          <inkml:trace contextRef="#ctx0" brushRef="#br0" timeOffset="-7221.7797">1618 1456 260 0,'0'-4'96'0,"0"4"-76"0,0-4-4 16,0-1 88-1,0 10-60-15,0-10 16 16,0 1-36-16,-5-5 24 15,20 9-32-15,-10-8 12 16,9-1-16-16,6-8 36 16,-1 8-24-16,0-17 4 15,6 9-16-15,-6-18 12 0,5 10-16 16,1-23 24-16,-1 14-20 0,5-18 24 16,5 4-24-16,5-8-4 15,5 9-4-15,9-5-4 16,1 9 0-16,4-5 0 15,0 13 0-15,5-3-12 16,-4 3 8-16,-1-4-4 16,-9 13 0-16,-6-8 16 15,-4 8-4-15,-5-9-12 16,-5 9 4-16,-4-8 20 16,-1 8-8-16,-5-9-20 15,1 14 4-15,-6-5 4 16,1 13 4-16,-5-4 0 15,-1 8 0-15,1-4 8 16,0 9-4-16,-5-5-12 16,4 9 4-16,-4-9-4 15,0 5 0-15,0-5 16 16,5 5-4-16,-5-9 16 16,4 9-12-16,1-9-20 15,0 9 4-15,-5-5 4 16,4 5 4-16,-4-1-20 15,5 5 12-15,-10-4 20 16,0 8-4-16,0-4-20 16,0 0 4-16,5 0 12 15,0 5 0-15,-5-5-4 16,0 0 4-16,0 0-4 0,4 4 0 0,-4-4 0 16,5 4 0-1,0-4 0-15,0 5 0 16,0-1 8-16,0 0-4 0,0-4-4 15,4 5 4-15,1-1 4 16,5 5-4-16,-6-1-20 16,6 5 8-16,-5 0 4 15,4 0 4-15,1 4 8 16,-1 1-4-16,6-1-28 16,4 4 12-16,5 1 32 15,-4 4-12-15,4 0-16 16,5 4 0-16,-5 0 20 15,0 1-4-15,0-1 4 16,0 0-4-16,0 0-24 16,1-4 8-16,4 0 4 15,0 0 4-15,0-4 24 16,0 8-12-16,0 0-20 16,9-4 0-16,-4 4 32 15,-5 0-16-15,-9-4-28 16,9-4 12-16,-20-1 52 15,6 1-20-15,-6-5 0 16,-4 1-16-16,0-5 4 16,-6 4-8-16,-4-4 8 15,10 0-8-15,-10-9 16 16,0 0-12-16,0-4 4 0,0 0-4 16,0 0-128-16,0 0 64 15,0 0-200-15,0 0 148 0</inkml:trace>
          <inkml:trace contextRef="#ctx0" brushRef="#br0" timeOffset="4084.5466">2847 1525 476 0,'10'22'176'0,"-10"-22"-136"0,48 43-12 0,-23-17 20 16,-1 4-32-16,10 14 20 15,5 3-20-15,5 1 20 16,-10-1-24-16,0-4-216 16,-5-4 112-16</inkml:trace>
          <inkml:trace contextRef="#ctx0" brushRef="#br0" timeOffset="3861.9542">3270 1202 176 0,'0'0'64'0,"0"0"-48"0,-10 21-8 15,10-12 164 1,10 4-96-16,-10 0 76 16,14 8-88-16,-14 1 60 15,10-1-68-15,5 1 24 16,-6 0-48-16,1-5-8 15,5 4-16-15,4-8-8 16,5 5 4-16,-9-5 12 16,9 0-8-16,-4-5-64 15,-6 1 28-15,-14 0-244 16,15-1 152-16</inkml:trace>
          <inkml:trace contextRef="#ctx0" brushRef="#br0" timeOffset="3437.8286">3848 714 184 0,'-10'-5'68'0,"10"5"-52"0,25 0-4 0,-21 0 72 15,1 5-48-15,15-1 68 16,-6 4-64-16,1 5 52 15,4 0-52-15,-4 5 40 16,4 3-44-16,-9 1 52 16,5 4-52-16,-1 0-44 15,6 4 4-15,-6-4 48 16,6 0-20-16,-6-5 8 16,10 1-20-16,-9-9 12 15,0 4-16-15,-6-4-64 16,1 0 28-16,-10 0-148 15,0 4 100-15,-10-4-232 16,6 5 176-16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32.27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774C7A7-0BA8-4331-AA23-624FA06F5E28}" emma:medium="tactile" emma:mode="ink">
          <msink:context xmlns:msink="http://schemas.microsoft.com/ink/2010/main" type="writingRegion" rotatedBoundingBox="4517,5065 5872,5065 5872,6352 4517,6352"/>
        </emma:interpretation>
      </emma:emma>
    </inkml:annotationXML>
    <inkml:traceGroup>
      <inkml:annotationXML>
        <emma:emma xmlns:emma="http://www.w3.org/2003/04/emma" version="1.0">
          <emma:interpretation id="{0BB19D68-1FDC-4970-9F2B-6335F7FE7030}" emma:medium="tactile" emma:mode="ink">
            <msink:context xmlns:msink="http://schemas.microsoft.com/ink/2010/main" type="paragraph" rotatedBoundingBox="4517,5065 5872,5065 5872,6352 4517,6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84D827-A295-4689-B17B-2AF5AF68AE92}" emma:medium="tactile" emma:mode="ink">
              <msink:context xmlns:msink="http://schemas.microsoft.com/ink/2010/main" type="line" rotatedBoundingBox="4517,5065 5872,5065 5872,6352 4517,6352"/>
            </emma:interpretation>
          </emma:emma>
        </inkml:annotationXML>
        <inkml:traceGroup>
          <inkml:annotationXML>
            <emma:emma xmlns:emma="http://www.w3.org/2003/04/emma" version="1.0">
              <emma:interpretation id="{32001AB7-245F-4237-B142-DE967878122B}" emma:medium="tactile" emma:mode="ink">
                <msink:context xmlns:msink="http://schemas.microsoft.com/ink/2010/main" type="inkWord" rotatedBoundingBox="4517,5065 5872,5065 5872,6352 4517,6352"/>
              </emma:interpretation>
            </emma:emma>
          </inkml:annotationXML>
          <inkml:trace contextRef="#ctx0" brushRef="#br0">-2925 1953 352 0,'-19'-65'132'0,"19"65"-104"0,-34-47-8 15,10 29-8 1,9 14-12-16,-19 0 16 0,0 4-8 15,-15 17 24-15,15 5-20 0,-19 21 68 16,14-4-48-16,-9 12 48 16,14 1-44-16,0 4 60 15,14-4-56-15,-4 4 36 16,19 1-44-16,15 12 8 16,9-5-24-16,30 6 20 15,9-10-24-15,20-8 12 16,-1-5-12-16,11-3-44 15,-10-6 20-15</inkml:trace>
          <inkml:trace contextRef="#ctx0" brushRef="#br0" timeOffset="212.2405">-3493 2359 728 0,'-29'-30'268'0,"29"30"-208"0,10-9-16 15,4 5 20 1,1 8-44-16,14-4 8 16,5 0-16-16,29 0 0 15,15 9-4-15,19 4-84 16,-5 8 40-16,10 1-188 16,-5 4 124-16,5 0-272 15,-9 12 208-15</inkml:trace>
          <inkml:trace contextRef="#ctx0" brushRef="#br0" timeOffset="437.6932">-2439 2959 312 0,'-34'9'112'0,"34"-9"-84"0,-24 17-12 0,14 0 92 16,5-12-64-16,-4 21 60 15,9-5-60-15,0-4-4 16,9 1-24-16,16-14 40 15,9 5-28-15,5-14 4 16,4-3-20-16,6-5 12 16,-1-5-16-16,-4-7 16 15,-10 7-16-15,-19-12-40 16,-1 8 20-16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9:30.6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87D7475-9538-4106-B6E1-201E683A6299}" emma:medium="tactile" emma:mode="ink">
          <msink:context xmlns:msink="http://schemas.microsoft.com/ink/2010/main" type="writingRegion" rotatedBoundingBox="14059,6529 15346,6529 15346,8049 14059,8049"/>
        </emma:interpretation>
      </emma:emma>
    </inkml:annotationXML>
    <inkml:traceGroup>
      <inkml:annotationXML>
        <emma:emma xmlns:emma="http://www.w3.org/2003/04/emma" version="1.0">
          <emma:interpretation id="{28031594-3968-4B8F-BAEC-8021A1EB943F}" emma:medium="tactile" emma:mode="ink">
            <msink:context xmlns:msink="http://schemas.microsoft.com/ink/2010/main" type="paragraph" rotatedBoundingBox="14059,6529 15346,6529 15346,8049 14059,8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251657-462F-4793-98DE-2A43CDDD7B4D}" emma:medium="tactile" emma:mode="ink">
              <msink:context xmlns:msink="http://schemas.microsoft.com/ink/2010/main" type="inkBullet" rotatedBoundingBox="14059,6529 15346,6529 15346,8049 14059,8049"/>
            </emma:interpretation>
          </emma:emma>
        </inkml:annotationXML>
        <inkml:trace contextRef="#ctx0" brushRef="#br0">5281 3105 464 0,'0'-17'0'0,"-5"-5"-4"0,0 5 24 15,1 8-12-15,-11 5 4 16,0-5-4-16,-14 1 48 16,5 3-32-16,-25-3 52 15,15 16-44-15,-24-3 4 16,0 16-24-16,-15-3 56 16,15 12-40-16,-10 4 32 15,0 1-32-15,4 4 80 16,6 0-60-16,5 4 76 15,14 0-72-15,10 17 0 16,14 5-32-16,20 13-4 16,14 0-8-16,11-1 28 15,13-3-20-15,25-14 4 16,0-8-12-16,20-13 28 16,-6-4-20-16,-14-10-24 0,5-3 4 15,-29-9-228-15,5 0 124 0,-25-13-288 16,-10 4 224-16</inkml:trace>
        <inkml:trace contextRef="#ctx0" brushRef="#br0" timeOffset="211.0618">4441 3593 600 0,'-34'-26'224'0,"34"26"-176"0,5-8-12 0,-1 3 72 16,6 10-68-16,14-5 44 15,10 4-48-15,20 0 0 16,-1 0-24-16,35 1 12 16,-1-1-16-16,25 0-12 15,-25 9 0-15,11 0-112 16,-16 5 64-16,-14-5-224 16,-5 4 152-16</inkml:trace>
        <inkml:trace contextRef="#ctx0" brushRef="#br0" timeOffset="859.4516">5650 4081 424 0,'-9'-9'156'0,"9"9"-120"0,-10 9-8 0,5 0 96 16,5 4-72-16,-10 17 76 16,1-4-72-16,4 21 4 15,10 1-36-15,4 8 12 16,1-4-20-16,5 0-8 16,9-9-4-16,-9-4 12 15,-1-9-8-15</inkml:trace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0:49.2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BA0B274-D2DC-4729-9FBE-37283023C2D7}" emma:medium="tactile" emma:mode="ink">
          <msink:context xmlns:msink="http://schemas.microsoft.com/ink/2010/main" type="writingRegion" rotatedBoundingBox="12938,10652 19045,9428 19343,10915 13236,12140"/>
        </emma:interpretation>
      </emma:emma>
    </inkml:annotationXML>
    <inkml:traceGroup>
      <inkml:annotationXML>
        <emma:emma xmlns:emma="http://www.w3.org/2003/04/emma" version="1.0">
          <emma:interpretation id="{9393EE62-F96E-43B7-984F-C1356C8CFD8A}" emma:medium="tactile" emma:mode="ink">
            <msink:context xmlns:msink="http://schemas.microsoft.com/ink/2010/main" type="paragraph" rotatedBoundingBox="12938,10652 19045,9428 19343,10915 13236,12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15EEC0-5D72-40DE-B269-FEDE2BC8E5F8}" emma:medium="tactile" emma:mode="ink">
              <msink:context xmlns:msink="http://schemas.microsoft.com/ink/2010/main" type="line" rotatedBoundingBox="12938,10652 19045,9428 19343,10915 13236,12140"/>
            </emma:interpretation>
          </emma:emma>
        </inkml:annotationXML>
        <inkml:traceGroup>
          <inkml:annotationXML>
            <emma:emma xmlns:emma="http://www.w3.org/2003/04/emma" version="1.0">
              <emma:interpretation id="{4AF6A75C-1341-4AC9-BC43-5B1247BD1AFB}" emma:medium="tactile" emma:mode="ink">
                <msink:context xmlns:msink="http://schemas.microsoft.com/ink/2010/main" type="inkWord" rotatedBoundingBox="12961,10768 15081,10343 15251,11190 13131,116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3901 7760 424 0,'0'-17'156'0,"0"17"-120"0,0-13-8 0,0 5 28 16,0-1-36-1,0-13 68 1,-9 5-48-16,-1-22 64 15,10 22-64-15,-19-22 0 0,4 18-24 0,-19-10 8 16,0 18-16-16,-19 5-4 16,4 16 0-16,-19 5 72 15,10 13-40-15,-6 4 12 16,21-4-28-16,9 5-12 16,19 7-4-16,30-20-4 15,4 3 0-15,20-12 0 16,14-5 0-16,11-12 32 15,-6 3-16-15,0-16-32 16,-9-1 8-16,-5-21-24 16,-6 8 16-16,-4-38-8 15,-9 8 12-15,-1-13-28 16,-5 9 24-16,-9-4-4 16,-5 21 12-16,-10 9 104 15,0 21-52-15,-4 22 44 16,-1 9-52-16,-10 47 32 15,11-4-36-15,-16 26-8 16,16-5-16-16,-6-12 4 16,10 3-8-16,-9-12-12 15,-1-9 4-15,5-8 48 16,10-5-24-16,-4-8-116 16,4-1 52-16</inkml:trace>
          <inkml:trace contextRef="#ctx0" brushRef="#br0" timeOffset="1306.5803">4402 7527 416 0,'-15'-30'152'0,"15"30"-116"0,-24-30-12 0,9 13 64 15,-4 4-52-15,-5-5 84 16,-1 10-68-16,-13-1 16 15,4 18-36-15,-1 8 40 16,1 9-40-16,0 13 20 16,15-9-32-16,-5 5 8 15,14-5-16-15,0 0 0 16,10-4-4-16,10-13 12 16,5 13-12-16,23-18 24 15,6-8-20-15,5-4-32 16,9 0 12-16,0-5-60 15,1 0 36-15,-16-16-12 16,-4 7 28-16,-14-8 28 16,4 9-8-16,-20 0-24 15,1 4 8-15,-15 4 68 16,0 9-32-16,-4 9 0 16,-1 4-12-16,-9 8 8 15,9 1-12-15,10-5-20 0,0 1 4 16,10-5 12-16,-1 4 0 0,6-9 8 15,9 1-8-15,-14-9 16 16,14 4-12-16,-14-8-20 16,4 0 4-16,-14-5-24 15,10 0 20-15,0-16-40 16,-5 7 32-16,-10-3 8 16,5 3 8-16,-5 1-24 15,-5 9 16-15,5-1 4 16,5 5 8-16,-4-1-12 15,8 5 8-15,1-4 4 16,5 8 0-16,-5-8 8 16,5 4-4-16,4-4-20 15,1 4 8-15,4-5 12 16,5 1 0-16,6-5 16 16,4 5-12-16,5 0-20 15,-1 8 4-15,1 5-12 16,-5 4 8-16,-5 8 80 15,-4 5-40-15,-6 0 0 16,1 4-16-16,-16 0 16 16,6-8-16-16,-10 0 12 15,0-5-12-15,-19-4 28 16,4-4-24-16,-14-9-12 16,5 4-8-16,-10-8 28 15,9-1-12-15,-9-3-4 16,20-1-4-16,-6-4-16 0,16 4 8 15,8-8-24-15,11 8 16 0,9 1-12 16,10 3 12-16,25-3-20 16,-11 8 20-16,20-4 12 15,-10 8 4-15,-9-4 16 16,0 8-12-16,-15-8-12 16,0 0 0-16,-10 0 28 15,-5 0-12 1,-14-12 4-16,15 12-8 0,-15-9 4 15,4 5-8-15,1-14-12 16,-5 10 4-16,-5-23 20 16,5 14-8-16,-5-9-20 15,5 13 4-15,-10-8 48 16,5 12-20-16,-5 9-28 16,5 4 4-16,-5 9 0 15,0 5 4-15,-5 3-12 16,6 1 8-16,-11-1 40 15,15 1-24-15,0-5-8 16,0 1-8-16,10-1 20 16,4 0-8-16,-4-4-4 15,14-9 0-15,1-8 28 16,4 4-16-16,0-9-12 16,5 1-8-16,-5-10 12 15,-10 6-4-15,-4-10-20 16,4 5 8-16,-23-27 48 0,-1 10-20 0,-20-22 8 15,6 8-16 1,-10-8-24-16,9 13 4 0,-9 4 12 16,10 13 0-16,-5 13 40 15,4 13-20-15,6 13-48 16,4 4 12-16,5 14-8 16,10-1 12-16,5 4 32 15,4-3-12-15,10-10 4 16,6 1-8-16,8-9-208 15,6 4 108-15</inkml:trace>
        </inkml:traceGroup>
        <inkml:traceGroup>
          <inkml:annotationXML>
            <emma:emma xmlns:emma="http://www.w3.org/2003/04/emma" version="1.0">
              <emma:interpretation id="{BAEC9542-021A-42EF-BC6E-27345A5584DD}" emma:medium="tactile" emma:mode="ink">
                <msink:context xmlns:msink="http://schemas.microsoft.com/ink/2010/main" type="inkWord" rotatedBoundingBox="16684,9901 19045,9428 19343,10915 16982,11388"/>
              </emma:interpretation>
              <emma:one-of disjunction-type="recognition" id="oneOf1">
                <emma:interpretation id="interp1" emma:lang="" emma:confidence="0">
                  <emma:literal>Cond</emma:literal>
                </emma:interpretation>
                <emma:interpretation id="interp2" emma:lang="" emma:confidence="0">
                  <emma:literal>cod</emma:literal>
                </emma:interpretation>
                <emma:interpretation id="interp3" emma:lang="" emma:confidence="0">
                  <emma:literal>Coad</emma:literal>
                </emma:interpretation>
                <emma:interpretation id="interp4" emma:lang="" emma:confidence="0">
                  <emma:literal>coned</emma:literal>
                </emma:interpretation>
                <emma:interpretation id="interp5" emma:lang="" emma:confidence="0">
                  <emma:literal>cased</emma:literal>
                </emma:interpretation>
              </emma:one-of>
            </emma:emma>
          </inkml:annotationXML>
          <inkml:trace contextRef="#ctx0" brushRef="#br0" timeOffset="-3888.2266">7254 7484 236 0,'29'-39'88'0,"-29"39"-68"0,44-73-4 15,-25 34 60 1,0 13-44-16,6-17 92 15,-1 4-68-15,5-4 68 16,0 13-68-16,0-1 76 16,-4 10-76-16,-6 3 24 15,6 10-44-15,-6 8 40 16,5 8-44-16,-4 23-8 16,4 3-12-16,5 18 0 15,5 0-8-15,5 0 16 16,19-9-12-16,-9-4 4 0,-5-13-4 15,4-5-8-15,-4 1 4 0,0-18 4 16,-6 1-4-16,-3-23 32 16,-6 5-20-16,-5-26 4 15,-5 5-12-15,-9-22 12 16,-5 8-12-16,-10-4-12 16,5 14 0-16,-5 3-16 15,5 13 12-15,-5 14-24 16,1 8 20-16,4 17 12 15,4 9 4-15,6 4-12 16,5 5 4-16,9-5 48 16,0-4-24-16,15-18-28 15,5 1 4-15,24-18-52 16,0 1 28-16,14-14-12 16,-4 1 24-16,5-5 28 15,-15 4-8-15,5 5-24 16,-20 8 8-16,-14 9 76 15,-5 9-36-15,-10 30 72 16,-4 0-60-16,-15 21 0 16,9-4-24-16,-14-8 16 15,5-1-20-15,-5-4-260 16,0-12 136-16</inkml:trace>
          <inkml:trace contextRef="#ctx0" brushRef="#br0" timeOffset="-3377.8375">8201 6240 528 0,'-14'-34'196'0,"14"34"-152"0,24-35-12 0,-5 22 16 15,1-4-32-15,4 8 56 16,5 1-40-16,5 8 20 16,5 0-32-16,-5 26 28 15,-5-5-32-15,-9 27 32 16,-1 8-32-16,-24 13 12 15,0 13-16-15,-24-4 0 16,5-5-4-16,-15-8 12 16,0-13-12-16,-14-18 40 15,14-8-24-15,-19-17-12 16,19-5-8-16,5-25-24 16,9-1 12-16,20-25-4 15,10 3 4-15,15-3-36 16,4 12 24-16,10 14 24 15,0 16 0-15,5 23 28 0,5 12-20 16,-1 17 40 0,-4 1-28-16,10-1-12 0,-5-3-8 0,4-10 48 15,-4 1-28-15,-5-9-80 16,0-5 28-16</inkml:trace>
          <inkml:trace contextRef="#ctx0" brushRef="#br0" timeOffset="-3120.6529">8740 6253 684 0,'-24'-21'252'0,"24"21"-192"0,24-5-20 0,-14 1 84 15,14 4-76-15,1 0 24 16,9 4-40-16,19-4-12 15,1-4-12-15,4 4 4 16,5 0-8-16,20 0 40 16,-6 0-20-16,-4 0-12 15,-5 0-8-15,-19 0-192 16,-15 4 104-16,-24-4-492 16,-6 5 320-16</inkml:trace>
          <inkml:trace contextRef="#ctx0" brushRef="#br0" timeOffset="-2940.1233">9066 6292 528 0,'-15'48'196'0,"15"-48"-152"0,-19 86-12 0,9-38 0 15,10-5-24-15,-10 13 4 16,10-4-4-16,-9 0-16 15,9-14 4-15</inkml:trace>
          <inkml:trace contextRef="#ctx0" brushRef="#br0" timeOffset="-2788.6063">9251 6171 736 0,'-15'-17'272'0,"15"17"-208"0,0 26-20 15,-5-9 72 1,0 5-72-16,0 17 0 16,-4 4-28-16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50.2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F2BB20-E382-4450-B3A7-4CE290D10ACE}" emma:medium="tactile" emma:mode="ink">
          <msink:context xmlns:msink="http://schemas.microsoft.com/ink/2010/main" type="inkDrawing" rotatedBoundingBox="15592,17029 16574,16361 16631,16445 15648,17112" semanticType="callout" shapeName="Other">
            <msink:sourceLink direction="with" ref="{31EBFE46-6469-4BC3-9E3D-09092B116EF5}"/>
          </msink:context>
        </emma:interpretation>
      </emma:emma>
    </inkml:annotationXML>
    <inkml:trace contextRef="#ctx0" brushRef="#br0">450 3114 840 0,'-48'43'312'0,"14"9"-244"16,-34 52-16-16,9-39 4 0,-62 17-40 15,-10-5-32-15,-5-8 8 16,19-8-140-16,-14-5 80 15,-5 5-540-15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0:21.7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0AD270A-3ADE-44CE-A402-488C9A7D8543}" emma:medium="tactile" emma:mode="ink">
          <msink:context xmlns:msink="http://schemas.microsoft.com/ink/2010/main" type="writingRegion" rotatedBoundingBox="3876,8895 11801,8706 11839,10317 3915,10506"/>
        </emma:interpretation>
      </emma:emma>
    </inkml:annotationXML>
    <inkml:traceGroup>
      <inkml:annotationXML>
        <emma:emma xmlns:emma="http://www.w3.org/2003/04/emma" version="1.0">
          <emma:interpretation id="{8EEFF26A-95B8-4EC0-9C6B-E557699D2625}" emma:medium="tactile" emma:mode="ink">
            <msink:context xmlns:msink="http://schemas.microsoft.com/ink/2010/main" type="paragraph" rotatedBoundingBox="3876,8895 11801,8706 11839,10317 3915,105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BDA374-D81C-4D73-96C3-4317686D82E9}" emma:medium="tactile" emma:mode="ink">
              <msink:context xmlns:msink="http://schemas.microsoft.com/ink/2010/main" type="line" rotatedBoundingBox="3876,8895 11801,8706 11839,10317 3915,10506"/>
            </emma:interpretation>
          </emma:emma>
        </inkml:annotationXML>
        <inkml:traceGroup>
          <inkml:annotationXML>
            <emma:emma xmlns:emma="http://www.w3.org/2003/04/emma" version="1.0">
              <emma:interpretation id="{BACF555B-B292-407C-AC34-248BC04C1654}" emma:medium="tactile" emma:mode="ink">
                <msink:context xmlns:msink="http://schemas.microsoft.com/ink/2010/main" type="inkWord" rotatedBoundingBox="3885,9265 4651,9247 4676,10272 3910,102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-15187-3351 632 0,'29'-30'236'0,"10"21"-184"0,34-4-16 16,-20 13 72-16,25 13-68 15,5 18 0-15,4 16-24 16,-9 9 16-16,-5 5-20 16,-10-5-12-16,-10 0-4 0,-19-9 48 15,-14 1-24-15,-15-5 24 0,-30 0-24 16,-18-4 16-16,-25-4-20 15,-30-5 8 1,-13-4-12-16,9-9 20 0,9-12-20 16,16-10-20-16,13-3 0 15,21-5-12-15,14 0 8 16,19 0-72-16,20 0 48 16,14 0-276-16,15 0 172 15</inkml:trace>
          <inkml:trace contextRef="#ctx0" brushRef="#br0" timeOffset="-299.8566">-15124-3338 320 0,'-10'48'120'0,"10"8"-96"0,0 22-4 0,0-14 156 16,0 5-100-16,5 5 32 16,-10 8-64-16,1 9 8 15,4-1-32-15,-5-8 28 16,10-13-32-16,-5-12 32 0,0-14-32 15,0-13 40-15,-5-8-32 16,5-14-68-16,-5-16 24 0,5-27-388 16</inkml:trace>
        </inkml:traceGroup>
        <inkml:traceGroup>
          <inkml:annotationXML>
            <emma:emma xmlns:emma="http://www.w3.org/2003/04/emma" version="1.0">
              <emma:interpretation id="{A88A8933-2455-43F6-AC6B-7290BCFCC3B8}" emma:medium="tactile" emma:mode="ink">
                <msink:context xmlns:msink="http://schemas.microsoft.com/ink/2010/main" type="inkWord" rotatedBoundingBox="6059,9730 9126,9656 9137,10149 6071,10222">
                  <msink:destinationLink direction="with" ref="{B82A78D8-CEFC-43DF-B584-5A1C3152DC2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6.9995">-13015-2625 300 0,'0'-22'112'0,"9"18"-88"0,-4-9-8 16,0 9 108-16,0-1-72 15,0 1 40-15,0 0-52 16,0-1 56-16,4 1-56 16,1 0 8-16,0-5-28 15,4 0 4-15,1-4-12 16,4 0 12-16,10-4-16 0,5 0 4 16,10-5-4-16,5 5-8 15,-6 0 4-15,1 4 4 16,-5 4-4-16,-5 9 52 0,0 9-32 15,-15 12 32-15,6 14-28 16,-6 12-8-16,6 5-12 16,-1 13-8-16,0-13 4 15,5-9 40 1,0-13-24-16,5-8 44 0,0-22-36 16,5-17 56-16,-5-14-48 15,0-12 12-15,0-13-32 16,0 4 28-16,-5 5-28 15,-4 8-12-15,-6 9-8 16,-4 4-120-16,-1 8 68 16,1 10-164-16,-1 3 124 15,1 5-312 1,9 5 224-16</inkml:trace>
          <inkml:trace contextRef="#ctx0" brushRef="#br0" timeOffset="1291.6552">-10052-2897 560 0,'39'-18'208'0,"-39"18"-164"0,34-30-8 15,-24 22 84 1,0 3-72-16,-10-8 60 0,4 9-64 15,-18-13 4-15,4 12-28 16,-19 1 4-16,5 4-12 0,-30-4-16 16,6 12 0-16,-30 5-4 15,20-8 0-15,-6 3 8 16,21 5 0-16,4-4-36 16,19 4 20-16,20-5-28 15,10 5 24-15,29 5 20 16,5-1 0-16,9 13-8 15,6 0 4-15,-11 9 4 16,1 4 0-16,-20 1 16 16,0-1-8-16,-19-4 76 15,-5-5-48-15,-30-8 56 16,1 0-52-16,-39-13 24 16,9-9-36-16,-19-8 28 15,10-9-32-15,-5-9-12 16,20 1-8-16,9-9-128 15,15 4 68-15</inkml:trace>
        </inkml:traceGroup>
        <inkml:traceGroup>
          <inkml:annotationXML>
            <emma:emma xmlns:emma="http://www.w3.org/2003/04/emma" version="1.0">
              <emma:interpretation id="{5185D529-CE6D-48A5-BE9D-D7A6215C9612}" emma:medium="tactile" emma:mode="ink">
                <msink:context xmlns:msink="http://schemas.microsoft.com/ink/2010/main" type="inkWord" rotatedBoundingBox="7428,8810 11801,8706 11839,10317 7466,10421">
                  <msink:destinationLink direction="with" ref="{13C34473-75F0-4280-BA0D-CB95E4527D10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37.0753">-9410-3536 832 0,'4'-18'308'0,"-4"18"-240"0,0-4-20 15,-4 4-44-15,4 9-12 0,-10 4-100 16,10 4 56-16,-20 9-116 16,16 4 92-16,-1 9-100 15,5 0 96-15,-5 0 44 16,0-1 24-16,-10 6 56 16,6-1-24-16,-16 9 176 15,11 4-108-15,-10 0 24 16,4-4-68-16,-4 8-20 15,9-4-12-15,-4 9 0 16,9 4-8-16,-4-8 8 16,9-10-8-16,-10 1 8 15,10-9-8-15,-9-12 16 16,4 3-12-16,-5-12-48 16,6-5 24-16,-1-8-280 15,5-5 164-15</inkml:trace>
          <inkml:trace contextRef="#ctx0" brushRef="#br0" timeOffset="2027.093">-9265-2919 716 0,'0'-22'264'0,"0"22"-204"0,0 9-16 16,-5 0 96-1,5 4-84-15,-9 8-4 16,4 5-32-16,-5 4-16 15,10 5 0-15,-10 0-16 0,10-5 8 16,0-4 4-16,10-5 0 0,0-16 44 16,0-1-24-16,4-17 8 15,6 0-16-15,4-13 36 16,5 0-24-16,-5-4-40 16,6 8 8-16,-6 1-16 15,-5 12 12-15,-14 5-8 16,5 12 8-16,-30 14 52 15,11 8-20-15,-6 13 8 16,5 5-16-16,1 8 0 16,9-4-4-16,0-9 20 15,5-4-16-15,-10-9-12 16,5-8-4-16,0-18-48 16,9-4 24-16,1-17-124 15,-5 4 80-15,0-22-256 16,0 1 184-16</inkml:trace>
          <inkml:trace contextRef="#ctx0" brushRef="#br0" timeOffset="4085.0028">-11111-3100 312 0,'10'-31'112'0,"-10"31"-84"0,14-30-12 0,-14 13 172 15,5 8-108-15,-10-12 80 16,1 3-92-16,-11-3-8 16,0 4-40-16,-14-5 4 15,0 13-12-15,-24 9 12 16,19 0-16-16,-20 9 40 15,15 8-24-15,-4 9 4 16,13 4-16-16,-13 14 12 16,14 3-16-16,-5 9 4 15,9 0-4-15,-4 13 20 16,10 1-16-16,4 16 12 16,15 0-12-16,5 1 28 15,10-10-24-15,9-3 4 16,5-14-12-16,10-8 4 15,5-13-8-15,24-13 16 16,0-9-12-16,14-8-4 16,1-5 0-16,-15-8-164 15,-5 4 88-15</inkml:trace>
          <inkml:trace contextRef="#ctx0" brushRef="#br0" timeOffset="2341.9301">-8609-3398 644 0,'5'-69'236'0,"-5"69"-180"0,10-9-20 15,-10 9 52 1,9 0-56-16,-9 9 60 15,0 4-56-15,-9 21 20 16,9-4-36-16,-10 22 8 0,5-9-16 0,-9 1-8 16,4-6 0-16,-10-3 20 15,11-5-12-15,-11-8 68 16,11-5-48-16,-1-13-4 16,10 1-16-16,5-10 0 15,9 5-8-15,11-8-72 16,4 3 36-16,10-3-200 15,4 3 132-15,21-3-180 16,-1 21 164-16,14-13-52 16,1 4 100-16,-5 0-128 15,-5 5 112-15</inkml:trace>
          <inkml:trace contextRef="#ctx0" brushRef="#br0" timeOffset="3122.9426">-7720-3083 236 0,'0'-4'88'0,"0"4"-68"0,0-5-4 15,0 1 44 1,0 8-36-16,0-8 52 16,10 4-44-16,-10-4 72 0,0 4-56 0,-10-5 64 15,10 1-64-15,0-5-8 16,0 9-24-16,0-8 16 16,0 8-20-16,-5-9 40 15,-4 9-28-15,-1-4 20 16,10 4-24-16,-15-9 28 15,15 18-32-15,-9-9 12 16,9 0-16-16,-15 0 0 16,5 0-4-16,1 0 36 15,4 4-20-15,-15 0-12 16,-4 5-8-16,0 0 40 16,0 4-24-16,-10 4 16 15,9 0-20-15,-23 9 28 16,14 4-28-16,0 5 40 15,9 4-32-15,1 13-12 16,14 4-8-16,20 13-4 16,0 0 0-16,14 4 8 15,20-4-4-15,4-12 16 16,11-10-12-16,14-21 24 16,-5-9-20-16,24-21 24 15,5 0-24-15,-5-31 40 16,-9-4-28-16,-10-26 12 15,-15 9-20-15,-34-13 8 16,1 13-12-16,-25-9-8 16,-10 13 0-16,-39-4 28 0,6 13-16 0,-30 0-48 15,5 13 16-15,-15 8-16 16,25 9 20 0,-25 9 0-16,30 8 4 0,-15 1-20 15,24 7 16-15,5 6-40 16,20-1 32-16,4 5 52 15,25 4-16-15,5-5 4 16,9 5-12-16,10-9 12 16,10 5-12-16,4-9 16 15,1 4-16-15,9-8-64 16,0-1 28-16,-9-3-244 16,-1 3 152-16</inkml:trace>
          <inkml:trace contextRef="#ctx0" brushRef="#br0" timeOffset="6639.8109">-9731-3791 184 0,'19'-26'68'0,"-19"26"-52"0,34-30-4 0,-19 17 152 15,4 4-92-15,-9-4 176 16,5 9-144-16,-6-1-4 16,6 5-60-16,-10-4 24 15,0 8-36-15,-5 1 28 16,5-1-28-16,-5-8 28 16,0 4-32-16,0-9-56 15,0 0 16-15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0:31.3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8T16:19:33.801"/>
    </inkml:context>
  </inkml:definitions>
  <inkml:traceGroup>
    <inkml:annotationXML>
      <emma:emma xmlns:emma="http://www.w3.org/2003/04/emma" version="1.0">
        <emma:interpretation id="{09408804-D8DF-42DB-92A2-31C8878B860C}" emma:medium="tactile" emma:mode="ink">
          <msink:context xmlns:msink="http://schemas.microsoft.com/ink/2010/main" type="writingRegion" rotatedBoundingBox="2463,11040 19628,10840 19715,18254 2549,18455"/>
        </emma:interpretation>
      </emma:emma>
    </inkml:annotationXML>
    <inkml:traceGroup>
      <inkml:annotationXML>
        <emma:emma xmlns:emma="http://www.w3.org/2003/04/emma" version="1.0">
          <emma:interpretation id="{E7873ED2-D9C9-4D62-BE91-8B62AF74D1B5}" emma:medium="tactile" emma:mode="ink">
            <msink:context xmlns:msink="http://schemas.microsoft.com/ink/2010/main" type="paragraph" rotatedBoundingBox="2488,11033 19653,11014 19656,13527 2491,135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1FC0CD-791A-4B8C-B86E-213EAB2FE9D1}" emma:medium="tactile" emma:mode="ink">
              <msink:context xmlns:msink="http://schemas.microsoft.com/ink/2010/main" type="line" rotatedBoundingBox="2488,11033 19653,11014 19656,13527 2491,13546"/>
            </emma:interpretation>
          </emma:emma>
        </inkml:annotationXML>
        <inkml:traceGroup>
          <inkml:annotationXML>
            <emma:emma xmlns:emma="http://www.w3.org/2003/04/emma" version="1.0">
              <emma:interpretation id="{86112546-CB0A-4078-ABF7-85347CB706D2}" emma:medium="tactile" emma:mode="ink">
                <msink:context xmlns:msink="http://schemas.microsoft.com/ink/2010/main" type="inkWord" rotatedBoundingBox="2488,11033 6716,11029 6718,13541 2491,135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-15240-958 788 0,'77'-52'292'0,"-28"48"-228"0,43 17-16 0,-34 12 8 15,25 19-40-15,-5 3 20 16,-15 1-20-16,-5-1 8 16,-24 1-12-16,-24-5 36 0,-20 0-24 15,-24 9 4 1,-34 8-16-16,-24 1-8 0,4-5 0 16,11-13-112-16,-6-13 60 15,20-12-228-15,10-14 156 16,14-8-396-1</inkml:trace>
          <inkml:trace contextRef="#ctx0" brushRef="#br0" timeOffset="-210.1223">-15202-894 424 0,'-14'-34'156'0,"9"25"-120"0,-10 1-8 0,11 12 16 0,-1 9-28 15,-5 13 120-15,0 21-80 16,5 9 60-16,0 18-72 16,10 38 16-16,-5 13-40 15,0 1 16-15,5-18-20 0,0-18-16 16,-5-8-4-16,5-8 12 16,-10-22-4-16,5-9 16 15,0-4-12-15,0-22 4 16,0-17-4-16,0-9-244 15,0-12 128-15,-5-5-344 16,0-22 256 0,-4-16 36-16</inkml:trace>
          <inkml:trace contextRef="#ctx0" brushRef="#br0" timeOffset="2657.0102">-13589-159 404 0,'15'-5'148'0,"-15"-3"-112"0,10-1-12 0,-10 5 76 16,0-5-60-16,0-8 104 15,0-5-80-15,-10-8 32 16,-5-5-56-16,-4-3 72 16,-20-1-60-16,20 0 0 0,-20 0-32 0,-5 13-20 31,-5 9-4-31,-9 8 12 16,10 13-4-16,-20 18-4 0,4 17 4 15,6 13-16-15,39 4 8 16,4-4-24-16,20-9 16 15,14-9 12 1,6 1 4-16,18-9 8 16,6-13-8-16,19-22 16 0,-19-8-12 15,9-13 4-15,5-13-4 16,-10-14 12-16,-4-7-12 16,-10-5 16-16,-15 4-16 0,1 4 4 15,-25 5-4-15,0 0-8 16,-10 9 4-1,-5-5-16-15,1 17 8 0,-11 14 48 16,16 12-24-16,-16 18 0 16,16 8-12-16,-16 22 28 15,11 8-20-15,4 35 12 16,0 0-16-16,-4 13-8 16,14-4 0-16,9-5-16 15,-9-17 8-15,15-12 20 16,-5-14-8-16,14-9-160 15,0-8 80-15,5-8-552 16,25-6 344-16</inkml:trace>
          <inkml:trace contextRef="#ctx0" brushRef="#br0" timeOffset="3167.897">-13219-181 644 0,'-30'22'236'0,"30"-22"-180"0,5 39-20 15,-5-18-16 1,15 1-20-16,-1-1-12 16,1 5 8-16,4-9 12 15,1 1-4-15,4-5 8 16,-4 0-8-16,-1-9 24 16,5 0-16-16,-14-8 24 15,9 0-24-15,-14-14 12 16,0 1-12-16,-10-22-8 15,0 0 0-15,-9-34 4 16,4 0-4-16,-4-22-4 0,4 12 4 0,0 6-16 16,10 16 8-16,0 1-16 15,20 17 12-15,-11-9 64 16,11 22-28-16,9-9 24 16,-5 13-32-16,5 4 36 15,5 14-32-15,0 8 32 16,15 13-32-16,-5 4 40 15,-5 9-36-15,4 8-32 16,-4 5 0-16,-15 26 28 16,6-5-16-16,-26 18 0 15,6-4-4-15,-20-1 28 16,1-4-16-16,-11-8 4 16,1-14-12-16,-5-4-8 15,14-4 4-15,5-17-48 16,15 4 24-16,24-5-4 15,14-12 16-15,20 4 16 16,0-5-4-16,0-3-80 16,-9 3 40-16</inkml:trace>
          <inkml:trace contextRef="#ctx0" brushRef="#br0" timeOffset="1411.6969">-15717-1394 456 0,'34'-48'168'0,"-29"39"-128"0,-5-17-16 0,-5 14 24 16,-14-10-32-16,-10 0 20 0,-10-4-20 15,0 1 64-15,-5-1-48 16,-4 13 4-16,-6 4-20 16,1 9 32-16,-5 17-24 0,-6 9-12 15,1 22-8-15,10 4-4 16,9 43 0-16,20 47 32 15,24 31-16-15,5 47-12 16,34 13-8-16,-1-21 20 16,16 8-8-16,-15 0 4 15,-5-30-4-15,-15-43 28 16,-9-13-20-16,-10-26 108 16,-15-13-68-16,-14-17 92 15,-15-22-88-15,-14-17 16 0,-10-31-44 16,-5-8-4-16,5-25-16 15,10-6-220-15,0-8 116 16,14-12-424 0</inkml:trace>
        </inkml:traceGroup>
        <inkml:traceGroup>
          <inkml:annotationXML>
            <emma:emma xmlns:emma="http://www.w3.org/2003/04/emma" version="1.0">
              <emma:interpretation id="{2547A6F3-5A52-42A1-BA36-CD5A70308921}" emma:medium="tactile" emma:mode="ink">
                <msink:context xmlns:msink="http://schemas.microsoft.com/ink/2010/main" type="inkWord" rotatedBoundingBox="7645,11264 10963,11260 10965,13082 7647,130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94.7994">-11436-591 832 0,'0'-26'308'0,"4"22"-240"0,6-5-20 16,5 5 28-16,14-5-52 16,10 5-12-16,9-1-4 0,11 5-64 15,18 0 32-15,-13 9-392 16</inkml:trace>
          <inkml:trace contextRef="#ctx0" brushRef="#br0" timeOffset="3830.1597">-11373-190 704 0,'0'22'264'0,"19"-9"-208"0,30 0-12 0,-1-9-8 16,35 1-28-16,9-5-224 16</inkml:trace>
          <inkml:trace contextRef="#ctx0" brushRef="#br0" timeOffset="4549.3804">-9231-1325 416 0,'-5'-5'152'0,"5"5"-116"0,-9-13-12 0,9 5 108 16,0 3-76-16,-10-3 24 15,5 3-48-15,-14-3 12 16,14 3-24-16,-24-3 16 16,14 8-20-16,-29-13 28 15,15 13-28-15,-29 0 4 16,9 9-12-16,-28-1 36 16,18 9-20-16,-14 18 32 15,25 4-32-15,-6 39-4 16,16 8-12-16,4 31 4 15,19-1-8-15,5 40 8 16,10-10-8-16,10 6-20 16,14-19 8-16,5-7 12 15,1-23 0-15,4 1 60 0,-10-13-36 16,-24-5 68-16,10-17-56 16,-35-13 64-16,1-12-64 0,-25-14-8 15,6-9-20-15,-16-21 24 16,1 0-20-16,-24-26-120 15,9 1 56-15,10-23-168 16,9 5 120-16,20-9-472 16,29 9 316-16</inkml:trace>
          <inkml:trace contextRef="#ctx0" brushRef="#br0" timeOffset="4774.011">-8585-1088 684 0,'0'9'252'0,"0"-9"-192"0,0 108-20 16,-4-52 12-1,-6-4-36-15,-10 51 12 16,6 10-16-16,-10 25 0 16,-1-9-4-16,-9-12-32 15,5-22 12-15,5 4 24 16,0-21-8-16,-10-9-24 15,19-8 8-15,-14-31-296 16,14-9 172-16</inkml:trace>
          <inkml:trace contextRef="#ctx0" brushRef="#br0" timeOffset="5000.1133">-8891-695 476 0,'68'-60'176'0,"-68"60"-136"0,107-56-12 16,-48 34 208-16,-11 13-136 0,30 5 92 15,-5 4-112-15,19 13-20 16,-19 9-36-16,0 3 12 16,-15 1-24-16,-24 0 76 15,-24-4-52-15,-30 4 84 16,-4-5-68-16,-49-3 0 16,5-1-32-16,-14-13-72 15,9 1 24-15,-10-14-200 16,15 0 128-16</inkml:trace>
        </inkml:traceGroup>
        <inkml:traceGroup>
          <inkml:annotationXML>
            <emma:emma xmlns:emma="http://www.w3.org/2003/04/emma" version="1.0">
              <emma:interpretation id="{D2909187-AA0B-4D02-B8CB-1593DE143DAD}" emma:medium="tactile" emma:mode="ink">
                <msink:context xmlns:msink="http://schemas.microsoft.com/ink/2010/main" type="inkWord" rotatedBoundingBox="12692,11819 14160,11817 14161,12651 12693,126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944.6042">-6223-794 924 0,'-25'-43'340'0,"25"43"-260"0,0-5-28 0,-9 1-44 16,-1 8-16-16,-5-4-56 15,15 0 32-15</inkml:trace>
          <inkml:trace contextRef="#ctx0" brushRef="#br0" timeOffset="8812.4624">-6316-470 880 0,'-14'86'328'0,"14"-86"-256"0,-24 95-16 0,19-60 0 15,-5-1-40-15,0 1 12 16,10-1-16-16,-10-3-24 16,10-6 4-16,0-7 12 15,10-5 0-15,0-9-20 16,5-4 8-16,-6-9-92 15,6 1 52-15,-5-23-48 16,14 1 56-16,-14-17-48 16,14 8 48-16,-10-13 20 15,16 13 16-15,-6 5 64 16,5 12-32-16,-10 9 24 16,6 9-32-16,-11 12 52 15,-4 5-40-15,-10 9 20 16,0 4-32-16,-10 4 0 15,5 5-12-15,-14-5 20 0,14 0-16 16,-14 0-12-16,9-4-4 0,5-4-4 16,-5-1 0-16,10-3 0 15,10-1 0-15,5-8-20 16,4 4 16-16,10-5 12 16,15-8 4-16,5 0 32 15,-1 0-20-15,10-13-4 16,1 5-8-16,-11-14 12 15,6 0-8-15,-15-16-4 16,9 3 0-16,-14-25 12 16,-9 8-8-16,-1-13 40 15,-5 9-24-15,-14 4-40 16,10 13 8-16,-30 9-8 16,15 17 8-16,-10 13-20 15,-4 13 16-15,-6 26 32 16,1 4-12-16,0 13-8 15,19 5-4-15,-5-1-4 16,10-4 0-16,4-8 16 16,1-5-4-16,14-9-4 15,1-8 4-15,23-8 20 16,1-1-12-16,28-13 4 16,6 0-8-16,0-8-16 15,-1 0 4-15,-14-18 48 16,-9 9-24-16,-21-43 8 15,-4 17-16-15,-19-34 0 16,-5 12-4-16,-20-12-8 16,-14 21 4-16,-25-8-4 0,-9 25 0 15,-15-4-20-15,-5 18 12 0,-4 12-12 16,23 9 8-16,1 9 44 16,24 4-20-16,0 13 0 15,19 4-8-15,1 9 4 16,24 4-4-16,19-4 16 15,5-5-12-15,34-8 32 16,0 0-24-16,5-13 12 16,9-4-16-16,-9-1-220 15,-15-8 116-15</inkml:trace>
        </inkml:traceGroup>
        <inkml:traceGroup>
          <inkml:annotationXML>
            <emma:emma xmlns:emma="http://www.w3.org/2003/04/emma" version="1.0">
              <emma:interpretation id="{3BEAF745-5AF1-4874-8D00-A6C77070B240}" emma:medium="tactile" emma:mode="ink">
                <msink:context xmlns:msink="http://schemas.microsoft.com/ink/2010/main" type="inkWord" rotatedBoundingBox="14980,11451 18080,11447 18081,13023 14982,13027"/>
              </emma:interpretation>
              <emma:one-of disjunction-type="recognition" id="oneOf3">
                <emma:interpretation id="interp3" emma:lang="" emma:confidence="0">
                  <emma:literal>old</emma:literal>
                </emma:interpretation>
                <emma:interpretation id="interp4" emma:lang="" emma:confidence="1">
                  <emma:literal>d ¢</emma:literal>
                </emma:interpretation>
                <emma:interpretation id="interp5" emma:lang="" emma:confidence="0">
                  <emma:literal>d</emma:literal>
                </emma:interpretation>
                <emma:interpretation id="interp6" emma:lang="" emma:confidence="0">
                  <emma:literal>9¢</emma:literal>
                </emma:interpretation>
                <emma:interpretation id="interp7" emma:lang="" emma:confidence="0">
                  <emma:literal>dd</emma:literal>
                </emma:interpretation>
              </emma:one-of>
            </emma:emma>
          </inkml:annotationXML>
          <inkml:trace contextRef="#ctx0" brushRef="#br0" timeOffset="11126.6255">-3814-289 364 0,'0'-9'132'0,"0"9"-100"0,0 0-12 15,0 0 88 1,0 0-64-16,0-4-8 15,0 4-24-15,10-4 24 16,0-1-20-16,-5-3 4 16,-5 8-12-16,0-9 12 0,9 9-12 0,-9-4 24 31,0 4-20-31,-9-17 32 0,9 12-28 0,-15-8 20 16,5 5-20-16,-4-1 20 15,-6 0-24-15,6-8-32 16,-1 13 12-16,-4-13 20 15,4 4-8-15,-4-5 0 16,4 14 0-16,1 0 4 16,4 4-4-16,-9 8 32 15,4 5-20-15,-9 13 20 16,14 9-20-16,-14-1 20 16,14 5-24-16,-5-9-4 15,6 5-4-15,4-9-40 16,5-5 20-16,5-3 40 15,4-5-12-15,16-13 8 16,-6 4-12-16,10-21 12 16,5-1-12-16,10-16 16 15,-5-1-16-15,9-21-4 16,-4-4 0-16,14-1 4 16,-19 5-4-16,5-4-4 15,-5 12 4-15,-10-12-4 16,0 12 0-16,-9-12 8 15,-1 21-4-15,-9 0-4 16,-10 17 4-16,-10 14-16 16,-4 8 8-16,-6 17 20 15,-4 9-8-15,-25 17 40 0,1 5-24 16,-1 25-68-16,0 1 24 0,6 16 52 16,14-8-16-16,4 0-24 15,16-17 4-15,9-4-16 16,9-14 8-16,30-12 44 15,5-5-20-15,29-13 44 16,0 0-32-16,4-17-24 16,-4-8 0-16,-5-22-8 15,0-5 0-15,10-38 24 16,0-1-8-16,-5-17 4 16,-15 14-4-16,-10-1 4 15,1 22-8-15,-29 0 16 16,-16 13-12-16,-8-1 16 15,-11 18-16-15,-19 5-12 16,0 8 0-16,-15 13-40 16,10 8 24-16,-9 10-12 15,9 8 20-15,-5 21-8 16,15 1 8-16,-5 21 16 16,15 0 0-16,4 9-20 15,15-9 8-15,0-5 4 16,15-12 4-16,9-8 0 15,-5-10 0-15,15-12 32 16,0-5-16-16,5-17 20 16,-5 0-20-16,-5-22 28 15,-4 1-28-15,-6-31 12 0,-9 4-16 0,-20-21 0 16,10 13-4 0,-24-9-16-16,9 18 4 0,-19 4 20 15,10 12-8-15,-10 6-56 16,0 7 24-16,0 5 4 15,0 13 8-15,5 5-52 16,9 3 36-16,6 5 40 16,4 0-8-16,20 0 12 15,4 0-8-15,11 0 28 16,-1-4-20-16,20-9-12 16,4 0-8-16,20-5-148 15,-5 1 84-15,-4 0-208 16,-1 4 152-16</inkml:trace>
          <inkml:trace contextRef="#ctx0" brushRef="#br0" timeOffset="12296.264">-1885-483 228 0,'10'0'84'0,"-10"0"-64"0,10-5-8 0,-5 1 108 16,-1 4-68-16,1-4 40 16,5-1-52-16,-5-3 12 15,5 4-32-15,-1-5 16 16,-4 5-20-16,-5-5 8 15,0 5-12-15,0-9 28 16,0 4-24-16,-14-4 64 16,4 4-44-16,-5-4-16 15,6 5-12-15,-25-5 0 16,19 9-4-16,-29-5 24 16,5 9-16-16,-29 4 32 15,10 5-28-15,-25 8 64 16,25 9-44-16,-5 13-16 15,14 4-12-15,15-4-8 16,15 8 0-16,19-16-12 16,10-5 8-16,38-9 12 15,11-13-4-15,9-17 24 16,14-4-16-16,-9-22 4 16,-5 5-8-16,-10-14-8 0,-9 9 4 0,-15-8 4 15,-10 8-4 1,-9-9 16-16,4 9-12 15,-28-12-4-15,13 7 0 0,-13-3 28 16,-1 12-16-16,-9 9-4 16,4 14-8-16,-4 20 28 15,4 14-16-15,-5 17 4 16,11 4-12-16,-6 17-8 16,1 5 4-16,4 17 12 15,10 0-8-15,0 5-4 16,0-14 0-16,10-8 48 15,4-9-28-15,-4-13-168 16,9-4 76-16,11-13-320 16,4-5 220-16</inkml:trace>
          <inkml:trace contextRef="#ctx0" brushRef="#br0" timeOffset="12566.5046">-1059-660 788 0,'-14'-39'292'0,"14"39"-228"0,-25-4-16 15,1-1 108 1,0 14-96-16,-35-1 20 16,1 5-48-16,-15 26-12 15,5 4-12-15,20 22-40 16,4 4 16-16,39 0-4 16,10-8 12-16,39-9 16 15,4-9-4-15,15-13 24 16,5-8-16-16,0-18-20 15,-9 0 0-15,-6-21 84 0,-9 4-44 16,-20-21-72-16,0 3 20 0,-24-25-144 16,-4 13 88-16,-16-22-184 15,6 18 148-15</inkml:trace>
          <inkml:trace contextRef="#ctx0" brushRef="#br0" timeOffset="12806.6437">-1069-1122 436 0,'0'-78'160'0,"0"78"-124"0,-4-17-8 0,-6 17 184 16,5 8-120-16,-5 22 68 15,10 9-92-15,-9 30 68 16,9 5-80-16,-15 25-36 16,20-4-16-16,-10 39 12 15,5-9-8-15,-10 5 16 16,10-9-16-16,-5-13 40 15,1-5-24-15,-11-3-32 16,0-5 4-16,-9-9-96 16,10-21 52-16,-6-13-204 15,10-9 136-15</inkml:trace>
        </inkml:traceGroup>
        <inkml:traceGroup>
          <inkml:annotationXML>
            <emma:emma xmlns:emma="http://www.w3.org/2003/04/emma" version="1.0">
              <emma:interpretation id="{CC8BE00D-D113-4C60-9BE3-86864043805A}" emma:medium="tactile" emma:mode="ink">
                <msink:context xmlns:msink="http://schemas.microsoft.com/ink/2010/main" type="inkWord" rotatedBoundingBox="19082,12665 19655,12664 19655,13179 19082,13179"/>
              </emma:interpretation>
            </emma:emma>
          </inkml:annotationXML>
          <inkml:trace contextRef="#ctx1" brushRef="#br0">574 514 0,'-574'-514'16,"574"514"-16,0 0 15,0 0 1</inkml:trace>
        </inkml:traceGroup>
      </inkml:traceGroup>
    </inkml:traceGroup>
    <inkml:traceGroup>
      <inkml:annotationXML>
        <emma:emma xmlns:emma="http://www.w3.org/2003/04/emma" version="1.0">
          <emma:interpretation id="{F0646C8A-422E-469A-AAD5-7716A791BD5C}" emma:medium="tactile" emma:mode="ink">
            <msink:context xmlns:msink="http://schemas.microsoft.com/ink/2010/main" type="paragraph" rotatedBoundingBox="3623,13670 15730,12572 16225,18023 4117,191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08BFB3-8A59-408A-9A03-CCC8F12DCF47}" emma:medium="tactile" emma:mode="ink">
              <msink:context xmlns:msink="http://schemas.microsoft.com/ink/2010/main" type="line" rotatedBoundingBox="3623,13670 15730,12572 16005,15595 3897,16693"/>
            </emma:interpretation>
          </emma:emma>
        </inkml:annotationXML>
        <inkml:traceGroup>
          <inkml:annotationXML>
            <emma:emma xmlns:emma="http://www.w3.org/2003/04/emma" version="1.0">
              <emma:interpretation id="{080F95FC-0E46-4611-B8E7-29B96FA365F8}" emma:medium="tactile" emma:mode="ink">
                <msink:context xmlns:msink="http://schemas.microsoft.com/ink/2010/main" type="inkWord" rotatedBoundingBox="3654,14009 8211,13596 8353,15157 3795,1557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4336.9927">-14400 1495 652 0,'-10'-48'244'0,"10"35"-192"0,-5-21-12 0,5 21-20 16,-4-5-20-16,-1 1 88 15,-15-9-48-15,6 5 16 16,-6 3-32-16,-9 5-32 0,-19 5 4 16,-1 12 16-16,-4 9-4 15,-6 4-4-15,1 9 0 16,4 4-24-16,1 5 12 15,9 13 48-15,5 29-20 16,10 36 8-16,24 16-16 0,5-4-16 16,5-12 0-16,15-1 12 15,-6 9-4-15,1-5 16 16,-5-12-12-16,-10-18 24 16,-10-12-20-16,-10-14 100 15,-9-12-60-15,0-14 12 16,-5-8-40-16,0-8 12 15,-5-10-20-15,15-12 36 16,-10-5-28-16,10-12-24 16,-5-10 0-16,-1-12-64 15,6-4 36-15,5-1-208 16,14 5 132-16,10 8-468 16</inkml:trace>
          <inkml:trace contextRef="#ctx0" brushRef="#br0" timeOffset="25402.4718">-14254 2259 560 0,'0'-17'208'0,"-5"12"-164"0,0-8-8 0,0 9 76 15,-5-4-68-15,1-5 16 16,-6 0-36-16,1-5-4 0,-6 1-12 16,1 4-8-16,-1 4 4 0,-9 9 40 15,5 9-24-15,0 8 0 16,4 5-12-16,1 0 4 16,4 3-8-16,5-3-20 15,1 0 8-15,9-1 20 16,9-8-4-16,6-4 24 15,4-13-20-15,11-9-12 16,8-9-4-16,16-4-16 16,-1-8 12-16,6-10-56 15,-6-3 32-15,-4-14 16 16,-15-8 12-16,-10 5-16 16,-14-1 12-16,-10 17 20 15,-10 14-4-15,0 12 68 16,-14 22-44-16,-5 26 48 15,0 26-44-15,4 13 16 0,1-1-32 16,5 5 0-16,4-8-12 16,5-5 12-16,1 0-12 15,4 0 16-15,5-4-16 16,0-9-12-16,0-4 0 16,0-9-92-16,5-8 48 15,9-13-56-15,6-18 60 16,9-8-56-16,14-13 56 15,11-9-100-15,9 0 80 16,5-4-16-16,-5-9 52 0,-9-9 76 16,4-12-24-16,0-9 132 15,-14 4-84-15,-5 0 44 16,-10 18-68-16,-5 12 12 16,-19 14-40-16,-10 17 16 15,-4 12-20-15,-11 23 8 16,-4 20-12-16,4 23 12 15,-4 8-16-15,0 0 16 16,9 5-16-16,-4-14-4 16,4 5 0-16,15 0-16 15,0-1 8-15,10 1 12 16,0 0-4-16,9-18 16 16,-4-8-12-16,9-17 32 15,5-14-24-15,5-12 20 16,10-13-20-16,5-13-16 0,-1-9-4 15,-4-4 4 1,4-1 0-16,-14 1-44 0,-9 0 24 16,-11 0-4-16,-28-5 16 15,-6 1 32-15,-14 4-12 16,-5 8-32-16,-14 5 12 16,4 8 0-16,11 14 8 15,-11 8-20-15,15 8 12 16,-5 10-40-16,10-1 28 15,14 0 40-15,1 5-8 16,9 4 8-16,5-5-12 16,10-4 48-16,9 1-32 0,0-5 16 15,11 0-24-15,-6-5 8 16,10-8-12-16,5 0 20 16,0 0-20-16,0 0-4 15,-1 0-4-15,6 0-192 16,-5-4 104-16,-5-5-184 15,10 5 152-15,-5 0-448 16</inkml:trace>
          <inkml:trace contextRef="#ctx0" brushRef="#br0" timeOffset="25912.8281">-12559 2104 600 0,'0'-9'224'0,"0"5"-176"0,0-1-12 0,0 5 116 15,-19 5-92-15,-5-1 8 16,-10 5-40-16,-5-1-16 15,-10 5-8-15,5-4 4 0,6 4-4 16,4-5-20-16,0 1 8 16,9-5 20-16,11 5-4 15,4 0-20-15,10-1 4 0,10 1-4 16,9 4 4-16,10 0 16 16,5 4-4-16,5 0 8 15,-5 5-8-15,0 0-12 16,-19-1 4-16,-6 1 40 15,-23 4-24-15,-6 0 16 16,-4-5-16-16,-15-4 28 16,5-4-24-16,5-4 48 15,0-9-36-15,0-9-4 16,0-4-16-16,9-4-16 16,-4 0 4-16,9-5 4 15,1 1 0-15,4 3 0 16,0 5 0-16,10 1-116 15,-9-1 64-15,18 0-620 16,16 4 368 0,18-4 84-16</inkml:trace>
          <inkml:trace contextRef="#ctx0" brushRef="#br0" timeOffset="26051.1968">-12233 1754 704 0,'-24'-48'264'0,"14"48"-208"0,0-8-12 16,-4 25 36-16,-6-4-52 16,6 13-12-16,-1 4-220 15</inkml:trace>
          <inkml:trace contextRef="#ctx0" brushRef="#br0" timeOffset="26296.3489">-12466 2250 416 0,'-5'18'152'0,"5"-5"-116"0,5 0-12 16,-10 0 180-16,0 4-116 16,5 0 16-16,-15 5-60 15,6 4 12-15,-6 4-28 16,5 0-16-16,1 0-8 0,9-4 4 15,0-4-4-15,9-5-136 16,6-13 76-16,9-8-492 16</inkml:trace>
          <inkml:trace contextRef="#ctx0" brushRef="#br0" timeOffset="26693.4501">-12146 2177 624 0,'-9'9'228'0,"4"-1"-176"0,-5 5-16 0,10 4 44 16,0-8-52-16,-10 13-4 15,10-5-12-15,0 5 8 0,0-5-12 16,0 0-4-16,0-4 0 0,0 4 20 16,0-12-12-16,0-5 12 15,0 0-12-15,10-5 0 16,-5-3-4-16,14-1 12 15,-4-17-12-15,4 13-12 16,6-8 0-16,-1 3-24 16,0-3 16-16,0 12-12 15,-4 9 12-15,-6 0 68 16,1 9-28-16,-5 12-4 16,-1 1-12-16,1 4 0 15,0 4-8-15,-5 0 8 16,0 1-8-16,0-6 40 15,-1-3-20-15,-4-9-12 16,0 0-8-16,0-13-112 16,0-9 60-16,0-4-340 15,-4-4 212-15,13-4-212 16</inkml:trace>
          <inkml:trace contextRef="#ctx0" brushRef="#br0" timeOffset="27131.5757">-11665 1590 632 0,'10'-18'236'0,"0"18"-184"0,14-4-16 0,-19 8 80 0,14 5-72 15,-9 4-8-15,5 4-24 16,-1 5 32-16,-4-1-20 15,0 10 12-15,-25 3-20 0,5 1-24 16,-14-1 0-16,-20 1-68 16,-4-5 44-16,-1-4-40 15,5-13 40-15,10-4-88 16,34-9 24 0,20 0 48-16,14 4 16 15,10 5 24-15,-1-1 68 16,1 5-32-16,-5 0 16 15,-5 4-28-15,-10-4 72 16,-9-4-52-16,-15 4 112 16,-15 4-88-16,-4 0 0 15,-15 1-36-15,-15-5 20 16,-4 0-28-16,4 0-4 0,15-5-8 16,15 1-92-16,28 0 48 15,21-9-292-15,18 0 184 16,10 4-300-1</inkml:trace>
          <inkml:trace contextRef="#ctx0" brushRef="#br0" timeOffset="27654.4641">-10878 2004 572 0,'-14'-13'208'0,"14"13"-160"0,-10 0-12 0,-5 0 84 0,-9 0-72 15,-5 9 52-15,0 8-60 16,-15 0-12-16,5 9-16 15,0 0 8-15,5 0-12 0,5 9 16 16,10-5-16-16,-1 0-20 16,11 5 4-16,4-1 12 15,5 5 0-15,10 0-12 16,9 0 4-16,5-5 4 16,10-3 0-16,10-5 16 15,0-9-8-15,4-4 24 16,1-13-20-16,-5-9 4 15,-6-12-8-15,-4-14 20 16,0 5-16-16,-9-18-4 16,-6 9-4-16,-4-8 12 15,-10 8-8-15,-10-8 16 0,0-1-16 16,-10 1-12-16,-9 3 0 16,5 6-4-16,-15 12 0 15,-5 8-28-15,-5 14 20 16,-5 17 4-16,1 4 12 15,-1-4 0-15,10 13 0 16,5-4-12-16,10 8 8 16,14-4 12-16,10-5-4 15,10 1-12-15,14-5 4 16,6 1 56-16,4-5-28 16,4-5-28-16,1 1 0 0,0-5 28 15,0 0-16-15,-5-4 28 16,-10 0-24-16,1 0-100 15,-6 0 44-15,-9 0-340 16,-10 0 208-16</inkml:trace>
        </inkml:traceGroup>
        <inkml:traceGroup>
          <inkml:annotationXML>
            <emma:emma xmlns:emma="http://www.w3.org/2003/04/emma" version="1.0">
              <emma:interpretation id="{7E5F33EF-BF09-49D2-8433-7EB2E63695A3}" emma:medium="tactile" emma:mode="ink">
                <msink:context xmlns:msink="http://schemas.microsoft.com/ink/2010/main" type="inkWord" rotatedBoundingBox="9145,14792 9654,14746 9672,14941 9162,1498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489.5707">-9925 2259 560 0,'9'0'208'0,"6"0"-164"0,-1 0-8 0,1 0 156 16,14 0-112-16,10 0 20 15,10 0-60-15,9 0 8 16,0 0-28-16,-4 0-28 0,-1 0 4 16,-9 9-336-16,-5-9 188 15,0 8-316 1</inkml:trace>
          <inkml:trace contextRef="#ctx0" brushRef="#br0" timeOffset="29293.4837">-9906 2134 528 0,'0'-9'196'0,"0"13"-152"0,10-4-12 0,-5-4 148 0,4 4-104 16,6 0 32-16,9 0-64 16,5 0 0-16,5 0-28 15,5 0 20-15,5 0-24 0,0 0 4 16,-1 0-8-16,-4-8 4 15,-5 16-8-15,-14-8-48 16,-6 9 28-16,-14-9-296 16,-9 8 172-16</inkml:trace>
        </inkml:traceGroup>
        <inkml:traceGroup>
          <inkml:annotationXML>
            <emma:emma xmlns:emma="http://www.w3.org/2003/04/emma" version="1.0">
              <emma:interpretation id="{38ACC405-E6B6-4217-9DFC-BE94F3F9DD88}" emma:medium="tactile" emma:mode="ink">
                <msink:context xmlns:msink="http://schemas.microsoft.com/ink/2010/main" type="inkWord" rotatedBoundingBox="10423,13053 15730,12572 15953,15027 10646,1550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9877.0377">-8458 1274 456 0,'-5'-21'168'0,"0"29"-128"0,-5 1-16 16,6 0 168-16,-6 4-112 15,0 13 36-15,0-5-68 16,1 14-20-16,4-5-16 0,-5 0 52 0,0-4-36 15,1 0 16-15,9-4-28 16,0-1 20-16,14-8-24 16,-9-4 24-16,5 4-24 15,24-13 4-15,5-5-8 16,19-3 20-16,10 8-16 16,0-9-84-16,0 9 40 15,-19 0-272-15,-1 0 168 16,-33 4-388-1</inkml:trace>
          <inkml:trace contextRef="#ctx0" brushRef="#br0" timeOffset="30080.5786">-8259 1404 444 0,'-5'0'164'0,"-5"4"-124"0,1 9-16 15,4 0 168-15,-15 13-112 16,11 4 100-16,-16 18-104 15,6 12-24-15,4 27-32 16,-4-10-32-16,4-3 4 0,6-5-32 16,-1-17 24-16,10-13-348 15,0-5 204 1</inkml:trace>
          <inkml:trace contextRef="#ctx0" brushRef="#br0" timeOffset="30311.8965">-7180 1490 728 0,'-34'-17'268'0,"9"30"-208"0,-23 9-16 0,4-1 64 16,-19 18-68-16,0 22 52 16,-15 25-52-16,5 9-4 15,5 4-20-15,-5-17-56 0,5-13 24 16,-14-8-52-16,-6-5 40 15,-4-4 24-15,19-5 4 16,15-8-68-16,14-4 36 16,20-18-436-1,24 5 256-15,34-14-84 0</inkml:trace>
          <inkml:trace contextRef="#ctx0" brushRef="#br0" timeOffset="30749.3579">-7559 2091 488 0,'-15'-18'180'0,"30"23"-140"0,9 3-12 16,0-8 164-16,10 5-112 16,10 3 20-16,14 1-60 15,-9 4-8-15,9 0-20 16,-19 0 0-16,-5-5-4 0,-10 5 28 15,-14 0-20-15,-10-4 32 0,-24 0-32 16,-25 4-76-16,-19-1 32 16,-14 1-16-16,14 5 24 15,9-5-12-15,11-5 16 16,23 10-36-16,16-1 32 16,28 0 32-16,30 5-4 15,9 4 8-15,15 8-8 16,-15 1 12-16,0-5-12 15,-24 0-4-15,-9-4 0 16,-11 4 12-16,-28 1-8 16,-25-6 76-16,-19 1-48 0,-10 0 56 15,9-4-52-15,1-5 8 16,9 0-32-16,15-4 20 16,10-4-24-16,14 4-296 15,20-4 156-15,24-18-496 16</inkml:trace>
          <inkml:trace contextRef="#ctx0" brushRef="#br0" timeOffset="16337.7706">-7015 260 288 0,'-15'-18'108'0,"5"18"-84"0,1 5-4 15,-1 3 92-15,-5 5-64 16,1 9 156-16,-6 12-112 16,-4 5 24-16,14 9-68 15,-4-5 16-15,14-4-36 16,0 0 0-16,14-13-16 0,6-9-8 16,4 0 0-16,15-13 20 15,5-4-12-15,38-13-12 16,35-8-4-16,0-1 12 15,-11-8-4-15,16-9 8 16,4-4-8-16,-4 8 8 31,-6 5-8-31,1 13-28 0,-15 13 12 16,-20 17-32-16,-9 8 28 0,-14 14 4 16,-1 8 12-16,-9 4 16 15,9-3-8-15,-10-6 4 16,-9-7-4-16,-5-5 20 15,-9-1-16-15,-16-3-4 0,-9-5-4 16,-14 1 28-16,-1-5-16 16,-14-9 4-16,14 5-12 15,-9-9-8-15,10 0 4 16,-6-9-4-16,10-8 0 16,10-1-12-16,0-3 8 15,15-9-24-15,9 12 16 0,20-8-12 16,24 0 12-16,5 1 8 31,10 7 4-31,-1-3-28 16,10 8 16-16,25-5 12 0,24 18 4 15,14 5-28-15,-14 12 12 16,0 0 56-16,10 1-20 16,14-1 8-16,-10 4-20 0,-19 1 28 15,-24-5-24-15,-24-12 4 16,-15-1-12-16,-15-8 80 15,-19-5-44-15,-15-13 24 16,-9-12-40-16,-11-18 0 16,-8-21-16-16,-6-5-104 15,5 0 48-15,-10 9-384 0,6 0 232 16,9 17-308 0</inkml:trace>
        </inkml:traceGroup>
        <inkml:traceGroup>
          <inkml:annotationXML>
            <emma:emma xmlns:emma="http://www.w3.org/2003/04/emma" version="1.0">
              <emma:interpretation id="{66E4BA5D-F77E-4F02-B3D6-6C47507DB688}" emma:medium="tactile" emma:mode="ink">
                <msink:context xmlns:msink="http://schemas.microsoft.com/ink/2010/main" type="inkWord" rotatedBoundingBox="14057,15436 14592,15388 14622,15720 14087,15769"/>
              </emma:interpretation>
              <emma:one-of disjunction-type="recognition" id="oneOf7">
                <emma:interpretation id="interp11" emma:lang="" emma:confidence="1">
                  <emma:literal>2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h</emma:literal>
                </emma:interpretation>
                <emma:interpretation id="interp14" emma:lang="" emma:confidence="0">
                  <emma:literal>z</emma:literal>
                </emma:interpretation>
                <emma:interpretation id="interp1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48327.9301">-5023 2786 748 0,'29'-17'276'0,"-5"30"-216"0,0 4-16 0,-4 0 84 16,4 9-80-16,0 0 0 15,-4 0-32-15,4 0-4 16,-9 0-4 0,-6 0-8-16,-9 4 4 0,-4-4 56 0,-6-5-32 15,-5 1 16-15,-4-9-28 16,9-4 44-16,10-9-32 15,10-5-16-15,14-8-4 16,10 0-8-16,10 0 0 16,14 0-20-16,5 9 12 15,1 4-304-15,-6 4 172 16,-5 5-516-16</inkml:trace>
        </inkml:traceGroup>
      </inkml:traceGroup>
      <inkml:traceGroup>
        <inkml:annotationXML>
          <emma:emma xmlns:emma="http://www.w3.org/2003/04/emma" version="1.0">
            <emma:interpretation id="{B17CBEA1-7D0E-40A6-A9FC-13F63CCCC9D4}" emma:medium="tactile" emma:mode="ink">
              <msink:context xmlns:msink="http://schemas.microsoft.com/ink/2010/main" type="line" rotatedBoundingBox="4666,15860 13548,15757 13578,18326 4696,18430"/>
            </emma:interpretation>
          </emma:emma>
        </inkml:annotationXML>
        <inkml:traceGroup>
          <inkml:annotationXML>
            <emma:emma xmlns:emma="http://www.w3.org/2003/04/emma" version="1.0">
              <emma:interpretation id="{C871CA81-66AE-440A-983D-28C1B52E8F23}" emma:medium="tactile" emma:mode="ink">
                <msink:context xmlns:msink="http://schemas.microsoft.com/ink/2010/main" type="inkWord" rotatedBoundingBox="4670,16236 5447,16227 5458,17194 4682,17204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6063.6268">-14138 3688 416 0,'0'-12'152'0,"0"12"-116"0,0-9-12 0,0 9 84 16,0-4-64-16,0 4 8 15,0 0-32 1,-9 30-28-16,-6 22 8 0,-4 30 0 16,-6 21 0-16,1-3 4 15,0-5-4-15,-1-9 0 16,1-13 0-16,5-3 0 15,-1-6 24-15,-4-12-12 16,14-13 12-16,-4-17-12 16,4-14-192-16,10-12 96 15,10-9-280-15</inkml:trace>
          <inkml:trace contextRef="#ctx0" brushRef="#br0" timeOffset="36350.3942">-14342 3719 476 0,'15'-69'176'0,"9"56"-136"0,25-13-12 16,-10 13 152-16,14-4-104 16,20 4 68-16,0 17-84 15,0 9-24-15,0 4-24 16,-5 9-28-16,-10 4 8 0,-5 9 32 16,-14 0-16-16,-19 4 36 15,-20 5-28-15,-15 4 56 16,-19-5-40-16,-15-4 12 15,-23-13-28-15,-21-17 36 0,-9-8-28 16,5-23-12-16,19-3-8 16,20-5 4-16,24 4-4 15,19-4-72-15,25-4 36 16,24 13-268-16,24 0 164 16,6 12-440-1</inkml:trace>
        </inkml:traceGroup>
        <inkml:traceGroup>
          <inkml:annotationXML>
            <emma:emma xmlns:emma="http://www.w3.org/2003/04/emma" version="1.0">
              <emma:interpretation id="{D2895F40-2BF0-49F0-989F-2DFAD8E479C1}" emma:medium="tactile" emma:mode="ink">
                <msink:context xmlns:msink="http://schemas.microsoft.com/ink/2010/main" type="inkWord" rotatedBoundingBox="6120,15843 9859,15800 9882,17778 6143,1782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293.8985">-12889 4453 748 0,'-49'4'276'0,"45"-4"-216"0,-1 0-16 0,5 0 84 15,14 9-80-15,6-9 8 0,14 0-36 16,19 0 4-16,15-4-12 16,10 4-228-16,-5-5 120 0</inkml:trace>
          <inkml:trace contextRef="#ctx0" brushRef="#br0" timeOffset="37160.0422">-12622 4263 632 0,'-24'-9'236'0,"24"14"-184"0,0-5-16 0,10 0 8 15,9 4-32-15,10-4 40 16,10 0-28-16,5 4 4 15,0 0-16-15,-10 5-132 0,-5 0 68 16</inkml:trace>
          <inkml:trace contextRef="#ctx0" brushRef="#br0" timeOffset="37984.3385">-12019 4267 780 0,'-30'0'288'0,"26"0"-224"0,4 0-20 15,19 9 84-15,15-9 24 16,29 0-72-16,15-5-16 16,9-3-44-16,6 4 24 0,9-9-28 15,9 0-84-15,6 4 36 16,-15 5-256-16,-14-1 164 16,-25 5-276-1,-20-13 228-15</inkml:trace>
          <inkml:trace contextRef="#ctx0" brushRef="#br0" timeOffset="37579.1663">-11461 3619 560 0,'-14'-17'208'0,"14"13"-164"0,-5-5-8 0,-5 18 100 16,0-5-80-16,6 13 48 15,-16 1-60-15,1 3 4 16,-1-3-32-16,6 12 0 0,4-4-8 15,10-5 4-15,5-3-8 16,9-6 32-16,6-12-20 16,4 0 20-16,10-8-20 15,0 4-228 1,5-9 116-16,0 4-512 16</inkml:trace>
          <inkml:trace contextRef="#ctx0" brushRef="#br0" timeOffset="38529.685">-11844 4457 528 0,'-30'-4'196'0,"21"4"-152"0,-1-9-12 15,10 9 140-15,0 0-100 16,0 0 24-16,10 0-56 0,4 0 28 16,6 9-40-16,9-5 12 0,5 5-24 15,5 4 20-15,0 0-24 16,-1 0 4-16,1 4-8 15,-10-8 20-15,-9-1-16 16,-6 5 12-16,-4 4-12 16,-15 5 0-16,-14-5-4 15,-5 1-8-15,-6-1 4 16,-4 4-40-16,0-8 20 16,5 13 24-16,10-4-4 0,9-5-36 15,15 13 20-15,14-4 0 16,6-4 12-16,9 8-12 15,5-4 8-15,-5 9 20 16,0-9-8-16,-20-1 16 16,-9-3-16-16,-10 8-12 15,-9-4 0-15,-25-4 4 16,-5-5 0-16,-14 0 44 16,-10-4-24-16,9 0 52 15,11 0-40-15,14-13-8 16,14 0-12-16,11 0-188 15,18-17 100-15,1 8-688 16</inkml:trace>
          <inkml:trace contextRef="#ctx0" brushRef="#br0" timeOffset="40808.2671">-10431 3948 424 0,'-14'21'156'15,"14"1"-120"-15,-20 25-8 0,15-8 212 0,-9 4-136 16,4 5 44-16,0-1-84 16,1-8 20-16,-1-4-48 15,5-5 0-15,5-4-24 0,-10-9 28 16,10-4-24-16,10-4-32 15,-5-9 8-15,14-9-244 16,6-12 136-16,9-10-384 16,-10-8 284-1,10-8 20-15</inkml:trace>
          <inkml:trace contextRef="#ctx0" brushRef="#br0" timeOffset="40988.2691">-10256 3913 684 0,'-5'-9'252'0,"5"14"-192"0,0 16-20 16,0 1 92-16,0 12-80 15,-5 14 68-15,1 8-68 0,-1 0-28 16,0-8-16-16,5-5 36 0,-15-4-24 16,10-9 36-16,1-8-32 15,4-5-24-15,0-4 0 16,9-13-264 0,11-4-376-1,9-5 332-15,0-4 72 16</inkml:trace>
          <inkml:trace contextRef="#ctx0" brushRef="#br0" timeOffset="41466.2147">-9819 3913 676 0,'5'-9'248'0,"0"14"-192"0,0 8-16 16,-10 13 84-16,-5 21-76 16,-4 9 52-16,-1 13-60 15,-4 5-28-15,-1 8-12 16,-4 13 8-16,0 13-4 0,4 0 16 15,6-9-12-15,-6-13 16 16,-4-12-16-16,5-18 24 16,-1-13-20-16,6-13 68 15,4-12-48-15,5-27-20 16,15-13-12-16,4-25 16 16,6-35-8-16,19-9-72 15,0-8 32-15,14 4-56 16,10-9 48-16,5 1 20 0,-10 3 16 15,1 14-8-15,-15 17 8 16,-10 17-16-16,-5 17 12 16,-10 22-24-16,-14 39 20 15,-10 26 56-15,-9 17-20 16,-11 5 8-16,-14 16-20 16,-4 27 0-16,-6 13-4 15,5-14 12-15,-4-12-12 16,9-13 60-16,0-18-40 15,10-17-12-15,14-8-8 16,-9-14 8-16,19-4-8 16,5-12 32-16,5-10-24 0,14-8-76 15,11-8 32-15,8-1-280 16,21-4 168-16,9 4-476 16</inkml:trace>
          <inkml:trace contextRef="#ctx0" brushRef="#br0" timeOffset="39080.1553">-11859 3166 424 0,'-19'13'156'0,"14"8"-120"0,-10 14-8 16,5-9 132-16,-9 8-92 15,-1 5 36-15,11 5-64 16,-6 3 40-16,1 5-48 16,-1-9 56-16,-4 0-52 0,4-8 28 15,5-5-36-15,1-4-8 16,4-9-12-16,0 0 20 15,5-4-16-15,0-4 24 16,14-5 20 0,11 1-28-16,4-1-4 15,15 0-16-15,4 5 4 16,6-5-8-16,-1 9-28 0,1-4 12 16,-6-9 40-16,-4 0-16 15,-10 0 16-15,-5 9-16 16,-5-9-8-16,-9 0 0 15,-1 0 12-15,-4 4-8 16,-10-4-4-16,0 0 0 16,10 0-260-16,0 0 140 15,-6 0-580 1,21 17 364 0</inkml:trace>
          <inkml:trace contextRef="#ctx0" brushRef="#br0" timeOffset="37767.1597">-11461 3598 676 0,'-34'-17'248'0,"29"25"-192"0,1 1-16 16,4-5 76-16,0 13-72 15,-10 1 44-15,5 12-52 16,5 0 16-16,0 9-32 16,5 17 0-16,-10 0-12 0,5 5-252 15,-5 4 132-15,-5-18-456 16,-9 5 316-1,-15-5 100-15</inkml:trace>
          <inkml:trace contextRef="#ctx0" brushRef="#br0" timeOffset="40586.1846">-10664 3969 612 0,'-14'-17'228'0,"9"17"-180"0,0-4-12 15,5 4 148-15,0 0-108 16,0 0 40-16,10-5-68 16,9 1 0-16,10 0-32 15,15-5 20-15,19-4-24 0,10 4 24 16,0 1-24-16,-5 3 24 0,-5 1-24 15,-10 0 12-15,-4 0-12 16,-15-1 0-16,-15 1-4 16,-9 4-112-16,-10 0 56 15,-14 4-208 1,4 9 140-16,-24 4-492 16</inkml:trace>
          <inkml:trace contextRef="#ctx0" brushRef="#br0" timeOffset="41766.4861">-9206 4552 456 0,'-30'0'168'0,"21"13"-128"0,-6 13-16 16,1-4 212-16,-1 8-136 16,-4 22 28-16,4 0-76 15,-4 4-16-15,9 8-20 16,0-12-12-16,10-9 0 0,5-8 48 15,10-5-28-15,-1-8 24 0,1-9-28 16,4-9 16-16,1-8-20 16,-6-9 36-16,-4-13-28 15,-5-13-4-15,-5-8-12 16,-5-10 12-16,-5 1-12 16,-4 13-20-16,-6 9 4 15,6 12-40-15,-1 13 28 16,0 9-344-16,6 22 200 15,9-5-392 1</inkml:trace>
        </inkml:traceGroup>
        <inkml:traceGroup>
          <inkml:annotationXML>
            <emma:emma xmlns:emma="http://www.w3.org/2003/04/emma" version="1.0">
              <emma:interpretation id="{776B6F2A-E7C5-43E6-9B9F-97B418E027AB}" emma:medium="tactile" emma:mode="ink">
                <msink:context xmlns:msink="http://schemas.microsoft.com/ink/2010/main" type="inkWord" rotatedBoundingBox="10306,15870 11172,15860 11200,18259 10334,18269"/>
              </emma:interpretation>
              <emma:one-of disjunction-type="recognition" id="oneOf10">
                <emma:interpretation id="interp18" emma:lang="" emma:confidence="1">
                  <emma:literal>(</emma:literal>
                </emma:interpretation>
                <emma:interpretation id="interp19" emma:lang="" emma:confidence="0">
                  <emma:literal>{</emma:literal>
                </emma:interpretation>
                <emma:interpretation id="interp20" emma:lang="" emma:confidence="0">
                  <emma:literal>s</emma:literal>
                </emma:interpretation>
                <emma:interpretation id="interp21" emma:lang="" emma:confidence="0">
                  <emma:literal>S</emma:literal>
                </emma:interpretation>
                <emma:interpretation id="interp22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47023.029">-7909 3218 364 0,'-5'-13'132'0,"0"8"-100"0,-5 1-12 16,1 4 132-1,4 4-88-15,-19 14 0 16,-1-1-40-16,-28 13 28 15,4 13-28-15,-19 9 64 16,5 4-48-16,-15 14 20 16,15-1-40-16,-15 39 16 15,10 4-20-15,-9 35 80 16,18-13-52-16,1 38-40 16,19-3-4-16,25 25 48 0,23-21-24 15,20-5-12-15,20-12-4 16,14-5 16-16,25-26-12 15,38-26-240-15,15-29 120 0,0-6-520 16</inkml:trace>
        </inkml:traceGroup>
        <inkml:traceGroup>
          <inkml:annotationXML>
            <emma:emma xmlns:emma="http://www.w3.org/2003/04/emma" version="1.0">
              <emma:interpretation id="{5E8DE3D4-E85A-413B-B805-1931ABF7FA5B}" emma:medium="tactile" emma:mode="ink">
                <msink:context xmlns:msink="http://schemas.microsoft.com/ink/2010/main" type="inkWord" rotatedBoundingBox="10618,16112 13285,16081 13298,17228 10632,17259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4679.9711">-8453 4310 456 0,'5'-13'168'0,"-1"13"-128"0,6-8-16 0,-5 8 192 16,5-5-124-16,-1 1 24 15,6 4-68-15,4 0 20 0,1 4-36 16,4 1 16-16,10 3-28 0,10 1 36 15,19 8-32-15,10-4 20 16,19 0-24-16,15 0 8 16,53-8-16-16,25 3 0 15,9-12-4-15,35 8 28 16,4-4-20-16,-34 0 20 16,10-4-20-16,-29 0 0 15,-20-9-8-15,-48 4-16 31,-5 0 4-31,-34-4 48 16,-25 9-24-16,-24-5 8 16,-4 9-16-16,-30-4-16 15,-4 4 0-15</inkml:trace>
          <inkml:trace contextRef="#ctx0" brushRef="#br0" timeOffset="44185.0412">-7365 3542 716 0,'49'-39'264'0,"-15"30"-204"0,4 5-16 0,-18 4 28 16,19-4-48-16,-5 4 16 15,0 4-24-15,-10 0 28 16,0-4-28-16,1 4-4 0,-1 1-8 15,-14-5 12-15,-10 0-8 16,-10 8-40-16,-5-3 20 16,-9 3-88-16,-10 10 60 15,10-5-4-15,-10 4 28 16,-15 0-24-16,15 5 24 16,10-1 16-16,0 5 0 0,14 4 20 15,0 9-12-15,10 0 16 16,-5 0-16-16,5-4 4 15,0-5-4-15,0-4 12 16,-9-9-12-16,-6-4 24 16,-9-4-20-16,4-5 12 15,-9-4-12-15,-5-9-16 16,0 1 0-16,0-5-4 16,10 4 0-16,-1 0 32 15,16 1-12-15,28 4-12 16,10 4 32-1,25 8-16-15,9 1 36 16,5-1-28-16,-10 1 4 16,10-9-16-16,-14-4 20 15,-1-5-20-15,-9-8 4 16,0-5-8-16,-1 1 20 0,-4-1-16 16,-5-4 12-16,-9-4-12 15,-1 4-32-15,5-4 8 16,0-9 4-16,15-9 8 15,-5 1 8-15,9-1-4 16,-14 10-28-16,0 7 12 16,-9 10 12-16,-11 12 4 15,-14 9 16-15,-14 9-12 16,-16 30-4-16,-23-5 0 16,4 9 12-16,-9 0-8 0,0 1-4 15,19 3 0-15,10 1 4 16,5-1-4-16,19-8 40 15,10-9-20-15,24-8 32 16,10-5-32-16,9-17-180 16,6 0 84-16,-1 0-380 15,-14 9 252-15</inkml:trace>
          <inkml:trace contextRef="#ctx0" brushRef="#br0" timeOffset="43508.6546">-8079 4557 416 0,'-29'17'152'0,"19"-9"-116"0,-5-3-12 16,10-1 136-16,1-4-92 15,-1 0 88-15,5-4-92 16,5-1-24-16,4-3-24 16,1-5 4-16,0-4-12 0,-5-1 48 15,-5-3-28-15,-5-1 12 16,0-4-24-16,0-4 8 15,0-5-12-15,0-12 0 16,5-18-4-16,5-13-16 16,5-8 4-16,9 0 20 15,10 8-8-15,15 9-20 0,-5 8 4 16,10 10-24-16,-15 3 20 16,0 5 12-16,-10 13 4 15,0 8-4-15,1 5 4 16,-16 17 4-16,6 8-4 15,-15 5 8-15,-15 0-8 16,6 5 32-16,-25-1-20 16,9 0-12-16,-14-4-8 15,5 0-24-15,0-4 16 16,25-5-12-16,-6-4 12 16,15 0-20-16,24 9 20 0,10-5-32 15,0 5 28-15,10 4 4 16,-5-1 12-16,-5 14-28 15,0 0 16-15,-10 0 48 16,-14-4-16-16,-10 8 36 16,-19 5-32-1,9-9 12-15,-14-5-20 0,-6-4 28 16,1-8-28-16,0-9 32 16,10-9-32-16,4-8-40 15,15-9 12-15,10-4-288 16,4 0 164-16,20-9-428 15</inkml:trace>
        </inkml:traceGroup>
        <inkml:traceGroup>
          <inkml:annotationXML>
            <emma:emma xmlns:emma="http://www.w3.org/2003/04/emma" version="1.0">
              <emma:interpretation id="{C12FE902-680D-4520-B9B6-97A6A1327E51}" emma:medium="tactile" emma:mode="ink">
                <msink:context xmlns:msink="http://schemas.microsoft.com/ink/2010/main" type="inkWord" rotatedBoundingBox="12679,15846 13549,15835 13578,18326 12708,18336"/>
              </emma:interpretation>
              <emma:one-of disjunction-type="recognition" id="oneOf12">
                <emma:interpretation id="interp24" emma:lang="" emma:confidence="1">
                  <emma:literal>)</emma:literal>
                </emma:interpretation>
                <emma:interpretation id="interp25" emma:lang="" emma:confidence="0">
                  <emma:literal>,</emma:literal>
                </emma:interpretation>
                <emma:interpretation id="interp26" emma:lang="" emma:confidence="0">
                  <emma:literal>]</emma:literal>
                </emma:interpretation>
                <emma:interpretation id="interp27" emma:lang="" emma:confidence="0">
                  <emma:literal>}</emma:literal>
                </emma:interpretation>
                <emma:interpretation id="interp2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7938.3515">-5898 3188 476 0,'10'-13'176'0,"0"13"-136"0,9 13-12 0,0 12 120 16,6 32-88-16,4 16 36 16,15 13-56-16,4 9 40 15,1 48-48-15,-5 25 28 0,-6-4-32 16,-13 9 36-16,-6 22-36 16,-19-5 12-16,-19-26-24 15,-10-22 28-15,-20 5-28 16,-29-13 20-16,-19 4-20 15,-10-21 20-15,5-18-24 16,10-21 12-16,9-22-12 16,10-22-220-16,5-29 116 15,10-31-584 1</inkml:trace>
        </inkml:traceGroup>
      </inkml:traceGroup>
    </inkml:traceGroup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1:17.5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0945B8-4994-4B40-A737-22EE4D8A7595}" emma:medium="tactile" emma:mode="ink">
          <msink:context xmlns:msink="http://schemas.microsoft.com/ink/2010/main" type="writingRegion" rotatedBoundingBox="12580,17892 11435,18321 11156,17575 12300,17146"/>
        </emma:interpretation>
      </emma:emma>
    </inkml:annotationXML>
    <inkml:traceGroup>
      <inkml:annotationXML>
        <emma:emma xmlns:emma="http://www.w3.org/2003/04/emma" version="1.0">
          <emma:interpretation id="{CEF4E321-096A-4010-9048-7F6D081D00CB}" emma:medium="tactile" emma:mode="ink">
            <msink:context xmlns:msink="http://schemas.microsoft.com/ink/2010/main" type="paragraph" rotatedBoundingBox="12580,17892 11435,18321 11156,17575 12300,17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54B88C-3A08-4339-A7A3-A727DF703619}" emma:medium="tactile" emma:mode="ink">
              <msink:context xmlns:msink="http://schemas.microsoft.com/ink/2010/main" type="line" rotatedBoundingBox="12580,17892 11435,18321 11156,17575 12300,17146"/>
            </emma:interpretation>
          </emma:emma>
        </inkml:annotationXML>
        <inkml:traceGroup>
          <inkml:annotationXML>
            <emma:emma xmlns:emma="http://www.w3.org/2003/04/emma" version="1.0">
              <emma:interpretation id="{C7509B18-7CFC-4E0D-ABB4-61DA1F52C77E}" emma:medium="tactile" emma:mode="ink">
                <msink:context xmlns:msink="http://schemas.microsoft.com/ink/2010/main" type="inkWord" rotatedBoundingBox="12580,17892 11435,18321 11156,17575 12300,17146"/>
              </emma:interpretation>
              <emma:one-of disjunction-type="recognition" id="oneOf0">
                <emma:interpretation id="interp0" emma:lang="" emma:confidence="0">
                  <emma:literal>4 t</emma:literal>
                </emma:interpretation>
                <emma:interpretation id="interp1" emma:lang="" emma:confidence="0">
                  <emma:literal>4 IT</emma:literal>
                </emma:interpretation>
                <emma:interpretation id="interp2" emma:lang="" emma:confidence="0">
                  <emma:literal>4 TT</emma:literal>
                </emma:interpretation>
                <emma:interpretation id="interp3" emma:lang="" emma:confidence="0">
                  <emma:literal>4 t,</emma:literal>
                </emma:interpretation>
                <emma:interpretation id="interp4" emma:lang="" emma:confidence="0">
                  <emma:literal>4 it</emma:literal>
                </emma:interpretation>
              </emma:one-of>
            </emma:emma>
          </inkml:annotationXML>
          <inkml:trace contextRef="#ctx0" brushRef="#br0">-7142 4820 820 0,'49'-69'304'0,"-30"52"-236"0,11-5-20 16,-6 18 28-16,5-1-52 16,10-3 24-16,5 8-28 15,-1 0 16-15,1 4-20 16,0 0-80-16,-5 1 36 0,-10-5-248 15,-15 4 156-15,-18 5-424 16</inkml:trace>
          <inkml:trace contextRef="#ctx0" brushRef="#br0" timeOffset="354.0192">-6811 4759 600 0,'-15'-21'224'0,"15"38"-176"0,0 18-12 16,0-5 52-16,-5 9-56 16,1 8 40-16,-11 1-40 15,10-1 0-15,-5 5-20 16,-9 4-208-16,4 0 104 0</inkml:trace>
          <inkml:trace contextRef="#ctx0" brushRef="#br0" timeOffset="162.4307">-7049 5079 476 0,'-10'43'176'0,"0"-13"-136"0,5 14-12 0,5-10 20 16,0 5-32-16,0 4 48 16,-9 0-36-16,9-4-16 15,9-13-4-15,-9-4-264 16</inkml:trace>
          <inkml:trace contextRef="#ctx0" brushRef="#br0" timeOffset="-379.008">-7686 4859 508 0,'-9'-22'188'0,"9"22"-148"0,0-13-8 0,0 13 116 15,0 0-88-15,-10 13-36 16,-5-4-16-16,6 21 8 15,-6 0-8-15,-4 1 84 0,4 3-48 0,15 5 24 16,-10-9-40-16,10 0 28 16,10-4-32-16,9-4 40 15,11-18-36-15,13 9 40 16,11-13-40-16,9 0 20 16,10 0-28-16,-5-4-72 15,-15-5 28-15,6 5-212 16,-16 0 132-16,-18-5-496 15,-11 0 336 1,-14 1 56-16</inkml:trace>
          <inkml:trace contextRef="#ctx0" brushRef="#br0" timeOffset="-145.89">-7603 4850 320 0,'-20'17'120'0,"20"-8"-96"0,-4 8-4 0,4 5 220 16,0 17-136-16,0 0 44 15,0 0-84-15,0 8 12 16,0 9-44-16,0-4 0 0,-10 21-20 16,10-12 20-16,-10 4-20 15,0-18 32-15,-4 1-28 16,4-14-76-16,5-8 32 16,5-17-580-1,15-26 280 1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1:53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F7B403-6A1E-4932-B785-7D54CDCCC7AF}" emma:medium="tactile" emma:mode="ink">
          <msink:context xmlns:msink="http://schemas.microsoft.com/ink/2010/main" type="inkDrawing" rotatedBoundingBox="10715,1968 15641,1841 15645,1964 10718,2090" semanticType="underline" shapeName="Other">
            <msink:sourceLink direction="with" ref="{967D7B2C-CE06-4AF8-90F4-25B94D991464}"/>
          </msink:context>
        </emma:interpretation>
      </emma:emma>
    </inkml:annotationXML>
    <inkml:trace contextRef="#ctx0" brushRef="#br0">42 199 312 0,'-29'-26'112'0,"29"17"-84"0,0-4-12 0,0 5 188 15,0 4-116-15,-5-5 80 16,5 5-100-16,-5-5 52 16,5 9-68-16,-5-9 68 15,10 9-68-15,-5-8 52 16,0 8-60-16,0-5-12 16,0 10-20-16,5-1 52 15,0 0-36-15,0 1 8 16,9 3-24-16,10 5 36 15,10 4-24-15,30 1 48 16,8-5-40-16,50-5 48 16,-1 1-48-16,83-13 20 15,-4 4-32-15,86-9 8 16,-4 0-16-16,73-12-8 16,-30 12 0-16,59-12-4 15,-49 3 0-15,25-3 16 16,-54 12-8-16,15-13 4 15,-59 10-4-15,-19-1 4 16,-59 4-8-16,-38 0 16 0,-39 5-12 16,-34-5 4-16,-20 9-4 0,-28 0-156 15,-20 9 80-15,-25 0-316 16,1 4 216-16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1:45.3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B9C66A-7719-4D4D-BD91-779DB104746C}" emma:medium="tactile" emma:mode="ink">
          <msink:context xmlns:msink="http://schemas.microsoft.com/ink/2010/main" type="writingRegion" rotatedBoundingBox="604,348 22825,442 22762,15498 541,15405"/>
        </emma:interpretation>
      </emma:emma>
    </inkml:annotationXML>
    <inkml:traceGroup>
      <inkml:annotationXML>
        <emma:emma xmlns:emma="http://www.w3.org/2003/04/emma" version="1.0">
          <emma:interpretation id="{FABE907D-030C-4224-8E87-659B21FDA433}" emma:medium="tactile" emma:mode="ink">
            <msink:context xmlns:msink="http://schemas.microsoft.com/ink/2010/main" type="paragraph" rotatedBoundingBox="3029,1106 13939,82 14169,2531 3259,35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4B1D99-B38B-42C8-BEC2-21806F01AA2E}" emma:medium="tactile" emma:mode="ink">
              <msink:context xmlns:msink="http://schemas.microsoft.com/ink/2010/main" type="line" rotatedBoundingBox="3029,1106 13939,82 14169,2531 3259,3555"/>
            </emma:interpretation>
          </emma:emma>
        </inkml:annotationXML>
        <inkml:traceGroup>
          <inkml:annotationXML>
            <emma:emma xmlns:emma="http://www.w3.org/2003/04/emma" version="1.0">
              <emma:interpretation id="{DE566F00-2606-489C-A472-48EFC1834356}" emma:medium="tactile" emma:mode="ink">
                <msink:context xmlns:msink="http://schemas.microsoft.com/ink/2010/main" type="inkWord" rotatedBoundingBox="3029,1106 8031,636 8261,3085 3259,35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61 292 340 0,'-20'-69'128'0,"20"69"-100"0,0-52-8 0,0 31 88 16,10 4-64-16,0-9 88 15,4 4-76-15,6-4 16 16,9 5-40-16,20-1 40 16,4 13-40-16,25 5 28 15,0 8-32-15,14 18 28 16,5 8-32-16,-5 44 32 15,15 8-32-15,0 26 12 16,-15-9-20-16,-9 18 8 16,-15-14-12-16,-39 22 36 15,-9-21-24-15,-50 13 12 16,-4-22-20-16,-38-9 20 16,-1-17-24-16,-39-8 24 15,10-14-24-15,-34-21 40 0,14-4-28 16,1-22-32-16,24 0 4 15,9-18 8-15,25-3 0 16,10-9-28 0,14 4 12-16,19-9-216 0,6 9 128 15,24-8-400-15,4 8 280 16</inkml:trace>
          <inkml:trace contextRef="#ctx0" brushRef="#br0" timeOffset="-420.9559">581 249 476 0,'14'-30'176'0,"-14"30"-136"0,-14-17-12 15,4 8 100 1,10 9-76-16,-15-4 68 16,15 4-68-16,-9 8-20 15,-1 10-20-15,-5 25 16 16,15 4-16-16,-24 22 24 16,14 5-24-16,-14-1-4 15,14-4-4-15,-19 0 12 0,5-4-8 0,-10-4-20 16,10-5 4-16,-5-9-100 15,4-12 56-15</inkml:trace>
          <inkml:trace contextRef="#ctx0" brushRef="#br0" timeOffset="358.6584">2305 68 508 0,'-14'-22'188'0,"14"22"-148"0,-10-8-8 16,5 12 44 0,-9 0-48-16,-20 5 76 15,5 4-56-15,-35 30 64 16,6 13-64-16,-24 44 64 16,-1-10-64-16,0 44 28 15,10-13-44-15,10 26 8 0,15-13-24 0,9 0 8 31,10-26-12-31,19-5-16 0,10-25 0 0,5-13-180 16,0-5 96-16,19-30-252 16,5-4 192-16</inkml:trace>
          <inkml:trace contextRef="#ctx0" brushRef="#br0" timeOffset="916.6752">2495 599 560 0,'-34'-30'208'0,"34"30"-164"0,-15 4-8 0,1 0 84 15,4 5-72-15,-14 13 68 16,4 4-64-16,-9 21 24 16,10 5-44-16,-10 39 16 15,4-5-28-15,16 5 0 16,-6 4-12-16,10-18-16 15,10-3 4-15,10-22 12 16,9-5-4-16,15-12 16 16,5-18-12-16,14-13 24 15,0-4-20-15,10-21 24 16,5-1-24-16,-15-25 24 16,-9-5-24-16,-5-17 4 15,-10-5-8-15,-15-3-8 16,-4 16 4-16,-11 1-16 0,6 12 8 15,-15 5 12-15,0 13-4 0,-9-1-12 16,4 14 4-16,-19 0-4 16,5 13 0-16,-20 4 8 15,10 4 0-15,-10 5 0 16,5 8 0-16,1 0-12 16,4 5 8-16,0 4-16 15,9 4 12-15,6 9-24 16,9 0 20-16,10-1 12 15,15-3 4-15,4-5 16 16,10-4-12-16,5-9 32 16,5 1-24-16,5-18-4 15,-5 8-8-15,-5-16 28 16,0-1-16-16,-5-4 4 16,0 4-12-16,-10-8-200 15,-4 0 104-15</inkml:trace>
          <inkml:trace contextRef="#ctx0" brushRef="#br0" timeOffset="1159.8231">3287 1126 736 0,'19'26'272'0,"-19"-26"-208"0,10 43-20 15,0-17 72-15,-5 0-72 0,-10 13 16 16,5 4-36-16,-15 4 32 16,1-3-32-16,-25 7-4 15,14 1-12-15,-18 4-8 16,4-4 4-16,-5-9-60 16,15-8 32-16</inkml:trace>
          <inkml:trace contextRef="#ctx0" brushRef="#br0" timeOffset="1520.2786">3841 884 548 0,'14'-34'204'0,"-14"34"-156"0,-9-5-16 0,4 14 124 15,-5 4-92-15,-14 17 60 16,4 9-68-16,-9 21 36 15,0 1-52-15,5 8-4 16,19-9-20-16,0-8-20 16,10-4 0-16,9-14 12 15,6-8-4-15,24-17 8 16,4-1-8-16,15-16 24 16,5-1-16-16,0-12 4 15,-4-1-8-15,-16-21-8 16,-9 13 4-16,-24-14-24 15,-11 5 12-15,-23 1 4 16,-5 7 4-16,-20 10-12 0,5 12 8 0,0-8 4 16,10 17 0-16,10-13-160 15,14 4 88-15,14-17-252 16,16 9 180-16</inkml:trace>
          <inkml:trace contextRef="#ctx0" brushRef="#br0" timeOffset="1830.1064">4093 603 572 0,'-34'-21'208'0,"34"21"-160"0,-14 4-12 0,9-4 84 16,5 4-72-16,-5 1 32 16,10 3-44-16,-10 5 32 15,5 9-40-15,0 4 48 0,-5 4-44 16,-4 13 80-1,-1 9-60-15,-15 39 44 16,21 4-56-16,-21 26-4 16,11-13-20-16,-11 26 8 15,6-14-16-15,-5 6 32 16,4-14-24-16,6-4 4 16,4-17-12-16,-5-18 12 15,6-13-12-15,-6-12-188 16,1-13 96-16,4-14-220 15,10-8 172-15,0-22-380 16,5 1 292-16</inkml:trace>
          <inkml:trace contextRef="#ctx0" brushRef="#br0" timeOffset="2235.4701">4633 262 592 0,'9'-8'220'0,"-9"8"-172"15,25 8-12-15,-6 5 128 16,1 9-96-16,14 25 68 16,9 5-76-16,11 21 72 15,-1 5-76-15,-4 39 8 16,-1-5-40-16,-28 26 24 16,-6-8-32-16,-19-1 20 15,-4-21-20-15,-40 13 20 16,1-13-24-16,-30 5-4 15,5-14-4-15,-19-8-40 16,24-22 20-16,-5-9-116 0,19-12 72 16,1-14-116-1,14-8 100-15</inkml:trace>
        </inkml:traceGroup>
        <inkml:traceGroup>
          <inkml:annotationXML>
            <emma:emma xmlns:emma="http://www.w3.org/2003/04/emma" version="1.0">
              <emma:interpretation id="{7150A30E-FD91-4E90-B361-28F895963E4E}" emma:medium="tactile" emma:mode="ink">
                <msink:context xmlns:msink="http://schemas.microsoft.com/ink/2010/main" type="inkWord" rotatedBoundingBox="8831,1866 9252,1827 9288,2209 8867,22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08.4944">5726 1160 624 0,'-10'0'228'0,"10"0"-176"0,5 9-16 0,5-9 168 16,4 4-120-16,15-4 88 16,10 0-100-16,0-4 0 15,0 0-48-15,5-5 12 16,-1 5-20-16,-4-5-96 16,0 9 44-16,-10-4-208 15,-4 8 136-15,-11-8-244 16,1 4 200-16</inkml:trace>
          <inkml:trace contextRef="#ctx0" brushRef="#br0" timeOffset="2589.9151">5852 793 808 0,'-10'-8'300'0,"10"8"-232"15,0 0-20-15,0 0 72 16,10 0-76-16,5 0 96 16,-6 0-80-16,16 0-12 15,-11 0-28-15,15-5 4 16,-4 1-16-16,4 0-136 15,5 8 72-15,0-4-332 16,-10 9 216-16</inkml:trace>
        </inkml:traceGroup>
        <inkml:traceGroup>
          <inkml:annotationXML>
            <emma:emma xmlns:emma="http://www.w3.org/2003/04/emma" version="1.0">
              <emma:interpretation id="{967D7B2C-CE06-4AF8-90F4-25B94D991464}" emma:medium="tactile" emma:mode="ink">
                <msink:context xmlns:msink="http://schemas.microsoft.com/ink/2010/main" type="inkWord" rotatedBoundingBox="11057,467 13950,196 14095,1743 11203,2014">
                  <msink:destinationLink direction="with" ref="{8EF7B403-6A1E-4932-B785-7D54CDCCC7AF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78.9801">9122-27 652 0,'19'-4'244'0,"-4"4"-192"0,4-5-12 0,-4 1 112 31,-1 4-92-31,6-9 80 0,4 1-80 0,-9-5 32 16,9 4-56-16,0-8-12 16,1 8-12-16,-16-4 24 15,11 5-20-15,-20-10 32 16,-5 1-32-16,-19 0-12 16,-1 8-8-16,-23-4-4 15,9 4 0-15,-15 5-20 16,11 4 16-16,-6-8 4 15,10 16 8-15,-9-8-12 16,14 9 8-16,0-5-24 16,14 13 16-16,1 5-32 15,14-5 28-15,10 9-12 16,4-4 16-16,16 8 0 16,9 5 4-16,19 3 8 15,-4 6 0-15,9 16 16 16,0 0-8-16,-4 1 24 15,-15 4-20-15,-5-5 12 16,-10-12-12-16,-29-5 20 16,0-9-20-16,-29-8 24 15,-5 0-24-15,-19-8-4 16,14-6-4-16,-19-7 12 16,5-1-8-16,0-8-12 0,9 4 0 15,-4-5 4-15,14 1 0 0,5-4-144 16,9 8 80-16,16-13-228 15,9 4 164-15</inkml:trace>
          <inkml:trace contextRef="#ctx0" brushRef="#br0" timeOffset="4908.351">9651 163 572 0,'20'8'208'0,"-20"-8"-160"0,-5 39-12 0,0-17 120 16,5 13-92-16,-10 12 80 16,1-4-84-16,-1 13-4 15,5-8-36-15,-5-9 24 16,6 0-28-16,-6-14 20 16,10-3-20-16,-5-13 36 15,5 4-28-15,-5-26-4 16,10 4-12-16,0-13 20 15,5-3-16-15,-1-23 12 16,6 9-12-16,4-8-16 16,1 8 0-16,4 9 84 15,0 4-48-15,1 4-8 16,-11 13-16-16,1 1-28 16,-1 8 12-16,-9 0-320 0,10 0 176 15</inkml:trace>
          <inkml:trace contextRef="#ctx0" brushRef="#br0" timeOffset="5450.2955">8680-627 676 0,'-5'-26'248'0,"5"26"-192"0,5-18-16 0,-5 18 92 16,0 0-80-16,-5 0 24 15,-5 9-44-15,-4 8-20 16,-6 5-8-16,-19 25 4 15,5 18-4-15,-24 4-4 16,14 0 4-16,-4-4 4 16,9-4-4-16,-15-10 16 15,20-7-12-15,-9-10 16 16,13-4-16-16,-8-8-4 16,8 0 0-16,-8-5-24 15,8 0 12-15,-4-4 20 0,10 0-4 16,0-4-40-16,9 4 20 0,10 0-24 15,10 4 20-15,10 13 60 16,4 9-20-16,10 21 32 16,1 5-28-1,-1 13-8-15,5 0-12 0,0-1 12 16,5-8-12-16,-5-4-4 16,4-13 0-16,6-4 20 15,-5-5-12-15,-5-9-20 16,-10-3 0-16,10-10-252 15,0 1 144-15</inkml:trace>
          <inkml:trace contextRef="#ctx0" brushRef="#br0" timeOffset="5958.4233">10176-597 528 0,'5'-30'196'0,"-5"30"-152"0,15-5-12 16,-15 1 140 0,0 8-100-16,0 5 60 15,9 4-76-15,-4 17 36 16,10 9-52-16,-1 17 24 0,20 0-36 0,5 13 16 15,0-4-24 1,14-4 36-16,6-10-32 0,9-3-12 16,0-5-8-16,0-4 12 15,-5-5-8-15,-14-3 40 16,-6-5-24-16,-14-5 32 16,-4 1-32-16,-16-1 40 15,1 1-36-15,-15-5-24 16,0 1-4-16,-4-1 8 15,-1 4-4-15,-14 1 16 16,4 0-12-16,-14 8 24 16,5 4-20-16,-19 5 24 15,9 4-24-15,-20 9 4 16,11-4-8-16,-20-5-8 16,14 4 4-16,-23-8 12 15,13 4-8-15,1-21 4 16,5 0-4-16,9-5-260 15,6 0 136-15,4-4-464 16,14 0 324-16</inkml:trace>
        </inkml:traceGroup>
      </inkml:traceGroup>
    </inkml:traceGroup>
    <inkml:traceGroup>
      <inkml:annotationXML>
        <emma:emma xmlns:emma="http://www.w3.org/2003/04/emma" version="1.0">
          <emma:interpretation id="{DCC4B372-6972-4DAF-AC05-F01D206CE8BE}" emma:medium="tactile" emma:mode="ink">
            <msink:context xmlns:msink="http://schemas.microsoft.com/ink/2010/main" type="paragraph" rotatedBoundingBox="12176,1674 20828,3701 20288,6006 11636,39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AE690B5-11E6-4790-AF38-FB2B8EADB4E6}" emma:medium="tactile" emma:mode="ink">
              <msink:context xmlns:msink="http://schemas.microsoft.com/ink/2010/main" type="inkBullet" rotatedBoundingBox="12112,1945 14743,2562 14266,4594 11636,3978"/>
            </emma:interpretation>
          </emma:emma>
        </inkml:annotationXML>
        <inkml:trace contextRef="#ctx0" brushRef="#br0" timeOffset="12056.1987">10356 2409 404 0,'0'-9'148'0,"0"9"-112"0,10 0-12 0,-10 0 120 16,9 0-84-16,-9 0 52 16,10 0-64-16,5 0 56 15,-6 4-64-15,6 1 28 16,-1 3-40-16,-4 1 36 15,0 4-36-15,0 4 12 16,-6-8-24-16,-13 4-8 16,4 4-4-16,-5-13 20 15,5 9-12-15,0-9 4 16,5 5-8-16,5-9-16 16,10 0 4-16,-1-4 4 15,11-1 0-15,18-3-36 16,6-1 20-16</inkml:trace>
        <inkml:trace contextRef="#ctx0" brushRef="#br0" timeOffset="10660.0945">9525 2616 800 0,'19'-26'296'0,"-19"26"-232"0,30-9-16 16,-11 9 204-1,5-8-148-15,6 3 64 16,4-3-100-16,9-1-12 16,6 9-36-16,9-9-4 15,-14 9-8-15,-5-4-164 16,-5 4 84-16,-10-4-192 16,-14 8 152-16,-20-4-300 15,-5 4 232-15</inkml:trace>
        <inkml:trace contextRef="#ctx0" brushRef="#br0" timeOffset="9937.6746">9054 2167 476 0,'-5'-5'176'0,"5"5"-136"0,0 0-12 0,0 0 100 15,0 0-76-15,0 0 96 16,0 0-88-16,-5 0 68 16,5 0-72-16,-5 0 48 15,5 0-60-15,0 0 16 16,10 0-40-16,5 0 28 16,4 0-32-16,30 0 20 15,9 5-20-15,29-1 20 16,1 0-24-16,28-4 4 15,-4 0-8-15,24-8 4 16,0 12-8-16,-10-4 8 16,-4 4-8-16,-25-4 24 15,-14 0-16-15,-20 0 4 16,-10 0-8-16,-9-4 20 0,-10 4-16 16,-19-4-32-16,-1 4 12 0,-14 0-236 15,-5 4 132-15,-4 0-356 16,-11 1 260-16</inkml:trace>
        <inkml:trace contextRef="#ctx0" brushRef="#br0" timeOffset="11139.9597">9749 2646 436 0,'-15'-13'160'0,"15"13"-124"0,15 4-8 16,-15 5 168 0,0-5-112-16,0 14 108 15,0 12-112-15,0 9 12 16,0-9-56-16,-10 9 4 0,10 0-24 0,-5-5 20 15,5 1-24-15,-5-1 24 16,0-3-24-16,-4-6 12 16,4 6-12-16,-5-18-156 15,5 0 76-15,-5-9-308 16,10 0 212-16</inkml:trace>
        <inkml:trace contextRef="#ctx0" brushRef="#br0" timeOffset="12671.3146">9229 1260 424 0,'0'-9'156'0,"0"9"-120"0,-5 0-8 16,0 0 96-1,5 0-72-15,-15 0 24 16,6 0-44-16,-16 4 12 16,6 9-24-16,-10 5 44 15,5 12-36-15,-10 0 40 16,4 5-40-16,-23 12 28 15,24 5-28-15,-20 34-36 0,5 5 4 16,-14 30 72-16,10-9-40 0,-11 35 72 16,25-9-60-16,10 13 44 15,19-12-48-15,25-14-12 16,14-21-12-16,24-5 0 16,-5-13-8-16,20-12-336 15,-5-10 180-15</inkml:trace>
        <inkml:trace contextRef="#ctx0" brushRef="#br0" timeOffset="10905.7508">9676 2624 612 0,'-10'44'228'0,"10"-44"-180"0,-10 43-12 0,5-17 116 16,5 0-92-16,-4 8 64 15,-1 1-72-15,-5-9 40 16,10 4-52-16,-10-4-12 16,10-5-16-16,-9-3 16 15,9-1-16-15,-10-8-64 16,10-1 24-16,-5-12-324 16,10 4 196-16</inkml:trace>
        <inkml:trace contextRef="#ctx0" brushRef="#br0" timeOffset="10253.5132">9472 2227 580 0,'-34'-17'216'0,"34"17"-168"0,-10 0-12 0,0 4 56 16,0 9-56-16,-14 9 48 16,0 12-48-16,-10 18 24 15,0 0-32-15,0 17 72 16,10-9-56-16,4 5 12 16,1-4-32-16,19-14 56 15,0-8-44-15,24-9 44 16,-5-4-44-16,25-8 24 15,0-1-32-15,4-9-28 16,1-3 0-16,-5-5-132 16,-1 0 72-16,-9-5-172 15,-4-3 132-15,-6-1-164 16,-5 1 152-16</inkml:trace>
        <inkml:trace contextRef="#ctx0" brushRef="#br0" timeOffset="10468.5844">9501 2521 364 0,'-20'-9'132'0,"20"9"-100"0,-5 26-12 0,-4-9 192 16,4 9-120-16,-5 17 96 15,-9-4-108-15,4 9 32 16,1-5-64-16,4 0-8 16,10-4-24-16,-10-9-4 15,20 1-4-15,-10-6-8 16,5-3 4-16,0-9-148 15,-1 0 80-15,-4-17-420 16,10 4 264-16</inkml:trace>
        <inkml:trace contextRef="#ctx0" brushRef="#br0" timeOffset="9111.4735">9569 1299 384 0,'-15'-22'140'0,"15"22"-108"0,0-4-8 15,0-1 108 1,0 1-76-16,0-5 48 16,5 9-60-16,-5-4-8 15,0 8-20-15,-5 5 24 16,5 4-24-16,-10 13 76 15,10 4-56-15,-9 13 24 16,9 5-40-16,-10 17 36 16,0-1-32-16,1 14-24 15,4-4 0-15,-5-5 44 16,10-17-24-16,-10-9 16 16,10-9-20-16,-5-8 8 15,5-4-12-15,-4-9 12 0,8-13-16 16,-8-13-128-16,4 4 68 0,-10-21-132 15,10 0 104-15,-5-26-120 16,5 4 116-16,-5-17-12 16,10 12 56-16,0-7 0 15,5 16 24-15,4-8 88 16,1 9-40-16,9-1 168 16,0 13-112-16,10 5 116 15,5 13-116-15,10 4 44 16,-1 13-76-16,16 4 20 15,4 9-44-15,-10 5 0 16,0 3-20-16,-9 1 20 16,-6-1-20-16,-13-3 40 15,-11-1-28-15,-24-4 20 16,0 0-24-16,-34-5 8 16,-4 5-16-16,-20 0 0 15,9 5-4-15,-9-5-16 16,14 0 4-16,-4-5 12 15,14 5-4-15,5-9-28 16,15 1 12-16,4-5-164 16,15 4 100-16,5-8-324 15,5-1 228-15</inkml:trace>
        <inkml:trace contextRef="#ctx0" brushRef="#br0" timeOffset="11649.0976">10035 2620 476 0,'0'-17'176'0,"0"17"-136"0,5 8-12 15,-5 1 108-15,5 4-80 0,-5 13 40 16,0 0-56-16,0 4 56 16,0 9-56-16,-5-9 36 15,5 0-44-15,-10 1 24 16,10-5-28-16,-5-9 44 16,5-4-40-16,-4-9 36 15,8 5-36-15,-4-14-20 16,0 5-4-16,0-12-8 15,5-1 0-15,0-13-12 16,15 4 8-16,-11-17-128 16,6 13 72-16,-1-8-64 15,1 8 72-15,4 0-8 16,-9 13 36-16,5 0-56 16,-5 4 44-16</inkml:trace>
        <inkml:trace contextRef="#ctx0" brushRef="#br0" timeOffset="13017.237">10915 1346 704 0,'43'0'264'0,"-43"0"-208"0,73 39-12 15,-39-13 160 1,0 4-120-16,24 48 132 15,1 13-124-15,4 38 44 16,-5 1-80-16,-24 29-8 0,-9-12-28 0,-35 9 32 31,-10-18-28-31,-38-13 32 16,0-21-32-16,-49-5-156 0,5-17 72 0</inkml:trace>
      </inkml:traceGroup>
      <inkml:traceGroup>
        <inkml:annotationXML>
          <emma:emma xmlns:emma="http://www.w3.org/2003/04/emma" version="1.0">
            <emma:interpretation id="{E4DFBB6E-E91B-4388-9999-02084AC8AD1C}" emma:medium="tactile" emma:mode="ink">
              <msink:context xmlns:msink="http://schemas.microsoft.com/ink/2010/main" type="line" rotatedBoundingBox="15528,2459 20828,3701 20314,5896 15014,4654"/>
            </emma:interpretation>
          </emma:emma>
        </inkml:annotationXML>
        <inkml:traceGroup>
          <inkml:annotationXML>
            <emma:emma xmlns:emma="http://www.w3.org/2003/04/emma" version="1.0">
              <emma:interpretation id="{C95D00BC-5805-4A06-961C-3E3A8B21FC7D}" emma:medium="tactile" emma:mode="ink">
                <msink:context xmlns:msink="http://schemas.microsoft.com/ink/2010/main" type="inkWord" rotatedBoundingBox="15268,3570 16703,3906 16523,4674 15088,43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900.5865">12746 2685 476 0,'-34'-43'176'0,"34"43"-136"0,-39-9-12 0,5 9 48 16,10 4-48-16,-34 1 68 15,14 8-56-15,-29 4 36 16,5 5-44-16,-10 8-8 16,20-9-16-16,-10 14 56 15,24-5-36-15,5 5-4 16,5-1-12-16,10-8 32 15,14 9-20-15,10 4 12 16,0 4-20-16,10 4 44 16,14 1-32-16,10 4 4 15,5-5-20-15,5 1-60 16,5-10 24-16,-1-12-580 16,1 5 332-16</inkml:trace>
          <inkml:trace contextRef="#ctx0" brushRef="#br0" timeOffset="13616.3295">13538 2909 704 0,'-5'-4'264'0,"5"4"-208"0,-14 0-12 0,4 0 88 15,0 4-80-15,-19-4 8 16,0 9-40-16,-39-18-4 16,5 9-8-16,-54-8-8 15,10 8 4-15,-34-9 4 16,30 1-4-16,-35-10 32 15,29 10-20-15,-19-5 12 16,34 4-16-16,10 5-24 16,34 4 4-16,24 0-232 15,19 4 128-15</inkml:trace>
        </inkml:traceGroup>
        <inkml:traceGroup>
          <inkml:annotationXML>
            <emma:emma xmlns:emma="http://www.w3.org/2003/04/emma" version="1.0">
              <emma:interpretation id="{764FEC86-98D7-4130-8C1C-3272C14995F0}" emma:medium="tactile" emma:mode="ink">
                <msink:context xmlns:msink="http://schemas.microsoft.com/ink/2010/main" type="inkWord" rotatedBoundingBox="18127,3068 20828,3701 20314,5896 17613,526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397.1467">15676 2914 644 0,'24'-13'236'0,"-24"13"-180"0,34-17-20 0,-24 8 160 16,4 9-116-16,-14-9 116 15,5 9-112-15,-19-4-16 16,-1 4-44-16,-19-4-8 16,0 8-8-16,-34-4 4 15,10 0-8-15,-30 4-20 16,15 5 8-16,-9 4 4 15,19 0 4-15,9 8-44 16,20 5 24-16,24 18 8 16,10-1 8-16,44 21 12 15,5 6-4-15,24 7 8 16,4-3-8-16,6-5 16 16,-15-9-12-16,-10-12 4 15,-14-9-4-15,-20-9 28 16,1 0-20-16,-35-4 32 15,-5 0-32-15,-38-4-4 16,14 3-8-16,-44-16 40 16,6 8-24-16,-16-4 8 15,11 5-16-15,9-10-24 16,15 5 4-16,14-4-320 16,20-9 176-16</inkml:trace>
          <inkml:trace contextRef="#ctx0" brushRef="#br0" timeOffset="15777.8195">15258 2383 352 0,'-34'-31'132'0,"34"31"-104"0,-44-8-8 16,15 8 148 0,10 13-96-16,-25 13 76 0,10 4-84 15,-20 26 8-15,11 13-40 0,-16 35 112 16,11-5-80-16,-10 61 68 15,9-9-76-15,-4 39 4 16,9-9-36-16,15 5 4 16,19-30-16-16,20-10-8 15,14-29 0-15,25-18 28 16,-1-21-16-16,44-22-356 16,1-13 184-16</inkml:trace>
          <inkml:trace contextRef="#ctx0" brushRef="#br0" timeOffset="14906.9988">15875 3773 716 0,'-5'-13'264'0,"5"13"-204"0,10 0-16 0,-10 0 132 15,0 0-104-15,0 13 0 16,0 4-48-16,-10 18 12 16,0 4-24-16,-4 8-4 15,4 5-4-15,-4-4 20 16,-1-5-12-16,-4-9-4 15,9-8-4-15,0-8 4 16,10-5-4-16,0-13 32 16,10-5-20-16,4-12-12 15,6 0-8-15,4-18 12 16,0 1-4-16,10-14-36 16,0 5 16-16,-9 8-40 15,9 5 36-15,-5 9-12 16,0 8 20-16,-14 26 68 15,-6 4-28-15,1 22 52 16,0 4-48-16,-1 4 20 16,6 5-32-16,-10-9-8 15,5-4-8-15,-10-13-136 0,0 0 72 0,-20-9-284 16,15-4 192-16,-24-8-408 16,5-5 316-16</inkml:trace>
          <inkml:trace contextRef="#ctx0" brushRef="#br0" timeOffset="15326.6157">15812 4097 652 0,'0'-26'244'0,"0"26"-192"0,14 0-12 0,6 0 164 16,-6 0-120-16,20 0 72 15,-4 4-92-15,8-4-16 16,1 9-32-16,5-5-92 16,5 5 44-16,-11-9-244 15,6 4 152-15,-10-8-212 16,-5 4 196-16,1-9-32 15,-6-4 104-15,-10 1 140 16,6-1-36-16,-10-13 148 16,-1 4-104-16,-4-4 60 15,0 5-80-15,-5 3 96 16,5 10-84-16,-5 8-12 16,0 8-36-16,0 14 44 15,5 8-36-15,0 5 20 16,4-1-32-16,-9 1 8 15,10-5-16-15,0-4 44 16,4-5-28-16,1-8-4 16,-1 0-16-16,-4-13 12 15,0 0-12-15,0-8-4 16,-1-1 0-16,-4-8 20 0,0 0-12 0,0-18-4 16,5-4-4-16,-10-8 4 15,4 8-4-15,1-17-48 16,5 17 28-16,5-4-296 15,4 8 172-15</inkml:trace>
          <inkml:trace contextRef="#ctx0" brushRef="#br0" timeOffset="16062.4892">16973 2469 788 0,'83'30'292'0,"-83"-30"-228"0,106 108-16 16,-47-47 88 0,-1-1-84-16,10 74 112 15,-5 8-92-15,-29 61 24 16,-14 5-56-16,-49 3 12 16,-1-29-32-16,-43-5 8 15,1-22-16-15,-69-4-244 0,10-21 124 0,-59-9-264 16,25-17 212-16</inkml:trace>
        </inkml:traceGroup>
      </inkml:traceGroup>
    </inkml:traceGroup>
    <inkml:traceGroup>
      <inkml:annotationXML>
        <emma:emma xmlns:emma="http://www.w3.org/2003/04/emma" version="1.0">
          <emma:interpretation id="{4B9AE4A5-9DD5-42AA-82B0-A74C71A65D87}" emma:medium="tactile" emma:mode="ink">
            <msink:context xmlns:msink="http://schemas.microsoft.com/ink/2010/main" type="paragraph" rotatedBoundingBox="1713,4566 13665,5018 13599,6755 1648,63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EB65F-F6FA-409C-B891-960F23D5EF69}" emma:medium="tactile" emma:mode="ink">
              <msink:context xmlns:msink="http://schemas.microsoft.com/ink/2010/main" type="line" rotatedBoundingBox="1713,4566 13665,5018 13599,6755 1648,6303"/>
            </emma:interpretation>
          </emma:emma>
        </inkml:annotationXML>
        <inkml:traceGroup>
          <inkml:annotationXML>
            <emma:emma xmlns:emma="http://www.w3.org/2003/04/emma" version="1.0">
              <emma:interpretation id="{376350A3-3695-4DDE-91F6-DD2FEEA64C92}" emma:medium="tactile" emma:mode="ink">
                <msink:context xmlns:msink="http://schemas.microsoft.com/ink/2010/main" type="inkWord" rotatedBoundingBox="1713,4566 4612,4675 4546,6412 1648,6303"/>
              </emma:interpretation>
            </emma:emma>
          </inkml:annotationXML>
          <inkml:trace contextRef="#ctx0" brushRef="#br0" timeOffset="41495.3241">-619 3562 528 0,'5'-18'196'0,"14"14"-152"0,-14-5-12 15,-10 9 16 1,-5 18-32-16,-4 3 40 16,-6 5-32-16,-14 17 4 15,10 0-16-15,-34 27 0 16,9-1-4-16,-33 13-8 15,4-5 4-15,-15-3 12 16,16-14-8-16,-16-8 24 16,35-4-20-16,0-9 40 15,14-5-28-15,5-8 40 0,15 4-36 0,5 18 40 16,19-1-40-16,4 27 20 16,11-1-28-16,4 13 0 15,11-8-12-15,-1-4-16 31,-5-14 4-31,10-12 12 0,-10-5-4 0,-4-9-4 16,4-3 4-16,5-14-112 16,0 0 60-16,20-17-316 15,-1 0 204-15</inkml:trace>
          <inkml:trace contextRef="#ctx0" brushRef="#br0" timeOffset="41887.3721">352 3937 716 0,'-24'-21'264'0,"24"21"-204"0,-24-5-16 15,4 5-16 1,1 9-24-16,-20 0-4 16,5 8 4-16,-10 0-16 15,5 0 8-15,-9 1 4 16,4-1 0-16,-14-8 8 15,9 4-4-15,-9-9-4 16,14 0 4-16,5 1 40 16,10 3-24-16,15 1 8 0,14 4-16 15,24 26 28-15,10-5-24 0,15 18 12 16,4 4-16-16,0 9 0 16,-4 0-4-16,-10 12 20 15,-5-3-16-15,-20 4 128 16,-14-9-76-16,-14-5 84 15,-6-7-84-15,-38-18 28 16,0-1-52-16,-25-12-16 16,10-13-12-16,-14-17-88 15,19-5 40-15,15-34-452 16,28 4 268-16</inkml:trace>
          <inkml:trace contextRef="#ctx0" brushRef="#br0" timeOffset="42758.688">-250 3639 664 0,'-24'-8'244'0,"24"8"-188"0,0 0-16 0,5 0 156 16,4 4-116-16,11 0 80 16,14 5-92-16,5-5-20 15,-1 1-28-15,6 3-104 16,5 1 48-16</inkml:trace>
          <inkml:trace contextRef="#ctx0" brushRef="#br0" timeOffset="42290.9881">566 3747 572 0,'-5'-8'208'0,"5"8"-160"0,0 8-12 16,-5-3 120-1,5 8-92-15,5 8 80 16,5 9-84-16,5 14 4 15,9 3-40-15,10 14 12 16,5-5-20-16,24 8-8 16,-5-7-4-16,35-1 12 15,-1-13-8-15,-5 4 4 16,6 1-4-16,-25-1-8 0,-10-3 4 0,-5-1 64 16,-14-4-36-16,-14 4 40 15,-11 0-40-15,-19 9 24 16,0-5-28-16,-24 14 0 15,0-5-16 1,-34 13-16 0,0-17 0-16,-30 13 28 0,16-5-12 0,-11 5-4 15,15-5-4-15,5-12 12 16,15-5-8-16,0-17 4 16,19-9-4-16,4-21-216 15,11 0 112-15</inkml:trace>
        </inkml:traceGroup>
        <inkml:traceGroup>
          <inkml:annotationXML>
            <emma:emma xmlns:emma="http://www.w3.org/2003/04/emma" version="1.0">
              <emma:interpretation id="{87EF261F-45C0-4A51-ACCC-D173105D66CE}" emma:medium="tactile" emma:mode="ink">
                <msink:context xmlns:msink="http://schemas.microsoft.com/ink/2010/main" type="inkWord" rotatedBoundingBox="5772,5643 6679,5678 6662,6121 5755,608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798.3808">2626 5021 176 0,'-19'-4'64'0,"28"0"-48"0,1 8-8 0,0-8 176 16,-10-1-104-16,14-8 56 15,1 0-80-15,9-13 56 16,1 5-64-16,4-22 20 15,5 12-40-15,5-16 8 16,-10 8-20-16,0-4 0 16,5 13-8-16,-10-1-8 15,-9 10 4-15,4 8 20 16,-4 13-12-16,-5 13 56 16,-1 13-36-16,-4 8 64 15,5 5-56-15,0 0 8 16,4 0-28-16,10-9 60 15,-4-4-48-15,4-13 68 16,0 0-60-16,10-17 44 16,-4-1-48-16,18-16 8 15,-4-5-28-15,0-13 0 16,-6 0-8-16,6-4-8 16,-10 8 4-16,-9-4-224 15,4 18 120-15,-15 4-356 16,1 8 256-16</inkml:trace>
        </inkml:traceGroup>
        <inkml:traceGroup>
          <inkml:annotationXML>
            <emma:emma xmlns:emma="http://www.w3.org/2003/04/emma" version="1.0">
              <emma:interpretation id="{03345F72-F9AF-4A9D-8C1A-01B4E16FA3A8}" emma:medium="tactile" emma:mode="ink">
                <msink:context xmlns:msink="http://schemas.microsoft.com/ink/2010/main" type="inkWord" rotatedBoundingBox="7586,4916 8272,4942 8228,6119 7541,609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8297.0964">4419 4507 392 0,'-5'-39'148'0,"10"31"-116"0,0-14-8 0,0 14 100 16,-1 8-72-16,1-9 76 16,5 5-72-16,-5 4 40 15,5 4-56-15,-1 22 96 16,1 13-80-16,0 26-8 15,-1 4-28-15,-9 17-8 16,10-17-4-16,-10 5 20 16,0-18-16-16,-10-13 32 15,10-9-28-15,0-12 32 16,-9 0-32-16,-1-18 32 16,10-4-32-16,-5-22 4 15,10-4-12-15,-5-34-140 16,10 4 76-16,-1-26-112 15,1 21 96-15,5-4 16 16,4 18 36-16,20 8 164 16,-5 13-76-16,10 13 168 15,4 5-136-15,6 16 4 16,-6 10-60-16,-4-6-12 0,-5 6-20 16,-10 3 20-16,5-3-20 0,-24-10-268 15,4 5 140-15</inkml:trace>
          <inkml:trace contextRef="#ctx0" brushRef="#br0" timeOffset="48582.3549">4633 4313 540 0,'0'-30'200'0,"0"30"-156"0,29-48-12 0,-10 18 140 15,1 13-100-15,9-22 32 16,10 9-60-16,4-18 36 16,1 9-48-16,0-4 36 15,-5 9-36-15,-5-5 8 16,0 17-24-16,-10 5 0 16,0 13-8-16,-9 8 28 15,-1 4-20-15,-9 18-12 16,5 5-8-16,-10 16-156 15,5-4 88-15,-5 9-492 16,10-4 316-16</inkml:trace>
        </inkml:traceGroup>
        <inkml:traceGroup>
          <inkml:annotationXML>
            <emma:emma xmlns:emma="http://www.w3.org/2003/04/emma" version="1.0">
              <emma:interpretation id="{467B5D84-C8E8-44CA-8A73-B4B276C7FE2A}" emma:medium="tactile" emma:mode="ink">
                <msink:context xmlns:msink="http://schemas.microsoft.com/ink/2010/main" type="inkWord" rotatedBoundingBox="9169,5132 11276,5211 11242,6112 9135,603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078.177">6372 4581 436 0,'15'-18'160'0,"-15"18"-124"0,14-25-8 0,-9 20 16 15,0-3-28-15,-5-1 12 16,5 0-16-16,-15-4-16 15,5 9 0-15,-19-5 4 16,0 5 0-16,-20-5 0 16,10 9 0-16,-10 0-12 15,0 0 8-15,5 0 28 16,5 9-12-16,10-9-20 16,10 9 0-16,-11-1 40 15,16-8-20-15,-1 9 44 16,10-5-32-16,10 14 32 15,-6-10-32-15,16 14 32 16,4 4-32-16,0 13-12 16,6-1-8-16,-1 1-4 15,0 0 0-15,-10 0 16 16,-4 0-8-16,-15-4 112 16,0-5-68-16,-20-9 84 0,1 5-76 15,-20-13 20-15,10-4-44 0,-15-9-4 16,5 0-20-16,5-9 28 15,10 5-24-15</inkml:trace>
          <inkml:trace contextRef="#ctx0" brushRef="#br0" timeOffset="49409.5578">6591 4633 728 0,'-30'73'268'15,"30"-73"-208"-15,-48 69-16 0,28-39 212 16,6-4-148-16,-10 4 8 16,4 1-68-16,1-5-36 15,9-5-4-15,0-12-28 16,10-1 12-16,5-16-216 16,10 8 124-16,-1-9-156 0,1 5 148 0</inkml:trace>
          <inkml:trace contextRef="#ctx0" brushRef="#br0" timeOffset="49215.0392">6557 4222 664 0,'-34'0'244'0,"34"0"-188"0,-20 31-16 0</inkml:trace>
          <inkml:trace contextRef="#ctx0" brushRef="#br0" timeOffset="49843.7134">6600 4658 572 0,'15'9'208'0,"-15"-9"-160"0,-5 30-12 15,0-4 216-15,10-4-144 0,-5 8 64 16,0 9-104-16,0-4 12 16,0-5-44-16,0 0-24 15,5 0-4-15,-5-13 0 16,0 5-4-16,5-13-36 15,0-9 16-15,-1 0-172 16,1-9 108-16,5-13-84 16,0 5 96-16,-1-13-32 15,1 0 56-15,-5-9 16 16,5 13 16-16,-5-4 188 16,-1 21-96-16,1 0 188 15,5 18-152-15,0 0 56 16,-1 12-100-16,1 5-4 15,5-4-44-15,-6 4 24 16,1-5-32-16,0-3-4 16,0 3-8-16,-5-12-136 15,-1 8 72-15,-8-17-172 16,4 13 132-16,-5-13-92 16,0 9 108-16,-5-9 20 0,5 0 40 15,-5 0 16-15,10 8 8 0,-4-8-12 16,4 0 8-16,4-8-16 15,6 8 12-15,10 0-340 16,4-9 192-16</inkml:trace>
          <inkml:trace contextRef="#ctx0" brushRef="#br0" timeOffset="51029.7207">7135 4192 424 0,'-29'-22'156'0,"29"22"-120"0,-15-21-8 0,10 12 96 16,5 5-72-16,-5-5 16 15,5 5-44-15,0-5 12 16,10 5-20-16,0 0 88 16,9 8-56-16,-4 0 20 15,4 5-36-15,1 4 4 16,-1 0-20-16,-4 4 28 16,4 0-28-16,-9 1 20 15,-1 3-20-15,-13-3 52 16,4 3-36-16,-10-8 36 15,5 0-36-15,-5 0 16 16,5 0-28-16,5-4-8 16,10 4-8-16,5-9 12 15,9 0-8-15,5-4-40 16,0 5 20-16,5-5-208 16,5 0 120-16,0 0-232 15,0-5 188-15,5 5-148 16,-5 0 168-16,-1 0-52 0,-4 5 104 0,-9-5 112 15,-6 4-20-15,-9-4 220 32,4 4-132-32,-9-4 72 0,0 0-104 0,-10 0 48 15,5 13-72 1,-14-9 40-16,4 5-52 0,-14 13 32 16,4 4-40-16,-14 21 60 15,10 9-52 1,-5 18 64-16,14-1-64 0,1 0 20 15,9-12-40-15,10-5 8 16,9-8-16-16,20-10 12 16,5-16-16-16,15-5 4 15,4-8-4-15,0-13-60 16,0 8 28-16,1-21-16 16,-1 8 24-16,-9-21 16 15,-15 8 4-15,0-34-12 16,-5 17 4-16,-24-26 4 15,4 5 0-15,-18 0 0 16,4 16 0-16,-19-3 16 16,4 17-8-16,-24 4 4 15,6 8-4-15,-31 5 12 16,16 13-12-16,-10 5 4 16,9 8-4-16,6 4 80 15,14 13-44-15,5 0 68 16,14 1-64-16,20 8 80 0,10-14-72 0,19-3 0 15,9 4-36-15,16-13 4 16,-1 4-12-16,0-8 20 16,-9-1-20-16,-5-8-4 15,-15 9-4-15,-10-18-92 16,1 9 48-16,-16-8-268 16,-4-1 172-16</inkml:trace>
        </inkml:traceGroup>
        <inkml:traceGroup>
          <inkml:annotationXML>
            <emma:emma xmlns:emma="http://www.w3.org/2003/04/emma" version="1.0">
              <emma:interpretation id="{9CD19F6D-227C-49F6-8866-97759A034465}" emma:medium="tactile" emma:mode="ink">
                <msink:context xmlns:msink="http://schemas.microsoft.com/ink/2010/main" type="inkWord" rotatedBoundingBox="12277,5334 12936,5359 12902,6265 12242,6240"/>
              </emma:interpretation>
              <emma:one-of disjunction-type="recognition" id="oneOf8">
                <emma:interpretation id="interp8" emma:lang="" emma:confidence="0">
                  <emma:literal>a c</emma:literal>
                </emma:interpretation>
                <emma:interpretation id="interp9" emma:lang="" emma:confidence="0">
                  <emma:literal>• C.</emma:literal>
                </emma:interpretation>
                <emma:interpretation id="interp10" emma:lang="" emma:confidence="0">
                  <emma:literal>U C.</emma:literal>
                </emma:interpretation>
                <emma:interpretation id="interp11" emma:lang="" emma:confidence="0">
                  <emma:literal>a c.</emma:literal>
                </emma:interpretation>
                <emma:interpretation id="interp12" emma:lang="" emma:confidence="0">
                  <emma:literal>. C.</emma:literal>
                </emma:interpretation>
              </emma:one-of>
            </emma:emma>
          </inkml:annotationXML>
          <inkml:trace contextRef="#ctx0" brushRef="#br0" timeOffset="51946.1599">9676 4430 416 0,'34'-35'152'0,"-34"35"-116"0,39-34-12 0,-30 21 128 15,1 4-88-15,-10-8 80 16,10 4-84-16,-30 0 20 16,11 8-44-16,-30 5 32 15,5 5-40-15,-39 8 12 16,5 4-24-16,-25 18 96 15,11 8-60-15,-6 30 172 16,20 1-128-16,10 21 72 16,24-5-100-16,29-3 8 15,10-18-44-15,29-5 12 16,10-16-24-16,24-1 16 16,5 1-20-16,4-18 0 15,-4 0-8-15,-5-12-184 16,-4-5 100-16,8-13-380 15,-4 8 256-15</inkml:trace>
        </inkml:traceGroup>
        <inkml:traceGroup>
          <inkml:annotationXML>
            <emma:emma xmlns:emma="http://www.w3.org/2003/04/emma" version="1.0">
              <emma:interpretation id="{26F761CC-483A-41D8-992F-BD104C28E442}" emma:medium="tactile" emma:mode="ink">
                <msink:context xmlns:msink="http://schemas.microsoft.com/ink/2010/main" type="inkWord" rotatedBoundingBox="13602,6187 13621,6188 13620,6203 13601,6202"/>
              </emma:interpretation>
            </emma:emma>
          </inkml:annotationXML>
          <inkml:trace contextRef="#ctx0" brushRef="#br0" timeOffset="52052.444">10458 5121 1060 0,'-5'0'392'0,"5"0"-304"0,19 0-28 16</inkml:trace>
        </inkml:traceGroup>
      </inkml:traceGroup>
    </inkml:traceGroup>
    <inkml:traceGroup>
      <inkml:annotationXML>
        <emma:emma xmlns:emma="http://www.w3.org/2003/04/emma" version="1.0">
          <emma:interpretation id="{06D18B28-0B7B-4FE9-BDA1-D1DFE1781F09}" emma:medium="tactile" emma:mode="ink">
            <msink:context xmlns:msink="http://schemas.microsoft.com/ink/2010/main" type="paragraph" rotatedBoundingBox="3425,7352 22764,6842 22820,8970 3482,94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19F116-D45F-4421-B727-BF3B6D1C9343}" emma:medium="tactile" emma:mode="ink">
              <msink:context xmlns:msink="http://schemas.microsoft.com/ink/2010/main" type="line" rotatedBoundingBox="3425,7352 22764,6842 22820,8970 3482,9481"/>
            </emma:interpretation>
          </emma:emma>
        </inkml:annotationXML>
        <inkml:traceGroup>
          <inkml:annotationXML>
            <emma:emma xmlns:emma="http://www.w3.org/2003/04/emma" version="1.0">
              <emma:interpretation id="{83FD19CC-103C-4629-AEFF-795985DF962E}" emma:medium="tactile" emma:mode="ink">
                <msink:context xmlns:msink="http://schemas.microsoft.com/ink/2010/main" type="inkWord" rotatedBoundingBox="3435,7735 6302,7659 6341,9149 3475,922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0953.1601">2286 6710 392 0,'10'-56'148'0,"-10"56"-116"15,-10-18-8-15,0 14 4 16,10 4-20-16,-24 4 60 15,0 9-40-15,-35 22 24 16,6 8-32-16,-39 43 124 16,4 5-80-16,-9 34 68 15,14 1-76-15,1 33-4 16,19-12-32-16,9-4 4 16,15-22-12-16,15-18 0 0,10-16-4 15,9-10-8-15,14-16 4 16,25-22-172-16,20-9 92 15,28-30-348-15,11-9 236 0</inkml:trace>
          <inkml:trace contextRef="#ctx0" brushRef="#br0" timeOffset="61390.4702">2636 7003 704 0,'-54'-30'264'0,"54"30"-208"0,-63 39-12 0,20-4 28 16,9 4-48-16,-20 21 16 15,10 0-24-15,-4 31-8 16,9 0-4-16,10 8 4 16,14-12-4-16,15-18-12 15,15-13 4-15,19-22 28 16,5-8-12-16,24-34-4 16,5-5-4-16,5-39-16 15,-5 0 8-15,-5-21-40 16,-10 8 24-16,-28-17-64 15,-6 17 48-15,-24-8 52 16,0 16-8-16,-29 10 4 16,0 17-8-16,-34 17-32 15,10 13 16-15,-20 17 12 16,10 5 4-16,-5-1-4 16,20 5 4-16,4-4-4 15,15-5 0-15,10-4-20 16,14 0 12-16,20-5 64 0,9 1-28 0,20-9 8 15,10 0-24-15,19-4-16 16,5 8 0-16,9 0 12 16,1 9-4-16,-5 0-248 15,-10 0 132-15,-15 0-332 16,-4 0 248-16</inkml:trace>
          <inkml:trace contextRef="#ctx0" brushRef="#br0" timeOffset="63011.2563">3049 7815 652 0,'14'-8'244'0,"-14"8"-192"0,30 26-12 0,-11-13 68 16,5 4-68-16,-4 9 8 16,-1 4-28-16,-9 5-100 15,-5 3 44-15,-20 6-192 16,10 3 128-16</inkml:trace>
          <inkml:trace contextRef="#ctx0" brushRef="#br0" timeOffset="60637.3179">386 6844 236 0,'-43'-74'88'0,"43"66"-68"0,9-23-4 15,1 23 8-15,5-5-16 16,9-4 16-16,10 4-16 15,10 0 40-15,14 8-24 16,5 5 20-16,15 5-24 16,9 16 60-1,11 9-44-15,13 40-8 16,-4 12-16-16,-10 17 8 16,-14 0-12-16,-20 22 24 15,-9-9-20-15,-35 14 32 0,0-10-28 0,-38-8 48 16,-15-17-36-16,-58-13 40 15,-20-14-40-15,0-16 20 16,-4-18-28-16,-6-13 28 16,-4-17-32-16,9-12-12 0,15-14-8 15,29 0-4-15,25-5 0 16,23-7-256-16,35-6 144 16</inkml:trace>
          <inkml:trace contextRef="#ctx0" brushRef="#br0" timeOffset="60279.8562">809 7081 332 0,'-14'78'120'0,"14"-31"-92"0,0 1-8 0,0-18 8 16,9 9-20-16,-9 9 16 15,0 3-16-15,0 1-20 16,-5-4 4-16,5-9 32 16,-4-5-16-16,4-12-248 15</inkml:trace>
        </inkml:traceGroup>
        <inkml:traceGroup>
          <inkml:annotationXML>
            <emma:emma xmlns:emma="http://www.w3.org/2003/04/emma" version="1.0">
              <emma:interpretation id="{660E68F0-129C-48FD-9CDA-F0E16EEA912A}" emma:medium="tactile" emma:mode="ink">
                <msink:context xmlns:msink="http://schemas.microsoft.com/ink/2010/main" type="inkWord" rotatedBoundingBox="6822,7906 7459,7890 7494,9192 6857,9208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3489.5292">4021 7297 364 0,'-20'-17'132'0,"20"17"-100"0,-10-17-12 0,1 8 36 15,-1 5-36-15,-19-1 52 16,4 5-40-16,-18 9 36 15,9 4-36-15,-10 13 80 16,10 4-64-16,-5 9 20 16,20 4-36-16,4 9 12 15,20-5-24-15,10-3-16 16,14-10-8-16,24-17 40 16,10-4-24-16,25-21-20 15,-6-5 4-15,1-13 8 16,-5 0 0-16,-20-4 24 15,-14 8-16-15,-20-8 4 16,-9 8-8-16,-20 1-16 16,-5 12 4-16,-19-4-136 15,0 5 72-15</inkml:trace>
          <inkml:trace contextRef="#ctx0" brushRef="#br0" timeOffset="63778.8148">4040 6908 520 0,'-24'-47'192'0,"24"47"-152"0,-5-22-8 16,5 14 80-1,5 8-68-15,0 4 44 0,-1 5-52 0,1 8-12 16,5 9-12-16,-5 13 16 16,0 4-16-16,-10 13 68 15,0 0-48-15,-10 26 32 16,1-4-36-16,-15 43 8 15,14-4-20-15,-9 8 0 16,4-13-8-16,6-13-8 16,4-17 4-16,5-8-4 15,5-9 0-15,10-18 8 16,4-12-4-16,6-22-300 16,14-9 160-16</inkml:trace>
        </inkml:traceGroup>
        <inkml:traceGroup>
          <inkml:annotationXML>
            <emma:emma xmlns:emma="http://www.w3.org/2003/04/emma" version="1.0">
              <emma:interpretation id="{B50E3502-C16B-4E4D-B977-8E4C54C60FE0}" emma:medium="tactile" emma:mode="ink">
                <msink:context xmlns:msink="http://schemas.microsoft.com/ink/2010/main" type="inkWord" rotatedBoundingBox="8272,7648 8461,7643 8495,8908 8305,8913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4240.5392">5138 6585 508 0,'24'-5'188'0,"-24"5"-148"0,29 26-8 0,-14 4 124 16,4 5-92-16,6 43 60 15,4 8-68-15,-5 22 20 16,-4 0-44-16,-16 22-28 15,1-5-4-15,-24 4 88 16,4-12-48-16,-19-18 0 16,10-17-24-16,-20-17 32 15,5-17-24-15</inkml:trace>
        </inkml:traceGroup>
        <inkml:traceGroup>
          <inkml:annotationXML>
            <emma:emma xmlns:emma="http://www.w3.org/2003/04/emma" version="1.0">
              <emma:interpretation id="{0D338A99-8058-4A09-BADC-BDBDE2C4754C}" emma:medium="tactile" emma:mode="ink">
                <msink:context xmlns:msink="http://schemas.microsoft.com/ink/2010/main" type="inkWord" rotatedBoundingBox="9030,8265 9279,8258 9288,8571 9038,857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4470.1507">5881 7198 444 0,'10'13'164'0,"-10"-13"-124"0,34 13-16 0,-15-9 8 16,1 5-24-16,9-5 4 15,0 0-4-15,5-4-8 16,5 5 4-16</inkml:trace>
          <inkml:trace contextRef="#ctx0" brushRef="#br0" timeOffset="64646.1183">5935 7461 572 0,'9'13'208'0,"-9"-13"-160"0,15 5-12 0,-5-1 12 15,4 0-32-15,15 0-12 16,5 1-8-16,10-1 12 16,5 0-4-16</inkml:trace>
        </inkml:traceGroup>
        <inkml:traceGroup>
          <inkml:annotationXML>
            <emma:emma xmlns:emma="http://www.w3.org/2003/04/emma" version="1.0">
              <emma:interpretation id="{C7595960-57E0-41BC-8BAD-5DBE2F1630B4}" emma:medium="tactile" emma:mode="ink">
                <msink:context xmlns:msink="http://schemas.microsoft.com/ink/2010/main" type="inkWord" rotatedBoundingBox="9851,7277 10907,7250 10953,8984 9897,901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65667.4254">6731 7297 548 0,'5'0'204'0,"-5"0"-156"0,29-9-16 0,1 1 140 15,4 8-100-15,34-13 88 16,0 13-96-16,24-9 28 16,-5 9-52-16,15-4-16 15,-4 0-12-15,4-5 8 16,-10 9-12-16,-9-9 16 16,-11 9-16-16,-18-4-144 15,-15 4 72-15</inkml:trace>
          <inkml:trace contextRef="#ctx0" brushRef="#br0" timeOffset="65351.9991">7339 6520 612 0,'-25'-35'228'0,"25"35"-180"0,15-13-12 15,-10 5 132 1,5 3-100-16,4-3 24 15,1 3-52-15,-5 5-28 16,4 9-4-16,-9 0-28 16,5 8 12-16,-15-4 32 15,5 4-16-15,-15-4 0 16,1 0-4-16,-6-4 4 0,6 4-4 16,-1-9-4-16,10 5 4 0,5-5-24 15,5 5 12-15,5 4-24 16,9 4 20-16,1 9 12 15,4 0 4-15,-5 8-4 16,1 5 4-16,-10-4 12 16,-6 3-8-16,-13-7 4 15,-1-1-4-15,-19-8 4 16,5-5-8-16,-15-9 16 16,5-3-12-16,-5-10 4 15,10 5-4-15,4-8-24 16,16 8 8-16,9 0-84 15,14 8 52-15,6 1-204 16,-1 4 136-16,-4 0-192 16,4 0 172-16</inkml:trace>
          <inkml:trace contextRef="#ctx0" brushRef="#br0" timeOffset="66056.8732">6989 7440 592 0,'0'0'220'0,"0"0"-172"0,39 4-12 16,-15 0 48 0,5-4-52-16,15 13 4 15,0 5-20-15,4 3-4 16,1 5-4-16,-20 4 12 16,5 0-12-16,-15 5-20 15,-14 0 4-15,-10-1 32 0,-4-4-16 0,-25 9 8 16,0-13-8-16,-15 4 28 15,10-8-20-15,5 4 108 16,10-9-68-16,5-4 4 16,19 4-40-16,19-8 4 15,10 0-12-15,15-14-8 16,0 14 0-16,4-18 4 16,-4 5-4-16,5-5-204 15,-1 1 108-15,1-5-288 16,-1 4 212-16</inkml:trace>
          <inkml:trace contextRef="#ctx0" brushRef="#br0" timeOffset="68609.6452">7072 6235 528 0,'9'-30'196'0,"-9"30"-152"0,34-5-12 16,-19 5 28-16,4 5-40 0,6 3 0 16,-1 5-12-16</inkml:trace>
        </inkml:traceGroup>
        <inkml:traceGroup>
          <inkml:annotationXML>
            <emma:emma xmlns:emma="http://www.w3.org/2003/04/emma" version="1.0">
              <emma:interpretation id="{D7CC75B9-D614-4DED-8717-55CEFAC28072}" emma:medium="tactile" emma:mode="ink">
                <msink:context xmlns:msink="http://schemas.microsoft.com/ink/2010/main" type="inkWord" rotatedBoundingBox="11419,7589 14137,7517 14160,8371 11442,844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6792.8517">9093 6693 548 0,'-29'-26'204'0,"29"26"-156"0,-10 0-16 16,-5 0-8-1,15 4-20-15,-14 0-12 16,4 1 4-16,10 3-76 16,5 5 44-16,-5 4-4 15,5 5 24-15,0 4-4 16,-1 4 8-16,-8 5 44 0,-6 4-20 0,0 4 88 15,0 0-56-15,-4 4-4 16,-6 1-24-16,15-5-4 16,-4-4-4-16,9-9-24 15,0-4 8-15,-10-4 32 16,10-5-16-16,0-8 8 16,0-5-8-16,-5-4-184 15,10 0 100-15</inkml:trace>
          <inkml:trace contextRef="#ctx0" brushRef="#br0" timeOffset="67245.0338">9316 6934 684 0,'-5'9'252'0,"5"-9"-192"0,-29 35-20 15,15-14 100 1,9 1-84-16,-10 8 16 15,10 5-48-15,-4-1-12 16,9 1-8-16,0-9-4 16,9-5 0-16,-4-4 8 15,15-4-4-15,-6-8-4 16,-4 3 4-16,4-12-4 16,11 0 0-16,-6-18 8 15,5 9-4-15,1-26-72 16,-1 13 36-16,-5-8-24 15,6 8 36-15,-11 4 0 0,1 22 12 16,-10 0 68-16,4 22-32 0,-9 4 32 16,0 4-32-16,0 9-8 15,0-9-12-15,0-4 20 16,5 4-16-16,5-8 24 16,-10 4-24-16,0-18-4 15,5 5-4-15,-5-13 28 16,5 9-16-16,-10-18-40 15,5 5 12-15,-5-13-148 16,5 8 88-16,0-8-152 16,0 4 124-16,0 4-188 15,5 1 164-15</inkml:trace>
          <inkml:trace contextRef="#ctx0" brushRef="#br0" timeOffset="67727.798">9647 6628 444 0,'4'-18'164'0,"-4"18"-124"0,5-25-16 0,0 12 112 15,10 4-80-15,4-13 4 16,5 9-36-16,6-4 28 15,-1 4-28-15,0 0 12 16,5 9-20-16,-10 4 28 16,-4 9-28-16,-11-1 40 15,-4 9-32-15,-19-4 48 16,4 5-40-16,-14-5 36 16,4 4-36-16,-9-4 36 15,10 0-40-15,-1-5 4 16,6 1-20-16,14-5-16 15,9 1 0-15,30-1-148 16,15 5 84-16,28-1-404 16,6 5 264-16</inkml:trace>
          <inkml:trace contextRef="#ctx0" brushRef="#br0" timeOffset="68143.9052">10769 6779 612 0,'-5'-13'228'0,"5"13"-180"0,-39-17-12 16,10 12 88-1,5 5-76-15,-25 5 60 16,10 8-64-16,-24 17 48 0,14 0-52 0,1 18-4 16,9 3-20-16,5 10-20 15,19-5 0-15,6 0 4 16,18-8 0-16,16-5 8 16,9-9-4-16,19-8-4 15,5-4 4-15,25-1-4 16,0-12 0-16,-6-5 8 15,-9 5-4-15,-9-18 16 16,-11 9-12-16,-14-30 16 16,-5 4-16-16,-19-30 4 15,0 9-4-15,-20-14 4 16,0 14-8-16,-24-1-20 16,0 18 8-16,-34 4-12 15,10 13 8-15,-20 13 44 16,10 13-20-16,5 4 60 15,15 9-40-15,14 4 28 16,19 5-32-16,30-5 0 16,4-4-16-16,39-4 36 15,5-9-24-15,10-5-348 16,-5 5 176-16,-9-13-540 16,-11 0 384-16</inkml:trace>
          <inkml:trace contextRef="#ctx0" brushRef="#br0" timeOffset="66477.5087">8821 7081 476 0,'14'-30'176'0,"-14"30"-136"0,10-30-12 16,-10 17 48 0,-10 4-48-16,-14-8-4 15,9 4-12-15,-33 0 0 16,-6 9-8-16,-4 4 24 16,5 4-16-16,-1 5-20 15,10 4 0-15,20 8 4 0,14 5 4 0,20 0 16 16,5 9-8-16,24-1-4 15,-1 1 0-15,16 3 4 32,-15-3-4-32,-5-5 8 0,0 0-8 0,-20-8 68 15,-4-5-40-15,-29-8 40 16,-6 4-40-16,-23-13 52 16,-11 4-48-16,-9-4 56 15,5-8-56-15,5-1 44 16,14 5-44-16,5-9-44 15,25 8 0-15,4-12-168 16,10 8 100-16,15-8-384 16,19 4 256-16</inkml:trace>
        </inkml:traceGroup>
        <inkml:traceGroup>
          <inkml:annotationXML>
            <emma:emma xmlns:emma="http://www.w3.org/2003/04/emma" version="1.0">
              <emma:interpretation id="{C626D87D-F032-4C6A-89B3-1A27D5138DE8}" emma:medium="tactile" emma:mode="ink">
                <msink:context xmlns:msink="http://schemas.microsoft.com/ink/2010/main" type="inkWord" rotatedBoundingBox="15850,7138 18043,7080 18090,8859 15897,8917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1430.2151">13995 7146 424 0,'0'-9'156'0,"0"9"-120"0,-15-17-8 0,25 8 96 16,0 9-72-16,9-13 40 15,5 9-52-15,20-4 12 16,5 3-32-16,28-8 0 16,11 5-12-16,4 3-8 15,0 1 4-15,6-5 28 16,-25 5-16-16,4 8-32 16,-18-4 8-16,-11 9-112 15,-14-5 64-15,-10 14-352 16,1 3 224-16</inkml:trace>
          <inkml:trace contextRef="#ctx0" brushRef="#br0" timeOffset="91806.2298">14145 7314 280 0,'-9'-13'104'0,"9"13"-84"0,24-4 0 16,-5 0 92 0,-4 4-64-16,9 0 24 0,1 4-40 0,9 5-12 15,9 4-12-15,-18 8-16 16,9 5 4-16,-20 13-4 16,1 0 0-16,-20 8 32 15,-5 1-12-15,-14-1 4 16,0-3-8-16,-20-10 56 15,10 1-36-15,5-9 32 16,9-5-32-16,-4-3 16 16,14-6-24-16,20-7 44 15,14 3-36-15,25-8 20 16,19 0-28-16,5 0 0 16,4 0-12-16,6 0 12 15,-20 5-12-15,-4-5-108 16,-6 4 52-16</inkml:trace>
          <inkml:trace contextRef="#ctx0" brushRef="#br0" timeOffset="91115.1962">14602 6239 424 0,'-34'-65'156'0,"34"65"-120"0,-24-47-8 16,14 30 36-1,5 4-40-15,-5-9 44 16,10 5-40-16,5-1 20 15,5 5-28-15,9 9 28 16,6 8-32-16,4 9-4 16,0 9-8-16,0 8-16 0,-4 0 8 0,-11 1 48 15,-4-5-24-15,-15 0 8 32,0-1-16-32,-14-3-16 0,-1-5 0 0,-9-8 12 15,5 4-4-15,-1 0-20 16,6 4 8-16,9 0-4 15,15 1 4-15,15 3 0 16,4 5 0-16,10 4-12 16,0-4 12-16,0-4 20 15,-5 0-4-15,-9-5 4 16,-6 0-4-16,-14-4-8 16,-5-4 4-16,-24-1-4 15,0 10 0-15,-24-10 8 16,9-3-4-16,-15 3 8 15,16-4-8-15,4 1 8 16,10-1-8-16,9-4-4 16,15 4 4-16,10 1-68 15,10-1 36-15</inkml:trace>
          <inkml:trace contextRef="#ctx0" brushRef="#br0" timeOffset="90514.5976">13251 6693 300 0,'15'-39'112'0,"-15"39"-88"0,39-18-8 0,-20 5 116 15,6 5-76-15,-1-5 32 16,0 4-52-16,0 1 40 16,6-1-44-16,-11 5-8 15,1 4-12-15,-16 13 8 16,-4-5-12-16,-24 22-4 16,5-4 0-16,-35 18-4 15,1-1 0-15,-35 13 8 16,6-13-4-16,-20-4 8 15,14-5-8-15,6-8-12 16,18 0 4-16,11-4-4 16,19-5 0-16,15-4 60 15,14 4-28-15,24 1 16 16,10 3-24-16,30 1-8 16,13 4-4-16,-3 4-4 15,3 0 0-15,-8-4 8 16,-1 0-4-16,-15-4-4 15,1-1 4-15,-15-4 4 0,0-4-4 16,-10-4 8-16,-4 4-8 0,-11-4-4 16,11 4 4-16,-6-5-92 15,1 5 48-15,-1-8-196 16,6 3 132-16</inkml:trace>
        </inkml:traceGroup>
        <inkml:traceGroup>
          <inkml:annotationXML>
            <emma:emma xmlns:emma="http://www.w3.org/2003/04/emma" version="1.0">
              <emma:interpretation id="{9916B6D3-7651-417A-B70C-BA1F834B52E0}" emma:medium="tactile" emma:mode="ink">
                <msink:context xmlns:msink="http://schemas.microsoft.com/ink/2010/main" type="inkWord" rotatedBoundingBox="18706,6949 22764,6842 22820,8970 18762,9077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3489.8185">15617 7245 340 0,'-24'0'128'0,"24"0"-100"0,10 5-8 15,-10-5 88 1,14 0-64-16,20-9 80 15,0 5-72-15,35-9 8 16,3 8-36-16,16-3-4 16,-6 3-12-16,1-8-84 15,-10 13 40-15</inkml:trace>
          <inkml:trace contextRef="#ctx0" brushRef="#br0" timeOffset="93324.4257">15773 7003 288 0,'-15'-8'108'0,"15"8"-84"0,0-9-4 0,0 5 128 16,10 4-84-16,-5-9 52 15,14 5-68-15,15-9 20 16,5 9-40-16,5-5 0 16,-5 9-16-16,5-4 0 15,4 8-4-15,-14-4-68 16,5 13 32-16,-20 4-260 15,-4 1 156-15</inkml:trace>
          <inkml:trace contextRef="#ctx0" brushRef="#br0" timeOffset="136109.2327">17031 6226 28 0,'-29'22'12'0,"10"-9"-8"0,-6 13-4 15,11-13 12-15,4 8-8 16,-14-4-12-16,4 9 4 16,6-8 92-16,-1-1-48 15,-4 4 44-15,4 1-48 16,-4 0-12-16,4-1-12 15,-9 5-20-15,-10 0 4 16,0 0 28-16,0 9-12 0,-5-1 4 16,15 5-8-16,-10 0 20 15,9 4-16-15,6 9-4 16,4-5-4-16,11 5-4 16,-6-4 0-16,0-1 0 15,10-4 0-15,-5-4 24 16,5-4-12-16,0-1-12 15,-5-3-4-15,5-1-4 16,0 4 0-16,0-3 0 16,0 3 0-16,0 5 16 15,10-9-4-15,0 9-4 16,4 0 4-16,6 0 12 0,4 0-8 16,5 0 4-16,5-5-4 15,10 1 4-15,0-5-8 16,4 0-12-16,1 0 4 15,-5 1-4-15,4-1 0 16,-4-4 8-16,-5-5 0 16,5 1 8-16,-1-1-4 15,6-3-4-15,9-5 4 16,0-5 4-16,15-3-4 16,5 3 24-16,0 1-16 15,4-9-12-15,-9 9-4 16,-5-9 4-16,5 0 0 15,5-9-20-15,9 9 12 16,6-9 20-16,4 9-4 16,-5 0-4-16,-4 0 0 0,-11 0-4 15,1-13 0-15,0 5 8 16,14-10-4-16,15-3 8 16,10-9-8-16,-11-5-4 15,-13 5 4-15,-11-9 4 16,-9-9-4-16,0-8-4 15,-5-4 4-15,-5-5 20 16,-4 0-12-16,-11 9-4 16,-4 0-4-16,-10 0-4 15,-5-9 0-15,-9 0 0 16,-11-12 0-16,-4-10-12 0,-5 1 8 16,-5-1 40-16,-4 14-24 15,-16 13-36-15,-9 3 12 16,10 1 0-16,-10 0 12 15,-5 4 0-15,-5-4 0 16,5 0 8-16,-4-4-4 16,-11-5-12-16,-9 4 4 15,-15 1 4-15,-19 8 0 16,0 9-12-16,-10 4 8 16,10 9 56-16,-20-5-28 15,-23 9 8-15,-21 5-20 16,15 12 36-16,6 0-24 15,-16 1-4-15,-14 4-12 16,5 12-8-16,19 5 4 16,29 0-16-16,25 0 8 0,10 9-224 15</inkml:trace>
          <inkml:trace contextRef="#ctx0" brushRef="#br0" timeOffset="93847.7733">16992 6520 228 0,'0'-9'84'0,"0"9"-64"0,0 9-8 0,0-9 116 15,0 13-72-15,-9 13 120 16,9 8-100-16,0 27-4 16,0 8-44-16,-5 26 52 15,0-9-44-15,-10-4 0 16,15-8-20-16,-4-14 16 15,4-8-20-15,-5-9 32 16,14-4-28-16,-9-9-128 16,15-4 60-16</inkml:trace>
          <inkml:trace contextRef="#ctx0" brushRef="#br0" timeOffset="94015.8745">17260 6960 612 0,'-20'26'228'0,"20"-26"-180"0,-10 35-12 0,6-22 0 16,8 8-28-16,1-3 4 15,0 7-4-15,15-3-376 16,-1 0 200-16</inkml:trace>
          <inkml:trace contextRef="#ctx0" brushRef="#br0" timeOffset="94523.5937">18508 6744 424 0,'39'-56'156'0,"-39"56"-120"0,29-34-8 0,-24 21 0 15,0 4-20-15,-10-8 16 16,0-5-16-16,-14-4 4 15,-1 5-4-15,-14-14 4 16,10 5-8-16,-20 0-36 16,10 4 16-16,-14 9 4 15,14 4 12-15,-15 4-20 16,10 9 12-16,-9 9-12 16,9 4 8-16,-5 8 8 15,15 5 4-15,0 0 32 0,9 4-16 16,6 5 20-16,14-1-20 0,5 9-16 15,9 1-4-15,6 3 20 16,9 5-8-16,5-9 32 16,5-4-24-16,4-4-12 15,6-5-8-15,0 4 4 16,-1 1 0-16,1 4 0 16,-6 0 0-16,1 4 76 15,0-4-40-15,5 0 40 16,-11-5-44-16,-4-4 36 15,-4-4-40-15,-21 0 48 16,-4-4-44-16,-24-5 4 16,-6-4-24-16,-33-9 0 15,14 1-4-15,-43-14 4 16,9 0-8-16,-19-4-28 16,14 5 12-16</inkml:trace>
        </inkml:traceGroup>
      </inkml:traceGroup>
    </inkml:traceGroup>
    <inkml:traceGroup>
      <inkml:annotationXML>
        <emma:emma xmlns:emma="http://www.w3.org/2003/04/emma" version="1.0">
          <emma:interpretation id="{4CAE49A6-5CF9-41CA-A811-AE4362C035D7}" emma:medium="tactile" emma:mode="ink">
            <msink:context xmlns:msink="http://schemas.microsoft.com/ink/2010/main" type="paragraph" rotatedBoundingBox="3747,9264 7595,9516 7564,9996 3715,97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196882-6830-4AA2-A795-412736508C99}" emma:medium="tactile" emma:mode="ink">
              <msink:context xmlns:msink="http://schemas.microsoft.com/ink/2010/main" type="line" rotatedBoundingBox="3747,9264 7595,9516 7564,9996 3715,9745"/>
            </emma:interpretation>
          </emma:emma>
        </inkml:annotationXML>
        <inkml:traceGroup>
          <inkml:annotationXML>
            <emma:emma xmlns:emma="http://www.w3.org/2003/04/emma" version="1.0">
              <emma:interpretation id="{80B6C6AF-0D41-4161-BB3A-302510965F53}" emma:medium="tactile" emma:mode="ink">
                <msink:context xmlns:msink="http://schemas.microsoft.com/ink/2010/main" type="inkWord" rotatedBoundingBox="3747,9264 7595,9516 7564,9996 3715,974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0903.8833">600 8424 124 0,'-14'-39'44'0,"18"26"-32"0,6-4-4 15,-5 4-4-15,5-4-4 16,-5-5 96-16,-1-4-52 15,1 9 80-15,-5-4-72 16,0 3 0-16,0 10-32 16,0-5 32-16,-5 13-28 15,5 13 20-15,-4 4-24 0,-1 22 44 16,5 0-36-16,-5 17-4 16,5 0-16-16,0 4 12 15,10-12-12-15,-6-9-4 0,6-5 0 16,0-3 4-16,4-10-4 15,6-4 32-15,-1-4-20 16,1-8-4-16,9-5-8 16,5-9 20-16,10-8-12 15,9 4-4-15,1-13-4 16,28 9-16-16,6-9 8 16,-6 4-24-16,6-4 16 15,-1 9 40-15,15 8-16 16,15 14 0-16,-10 8-8 15,-10 0 4-15,-19 12-4 16,-6-3 24-16,-18 4-16 0,-20-9 4 16,-5 1-8-16,-10-1 12 15,-14 0-12-15,0 0 24 16,-15-4-20-16,-4 0-12 16,-6-4-4-16,6-5-16 15,-10 1 12-15,9-5 32 16,5 0-16-16,10 0 8 15,15-5-8-15,9 5-32 16,10-4 12-16,5 0 4 16,14-5 8-16,20-4-12 15,29-4 8-15,25 8 4 16,9 5 0-16,-10-1 0 16,29 1 0-16,-4 0 24 15,5 4-12 1,18-9 24-16,-18 18-24 15,9-14 12-15,-19 5-12 16,-15-4 72-16,-24 4-48 0,-15-8 76 16,-14 3-64-1,-15-12 20-15,-14 0-40 16,-10-9-16-16,-5 4-8 0,-10-8 28 16,0 8-16-16</inkml:trace>
        </inkml:traceGroup>
      </inkml:traceGroup>
    </inkml:traceGroup>
    <inkml:traceGroup>
      <inkml:annotationXML>
        <emma:emma xmlns:emma="http://www.w3.org/2003/04/emma" version="1.0">
          <emma:interpretation id="{F98D330A-7810-4C60-AC50-4FA7F6E620A3}" emma:medium="tactile" emma:mode="ink">
            <msink:context xmlns:msink="http://schemas.microsoft.com/ink/2010/main" type="paragraph" rotatedBoundingBox="565,9790 8381,9822 8374,11461 558,11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9CA194-819E-4460-A0C0-6A241ABB2610}" emma:medium="tactile" emma:mode="ink">
              <msink:context xmlns:msink="http://schemas.microsoft.com/ink/2010/main" type="line" rotatedBoundingBox="565,9790 8381,9822 8374,11461 558,11428"/>
            </emma:interpretation>
          </emma:emma>
        </inkml:annotationXML>
        <inkml:traceGroup>
          <inkml:annotationXML>
            <emma:emma xmlns:emma="http://www.w3.org/2003/04/emma" version="1.0">
              <emma:interpretation id="{673B266A-71EC-48A1-B0C5-4FB229A6A0E1}" emma:medium="tactile" emma:mode="ink">
                <msink:context xmlns:msink="http://schemas.microsoft.com/ink/2010/main" type="inkWord" rotatedBoundingBox="564,9934 2056,9940 2052,10964 560,1095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25036.6508">-1882 9500 748 0,'-20'17'276'0,"20"-17"-216"0,-39 26-16 0,25-9 84 16,-1 5-80-16,1-1-20 0,9 1-16 16,5-5 12-16,9-4-12 15,6-9 12-15,4-8-12 0,6-5 0 16,9-4-4-16,-5 1-52 15,-5-6 28-15,5 1-68 16,-4 0 48-16,-11-1-64 31,6 10 60-31,-11-5 0 0,6 9 24 16,-15-1-32 0,5 5 28-16,0 9 84 0,14-1-32 15,0 1 60-15,6 4-52 16,14-4 8-16,-1-9-32 15,1 0 20-15,0 0-24 0,-5 0-4 16,-5-9-4-16,-4 9 40 16,-11-9-24-16,-4 1 0 15,-5 8-12-15,-10-5-24 0,-5-3 8 16,1 8 12-16,-1-9 0 16,0 9-48-16,5 9 28 15,0-9-24-15,5 0 24 16,0 0 0-16,15 8 8 15,4-8 0-15,6 0 0 16,4-8 60-16,-5 8-28 16,0-9 24-16,-4 1-28 15,-1 8-8-15,-4-5-8 16,-5-3-40-16,-6 8 20 16,-4-9-136-16,0 0 84 15,0 1-164 1,0-1 132-16,0-21-164 15,5 8 152-15,-5-17 8 16,15 5 68-16,-1-18 4 16,1 13 20-16,-5-17 60 15,4 17-24-15,6 0 112 16,-15 5-76-16,-10 3 88 16,5 10-84-16,-15 12 20 15,5 18-48-15,-14 21 48 16,10 9-48-16,-20 30 44 15,14-4-44-15,-19 30 0 0,20-9-24 16,4 9 20-16,6-17-20 16,9 0 12-16,4-9-12 0,-4-13 12 15,5-17-16-15,-5-9-12 0,0-4 0 16,0-13-112-16,-5-13 64 16,-4-9-224-1</inkml:trace>
          <inkml:trace contextRef="#ctx0" brushRef="#br0" timeOffset="125216.629">-1460 9465 632 0,'5'-30'236'0,"-5"30"-184"0,20-17-16 0,-11 8 88 15,11 5-76-15,14-5-12 16,0 0-20-16,5 9-4 16,-1 0-8-16,-4 0 16 15,0 9-12-15,-4 0 4 16,-1-1-4-16,-10 5-96 15,-4-4 52-15,-10-9-184 16,-5 8 124-16</inkml:trace>
          <inkml:trace contextRef="#ctx0" brushRef="#br0" timeOffset="124295.6786">-2169 9232 364 0,'0'-13'132'0,"0"4"-100"0,-15-4-12 0,6 5-8 16,-1-1-12-16,-5 0 8 15,-9 5-4-15,-5 4 84 16,0 13-44-16,-10 9 48 16,-10 8-52-16,-4 9 84 15,4 4-68-15,6 0 52 16,13 0-64-16,11 0 16 0,14 1-40 16,15-5 0-16,9-5-12 15,20-8 36-15,5-17-20 0,4-9 32 16,1-9-32-16,0-8 32 15,-1-9-32-15,6-4-24 16,-11-9 0-16,-4-13 0 16,-15-26 0-16,-4-17-88 15,-5-4 48-15,-15 12-4 16,-5 18 28-16,-5 18-4 16,0 12 8-16,-4 13 8 15,-1 17 4-15,-4 18 52 16,-1 21-28-16,1 26 44 15,-1 18-40-15,1 3 4 16,-1-3-20-16,6-5-8 0,4-13 0 16,5-9 40-16,5-8-24 15,10-4 44-15,-5-9-36 16,9-5-148-16,6-8 68 16,4-4-460-1,5-9 284-15,15 0-212 16</inkml:trace>
        </inkml:traceGroup>
        <inkml:traceGroup>
          <inkml:annotationXML>
            <emma:emma xmlns:emma="http://www.w3.org/2003/04/emma" version="1.0">
              <emma:interpretation id="{4E84FC6E-AD24-4FB1-BDA3-276CB3B93EA8}" emma:medium="tactile" emma:mode="ink">
                <msink:context xmlns:msink="http://schemas.microsoft.com/ink/2010/main" type="inkWord" rotatedBoundingBox="2850,10193 5281,10204 5276,11448 2845,1143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22583.3526">260 9517 352 0,'29'-13'132'0,"-14"9"-104"0,-1-1-8 16,-4 1 156-16,0 0-100 16,0-5 76-16,-1 0-88 15,-4 1-8-15,-10-1-36 16,-4 0-12-16,-11 1-4 0,-14 8-4 16,-14 0 0-16,-6 0-12 15,-4 4 8-15,-1-4-4 0,-9 9 0 16,0-1 8-1,0 1 0-15,5 0-28 0,15 4 16 16,14 0-4-16,14 0 8 16,20 0 0-16,20-1 0 15,14-3 24-15,9 0-8 16,1-5-20-16,0-8 4 16,0-1-12-16,-6 1 8 15,1 4-140-15,-5 0 80 16,-9 13 16-1,-11 17 32-15,-14 18 12 16,-5 30 4-16,-4 12 76 0,-1 5-36 16,0-8-12-16,0-10-12 15,-4 1 16-15,4-5-12 16,-4-16 76-16,-6-10-52 16,6-12 48-16,-11-18-48 15,-9-21 16-15,-9-9-32 16,-6-13 16-16,10-4-20 0,-5-9-24 15,20-9 0-15,10-8 20 16,23-13-4-16,25 4-28 16,25-13 8-16,9 9 24 15,34-13-8-15,24 17 44 16,10 9-24-16,-10 13-24 16,-14 4 0-16,-5 5 16 15,-20 4-8-15,-14 4 32 16,-14 8-24-16,-21 1 32 0,-18 0-32 15,-20 4 4-15,-15 4-12 16,-9 5-32-16,-5 4 12 16,-5 4-4-1,0 5 8-15,-5-1 16 0,0 5-4 16,0 0-20-16,5 0 8 16,0 0 4-16,0 0 4 15,0 0 0-15,10 4 0 16,0-4 0-16,4 5 0 15,6-1-20-15,9 5 12 16,5-1-24-16,9 1 20 0,11-1-4 16,4 5 8-16,5-4 16 15,10-5-4-15,-5-4 8 16,-5 0-8-16,0-4 16 16,1-9-12-16,-6 0 16 15,-5 0-16-15,-4-5 4 16,0 1-4-1,-6-5-32-15,1-4 12 0,0-4-232 16,4-9 132-16</inkml:trace>
          <inkml:trace contextRef="#ctx0" brushRef="#br0" timeOffset="122734.7556">1242 9232 880 0,'14'-48'328'0,"-14"48"-256"0,-19-26-16 16,4 13 72-16,0 9-80 0,-19-4 0 15,0 8-32-15,-14 8-4 16,4 14-4-16,10 4-348 16,10 4 184-16,9 17-468 15</inkml:trace>
          <inkml:trace contextRef="#ctx0" brushRef="#br0" timeOffset="122898.6936">1115 9543 808 0,'-14'13'300'0,"14"-13"-232"0,-10 21-20 0,5-12 72 16,10 0-76-16,-5-1 8 16,5 1-32-16,4-9 4 15,11 0-12-15,9-9-264 16,5 9 140-16,5-17-388 16,0-5 280-16</inkml:trace>
          <inkml:trace contextRef="#ctx0" brushRef="#br0" timeOffset="123213.7408">1446 9422 612 0,'-5'0'228'0,"5"0"-180"0,-20 26-12 16,15-13 132 0,5 4-100-16,0 5 60 15,5-1-72-15,5 1 20 16,5-1-44-16,9-8 36 16,0 0-40-16,15-13 28 15,5 5-28-15,4-18 8 16,-4 4-20-16,0-8-60 15,-5 4 20-15,-10-4-96 0,-5 4 68 0,-9-5-36 16,-6 10 48-16,-9-1-20 16,5 5 36-16,-10 4 28 15,5 4 0-15,0 0 108 16,5 5-64-16,10 0 68 16,9-1-64-16,10-3 4 15,5 3-32-15,5-8 24 16,-5 5-32-16,-10-5-68 15,0 0 28-15,-5 0-264 16,-4 0 156-16</inkml:trace>
        </inkml:traceGroup>
        <inkml:traceGroup>
          <inkml:annotationXML>
            <emma:emma xmlns:emma="http://www.w3.org/2003/04/emma" version="1.0">
              <emma:interpretation id="{245F7474-EB25-4B16-B31A-5BC7B7F56892}" emma:medium="tactile" emma:mode="ink">
                <msink:context xmlns:msink="http://schemas.microsoft.com/ink/2010/main" type="inkWord" rotatedBoundingBox="5841,9812 8381,9822 8375,11284 5835,11274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28498.4339">3029 9560 156 0,'10'-9'56'0,"-10"9"-44"0,5-8-4 0,0 3 96 16,0 5-60-16,-5-8 52 16,5 4-56-16,-5-5 40 15,0 9-44-15,-5-9 8 16,5 9-28-16,-15-4-8 16,5 8-4-16,-9-4 20 15,9 0-12-15,-9-4-20 16,4 4 0-16,-4-4-4 15,4 4 4-15,6-5 32 16,4 5-12-16,-5-4 4 16,10 4-8-16,-5-4 28 15,10 4-20-15,0 0-12 16,0 4-8-16,-5-4 4 16,0 0 0-16,5 0 8 15,-1 4-4-15,-4-4 32 16,0 0-20-16,0 0-12 15,5 9-8-15,-5 0 64 16,0 8-32-16,-5 13 40 16,5 9-36-16,-4 30 24 15,4 0-28-15,-5 17 0 16,0-8-16-16,5-4-16 16,0-14 0-16,-10-12 40 15,10-5-24-15,-5-9 44 0,5-8-32 16,-5-13 48-16,0-4-40 0,1-22-52 15,4-4 12-15,0-35-36 16,14 9 24-16,-9-48-96 16,5 9 64-16,9-17-144 15,1 16 112-15,4 6 28 16,5 21 36-16,0 4 132 16,5 17-60-16,-5 9 32 15,5 13-48-15,-9 5-12 16,-1 8-16-16,-19 4 20 15,0 9-16-15,-25 0 40 16,-4 4-28-16,-20 5-24 16,10-1 0-16,-19-8 36 15,4 5-24-15,-19-10-8 16,15 1-8-16,-10-9-4 16,19 0 0-16,10 0-12 15,19 0 12-15,30-4-24 16,9 4 20-16,25-5 12 15,9 1 4-15,34-9-20 16,1 4 8-16,18-4 20 16,-4 5-4-16,-10-5 4 15,-19 9-4-15,-19-9-8 16,-16 8 4-16,-18-8 12 16,-6 9-8-16,-24-9 4 15,0 9-4-15,-24-5 20 0,0 9-16 16,-20-4-32-16,10 4 12 0,-9 0-16 15,14 8 12-15,-5-3 0 16,15-1 4-16,4-4 0 16,15 0 0-1,5-4 24-15,10 4-8 0,10-5-4 16,4 5 0-16,0-8-92 16,5 8 48-16,-4-5-100 15,-6 5 80-15,-4-4-24 16,-6 4 48-16,-14 0 48 15,5 4-4-15,-9 1 148 16,9 8-84-16,0 0 32 16,5 4-64-16,4-4-4 15,11 4-24-15,9-8 28 16,0 4-24-16,0-9 12 16,5 0-16-16,-9-8 0 15,-1 4-4-15,-5-13-32 16,-4 13 12-16,-10-13-48 15,4 5 32-15,-9-14-28 16,5 9 32-16,-5-17-16 16,0 17 24-16,0-13 16 15,0 17 4-15,0 1 32 16,0 3-20-16,0 14 48 16,0 4-36-16,0 8 20 15,5 5-28-15,-5 0-8 16,5 5-8-16,0-1 28 15,5 0-16-15,-6 0 20 0,1-4-20 0,0-4-60 16,-5-5 20-16,10-17-164 16,0 0 104-16,4-26-316 15,10 0 224-15</inkml:trace>
          <inkml:trace contextRef="#ctx0" brushRef="#br0" timeOffset="129339.8198">3559 9405 548 0,'-34'-13'204'0,"34"13"-156"0,-19-9-16 0,9 9 160 15,10 0-112-15,5 0 0 16,4 13-48-16,6-4 40 16,9 4-40-16,15-5-16 15,5 5-8-15,34-9 8 16,-1 1-8-16,20-10 24 16,1 10-20-16,-1-5-12 15,-10 4-4-15,-14-8 28 16,-10 4-12-16,-19-9 40 15,-5 1-28-15,-20-14-32 16,1 5 4-16,-15-14 0 16,-5 10 4-16,-10-1-36 15,0 9 20-15,-14 9-28 16,4 13 24-16,-4 8-16 16,10 4 20-16,-1 5-8 15,5 0 12-15,10 0 24 16,10 0-4-16,9 0 24 15,11-4-20-15,4-5 24 16,0 0-24-16,9-8 12 16,6 4-12-16,14-13-16 15,-5 0 0-15,1-13-48 16,4 8 24-16,-10-7 16 16,-4-1 8-16,-15 0-32 15,-10 4 20-15,-4 5-20 16,-6 12 20-16,-24-3 28 15,10 8-8-15,-14-5 20 16,4 9-16-16,0 1 24 0,6-10-20 16,-1-3 48-16,0-1-32 0,-10-13 20 15,10 5-28-15,5-9-8 16,5 0-8-16,5-8 28 16,5 3-16-16,-1-8-12 15,20-4-8-15,0-9 4 16,5 13 0-16,10 5-20 15,-1 4 12-15,6 12-112 16,-6 10 68-16</inkml:trace>
          <inkml:trace contextRef="#ctx0" brushRef="#br0" timeOffset="128703.1174">4317 8765 580 0,'-20'-13'216'0,"20"13"-168"0,-24 26-12 0,0-4 68 16,4 4-64-16,-23 39 88 15,9 4-72-15,-10 26 8 16,15 0-40-16,5-5 4 16,14-12-16-16,5 0 0 15,10-13-4-15,-5 0 36 16,10-9-20-16,-15-9-208 15,-5-4 100-15</inkml:trace>
        </inkml:traceGroup>
      </inkml:traceGroup>
    </inkml:traceGroup>
    <inkml:traceGroup>
      <inkml:annotationXML>
        <emma:emma xmlns:emma="http://www.w3.org/2003/04/emma" version="1.0">
          <emma:interpretation id="{7E1633EF-7B95-4E4E-B9F3-20B72517D342}" emma:medium="tactile" emma:mode="ink">
            <msink:context xmlns:msink="http://schemas.microsoft.com/ink/2010/main" type="paragraph" rotatedBoundingBox="4039,13709 17082,13792 17072,15484 4028,154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447B9F-755E-4DF6-B2A6-04905510E7D9}" emma:medium="tactile" emma:mode="ink">
              <msink:context xmlns:msink="http://schemas.microsoft.com/ink/2010/main" type="line" rotatedBoundingBox="4039,13709 17082,13792 17072,15484 4028,15402"/>
            </emma:interpretation>
          </emma:emma>
        </inkml:annotationXML>
        <inkml:traceGroup>
          <inkml:annotationXML>
            <emma:emma xmlns:emma="http://www.w3.org/2003/04/emma" version="1.0">
              <emma:interpretation id="{E79C4F60-A62E-4099-B8D8-2B6A4BC921AB}" emma:medium="tactile" emma:mode="ink">
                <msink:context xmlns:msink="http://schemas.microsoft.com/ink/2010/main" type="inkWord" rotatedBoundingBox="4037,13987 6123,14001 6116,15062 4031,1504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80553.6151">2510 13684 464 0,'-20'5'176'15,"20"-1"-140"-15,5 0-8 0,5 5 164 0,4-9-112 16,11 0 36-16,9 0-68 16,14 4-12-16,-4-4-20 15,-5 0 8-15,-5 5-16 0,0-5-4 16,0-5 0-16,-15 5-112 16,-4 0 60-16,-15 0-236 15,0 0 160 1,-10 5-256-16</inkml:trace>
          <inkml:trace contextRef="#ctx0" brushRef="#br0" timeOffset="180340.0459">2597 13477 528 0,'-5'-17'196'0,"5"12"-152"0,-5-3-12 15,5 8 72-15,0 0-64 16,5 0 44-16,-5 0-48 15,0 0 8-15,15 0-28 16,-1 0 36-16,-4 0-28 0,9 0-4 16,11 0-12-16,-6-9 12 0,10 9-12 15,5-4 16 1,-5-5-16-16,0 1 4 0,0 3-4 16,-5 1 4-16,-5 0-8 15,-4 4 8-15,-11 0-8 16,1 8-144-16,-10 1 76 15,-5 4-420 1,-9 13 264-16,-1 4-40 16</inkml:trace>
          <inkml:trace contextRef="#ctx0" brushRef="#br0" timeOffset="179048.6081">1042 13313 340 0,'15'-43'128'0,"-5"25"-100"0,-10-3-8 0,0 12 112 16,9-4-76-16,-4 5 40 15,-5-1-56-15,5 0 20 0,-5 1-32 16,0-1 0-16,0 5-16 16,0 4 20-16,-5 4-20 0,5 13 12 15,-14 5-12-15,4 25 56 16,-14 27-40-16,4 12-4 15,6 9-12-15,-11-13-12 16,11-8 4-16,-6-10 4 16,6-3-4-16,-1-5-4 15,5-8 4-15,1-10 20 16,4-7-12-16,0-10 12 16,5-21-224-1,10-13 108-15,-1-8-448 16</inkml:trace>
          <inkml:trace contextRef="#ctx0" brushRef="#br0" timeOffset="179469.7323">950 13123 508 0,'-5'-43'188'0,"20"30"-148"0,14-5-8 0,-5 1 28 15,5 0-40-15,15 0 104 16,0-9-68-16,14 8-16 15,5 6-24-15,0-1 20 0,5 8-20 16,15 10 12-16,9 8-16 16,1 12-16-16,-11 6 0 0,-9-1 4 15,-19 0 0-15,-16 0 60 16,-13 5-32-16,-20 4 40 16,-15 0-36-16,-14-1 8 15,-6 6-24-15,-13-5 8 16,-16-1-12-16,6 1-8 15,4 0 0-15,1 4 4 16,9-12-4-16,-10-1 8 16,6-4-8-16,-11 0-4 15,1-9 4-15,-1 0 12 16,1 0-8-16,-6-8 4 16,6-9-4-16,9 0 4 15,10-9-8-15,10 1-4 16,9-9 4-16,15-5-148 15,20-4 80-15,4 0-536 16,20 9 332-16,-5-9-28 16</inkml:trace>
        </inkml:traceGroup>
        <inkml:traceGroup>
          <inkml:annotationXML>
            <emma:emma xmlns:emma="http://www.w3.org/2003/04/emma" version="1.0">
              <emma:interpretation id="{F9F64A82-ED27-47B9-8732-CA178201C74B}" emma:medium="tactile" emma:mode="ink">
                <msink:context xmlns:msink="http://schemas.microsoft.com/ink/2010/main" type="inkWord" rotatedBoundingBox="6707,13726 9042,13741 9032,15309 6697,15294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82336.8881">3564 13822 332 0,'10'0'120'0,"4"13"-92"0,20 5-8 15,-19-10 104-15,14 1-72 16,0 4 40-16,5 4-52 16,0 1-4-16,0 12-24 0,-10-4 0 15,-19 4-4-15,-10 0 4 0,-14 0-8 16,-5 1 24-16,-1-6-16 15,-9-7 12-15,-5-10-12 16,1 1 80-16,4-5-48 16,4 1 40-16,16 3-48 15,-1 1-20-15,15 4-8 16,15 0 44-16,19 0-28 16,-5-5-12-16,24-8-4 15,11-4 52-15,18-5-32 16,10-8-136-16,1 4 60 0,-6-4-436 15,-9 0 268 1,5-5-124-16</inkml:trace>
          <inkml:trace contextRef="#ctx0" brushRef="#br0" timeOffset="181936.3224">3637 13447 676 0,'9'4'248'0,"1"5"-192"0,14 8-16 0,-9-17 92 15,14 0-80-15,15 0 8 16,19 0-40-16,15-13 4 16,-1 9-12-16,1-1 20 0,-15 5-20 15,-9 0 4-15,-10 5-8 16,-10 8-192-16,-5-9 100 0</inkml:trace>
          <inkml:trace contextRef="#ctx0" brushRef="#br0" timeOffset="181706.294">4361 12812 364 0,'-5'-43'132'0,"14"30"-100"15,-4-13-12 1,-5 9 156-16,0-1-100 0,5 5 76 0,-5 0-88 16,5 9-28-16,-5 17-20 15,0 22 64-15,-5 16-44 0,0 14-4 16,-4 0-20-16,-1 0 0 16,-5-5-8-16,6 1 16 15,-6 3-12-15,-4-3-108 16,4-5 52-16,-9-4-392 15,-1 0 240 1,-4-22-88-16</inkml:trace>
          <inkml:trace contextRef="#ctx0" brushRef="#br0" timeOffset="182862.3632">5021 13322 208 0,'-34'120'76'0,"29"-46"-60"0,-14 8-4 0,9-39-16 16,1-13 0-16,-6 9 84 0,-4-9-48 15,-1-4 96-15,-4-8-72 16,-5-1 24-16,0-8-44 16,-1-5 4-16,-4-4-24 15,0-4 20-15,10-5-24 16,5 0 100-16,9 1-60 16,15 3 40-16,9 1-56 15,11 4 68-15,18 0-56 0,6 9-8 16,9-1-24-16,-4 1 16 15,-1 0-20-15,-9-1 24 16,-5 1-24-16,-10-1 24 16,0-8-24-16,-10 9-196 15,-9-9 96-15</inkml:trace>
          <inkml:trace contextRef="#ctx0" brushRef="#br0" timeOffset="182593.5713">5114 13088 612 0,'14'-8'228'0,"6"3"-180"0,-1-8-12 15,1 13 60-15,9-4-60 16,5 4 24-16,14-4-40 16,6 4 8-16,-1-5-16 15,-9 5 12-15,-5 0-16 16,-10 0 16-16,-10 0-16 0,-24 0-188 0,-19 0 96 15,-10 5-352 1,-14 3 244-16,-1-3-20 16</inkml:trace>
          <inkml:trace contextRef="#ctx0" brushRef="#br0" timeOffset="183207.7055">5517 12881 488 0,'10'-26'180'0,"14"26"-140"0,29 4-12 0,-24 1 108 16,5 3-80-16,-4 5 84 0,4 9-80 15,-10 4-24-15,0 0-20 16,-4 4 20-16,-11-4-20 0,-18-4 48 16,-11-5-36-16,-9-4 28 15,-5-5-28-15,-5 1 0 16,5 0-16-16,10-9 12 16,9 0-16-16,15 0-28 15,29 0 8-15,10 0 4 16,5 0 8-16,10 8-64 15,9-8 36-15,-5 0-400 16</inkml:trace>
        </inkml:traceGroup>
        <inkml:traceGroup>
          <inkml:annotationXML>
            <emma:emma xmlns:emma="http://www.w3.org/2003/04/emma" version="1.0">
              <emma:interpretation id="{B4552F08-6775-4FB1-8062-2209EABFC76F}" emma:medium="tactile" emma:mode="ink">
                <msink:context xmlns:msink="http://schemas.microsoft.com/ink/2010/main" type="inkWord" rotatedBoundingBox="9506,14017 10954,14026 10948,15034 9500,15025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84663.8726">6513 13006 320 0,'0'-4'120'0,"0"4"-96"0,5 0-4 0,-5 0 60 0,0 0-48 16,0-4 60-16,0 4-56 15,0 0 20-15,-5 0-36 16,5 0 0-16,-5 8-12 15,0 1 48-15,-5 4-32 16,6 13 44-16,-1-5-40 0,-5 27 20 16,0 12-28-16,10 18 36 15,-9 4-32-15,9-8-12 16,0-5-8-16,0-13 12 16,0-9-8-16,-15-8 4 15,10-9-4-15,-5-4 36 16,1-8-20-16,-1-10 4 15,0-3-16-15,-4-5-96 0,-1-5 48 16,5-3-104-16,6-1 80 16,4-13-60-16,0 5 72 15,4-9-100 1,-4-4 84-16,5-9-4 16,5-8 40-16,0-1-52 15,4-8 44-15,-4 13-52 16,5-5 48-16,4 1-16 15,-4 12 36-15,-6 5-16 16,16 0 20-16,-11 4 16 0,10-4 4 16,1 8 40-16,4 0-20 15,0-4 108-15,10 1-72 16,9-1 80-16,11 4-80 16,4 9 48-16,5 4-64 15,-5 9 84-15,-9 13-72 16,-16 0 24-1,6 5-44-15,-10 3 4 16,-10 5-24-16,6-4 44 16,-11 4-32-16,-4-9 20 15,-6 5-28-15,-18-5 8 16,9 0-16-16,-34-8 20 16,9 4-20-16,-23-9-48 15,-11 0 20-15,-9-8-68 16,10 0 48-16,-5-5-8 0,5 0 24 0,-1 1-48 15,16-1 36-15,4 5 24 16,14-1 8-16,1 1-8 0,10 4 4 16,4 0-40-16,0 0 24 15,5 0 16-15,0 9 4 16,15-1 12-16,-10 5-8 16,10 13 76-16,4 9-44 15,1 8 12-15,14 5-28 16,10 3 32-16,19-3-28 15,10-1 12-15,5-8-20 16,-5-4 64-16,-5-9-48 16,-14-5-20-16,-5-3-12 15,-20-10 0 1,10 5 0-16,-10-4 32 16,-14 4-16-16,0 0-68 0,-10 0 28 15,0 0-468-15</inkml:trace>
          <inkml:trace contextRef="#ctx0" brushRef="#br0" timeOffset="185084.2189">7348 13758 508 0,'5'13'188'0,"-5"4"-148"0,0 5-8 0,0-5 88 15,0 0-72-15,0 5 44 16,-5-1-56-16,5 1 44 15,5-5-48-15,-5 0 28 0,0-4-32 16,0-4 60-16,0-9-48 16,0-4 8-16,0-9-28 15,0 0-12-15,0-4-4 0,5-1 28 16,5 1-16-16,5 0 56 16,9-1-40-16,15 1-24 15,14 0-8-15,10 4 16 16,5 4-8-16,5 9-248 15,-15 5 128-15,-19 8-616 16</inkml:trace>
        </inkml:traceGroup>
        <inkml:traceGroup>
          <inkml:annotationXML>
            <emma:emma xmlns:emma="http://www.w3.org/2003/04/emma" version="1.0">
              <emma:interpretation id="{F24BE325-AA9F-4DD8-A2CE-4AAE3FA22612}" emma:medium="tactile" emma:mode="ink">
                <msink:context xmlns:msink="http://schemas.microsoft.com/ink/2010/main" type="inkWord" rotatedBoundingBox="12410,14852 12834,14855 12830,15457 12407,15455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93087.7569">9642 13797 600 0,'0'-9'224'0,"9"13"-176"0,-4-4-12 0,5 5 52 15,0 3-56-15,-5 5 32 16,-1 4-36-16,-8 14 8 16,-11 21-20-16,-19 21 36 0,-15 9-28 15,-9 4-208-15,-10-12 100 0,-5-5-356 31,0-22 248-31,20-8-20 16</inkml:trace>
        </inkml:traceGroup>
        <inkml:traceGroup>
          <inkml:annotationXML>
            <emma:emma xmlns:emma="http://www.w3.org/2003/04/emma" version="1.0">
              <emma:interpretation id="{196683CC-117B-430C-8B4C-A602A3C2A92B}" emma:medium="tactile" emma:mode="ink">
                <msink:context xmlns:msink="http://schemas.microsoft.com/ink/2010/main" type="inkWord" rotatedBoundingBox="15534,14264 17079,14274 17075,14933 15530,14923"/>
              </emma:interpretation>
              <emma:one-of disjunction-type="recognition" id="oneOf25">
                <emma:interpretation id="interp29" emma:lang="" emma:confidence="0">
                  <emma:literal>82.</emma:literal>
                </emma:interpretation>
                <emma:interpretation id="interp30" emma:lang="" emma:confidence="0">
                  <emma:literal>80.</emma:literal>
                </emma:interpretation>
                <emma:interpretation id="interp31" emma:lang="" emma:confidence="0">
                  <emma:literal>8¢.</emma:literal>
                </emma:interpretation>
                <emma:interpretation id="interp32" emma:lang="" emma:confidence="0">
                  <emma:literal>82,</emma:literal>
                </emma:interpretation>
                <emma:interpretation id="interp33" emma:lang="" emma:confidence="0">
                  <emma:literal>sir.</emma:literal>
                </emma:interpretation>
              </emma:one-of>
            </emma:emma>
          </inkml:annotationXML>
          <inkml:trace contextRef="#ctx0" brushRef="#br0" timeOffset="194271.4024">12387 13702 164 0,'-5'25'60'0,"5"-25"-44"0,29 35-8 16,-14-18 68-16,4 1-44 15,0-1 120-15,6 0-84 16,-1-4 0-16,0-4-40 15,1-5-8-15,-1-4-12 16,-5-4 48-16,-4-9-32 16,4-9-12-16,-14-12-4 15,5-10 0-15,-20-12-4 16,5-13-4-16,5 0 4 16,0 4-16-16,0 5 8 15,5 12 56-15,15 5-28 0,-6 9 16 16,10-1-24-16,10 13 36 15,10 1-28-15,5 8 20 16,-1 9-24-16,11 4 36 0,-11 4-32 16,-4 13-12-16,5 13-8 15,-15 9 12-15,-10 13-8 16,-14 0 40-16,-10 8-24 16,-10-3 4-16,-14-6-16 15,-10-7 20-15,0-10-20 16,0-4-4-16,0-8-4 15,4-5-4-15,6-4 0 16,14 0-12-16,1-4 8 0,23-5 12 16,20-4-4-16,10 4-4 15,14 1 4-15,1-1 28 16,-1 0-16-16,0 1-392 16,-9-1 204-16</inkml:trace>
          <inkml:trace contextRef="#ctx0" brushRef="#br0" timeOffset="194422.805">13927 13805 652 0,'-15'-26'244'0,"15"31"-192"0,-10 8-12 15,1 4-4-15,-20 4-28 0,-30 10-304 16</inkml:trace>
          <inkml:trace contextRef="#ctx0" brushRef="#br0" timeOffset="193716.927">11488 13149 144 0,'112'-56'52'0,"-83"56"-40"0,29-18 0 16,-39 14 88-16,1-5-56 15,-6 1 168-15,-4-5-120 16,-5 4 20-16,0 1-68 16,-15-5 0-16,-9 4-28 15,-10 5-8-15,-10-1-4 0,-15 5-4 16,-4 0 0-16,-10 5 0 15,0 3 0-15,10 10 0 16,4-5 0-16,11-5 0 16,8 9-36-16,11 1 20 15,5-1-12-15,4 0 16 16,10 1 0-16,15 3 4 16,0 5 68-16,24 9-32 15,14 16 24-15,11 18-32 16,4 1 52-16,-5 16-40 0,-4-13-24 15,-16-8-8-15,-8-17 16 16,-16-1-8-16,-14-12 16 16,-19-14-16-16,-15-3 4 15,-15 7-4-15,-4-12 4 16,-10 0-8 0,4-4-4-16,1-9 4 0,9-4 28 15,6 4-16-15,9-13-4 16,4 4-8-16,16-8-24 15,19-9 12-15,19-9-4 16,5-8 4-16,20-4 8 16,24-5 0-16,0-13 8 15,9 9-4-15,-4 4-4 16,-15-4 4-16,-10 17-16 16,-14 0 8-16,-5 9 4 15,-9 4 0-15,-16-4 52 0,-18 8-28 16,9 5-12-16,-15 0-4 15,5 4 0-15,5 4-4 16,5 1-124-16,10-1 64 16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4:26.2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F5AB63C-2D68-473E-8FD3-41DD2A6B3F4A}" emma:medium="tactile" emma:mode="ink">
          <msink:context xmlns:msink="http://schemas.microsoft.com/ink/2010/main" type="inkDrawing" rotatedBoundingBox="9257,11750 15320,11251 15422,12494 9360,12992" hotPoints="16326,11871 13613,12682 10815,12249 13528,11437" semanticType="enclosure" shapeName="Ellipse">
            <msink:sourceLink direction="with" ref="{13132071-9F57-41E2-9F6F-0627468D29F6}"/>
          </msink:context>
        </emma:interpretation>
      </emma:emma>
    </inkml:annotationXML>
    <inkml:trace contextRef="#ctx0" brushRef="#br0">501 1187 80 0,'4'-17'32'0,"6"21"-24"0,-10-17-4 16,10 9 24-16,4 0-16 16,6-5 12-16,-6-8-12 15,1 8 20-15,14-8-20 16,-4 0 12-16,9-1-12 0,-5-8 36 16,10 5-24-16,-5-5-12 15,0 4-8-15,4-8 12 16,6 4-8-16,-5 0-4 15,-5 0 0-15,0 0-4 16,0 1 0-16,5-1 8 16,5 0-4-16,-6 0-4 15,16 0 4-15,-5 0-4 16,23-4 0-16,-4 4-12 16,30 0 8-16,-6 4 4 15,5 1 0-15,-5 4 16 16,-9-22-8-16,24 8-12 0,9 1 0 15,11-4-16-15,-6-5 12 16,6 0 12-16,13-17 0 16,16 4 104-16,19 13-60 15,-20-8 44-15,6 8-56 16,9 4-28-16,5 9-8 16,-15 5 8-16,-14 16-4 15,-5-3-4-15,14 8 4 16,-14 4-32-16,0 18 16 15,-5-5 4-15,-15 4 8 16,20 5 8-16,10 9-4 16,-10-1-4-16,-10 1 4 15,-24 4 12-15,-5 0-8 16,-29 0-20-16,0-5 4 16,-15-4 12-16,-14-4 0 0,4 0 8 15,-14 0-8-15,5-4-12 16,-20-5 4-16,20-4-4 15,-14 9 0-15,4-1 24 16,-5 1-8-16,-5-1 4 16,-4 5-4-16,-15 4-16 15,0 1 4-15,0 3 28 16,-10 5-12-16,-4 0-12 16,4 4-4-16,-5-8 12 15,-4 8-4-15,-5-9-28 16,-1-3 12-16,-9-1 40 15,5-13-16-15,-5 0 8 0,0-4-12 16,-9-4-8-16,4 0 4 16,-5-5 4-16,-5-4-4 15,-9 0-4-15,-5 4 4 16,-15 1-24-16,-4-5 12 16,-6 13 32-1,6 4-16-15,-6-4 0 0,5 0-4 16,-23 4-24-16,-1-4 12 15,-24 0 4-15,4 4 4 16,11-8-12-16,4-5 8 16,-14 5-16-16,-15-1 12 15,0 1 20-15,0 4-4 16,24-4-48-16,-14-1 24 16,-10-3-16-16,-9 3 20 15,14 1-36-15,0-9 28 0,-10-4 8 16,-29-1 8-16,0 5 12 15,24-8-4-15,-4-1 32 16,-10 5-20-16,0-1 48 16,4 5-36-16,25 5 28 15,10-5-28-15,-5 0 16 16,-5 0-24-16,4 8 8 16,1 5-16-16,24 13-24 0,-9-17 4 15,23-1 4-15,-4 1 4 16,5 4 24-16,0-13-12 15,9 4-20-15,25-4 0 16,9 0 20-16,10 0-4 0,15-4-40 16,19-5 20-16,15 1-88 15,14-1 60-15,10-4-320 16,10 5 200 0,-5-1 16-16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3:30.5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A08551-EF37-444B-B184-3ECF00BAFAD1}" emma:medium="tactile" emma:mode="ink">
          <msink:context xmlns:msink="http://schemas.microsoft.com/ink/2010/main" type="writingRegion" rotatedBoundingBox="20267,9048 24027,9239 23923,11267 20163,11076"/>
        </emma:interpretation>
      </emma:emma>
    </inkml:annotationXML>
    <inkml:traceGroup>
      <inkml:annotationXML>
        <emma:emma xmlns:emma="http://www.w3.org/2003/04/emma" version="1.0">
          <emma:interpretation id="{B1993365-5B3C-4615-BD2B-D72F9280128C}" emma:medium="tactile" emma:mode="ink">
            <msink:context xmlns:msink="http://schemas.microsoft.com/ink/2010/main" type="paragraph" rotatedBoundingBox="20267,9048 24027,9239 23923,11267 20163,11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6F00AE-2D73-41F0-98B3-940F8FDC0E18}" emma:medium="tactile" emma:mode="ink">
              <msink:context xmlns:msink="http://schemas.microsoft.com/ink/2010/main" type="line" rotatedBoundingBox="20267,9048 24027,9239 23923,11267 20163,11076"/>
            </emma:interpretation>
          </emma:emma>
        </inkml:annotationXML>
        <inkml:traceGroup>
          <inkml:annotationXML>
            <emma:emma xmlns:emma="http://www.w3.org/2003/04/emma" version="1.0">
              <emma:interpretation id="{8E96F891-9256-43B2-8D75-2292AC1F6E88}" emma:medium="tactile" emma:mode="ink">
                <msink:context xmlns:msink="http://schemas.microsoft.com/ink/2010/main" type="inkWord" rotatedBoundingBox="20267,9048 24027,9239 23923,11267 20163,110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19023 9206 456 0,'-5'-9'168'0,"5"9"-128"0,0-8-16 0,-5 8 124 16,5 8-88-16,-9 1 28 16,-1 0-52-16,-9 12 32 15,-1 5-40-15,-9 4-4 16,10 5-16-16,-6 4 20 15,6 4-16-15,-5 13 12 16,4 0-12-16,6 5-8 16,4-1 0-16,5-8 12 15,5-5-8-15,-5-16-196 16,10-5 100-16</inkml:trace>
          <inkml:trace contextRef="#ctx0" brushRef="#br0" timeOffset="-209.9889">17804 9569 392 0,'-5'13'148'0,"5"-13"-116"0,-20 17-8 15,16 5 128 1,-1-5-88-16,0 4 60 16,10 5-68-16,-5 0 0 0,9 0-32 0,-13-4 24 15,8-1-32-15,-4-8 20 16,5-4-20-16,0-13 28 15,0-1-28-15,0-16 4 16,0 3-12-16,4-20-16 16,-9-1 4-16,10-9 4 15,0 14 0-15,0-1-20 16,-6 9 12-16,11 5-32 16,-5 8 24-16,4 8-4 15,1 5 12-15,4 5 32 16,-4 8-12-16,4 4-4 15,6 4-4-15,-1-3 4 16,0 3-4-16,10-8 32 16,0-8-20-16,5-5 12 15,-5-5-16-15,0-12-32 16,-10 0 8-16,-4-5-32 16,-1 5 28-16,-19-9-4 15,-5 4 12-15,-9 5-12 16,-1 4 12-16,-14 4-12 15,10 9 8-15,-10 9-28 16,4 8 24-16,1 14 40 16,9 7-12-16,11 10-8 15,4 4-8-15,4-5 12 16,11-4-4-16,9-8 24 16,10-9-16-16,5-13 4 15,0-4-8-15,5-18-16 16,-5-4 4-16,-5-17-76 0,0-1 44 0,0-12-92 15,-10 9 72-15,0-5 0 16,1 9 36-16,-1-1 56 16,-5 14-16-16,-4-4 112 15,-1 8-72-15,-4 4 28 16,0 5-52-16,0-1 32 16,4 10-40-16,-14-5 28 15,0 0-28-15,0 0 16 16,0 0-24-16,-10 0 0 15,10 4-12-15,-9-4 12 16,4 4-12-16,-15-8-20 16,16 4 4-16,-16-4-4 15,10 4 4-15,-14 0-28 16,10 4 20-16,-1 9-48 16,5 4 36-16,0 13 24 15,10 9 4-15,-4 4 12 16,8 1-8-16,1-1 16 15,5-4-12-15,5-9 4 16,-1 0-4-16,11-13 12 16,-6 1-12-16,5-18-4 15,1 0 0-15,9-18-128 16,4 5 68-16,6-21-92 16,5 4 84-16,-1-22-204 15,1 9 148-15,-10-9-156 0,-5 9 160 0</inkml:trace>
          <inkml:trace contextRef="#ctx0" brushRef="#br0" timeOffset="-1365.0625">17765 8999 748 0,'-20'-44'276'0,"20"44"-216"0,-24 0-16 15,19 0-12 1,0 9-28-16,-9 0-168 0,9 8 88 16</inkml:trace>
          <inkml:trace contextRef="#ctx0" brushRef="#br0" timeOffset="-1183.5794">17682 9448 748 0,'-5'52'276'0,"5"-52"-216"0,-14 64-16 0,9-33 24 16,5 3-48-16,-10 9 8 16,5 1-16-16,1-6 12 15,4 1-16-15,-5-9 16 16,5-4-16-16,-10-8-72 15,5-1 32-15</inkml:trace>
          <inkml:trace contextRef="#ctx0" brushRef="#br0" timeOffset="-1515.9645">17289 9772 464 0,'-15'-52'176'0,"15"52"-140"0,-14-56-8 15,4 30 56 1,10 9-52-16,-10-14 16 15,0 10-32-15,-14-5 8 16,10 4-12-16,-11 5 44 16,11 0-28-16,-11 4 20 15,6 8-28-15,0 10 16 0,4 3-20 16,0 10-16-16,6 8-4 0,-1 8 12 16,5 1-4-16,5 3 16 15,5 1-12-15,-5 0-12 16,5-9 0-16,0-4 20 15,-5-8-8-15,9-5 16 16,-4-5-16-16,0 1-4 16,0-9 0-16,0 4-16 15,5 0 8-15,-1-12 12 16,-4 4-4-16,5-9-20 16,4 0 8-16,1-5 4 15,0 1 4-15,-6-9-20 16,1 13 12-16,-5-4-24 15,5 4 20-15,-20 4-4 16,10-4 8-16,-5 5-20 16,0 8 16-16,0-5 12 15,5 10 4-15,-9-5-20 16,9 0 8-16,0-5 12 16,9 1 0-16,-4-5-4 15,10 9 4-15,-10-17 20 16,9 9-12-16,-4-10-12 15,4 10-4-15,-14-14 12 16,10 9-4-16,0-8 16 16,0 3-12-16,-6-8 16 15,6 5-16-15,-10-14-4 0,15 9 0 0,-10-13-16 16,-1 5 8-16,1-14-16 16,5 9 12-16,0-12 32 15,-5 12-16-15,-5-4 28 16,0 8-24-16,0 5 40 15,0 13-28-15,0-5 4 16,0 13-16-16,-5 5-24 16,0 8 4-16,-5 14 4 15,0 8 4-15,-14 21 16 16,14 5-8-16,-4 13 16 16,-1-5-16-16,1 9 48 15,4 0-28-15,-9 18-48 16,19-14 8-16,-10 0 12 15,5-8 0-15,0-4 28 16,10-22-16-16,-5-9 48 16,5-4-32-16,-5-22-24 15,5 0-4-15</inkml:trace>
          <inkml:trace contextRef="#ctx0" brushRef="#br0" timeOffset="630.2007">18673 9353 780 0,'-24'-13'288'0,"24"13"-224"0,0-4-20 15,5 4 24 1,5 4-48-16,9-4 16 16,5 0-20-16,25-4 0 15,9 4-8-15,15-5-128 16,-5 1 64-16,0-5-84 15,-5 1 80-15,-14-1 16 0,-10 5 24 0,-15-5 16 16,-4 9 4-16,-20 4 0 16,-5 5 0-16,-20 4 0 15,6 9 0-15,-15 3 44 16,5 6-24-16,5 16 16 16,4 5-20-16,20 4-16 15,0 0-4-15,15-4 48 16,4-4-24-16,5-10 24 15,1-7-24-15,-11-18 16 16,11 0-20-16,-6-18-16 16,-4 1-4-16,4-18 28 15,-9 1-12-15,4-18-20 16,-4 4 0-16,-5-4 4 16,5 9 4-16,-10 4-12 15,4 9 8-15,-4 4 28 16,5 9-12-16,-5 8 40 15,5 9-28-15,0 4-24 16,10 9 0-16,-15 0 16 16,9 4-8-16,-4-4 4 15,5 0-4-15,-10 0 36 16,0-4-20-16,-10-5 12 16,10 0-20-16,-5-8 8 15,5 0-12-15,-5-14-8 0,10 1 0 16,-5-5-32-16,5 1 16 0,5-10 48 15,0 5-16-15,4-17 16 16,1 9-20-16,4-14-8 16,5 9-4-16,1-4 28 15,9 4-16-15,-10-4-100 16,-9 12 40-16</inkml:trace>
          <inkml:trace contextRef="#ctx0" brushRef="#br0" timeOffset="1370.1829">19830 9426 464 0,'-5'5'176'0,"5"-5"-140"0,-5 12-8 0,-5-3 4 16,5 0-24-16,-19 8-4 16,10 5 0-16,-6 8-136 15,10 0 72-15,6 5-48 16,4 3 64-16,4 1 8 15,16 0 20-15,14-22 84 16,-10 1-40-16,10-14 28 16,5-4-36-16,5-17-8 15,-15 0-8-15,10-18-60 16,0 9 32-16,-5-8-140 16,0 3 92-16,4-8-20 15,1 5 52-15,-5-14 36 16,-9 10 4-16,-11-10 292 0,-4 13-160 0,-15 10 176 15,5 7-176-15,-14 18 36 16,-1 9-100-16,-4 17-4 16,4 4-40-16,0 13-4 15,11 5-12-15,-6 17 20 16,10-5-16-16,0 5-12 31,10-9-4-31,-20-13-48 0,10-4 24 0,-10-17-56 16,5-10 48-16,-9-24-8 15,4-1 24-15,0-31-84 16,10 6 56-16,-10-19-172 16,10 14 124-16,10 0 28 15,10 17 40-15,19 0 68 16,-1 13-20-16,21 9 112 16,9 8-72-16,-10 9 20 15,0 4-48-15,-4 5-4 16,-15 4-16-16,-10-4 28 15,0-1-24-15,-10-4 12 16,6-4-16-16,-16-13-8 16,1 5 0-16,0-23-40 15,4 14 20-15,-9-17-48 16,5 8 36-16,0-9 8 16,-1 9 8-16,1 0 124 15,0 13-60-15,-5 17 52 16,4 9-64-16,1 30 24 15,0 5-36-15,-15 12 8 0,15 1-20 16,-25-1 0-16,5-12-8 0,-9 3 28 16,-5-8-20-16,-10-17 20 15,4-4-20-15</inkml:trace>
          <inkml:trace contextRef="#ctx0" brushRef="#br0" timeOffset="-2612.1481">18348 9232 80 0,'5'-17'32'15,"-5"17"-24"-15,14-31-4 0,-14 10 132 16,10 8-76-16,-5-26 96 16,0 4-88-16,0-16 92 15,-5 3-96-15,9-8 52 16,-4 8-72-16,0-8 24 16,5 9-40-16,-5-22-16 15,-1 13-8-15,1-31-16 16,5 14 8-16,-5-18-4 15,5 22 0-15,-1 0 16 16,1 17-4-16,-5 9 8 16,5 13-8-16,-5 4-4 0,4 8 4 0,-9 1 20 15,5 13-12-15,-5-5-32 16,5 9 12-16,-5-4 44 16,5 4-16-16,-15 0 0 31,5 9-12-31,-14-1 4 0,-1 9-8 0,-14 5-12 15,10-5 4-15,-10 9 20 16,5-4-8-16,0-5 4 16,9-4-4-16,11-4-8 15,9-1 4-15,14-12-24 16,6 4 12-16,18-4 4 16,1-1 4-16,5-3 8 15,-5 3-4-15,0-3-4 16,0 3 4-16,-10-3 12 15,-5 3-8-15,-14-7 60 16,0 3-40-16,-20-8 8 16,0 4-24-16,-4-9 28 15,-1 13-24-15,-9 1-4 16,9 3-8-16,-9-3-112 16,14 8 60-16</inkml:trace>
        </inkml:traceGroup>
      </inkml:traceGroup>
    </inkml:traceGroup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4:30.9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F9A3A1-F218-4BB8-B290-A7ED24E80C41}" emma:medium="tactile" emma:mode="ink">
          <msink:context xmlns:msink="http://schemas.microsoft.com/ink/2010/main" type="writingRegion" rotatedBoundingBox="19330,10005 22121,11663 20982,13579 18191,11920"/>
        </emma:interpretation>
      </emma:emma>
    </inkml:annotationXML>
    <inkml:traceGroup>
      <inkml:annotationXML>
        <emma:emma xmlns:emma="http://www.w3.org/2003/04/emma" version="1.0">
          <emma:interpretation id="{109ADC43-45FF-48A8-A484-4631E753E51A}" emma:medium="tactile" emma:mode="ink">
            <msink:context xmlns:msink="http://schemas.microsoft.com/ink/2010/main" type="paragraph" rotatedBoundingBox="19330,10005 22121,11663 20982,13579 18191,11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7A7F61-530B-4DB2-B21B-980974EA9189}" emma:medium="tactile" emma:mode="ink">
              <msink:context xmlns:msink="http://schemas.microsoft.com/ink/2010/main" type="line" rotatedBoundingBox="19330,10004 22121,11663 20982,13579 18191,11920"/>
            </emma:interpretation>
          </emma:emma>
        </inkml:annotationXML>
        <inkml:traceGroup>
          <inkml:annotationXML>
            <emma:emma xmlns:emma="http://www.w3.org/2003/04/emma" version="1.0">
              <emma:interpretation id="{22649CCA-AED5-4134-9BFD-629DA27DB743}" emma:medium="tactile" emma:mode="ink">
                <msink:context xmlns:msink="http://schemas.microsoft.com/ink/2010/main" type="inkWord" rotatedBoundingBox="19330,10005 21506,11298 20368,13214 18191,119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15428 10372 228 0,'-5'-17'84'0,"5"25"-64"0,5 10-8 0,5-1 204 0,9 13-120 16,5 18 96-16,6 16-112 15,4 5 0-15,0-8-48 16,14-5 4-16,-4-8-20 16,5-14 44-16,-1-4-32 0,6-12 28 15,-6-10-28-15,1-3 36 16,-1-18-36-16,6-13 12 15,-1-22-24-15,-4-12 36 16,-6-9-28-16,1 4-128 16,0 4 56-16,0 14-520 15,-1 17 312 1,21 17-56-16</inkml:trace>
          <inkml:trace contextRef="#ctx0" brushRef="#br0" timeOffset="-268.4604">16181 8938 364 0,'-83'151'132'0,"45"-34"-100"0,-11 25-12 16,30-55 36-16,-1 47-36 0,10 8 36 16,10-17-32-16,0-8 20 15,10 0-24-15,-5 4-8 16,10-9-8-16,-6-8 40 15,6-18-24-15,-10-21 36 16,-5-14-32-16,-10-7-288 16,-14-14 144-16,-10-4-192 15</inkml:trace>
          <inkml:trace contextRef="#ctx0" brushRef="#br0" timeOffset="1697.1818">16638 11171 456 0,'19'-39'168'0,"-14"30"-128"0,14-4-16 0,-19 9 124 15,0 4-88 1,0 26 36-16,-9 17-20 16,-6 18-44-16,-4 8 8 0,4 0-24 15,5-4 0-15,1-5-8 16,-1-4 12-16,5 0-12 16,5-4 24-16,5-9-20 15,0-8-20-15,5-1 0 16,4-16-276-16,10-14 152 15,10-8-332 1</inkml:trace>
          <inkml:trace contextRef="#ctx0" brushRef="#br0" timeOffset="2043.6038">17342 11279 236 0,'-34'-39'88'0,"20"39"-68"0,-6 13-4 15,6 4 88-15,-11 5-60 16,1 17 112-16,0 8-84 16,4 5 24-16,6-4-56 15,4-1-16-15,5-4-12 16,10-4-20-16,5-9 4 16,9-4 12-16,15-9-4 0,10-8 24 15,4-9-16-15,6-4 12 16,-1-5-12-16,1 1 20 15,-15-5-20-15,-10-13 24 0,-10-5-24 16,-19-7-4-16,-14-10-4 16,-11 1 12-16,-9 3-8 15,-9 1-40-15,4 13 20 16,0 8-8-16,15 9 12 16,-1 9 0-16,6 8 0 15,19 5-28-15,10 4 20 16</inkml:trace>
        </inkml:traceGroup>
        <inkml:traceGroup>
          <inkml:annotationXML>
            <emma:emma xmlns:emma="http://www.w3.org/2003/04/emma" version="1.0">
              <emma:interpretation id="{C8A42434-DE2C-4676-A05C-101EBD5CA36B}" emma:medium="tactile" emma:mode="ink">
                <msink:context xmlns:msink="http://schemas.microsoft.com/ink/2010/main" type="inkWord" rotatedBoundingBox="21242,12203 21654,12449 21358,12946 20946,12701"/>
              </emma:interpretation>
              <emma:one-of disjunction-type="recognition" id="oneOf1">
                <emma:interpretation id="interp1" emma:lang="" emma:confidence="1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2372.5222">18154 11279 572 0,'-15'-13'208'16,"5"9"-160"-16,-24 4-12 0,20 8 12 0,-20 14-32 15,-10 4 4-15,5 17-12 16,5 9 20-16,5-5-16 16,5 5 24-16,9-4-24 0,10-5-12 15,10-4-4-15,10-5 40 16,19-8-24-16,24-13 36 16,25-13-32-16,-1 0 4 15,-4-17-12-15,-10-1 48 16,-15-12-32-16,-14-13 8 15,-15-17-20-15,-24-14 12 0,-14-4-16 16,-15 9-12 0,-15 13 0-16,-5 22-40 0,11 21 24 15,-6 21-124-15,20 23 80 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24:23.3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132071-9F57-41E2-9F6F-0627468D29F6}" emma:medium="tactile" emma:mode="ink">
          <msink:context xmlns:msink="http://schemas.microsoft.com/ink/2010/main" type="writingRegion" rotatedBoundingBox="10972,11148 11146,13472 9704,13580 9529,11256">
            <msink:destinationLink direction="with" ref="{3F5AB63C-2D68-473E-8FD3-41DD2A6B3F4A}"/>
          </msink:context>
        </emma:interpretation>
      </emma:emma>
    </inkml:annotationXML>
    <inkml:traceGroup>
      <inkml:annotationXML>
        <emma:emma xmlns:emma="http://www.w3.org/2003/04/emma" version="1.0">
          <emma:interpretation id="{97A4768F-266B-4538-BF15-4FC6501F758A}" emma:medium="tactile" emma:mode="ink">
            <msink:context xmlns:msink="http://schemas.microsoft.com/ink/2010/main" type="paragraph" rotatedBoundingBox="10972,11148 11146,13472 9704,13580 9529,11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0C3636-8630-479B-848A-6CEF0A87D50D}" emma:medium="tactile" emma:mode="ink">
              <msink:context xmlns:msink="http://schemas.microsoft.com/ink/2010/main" type="line" rotatedBoundingBox="10972,11148 11146,13472 9704,13580 9529,11256"/>
            </emma:interpretation>
          </emma:emma>
        </inkml:annotationXML>
        <inkml:traceGroup>
          <inkml:annotationXML>
            <emma:emma xmlns:emma="http://www.w3.org/2003/04/emma" version="1.0">
              <emma:interpretation id="{C566DE0E-0A1D-4E37-A803-A11E2AB2EA9D}" emma:medium="tactile" emma:mode="ink">
                <msink:context xmlns:msink="http://schemas.microsoft.com/ink/2010/main" type="inkWord" rotatedBoundingBox="10972,11148 11146,13472 9704,13580 9529,11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7198 10152 312 0,'14'-18'112'0,"-14"23"-84"0,0-5-12 16,0 0 56-16,0 0-44 15,0-5 32-15,-4 5-32 16,-1-4 44-16,0 4-40 15,-5 0-16-15,0 0-8 0,1 4 0 16,-6 1-4-16,-4-1-4 16,-1 5 4-16,1-5 4 15,-1 0-4-15,-4 5-48 16,0 4 28-16,-10 0 48 16,10 0-16-16,-10 4-24 15,0 0 4-15,0 5 0 16,-5 8 4-16,0 5 0 15,10 4 0-15,-1 8 8 16,1 1-4-16,5 3 16 16,0 10-12-16,-1-1-4 15,16 1 0-15,-6-5 12 16,1 0-8-16,-6-4 24 0,6 4-20 0,4 9 12 16,-14 8-12-16,14 9-16 15,-5 0 0-15,6-8 4 16,-6-1 0-16,15-8 0 15,10-9 0-15,-1 0-20 16,6 0 12-16,9 1 32 16,-4 7-16-16,-6 5 28 15,11 9-24-15,-6-4 32 16,5 3-28-16,1-8-12 16,4-12-8-16,0-1 4 15,10-9 0-15,0-8-12 16,4-4 8-16,1-5 20 15,-5-4-8-15,5 0-12 16,-10-5 0-16,-10-3 56 0,-9-10-28 16,4 9 16-1,-9-8-24-15,-10-9 44 0,0 0-32 16,-5-9-4-16,-10 1-16 16,6-9-164-16,4-1 84 15,-5 5-516 1</inkml:trace>
          <inkml:trace contextRef="#ctx0" brushRef="#br0" timeOffset="3347.5983">6542 11516 300 0,'15'-17'112'0,"-15"13"-88"0,9-18-8 16,11 14 40-16,-6-5-36 16,11-5-8-16,-6-8-8 0,10 1-16 15,-5-10 8-15,1-8 20 16,-1-5-8-16,0-4-4 15,1 5 0-15,9-1-4 16,14 5 0-16,-4 0 8 16,19 9-4-16,-5 3 8 15,1 1-8 1,-1 4 16-16,0-4-12 0,1 0-20 16,-11 4 4-16,-4 0-12 15,-5-4 8-15,5 4 16 16,4 4 0-16,1 1 8 15,-6-1-8-15,16 0-12 16,-20 5 4-16,4 4 4 0,-14 4 0 16,1 9 8-1,-16 5-4-15,-4 12 16 0,-20 5-12 16,0 4-20-16,-14 4 4 16,-10 9 40-16,-14 0-20 15,-1-1 0-15,0 6-8 16,-9-6-4-16,0 1 0 15,-25 5-12-15,-9 3 8 16,0 5 28-16,-15 8-12 16,10 5-40-16,14-4 16 15,0-10-60-15,25-3 40 16,-5-5-64-16,14 0 56 16,15-8-132-16</inkml:trace>
          <inkml:trace contextRef="#ctx0" brushRef="#br0" timeOffset="556.4861">6945 11361 228 0,'15'-13'84'0,"-5"9"-64"0,4 4-8 0,-4 4 108 15,0 5-68-15,14 4 40 16,-19 8-52-16,0-4 12 15,4 5-32-15,-9 0 0 16,0-1-12-16,0-8 48 16,-9-4-32-16,4-1 32 15,-5-12-28-15,0 4-16 16,20-17-8-16,0-5-60 0,4-8 32 0,11 4-60 16,4 5 48-16,-5 3-8 15,-5 18 24-15,6 0 12 16,-11 9 8-16,-9 8 8 15,-5-4-4-15,0 4-196 16,10 5 104 0,-20-22-132-16</inkml:trace>
          <inkml:trace contextRef="#ctx0" brushRef="#br0" timeOffset="4113.6171">6557 11620 40 0,'0'-4'16'0,"9"8"-12"0,1 0-4 0,-10-4 12 16,0 0-8-16,10 0 8 16,-5-4-8-16,14 0 24 15,-4-1-16-15,4 1 12 16,5-5-12-16,5 5 72 16,30-5-48-16,23 1 32 15,11 8-40-15,9 0 16 16,-15 8-24-16,5 10-8 15,-19 3-8-15,5-3 4 0,-15 3-4 16,-4-4 16-16,-11 18-12 16,-14-5-20-16,-10 5 4 15,-14 4 32-15,-20 0-16 16,1-5 28-16,-11-4-24 16,-9-4 4-16,5-4-8 15,-15-5 4-15,-5-4-8 16,-4-13-20-16,-11 4 8 15,-14-8 48-15,1-5-20 16,-6-4-20-16,5 5 0 16,5-14-28-16,10 5 16 15,14 0 24-15,5-1-8 16,15 1 0-16,-1 0 0 16,16 0 20-16,4 4-12 15,5 0-4-15,5 0-4 16,-5 4-4-16,9-4 0 0,1 9 16 15,-5-1-8-15,5 1-20 16,0 4 4-16,4 0 56 16,6 4-24-16,14-4 0 15,4 13-16-15,21 13-8 16,14-4 4-16,9 4-16 16,-4 4 8-16,0 9 20 15,-1-4-8-15,6-1 16 16,14 9-16-16,-9-4-20 15,-16 0 4-15,1-4 12 16,-5-1 0-16,-19-8 16 0,-15-4-12 16,0-1 16-16,-10-4-16 15,-19-4-4-15,5 0 0 16,-20-4 48-16,5 0-28 0,-14-9-20 16,-10 0-4-16,-25 0 8 15,-4 0-4-15,-5-5-4 16,-15-3 4-16,5-10 4 15,0-8-4-15,-9-8 96 16,-11-14-56-16,-4-3-8 16,5-14-24-16,14 9-12 15,15 0 4-15,34 12-24 16,9 1 12-16,20 13-188 16,15 0 104-16,19 12-392 15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1:00.4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2E4BFE-7861-4B6B-8C89-B7D96E19317A}" emma:medium="tactile" emma:mode="ink">
          <msink:context xmlns:msink="http://schemas.microsoft.com/ink/2010/main" type="writingRegion" rotatedBoundingBox="20186,14559 23466,15652 22627,18169 19347,17076"/>
        </emma:interpretation>
      </emma:emma>
    </inkml:annotationXML>
    <inkml:traceGroup>
      <inkml:annotationXML>
        <emma:emma xmlns:emma="http://www.w3.org/2003/04/emma" version="1.0">
          <emma:interpretation id="{D8D4925C-5827-4B4C-A5D0-A00DAB87C751}" emma:medium="tactile" emma:mode="ink">
            <msink:context xmlns:msink="http://schemas.microsoft.com/ink/2010/main" type="paragraph" rotatedBoundingBox="19996,14824 22345,15158 22156,16487 19807,16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7DD5E9-CB19-49CA-B065-19C6D2B1586A}" emma:medium="tactile" emma:mode="ink">
              <msink:context xmlns:msink="http://schemas.microsoft.com/ink/2010/main" type="line" rotatedBoundingBox="19996,14824 22345,15158 22156,16487 19807,16152"/>
            </emma:interpretation>
          </emma:emma>
        </inkml:annotationXML>
        <inkml:traceGroup>
          <inkml:annotationXML>
            <emma:emma xmlns:emma="http://www.w3.org/2003/04/emma" version="1.0">
              <emma:interpretation id="{140031DB-6797-4388-9473-379CA5DC7794}" emma:medium="tactile" emma:mode="ink">
                <msink:context xmlns:msink="http://schemas.microsoft.com/ink/2010/main" type="inkWord" rotatedBoundingBox="19996,14824 22345,15158 22156,16487 19807,16152"/>
              </emma:interpretation>
              <emma:one-of disjunction-type="recognition" id="oneOf0">
                <emma:interpretation id="interp0" emma:lang="" emma:confidence="1">
                  <emma:literal>mage</emma:literal>
                </emma:interpretation>
                <emma:interpretation id="interp1" emma:lang="" emma:confidence="0">
                  <emma:literal>map</emma:literal>
                </emma:interpretation>
                <emma:interpretation id="interp2" emma:lang="" emma:confidence="0">
                  <emma:literal>maje</emma:literal>
                </emma:interpretation>
                <emma:interpretation id="interp3" emma:lang="" emma:confidence="0">
                  <emma:literal>maze</emma:literal>
                </emma:interpretation>
                <emma:interpretation id="interp4" emma:lang="" emma:confidence="0">
                  <emma:literal>magi</emma:literal>
                </emma:interpretation>
              </emma:one-of>
            </emma:emma>
          </inkml:annotationXML>
          <inkml:trace contextRef="#ctx0" brushRef="#br0">4206 1771 260 0,'-10'22'96'0,"10"-5"-76"0,-14 22-4 16,14-9 104-16,-10 13-68 15,10 5 32-15,-15 4-48 16,6 4 12-16,-1-13-28 15,0-9 36-15,0-3-32 16,6-5 32-16,-1-5-32 16,0-12-4-16,5-9-12 15,0 0 36-15,10-18-20 0,-1 1-32 16,1-13 4-16,0-13-60 16,4-5 32-16,1-8-36 15,-5 9 36-15,4 8 20 16,-4 4 8-16,-5 5-8 0,4 0 8 15,1 8-24-15,0 5 16 16,4 0 4-16,1 4 8 16,4 4 8-16,-9 5-4 15,5 8 32-15,-6 9-20 16,-9 17 48-16,-9 13-36 16,9 14 4-16,-15 3-20 15,10 0-8-15,-4-3 0 16,4-10-4-16,-5-8 0 15,5-9 8-15,5-8-4 16,0-9 32-16,10-9-20 0,4-13 20 16,6-8-20-16,9-13-8 15,5-18-4-15,5-16-32 16,0-5 16-16,0 8-32 16,-10 9 28-16,0 9-28 15,-14 13 24-15,4 4 20 16,5 9 0-16,-9 4 0 15,-5 8 4-15,-6 10 48 32,6 8-28-32,0 26 16 0,-5 12-24 15,-5 10 20-15,5 4-24 16,-5-5-4-16,-5-4-4 16,0-4 12-16,0-13-8 0,0-9 24 15,0-4-20-15,-4-9 32 16,-1-4-28-16,5 0 4 15,5-13-12-15,0 0-156 16,5-8 80-16,9-5-500 16,6-5 316-16,9-3 108 15</inkml:trace>
          <inkml:trace contextRef="#ctx0" brushRef="#br0" timeOffset="1079.3683">5066 1883 280 0,'10'-39'104'0,"4"27"-84"0,-4-10 0 0,-10 13 64 0,0-4-48 16,0 0 84-16,0 0-68 16,-10 5 16-16,-4 3-36 15,-6 1-20-15,6 4-8 16,-11 9 48-16,-9 4-28 15,0 8 32-15,10 14-28 0,-10 8 28 16,19 9-32-16,-9 4 4 16,5-4-16-16,9 0-8 15,10-9 0-15,0-4 12 16,10-9-8-16,-1 0 32 16,6-21-24-16,-1-5 32 15,6-4-32-15,4-13-32 16,0-4 8-16,-4-5-60 15,-1-12 36-15,-9-5-36 0,0 0 36 16,-5 4-16-16,-5 14 28 16,0 8-16-16,0 13 20 15,-5 13 60-15,5 17-20 16,0 0-12 0,5 5-4-16,4 4 8 0,1-9-8 15,14 0 4-15,6-8-4 16,4-5 36-16,9-4-20 15,1-4-4-15,5-9-12 16,-6 0 4-16,-4-18-8 16,5-3 16-16,-20-18-12 15,5-17 32-15,-14 0-24 16,-10-13-24-16,-5 12 4 0,-5 10-28 16,5 17 20-16,-10-1-12 15,0 23 12-15,1-1-44 16,4 22 28-16,-5 13-12 15,5 13 24-15,-4 13 52 16,4 0-16-16,-5 4 0 16,0 4-12-16,1-4 20 15,-11 9-16-15,-4 9-12 16,-5 29-4-16,0 14-24 16,-5-1 16-16,4-16-32 15,1-18 28-15,0-9-4 16,10-12 12-16,-10-18-20 15,4-13 16-15,-4-4 48 16,5-13-16-16,-5-9 0 0,4-8-12 16,1-9 20-16,5-9-16 15,4-21-12-15,10-13-4 16,5-22 12-16,10-4-4 16,24 4-12-16,5 14 4 15,19 8-24-15,10 4 16 16,15 9-12-16,9 8 12 15,-14 0 8-15,-10 1 4 16,-10 4 0-16,0-5 0 16,-9 1 60-16,-5-10-32 15,-1 1 8-15,-9-13-24 0,-9 0 0 16,-1 8-4-16,-9 10-16 16,4 7 4-16,5 5-24 15,-9 5 16-15,-5 4 4 16,4 12 8-16,-14 1 8 15,0 4-4-15,-14 9 8 16,-11 8-8-16,-9 0 16 16,0 13-12-16,10 9 60 15,0 0-40-15,-1 0-12 16,16 8-8-16,9-8-20 16,24-8 8-16,25 3 40 15,23-4-24-15,21-8 52 16,-1-5-36-16,5 0-224 15,-19-8 104-15</inkml:trace>
          <inkml:trace contextRef="#ctx0" brushRef="#br0" timeOffset="-840.7612">3924 1724 260 0,'10'0'96'0,"-5"0"-76"0,4 0-4 15,-9 0 68-15,0 17-48 16,0-4 92-16,0 21-72 15,-14 14 24-15,-6 4-44 16,6 4 4-16,-1 4-24 16,1-12 0-16,-1-1-8 15,-4-8 12-15,-1-9-12 0,6-4 16 16,4-8-16-16,0-6-84 16,5-3 44-16</inkml:trace>
        </inkml:traceGroup>
      </inkml:traceGroup>
    </inkml:traceGroup>
    <inkml:traceGroup>
      <inkml:annotationXML>
        <emma:emma xmlns:emma="http://www.w3.org/2003/04/emma" version="1.0">
          <emma:interpretation id="{42D6184E-9A7A-462A-92B9-67530E4129BB}" emma:medium="tactile" emma:mode="ink">
            <msink:context xmlns:msink="http://schemas.microsoft.com/ink/2010/main" type="paragraph" rotatedBoundingBox="20116,16089 23000,17049 22627,18169 19743,17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968EF1-EA75-4D3A-8F36-7E72B51B6687}" emma:medium="tactile" emma:mode="ink">
              <msink:context xmlns:msink="http://schemas.microsoft.com/ink/2010/main" type="line" rotatedBoundingBox="20116,16089 23000,17049 22627,18169 19743,17208"/>
            </emma:interpretation>
          </emma:emma>
        </inkml:annotationXML>
        <inkml:traceGroup>
          <inkml:annotationXML>
            <emma:emma xmlns:emma="http://www.w3.org/2003/04/emma" version="1.0">
              <emma:interpretation id="{F44C1208-38BA-4882-BF46-13FA682CEA46}" emma:medium="tactile" emma:mode="ink">
                <msink:context xmlns:msink="http://schemas.microsoft.com/ink/2010/main" type="inkWord" rotatedBoundingBox="20116,16089 21340,16496 21049,17369 19826,1696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96.5134">3783 3516 560 0,'0'-18'208'0,"-10"18"-164"0,20 5-8 0,-5-1 48 15,14 0-52-15,6 5 40 16,9 4-40-16,14-4-36 16,11-1 0-16,4-3 28 0,15-1-16 15,9 0 60-15,5-4-36 16,-9 5 4-16,-15-5-24 0,-5-5-148 16,-24-3 72-16,-5-5-476 31,-10-5 300-31,-9-3 68 0</inkml:trace>
          <inkml:trace contextRef="#ctx0" brushRef="#br0" timeOffset="1956.7035">4434 3101 436 0,'-24'13'160'0,"9"0"-124"0,-4 17-8 15,14 1 160-15,-14 20-108 16,-1 23-16-16,1 12-40 16,-6-4 16-16,-4-4-24 15,5-9-4-15,5-9-8 0,-1-8-16 0,6-8 8 16,-1-14 48-16,5-4-24 16,5-9 16-1,10-8-20-15,5-9-360 16,19-13 188-16,25 0-240 15</inkml:trace>
          <inkml:trace contextRef="#ctx0" brushRef="#br0" timeOffset="2386.3474">4867 3140 372 0,'-5'-9'140'0,"10"14"-112"0,-5-1-4 0,0 18 188 16,-5 12-56-16,0 22-76 15,-5 18-8-15,0 16-52 16,-4-3 16-16,-6-9-20 0,-4-9 28 16,5-9-28-16,-1-12-4 15,1-5-8-15,-1-13 12 16,1 0-8-16,4-12 32 16,6-6-24-16,4-12 32 15,5-12-32-15,5-6-32 16,9 1 8-16,1-13-96 15,9-9 56-15,0 0-12 16,6 0 36-16,-6 0 4 16,0 13 12-16,-4 13-36 15,-6 18 84-15,1 21-24 16,-10-5 48-16,-1 14-32 16,-4-5 16-16,0 0-28 15,0 0 16-15,5-4-20 16,0 0 8-16,0-4-12 15,5-1 28-15,-1-3-24 16,1-5-48-16,5-5 16 16,-1-3-184-16,6-5 112 15,4-5-496 1</inkml:trace>
        </inkml:traceGroup>
        <inkml:traceGroup>
          <inkml:annotationXML>
            <emma:emma xmlns:emma="http://www.w3.org/2003/04/emma" version="1.0">
              <emma:interpretation id="{43C74B45-5E08-47B6-AAC9-10155B68475F}" emma:medium="tactile" emma:mode="ink">
                <msink:context xmlns:msink="http://schemas.microsoft.com/ink/2010/main" type="inkWord" rotatedBoundingBox="21334,16699 22939,17234 22627,18169 21022,17634"/>
              </emma:interpretation>
              <emma:one-of disjunction-type="recognition" id="oneOf2">
                <emma:interpretation id="interp6" emma:lang="" emma:confidence="0">
                  <emma:literal>any</emma:literal>
                </emma:interpretation>
                <emma:interpretation id="interp7" emma:lang="" emma:confidence="0">
                  <emma:literal>carry</emma:literal>
                </emma:interpretation>
                <emma:interpretation id="interp8" emma:lang="" emma:confidence="0">
                  <emma:literal>coy</emma:literal>
                </emma:interpretation>
                <emma:interpretation id="interp9" emma:lang="" emma:confidence="0">
                  <emma:literal>ay</emma:literal>
                </emma:interpretation>
                <emma:interpretation id="interp10" emma:lang="" emma:confidence="0">
                  <emma:literal>wy</emma:literal>
                </emma:interpretation>
              </emma:one-of>
            </emma:emma>
          </inkml:annotationXML>
          <inkml:trace contextRef="#ctx0" brushRef="#br0" timeOffset="3741.9986">5430 3727 528 0,'-19'-26'196'0,"19"26"-152"0,-15-13-12 16,5 5 132-16,1-1-96 15,-6 1-8-15,1 3-40 16,-6 5 12-16,-4 5-20 16,-5 8-12-16,-5 4-4 0,0 0 4 15,0 5 0-15,5-1 52 16,4 1-28-16,6-5-20 15,9 0-4-15,5 1 0 16,15-1 0-16,0-4 8 16,9-4-4-16,5-1 32 15,15-3-20-15,-5-5-24 0,5-5 4 16,0 1-52 0,0 0 28-16,-5-5 8 15,0-4 8-15,-10 0 12 0,0 0 0 16,1 0-28-16,-6 4 16 15,1 1 4-15,-1 4 8 16,-9-1-12-16,0 5 8 16,-6-4 12-16,-4 4-4 15,0 0 8-15,0 0-8 16,-4 0-4-16,-1 0 4 16,0 0-32-16,5 0 44 15,0 0-12-15,0 0 8 16,0 0-4-16,0 0-24 15,0 0 8-15,-5 4-32 16,5-4 24-16,-5 9 48 16,-5-1-12-16,-4 5-28 15,9 0 4-15,0 0-16 16,0 0 8-16,-5 0 36 16,10 0-16-16,10 0-16 15,0 0 0-15,-5-4 20 16,14-5-4-16,-4 0 16 15,4-4-16-15,-4-4 4 16,-1 0-4-16,-4-1 4 16,0 1-8-16,-5-5 8 15,4 1-8-15,-9-1 8 16,-9-4-8-16,9 5-36 0,-5-1 16 16,0 0-12-16,0 1 16 15,5-1-36-15,5 0 28 16,5 1 8-1,4 3 16-15,1 1 0 16,-1 0-12-16,1 0 4 16,0 4 4-16,-1-5 0 15,6 5 8-15,-1 0-4 16,-4 0-4-16,-1 0 4 16,-4 0-24-16,0 5 12 15,-10 3 12-15,9 5 0 16,-4 0-4-16,0 0 4 0,0 0-4 15,9 0 0-15,-4 0 24 16,0 0-12-16,0-5-4 16,-1-3-4-16,-4-5 28 15,10 0-16-15,-6-9 4 16,6 1-12-16,4-5-8 16,6 0 4-16,-1-9-48 15,5 5 24-15,0 8-80 16,10-12 56-16,-10 12 0 15,-4 0 4 1,-6 9 20-16,1 9 108 16,-11 0-44-16,1 3 16 15,-10 6-36-15,0-5 4 16,0 4-16-16,0 0 20 16,0 5-20-16,5-5 4 0,9-4-8 15,6 4 12-15,4 1-12 16,0-14-92-16,1-4 48 15,9-4-112-15,5-5 84 16,-1 0-40-16,1 9 60 16,-5-8 8-16,-5 8 20 15,-9 17 28-15,-6 5-4 16,-9 12 120-16,-5 14-72 16,0 3 16-1,0 6-48-15,-5 12-4 16,1 0-12-16,-11 4 12 0,-4 1-12 15,4-5-4-15,0 4 0 16,1-8 4-16,4-9-4 16,0 4-12-16,-4-12 4 0,-1-9 48 15,1-9-24-15,-1-26 16 16,1-4-20-16,-1-13 8 16,10-17-12-16,0-9 28 15,10 0-24-15,5 1-4 16,4-1-8-16,16 4-16 15,8 5 8-15,11-9-172 16,14 13 96-16,5 13-472 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49.4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367A09-5FF9-47D7-A871-8C6D50A97643}" emma:medium="tactile" emma:mode="ink">
          <msink:context xmlns:msink="http://schemas.microsoft.com/ink/2010/main" type="inkDrawing" rotatedBoundingBox="9900,17221 11328,16219 11361,16267 9934,17269" semanticType="callout" shapeName="Other">
            <msink:sourceLink direction="with" ref="{31EBFE46-6469-4BC3-9E3D-09092B116EF5}"/>
            <msink:sourceLink direction="with" ref="{BA20D599-3E83-4626-9F57-326C38D5FBA1}"/>
          </msink:context>
        </emma:interpretation>
      </emma:emma>
    </inkml:annotationXML>
    <inkml:trace contextRef="#ctx0" brushRef="#br0">-4806 2998 508 0,'24'-5'188'0,"-24"10"-148"0,-24 16-8 0,-1-4 60 16,-18 9-56-16,-40 17 48 15,-39 35-48-15,-18 26 24 16,18 8-32-16,-19-8 0 0,-14-14-16 15,-1-3 0-15,20-1-4 16,25-4-24-16,33-13 8 16,24-17-112-16,25-17 68 0,39-18-480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49.6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C3945F7-55CC-4068-B7AB-948337376341}" emma:medium="tactile" emma:mode="ink">
          <msink:context xmlns:msink="http://schemas.microsoft.com/ink/2010/main" type="inkDrawing" rotatedBoundingBox="11077,17186 12627,16197 12661,16249 11110,17238" semanticType="callout" shapeName="Other">
            <msink:sourceLink direction="with" ref="{31EBFE46-6469-4BC3-9E3D-09092B116EF5}"/>
            <msink:sourceLink direction="with" ref="{BA20D599-3E83-4626-9F57-326C38D5FBA1}"/>
          </msink:context>
        </emma:interpretation>
      </emma:emma>
    </inkml:annotationXML>
    <inkml:trace contextRef="#ctx0" brushRef="#br0">-3475 2989 696 0,'-5'-13'256'0,"-5"26"-196"0,-24 4-20 15,-14 5-4-15,-35 12-28 16,-24 22 68-16,-19 26-44 16,-25 26-28-16,-19 13-8 15,5-21 0-15,14-10 4 0,10-8 24 16,20 1-12-16,14-14-32 15,25-13 12-15,38-13-192 16,39-21 108-16,29-14-416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50.0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918B80-3C46-42B5-B872-6A27ED2820AB}" emma:medium="tactile" emma:mode="ink">
          <msink:context xmlns:msink="http://schemas.microsoft.com/ink/2010/main" type="inkDrawing" rotatedBoundingBox="11984,16788 14791,15965 15012,16717 12204,17540" hotPoints="11834,16918 13211,16256 14587,16918 13211,17581" semanticType="enclosure" shapeName="Diamond"/>
        </emma:interpretation>
      </emma:emma>
    </inkml:annotationXML>
    <inkml:trace contextRef="#ctx0" brushRef="#br0">-1236 3049 852 0,'-19'0'316'0,"-20"18"-248"0,-77 20-16 16,33 6-12-16,-19 29-32 15,-15 18 16-15,-38 4-16 16,-10-5-28-16,19-3 8 16,29-18-20-16,30-9 16 0,24-12-88 0,29-14 56 15,24-8-224-15,44-13 152 16,44-8-300 0</inkml:trace>
    <inkml:trace contextRef="#ctx0" brushRef="#br0" timeOffset="-209.0585">-2513 3067 704 0,'48'-18'264'0,"-48"23"-208"0,-24 16-12 0,0 1 88 16,-20 21-80-16,-58 26 16 16,-58 30-44-16,-6 9-4 15,-18-8-12-15,-20-10 20 0,14-12-16 0,40 0-4 16,19-9-4-16,38-13-32 16,35-17 16-16,34-9-224 15,43-30 128-15,44-13-472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1:14.8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EF49EAE-CBB5-43F9-9D6D-F995D84013A0}" emma:medium="tactile" emma:mode="ink">
          <msink:context xmlns:msink="http://schemas.microsoft.com/ink/2010/main" type="writingRegion" rotatedBoundingBox="2008,17584 2161,14379 4607,14496 4454,17701"/>
        </emma:interpretation>
      </emma:emma>
    </inkml:annotationXML>
    <inkml:traceGroup>
      <inkml:annotationXML>
        <emma:emma xmlns:emma="http://www.w3.org/2003/04/emma" version="1.0">
          <emma:interpretation id="{6914E818-8FBD-4434-BB12-1D49C32C3D8C}" emma:medium="tactile" emma:mode="ink">
            <msink:context xmlns:msink="http://schemas.microsoft.com/ink/2010/main" type="paragraph" rotatedBoundingBox="2008,17584 2161,14379 4607,14496 4454,17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CFAE7E-CC4D-4871-BD38-3DA82FB9CC32}" emma:medium="tactile" emma:mode="ink">
              <msink:context xmlns:msink="http://schemas.microsoft.com/ink/2010/main" type="line" rotatedBoundingBox="2008,17584 2161,14379 4607,14496 4454,17701"/>
            </emma:interpretation>
          </emma:emma>
        </inkml:annotationXML>
        <inkml:traceGroup>
          <inkml:annotationXML>
            <emma:emma xmlns:emma="http://www.w3.org/2003/04/emma" version="1.0">
              <emma:interpretation id="{50E25013-9DD4-4BF1-8F87-28E0F105D1A9}" emma:medium="tactile" emma:mode="ink">
                <msink:context xmlns:msink="http://schemas.microsoft.com/ink/2010/main" type="inkWord" rotatedBoundingBox="2008,17584 2161,14379 4607,14496 4454,177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-138 1685 528 0,'-15'-8'196'0,"11"4"-152"16,-1-1-12-16,5 1 36 0,9 0-44 16,1 4-20-16,10-5-4 15,9 14-484-15</inkml:trace>
          <inkml:trace contextRef="#ctx0" brushRef="#br0" timeOffset="113.3208">163 1616 436 0,'0'0'160'0,"5"-17"-124"0,14 17-8 15,-9 0-16-15</inkml:trace>
          <inkml:trace contextRef="#ctx0" brushRef="#br0" timeOffset="250.1851">702 1621 612 0,'-4'-9'228'0,"13"5"-180"0,1-1-12 0,0 10 0 15,4-1-28-15,6 13-532 16</inkml:trace>
          <inkml:trace contextRef="#ctx0" brushRef="#br0" timeOffset="-4569.2303">445 1331 228 0,'0'-17'84'0,"0"17"-64"0,0-9-8 15,0 1 84-15,0-1-56 16,0 5 52-16,0-5-52 15,0 1 24-15,-5-1-36 16,0 0 0-16,0 1-16 16,-9-10-16-16,4 10 0 15,0 8 12-15,-4 0-4 16,-10-5-4-16,-1 5 4 0,6 0-16 16,-1 0 8-16,1 5 12 15,-1-5-4-15,1 8-4 16,0 1 4-16,4 0 20 15,-4 4-12-15,9-5 4 16,-10 1-8-16,6 0-32 16,-1-1 12-16,1 1 4 15,-1 4 8-15,1 0 32 16,-1 4-16-16,0 0-4 16,1 5-8-16,-6-1-4 15,1 1 0-15,0 0 0 0,-1-5 0 0,-4 0 0 16,4 0 0-16,1 1-20 15,4-5 12-15,1 0 20 16,4-5-4-16,0 10 24 16,1-1-28-1,-6 0 0-15,5 0 4 16,-4 1-4-16,4-1-4 16,0 0 4-16,6-4 20 15,-11 0-12-15,10 0-4 16,0 0-4-16,5-4-4 15,0-1 0-15,0 5 0 16,0 0 0-16,0 0 8 16,-10 0-4-16,10 4-12 15,0 1 4-15,0-1 20 16,5 5-8-16,5-5 32 16,5 4-24-16,4 1-12 15,-4 0-8-15,4-1 28 0,1 1-12 16,-1 4-12-16,-4 0-4 15,4-5 4-15,0 1 0 16,6-1 8-16,-6 1-4 16,5-5-4-16,6 5 4 15,-1-5-4-15,0 0 0 16,0 1 0-16,0-1 0 16,-9 0-12-16,-1-8 8 15,0-1 12-15,1 1-4 16,-1-5 24-16,1-4-16 15,-1 0-12-15,5 0-4 16,1 0 4-16,4 0 0 16,0-4 0-16,0 4 0 0,0-9 16 15,1 9-8-15,-1-8-4 16,0-1 0-16,5 1 20 16,-5-1-12-16,0-4-12 15,0-9-4-15,-4 9 4 16,-1-4 0-16,5-9-12 15,-5 5 8-15,1 3-4 16,-6-3 0-16,5-9 16 16,-9 8-4-16,4 0 8 15,-4 1-8-15,-1-1-4 16,6 1 4-16,-15 3-24 16,5 1 12-16,-1 0 12 0,1-5 0 15,0 5 16-15,-5 0-12 16,9-1-4-16,-4-3 0 15,-10 3 20-15,10 1-12 16,-10 0-12-16,0 0-4 16,0-1 12-16,0-3-4 15,-10-1 24-15,5 5-16 16,0-9 40-16,-9 0-28 16,9 4-24-16,0-3 0 15,-15-1-44-15,6 4 24 16,-6-4 40-16,-4 0-8 0,0 0 36 15,-1 5-32-15,-9-1-32 16,-14 1 8-16,4 3 0 16,-4 10 8-16,-1-1 8 15,0 5-4-15,6-5-12 16,-1 18 4-16,5-5-48 16,5 5 24-16,5-5-488 15,14 13 284 1,10-25-72-16</inkml:trace>
          <inkml:trace contextRef="#ctx0" brushRef="#br0" timeOffset="5144.0405">-328-12 208 0,'-29'-13'76'0,"29"13"-60"0,-24 9-4 15,0 0 28 1,14 4-24-16,-14 8 20 16,9 5-20-16,-19 13 52 15,0 0-36-15,-14 21-16 16,14 5-8-16,-25 43 52 15,6 4-32-15,-5 26 96 0,9 9-72 16,15 17-32-16,19-8-16 16,20-27 4-16,24-16-4 15,15-31 32-15,10-17-20 0,-1-18-120 16,5-21 56-16,5-17-360 16</inkml:trace>
          <inkml:trace contextRef="#ctx0" brushRef="#br0" timeOffset="-1024.2803">144-172 236 0,'-5'13'88'0,"5"-4"-68"0,-5 21-4 16,-5-12 96-16,10-1-64 15,0 13 24-15,10-8-40 16,0 12-20-16,-5-12-8 16,9 4-280-16</inkml:trace>
          <inkml:trace contextRef="#ctx0" brushRef="#br0" timeOffset="-696.9163">741-124 364 0,'-5'30'132'0,"5"-30"-100"0,-4 39-12 16,4-22 24-1,4 1-28-15,1 3 12 16,5 5-16-16,0 0-360 0</inkml:trace>
          <inkml:trace contextRef="#ctx0" brushRef="#br0" timeOffset="-1220.6433">-2 49 372 0,'0'-9'140'0,"5"-8"-112"0,0 8-4 0,4 1 84 16,6 8-64-16,4 0 36 15,-4-5-48-15,9 5-28 16,-4 5-4-16,-6 3 16 0,11 1-8 16,-6-1-240-16</inkml:trace>
          <inkml:trace contextRef="#ctx0" brushRef="#br0" timeOffset="-854.8358">372 31 476 0,'44'-17'176'0,"-20"17"-136"0,10-4-12 0,-10 0-4 15,10-1-20-15,0 1-136 16,5 0 76-16,0 4-256 16</inkml:trace>
          <inkml:trace contextRef="#ctx0" brushRef="#br0" timeOffset="4588.4746">158 183 216 0,'0'-18'80'0,"-9"18"-60"0,9-8-8 0,-5-1 72 16,0 9-48-16,-10-9 24 16,6 9-40-16,-16 0 28 15,1 0-32-15,-10 9-12 16,-5 17-8-16,-14-4-4 15,-10 3 0-15,4 14 76 16,1 17-36-16,-5 27 24 16,29 16-36-16,0 4 44 15,19-3-36-15,5-14 12 16,20 1-24-16,0-10-16 16,14 1-4-16,5-9 28 0,5-13-12 0,0-8 48 15,-4-14-32-15,-6-12-104 16,-5-9 44-16,-9-22-408 15,-10-12 244 1,0-5 24-16</inkml:trace>
          <inkml:trace contextRef="#ctx0" brushRef="#br0" timeOffset="3944.7625">314 329 248 0,'9'-8'92'0,"-9"-1"-72"0,10 5-4 0,-5 4 104 15,0-9-68-15,0-8 52 16,-5 8-64-16,0 5-12 0,0 4-16 16,0-9 0-16,0 9-8 15,-5 9 24-15,0-5-16 16,-10 5-20-16,15 17 0 15,-14 13 12-15,4 13 0 16,5 30 16 0,5 4-12-16,0 0-4 0,5-8 0 15,5-9 12-15,-10 9-8 16,0-5 4-16,-10-12-4 0,10 4 12 16,-5-18-12-16,0-4-20 15,1-8 4-15,-6-14-208 16,0-21 120-1,0 0-216-15</inkml:trace>
          <inkml:trace contextRef="#ctx0" brushRef="#br0" timeOffset="4814.3459">-512 826 288 0,'0'13'108'0,"0"13"-84"0,10 4-4 16,-1-8 12-16,11 4-20 16,-1 0 68-16,20-1-48 0,0 1 48 15,9 0-44-15,-9-8-12 16,0-10-12-16,-5-3 60 16,-5-5-40-16,1-9 16 15,-6-8-32-15,-5-5-212 16,-4-13 108-16,-5-3-268 15</inkml:trace>
          <inkml:trace contextRef="#ctx0" brushRef="#br0" timeOffset="4150.3105">129 951 404 0,'5'0'148'0,"-5"5"-112"0,19 12-12 0,-14 0 76 15,5-4-60-15,0 4 0 16,-5 5-24-16,14-5 16 16,-4-8-20-16,9-9 24 15,-5-17-24-15,6 8 24 0,-1-13-24 16,0-4-252 0</inkml:trace>
          <inkml:trace contextRef="#ctx0" brushRef="#br0" timeOffset="6133.725">989-38 364 0,'10'-21'132'0,"-10"21"-100"0,19-22-12 15,-4 14 96-15,4 8-68 0,10 8-12 16,10 9-20-16,20 18 4 16,4 12-12-16,19 23-28 15,-9 12 8-15,-14 43 48 16,-11 13-16-16,-9-8 16 15,-15-14-20-15,-19 1-16 0,-24 17-4 16,-20 4 28-16,-24-9-12 0,-5-16-20 16,-15-18 0-16,15-18-128 15,5-20 76 1,5-19-320-16</inkml:trace>
          <inkml:trace contextRef="#ctx0" brushRef="#br0" timeOffset="5626.4526">868 295 300 0,'0'-4'112'0,"0"4"-88"0,4-5-8 16,-4 5 84-16,0 0-60 16,0 0 28-16,0 0-40 15,5 5 0-15,10 3-16 16,-5 5-16-16,9 9 0 0,-9 25 64 16,0 31-32-16,4 17 8 15,-4 4-24-15,-5-4 12 16,-5-4-16-1,-5 8-4-15,-10 5 0 0,-4-9 40 0,-10-9-24 16,-10-17 8-16,-10-8-16 16,-19-18-156-16,0-17 76 15,-5-9-368 1</inkml:trace>
          <inkml:trace contextRef="#ctx0" brushRef="#br0" timeOffset="5835.4306">683 835 248 0,'5'-5'92'0,"-5"23"-72"0,14 16-4 16,-4-17 60-16,0 5-44 16,14 0-4-16,0-1-16 15,6-3 16-15,-1-10-16 16,0-4 4-16,0-8-8 15,0-9 36-15,0-13-20 16,-4-13-376-16</inkml:trace>
          <inkml:trace contextRef="#ctx0" brushRef="#br0" timeOffset="6451.7142">1072 558 364 0,'9'35'132'0,"6"-1"-100"0,14 23-12 0,-5-23 88 16,15 1-64-16,10 4 8 15,4-5-32-15,1 1 4 16,-6-9-12-16,-4-9 36 16,-10-9-24-16,-5-8 12 15,-9-13-20-15,-1-21 28 0,-4-31-28 16,-1-21-348-1,1-14 180-15,9 23-144 0</inkml:trace>
          <inkml:trace contextRef="#ctx0" brushRef="#br0" timeOffset="-6506.4019">328-880 92 0,'-5'-21'32'0,"5"12"-24"0,0 0 0 0,0 9 12 15,0-8-12-15,0 8 16 0,-4 0-16 16,-1 0 40-16,-5 0-24 16,0 8 4-16,-4 1-16 15,-6 0 20-15,1 4-20 16,-5 4 12-16,-1-8-12 15,1 12-8-15,-5-4 0 16,5 1 20-16,-1-5-12 16,1-5 48-16,0 10-32 15,-1-6-4-15,1-3-16 16,0 17-16-16,0-13 4 16,-1 4 20-16,6 5-8 15,-1 4-12-15,1-5 0 16,0 5 12-16,-1-13-4 15,6 13 40-15,-1-13-20 16,5 4 4-16,5 1-16 16,1-1 28-16,4 0-24 15,0 0 12-15,4 1-16 0,1 3-8 16,0 5 0-16,5 4-4 16,0 1 0-16,4 3 16 15,1 5-8-15,4 0 24 16,5 8-20-16,-4-16-20 15,4 8 0-15,0-1 40 0,6-7-20 16,-1 12 8-16,-5-13-12 16,10 0 12-16,-10-8-12 15,10 4 4-15,-9-5-4 16,9-3 12-16,9-10-12 16,-4 1 4-16,19 0-4 0,-9-5 20 15,9-4-16-15,10 0-4 16,-9-9-4-16,-1 1 4 15,-5-1-4-15,1-4 24 16,-15-4-16-16,9-5-4 16,-14 1-4-16,0-5-24 15,-4-5 12-15,-6 6 20 16,-5-6-4 0,-4 1 16-16,-1 0-16 0,1-5-12 15,0 1 0-15,-1 4-4 16,-4-1 0-16,0 1 32 15,-6 0-12-15,-4 0 4 16,-4 4-8-16,-1 0 4 16,0 4-8-16,-5 1-20 15,0-1 8-15,1 0 4 16,-1 5 4-16,0 0 0 0,-4-5 0 16,4 1-12-16,-5 3 8 15,6-3 4-15,-6-1 0 16,1 1 16-16,-6 3-8 15,5 1-4-15,-4 0 0 16,0 0-24-16,-1-1 12 16,-4 1 4-16,0 4 4 15,-6-4 0-15,1-1 0 16,-10 1-12-16,5 4 8 0,0 0 20 16,5 0-8-16,0-4-4 15,0 4 0-15,0 4-24 16,0 5 12-16,0 13 12 15,-5 4 0-15,0 17-136 16,-1 5 76-16,6 3-220 16,0 1 156-1,-5 9-200-15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1:28.1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BA84C6-3032-40FB-ABAF-6525D6C64605}" emma:medium="tactile" emma:mode="ink">
          <msink:context xmlns:msink="http://schemas.microsoft.com/ink/2010/main" type="writingRegion" rotatedBoundingBox="4753,17630 10912,17867 10879,18721 4720,18484"/>
        </emma:interpretation>
      </emma:emma>
    </inkml:annotationXML>
    <inkml:traceGroup>
      <inkml:annotationXML>
        <emma:emma xmlns:emma="http://www.w3.org/2003/04/emma" version="1.0">
          <emma:interpretation id="{52DD6476-6444-4A4D-999A-BBF9E6A24987}" emma:medium="tactile" emma:mode="ink">
            <msink:context xmlns:msink="http://schemas.microsoft.com/ink/2010/main" type="paragraph" rotatedBoundingBox="4753,17630 10912,17867 10879,18721 4720,18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86B711-D1A9-4CAD-A5F6-E2BE8C4C1791}" emma:medium="tactile" emma:mode="ink">
              <msink:context xmlns:msink="http://schemas.microsoft.com/ink/2010/main" type="line" rotatedBoundingBox="4753,17630 10912,17867 10879,18721 4720,18484"/>
            </emma:interpretation>
          </emma:emma>
        </inkml:annotationXML>
        <inkml:traceGroup>
          <inkml:annotationXML>
            <emma:emma xmlns:emma="http://www.w3.org/2003/04/emma" version="1.0">
              <emma:interpretation id="{015325E4-028B-41DF-9714-E55F96185614}" emma:medium="tactile" emma:mode="ink">
                <msink:context xmlns:msink="http://schemas.microsoft.com/ink/2010/main" type="inkWord" rotatedBoundingBox="4753,17630 6890,17712 6857,18566 4720,184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1990 2363 236 0,'19'-34'88'0,"-9"21"-68"0,5-13-4 16,-6 26 8-16,-4-4-16 16,5-1-4-16,-10 5 0 15,0 9-24-15,0 21 12 0,-10 5 84 16,1 8-44-16,-11 22 16 15,-4 30-28-15,-1 8 4 16,-4 1-12-16,0-13 20 16,0-18-20-1,5-12 4-15,4-14-8 0,1-17 12 16,4 1-12-16,6-18 32 16,-1 0-24-16,10-18 4 15,10-16-12-15,-1-14-40 16,1-21 16-16,5-22-196 15,4-4 116-15,5-4-136 16</inkml:trace>
          <inkml:trace contextRef="#ctx0" brushRef="#br0" timeOffset="167.4457">2243 2325 340 0,'53'-13'128'0,"-19"34"-100"16,10 1-8-16,-30-14-8 0,11 5-12 15,-6 5 0-15,-4-1 0 16,-1 0 32-16,-4 1-16 15,-10-6 20-15,-10 1-20 16,-4 5 0-16,-1-5-8 16,-9 4-252-16,-10-8 132 15,-10-9-60-15</inkml:trace>
          <inkml:trace contextRef="#ctx0" brushRef="#br0" timeOffset="376.066">2043 2541 288 0,'0'17'108'0,"5"0"-84"0,15 13-4 15,-11-8 64-15,6 12-48 0,0 5 76 16,4 0-64-16,-4 4-16 16,9 1-20-16,-5-10 8 15,6 1-12-15,-1-5 16 16,-5-4-16-16,1 0 16 16,4-5-16-16,-5 10-28 15,1-6 8-15,-6-3-20 16,1 4 16-16,-5 4-272 15,9-13 156 1</inkml:trace>
          <inkml:trace contextRef="#ctx0" brushRef="#br0" timeOffset="956.3433">2811 2808 216 0,'-34'-21'80'0,"34"16"-60"0,-15-8-8 16,6 13 12-16,4-4-16 15,-5 0-4-15,0 4 0 0,-4 0 40 16,-6 8-24-16,-4 5 16 16,5 9-20-16,-6 8 88 15,-4 5-56-15,5 4 32 16,5 4-48 0,4-9-20-16,5-3-4 0,5-6 8 15,5-7-8-15,15-10 24 16,4 5-20-16,11-17 4 15,4-5-8-15,4-12-192 16,-4 8 100-16,-4-9-28 16,-11-4 68-16,-9 5 20 15,-10-1 12-15,-5 9 4 0,0 5 0 16,-10 8 104-16,6 8-52 16,4 9 96-16,0 5-80 15,10 4 0-15,9 0-40 16,1-5 16-16,9 1-24 15,1-5 24-15,9-8-24 16,-10 4 24-16,5-4-24 0,-5-9-48 16,1 0 20-16,-11 0-192 15,6-9 116 1,-6-8-180-16,1-5 156 16,-6-8-8-16</inkml:trace>
          <inkml:trace contextRef="#ctx0" brushRef="#br0" timeOffset="1561.2471">3078 2782 312 0,'5'9'112'0,"14"13"-84"0,-9 12-12 0,-10-12 128 16,0 8-84-16,0 0 28 15,0 18-52-15,-5-9-12 16,-4-9-16-16,-6 9 12 16,15-13-12-16,-10-1 32 0,-4-7-24 15,9-5 12-15,5-13-16 16,0 0-16-16,5-5 0 15,4-8-84-15,6-17 48 16,0-4-144 0,-6-10 104-16,11 1-8 15,-6-4 56-15,6 4 20 16,-6 12 8-16,6 1-24 16,-6 4 16-16,-4 9 4 0,-5 4 8 15,-5 13 156-15,0 22-84 16,10 8 68-16,-10 9-80 15,0 4-8-15,0-4-32 16,0 0 16-16,5-5-24 16,-5-4-20-16,4-8 0 0,1-5 32 15,-5-4-16-15,10-4 44 16,0-5-28-16,-1-4 4 16,-4-4-16-16,5-5-8 15,0-4 0-15,-5-13-112 16,14-8 60-16,-4-5-216 15,-1 0 144 1,6 0 12-16,4 13 68 16,0 0 36-16,-4 13 4 15,-1 9 116-15,0 17-64 16,-4 0 104-16,-5 9-92 0,-5 12 24 16,-1-4-52-16,1 1-24 15,-5-1-4-15,-9-4 36 16,4 0-24-16,0-13 8 15,5 0-16-15,0 4 20 16,0-9-20-16,0-8-32 16,10 9 12-16,-1-9-96 15,6 0 56-15,-1 0-152 0,1 0 112 16,9-9-236-16</inkml:trace>
          <inkml:trace contextRef="#ctx0" brushRef="#br0" timeOffset="1936.2456">3890 2800 280 0,'-5'0'104'0,"5"8"-84"0,-10 5 0 15,0 0 56-15,1 9-44 16,-1 8 92-16,0 9-68 15,-4 0 16-15,-6 0-40 16,6-1-4-16,4-3-16 16,0-5 0-16,5-4-4 0,5-4-8 0,10-9 4 15,5-5 28-15,9 1-16 16,-5-9 32-16,6-9-32 16,-1-4-24-16,-10-4 4 15,1-17-36-15,-5-1 24 16,-5-12 24-16,-5-1-4 15,-10-4-16-15,0 18 4 16,0-5 4-16,6 17 4 16,-1-4 0-16,14 18-20 15,6 8 12 1,14 17-472 0</inkml:trace>
        </inkml:traceGroup>
        <inkml:traceGroup>
          <inkml:annotationXML>
            <emma:emma xmlns:emma="http://www.w3.org/2003/04/emma" version="1.0">
              <emma:interpretation id="{D3CED01B-86DF-4482-9742-833208A13397}" emma:medium="tactile" emma:mode="ink">
                <msink:context xmlns:msink="http://schemas.microsoft.com/ink/2010/main" type="inkWord" rotatedBoundingBox="7578,18009 8525,18046 8505,18581 7557,18545">
                  <msink:destinationLink direction="with" ref="{365FE4F9-619B-4A20-8F13-0E8F56B2E6BB}"/>
                </msink:context>
              </emma:interpretation>
              <emma:one-of disjunction-type="recognition" id="oneOf1"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et</emma:literal>
                </emma:interpretation>
                <emma:interpretation id="interp3" emma:lang="" emma:confidence="0">
                  <emma:literal>at</emma:literal>
                </emma:interpretation>
                <emma:interpretation id="interp4" emma:lang="" emma:confidence="0">
                  <emma:literal>It</emma:literal>
                </emma:interpretation>
                <emma:interpretation id="interp5" emma:lang="" emma:confidence="0">
                  <emma:literal>At</emma:literal>
                </emma:interpretation>
              </emma:one-of>
            </emma:emma>
          </inkml:annotationXML>
          <inkml:trace contextRef="#ctx0" brushRef="#br0" timeOffset="2717.9108">4628 3059 312 0,'0'-5'112'0,"5"10"-84"0,0-1-12 0,4 0 108 15,1 9-72-15,5-4-20 16,4-9-20-16,1 0 12 16,4 0-12-16,5-4 32 0,5-5-28 15,-5-4 12-15,-4-4-16 16,-6 4 28-16,-9-13-24 15,-5 4 4-15,-10 1-12 16,-5-14-8-16,-5 22 4 0,-4-4-24 16,-5 4 12-16,-1 22-32 15,1 4 24-15,5 8 60 16,4 18-24-16,5-4-8 16,5-1-4-16,10-4-20 15,10 1 8-15,4-10 48 16,6 1-24-16,4-9 16 15,15-9-20-15,4-4 36 16,6 0-28-16,-1-9-32 16,0 1 4-16,-4-5-72 15,-5-9 44-15,-5-8-48 0,-1-13 44 16,-4-18-68-16,0-8 60 16,-4 0-104-1,-16 13 84-15,6 4 20 16,-11 22 28-16,-4 13 76 15,-5 17-32-15,-9 21 156 16,4 23-104-16,-20 3 4 16,6 22-56-16,-5-4 0 15,-1-9-16-15,6-4 36 0,-5-5-24 16,4-8-24-16,1-9 0 16,-1-4-240-1,1-8 132-15,4-5-264 0</inkml:trace>
          <inkml:trace contextRef="#ctx0" brushRef="#br0" timeOffset="2857.8135">5099 2908 416 0,'29'-31'152'0,"-9"23"-116"0,19-5-12 16,-15 8 92-16,10 1-68 16,10-4 24-16,9 3-40 15,15 1 4-15,15 4-20 16,9 9-528-16</inkml:trace>
        </inkml:traceGroup>
        <inkml:traceGroup>
          <inkml:annotationXML>
            <emma:emma xmlns:emma="http://www.w3.org/2003/04/emma" version="1.0">
              <emma:interpretation id="{BA20D599-3E83-4626-9F57-326C38D5FBA1}" emma:medium="tactile" emma:mode="ink">
                <msink:context xmlns:msink="http://schemas.microsoft.com/ink/2010/main" type="inkWord" rotatedBoundingBox="9382,17958 10832,17846 10888,18564 9437,18676">
                  <msink:destinationLink direction="with" ref="{CF367A09-5FF9-47D7-A871-8C6D50A97643}"/>
                  <msink:destinationLink direction="with" ref="{1C3945F7-55CC-4068-B7AB-948337376341}"/>
                </msink:context>
              </emma:interpretation>
              <emma:one-of disjunction-type="recognition" id="oneOf2">
                <emma:interpretation id="interp6" emma:lang="" emma:confidence="1">
                  <emma:literal>al.</emma:literal>
                </emma:interpretation>
                <emma:interpretation id="interp7" emma:lang="" emma:confidence="0">
                  <emma:literal>at.</emma:literal>
                </emma:interpretation>
                <emma:interpretation id="interp8" emma:lang="" emma:confidence="0">
                  <emma:literal>ad.</emma:literal>
                </emma:interpretation>
                <emma:interpretation id="interp9" emma:lang="" emma:confidence="0">
                  <emma:literal>al,</emma:literal>
                </emma:interpretation>
                <emma:interpretation id="interp10" emma:lang="" emma:confidence="0">
                  <emma:literal>a].</emma:literal>
                </emma:interpretation>
              </emma:one-of>
            </emma:emma>
          </inkml:annotationXML>
          <inkml:trace contextRef="#ctx0" brushRef="#br0" timeOffset="3512.5258">6712 3007 340 0,'0'-9'128'0,"-5"5"-100"0,1-9-8 16,4 9 80-16,0-1-60 16,-10-3-8-16,0-5-20 15,0 13-28-15,-4 0 8 16,-1 0 20-16,-14 13-4 15,-10 4-12-15,5 0 0 16,5 5 64-16,10-1-32 16,9 1-36-16,10-9 0 15,10 0 28-15,14-4-12 16,10-1 44-16,5-8-28 0,0 0 4 16,0-4-16-16,-20-9-32 15,-4 13 8-15,-6-9-84 16,-9-4 56-16,0 5 4 15,-5-5 24-15,1 13-8 16,-6 17 12 0,10-13 56-16,10 14-24 0,-6-5 24 15,16 0-28-15,-1-5 8 16,6 1-16-16,4-5 20 16,0-4-20-16,5 0 12 0,-5-4-12 15,5-13-24-15,-5 8 4 0,5-4-128 16,0-9 76-16,10 1-144 15,-5-9 116 1,5-14-144-16</inkml:trace>
          <inkml:trace contextRef="#ctx0" brushRef="#br0" timeOffset="3737.6241">7373 2541 416 0,'-5'-13'152'0,"10"13"-116"0,-5 8-12 15,0-8 48-15,0 0-44 16,0 0 40-16,-5 5-36 15,-9 12 24-15,-6 0-28 16,-4 13 0-16,-15 13-16 16,0 9 12-16,5 13-16 0,-5 0 16 15,10 4-16-15,15-9-28 16,-1-8 8-16,15-4 32 16,15-9-12-16,-6-5 28 15,16-8-24-15,4-4 40 0,14-5-28 16,6 0-136-16,9-4 60 15</inkml:trace>
          <inkml:trace contextRef="#ctx0" brushRef="#br0" timeOffset="3866.9696">7893 3180 632 0,'10'-9'236'0,"-1"9"-184"0,6 0-16 0,-5 0 44 16,4 4-52-16,-14 27-600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08:01.2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E347721-4CEA-47A1-8E77-6BB07B8CF72E}" emma:medium="tactile" emma:mode="ink">
          <msink:context xmlns:msink="http://schemas.microsoft.com/ink/2010/main" type="writingRegion" rotatedBoundingBox="7695,1596 15132,2148 14980,4197 7543,3645"/>
        </emma:interpretation>
      </emma:emma>
    </inkml:annotationXML>
    <inkml:traceGroup>
      <inkml:annotationXML>
        <emma:emma xmlns:emma="http://www.w3.org/2003/04/emma" version="1.0">
          <emma:interpretation id="{FE77F1DA-5E6B-47B2-B8DF-00B32805EB7A}" emma:medium="tactile" emma:mode="ink">
            <msink:context xmlns:msink="http://schemas.microsoft.com/ink/2010/main" type="paragraph" rotatedBoundingBox="7695,1596 15132,2148 14980,4197 7543,36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F853A6-4267-41C3-96E9-645D35616DCE}" emma:medium="tactile" emma:mode="ink">
              <msink:context xmlns:msink="http://schemas.microsoft.com/ink/2010/main" type="line" rotatedBoundingBox="7695,1596 15132,2148 14980,4197 7543,3645"/>
            </emma:interpretation>
          </emma:emma>
        </inkml:annotationXML>
        <inkml:traceGroup>
          <inkml:annotationXML>
            <emma:emma xmlns:emma="http://www.w3.org/2003/04/emma" version="1.0">
              <emma:interpretation id="{96D81188-63A0-4D10-A380-7F6CFB6DD4DB}" emma:medium="tactile" emma:mode="ink">
                <msink:context xmlns:msink="http://schemas.microsoft.com/ink/2010/main" type="inkWord" rotatedBoundingBox="7677,1840 8917,1932 8825,3166 7585,30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-4440 26 248 0,'-5'-13'92'0,"10"13"-72"0,4-4-4 15,6-1 36-15,9-3-32 16,20-1 44-16,19 1-36 15,25 3 20-15,14 5-28 16,-5 5 8-16,5-5-16 16,5 0 0-16,0 0-4 15,4 4 4-15,-18 0-8 16,-20 5-124-16</inkml:trace>
          <inkml:trace contextRef="#ctx0" brushRef="#br0" timeOffset="359.9896">-3950 583 176 0,'-34'74'64'0,"34"-40"-48"0,0 31-8 0,0-26 8 16,-9 13-12-16,-1-1 16 15,5 6-12-15,-5-19-12 16,-9-3 0-16,9-9 28 15,-4-5-12-15,4-8-4 0,0-4-4 16,5-9 20-16,1 0-12 16,8 4 84-16,16 5-52 15,4 4 92-15,10 0-76 16,15 4 52-16,9 5-68 16,-5-5-12-16,6-8-20 15,-1-1 8-15,0-8-12 16,1 0-4-16,-1-4 0 0,-5-5 28 15,1 5-16-15,-10-9-92 16,-1 13 40-16,-4-9-272 16,0 9 172-1</inkml:trace>
        </inkml:traceGroup>
        <inkml:traceGroup>
          <inkml:annotationXML>
            <emma:emma xmlns:emma="http://www.w3.org/2003/04/emma" version="1.0">
              <emma:interpretation id="{354FDDD1-A59A-4CB9-8D21-D53E3741703A}" emma:medium="tactile" emma:mode="ink">
                <msink:context xmlns:msink="http://schemas.microsoft.com/ink/2010/main" type="inkWord" rotatedBoundingBox="10034,2582 10607,2625 10591,2845 10018,2803"/>
              </emma:interpretation>
              <emma:one-of disjunction-type="recognition" id="oneOf1">
                <emma:interpretation id="interp1" emma:lang="" emma:confidence="1">
                  <emma:literal>~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727.094">-2089 777 112 0,'20'-34'44'0,"-6"21"-36"0,11-9 0 0,-16 9-4 16,16 9-4-16,-1-5 24 16,5 5-12-16,0-4 4 15,5 12-8-15,-10 9 56 16,10 4-36-16,-9 18 16 16,4-5-28-16,-5 4 20 15,-4 5-24-15,-11-13 32 16,16 0-28-16,-6-17 64 15,-4-1-44-15,19-21 0 16,-10-4-20-16,20-22 24 16,-5 5-24-16</inkml:trace>
        </inkml:traceGroup>
        <inkml:traceGroup>
          <inkml:annotationXML>
            <emma:emma xmlns:emma="http://www.w3.org/2003/04/emma" version="1.0">
              <emma:interpretation id="{BA8ACB39-FC9F-42C1-8651-10D8B44532D1}" emma:medium="tactile" emma:mode="ink">
                <msink:context xmlns:msink="http://schemas.microsoft.com/ink/2010/main" type="inkWord" rotatedBoundingBox="11579,1884 15132,2148 14980,4197 11427,393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536.3367">0 35 60 0,'10'-35'24'0,"-10"35"-20"0</inkml:trace>
          <inkml:trace contextRef="#ctx0" brushRef="#br0" timeOffset="-2700.9139">-340 829 280 0,'34'95'104'0,"-19"-34"-84"0,4 21 0 15,-4-30 48-15,-5-5-40 16,-1 1 8-16,-9-5-24 16,-9-4 20-16,-1-5-20 15,-24-8 48-15,-5 0-32 16,-5-4-16-16,-9-1-4 16,-1-12 8-16,6 4-8 15,-1-9-4-15,15-4 0 16,0-8-84-16</inkml:trace>
          <inkml:trace contextRef="#ctx0" brushRef="#br0" timeOffset="-1545.8403">520 933 156 0,'-24'60'56'0,"24"-60"-44"0,10 48-4 0,-1-31 16 16,1 0-16-16,9-8 16 15,6 4-16-15,9-17 16 16,0-5-16-16,14-25 32 15,1 3-24-15,4-20 4 16,1 7-12-16,-6-3-24 16,-4 12 8-16,-15 5-32 15,0 13 24-15,-14 17 40 16,-5 8-12-16,-10 23 60 16,0 8-40-16,9 12 20 15,6 1-32-15,14-4-28 16,5-5 4-16,10-9 16 15,0-8-4-15,9-17 40 16,1 0-24-16,-6-31 4 16,-9 0-16-16,5-25-8 15,-5-1 0-15,-10-12 4 16,0 4-4-16,-5-5-12 16,-4 22 4-16,-20-8-16 15,4 17 12-15,-8-5 4 16,-1 14 4-16,-5-5 8 15,10 4-4-15,-10 9-80 16,10 9 40-16</inkml:trace>
          <inkml:trace contextRef="#ctx0" brushRef="#br0" timeOffset="-839.4614">2940 622 184 0,'39'-30'68'0,"-39"30"-52"0,14-35-4 0,-19 5 28 16,10 17-24-16,-19-26-12 15,4 5-8-15,-24 3 12 16,10 6-4-16,-44 3 60 15,9 13-36-15,-33 9 8 16,9 9-24-16,-14 21 0 16,15-4-4-16,-1 13-16 15,10-5 4-15,15-3 4 16,14-1 0-16,10-4-12 16,29 0 8-16,10-5-4 15,19-3 0-15,20-10 8 16,14 1 0-16,10 0 8 15,5-1-4-15,-5 9-28 16,-9 9 12-16,-16 22 12 16,-9 8 4-16,-14 22 16 15,-6 4-12-15,-14 4-4 0,0-4 0 16,-5 5 12-16,1-5-8 16,-11 17 16-16,0-8-16 0,-9 8 4 15,5-13-4-15,-10-4-8 16,4-8 4-16,-9-5-4 15,10-9 0-15,-5 1 0 16,14-5 0-16,1-9 0 16,4 1 0-16,10-22-12 15,10-9 8-15,9-21 12 16,5-9-4-16,15-13-4 16,5-4 4-16,0-22 12 15,-5 4-8-15,-10-34 32 16,0 0-24-16,-15-21-4 15,1 12-8-15,-15 5 48 16,5 21-28-16,-5 4 24 16,10 18-28-16,4 4-16 15,10 13-8-15,10 1 20 16,0 7-8-16,1 1-48 16,-1 13 24-16,-5-1-236 15,-5 5 140-15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33:56.3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D7AC4A-B19A-409E-A345-22AACEF12418}" emma:medium="tactile" emma:mode="ink">
          <msink:context xmlns:msink="http://schemas.microsoft.com/ink/2010/main" type="inkDrawing" rotatedBoundingBox="498,1627 4904,1582 4905,1740 500,1784" semanticType="underline" shapeName="Other">
            <msink:sourceLink direction="with" ref="{B55998B3-418F-4018-929F-8F15156B4223}"/>
            <msink:sourceLink direction="with" ref="{54048865-75CC-4FC5-993F-221F60D97B8E}"/>
          </msink:context>
        </emma:interpretation>
      </emma:emma>
    </inkml:annotationXML>
    <inkml:trace contextRef="#ctx0" brushRef="#br0">24 55 464 0,'-9'-9'176'0,"9"9"-140"15,-5-4-8-15,-5-5 172 16,20 18-116-16,-10-9 44 16,0 0-76-16,0-9 40 15,5 9-52-15,4-4-4 16,6 8-20-16,-5-4 24 15,-1 13-24-15,1-4-24 16,5 0 4-16,-1-1 8 16,1 5 0-16,9 0-12 15,5 5 4-15,15-6 20 16,0 1-8-16,24 0-12 16,4-4 0-16,60-5 20 0,-1 1-8 15,73-5-4-15,0 4 0 0,44-8-4 16,-15-1 0-16,29-3 0 15,-38 8 0-15,48-5 8 16,-44 5-4-16,10-8 8 16,-34-1-8-16,15-4 16 15,-39 5-12-15,4-10-4 16,-28 5 0-16,-15-8 20 16,-25-1-12-16,-14 5 12 15,-24 0-12-15,-10 8-16 16,-15 9 0-16,-14 0 28 15,-10 0-12-15,-14 9-20 16,0-1 0-16,-6 1-76 16,1-1 48-16,0 1-172 15,-1-5 116-15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4:39.6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2CE20B-FEDB-4359-9535-A7050FAAB13B}" emma:medium="tactile" emma:mode="ink">
          <msink:context xmlns:msink="http://schemas.microsoft.com/ink/2010/main" type="writingRegion" rotatedBoundingBox="2961,971 18587,887 18622,7267 2995,7351"/>
        </emma:interpretation>
      </emma:emma>
    </inkml:annotationXML>
    <inkml:traceGroup>
      <inkml:annotationXML>
        <emma:emma xmlns:emma="http://www.w3.org/2003/04/emma" version="1.0">
          <emma:interpretation id="{428DE3CB-F9CD-4B3D-BAB7-BBA5510B449A}" emma:medium="tactile" emma:mode="ink">
            <msink:context xmlns:msink="http://schemas.microsoft.com/ink/2010/main" type="paragraph" rotatedBoundingBox="2963,882 17798,963 17789,2648 2954,2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E01A4F-AA73-489B-9E82-95F92863EE6A}" emma:medium="tactile" emma:mode="ink">
              <msink:context xmlns:msink="http://schemas.microsoft.com/ink/2010/main" type="line" rotatedBoundingBox="2963,882 17798,963 17789,2648 2954,2566"/>
            </emma:interpretation>
          </emma:emma>
        </inkml:annotationXML>
        <inkml:traceGroup>
          <inkml:annotationXML>
            <emma:emma xmlns:emma="http://www.w3.org/2003/04/emma" version="1.0">
              <emma:interpretation id="{2A3A719C-AD18-48B4-97E7-4794F7A67061}" emma:medium="tactile" emma:mode="ink">
                <msink:context xmlns:msink="http://schemas.microsoft.com/ink/2010/main" type="inkWord" rotatedBoundingBox="2962,1059 3358,1062 3353,1973 2957,19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97 704 216 0,'-5'0'80'0,"10"0"-60"0,5-4-8 16,-10-1 84-1,0 10-56-15,0-5 44 16,0 0-48-16,0 0 68 16,0 0-56-16,10-5 8 15,-6 5-32-15,-8-4-4 16,8 4-12-16,-4-4 36 15,5 4-20-15,-5-4 48 16,0 4-40-16,0-9 12 0,5 0-28 0,0-8 8 16,0 8-12-16,0-12-8 15,0 3 0-15,-1-16 12 32,1 8-8-32,0-13-4 31,-5 5 0-31,-10-14 4 0,10 9-4 0,0-13-12 0,-4 14 4 0,-6-10 4 15,10 13 0-15,-5-3 8 16,5 12-4-16,-5-5-12 16,10 14 4-16,-5-13 4 15,0 13 0-15,0-1-20 16,0 10 12-16,0 3 4 16,0-3 4-16,-5 8 0 15,5 0 0-15,-5-9-12 16,0 18 8-16,1-9 20 15,4 0-8-15,-5 0-20 16,10 0 4-16,-5 0 4 16,0 0 4-16,0 0 0 15,0 0 0-15,0 0 16 16,0 0-8-16,0 0-12 16,0 0 0-16,0 0-4 15,0 8 0-15,-5-8 8 16,5 9 0-16,-5 4 0 15,0 4 0-15,-5 14 0 16,5-6 0-16,-4 14-12 16,-1 0 8-16,-9 0 20 15,9-9-8-15,-5 1-12 0,6-6 0 0,-6-7 4 16,15 3 0-16,0-16 0 16,0-1 0-16,10-13-12 15,-5 9 8-15,4-8 12 16,6 8-4-16,-5-13-12 15,4 13 4-15,-4-5-16 16,9 5 12-16,-4 0 12 16,-1 5 0-16,6-5-4 15,4 0 4-15,0 0-16 16,1 0 8-16,-1 0-4 16,0 0 0-16,-14 0 16 15,14 0-4-15,-14 0 8 16,5 0-8-16,-15 0 16 15,0 0-12-15,0 4 40 16,0 0-24-16,-5 1-12 16,5-1-8-16,-10 0 56 15,10 1-32-15,-10-1 16 16,6-4-28-16,-16-9 8 16,20 9-12-16,-24-8 20 15,14-1-20-15,-5-8-4 16,6 4-4-16,-1-9 12 15,5 5-8-15,-14-5 4 16,19 5-4-16,-15-5-8 16,15 10 4-16,-10-1-24 15,10 4 12-15,-4-4-12 0,4 9 8 0,-10-1 8 16,10 5 4-16,-5 0 8 31,5 5-4-31,-5-1-20 0,5 5 8 0,-10 4 4 31,10-5 4-31,-4 1 0 0,4 4 0 0,-5-5-20 16,5-8 12-16,-5 9 32 16,10-9-16-16,-5 0-28 15,0 0 12-15,0 0 20 16,0 0-8-16,0 0 0 16,0 0 0-16,0 0-16 15,0 0 8-15,0 0 4 16,0 0 0-16,0 0-12 15,0 0 8-15,0 9 12 16,0-9-4-16,0 4 8 16,5 0-8-16,-5 1-160 15,0 3 84-15</inkml:trace>
          <inkml:trace contextRef="#ctx0" brushRef="#br0" timeOffset="1320.3916">155-39 184 0,'-9'0'68'0,"9"0"-52"0,0 0-4 0,-5-8 92 16,5 16-60-16,-5-16 68 16,10 8-60-16,-10-9 4 15,5 9-32-15,-5-4 24 16,5 4-32-16,-5-5 40 15,10 1-32-15,-10 4-12 16,0 0-8-16,-4-9 4 16,9 18-4-16,-10-9 16 15,0 4-12-15,-9 1 4 0,9-1-4 16,-9-4 28-16,9 4-20 16,-9-4 4-16,4 5-12 0,0 3-8 15,6-8 4-15,-6 9 12 16,5 0-8-16,1-9 16 15,4 8-16-15,0-3 16 16,5 3-16-16,-5 1 4 16,10-1-4-16,-5 5 28 15,10 5-20-15,-1-10 4 16,11 1-12-16,-1 4 4 16,1-4-8-16,-1-9 24 15,5 0-16-15,-4-5-12 16,-1 5-4-16,-4-8 20 15,-1-1-8-15,-4 0-4 16,0 1 0-16,0-1-4 16,-6 5 0-16,-4-5 0 15,15 5 0-15,-15-9 8 16,5 8-4-16,-5-3 8 16,0 4-8-16,-5-9-12 15,5 8 4-15,-5-3 12 16,0 3-4-16,-4-3-4 15,9 3 4-15,-10-3-16 16,5 3 8-16,-5 1 56 16,10 4-28-16,-9-9-12 15,9 9-4-15,-10 0-8 16,5 9 0-16,-5-9-12 16,10 4 8-16,-9 1 4 15,4 3 0-15,-5-3 16 16,10 3-8-16,-10 1-56 15,10 4 24-15</inkml:trace>
          <inkml:trace contextRef="#ctx0" brushRef="#br0" timeOffset="2451.4003">155 721 288 0,'0'5'108'0,"0"-5"-84"0,-4 0-4 0,-6 0 92 16,20 0-64-16,-10-5 44 16,0 5-56-16,-10-4 44 15,10 0-48-15,0-1 28 16,0 5-32-16,-10-4 8 16,10 8-20-16,-10-4 8 15,10 0-12-15,-14 0 12 16,14 0-16-16,-10 0 16 15,10 5-16-15,-14-5 16 16,14 0-16-16,-10 0 16 16,10 0-16-16,-5 0-4 15,5 0 0-15,-5 0-24 16,0 4 12-16,-4-4 40 16,9 4-20-16,-5-4-20 15,5 5 4-15,-5-1 0 16,5 0 4-16,-5 1 0 15,10 3 0-15,-5 1 24 16,5 4-12-16,0-4 32 0,9 3-28 0,-4-3-4 16,9 4-8-16,-4-4 12 15,-5-1-8-15,-1-8 4 16,6 5-4-16,-1-5 4 16,1 0-8-16,-10-9 16 15,5 9-12-15,-6-9-4 16,11 9 0-16,-10-13 4 15,0 9-4-15,-5-5 8 16,0 5-8-16,-5-4-4 16,5-1 4-16,-5-4-4 15,5 4 0-15,-5 1 0 16,-5-1 0-16,6-4-12 16,-1 9 8-16,-10-1-4 15,15-3 0-15,-14 3 32 16,4 5-12-16,0-4-12 15,5 4-4-15,-4-4 12 16,9 4-4-16,-5-9 16 16,5 9-12-16,-5-4-4 15,5 8 0-15,-10-4-4 16,10 0 0-16,-5 0 0 16,10 0 0-16,-5 0 0 15,0 0 0-15,0 5-36 16,0-1 20-16,0-4-180 15,0 0 108-15</inkml:trace>
        </inkml:traceGroup>
        <inkml:traceGroup>
          <inkml:annotationXML>
            <emma:emma xmlns:emma="http://www.w3.org/2003/04/emma" version="1.0">
              <emma:interpretation id="{BFA3E9EE-2360-4B84-BA5C-E7C25D263812}" emma:medium="tactile" emma:mode="ink">
                <msink:context xmlns:msink="http://schemas.microsoft.com/ink/2010/main" type="inkWord" rotatedBoundingBox="6207,948 7014,953 7007,2181 6201,2177"/>
              </emma:interpretation>
            </emma:emma>
          </inkml:annotationXML>
          <inkml:trace contextRef="#ctx0" brushRef="#br0" timeOffset="4321.8686">3663 26 340 0,'-5'0'128'0,"5"0"-100"0,10 0-8 0,-10 0 88 31,0 0-64-31,0 4 52 0,0 5-56 0,0 4 8 16,10 9-32-16,-5 3 8 16,0 6-12-16,-1 12 12 15,1 0-16-15,0 18 32 16,5-5-24-16,-5 8 12 15,0-3-16-15,-1-1 0 16,-8-8-4-16,-1 0 4 16,0-4-8-16,0 3 32 15,5 1-20-15,-15-4 40 16,20-1-32-16,-14-4 48 16,9-4-40-16,-10-9 48 15,0-4-48-15,-4-8 56 16,4-5-52-16,-14-9 36 15,14-4-40-15,-29-13 24 16,19 0-28-16,-23-13 44 16,9 0-40-16,-20-8-8 15,11 8-12-15,-6-9-20 16,15 14 4-16,-5-10 12 16,15 10-4-16,0-5-4 15,9 9 4-15,0-9-68 16,11 8 36-16,-1-7-244 15,10 3 152-15</inkml:trace>
          <inkml:trace contextRef="#ctx0" brushRef="#br0" timeOffset="3887.2129">3323 0 520 0,'-5'-4'192'0,"5"4"-152"0,0 0-8 0,0 0 132 16,0 0-96-16,0 0 80 16,0 0-88-16,0 0 40 15,10 0-60-15,0 0-4 16,4 0-20-16,1 0 32 15,-1 4-24-15,11-4 20 16,4 4-24-16,15-4 16 16,-1 5-20-16,11-5 8 15,-6 0-12-15,1-5-8 16,0 5 0-16,-15-4 4 16,0 0-4-16,-5 0 16 15,0 4-12-15,-15-5-4 16,1 10 0-16,-10-5 12 15,-5 0-8-15,10-5-12 16,-6 10 0-16,-4-5-40 16,0 0 24-16,0 0-168 15,0 0 104-15,-4 0-228 16,-6 12 176-16</inkml:trace>
          <inkml:trace contextRef="#ctx0" brushRef="#br0" timeOffset="4802.7102">3401-181 632 0,'0'-5'236'0,"0"5"-184"0,5 5-16 0,-5-5 104 16,0 0-84-16,0 0 48 16,9 8-60-16,1-3 36 15,5-1-44-15,-1 0 60 16,6 1-56-16,9 3 8 16,0 1-28-16,15-5 68 15,0 1-52-15,4-10-4 16,1 1-20-16,-6-9 24 15,1 9-20-15,-10-5 4 16,0 5-12-16,-10-5 12 16,-4 5-12-16,-10-1-4 15,4 10 0-15,-9-5-4 16,0 0 0-16,-5 4-20 16,5 0 12-16,0-4-244 0,-1 5 140 0,1-1-244 15,5 5 200-15</inkml:trace>
        </inkml:traceGroup>
        <inkml:traceGroup>
          <inkml:annotationXML>
            <emma:emma xmlns:emma="http://www.w3.org/2003/04/emma" version="1.0">
              <emma:interpretation id="{5FDDB121-0E23-4F49-9C23-181880DB3074}" emma:medium="tactile" emma:mode="ink">
                <msink:context xmlns:msink="http://schemas.microsoft.com/ink/2010/main" type="inkWord" rotatedBoundingBox="7464,1101 9242,1110 9234,2601 7456,2591"/>
              </emma:interpretation>
            </emma:emma>
          </inkml:annotationXML>
          <inkml:trace contextRef="#ctx0" brushRef="#br0" timeOffset="5374.2687">5140-13 332 0,'10'-13'120'0,"-10"13"-92"0,-5 0-8 16,0 0 140 0,0 0-92-16,-4-8 88 15,4 8-92-15,-10 0 28 0,1 0-52 0,-11 0 28 16,11 4-36-16,-15-4 0 16,9 4-20-16,-24 1 28 15,10 8-24-15,-14 4 20 16,-1 4-20-16,-9 14 20 15,14-5-24-15,-14 18 40 16,14 4-28-16,-9 17 40 16,9-5-36-16,0 10-4 15,15-5-16-15,10 9 36 16,9-5-20-16,10 9-12 16,5-4-8-16,9 0 28 15,11-5-16-15,-1-8 4 16,0-13-12-16,-4-9 12 15,-1-9-12-15,1-8-128 16,-6-4 68-16,10-14-212 16,-4 1 148-16,4-18-404 15,1 5 292-15</inkml:trace>
          <inkml:trace contextRef="#ctx0" brushRef="#br0" timeOffset="5873.1419">4994 592 540 0,'5'0'200'0,"-5"0"-156"0,5-5-12 0,-5 10 96 16,5 3-76-16,0 5 52 15,0 5-64-15,0 8 24 16,4 8-36-16,-9 9 8 15,5 5-20-15,-5 4 8 16,0-5-12-16,0-4 28 16,0-4-24-16,0-13 64 15,0 0-44-15,-10-13 20 16,10 0-36-16,0-17 28 16,0-1-32-16,0-25-12 15,10 4-8-15,-10-17 12 16,15 4-4-16,-6-4-12 15,1 13 4-15,14-5-4 16,-4 5 0-16,4 8 0 16,-4 5 0-16,4-5 52 15,0 5-24-15,0 0 24 16,-9 13-24-16,5-14 16 16,4 18-20-16,-10-8 8 15,6 8-12-15,4-13 20 16,-9 13-20-16,4-9 24 15,-4 9-24-15,-6-9 12 16,6 5-12-16,-15-5 0 16,10 9-4-16,-10-8-272 15,0 4 148-15</inkml:trace>
          <inkml:trace contextRef="#ctx0" brushRef="#br0" timeOffset="6155.5691">5160 419 684 0,'-5'-17'252'0,"5"17"-192"0,-5-5-20 0,5 5 224 16,10 0-152-16,-1-8 80 15,1 8-116-15,9-9 4 16,1 9-48-16,4-8 12 16,1 8-24-16,-1 0-8 15,0 0-8-15,10 0-16 16,0-5 8-16,5 1-252 16,5 0 140-16</inkml:trace>
          <inkml:trace contextRef="#ctx0" brushRef="#br0" timeOffset="6573.2008">5981 82 600 0,'0'-4'224'0,"0"4"-176"0,14 0-12 0,-9 0 116 15,5 4-92-15,4 1 20 16,6 7-48-16,-1 10 4 16,6 13-20-16,-1 8 52 15,5 13-36-15,-5 22 20 16,1-5-32-16,-16 22 28 15,-4-9-32-15,-10 14 12 16,-4 3-16-16,-11 5 28 16,1-13-24-16,-20-4 4 15,5-13-12-15,-15-9 4 16,6-13-8-16,-11-8 24 16,6-5-16-16,4-9-84 15,15-8 40-15,4-13-228 16,16-4 144-16,9-13-432 15,14-1 308-15</inkml:trace>
        </inkml:traceGroup>
        <inkml:traceGroup>
          <inkml:annotationXML>
            <emma:emma xmlns:emma="http://www.w3.org/2003/04/emma" version="1.0">
              <emma:interpretation id="{08EBD821-F942-4A5B-B31B-65909E20E4FD}" emma:medium="tactile" emma:mode="ink">
                <msink:context xmlns:msink="http://schemas.microsoft.com/ink/2010/main" type="inkWord" rotatedBoundingBox="9892,1718 10468,1722 10465,2174 9889,21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24.1687">6870 652 436 0,'0'-8'160'0,"0"8"-124"0,-5-5-8 0,0 1 212 16,10 8-136-16,-5-4 72 15,10 0-104-15,-6 0 40 16,11 0-68-16,9-4 60 16,6 0-64-16,18-1 36 15,1-3-44-15,14-1 8 16,0 5-24-16,-5-5 8 15,-4 9-12-15,-11-4 12 16,-9 4-16 0,-4-5 4-16,-6 5-4 0,-14-4-68 15,-1 8 32-15,-9-4-224 16,0 0 136-16,-5 5-504 16,5 3 348-16</inkml:trace>
          <inkml:trace contextRef="#ctx0" brushRef="#br0" timeOffset="7579.3776">6889 993 340 0,'-5'9'128'0,"5"-9"-100"0,0 9-8 0,0-9 104 16,0 0-72-16,0 0 112 16,0 0-92-16,0 0 40 15,0 4-64-15,-5 0 36 16,5 1-48-16,-9-5 0 15,9 4-24-15,-5-4 36 16,5 4-24-16,-5-4 4 16,5 0-16-16,-5-4 44 15,10 4-28-15,-5-4 40 16,5 4-40-16,-5-5 20 16,5 5-28-16,-5-4 0 15,5 4-12-15,-1-4-8 16,6 8 4-16,5-4 12 15,9 4-8-15,10-8-12 0,5 4 0 16,10-4 20 0,-1 4-8-16,10 0-4 0,-4-9 0 15,-6 0 12-15,-4 9-8 0,-15-4-4 16,0 4 0-16,-14-4 28 16,0 4-16-16,-15-5 12 15,0 1-16-15,-5 0-16 16,0 4 0-16,-5-9-216 15,0 9 120-15</inkml:trace>
        </inkml:traceGroup>
        <inkml:traceGroup>
          <inkml:annotationXML>
            <emma:emma xmlns:emma="http://www.w3.org/2003/04/emma" version="1.0">
              <emma:interpretation id="{587017F1-891C-4509-B743-6D5F372879F4}" emma:medium="tactile" emma:mode="ink">
                <msink:context xmlns:msink="http://schemas.microsoft.com/ink/2010/main" type="inkWord" rotatedBoundingBox="11600,929 12227,932 12221,2043 11594,20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059.2547">8765 268 436 0,'-10'-4'160'0,"0"8"-124"0,10 0-8 0,0-4 104 16,0 5-76-16,-5-5 84 16,5 4-80-16,-9 0 64 15,9 1-68-15,-10-5 40 16,-5 4-56-16,15-4 52 16,-9 0-56-16,-6 0 12 15,15 4-32-15,0-4-8 16,0 0-4-16,15-4 28 15,-6 4-16-15,30-9 12 16,5 1-16-16,-5-5-8 16,4 4 0-16,-9-4 4 15,0 9-4-15,-9-5-12 16,-1 9 4-16,-9 0 12 16,4 9-4-16,-9-1 8 15,4 1-8-15,-14 4-4 16,0 0 4-16,0 4-4 15,0 0 0-15,0 5 16 16,10 4-8-16,-10-4-20 16,0 3 4-16,-15 6 4 15,6-10 4-15,-16 9 8 0,6 5-4 0,-15-9-28 16,10 0 12-16,-20-5 24 16,20-3-8-16,-15-1-8 15,5 5 0-15,10-9 4 16,-1 4 0-16,-9-4-12 15,25 0 8-15,-16 0 4 16,1 0 0-16,0 0-12 16,14 0 8-16,-14 0 4 15,14-1 0-15,-5-3-20 16,10 0 12-16,5-1 4 16,5 1 4-16,20-5 0 15,-1 1 0-15,20-1-20 16,-5 5 12-16,9-5 32 15,-4 5-16-15,0-1-8 16,-6 1-4-16,-4-1-4 16,-9 1 0-16,-1-5 32 15,-5 1-12-15,-9-5 12 16,-5 0-12-16,-5 0 0 16,0 0-4-16,5 0-104 15,0 0 52-15,-5-5-236 16,0 5 156-16</inkml:trace>
          <inkml:trace contextRef="#ctx0" brushRef="#br0" timeOffset="10328.9623">8614 639 600 0,'-15'-4'224'0,"15"4"-176"0,15 0-12 0,-15 0 168 16,10 0-120-16,14 0 96 16,0 0-100-16,10 0 44 15,5 4-72-15,5 1 4 16,4-1-32-16,-4 0-4 16,-5 1-12-16,-5-5 12 15,-5 4-12-15,-9-4-100 16,-11 0 48-16,1 0-324 15,-5 0 204-15</inkml:trace>
          <inkml:trace contextRef="#ctx0" brushRef="#br0" timeOffset="10746.9283">8828 22 476 0,'-15'-13'176'0,"15"13"-136"0,-10-9-12 0,10 5 180 16,0 4-120-16,10-9 72 15,5 5-96-15,4-9 0 16,1 4-40-16,4-8 12 15,0 4-20-15,-4-9 0 16,4 5-8-16,-5-4 48 16,1 12-32-16,-11-8 16 15,6 4-24-15,-10-5 44 16,5 10-32-16,-6-5-4 16,1 13-16-16,-5 0 12 15,5 9-12-15,-5-5-4 16,10 4 0-16,0 10-4 15,4 3 0-15,-4-3 24 16,4 3-12-16,6-4-4 16,-1 1-4-16,1-1-260 15,4 0 140-15</inkml:trace>
        </inkml:traceGroup>
        <inkml:traceGroup>
          <inkml:annotationXML>
            <emma:emma xmlns:emma="http://www.w3.org/2003/04/emma" version="1.0">
              <emma:interpretation id="{AE2B4D0F-307B-41AA-A304-E7E0CBBEB3E6}" emma:medium="tactile" emma:mode="ink">
                <msink:context xmlns:msink="http://schemas.microsoft.com/ink/2010/main" type="inkWord" rotatedBoundingBox="12829,1131 14185,1139 14179,2176 12823,21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368.2547">9863 74 788 0,'14'-9'292'0,"-14"9"-228"0,24-13-16 0,-14 13 64 16,5 0-72-16,9-9 60 15,10 9-56-15,15-8-12 16,4-1-20-16,5 0 24 16,1 9-20-16,-11-8-4 15,6 8-8-15,-25-5 20 16,0 5-12-16,-19-4 24 15,-5 8-24-15,-15-8-64 16,5 4 24-16,-14-4-84 16,4 4 60-16,-9 0 8 15,-1 4 28-15,1-4 4 16,9 9 4-16,-14-1 8 16,10 10 0-16,-10 3-20 15,9 14 12-15,-4 21-4 16,9-8 4-16,-9 21-12 15,14 0 12-15,-9 0 12 16,14-13 0-16,-5 0-4 16,6-8 4-16,-6-5 4 15,10-4-4-15,-15-5 16 16,10 1-12-16,-4-9-100 0,4 0 48 0,-19-9 12 16,14-4 16-16,-10-9 16 15,6 0 0-15,-6-8-12 16,6 4 8-16,-6-4 20 15,11-1-8-15,-1-3 60 16,-5 8-40-16,1 0 52 16,4 4-48-16,0-4 12 15,6 4-28-15,-1 1 36 16,5 3-28 0,0 1 20-16,9 0-24 0,1-1 60 15,10 1-44-15,9 0 0 16,10-1-20-16,9 1-12 15,1 4 0-15,4 0 20 16,-4 0-12-16,-6 0 4 16,6 0-8-16,-25-5 12 15,-4 1-12-15,-6-9 4 16,1 4-4-16,-5-8-40 16,4 0 16-16,-4-9-100 15,-10 4 64-15,0-4-4 16,10 4 36-16,-10-4-12 15,0 9 16-15,0-4 28 16,0 8-8-16,0-5-24 16,0 5 8-16,0 0 4 15,0 9 8-15,0-1 8 16,0 5-4-16,0 0-20 0,9 5 8 0,6-5 4 16,-5 0 4-16,9-5 16 15,1 1-8-15,-1-9 16 31,0 0-16-31,6 0-20 0,-6 0 4 0,1 0 4 16,-1-9 4-16,0 1 0 16,1 3 0-16,-1-12 16 15,1 8-8-15,4-21-40 16,5 13 20-16,5-18-52 16,5 5 36-16,5-4-64 15,-1 3 52-15,1-12 0 16,-5 9 24-16,-10-5 12 15,0 8 4-15,-4-16 8 16,-6 17-4-16,-4-13 8 16,-6 12-8-16,-4-12 52 15,5 13-32-15,-5-18-20 16,5 14-4-16,-6-5 0 16,1 9 0-16,0-5 16 15,0 14-8-15,-5-5 16 16,5 13-16-16,-10-5 32 15,5 10-24-15,-10-5-24 16,5 9 4-16,-9-5 8 16,-1 5 0-16,-9-1 32 15,9 10-20-15,-4-5-32 16,4 0 8-16,-4 0 8 0,9 0 4 16,-9 0-4-16,9 4 4 15,-4 0-4 1,4 5 0-16,-5 4 0 0,6 0 0 0,-11 4 0 15,10 0 0-15,-9 5-12 16,9 4 8-16,-4 0 56 16,4 4-28-16,0 0 0 15,5-4-16-15,0 4-8 16,5 1 4-16,-4-6 4 16,8 6-4-16,-4-1 16 15,0-4-12-15,0-5 24 16,5 10-20-16,-5-5 4 15,5 4-8-15,-5-4 4 16,0 4-8-16,0 0 32 16,5 0-20-16,0 1 48 15,9-5-36-15,-4 8-4 16,5-4-16-16,-1-8 4 16,6 8-8-16,-1-13-4 15,1 9 4-15,-1-4 4 16,5 0-4-16,1-5 16 15,-1 0-12-15,0-4 16 16,5-4-16-16,1-1-160 16,4-3 80-16,4-14-536 15,6 5 340-15</inkml:trace>
        </inkml:traceGroup>
        <inkml:traceGroup>
          <inkml:annotationXML>
            <emma:emma xmlns:emma="http://www.w3.org/2003/04/emma" version="1.0">
              <emma:interpretation id="{2D25B335-6585-45D7-84A0-F79643C159F2}" emma:medium="tactile" emma:mode="ink">
                <msink:context xmlns:msink="http://schemas.microsoft.com/ink/2010/main" type="inkWord" rotatedBoundingBox="14976,950 17798,966 17791,2273 14969,225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845.2826">12253 536 464 0,'10'-9'176'0,"-10"9"-140"0,0-9-8 0,4 1 172 16,-4 8-116-16,5-9 52 16,-5 9-76-16,0-4-20 15,0 4-24-15,-5-5 8 16,5 5-16-16,-9-4 16 16,-1 4-16-16,-9 0 16 15,4 4-16-15,-9-4 4 16,9 0-4-16,-14 0 20 15,10 9-16-15,-6 0-12 16,1-1-4-16,0 1 28 16,9 4-12-16,-19 4-32 15,10 5 12-15,0 8 20 16,14 0-8-16,0 9 28 16,15 9-20-16,10-9 12 15,-1 4-12-15,20-13 28 16,10 0-24-16,-5-17 4 0,14-4-12 0,-4-18 28 15,-1 1-20-15,-14-14 20 16,5 0-20-16,-29-12-8 16,14 4-4-16,-34-14 4 15,6 6-4-15,-16-23 8 16,-4 9-8-16,4-34-4 16,1 12 4-16,-5-16-24 15,4 16 12-15,-4 1-24 16,9 17 20-16,-4 0 12 15,9 17 4-15,1-4-20 16,4 12 8-16,0 1-24 16,10 13 20-16,0-5-4 15,9 9 8-15,1-4 0 16,4 4 0-16,15 0 44 16,0 9-24-16,15-1 8 15,9 5-12-15,-5 5 4 16,1 3-8-16,-5 1 8 15,-6 0-8-15,-14 8-64 16,1-4 32-16</inkml:trace>
          <inkml:trace contextRef="#ctx0" brushRef="#br0" timeOffset="14307.2068">13501-151 632 0,'0'-9'236'0,"0"9"-184"0,0-8-16 0,0 3 52 16,0 10-56-16,-4-10 24 15,4 5-36-15,-15-4 36 16,5 4-32-16,-14 0 12 16,-5 4-20-16,-10 1 28 15,-5 12-28-15,-4-8 4 16,-1 8-12-16,-19 5 4 16,20 3-8-16,-16 19-4 15,21 7 4-15,-16 23 40 16,16-1-24-16,4 14 52 15,14-1-40-15,6-4 4 16,14-13-24-16,5-4 20 16,0-5-20-16,15 1 24 15,4-5-24-15,5 0 12 16,6-8-12-16,-6-1-176 16,5-8 92-16,-10 0-220 15,1-9 164-15,-6-13-440 16,6 5 316-16</inkml:trace>
          <inkml:trace contextRef="#ctx0" brushRef="#br0" timeOffset="14815.8646">13492 445 352 0,'0'4'132'0,"0"-4"-104"0,9 48-8 0,-9-27 112 16,10 1-76-16,-10 8 60 16,0 5-72-16,0-1 24 15,0-3-40-15,0-1 36 16,0 0-36-16,0-8 20 15,-5-5-28-15,0-8 72 16,5-1-56-16,-4-16 24 16,8 3-40-16,-4-12 16 15,10 4-20-15,-10-17 0 16,0 4-8-16,0-17-32 16,10 8 12-16,4-8 12 15,-4 13 4-15,5-5-4 16,4 9 4-16,1-4 40 15,-1 8-24-15,5 1 68 16,1 12-48-16,9-4 36 0,0 9-44 0,5 0 0 16,-1 4-20-16,6-5 28 15,-5 10-24-15,-5-10 32 16,0 5-32-16,-5-4-12 16,-5 0-8-16,-9-5-216 15,0 0 120-15,-11-4-480 16,6 5 324-16</inkml:trace>
          <inkml:trace contextRef="#ctx0" brushRef="#br0" timeOffset="15327.2269">13740 35 540 0,'0'-5'200'0,"0"5"-156"0,0 0-12 0,0 0 132 16,0 0-96-16,0 0 68 31,0 0-76-31,0 0 36 0,4 0-56 0,1 0 52 16,5 0-56-16,5 0 56 15,4 0-56-15,10-8 28 16,5 16-36-16,10-16 28 16,4 8-32-16,-4 0 4 15,0 0-16-15,-10 0 0 16,0 0-4-16,-15 0 28 16,1 0-20-16,-15 0-48 15,0 0 16-15,-10 0-228 16,0 0 136-16,-5 0-332 15,10 0 248-15</inkml:trace>
          <inkml:trace contextRef="#ctx0" brushRef="#br0" timeOffset="15807.0109">14405-121 392 0,'-5'-4'148'0,"5"4"-116"0,10 0-8 0,-5 0 108 15,0 0-76-15,9 0 76 16,1 0-76-16,-1 0 56 16,6 4-60-16,9 5 32 15,0 4-48-15,10 8 60 16,0 10-56-16,0 29 64 15,0 5-64-15,-10 21 8 16,-5 1-28-16,-19-1 4 16,0-8-12-16,-20-1 0 15,1-12-4-15,-20 17 28 16,0-13-20-16,-20 13 40 16,1-8-32-16,-10-1-112 15,9-4 48-15,-24-4-312 16,20-4 196-16</inkml:trace>
        </inkml:traceGroup>
      </inkml:traceGroup>
    </inkml:traceGroup>
    <inkml:traceGroup>
      <inkml:annotationXML>
        <emma:emma xmlns:emma="http://www.w3.org/2003/04/emma" version="1.0">
          <emma:interpretation id="{D9988034-E2A0-49F1-8789-203B6009A717}" emma:medium="tactile" emma:mode="ink">
            <msink:context xmlns:msink="http://schemas.microsoft.com/ink/2010/main" type="paragraph" rotatedBoundingBox="12727,2482 15067,2656 14955,4167 12615,399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CE3D38-5801-4410-AC59-569549A86A53}" emma:medium="tactile" emma:mode="ink">
              <msink:context xmlns:msink="http://schemas.microsoft.com/ink/2010/main" type="line" rotatedBoundingBox="12727,2482 15067,2656 14955,4167 12615,3993"/>
            </emma:interpretation>
          </emma:emma>
        </inkml:annotationXML>
        <inkml:traceGroup>
          <inkml:annotationXML>
            <emma:emma xmlns:emma="http://www.w3.org/2003/04/emma" version="1.0">
              <emma:interpretation id="{FB7613C0-F072-4598-AB8E-A7FF004F8CBC}" emma:medium="tactile" emma:mode="ink">
                <msink:context xmlns:msink="http://schemas.microsoft.com/ink/2010/main" type="inkWord" rotatedBoundingBox="12724,2515 13207,2550 13097,4029 12615,3993"/>
              </emma:interpretation>
            </emma:emma>
          </inkml:annotationXML>
          <inkml:trace contextRef="#ctx0" brushRef="#br0" timeOffset="22865.1788">9590 2855 624 0,'-9'-13'228'0,"23"0"-176"0,-4-9-16 16,-5 5 72 0,5 8-68-16,-1-21 60 15,11 0-56-15,-11-22 24 16,11 0-40-16,-1-17 36 0,-4-9-36 16,4-8 4-16,6 13-20 0,-11-18 0 15,6 18-4-15,4-23-16 16,-5 14 4-16,-4-13-4 15,0 22 0-15,-6 0 16 16,6 12-4-16,-15 9-12 16,5 18 4-16,-5 4 12 15,0 8-4-15,0 0-4 16,0 14 4-16,0-5-32 16,0 4 16-16,0 0 4 15,5 5 8-15,-5 0 0 16,0 8 0-16,0-4-12 15,0 0 8-15,-5 4 20 16,0 5-8-16,-5 0-20 16,0 4 4-16,-4 0 20 15,9 0-4-15,-10-5 4 16,6 5-4-16,-1-8-8 16,5-1 4-16,5-8-24 15,5 4 12-15,0-5 4 16,9 1 4-16,6-5-20 15,9 9 12-15,10-4-12 16,0 4 8-16,4 0-8 16,1 4 8-16,-5-4 16 15,-5 5 0-15,-15-10 60 16,6 1-36-16,-25-9 112 0,-10 4-80 16,-9-8-8-1,-1 4-32-15,-14-4 4 0,5 4-16 0,0-4 24 31,0 8-20-31,4-4-32 0,16 4 12 16,-6 5-148-16,10 4 84 0,0 0-268 16,10 9 192-16</inkml:trace>
        </inkml:traceGroup>
        <inkml:traceGroup>
          <inkml:annotationXML>
            <emma:emma xmlns:emma="http://www.w3.org/2003/04/emma" version="1.0">
              <emma:interpretation id="{0DFBDE0E-9D1E-43E5-A63C-6A463E9A0845}" emma:medium="tactile" emma:mode="ink">
                <msink:context xmlns:msink="http://schemas.microsoft.com/ink/2010/main" type="inkWord" rotatedBoundingBox="14100,2584 15067,2656 14995,3625 14028,35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5331.3976">11913 2483 520 0,'24'-13'192'0,"-24"13"-152"0,10-8-8 0,-10 3 132 16,0 5-96-16,0-4 80 16,5 4-88-16,0-9 32 15,-1 5-56-15,-4-9 16 16,5 5-32-16,-10-14 0 16,5 9-12-16,-9-17 12 15,-1 8-12-15,-14-17 4 16,4 9-4-16,-24-13 64 15,1 4-40-15,-25-8 48 16,9 8-44-16,-18-17-20 16,14 12-8-16,-5-16-8 15,14 12 0-15,1-12 0 16,14 8 0-16,5-4-12 16,0 13 8-16,0 4 4 15,19 9 0-15,-4-1-44 16,9 10 24-16,5-1 8 15,-5 9 8-15,6 0-16 16,4 5 12-16,-5-1-4 16,10 5 4-16,-5-5 0 15,4 9 0-15,-4-4 24 16,0 8-8-16,0-4-28 16,10 9 8-16,-10 4 4 15,0 4 8-15,-10 9-12 16,6 0 8-16,-6 13 20 15,0 0-8-15,-14-1 4 0,9 1-4 0,-9-8-16 16,14-6 4-16,-14-7 12 16,14-5-4-16,10-13-12 15,0 4 4-15,5-13 4 16,15 1 0-16,-1-14-12 16,20 1 8-16,-5-10-40 15,0 5 24-15,0-8-28 16,5 8 28-16,-15 0 36 15,0 9-8-15,-9-5-8 16,4 9-4-16,-19-4 56 16,10 4-28-16,-20-4 8 15,10 8-20-15,-14-4 12 16,4 9-16-16,-5-5 16 16,6 5-16-16,-1-5-4 15,-5 9 0-15,6-4-4 16,-1 4 0-16,-5 0-64 15,6 8 36-15</inkml:trace>
        </inkml:traceGroup>
      </inkml:traceGroup>
    </inkml:traceGroup>
    <inkml:traceGroup>
      <inkml:annotationXML>
        <emma:emma xmlns:emma="http://www.w3.org/2003/04/emma" version="1.0">
          <emma:interpretation id="{64A288E6-2284-45F8-B24C-3233F4F2D051}" emma:medium="tactile" emma:mode="ink">
            <msink:context xmlns:msink="http://schemas.microsoft.com/ink/2010/main" type="paragraph" rotatedBoundingBox="12257,4036 17922,2445 18466,4381 12801,59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D5F7F83-169F-4AAB-89D4-8503885D774C}" emma:medium="tactile" emma:mode="ink">
              <msink:context xmlns:msink="http://schemas.microsoft.com/ink/2010/main" type="line" rotatedBoundingBox="12257,4036 17922,2445 18466,4381 12801,5972"/>
            </emma:interpretation>
          </emma:emma>
        </inkml:annotationXML>
        <inkml:traceGroup>
          <inkml:annotationXML>
            <emma:emma xmlns:emma="http://www.w3.org/2003/04/emma" version="1.0">
              <emma:interpretation id="{1E51C2B2-C808-46B7-BECB-017EE59A4EE5}" emma:medium="tactile" emma:mode="ink">
                <msink:context xmlns:msink="http://schemas.microsoft.com/ink/2010/main" type="inkWord" rotatedBoundingBox="12257,4036 13152,3785 13356,4512 12461,476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754.6149">10067 2773 416 0,'-5'-5'152'0,"5"5"-116"0,-10-8-12 0,5 8 48 16,0 8-44-16,-9 1 32 16,-1 4-32-16,-9 9 60 15,0 3-48-15,-15 14 64 16,5-4-64-16,-15 21 20 16,10 4-40-16,-14 10 44 15,4-14-36-15,-14 0-16 16,10-9-4-16,-6-8 8 15,11-9-8-15,4-8 4 16,15 4-4-16,5-13-16 16,9-4 4-16,10-9-76 15,5 0 44-15</inkml:trace>
          <inkml:trace contextRef="#ctx0" brushRef="#br0" timeOffset="24066.8805">9945 2695 456 0,'0'0'168'0,"0"0"-128"0,0 4-16 16,0 1 96-1,10 3-72-15,-10-8 88 0,10 9-80 0,4 4 36 16,1 4-56-16,-1 5 24 15,6 4-32-15,-6 12 16 16,6 6-24-16,-6 25 8 16,6 0-16-16,-6 4 28 15,1-8-24-15,-5 0 4 16,-1-13-12-16,1-9 12 16,5-9-12-16,-15-8-108 15,4-4 52-15,-8-13-412 16,4-1 256-16</inkml:trace>
          <inkml:trace contextRef="#ctx0" brushRef="#br0" timeOffset="24262.9811">9761 3153 704 0,'-5'-22'264'0,"5"22"-208"0,9-17-12 16,1 8 116-1,5 9-96-15,9-8 88 16,5-5-88-16,20 0-40 16,4 8-20-16,20-3-4 15,-5 3 0-15,5 1-344 16,0 8 188-16</inkml:trace>
        </inkml:traceGroup>
        <inkml:traceGroup>
          <inkml:annotationXML>
            <emma:emma xmlns:emma="http://www.w3.org/2003/04/emma" version="1.0">
              <emma:interpretation id="{594AB160-A6C1-460A-82F1-65AA27B55402}" emma:medium="tactile" emma:mode="ink">
                <msink:context xmlns:msink="http://schemas.microsoft.com/ink/2010/main" type="inkWord" rotatedBoundingBox="14264,4111 16381,3516 16759,4860 14641,545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000.014">11476 2907 424 0,'-5'0'156'0,"5"0"-120"0,-5 0-8 16,0 0 96-1,10 0-72-15,-10 8 24 16,0 9-44-16,-5 18 40 16,6 4-40-16,-11 8 20 15,10 5-32-15,-9 0 0 0,9-4-12 16,-5-5 12-16,5-4-12 0,-5-9 40 16,10 0-24-1,-9-4 40 1,9-9-36-16,-5-8 4 0,5 4-20 0,-10-9 12 15,20 0-16-15,-10-8-4 16,5 4 0-16,-5-4 4 16,5 4-4-16,-5-4-28 15,4-1 12-15,-4-3 12 16,10 8 4-16,5-5 32 16,-6 5-20-16,16 0 20 15,-6 5-20-15,10-5 8 16,0 4-12-16,1-4 20 15,4 0-20-15,0 0 24 16,4 0-24-16,-8 0-56 16,-1 0 20-16,-10-4-384 15,-4 4 224-15</inkml:trace>
          <inkml:trace contextRef="#ctx0" brushRef="#br0" timeOffset="29243.9353">11884 3230 788 0,'0'-8'292'0,"0"8"-228"0,0 0-16 15,0 0 0 1,0 0-36-16,0-4 4 0,19 4-8 0,-4-9 4 16,9 0-8-16,-9-8 16 15,-6 4-12-15,11-4 4 16,-6-1-4-16,-14-3 12 15,10 4-12-15,-20-5-4 16,10 13 0-16,-9-12 12 31,4 12-8-31,-15-4-12 0,6 9 0 0,-20 4-16 16,19 0 12-16,-14 13-4 16,5 13 4-16,-6 4 8 15,11 4 0-15,-5 5 8 16,14 0-4-16,10-4 8 15,10-1-8-15,4-3-4 16,6-6 4-16,4-3 28 16,10 0-16-16,-10-18-40 15,15 0 12-15,-10-12-176 16,1 3 108-16,-1-16-100 16,-5 3 104-16,-9-12-24 15,9 4 60-15,0-13 24 16,-4 9 12-16,-16-9 80 15,16 13-40-15,-15-4 120 16,4 13-88-16,-9 0 28 16,10 12-56-16,-10 5 28 15,0 9-36-15,0 4 8 16,0 9-24-16,-10 12 20 16,10-4-24-16,0 1 12 15,0-1-12-15,-9-9-8 16,18 1 0-16,-9-9-4 0,0 0 0 0,0-17 52 15,0 4-28-15,10-9-12 16,-10 5-4-16,15-18-8 16,-6 0 0-16,1-8-44 15,5 9 24-15,-6-10-48 16,6 14 40-16,-5-13 16 16,-1 21 8-16,-4-4 4 15,5 5 0-15,5 8 44 16,4 8-24-16,-4-3 36 15,4 8-32-15,-4 8 4 16,-1 1-16-16,-4-1 12 16,9 5-16-16,-14-8 4 15,5 3-4-15,0-4-8 16,-10 5 4-16,0-9-24 16,4-4 12-16,-4-5-100 15,0 0 56-15,0 1-20 16,5-1 44-16,-5-4 4 15,10 4 16-15,5-4-12 16,4 4 12-16,1-12 12 16,4 8 0-16,0-13 8 15,0 13-8-15,1-9 8 16,-1 9-8-16,-5-8 16 16,6-1-12-16,-6-4-12 0,1 4 0 0,-11-8 12 15,6 8-4-15,-5-3-4 16,-1-6 4-16,1-3 4 31,-10 12-4-31,0-8 16 0,0-1-12 0,0 5-4 16,0-4 0-1,-5 4-16-15,0 9 8 0,-4 4 12 16,4 4-4-16,-5 9-4 16,5-4 4-16,-5 12-4 15,10 1 0-15,-9 13 0 16,4-5 0-16,-5 17-28 15,10 1 16-15,-5 21-4 16,5-9 8-16,-5 18 0 16,5-4 0-16,-9 12-12 15,9-17 12-15,-10 4 4 16,5-12 4-16,-9-5 0 16,-1-17 0-16,-14-9 24 15,5-4-12-15,-15-9 4 16,10-8-8-16,-6-18 28 15,11 1-20-15,5-40-4 16,9 1-8-16,20-31-120 16,14 5 64-16,20-22-304 15,4 8 196-15</inkml:trace>
          <inkml:trace contextRef="#ctx0" brushRef="#br0" timeOffset="29813.9524">13059 2842 560 0,'49'-39'208'0,"-49"39"-164"0,24-9-8 0,-14 1 156 16,0 8-112-16,4-9 20 15,-4 9-60-15,-10 0 8 16,15 4-28-16,-11 5-16 16,1 8-8-16,-5 13-4 15,10 9 0-15,-10 22 16 16,0-1-4-16,-10 14 16 16,10-1-12-16,-14-4 4 15,4-4-4-15,-14-22 4 16,19 5-8-16,-15-14-12 15,11-8 4-15,-6-13-112 16,5 4 64-16,-14-17-48 16,14-4 56-16,1-22 44 15,-6 9 0-15,5-26-4 16,1-1 0-16,4-12 28 16,5 17-12-16,0-8 92 15,9 17-56-15,1-5 64 16,5 14-60-16,-1 3 136 15,16 14-104-15,-6 4 0 16,5 4-56-16,0 1 8 16,0 8-20-16,0-5 28 15,1-3-28-15,-6-5 20 16,10 0-20-16,-10-13 44 16,10 4-32-16,-10-13-24 15,1 5-4-15,-6-9-88 0,-4 5 48 16,-1-10-28-16,1 10 40 0,-15-5-12 15,5 13 24-15,-5-4-8 16,0 17 12-16,-5 13 24 16,5 0-4-16,-5 12 68 15,10 10-44-15,0 4 16 16,4 0-32-16,1-5 44 16,5 1-32-16,-1-9-24 15,1 0-4-15,-5-13-424 16,-1-5 232-16</inkml:trace>
        </inkml:traceGroup>
        <inkml:traceGroup>
          <inkml:annotationXML>
            <emma:emma xmlns:emma="http://www.w3.org/2003/04/emma" version="1.0">
              <emma:interpretation id="{918CA6A5-8303-41D6-B960-8CF92D67E01D}" emma:medium="tactile" emma:mode="ink">
                <msink:context xmlns:msink="http://schemas.microsoft.com/ink/2010/main" type="inkWord" rotatedBoundingBox="17438,2610 17930,2472 18046,2887 17555,3025">
                  <msink:destinationLink direction="with" ref="{4F561EB2-E0A2-42A8-97B2-2732AD4779CE}"/>
                </msink:context>
              </emma:interpretation>
            </emma:emma>
          </inkml:annotationXML>
          <inkml:trace contextRef="#ctx0" brushRef="#br0" timeOffset="31151.2011">14925 1525 196 0,'15'-13'72'0,"-15"13"-56"0,0 0-4 16,0-5 136 0,4 5-84-16,-8-8 132 15,4 8-112-15,-15-5 4 16,0 5-52-16,-14-4 36 0,15 4-40 0,-30-4 12 15,10 8-28-15,-15-8 20 16,6 4-24-16,-6 0-32 16,0 0 12-16,6 0 8 15,4 0 4-15,5-9 52 16,10 5-32-16,4-5 8 16,6 13-20-16,4-4-32 15,5 9 8-15,5 8-32 16,10 5 28-16,4 17 32 15,1-5-8-15,9 14 0 16,5-1-4-16,0-8 28 16,5 0-16-16,-4-9 56 15,-1-12-40-15,0-5 12 16,0 4-28-16,-5-26 28 16,1 5-28-16,-6-18 48 15,5 5-36-15,-9-22 12 16,4 9-24-16,-4-22 8 15,0 13-12-15,-6-4-8 16,6 13 0-16,-5 0-16 16,-1 8 8-16,1 5-68 15,0 8 40-15,-1 0-296 16,1 9 184-16,-5 5-444 16,5 3 332-16</inkml:trace>
        </inkml:traceGroup>
      </inkml:traceGroup>
    </inkml:traceGroup>
    <inkml:traceGroup>
      <inkml:annotationXML>
        <emma:emma xmlns:emma="http://www.w3.org/2003/04/emma" version="1.0">
          <emma:interpretation id="{1AEAC04A-BE10-4C53-B58E-19B2FCA3E3B6}" emma:medium="tactile" emma:mode="ink">
            <msink:context xmlns:msink="http://schemas.microsoft.com/ink/2010/main" type="paragraph" rotatedBoundingBox="5590,5538 18612,5468 18622,7267 5599,73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C1F2709-288F-461C-A828-6D0134256223}" emma:medium="tactile" emma:mode="ink">
              <msink:context xmlns:msink="http://schemas.microsoft.com/ink/2010/main" type="line" rotatedBoundingBox="5590,5538 18612,5468 18622,7267 5599,7337"/>
            </emma:interpretation>
          </emma:emma>
        </inkml:annotationXML>
        <inkml:traceGroup>
          <inkml:annotationXML>
            <emma:emma xmlns:emma="http://www.w3.org/2003/04/emma" version="1.0">
              <emma:interpretation id="{CFB8279F-6CD7-4936-A48C-3B159F272483}" emma:medium="tactile" emma:mode="ink">
                <msink:context xmlns:msink="http://schemas.microsoft.com/ink/2010/main" type="inkWord" rotatedBoundingBox="5590,5564 8968,5545 8975,6763 5596,678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1610.4082">2925 5139 384 0,'9'-39'140'0,"-9"39"-108"0,10-8-8 0,-10 3 12 16,5 1-24-16,-5-5 32 16,0 1-28-16,0-9 56 15,0 8-40-15,-5-4 4 16,0 9-24-16,-29-5-8 16,10 9 0-16,-34 4 40 15,14 9-24-15,-19 9-20 16,14 17 0-16,-4 8 36 15,29 5-24-15,9 4 8 16,0 5-12-16,35-5 4 16,4-9-8-16,15-8 16 15,5-9-12-15,4-17 32 16,-4 0-24-16,-15-26 20 16,0 0-20-16,-14-34 20 15,-5-1-24-15,-10-12 12 16,-10-5-12-16,-5-4-8 15,1 13 0-15,-11-30 4 16,16 16-4-16,-11-16-28 16,15 13 12-16,-9-1-12 15,14 18 12-15,5 4 52 0,4 13-20 16,6 9-8-16,4 13-8 0,6 4-16 16,-1 13 8-16,10 4 40 15,-10 5-24-15,10 8 16 16,0 0-16-16,5-4 36 15,-5 5-24-15,0-5-4 16,15 4-12-16,-1-8-340 16,11-1 180-16</inkml:trace>
          <inkml:trace contextRef="#ctx0" brushRef="#br0" timeOffset="81850.0489">3887 4448 560 0,'-5'-21'208'0,"5"21"-164"0,-10-9-8 16,0 9-12 0,1 9-20-16,-16 4 52 15,1 0-32-15,-29 43 8 16,4 4-20-16,-29 27 36 16,20-1-24-16,-15 13 20 15,20-8-24-15,-6 17 8 16,25-4-16-16,5-1-16 15,10-12 0-15,9-5 40 16,10-12-24-16,10-18 44 0,9-9-32 16</inkml:trace>
          <inkml:trace contextRef="#ctx0" brushRef="#br0" timeOffset="82210.5063">3926 5049 632 0,'-20'17'236'0,"20"-17"-184"0,-24 65-16 0,14-31 0 15,10 1-28-15,-10 12 16 16,1 5-16-16,-1-9 4 16,5-4-4-16,0-9 4 15,5-4-8-15,-5-17 60 16,10-5-36-16,-5-21-20 15,0-5-8-15,5-21 0 16,5 9 0-16,4-14 16 16,-4 14-8-16,5-10-40 15,4 14 20-15,10-4 56 16,5 16-24-16,10 5 36 16,5 5-28-16,-6-1 8 15,1 13-20-15,0-12 36 16,-5 8-28-16,-10-5 40 15,0-3-36-15,-19 3-128 16,-1-3 52-16</inkml:trace>
          <inkml:trace contextRef="#ctx0" brushRef="#br0" timeOffset="82392.9924">3964 4893 676 0,'-9'-17'248'0,"9"17"-192"0,24-13-16 0,-9 4 40 16,4 9-52-16,20-8-4 16,5-1-12-16,14-4 16 15,5 4-16-15,5 1-436 16,0-1 232-16</inkml:trace>
          <inkml:trace contextRef="#ctx0" brushRef="#br0" timeOffset="82631.6271">4800 4548 372 0,'15'-9'140'0,"-15"9"-112"0,48 30-4 16,-23-4 164 0,9 4-108-16,0 26 44 15,0 14-72-15,-20 7-20 16,6 1-20-16,-25 17 24 15,0 0-20-15,-34 4 20 16,-5-4-20-16,-24-8 20 16,0-9-24-16,-5-18 12 0,10-8-12 0,5-18 20 15,14-3-20-15</inkml:trace>
          <inkml:trace contextRef="#ctx0" brushRef="#br0" timeOffset="82930.9718">5534 5200 540 0,'-29'-18'200'0,"29"18"-156"0,68 5-12 15,-20-1 0 1,6 0-24-16</inkml:trace>
          <inkml:trace contextRef="#ctx0" brushRef="#br0" timeOffset="82813.1582">5684 5010 736 0,'54'0'272'0,"-54"0"-208"0,82 17-20 0,-52-13-44 15,-1 5-8-15,-5 0-68 16,10-1 44-16</inkml:trace>
        </inkml:traceGroup>
        <inkml:traceGroup>
          <inkml:annotationXML>
            <emma:emma xmlns:emma="http://www.w3.org/2003/04/emma" version="1.0">
              <emma:interpretation id="{2E2210FF-1143-4369-BFF5-9157E5DA69A2}" emma:medium="tactile" emma:mode="ink">
                <msink:context xmlns:msink="http://schemas.microsoft.com/ink/2010/main" type="inkWord" rotatedBoundingBox="9631,5516 15303,5485 15313,7285 9641,731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3606.9768">7069 5079 372 0,'-34'-22'140'0,"34"22"-112"0,-49 0-4 15,15 0-24 1,15 0-4-16,-20 9 172 15,5 4-96-15,-15 4 80 16,11 13-88-16,-11 13 0 16,15 14-40-16,-5 3 4 15,15 1-16-15,0 3 0 16,24-8-4-16,0-8 4 0,9-18-8 16,11-4 68-16,4-17-40 15,5-27 24-15,5-3-36 16,0-35 28-16,0-9-32 15,-10-21 20-15,-4 4-20 0,-10-26-112 16,-6 4 48-16,-8-21-52 16,-1 25 60-16,-10-3 12 15,5 29 16-15,1 14 136 16,4 21-72-16,0 9-36 16,5 17-12-16,5 13 0 15,5 8 0-15,4 18 16 16,1 5-12-16,9 7 60 15,5 1-40-15,20 4-116 16,9-12 44-16,15-1-452 16,5-4 276-16</inkml:trace>
          <inkml:trace contextRef="#ctx0" brushRef="#br0" timeOffset="83847.1164">7871 4388 684 0,'-54'-17'252'0,"54"17"-192"0,-53 13-20 16,24-5-40 0,4 9-8-16,-14 27 48 15,5-1-20-15,-9 30 24 16,4 5-24-16,0 13 28 0,10-9-32 0,4 13 4 16,11-18-12-16,4 27 4 15,5-18-8-15,5 9 40 16,5-12-20-16,15-6 40 15,-6-12-36-15,11-13-224 16,4-13 104-16</inkml:trace>
          <inkml:trace contextRef="#ctx0" brushRef="#br0" timeOffset="84060.204">7822 4932 652 0,'15'-17'244'0,"-15"17"-192"0,24 8-12 0,-5 1 32 16,-4 13-48-16,19-5 16 15,-10 13-24-15,20-4 20 16,-5 4-24-16,9 0 32 16,-14 1-28-16,0-5-40 15,-9-5 12-15,-1-4-428 16,-5 1 240-16</inkml:trace>
          <inkml:trace contextRef="#ctx0" brushRef="#br0" timeOffset="84229.6563">8109 4954 652 0,'-5'25'244'0,"5"-25"-192"0,-29 31-12 0,14-10 40 15,5 5-52-15,-14 13-12 31,-5 9-8-31,-5-1 44 0,10 9-28 0,-10-13 8 16,0 1-20-16</inkml:trace>
          <inkml:trace contextRef="#ctx0" brushRef="#br0" timeOffset="84447.7367">8731 4586 832 0,'140'57'308'0,"-140"-57"-240"0,73 116-20 15,-44-64-24 1,-14-4-24-16,0 34 32 16,-6-5-16-16,-9 31 48 15,-9-13-36-15,-25 18 64 16,-15-18-52-16,-34-9-80 15,-4-13 20-15</inkml:trace>
          <inkml:trace contextRef="#ctx0" brushRef="#br0" timeOffset="85095.5206">9799 5087 372 0,'-29'-30'140'0,"29"30"-112"0,-34-8-4 16,15 8-4-1,9 0-16-15,-24 0 52 16,5 8-32-16,-20 9 120 16,10 5-76-16,-4 17-24 15,14 0-28-15,14 17-4 16,10 0-8-16,20-4 32 16,14-5-20-16,10-12 12 0,4-9-16 0,1-22 28 15,-5-12-24 1,-5-23 20-16,-5-8-20 15,-9-25-16 1,-6 8-4-16,-9-22-92 0,-5 9 48 0,-14-44-20 16,-1 23 40-16,-4-10 32 15,9 23 0-15,0 8 152 16,5 17-88-16,10 9 8 16,15 17-48-16,9 8-16 15,14 10-8-15,16 8 20 16,-1 13-12-16,15 4 48 15,0 5-32-15,4 3-252 16,1 1 120-16</inkml:trace>
          <inkml:trace contextRef="#ctx0" brushRef="#br0" timeOffset="85363.2311">10620 4379 444 0,'-14'-8'164'0,"14"8"-124"0,-29 17-16 16,14 0 96-1,10 9-72-15,-19 30 60 16,0 5-64-16,-10 25 16 16,5 0-40-16,-5 5 8 15,4-9-16-15,1 17 0 0,15-12-4 0,4-1 12 16,10-4-12-16,10-21 48 15,4-5-28 1,15-26-48-16,5-8 8 0,15-35-252 16,0-13 144-16</inkml:trace>
          <inkml:trace contextRef="#ctx0" brushRef="#br0" timeOffset="85769.4063">10956 4936 592 0,'9'-8'220'0,"-9"8"-172"0,-4 13-12 0,-1-5 76 16,-10 5-68-16,-4 13 0 15,4-4-28-15,-4 17 8 16,9-9-16-16,15 4 24 16,9-12-20-16,16-5 32 15,4 5-28-15,9-22 12 16,1 0-16-16,5-9-8 16,-11-4 0-16,-4-13-192 15,0 5 104-15,0-5-80 16,-19 13 96-16,-5 4 28 15,-10 9 24-15,-15 22 84 16,5 17-36-16,-33 47 112 16,18 9-84-16,-9 26 0 15,10-9-36-15,-5 13 12 16,10-8-24-16,-6-5-12 16,6-17-4-16,-20-21 48 15,5-18-24-15,-15-30 96 16,11-9-64-16,-11-43 4 15,10-4-36-15,-5-35-4 0,15 5-8 16,15-14-16-16,14 14 4 0,34-18 4 16,9 22 0-16,25-17 16 15,10 16-8-15,5-16-304 16,-1 17 164-16</inkml:trace>
          <inkml:trace contextRef="#ctx0" brushRef="#br0" timeOffset="86010.5469">11874 4681 704 0,'0'-17'264'0,"0"17"-208"0,39-4-12 0,-15 8 52 16,5 9-60-16,25 17 48 16,4 5-48-16,5 17 0 15,0 0-24-15,-24 12 56 16,-10-3-40-16,-38 17 8 15,-11-5-24-15,-28 9 44 16,-1-17-28-16,-19 4 28 16,0-17-28-16,0-18-124 15,5 1 52-15,9-18-468 16,11-4 284-16</inkml:trace>
        </inkml:traceGroup>
        <inkml:traceGroup>
          <inkml:annotationXML>
            <emma:emma xmlns:emma="http://www.w3.org/2003/04/emma" version="1.0">
              <emma:interpretation id="{83E887B3-41F1-4D0B-93E3-8A8A3CBB4595}" emma:medium="tactile" emma:mode="ink">
                <msink:context xmlns:msink="http://schemas.microsoft.com/ink/2010/main" type="inkWord" rotatedBoundingBox="15948,5550 18612,5535 18618,6616 15954,6630"/>
              </emma:interpretation>
              <emma:one-of disjunction-type="recognition" id="oneOf10">
                <emma:interpretation id="interp10" emma:lang="" emma:confidence="0">
                  <emma:literal>2)</emma:literal>
                </emma:interpretation>
                <emma:interpretation id="interp11" emma:lang="" emma:confidence="0">
                  <emma:literal>Z)</emma:literal>
                </emma:interpretation>
                <emma:interpretation id="interp12" emma:lang="" emma:confidence="0">
                  <emma:literal>7)</emma:literal>
                </emma:interpretation>
                <emma:interpretation id="interp13" emma:lang="" emma:confidence="0">
                  <emma:literal>Z]</emma:literal>
                </emma:interpretation>
                <emma:interpretation id="interp14" emma:lang="" emma:confidence="0">
                  <emma:literal>z)</emma:literal>
                </emma:interpretation>
              </emma:one-of>
            </emma:emma>
          </inkml:annotationXML>
          <inkml:trace contextRef="#ctx0" brushRef="#br0" timeOffset="87211.3239">14172 4936 508 0,'10'-30'188'0,"-10"30"-148"0,19-39-8 15,-4 22-28-15,4 4-8 16,20-13 108-16,-5 13-56 0,5-8 52 16,9 12-60-16,11 5-20 15,-6 4-12-15,-9 8 36 16,-5 5-24-16,-10 0 16 31,0 0-20-31,-10-4 20 0,-9 4-24 0,-10 0 12 16,10 4-12-16,-20-8 36 15,10 3-24-15,-10-3-12 16,-4 0-8-16,4-9 20 16,5 4-12-16,-4 0 4 15,-1 1-8-15,0-1-16 16,5 0 4-16,-14 1 4 16,4 3 0-16,-4 5-20 15,-1 0 12-15,-14 0 4 16,5 4 4-16,-10 1-20 15,5 3 12-15,5 1 4 16,10-5 4-16,-10 9-12 16,19-9 8-16,0-12-4 15,5 21 0-15,5-18 24 16,5 5-8-16,15-4 16 16,4 8-16-16,10-17 16 15,10 4-16-15,4-4 48 16,-4 9-28-16,-5-13-120 15,-5 4 48-15,-10-9-232 16,-4 0 156-16</inkml:trace>
          <inkml:trace contextRef="#ctx0" brushRef="#br0" timeOffset="87378.7015">14245 5066 676 0,'-5'0'248'0,"5"0"-192"0,0-9-16 0,5 1 48 16,5 8-56-16,19-9-20 15,0 9-12-15,19-9 24 16,6 9-12-16,9-8-76 16,10 8 36-16,-5-9-512 15,0 18 300-15</inkml:trace>
          <inkml:trace contextRef="#ctx0" brushRef="#br0" timeOffset="87653.9078">15144 4664 592 0,'43'-26'220'0,"-43"26"-172"0,102 18-12 16,-53-1 120 0,-5 9-92-16,9 17 88 15,5 4-88-15,-14 10 20 16,-10-1-48-16,-24 13 40 15,-10 0-44-15,-49 9 28 16,1-5-32-16,-54 5 16 16,9-9-24-16,-18 9-256 15,18-14 128-15</inkml:trace>
          <inkml:trace contextRef="#ctx0" brushRef="#br0" timeOffset="86461.8729">13297 5036 520 0,'-24'-26'192'0,"24"26"-152"0,-58 0-8 0,19 0 52 15,10 8-52-15,-25 5 32 16,11 9-36-16,-6 4 0 16,10 13-16-16,10 4-8 15,14-4 0-15,15-5 20 16,15 1-12-16,24-27 12 16,5 1-12-16,14-35 56 15,-5 9-40-15,1-22 8 16,-6 0-24-16,-9-21-8 15,-10-1 0-15,-9-34 20 16,-10 9-12-16,-15-18-12 16,5 14-4-16,-5 7 40 15,0 23-24-15,5 8 0 16,5 22-8-16,5 4-16 16,9 17 8-16,15 14 20 15,-5 8-8-15,15 13 24 16,4 8-20-16,16 5-128 15,-1 4 64-15,24 0-388 16,-4 1 244-16</inkml:trace>
          <inkml:trace contextRef="#ctx0" brushRef="#br0" timeOffset="86700.216">14376 4504 476 0,'-34'-30'176'0,"34"30"-136"0,-49-13-12 0,35 9 40 15,-6 8-44-15,-9 5 32 16,0 4-28-16,-19 26 44 16,-1 8-40-16,-14 18-8 15,19 4-12-15,-5 5 0 16,11-5-8-16,13 4 16 16,16-4-12-16,9 9 32 15,4 0-24-15,11-9 32 16,9-5-32-16,1-7-144 15,-1-14 64-15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5:10.3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561EB2-E0A2-42A8-97B2-2732AD4779CE}" emma:medium="tactile" emma:mode="ink">
          <msink:context xmlns:msink="http://schemas.microsoft.com/ink/2010/main" type="inkDrawing" rotatedBoundingBox="17790,2749 20525,3660 20413,3994 17678,3084" semanticType="callout" shapeName="Other">
            <msink:sourceLink direction="with" ref="{918CA6A5-8303-41D6-B960-8CF92D67E01D}"/>
          </msink:context>
        </emma:interpretation>
      </emma:emma>
    </inkml:annotationXML>
    <inkml:trace contextRef="#ctx0" brushRef="#br0">2706 998 352 0,'-34'-13'132'0,"34"13"-104"0,-39 0-8 16,15-9 44 0,4 9-40-16,-23-4 8 15,4 8-20-15,-44-8 72 0,6-1-48 0,-45-12 32 16,15 8-40-16,-58-21 28 15,24 9-32-15,-48-23 12 32,28 10-20-32,-38-14 20 0,29 1-24 15,-19-9 100-15,38 17-60 0,5-17 12 16,39 17-40-16,15-9-20 16,24 5-8-16,5 0 12 15,19 4-4-15,0-13-12 16,20 18 4-16,-10-5-4 15,15 13 0-15,-6-9 8 16,11 10 0-16,-6-10 8 16,11 13-4-16,-11-12-12 15,11 17 4-15,-1-5-40 16,5 9 24-16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4:57.51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514951-1B31-48FD-8666-AD8515AD7982}" emma:medium="tactile" emma:mode="ink">
          <msink:context xmlns:msink="http://schemas.microsoft.com/ink/2010/main" type="writingRegion" rotatedBoundingBox="5370,3272 8428,3145 8462,3957 5404,4084"/>
        </emma:interpretation>
      </emma:emma>
    </inkml:annotationXML>
    <inkml:traceGroup>
      <inkml:annotationXML>
        <emma:emma xmlns:emma="http://www.w3.org/2003/04/emma" version="1.0">
          <emma:interpretation id="{8A9505E1-60F9-414F-9F1B-A37DEC988887}" emma:medium="tactile" emma:mode="ink">
            <msink:context xmlns:msink="http://schemas.microsoft.com/ink/2010/main" type="paragraph" rotatedBoundingBox="5370,3272 8428,3145 8462,3957 5404,4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11DEEC-D713-48B3-8F41-BE05360D70B2}" emma:medium="tactile" emma:mode="ink">
              <msink:context xmlns:msink="http://schemas.microsoft.com/ink/2010/main" type="line" rotatedBoundingBox="5370,3272 8428,3145 8462,3957 5404,4084"/>
            </emma:interpretation>
          </emma:emma>
        </inkml:annotationXML>
        <inkml:traceGroup>
          <inkml:annotationXML>
            <emma:emma xmlns:emma="http://www.w3.org/2003/04/emma" version="1.0">
              <emma:interpretation id="{5B0D7399-CDC8-4BB3-828B-799E2EE844AF}" emma:medium="tactile" emma:mode="ink">
                <msink:context xmlns:msink="http://schemas.microsoft.com/ink/2010/main" type="inkWord" rotatedBoundingBox="5370,3272 6068,3243 6098,3957 5400,39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2764 2242 312 0,'0'-18'112'0,"5"10"-84"0,5-14-12 0,0 13 144 31,-10 9-92-31,5-8 68 0,4-1-76 0,-9 9-8 16,0 0-32-16,-9 9 24 15,4-1-28-15,-29 31 4 16,9 0-12-16,-18 35 12 16,4-5-12-16,-15 0 16 15,11 0-16-15,-1-9 84 16,10-8-48-16,0-13 12 16,5-9-32-16,4-13 40 15,16 1-36-15,-1-18-32 16,5-9 0-16,10-17 8 15,10 5 0-15,4-36-20 16,5 6 8-16,10-31-112 16,5 17 68-16,5-4-40 15,-5 17 52-15,5-4 24 16,4 17 12-16,-14 0-8 16,5 13 8-16,-5-4 40 15,-10 21-24-15,1-4 24 16,-6 9-20-16,-4 13 64 15,9 8-48-15,-5 22 16 16,-4 4-32-16,4 30 8 16,1 1-12-16,-6 12 0 15,6-8-4-15,-11-13 20 16,11-14-16-16,-15-3 32 16,5-9-28-16,-10-13 56 0,4-5-40 0,-8-3-208 15,4-5 92-15,-5-13-504 16,5 8 324-16</inkml:trace>
          <inkml:trace contextRef="#ctx0" brushRef="#br0" timeOffset="243.1483">2526 2557 456 0,'-9'-18'168'0,"9"18"-128"0,19-4-16 0,-9 0 176 16,4 8-116-16,20 0 88 16,5-4-100-16,10 0-12 15,9 0-36-15,0 0-16 16,1-4-4-16,-6 0 12 16,-4 4-8-16,-6 0-348 15,6-9 188-15</inkml:trace>
        </inkml:traceGroup>
        <inkml:traceGroup>
          <inkml:annotationXML>
            <emma:emma xmlns:emma="http://www.w3.org/2003/04/emma" version="1.0">
              <emma:interpretation id="{E653EA08-5976-4032-AD7D-EE3215764F40}" emma:medium="tactile" emma:mode="ink">
                <msink:context xmlns:msink="http://schemas.microsoft.com/ink/2010/main" type="inkWord" rotatedBoundingBox="6816,3256 8430,3189 8462,3957 6848,40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11.9489">3809 2552 208 0,'-10'-25'76'0,"10"25"-60"0,10-31-4 16,-5 18 116 0,0 5-72-16,0-1 76 15,4 5-76-15,-4-1 24 16,5 10-48-16,-5 3 24 0,0 10-28 0,-1 12 60 15,6 4-48-15,-5 5 8 16,0 4-28-16,0-4 24 16,0 0-28-16,-5-4 12 15,4-1-16-15,-4-8 12 16,0-4-16-16,0-1 16 16,5-12-16-16,-5 0 24 15,0-9-20-15,0 0 4 16,0-9-8-16,0-4 20 15,5-4-16-15,-5-13-12 16,15-1-4-16,-6-12-16 16,1 4 12-16,10-13-12 15,-1 14 8-15,5-6 8 16,1 14 4-16,-1 0-20 16,5 8 12-16,-10 5 4 15,1 13 4-15,-5 12 16 16,-1 10-8-16,-4 16 32 15,4 5-24-15,6 9-4 16,-10-5-8-16,4 0 20 16,-4-4-12-16,0-5-12 15,4-3-4-15,-4-10 20 16,-5-3-8-16,0-10 48 16,9 1-28-16,-14-14 12 15,10 5-24-15,4-17 8 16,-4 0-12-16,5-9 0 0,9-4-4 0,-9-18-128 15,4 9 64-15,-4-12-12 16,4 7 40-16,-4 6-16 31,9 7 24-31,-14 5 8 0,-1 9 12 0,6 8 44 16,-5 14-24-16,4 12 52 16,-4 5-40-16,-10 12 48 15,10 5-48-15,-10 4 28 16,4-4-32-16,-4 4-8 15,10-4-12-15,-10-9-8 16,0-4 4-16,0-4 40 16,10 0-24-16,-20-10 16 15,10-3-20-15,0-5 0 16,0 1-8-16,-10-5-208 16,10 0 108-16</inkml:trace>
          <inkml:trace contextRef="#ctx0" brushRef="#br0" timeOffset="1910.4777">4615 2302 872 0,'15'-17'324'0,"-15"17"-252"0,19-18-20 16,-14 10 84-16,15 8-84 0,-6-9-4 15,11 9-28-15,9-4 12 16,-10 4-20-16</inkml:trace>
          <inkml:trace contextRef="#ctx0" brushRef="#br0" timeOffset="2282.0891">5126 2082 508 0,'24'-13'188'0,"-24"13"-148"0,24-9-8 0,-9 9 148 16,-1 4-104-16,1-4 32 15,4 9-64-15,-4 4-20 16,0 4-12-16,-11 1 32 16,6 3-20-16,-10 1-4 15,0-1-12-15,-10-3 56 16,1 3-36-16,-6-8-4 16,10 0-12-16,-5-4 8 15,10 4-12-15,5-13 32 16,5 4-24-16,5-8-4 15,9-1-8-15,0-3 4 0,5-1-4 0,1-4-48 16,4 5 28-16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6:12.1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476C21-31CA-481D-B0BE-F9313A388385}" emma:medium="tactile" emma:mode="ink">
          <msink:context xmlns:msink="http://schemas.microsoft.com/ink/2010/main" type="writingRegion" rotatedBoundingBox="15149,7111 16073,9036 15178,9466 14254,7541"/>
        </emma:interpretation>
      </emma:emma>
    </inkml:annotationXML>
    <inkml:traceGroup>
      <inkml:annotationXML>
        <emma:emma xmlns:emma="http://www.w3.org/2003/04/emma" version="1.0">
          <emma:interpretation id="{BC2482E3-7FFF-46B5-A01C-A08673D5101D}" emma:medium="tactile" emma:mode="ink">
            <msink:context xmlns:msink="http://schemas.microsoft.com/ink/2010/main" type="paragraph" rotatedBoundingBox="15149,7111 16073,9036 15178,9466 14254,75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FB46EE-7804-4547-A018-791F7BB0BD9E}" emma:medium="tactile" emma:mode="ink">
              <msink:context xmlns:msink="http://schemas.microsoft.com/ink/2010/main" type="line" rotatedBoundingBox="15149,7111 16073,9036 15178,9466 14254,7541"/>
            </emma:interpretation>
          </emma:emma>
        </inkml:annotationXML>
        <inkml:traceGroup>
          <inkml:annotationXML>
            <emma:emma xmlns:emma="http://www.w3.org/2003/04/emma" version="1.0">
              <emma:interpretation id="{505A3FE7-E3AA-4FF1-90E9-1BB5F3F1579A}" emma:medium="tactile" emma:mode="ink">
                <msink:context xmlns:msink="http://schemas.microsoft.com/ink/2010/main" type="inkWord" rotatedBoundingBox="15149,7111 16073,9036 15178,9466 14254,7541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tin</emma:literal>
                </emma:interpretation>
                <emma:interpretation id="interp2" emma:lang="" emma:confidence="0">
                  <emma:literal>irr</emma:literal>
                </emma:interpretation>
                <emma:interpretation id="interp3" emma:lang="" emma:confidence="0">
                  <emma:literal>'sir</emma:literal>
                </emma:interpretation>
                <emma:interpretation id="interp4" emma:lang="" emma:confidence="0">
                  <emma:literal>*Y.</emma:literal>
                </emma:interpretation>
              </emma:one-of>
            </emma:emma>
          </inkml:annotationXML>
          <inkml:trace contextRef="#ctx0" brushRef="#br0">666 778 352 0,'20'-9'132'0,"-20"9"-104"0,14 0-8 0,-9 0 68 15,5 0-52-15,-10-4 92 16,5 4-72-16,-5-9 24 16,4 1-44-16,-13-14 4 15,9 9-24-15,-25-17 0 16,6 0-8-16,-20-31 4 15,5 9-8-15,-44-25 16 16,15 12-12-16,-19-13 16 16,4 18-16-16,0-1-20 15,15 18 4-15,10-5 4 16,19 14 4-16,-5 4-28 16,19 12 16-16,10 1-40 15,10 8 32-15,20 5 8 16,4 8 8-16,15 1 12 15,5 8-4-15,-15 0-20 0,5 0 8 0,-15 0 40 16,-4 4-20-16,-20-4 0 16,0 4-8-16,-4-4-24 15,-11 0 12-15,6-4 32 16,4-1-16-16,5-8-36 16,10 0 16-16,5-8-8 15,9-1 12-15,0-4 8 16,1 4 0-1,-6-8 8-15,6 8-4 0,-15-8 32 16,4 9-20-16,-9-5 48 16,0 4-36-16,-9 0-16 15,9 5-4-15,-5 0 0 16,5 8-4-16,5-4-196 16,14 9 104-16</inkml:trace>
          <inkml:trace contextRef="#ctx0" brushRef="#br0" timeOffset="390.706">1293 618 416 0,'-20'0'152'0,"20"0"-116"0,-14 26-12 0,4-5 136 16,5 1-92-16,-9 8 8 16,4 9-48-16,0 0 0 15,1 0-16-15,-6 13 20 16,5 0-20-16,-4 4-340 16,4 8 180-16</inkml:trace>
          <inkml:trace contextRef="#ctx0" brushRef="#br0" timeOffset="558.4869">569 1326 716 0,'-24'-34'264'0,"24"34"-204"0,24-9-16 16,-5 0 52-1,1 9-60-15,19-8 24 16,0-1-40-16,29 0 16 15,4 5-20-15,26 0-16 0,4 0-4 16</inkml:trace>
          <inkml:trace contextRef="#ctx0" brushRef="#br0" timeOffset="859.2879">933 1546 456 0,'-9'9'168'0,"9"-9"-128"0,-15 35-16 0,0-18 88 16,6 5-68-16,-6 8 52 16,-4 0-56-16,4 5-4 15,-4-5-20-15,4-4 24 16,5 0-24-16,6-9 76 15,-6-4-56-15,10-9 32 16,10 0-40-16,4-8-36 16,10 4 4-16,25-4 16 15,9 4-4-15,20 4 4 16,-15 9-4-16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6:14.6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DD042D0-820C-473E-BA2A-6896CA12FC6B}" emma:medium="tactile" emma:mode="ink">
          <msink:context xmlns:msink="http://schemas.microsoft.com/ink/2010/main" type="writingRegion" rotatedBoundingBox="18267,7365 19090,9256 18456,9532 17633,7642"/>
        </emma:interpretation>
      </emma:emma>
    </inkml:annotationXML>
    <inkml:traceGroup>
      <inkml:annotationXML>
        <emma:emma xmlns:emma="http://www.w3.org/2003/04/emma" version="1.0">
          <emma:interpretation id="{E8ECB80E-FF20-432C-9D48-48435AA43F6F}" emma:medium="tactile" emma:mode="ink">
            <msink:context xmlns:msink="http://schemas.microsoft.com/ink/2010/main" type="paragraph" rotatedBoundingBox="18267,7365 19090,9256 18456,9532 17633,7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8BD84F-4A68-415E-9203-7E56F4D7D0EE}" emma:medium="tactile" emma:mode="ink">
              <msink:context xmlns:msink="http://schemas.microsoft.com/ink/2010/main" type="line" rotatedBoundingBox="18267,7365 19090,9256 18456,9532 17633,7642"/>
            </emma:interpretation>
          </emma:emma>
        </inkml:annotationXML>
        <inkml:traceGroup>
          <inkml:annotationXML>
            <emma:emma xmlns:emma="http://www.w3.org/2003/04/emma" version="1.0">
              <emma:interpretation id="{54F6788A-DE04-4D0B-BB20-83D981A23755}" emma:medium="tactile" emma:mode="ink">
                <msink:context xmlns:msink="http://schemas.microsoft.com/ink/2010/main" type="inkWord" rotatedBoundingBox="18267,7365 19090,9256 18456,9532 17633,7642"/>
              </emma:interpretation>
              <emma:one-of disjunction-type="recognition" id="oneOf0">
                <emma:interpretation id="interp0" emma:lang="" emma:confidence="0">
                  <emma:literal>a TV</emma:literal>
                </emma:interpretation>
                <emma:interpretation id="interp1" emma:lang="" emma:confidence="0">
                  <emma:literal>v TV</emma:literal>
                </emma:interpretation>
                <emma:interpretation id="interp2" emma:lang="" emma:confidence="0">
                  <emma:literal>v in</emma:literal>
                </emma:interpretation>
                <emma:interpretation id="interp3" emma:lang="" emma:confidence="0">
                  <emma:literal>vir</emma:literal>
                </emma:interpretation>
                <emma:interpretation id="interp4" emma:lang="" emma:confidence="0">
                  <emma:literal>v YV</emma:literal>
                </emma:interpretation>
              </emma:one-of>
            </emma:emma>
          </inkml:annotationXML>
          <inkml:trace contextRef="#ctx0" brushRef="#br0">855 772 612 0,'-15'-22'228'0,"15"22"-180"0,5-4-12 16,-5-1 44 0,0 10-52-16,0-1-4 15,0 9-12-15,0 9-12 16,0 3 4-16,0 19 4 16,0-1-4-16,5 17-48 0,5-4 28 0,-15 5-420 15,0-9 240-15</inkml:trace>
          <inkml:trace contextRef="#ctx0" brushRef="#br0" timeOffset="177.4727">301 1225 664 0,'10'-9'244'0,"-10"9"-188"0,73-4-16 0,-25-5 48 16,1 9-56-16,24-4-28 15,0 4-8-15,19 0 44 16,-10 9-20-16,6-5-176 16,-6 5 84-16</inkml:trace>
          <inkml:trace contextRef="#ctx0" brushRef="#br0" timeOffset="552.5923">758 1458 488 0,'-29'35'180'0,"29"-35"-140"0,-15 39-12 0,10-13 56 31,5-1-52-31,-10 10 60 0,6 4-56 0,-6 0 0 16,10 0-20-16,-5-5-12 16,5-12 0-16,-5 4 20 15,10-13-12-15,-5-5 24 16,10-8-24-16,-1 0 4 16,1 0-8-16,0-8 28 15,0 8-20-15,4-5 12 16,1 5-16-16,4-8-16 15,5 8 0-15,15 0 12 16,5-9-4-16,34 0-4 16,9 1 4-16</inkml:trace>
          <inkml:trace contextRef="#ctx0" brushRef="#br0" timeOffset="-301.8037">102-10 184 0,'0'-9'68'0,"0"9"-52"0,-5 9-4 16,0-9 240-1,5 0-140-15,-10 0 28 16,1 0-88-16,-6 9-4 15,5 4-32-15,-4-5 72 16,4 1-52-16,-4-1-20 16,4 1-16-16,0-5 8 15,5 5-4-15,0-9-4 0,5 4 4 16,5-4 4-16,10 5-4 0,9-5 8 16,5 0-8-16,5 8-4 15,5-8 4-15,-5 0-40 16,0 0 20-16,-10 0 4 15,1 0 12 1,-20 0 8-16,-1 0-4 0,-13 0-4 16,4 0 4-16,-10 0-180 15,10 5 96-15</inkml:trace>
          <inkml:trace contextRef="#ctx0" brushRef="#br0" timeOffset="-964.5739">301 702 8 0,'-10'9'4'0,"10"-9"-4"0,0-9 0 16,0 5 256-1,10 4-140-15,-10-13 96 16,0 5-124-16,0-14 12 15,0 5-60-15,-10-22-4 16,5 4-24-16,-14-17 0 16,4 1-4-16,-9-23 4 0,5 14-8 15,-15-14-12-15,9 23 4 0,-9-1-16 16,5 9 12-16,-5 4 12 16,15 17 0-16,-1-4-12 15,11 13 4 1,4 5-16-1,10 8 12-15,4 4 20 16,6 9-4-16,9 0-4 0,1 13 0 0,-6-5 4 16,5 5-4-16,-9-9-12 15,4 5 4-15,-14-5 20 16,5 1-8-16,-10-10 32 16,0 5-24-16,-5-8-12 15,0-1-8-15,-5-8 12 16,10 4-4-16,-9-5-20 15,9 1 8-15,0-5-208 16,9 9 120-16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6:38.2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E05961-25BB-405D-9F86-62458E8F7D6E}" emma:medium="tactile" emma:mode="ink">
          <msink:context xmlns:msink="http://schemas.microsoft.com/ink/2010/main" type="writingRegion" rotatedBoundingBox="5085,8942 5951,13171 1278,14129 412,9899"/>
        </emma:interpretation>
      </emma:emma>
    </inkml:annotationXML>
    <inkml:traceGroup>
      <inkml:annotationXML>
        <emma:emma xmlns:emma="http://www.w3.org/2003/04/emma" version="1.0">
          <emma:interpretation id="{FEEB28F5-82B8-426F-96FF-3D97465E3DA8}" emma:medium="tactile" emma:mode="ink">
            <msink:context xmlns:msink="http://schemas.microsoft.com/ink/2010/main" type="paragraph" rotatedBoundingBox="5498,9566 5396,13421 3275,13365 3377,9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2D62F8-C121-4336-AF94-DF66D9AEBDC3}" emma:medium="tactile" emma:mode="ink">
              <msink:context xmlns:msink="http://schemas.microsoft.com/ink/2010/main" type="line" rotatedBoundingBox="5498,9566 5396,13421 3275,13365 3377,9509"/>
            </emma:interpretation>
          </emma:emma>
        </inkml:annotationXML>
        <inkml:traceGroup>
          <inkml:annotationXML>
            <emma:emma xmlns:emma="http://www.w3.org/2003/04/emma" version="1.0">
              <emma:interpretation id="{9DDEA743-D673-4AF2-B84D-09AA3539CB80}" emma:medium="tactile" emma:mode="ink">
                <msink:context xmlns:msink="http://schemas.microsoft.com/ink/2010/main" type="inkWord" rotatedBoundingBox="5498,9566 5396,13421 3275,13365 3377,95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1414 11397 372 0,'10'-17'140'16,"-10"8"-112"-16,14-4-4 0,-14 0 84 0,10-4-64 16,-10-5 16-16,5-4-36 15,0-4 76-15,-5-9-56 16,0 0 12-16,-10-4-32 16,10 0 32-16,0-5-32 0,0 5 20 0,0 0-24 15,-10 0 44-15,10-18-36 16,0-3-16-16,-10-18-4 15,6-13 16-15,4-5-12 16,-15 5-4-16,5 5-4 16,1-1-16-16,-1-4 8 15,0-17-4-15,5-5 0 16,-4 13 0-16,13 5 0 16,-8 21 24-16,-1 13-8 15,0 14-12-15,0-5 0 16,0 17 4-16,0 4 0 15,0 1 0-15,5-5 0 16,0 13 0-16,0 0 0 0,0 4 8 16,5 1-4-1,0 3-20-15,5 1 8 0,-5 4 4 16,0 5 4-16,-1-1 32 16,1 0-16-16,-5 5-4 15,0 4-8-15,-5 4-4 16,1 5 0-16,-6 0 0 15,0 3 0-15,-5 1-12 16,1 5 8-16,-6 3-16 16,1 5 12-16,0 0 32 15,-6 4-16-15,6-12-8 16,4 3-4-16,1-3 4 16,4-6 0-16,5-3-12 15,5-9 8-15,15 4 20 0,9-4-8 16,5-4 4-16,5 0-4 15,5-5-16-15,5 9 4 16,-5-8-4-16,0 8 0 16,-10-9 16-16,-5 9-4 15,-5 0 8-15,-4-4-8 16,-5 4 16-16,-10 0-12 16,5 0-12-16,-1-5 0 15,-4 1 28-15,-4 0-12 16,-1-1 4-16,-10-3-8 15,1-5 12-15,-6-5-12 16,-4 1 4-16,-5 0-4 16,0 0 4-16,4-1-8 0,1 5-4 15,4 9 4-15,11 0-68 16,9 4 36-16,14 8-516 16</inkml:trace>
          <inkml:trace contextRef="#ctx0" brushRef="#br0" timeOffset="-2149.1268">1579 8603 92 0,'0'-30'32'0,"-5"25"-24"0,-5 1 0 16,1-5 20-16,9-4-16 16,-15 0 164-16,-4 0-100 15,-1 0 24-15,-4 5-60 16,-5-1-28-16,-5 5-4 15,-15 8-8-15,-4 5 0 16,-10 8-12-16,-10 5 8 16,0 12 4-16,0-4 0 0,15 9 52 15,-15-8-28-15,10 7 96 16,-1 6-68-16,6 16 56 16,5 18-64-16,19 4-12 15,14 4-20-15,11-4 16 0,23-8-16 16,6-5 12-16,14 0-12 15,9 4 28-15,11-4-24 16,14-8-12-16,34-14-8 16,24-12 20-16,10-22-8 15,-10-13 4-15,11-13-4 16,8-17 20-16,1-1-16 16,-20-3 4-16,-19-1-8 15,-19 1 64-15,-20-5-40 0,-10-9 24 16,-19-8-36-16,-10-4 16 15,-10-14-20-15,-9-3 28 16,-5-1-28-16,-15 5 20 16,-4 3-20-16,-6 6-24 15,-4 3 0-15,-5-4-4 16,-5 1 4-16,-10 3 16 16,0 5-4-16,-14 13-4 15,-15 8 4-15,5 9-16 16,-5 18 8-16,5 3-16 15,0 14 12-15,5 4 4 16,10 4 4-16,4 5-100 16,5 8 56-16,15 0-448 15,10 9 272 1,-1 9-180-16</inkml:trace>
          <inkml:trace contextRef="#ctx0" brushRef="#br0" timeOffset="-1067.8422">1652 11030 260 0,'0'-30'96'0,"0"12"-76"0,0-3-4 0,-5 12 176 15,-5-8-108-15,10 4 64 16,-9-4-88-16,4-1-24 16,-15-3-24-16,6 3-20 15,-6 5 4-15,-4-4 28 0,-10 0-12 16,-5 8-12-16,-19 1-4 16,-10 3 28-16,-15 5-12 15,10 9 4-15,-9 4-8 16,9 4-8-16,0 0 4 0,5 5 64 15,0 0-36-15,-5 4 16 16,-5 4-32-16,-4 4 20 16,19 14-24-16,-5-5-4 15,19 17-4-15,5 1 4 16,5-5-4-16,10 0 24 16,0 0-16-16,19-4-4 15,15 0-4 1,5-4 4-16,9 3-4 0,11 5 8 15,8 9-8-15,6 9-4 16,5-1 4-16,9-4-4 16,5-4 0-16,5-9 16 15,-10 0-8-15,10-8 16 16,10-9-16-16,15-9-4 16,13-9 0-16,6 1 4 0,-5-5-4 15,-15-8-12-15,-4-5 4 16,-1 1 12-16,1-5-4 15,-11-5 16 1,-4 5-12-16,0-8 32 16,-10-1-24-16,5-17 12 15,-4 13-16-15,-6-34 0 16,-5 8-4-16,-4-30 4 16,-5 4-8-16,-6-17 8 15,-4 8-8-15,-9-3-12 16,-6 8 4-16,-9-5 12 15,0 18-4-15,-20-22-4 16,-5 18 4-16,-9-14-16 16,5 14 8-16,-25-13 4 15,-14 3 0-15,-20 10 16 0,-5 8-8 16,-9 9-12-16,4 8 0 16,-4 5 4-16,10 4 0 0,-16-4-28 15,6 8 16-15,10 5-20 16,9 0 16-16,19 8-212 15,20 5 128-15,10 0-552 16</inkml:trace>
        </inkml:traceGroup>
      </inkml:traceGroup>
    </inkml:traceGroup>
    <inkml:traceGroup>
      <inkml:annotationXML>
        <emma:emma xmlns:emma="http://www.w3.org/2003/04/emma" version="1.0">
          <emma:interpretation id="{6F5E0038-AD8B-4E59-909D-4EB68CD542B0}" emma:medium="tactile" emma:mode="ink">
            <msink:context xmlns:msink="http://schemas.microsoft.com/ink/2010/main" type="paragraph" rotatedBoundingBox="2282,9694 2724,9694 2724,11029 2282,11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FDD362-5BD3-4D45-BE52-B437D64DEB13}" emma:medium="tactile" emma:mode="ink">
              <msink:context xmlns:msink="http://schemas.microsoft.com/ink/2010/main" type="line" rotatedBoundingBox="2282,9694 2724,9694 2724,11029 2282,11029"/>
            </emma:interpretation>
          </emma:emma>
        </inkml:annotationXML>
        <inkml:traceGroup>
          <inkml:annotationXML>
            <emma:emma xmlns:emma="http://www.w3.org/2003/04/emma" version="1.0">
              <emma:interpretation id="{BB4F2E41-37A4-4763-ABDF-94094FB13F1D}" emma:medium="tactile" emma:mode="ink">
                <msink:context xmlns:msink="http://schemas.microsoft.com/ink/2010/main" type="inkWord" rotatedBoundingBox="2723,9693 2724,11028 2282,11029 2281,9694"/>
              </emma:interpretation>
            </emma:emma>
          </inkml:annotationXML>
          <inkml:trace contextRef="#ctx0" brushRef="#br0" timeOffset="1977.8166">-598 8931 320 0,'5'0'120'0,"0"0"-96"0,5 0-4 15,0 0 88-15,-1-4-64 16,6-1 96-16,-1 1-80 15,1-5 24-15,4 1-48 16,-4 8 12-16,4-9-28 16,-4 0-16-16,-5 5-8 0,-1-4 20 0,1-1-8 15,5-8-4-15,4 4 0 16,-14-5 12-16,10-3-8 16,-6-5 16-16,-4 4-16 15,-5 5-4-15,-5-5 0 16,0-4-4-16,1 5 0 15,-6-5 16-15,0 4-8 16,-4 5-4-16,-1-4 0 16,0 12-4-16,-4 0 0 15,-10 9-12-15,5 5 8 0,-1 12-4 16,-4 0 0-16,5 5-12 16,-5 4 12-16,0 0 32 15,-5 4-16-15,4 0-8 16,6 9-4-1,5 8-16-15,9 1 12 0,10-1 12 16,10-8 0-16,14-17 24 16,5-5-16-16,10-17 4 15,5-17-8-15,14-5-16 16,0 5 4-16,1-5-16 16,-11-4 12-16,-14 14 4 15,-9-6 4-15,-11 10 0 16,-14 8 0-16,-10 17-20 15,-9 4 12-15,-5 14-4 16,-6 13 4-16,1 3 16 0,5 14-4 16,-5-4-12-16,9 12 4 15,1-13 12-15,0-3-4 16,9 3-4-16,0-4 4 16,5 9 12-1,-4-5-8-15,9-3-12 0,0-1 0 16,9-4 20-16,6-9-8 15,4-13-20-15,6 9 4 16,4-18 4-16,5-12 4 16,-5 0 8-16,-5-9-4 15,-4-9 32-15,-11-13-20 16,-9-12-4-16,-14-9-8 0,-11-13 4 16,-4 8-4-16,-5 1 8 15,-9-1-8-15,13 9 16 16,1 9-12-16,5 4 76 15,5 4-48-15,9 5-32 16,10 9-4-16,10 3-32 16,9-3 20-16,15 8 12 15,19 0 4-15,15 8-232 16,5-3 124-16</inkml:trace>
        </inkml:traceGroup>
      </inkml:traceGroup>
    </inkml:traceGroup>
    <inkml:traceGroup>
      <inkml:annotationXML>
        <emma:emma xmlns:emma="http://www.w3.org/2003/04/emma" version="1.0">
          <emma:interpretation id="{790DA401-129A-49B1-A952-9CE4399FED57}" emma:medium="tactile" emma:mode="ink">
            <msink:context xmlns:msink="http://schemas.microsoft.com/ink/2010/main" type="paragraph" rotatedBoundingBox="1724,9630 2500,13417 1188,13686 412,98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41F3F-4A9E-417C-971C-D6374EA0D13B}" emma:medium="tactile" emma:mode="ink">
              <msink:context xmlns:msink="http://schemas.microsoft.com/ink/2010/main" type="inkBullet" rotatedBoundingBox="2262,12260 2500,13417 1188,13686 950,12529"/>
            </emma:interpretation>
            <emma:one-of disjunction-type="recognition" id="oneOf1">
              <emma:interpretation id="interp1" emma:lang="" emma:confidence="0">
                <emma:literal>→</emma:literal>
              </emma:interpretation>
            </emma:one-of>
          </emma:emma>
        </inkml:annotationXML>
        <inkml:trace contextRef="#ctx0" brushRef="#br0" timeOffset="4518.2169">-738 11552 416 0,'4'-8'152'0,"6"-1"-116"0,-5-4-12 0,0 9 84 15,-5-9-64 1,5-4 52-16,-5-5-56 0,-5-4 8 15,5 4-32-15,-5-16 20 16,-5-1-24-16,-4-9-4 16,-15 9-4-16,-1 0-4 15,-13 9 0-15,-6 13 16 0,-9 13-8 16,-10 12 16-16,9 14-16 16,11 8 40-16,-1 0-24 15,20 5-12-15,5 4-8 16,9-9 28-16,25 0-16 0,5-4-32 15,28-9 8-15,16-8 0 16,-1 0 8-16,15-9-20 16,-5-5 12-16,-5 5-32 15,-10 0 24-15,-14 5-20 16,-10 3 20-16,-4 10-8 16,-16 3 12-16,-4 9 16 15,-10 9 0-15,-4 17 8 16,-6 9-8-16,1 4-4 31,4-4 4-31,0 4 4 16,10-4-4-16,-5-5-12 15,10-8 4-15,-5-4-4 0,5-9 0 16,-5-5-116-16,0 1 68 0,0-9 12 16,5 0 28-16,-5-9 16 15,5 0 0-15,-5-8 44 16,0-5-24-16,5-8 168 15,4 4-104-15,1-9 68 16,0 0-88-16,-5-8-8 16,4 4-36-16,-4-13 32 15,5 5-28-15,-10-14 4 16,5 5-16-16,-10-18-8 16,5 10 0-16,-10-19-180 15,10 19 96-15,0-10-392 16</inkml:trace>
        <inkml:trace contextRef="#ctx0" brushRef="#br0" timeOffset="5421.1192">-2050 11496 508 0,'-15'-21'188'15,"15"29"-148"-15,5-8-8 0,-5 0 60 0,0 0-56 16,5 5 76-16,5-1-64 16,-1-4 8-16,11 0-32 15,4-4-12-15,10-1-8 0,5-3 40 16,5-1-24-16,-1 0-88 15,-9 1 36-15</inkml:trace>
      </inkml:traceGroup>
      <inkml:traceGroup>
        <inkml:annotationXML>
          <emma:emma xmlns:emma="http://www.w3.org/2003/04/emma" version="1.0">
            <emma:interpretation id="{027A5F95-3B3C-4B2D-8FC9-ED8BC6EF42A5}" emma:medium="tactile" emma:mode="ink">
              <msink:context xmlns:msink="http://schemas.microsoft.com/ink/2010/main" type="line" rotatedBoundingBox="1676,9640 1796,10223 1253,10334 1133,9751"/>
            </emma:interpretation>
          </emma:emma>
        </inkml:annotationXML>
        <inkml:traceGroup>
          <inkml:annotationXML>
            <emma:emma xmlns:emma="http://www.w3.org/2003/04/emma" version="1.0">
              <emma:interpretation id="{B6C3CD94-564A-424F-A884-4B620F4008ED}" emma:medium="tactile" emma:mode="ink">
                <msink:context xmlns:msink="http://schemas.microsoft.com/ink/2010/main" type="inkWord" rotatedBoundingBox="1676,9640 1796,10223 1253,10334 1133,9751"/>
              </emma:interpretation>
            </emma:emma>
          </inkml:annotationXML>
          <inkml:trace contextRef="#ctx0" brushRef="#br0" timeOffset="3361.2886">-1462 8564 444 0,'-10'-39'164'0,"15"39"-124"0,-10 0-16 0,5 0 88 15,10 0-68-15,-6 13 16 16,1 4-36-16,5 22 12 16,0 0-20-16,-5 26 8 0,0 21-12 15,-1 22-8-15,1 13 0 16,-10-13-552 0</inkml:trace>
          <inkml:trace contextRef="#ctx0" brushRef="#br0" timeOffset="3185.6697">-1851 8810 456 0,'-15'-26'168'0,"25"18"-128"16,14-10-16-16,1 14 124 0,14-13-88 15,14-1 28-15,5 10-52 16,1 3 4-16,-6 5-24 16,0-8 8-16,-9-1-12 0,-5 18-8 15,-5-1 0-15,-5-3-104 16,-9 3 56-16,-11 10-464 15,-4-1 280 1,5 5 68-16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7:22.0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D2B656-E7FC-4B19-9C87-A11DF8E015BA}" emma:medium="tactile" emma:mode="ink">
          <msink:context xmlns:msink="http://schemas.microsoft.com/ink/2010/main" type="writingRegion" rotatedBoundingBox="3987,11141 5216,11141 5216,11720 3987,11720"/>
        </emma:interpretation>
      </emma:emma>
    </inkml:annotationXML>
    <inkml:traceGroup>
      <inkml:annotationXML>
        <emma:emma xmlns:emma="http://www.w3.org/2003/04/emma" version="1.0">
          <emma:interpretation id="{12E0716D-7236-4BDC-987E-E08437029251}" emma:medium="tactile" emma:mode="ink">
            <msink:context xmlns:msink="http://schemas.microsoft.com/ink/2010/main" type="paragraph" rotatedBoundingBox="3987,11141 5216,11141 5216,11720 3987,11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1FC448-B7C9-4A6E-914E-BC030B0C47D9}" emma:medium="tactile" emma:mode="ink">
              <msink:context xmlns:msink="http://schemas.microsoft.com/ink/2010/main" type="line" rotatedBoundingBox="3987,11141 5216,11141 5216,11720 3987,11720"/>
            </emma:interpretation>
          </emma:emma>
        </inkml:annotationXML>
        <inkml:traceGroup>
          <inkml:annotationXML>
            <emma:emma xmlns:emma="http://www.w3.org/2003/04/emma" version="1.0">
              <emma:interpretation id="{1DD670ED-A0E4-451F-95AA-1D24D42D88D7}" emma:medium="tactile" emma:mode="ink">
                <msink:context xmlns:msink="http://schemas.microsoft.com/ink/2010/main" type="inkWord" rotatedBoundingBox="3987,11340 4614,11340 4614,11616 3987,1161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952 10477 352 0,'5'-4'132'0,"-5"4"-104"0,0 0-8 16,0 0 80-16,0 0-60 16,0 0 8-16,0 0-28 15,0 0 4-15,10-5-12 16,0 1 0-16,4-5-4 16,6 1 28-16,-1-5-20 15,5 0-12-15,5-4-8 16,1-1 28-16,4-3-12 0,0-1-12 0,4 1-4 15,1-1 12 1,-10 9-4-16,5-4 8 0,1-1-8 16,-11 5-4-16,0 5 4 15,-14-1-16-15,4 1 8 16,-4-1 48-16,0 9-24 16,-10-4-36-16,0 4 8 15,0 0 0-15,14 0 8 16,-4 4 0-16,0-4 0 0,4 9-20 15,-4-1 12-15,5 1 40 16,-6 4-20-16,6 4 36 16,-5 0-32-16,-10 5-4 15,9-5-8-15,-4 1 12 16,5-6-8-16,-10 1 24 16,0-13-20-16,0 0 68 15,0 0-48-15,0 0-116 16,0-4 40-16,0-5-308 15</inkml:trace>
        </inkml:traceGroup>
        <inkml:traceGroup>
          <inkml:annotationXML>
            <emma:emma xmlns:emma="http://www.w3.org/2003/04/emma" version="1.0">
              <emma:interpretation id="{98330AEA-9C20-40A4-9740-F2A3273A0E59}" emma:medium="tactile" emma:mode="ink">
                <msink:context xmlns:msink="http://schemas.microsoft.com/ink/2010/main" type="inkWord" rotatedBoundingBox="4774,11141 5216,11141 5216,11720 4774,11720"/>
              </emma:interpretation>
              <emma:one-of disjunction-type="recognition" id="oneOf1">
                <emma:interpretation id="interp1" emma:lang="" emma:confidence="1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885.9661">1817 10058 508 0,'-5'-9'188'0,"5"9"-148"0,0 0-8 0,0 0 116 15,15-4-88-15,-6 0 8 16,16 0-40-16,-1-1 8 0,10 5-20 16,0-4 0-16,15 0-8 0,-15-1 12 15,5 1-12-15,-5 0 24 16,-10 4-20-16,0-5 4 16,-4 1-8-16,-16 4-60 15,-4 0 28-15,0 0-148 16,-4 9 96-16,-16-1-180 15,6-3 148 1,-1-1-136-16,-4 0 140 16,-6 1 28-16,16-1 48 15,4-4 40-15,-5 4-8 16,0 0 116-16,10 9-68 16,-9 5 68-16,4-5-68 0,5 4 76 15,0 5-72 1,0-1 8-16,0 5-40 15,0 4 4-15,0 0-16 0,-10 1 20 16,0-5-20-16,-4 0 24 16,-1-1-24-16,-9 1-12 15,0 0-4-15,-6 0 4 0,1 0 0 16,0 0-20-16,5 0 12 16,-1-9 4-16,6-4 4 15,4 4 0-15,6-8 0 16,4 0 8-16,0-9-4 15,0 0 8-15,0 0-8 0,5 0 24 16,0 0-16-16,0 0-12 16,0-9-4-1,0 9 48-15,0 0-24 0,0 0 16 16,5 0-20-16,5-9 8 16,0 9-12-16,4-4 12 15,6 4-16-15,-1 0 24 16,5-4-20-16,1 4 32 15,4-5-28-15,5 5-12 16,-5 0-8-16,5 0 12 16,0 0-4-16,0 0-12 15,-5 0 4-15,0 5 40 16,-4-5-24-16,-11 0 16 16,1 0-16-16,-6 0 28 15,-9 0-24-15,0 0-24 16,-9 8-312-16,-16 10 172 15,1-5-336 1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6:45.76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CB04FE-7AA0-40B9-8C5C-521FE1120372}" emma:medium="tactile" emma:mode="ink">
          <msink:context xmlns:msink="http://schemas.microsoft.com/ink/2010/main" type="writingRegion" rotatedBoundingBox="5551,12554 5662,10019 7390,10094 7280,12630"/>
        </emma:interpretation>
      </emma:emma>
    </inkml:annotationXML>
    <inkml:traceGroup>
      <inkml:annotationXML>
        <emma:emma xmlns:emma="http://www.w3.org/2003/04/emma" version="1.0">
          <emma:interpretation id="{3F849495-0770-4F02-8C7C-6E723F5205C7}" emma:medium="tactile" emma:mode="ink">
            <msink:context xmlns:msink="http://schemas.microsoft.com/ink/2010/main" type="paragraph" rotatedBoundingBox="5551,12554 5662,10019 7390,10094 7280,12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6F7CC8-CBE5-4C33-8919-7D35260918BD}" emma:medium="tactile" emma:mode="ink">
              <msink:context xmlns:msink="http://schemas.microsoft.com/ink/2010/main" type="line" rotatedBoundingBox="5551,12554 5662,10019 7390,10094 7280,12630"/>
            </emma:interpretation>
          </emma:emma>
        </inkml:annotationXML>
        <inkml:traceGroup>
          <inkml:annotationXML>
            <emma:emma xmlns:emma="http://www.w3.org/2003/04/emma" version="1.0">
              <emma:interpretation id="{7A5429C3-34F3-4AE3-9F29-3C54AD104EC6}" emma:medium="tactile" emma:mode="ink">
                <msink:context xmlns:msink="http://schemas.microsoft.com/ink/2010/main" type="inkWord" rotatedBoundingBox="5551,12554 5662,10019 7390,10094 7280,12630"/>
              </emma:interpretation>
            </emma:emma>
          </inkml:annotationXML>
          <inkml:trace contextRef="#ctx0" brushRef="#br0">2745 9471 496 0,'10'4'184'0,"-5"-8"-140"0,9-5-16 16,1 9 108-16,4-17-80 16,10 4 4-16,0-4-36 15,5-14-8-15,-9-7-8 16,4-6 4-16,-5-7-8 0,-4-1 8 15,-6 0-8-15,1 0 40 0,-5 5-20 16,-1 12-4-16,-4 5-12 16,0 4 28-16,0 9-20 15,0 4 12-15,0 0-16 16,4 4-8-16,-4 5 0 16,5 4 4-16,4 0-4 15,1 8 16-15,0 10-12 16,-1 12-196-16,6 13 100 15</inkml:trace>
          <inkml:trace contextRef="#ctx0" brushRef="#br0" timeOffset="-823.7104">3085 9289 384 0,'-10'-17'140'0,"10"13"-108"0,-4 4-8 0,4-4 12 0,0 4-24 16,0-5 4-1,-5 5-8-15,5 0-16 0,-5 9 4 16,5 4 4-16,-5 8 0 15,5 5 52-15,5 13-28 16,-5 17 88-16,0 39-64 16,5 31 12-16,-5 16-36 15,5 18 24-15,-5 38-32 16,4-12 12-16,6-26-16 0,-10-18-24 16,10-12 4-16,-10-5 32 15,10-12-16-15,-10-18 0 16,-10-18-4-16,10-21 28 0,5-4-16 15,-5-17 4-15,-5-5-12 16,5-21-112-16,-10-5 56 16,10-8-304-1</inkml:trace>
          <inkml:trace contextRef="#ctx0" brushRef="#br0" timeOffset="1141.0337">3649 10723 104 0,'0'9'36'0,"14"-9"-28"0,-4-5 0 0,-10 5 136 15,10 5-80-15,4-10 96 16,-4 1-92 0,5-17 36-16,4-1-60 0,-9-4-16 15,4-4-16-15,6-13 16 16,-11-9-16-16,1-4 12 15,0-9-12-15,0 0-24 16,-1-4 4-16,-4-4 20 0,0-5-4 16,0 4-4-16,5 5 0 15,-10 5 56-15,4 3-32 16,-4 5 16-16,0 8-28 16,0 5-8-16,10 4-4 0,-10 5 4 15,0 4-4-15,10 4-4 16,-10 4 4-16,0 5-4 15,0 0 0 1,0 8 8-16,0 0-4 0,0 5-4 16,0 4 4-16,-5 0-4 15,0 9 0-15,0 4 32 16,0 4-16-16,-9 4-12 16,14 14-8-16,-10 0 40 15,-4 8-24-15,14 4 0 16,-10 5-8-16,0 0 40 15,-4 4-24-15,-1 0 16 16,5 0-20-16,-9 0 20 16,14 5-24-16,0 4 4 0,5 4-8 15,5 4-8-15,5-8 4 16,9-5 28-16,15-8-16 16,-5-9 56-16,20-12-40 15,14-10-140-15,10-12 60 16,14 4-636-1,1-9 376-15,4-34 68 16</inkml:trace>
          <inkml:trace contextRef="#ctx0" brushRef="#br0" timeOffset="-510.3793">2531 11090 436 0,'0'26'160'0,"25"0"-124"0,9 13-8 0,-10-13 72 0,10 4-60 32,24 0 88-32,0 1-72 0,1-1 8 0,-11 0-40 15,11-8 4-15,-21-1-16 0,6 1 20 16,-10-14-20-16,-9 1-4 15,9-9-4-15,-10-4 56 16,-10-9-32-16,-4-4 24 16,14-5-32-16,-14-4 28 15,-5 0-32-15,10 0 20 16,-11-8-20-16,11 3-8 16,-5 1-4-16,4-9-68 15,11 0 36-15,-6-8-436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6:10.0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49F348-42E7-4DF6-9255-90559E9BD0F8}" emma:medium="tactile" emma:mode="ink">
          <msink:context xmlns:msink="http://schemas.microsoft.com/ink/2010/main" type="writingRegion" rotatedBoundingBox="11673,6887 12881,9025 12148,9439 10939,7301"/>
        </emma:interpretation>
      </emma:emma>
    </inkml:annotationXML>
    <inkml:traceGroup>
      <inkml:annotationXML>
        <emma:emma xmlns:emma="http://www.w3.org/2003/04/emma" version="1.0">
          <emma:interpretation id="{318DC5C6-18E9-4F12-B0EF-A7A4A344278B}" emma:medium="tactile" emma:mode="ink">
            <msink:context xmlns:msink="http://schemas.microsoft.com/ink/2010/main" type="paragraph" rotatedBoundingBox="11673,6887 12881,9025 12148,9439 10939,7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DE4246-7FBE-49A9-B86D-0DEBE4F99CE3}" emma:medium="tactile" emma:mode="ink">
              <msink:context xmlns:msink="http://schemas.microsoft.com/ink/2010/main" type="line" rotatedBoundingBox="11673,6887 12881,9025 12148,9439 10939,7301"/>
            </emma:interpretation>
          </emma:emma>
        </inkml:annotationXML>
        <inkml:traceGroup>
          <inkml:annotationXML>
            <emma:emma xmlns:emma="http://www.w3.org/2003/04/emma" version="1.0">
              <emma:interpretation id="{930473F5-2ACC-46AE-B818-6A14FF076347}" emma:medium="tactile" emma:mode="ink">
                <msink:context xmlns:msink="http://schemas.microsoft.com/ink/2010/main" type="inkWord" rotatedBoundingBox="11673,6887 12881,9025 12148,9439 10939,7301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8560 7100 332 0,'0'0'120'0,"0"0"-92"0,0-9-8 15,-9 5 104 1,9 0-72-16,-5-14 76 0,-5 1-72 0,5-17 32 15,-9 8-52-15,-11-31 60 16,6 6-56-16,-15-23 36 16,5 14-44-16,-5-18 8 15,0 22-24-15,-10-18-8 16,10 18-4-16,-5-17 4 16,0 12-4-16,-9-12-20 15,14 21 8-15,0 0 4 16,19 18 4-16,-14 4-72 15,29 17 40-15,0 13-12 16,0 13 24-16,20 17-4 16,-6 4 12-16,-9 10 16 15,5 3 0-15,-1-4-4 16,1-4 4-16,-10-9 12 16,5-4-8-16,-5-4 16 15,10-5-16-15,-1-4-4 16,1-4 0-16,14-9 4 15,1 4-4-15,9-13-4 16,5 5 4-16,-5-9-16 16,0 0 8-16,-10-8 20 15,10 3-8-15,-24-8-4 16,-6 9 0-16,-8-4 20 16,-6 3-12-16,-14 1-20 15,-1 4 0-15,-9 4 20 0,10 9-4 0,5 5-64 16,4 3 28-16,15 5-280 15,15 5 172 1</inkml:trace>
          <inkml:trace contextRef="#ctx0" brushRef="#br0" timeOffset="513.6084">9197 6802 268 0,'5'-52'100'0,"-5"52"-76"0,0-4-8 0,-5 4 60 16,-5 8-44-16,1 10 192 16,-11 3-128-16,1 18-4 15,14 9-60-15,-5 8-4 16,0 0-16-16,5 0 12 15,5-8-16-15,-9-5 4 16,9-4-4-16</inkml:trace>
          <inkml:trace contextRef="#ctx0" brushRef="#br0" timeOffset="693.4484">8949 7320 676 0,'10'4'248'0,"-10"-4"-192"0,39 0-16 16,-20-4 40 0,5 4-52-16,25-8-4 15,0 3-12-15,9 1 8 16,0 4-12-16,10-9-152 16,-9 9 76-16</inkml:trace>
          <inkml:trace contextRef="#ctx0" brushRef="#br0" timeOffset="1279.002">9041 7648 476 0,'-9'39'176'0,"9"-39"-136"0,-5 52-12 15,-5-30 64 1,10-1-56-16,-19 5 56 16,14 0-52-16,-15 0 24 15,16-4-36-15,-16-5 28 16,15 0-32-16,-4-4-24 16,-1 0 0-16,10-4 8 15,0-1-4-15,0 1-4 16,10 0 4-16,4-1 12 0,-4 1-8 0,4-1-12 15,-4 1 0-15,-10 0 20 16,15 4-8-16,-15-5 16 16,0 1-16-16,0-5 4 15,0 1-4-15,0-5 4 16,9 4-8-16,-9-4 32 16,10 4-20-16,5-4 32 15,9 5-32-15,25-10 4 16,-6 5-12-16,16-4 28 15,-1 8-20-15,5-4-120 16,0 5 56-16,-9-1-504 16,-11 9 308-16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6:53.2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449E883-F376-4203-BB8C-79B3A5A3719B}" emma:medium="tactile" emma:mode="ink">
          <msink:context xmlns:msink="http://schemas.microsoft.com/ink/2010/main" type="writingRegion" rotatedBoundingBox="8239,9946 22871,9839 22912,15483 8280,15590"/>
        </emma:interpretation>
      </emma:emma>
    </inkml:annotationXML>
    <inkml:traceGroup>
      <inkml:annotationXML>
        <emma:emma xmlns:emma="http://www.w3.org/2003/04/emma" version="1.0">
          <emma:interpretation id="{EF6D3EC4-17AD-4CB0-BABD-F694DFCFCC76}" emma:medium="tactile" emma:mode="ink">
            <msink:context xmlns:msink="http://schemas.microsoft.com/ink/2010/main" type="paragraph" rotatedBoundingBox="10525,9916 18942,9972 18934,11267 10517,11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F227373-9B71-440C-9D51-FFB0DB7CDAB0}" emma:medium="tactile" emma:mode="ink">
              <msink:context xmlns:msink="http://schemas.microsoft.com/ink/2010/main" type="line" rotatedBoundingBox="10525,9916 18942,9972 18934,11267 10517,11211"/>
            </emma:interpretation>
          </emma:emma>
        </inkml:annotationXML>
        <inkml:traceGroup>
          <inkml:annotationXML>
            <emma:emma xmlns:emma="http://www.w3.org/2003/04/emma" version="1.0">
              <emma:interpretation id="{8D3BD156-2F98-4ABE-BA03-4CD1533C6D01}" emma:medium="tactile" emma:mode="ink">
                <msink:context xmlns:msink="http://schemas.microsoft.com/ink/2010/main" type="inkWord" rotatedBoundingBox="10525,9916 18942,9972 18934,11267 10517,112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8444 8788 332 0,'-29'-4'120'0,"9"13"-92"0,-9 12-8 15,19 1-28-15,-4 13 0 16,4 12-92-16,0 13 52 15,6 5-136-15</inkml:trace>
          <inkml:trace contextRef="#ctx0" brushRef="#br0" timeOffset="-140.2837">8225 9514 176 0,'-9'-30'64'0,"9"17"-48"0,0-9-8 0,0 9-12 16,-25 0 0-16,11-4 20 16,-11-5-8-16,-9-3-12 15,-9-6 0-15,-21-3 12 0,-4 4-4 16,10-5 148-16,0 13-84 15,0 5 24-15,9 17-52 16,0 4 72-16,6 14-64 16,4 8 32-16,5 8-48 15,0 1 8-15,10-1-24 16,14 1-16-16,10-5-4 0,0-4 28 16,10-4-12-16,14-10 24 15,-5-7-24-15,6-10 24 16,13-3-24-16,11-9-20 15,9-5 0-15,-14-8-76 16,5-5 48-16,-1-4-84 16,-14-21 68-16,0-14-44 15,-19 5 56-15,4 9 40 16,-4 8 0-16,-15 9 56 16,-10 8-28-16,5 14 108 15,5 8-76-15,-10 21 36 16,1 23-56-16,9 20-4 15,-5 14-24-15,-5 4 28 16,10-4-24-16,10-4-4 0,-5-14-8 16,4 1 4-16,-9-10-4 15,10-7 16-15,-10 3-12 16,0-12 16-16,-10-5-16 16,10-4-12-16,0-13 0 15,10 0-224-15,5-13 120 16,19-4-400-1</inkml:trace>
          <inkml:trace contextRef="#ctx0" brushRef="#br0" timeOffset="355.5183">8308 9389 424 0,'0'26'156'0,"-10"-9"-120"0,5 9-8 16,-4-9 96-16,9 5-72 16,-10 4 24-16,10 0-44 0,10-5-4 15,4-8-16-15,20-13 28 0,15-13-24 16,19-8 12-16,14-5-16 15,11 0-16-15,-20 0 0 16,-5-4-16-16,-20-1 12 16,-9 1 12-16,-20 0 0 15,-4 0-4-15,-15 4 4 16,-15 13-24-16,6 8 12 16,-25 10 4-1,9 12 4-15,-13 18 60 16,4 21-32-16,0 26 8 15,9 26-24-15,16 0-8 0,4-13 0 16,-5-18 20-16,10-12-12 0,0-13 24 16,-10-13-24-16,-4-9 24 15,-6-4-24-15,6-17-64 16,-11-14 24-16,16-8-128 16,-6-17 84-16,5-22-220 15,1-21 164 1,9-13-188-16</inkml:trace>
          <inkml:trace contextRef="#ctx0" brushRef="#br0" timeOffset="1243.3847">8721 9397 528 0,'78'-21'196'0,"-49"16"-152"0,5 1-12 15,0 8 60-15,-10 1-56 16,0 3 48-16,1 5-48 16,-1 0-36-16,-5 5-4 0,-4 8 0 0,4 4 4 15,-14 0 16-15,-10 5-8 16,-4-5 40-16,-6 0-24 15,-4-8-12-15,-15-5-8 16,9-9-4-16,-9-8 0 16,10-8-20-16,9-9 12 15,15-5-92-15,15-4 52 16,4-4-108-16,15 4 88 16,-4 0 32-16,13 0 24 15,16 5 12-15,-1-1 0 16,-9 9 104-16,-1 0-56 15,-14 9 60-15,-10 8-64 16,-9 9 40-16,-15 4-48 0,-5 5-20 16,-5 4-8-16,10 0 16 15,0 0-12-15,0-5-12 16,10 1-4-16,5-9 12 16,19-9-4-16,0-8-28 15,0-9 12-15,-5-5-144 16,5-7 84-16,-15-6-136 15,-14-3 120 1,-5-1-80-16,-5 1 96 16,-14 3 124-16,-10 10-20 15,0 8 200-15,-1 0-128 16,1 9 36-16,5 4-88 16,9 4-20-16,15-4-20 15,25 4 8-15,18 5-12 0,11-9-4 0,9 0 0 16,0-4 40-1,0-1-24-15,-4-8-36 0,-6-4 8 16,-4-5-16-16,-1-3 12 16,-4-14 8-16,-10-9 4 15,-10-8 0-15,-9 0 0 16,-5 4 8-16,-6 13-4 16,-8 9 52-16,-6 13-32 15,0 12 32-15,-14 27-28 16,0 17 8-16,-1 13-20 15,11 4-36-15,-6 9 12 0,6-9 20 16,4-9-8-16,0-4 20 16,15-8-16-16,5-5 4 15,19-8-4-15,20-9 4 16,23-5-8-16,6-8-36 31,0 5 16-31,9-18-72 16,-9 4 48-16,-10-17 16 15,-14 5 20-15,-16-10-16 16,-13 5 12-16,-16 5 56 16,6 12-24-16,-30 1 52 15,-9 16-44-15,-10 1 20 16,10 12-32-16,-10 10 8 16,24-5-16-16,5-5 20 0,10 5-20 15,24-4-48-15,0 4 20 0,30-18-348 16,9-3 200-1</inkml:trace>
          <inkml:trace contextRef="#ctx0" brushRef="#br0" timeOffset="2234.0986">11752 9363 228 0,'30'-22'84'0,"-16"14"-64"0,10-1-8 0,-4 0 116 15,9-4-72-15,-5 5 76 16,1-1-76-16,4 0 4 16,0 1-36-16,0 8 24 15,5 8-32-15,-5 14 32 16,-4 0-32-16,-6 4 12 0,-4-1-16 15,-6 6 44-15,-14-1-28 16,1 0 40-16,-11-4-40 0,0-4 48 16,1-5-44-1,4-8 12-15,-4-9-28 0,9-5 0 16,0-12-8-16,10-5-8 16,0-4 4-16,9-4-84 15,6-9 44-15,4 1-64 16,5 3 56-16,5 5 12 15,0 4 20-15,-5 13 4 16,-5 13 0-16,6 13 52 16,-16 8-24-16,1 5 52 15,-6 5-40-15,-4 3 12 16,0 1-28-16,5-1 8 16,0 1-12-16,-1-5 20 15,6-8-20-15,-1-5 40 0,1-13-28 16,4-8 12-16,1-9-20 15,-1-9-8-15,6 1-4 16,-1-5-60-16,0-4 32 16,5-1-76-16,1-3 56 15,-1 8-16-15,-5 9 36 16,-5-1-40-16,-4 14 36 16,-5 13 84-16,-5 8-28 15,-1 5 64-15,-8 3-56 16,-1 6 28-16,5-1-36 15,-5 0-36-15,5-4 4 16,0 0 52-16,0-4-24 16,0-5 16-16,5-4-24 15,0-5 0-15,-5-8-8 0,9-4-120 16,1-5 60-16,0 1-180 16,-1-5 128-16,1-4-284 15,5-5 216 1,9 5-96-16</inkml:trace>
          <inkml:trace contextRef="#ctx0" brushRef="#br0" timeOffset="4319.8747">13361 9302 352 0,'-5'-21'132'0,"5"21"-104"0,-5-17-8 16,-5 8 124-1,0 5-84-15,-9-1 36 16,4 10-56-16,-14 3 48 15,10 5-52-15,-10 4 0 0,4 1-20 0,-4-1 32 16,10 5-24-16,-1-5-4 16,6 9-12-16,-1-9 4 15,6 9-8-15,4-4 16 16,5-1-12-16,5-4 16 16,4 1-16-16,11 3-12 15,4-8 0-15,5-4 28 16,0-5-12-16,0-12-56 15,5 3 20-15,-4-16-60 16,-1 3 48-16,0-8-20 16,-10 5 36-16,-9-5 0 15,0 9 12-15,-20-5 16 16,5 9-4-16,-9-4 8 16,-1 8-8-16,-9-4 24 15,14 5-16-15,0 3-4 16,5 5-4-16,15-4-24 15,10 8 12-15,14-4-12 16,0 5 8-16,4-5 8 16,1 4 4-16,0-4 16 15,-5 4-8-15,-5-4-20 16,-4 5 4-16,-11-1-4 16,-4 9 4-16,-15 4 60 15,5 5-28-15,-14 8 44 16,4 0-40-16,-5 0-24 15,5 5-4-15,-4-5 16 16,9 0-8-16,-5-8 4 16,10-5-4-16,-5-12 12 0,10-1-12 15,-5-17 24 1,10 4-20-16,-5-12-12 0,5-1-4 0,-1-8 4 16,1 8 0-16,0-8-88 15,4 4 48-15,1 0-20 16,4 13 36-16,-4-4 4 15,4 8 12-15,1 1 8 16,-1 3 0-16,1 5 24 16,-1 5-12-16,-4 3 48 15,4 5-32-15,-9 5-16 16,4-1-4-16,-14 4 8 16,5 1-8-16,-5 0-4 15,0-1 0-15,0-3 28 16,0 3-16-16,0-8-4 15,5 0-8-15,0-13 12 16,5 0-8-16,-1-13-28 16,16 0 8-16,4-13-32 15,0 9 28-15,0-5-4 16,5 5 12-16,-5-5 24 16,0 5-8-16,-4-4 4 15,-6 8-4-15,-9-5-24 16,0 10 8-16,-10-5 12 15,0 8 0-15,-5 1 16 0,0 8-12 16,-5-4 40-16,5 9-24 0,0 0-4 16,5 4-12-16,0-5 4 15,5 5-8-15,0-4 16 16,10 4-12-16,-6-9 32 16,6 5-24-16,-10-9-4 15,5 4-8-15,-5-4-4 16,-1 4 0-16,1 1-12 15,0 3 8-15,-5-3-32 16,0-1 20-16,0 0 16 16,5 5 0-16,-5 0-24 15,5 4 12-15,0-5-4 16,4 1 8-16,1-5 44 16,5 1-24-16,-1-5-20 15,6 0 4-15,-1-5 36 16,5 1-20-16,1-5-8 15,4 5-8-15,-5-5 28 16,10 9-12-16,-10-13-12 16,6 9-4-16,-11-9 12 15,0 4-4-15,-9-16-4 16,0 12 4-16,-10-5 4 16,0 5-4-16,-10-4-28 15,0 8 12-15,-9 1-12 16,4 8 12-16,-9 0 8 15,5 8 4-15,-15-8-12 16,14 9 8-16,-4 4-16 0,5 4 12 0,-6 9-12 16,11-4 8-16,-1 8 0 15,10 5 4 1,5 3 60-16,10-3-28 0,9 0-20 16,6-5-4-16,23-9 8 15,6-3-4-15,9-10 8 16,-5 1-8-16,0-22 24 15,1 4-16-15,-6-17-32 16,-9 5 12-16,0-14 36 16,-5 5-16-16,-10-9-36 15,0 9 12-15,-10 0 36 16,-4 8-12-16,-5 1-44 16,-1 12 16-16,-4 5-40 15,0 8 32-15,-5 5 12 16,5 3 8-16,-5 10 4 15,14 8 0-15,-4-4 16 16,5 4-8-16,-6-8 16 16,6-5-16-16,-5-8 40 15,-1-5-24-15,1-12-48 16,0-1 12-16,0-17-148 16,-1 4 88-16,-4-12-196 15,5 8 148-15,0-4-20 16,-1 8 84-16,1 1 52 15,0 8 4-15,-1 0 200 16,6 8-112-16,4 5 72 0,6 9-96 16,9 0-8-16,-5-1-36 15,15 1 4-15,-5 4-12 0,-1-4 20 16,1-1-20-16,0-8 12 16,-5 4-12-16,0-16-68 15,0 12 28-15,0-18-136 16,-5 5 88-16,-4-21-192 15,13 4 148-15,-4-27-188 32,0 14 176-32,-19-4 548 15,-5 8-216-15,-1-22 96 16,6 10-176-16,-20 12-12 16,5 13-64-16,-5 13 8 15,-9 8-32-15,-6 18 16 16,6 9-20-16,-6 21-16 15,1 0-4-15,9 14 28 16,0-6-12-16,1 1-120 16,9-4 60-16,-5-5-184 15,10-9 128-15,-5-12-92 16,0 8 112-16,-5-21-32 16,0 0 68-16,-14-18 8 15,9 5 24-15,-14-14 152 16,4 1-72-16,-9-22 204 15,10 13-152-15,-1-17 120 16,10 9-132-16,10-5 12 16,15 8-68-16,19 1 16 15,5 9-36-15,24 3 8 16,0 10-20-16,20-1-156 16,-1 9 72-16</inkml:trace>
        </inkml:traceGroup>
      </inkml:traceGroup>
    </inkml:traceGroup>
    <inkml:traceGroup>
      <inkml:annotationXML>
        <emma:emma xmlns:emma="http://www.w3.org/2003/04/emma" version="1.0">
          <emma:interpretation id="{3867CD14-78C6-4F72-A5FD-B13ED3222397}" emma:medium="tactile" emma:mode="ink">
            <msink:context xmlns:msink="http://schemas.microsoft.com/ink/2010/main" type="paragraph" rotatedBoundingBox="11544,11665 15258,11857 15192,13125 11479,1293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6365FEB-B83F-4C23-A3F5-894FF1048685}" emma:medium="tactile" emma:mode="ink">
              <msink:context xmlns:msink="http://schemas.microsoft.com/ink/2010/main" type="line" rotatedBoundingBox="11544,11665 15258,11857 15192,13125 11479,12933"/>
            </emma:interpretation>
          </emma:emma>
        </inkml:annotationXML>
        <inkml:traceGroup>
          <inkml:annotationXML>
            <emma:emma xmlns:emma="http://www.w3.org/2003/04/emma" version="1.0">
              <emma:interpretation id="{359D81B4-EC66-4363-8589-FA88AB55685B}" emma:medium="tactile" emma:mode="ink">
                <msink:context xmlns:msink="http://schemas.microsoft.com/ink/2010/main" type="inkWord" rotatedBoundingBox="11534,11866 13145,11950 13089,13016 11478,129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18.7783">8522 10805 676 0,'92'-21'248'0,"-24"12"-192"0,29 9-16 0,-53 17-4 15,14 1-28-15,-9 7 4 16,-1 1-4-16,1 9 36 15,-15 12-20-15,-24 5 20 0,-10 4-24 16,-15 1 16-16,-19-6-20 16,-5-7 36-16,-29-10-28 15,5-12-24-15,-15-9 0 16,15-9-80-16,5-8 44 16,14-1-320-16,10-12 196 15,29 4-248-15</inkml:trace>
          <inkml:trace contextRef="#ctx0" brushRef="#br0" timeOffset="4965.5954">8648 10823 364 0,'0'-48'132'0,"0"39"-100"0,10-12-12 0,-5 21-8 0,-5-9-12 15,0 9 60-15,0 17-32 16,-15 5 96-16,5 17-72 15,-4 26 20-15,-11 43-40 16,1 21 12-16,9-8-24 16,-4-22 0-16,4-4-12 0,6-8 4 15,-6-1-8-15,5-17 40 16,-4-13-20-16,-6-17-136 16,16-13 60-16,-6-26-468 15</inkml:trace>
          <inkml:trace contextRef="#ctx0" brushRef="#br0" timeOffset="5431.8454">9649 10866 880 0,'48'-5'328'0,"-23"5"-256"0,-6 0-16 15,5 0-16-15,10 0-32 16,5 0 24-16,5 0-20 16,14 5-12-16,-9 3-4 15,-1 1-296-15,1 4 164 0,-30 4-420 16</inkml:trace>
          <inkml:trace contextRef="#ctx0" brushRef="#br0" timeOffset="5582.7856">9654 11064 664 0,'24'22'244'0,"-9"-13"-188"0,19 4-16 0,-10-9-4 16,10 4-28-16,39 1 16 15</inkml:trace>
        </inkml:traceGroup>
        <inkml:traceGroup>
          <inkml:annotationXML>
            <emma:emma xmlns:emma="http://www.w3.org/2003/04/emma" version="1.0">
              <emma:interpretation id="{012358A1-8A7E-4E76-B582-4346AB7B97E9}" emma:medium="tactile" emma:mode="ink">
                <msink:context xmlns:msink="http://schemas.microsoft.com/ink/2010/main" type="inkWord" rotatedBoundingBox="13663,11775 15258,11857 15193,13109 13598,13026"/>
              </emma:interpretation>
              <emma:one-of disjunction-type="recognition" id="oneOf2">
                <emma:interpretation id="interp2" emma:lang="" emma:confidence="1">
                  <emma:literal>anent</emma:literal>
                </emma:interpretation>
                <emma:interpretation id="interp3" emma:lang="" emma:confidence="0">
                  <emma:literal>•mint</emma:literal>
                </emma:interpretation>
                <emma:interpretation id="interp4" emma:lang="" emma:confidence="0">
                  <emma:literal>Anent</emma:literal>
                </emma:interpretation>
                <emma:interpretation id="interp5" emma:lang="" emma:confidence="0">
                  <emma:literal>omelet</emma:literal>
                </emma:interpretation>
                <emma:interpretation id="interp6" emma:lang="" emma:confidence="0">
                  <emma:literal>Invent</emma:literal>
                </emma:interpretation>
              </emma:one-of>
            </emma:emma>
          </inkml:annotationXML>
          <inkml:trace contextRef="#ctx0" brushRef="#br0" timeOffset="6209.4442">11067 11038 612 0,'15'-30'228'0,"4"17"-180"0,-4-8-12 16,-5 12 44-16,-1-4-52 15,-9 4 24 1,-19-4-32-16,-5-4-8 15,-15 4-20-15,-19 9 4 0,-10 0-4 16,-5 4 0-16,5 4 60 16,0 9-28-16,24 0 24 15,5 0-28-15,20 4 0 16,14 5-12-16,10-5 20 16,29 0-16-16,29-8-12 0,24-5-4 15,1 0-112-15,-15-4 64 16,-1-4-60-16,-23 8 68 15,-5 1 32-15,-20 8 8 16,-14 8 16-16,-20 18-8 16,-5 13 40-16,-9 13-20 15,-10 4 20-15,0-4-24 16,0 4 8-16,10-4-16 16,0-1 0-16,24 5-4 15,0-4 12-15,9 0-12 16,6-13-4-16,-1-13 0 0,11-9-16 15,-1-13 8-15,5 0-68 16,-9-8 40-16,-1-9-92 16,0-17 68-16,-9 0 28 15,-5-14 20 1,-5-8-4-16,-10 1 8 0,-4-1 28 16,-20 0-12-16,0 0 40 15,0 13-28-15,-10 0 64 16,0 9-48-16,1 4 44 15,9 4-48-15,-5 5-20 16,-5 4-8-16,20 4 44 16,-1 1-28-16,11-1 32 15,14-4-28-15,14 0 0 16,30 0-16-16,5-4 20 16,24-1-20-16,-5 5-480 15</inkml:trace>
          <inkml:trace contextRef="#ctx0" brushRef="#br0" timeOffset="6837.9665">11432 11406 612 0,'-15'4'228'0,"15"4"-180"0,0 1-12 16,0-9 116-16,5 9-92 15,19-5 20-15,1-4-48 16,4 0-4-16,10-9-16 16,4 1 12-16,6-9-16 0,9-5 16 15,-9-17-16-15,9-13 16 16,-9-13-16-16,-6 1-20 16,-4-1 4-16,-5 4 20 15,-9 1-4-15,-6 4 16 0,-4 0-16 16,-15 4-28-16,5 9 8 15,-5 12-4-15,-10 10 8 16,-5 12-20 0,-9 5 16-16,5 17 56 15,-6 13-20-15,-14 8 8 16,15 10-20-16,0 25 20 16,-1 13-20-16,16 8 4 15,18-3-8-15,1-14 36 16,14-4-20-16,1-13 20 0,19-12-24 15,-6-14-124-15,6-9 56 0,10-8-416 16,14 0 260 0,-10-17-268-1</inkml:trace>
        </inkml:traceGroup>
      </inkml:traceGroup>
    </inkml:traceGroup>
    <inkml:traceGroup>
      <inkml:annotationXML>
        <emma:emma xmlns:emma="http://www.w3.org/2003/04/emma" version="1.0">
          <emma:interpretation id="{6329A8F1-48E1-434D-A1A6-62D7B30FFBD2}" emma:medium="tactile" emma:mode="ink">
            <msink:context xmlns:msink="http://schemas.microsoft.com/ink/2010/main" type="paragraph" rotatedBoundingBox="8266,13671 13313,13634 13322,14819 8275,14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AC6D8D-5E1E-4E9C-B5D9-E32DCB42B644}" emma:medium="tactile" emma:mode="ink">
              <msink:context xmlns:msink="http://schemas.microsoft.com/ink/2010/main" type="line" rotatedBoundingBox="8266,13671 13313,13634 13322,14819 8275,14855"/>
            </emma:interpretation>
          </emma:emma>
        </inkml:annotationXML>
        <inkml:traceGroup>
          <inkml:annotationXML>
            <emma:emma xmlns:emma="http://www.w3.org/2003/04/emma" version="1.0">
              <emma:interpretation id="{4DECDC7A-7835-4AF0-92F0-43EBF2D44D05}" emma:medium="tactile" emma:mode="ink">
                <msink:context xmlns:msink="http://schemas.microsoft.com/ink/2010/main" type="inkWord" rotatedBoundingBox="8268,13837 10785,13818 10792,14837 8275,1485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832.0592">5456 12736 456 0,'-19'-9'168'0,"19"13"-128"0,0-4-16 16,0 0 168-16,0 0-112 16,14 0 28-16,10 0-64 15,10 0-8-15,20 0-24 16,9 0-8-16,5 0 0 0,0-4 20 0,0 0-12 16,-10-1-4-16,6-3-4 15,-16 3 12-15,-4-3-8 16,-15 8-20-16,0-5 4 15,-14 5 20-15,-6 5-4 16,-13 3 16-16,-6 1-16 16,-10 8-48-16,-4 5 24 15,0-5-148-15,-10-4 92 16,-5 4-64-16,-10-4 76 16,-9-4 36-16,5 0 16 15,4 4-12-15,0 0 12 16,1 4 4-16,4 4 4 15,5 1 24-15,0 4-12 16,5 4 24-16,5 5-24 0,5-1-4 16,-5 1-4-16,14-1 28 15,-9 1-16-15,14-1-4 16,-9 1-8-16,4-5 4 16,1-4-4-16,4-9-36 15,0-4 16-15,1-8-4 16,4-10 12-16,-5-8-12 15,-5-4 12-15,6 0 4 16,-1 0 4-16,5 4 16 16,0 4-8-16,0 5 84 15,5 12 56 1,10 10-76-16,5 3 44 16,-6 5-72-16,16 0 24 0,-1 0-40 15,10 0 0-15,5 0-16 16,19-9 56-1,-9-4-40-15,4-4-12 16,-4-1-8-16,-1-8 0 0,-14 0-4 16,0 0-124-16,-9 0 64 15,-11-8-144-15,1 8 112 16,-6 0-300 0,11 0 216-16,-20 8-132 15</inkml:trace>
          <inkml:trace contextRef="#ctx0" brushRef="#br0" timeOffset="13627.2186">6131 13478 416 0,'-9'5'152'0,"9"-5"-116"0,-10 8-12 0,10-8 180 16,0 9-116-16,0-9 8 15,10 9-56-15,-10-9 24 16,9-5-36-16,16-3-16 0,-1-10-4 16,10-7 16-16,5-14-12 15,9-9-4-15,6 5-4 16,-6-5-4-16,-4 1 0 15,5-1-12-15,-10 10 8 16,-5-6-16-16,-5 1 12 0,-10 0-4 16,-4 0 4-16,-10 4 8 15,-1 0 0-15,-4 9 0 16,5 4 0-16,-10 4 0 16,5 1 0-16,-9 8-20 15,9 4 12 1,0 5 20-16,-10 0-4 0,5 12-20 15,-5-4 4-15,-4 5 12 16,-6 8 0-16,-4-8 16 16,0 13-12-16,-5-5-4 15,-5 5 0-15,0-5-24 16,0 9 12-16,0 0 40 16,0-5-20-16,0 1 16 15,4 8-16-15,6 9-8 16,0 0 0-16,0 8-4 15,14 9 0-15,-5-4 16 16,15 13-8-16,0-9 32 0,0 5-24 16,15-10 4-16,-1-3-12 15,16-14 4-15,8-3-8 16,6-10 8-16,5 1-8 16,-1-5-12-16,-4-8 4 15,-5 8-128-15,0-13 72 16,-5 5-152-16,-5 0 120 15,-5-1-388 1</inkml:trace>
          <inkml:trace contextRef="#ctx0" brushRef="#br0" timeOffset="14308.0811">7336 13509 592 0,'-24'-9'220'0,"24"13"-172"0,19 1-12 15,-4-5 76-15,9 4-68 0,10 0 44 16,10-4-52-16,-5 5 0 16,5-1-24-16,4 0-192 0,10-4 96 15,1 0-448 1</inkml:trace>
          <inkml:trace contextRef="#ctx0" brushRef="#br0" timeOffset="14111.0062">7497 13241 436 0,'-10'-13'160'0,"10"9"-124"0,0-9-8 0,10 13 192 0,-10 0-124 16,0 0 32-16,0 0-76 15,4 0 28-15,16 0-44 16,4 0-12-16,0 0-12 0,10 0 8 16,5 0-12-16,-5 8-56 15,10-3 24-15,-10-1-332 16</inkml:trace>
        </inkml:traceGroup>
        <inkml:traceGroup>
          <inkml:annotationXML>
            <emma:emma xmlns:emma="http://www.w3.org/2003/04/emma" version="1.0">
              <emma:interpretation id="{86D1CB04-5DAF-47D5-B65F-0072D8926FA2}" emma:medium="tactile" emma:mode="ink">
                <msink:context xmlns:msink="http://schemas.microsoft.com/ink/2010/main" type="inkWord" rotatedBoundingBox="12001,13529 13469,13960 13202,14869 11734,1443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306.7395">9182 13120 340 0,'0'-13'128'0,"10"9"-100"0,14-14-8 0,-14 14 140 0,10-5-92 16,-11-3 80-16,6-1-88 15,4 0-4-15,-14-5-36 16,5 5 16-16,-10-8-24 15,-10 4-4-15,5-9-4 0,-14 4-4 16,-5-4 0-16,-10 5 16 16,-5 3-8-16,5 10-48 15,-5-1 24-15,-15 22 12 16,-4 9 4-16,9 8 64 16,-9 0-36-16,10 0 52 15,14 13-48-15,9 1 20 16,20-1-32-16,15 0 16 15,24-9-20-15,0-3 20 16,5-23-24-16,10-16-4 0,9-10-4 16,0-3-32-16,0-14 16 15,1 9-76-15,4-17 52 16,-24 4-64-16,-5-12 56 16,-10-14-24-16,0-9 44 15,-14-3-44-15,-10 3 40 16,0 9 32-16,-10 18 0 15,10 12 88-15,0 14-48 16,-4 16 24-16,-6 27-40 16,0 26 72-16,-4 16-56 15,4 10-12-15,-5-5-20 16,-4 4 8-16,4-12-12 16,-4-5 16-16,4-4-16 15,6-5 32-15,-11-8-24 0,6-9 4 16,-6-4-12-16,15-4-128 15,0-5 64-15,1-17-348 16,4 0 224 0,9 0-256-16</inkml:trace>
          <inkml:trace contextRef="#ctx0" brushRef="#br0" timeOffset="16104.7038">10105 12990 560 0,'5'-17'208'0,"10"9"-164"0,4-18-8 0,-14 17 100 16,-5-4-80-16,0-4-20 15,0-9-24-15,-14 4 4 16,-6-8-8-16,-4-5 16 0,-15 1-16 15,0 4-40-15,-5 8 20 16,1 13 20-16,-1 9-4 16,0 13 52-16,1 9-28 15,4 4 20-15,10 8-28 16,4 1-8-16,1 4-8 16,14-5-24-16,10-3 12 0,10-10 20 15,14 5-4-15,1-9-40 16,-1-4 20-16,10-4-96 15,14-5 60-15,1-4-40 16,9 0 52-16,5 0 4 16,1 0 16-16,-11 5 4 15,-4-1 4-15,-20 5 44 16,-10 4-24-16,-19 8 80 16,-14 9-56-16,-11 14 4 15,-9 16-24-15,-14 5 24 16,-6 0-24-16,6-1-12 15,9-12-8-15,-5-4 40 16,10-14-24-16,5-8 8 16,5 0-12-16,9-9-8 15,5-4 4-15,6-4-4 16,4-9 0-16,0 0-28 0,14-4 16 16,1-1 4-16,9 1 8 15,0 0 0-15,5-5 0 16,1-4 0-16,-1 0 0 15,0-4 16-15,-15-5-8 16,-4-4 24-16,-20 0-20 16,1-4-12-16,4 0-4 15,-15-5-4-15,6 5 0 16,-10 0 8-16,14 4 0 16,-5 4 0-16,6 5 0 0,-6 4 8 15,10 0-4 1,5 9 16-16,5 0-12 0,10 4 32 15,-1 8-24-15,20 1 32 16,0 4-32-16,5 0-4 16,5 0-8-16,-1 0 4 15,6 0-4-15,-15-5 16 16,-5 1-12-16,-5-5 16 16,-4 1-16-16,-5-5-92 15,-6 0 48-15,-9 0-236 16,0 0 152-16</inkml:trace>
        </inkml:traceGroup>
      </inkml:traceGroup>
    </inkml:traceGroup>
    <inkml:traceGroup>
      <inkml:annotationXML>
        <emma:emma xmlns:emma="http://www.w3.org/2003/04/emma" version="1.0">
          <emma:interpretation id="{F7066918-C111-4B25-A6F1-51496922FC59}" emma:medium="tactile" emma:mode="ink">
            <msink:context xmlns:msink="http://schemas.microsoft.com/ink/2010/main" type="paragraph" rotatedBoundingBox="11652,14404 22854,13736 22957,15457 11755,1612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7A2E50A-69E0-4780-A9E7-5F3DC1429D89}" emma:medium="tactile" emma:mode="ink">
              <msink:context xmlns:msink="http://schemas.microsoft.com/ink/2010/main" type="line" rotatedBoundingBox="11652,14404 22854,13736 22957,15457 11755,16125"/>
            </emma:interpretation>
          </emma:emma>
        </inkml:annotationXML>
        <inkml:traceGroup>
          <inkml:annotationXML>
            <emma:emma xmlns:emma="http://www.w3.org/2003/04/emma" version="1.0">
              <emma:interpretation id="{113509A1-E7D2-4FED-9502-F2972ECD80B1}" emma:medium="tactile" emma:mode="ink">
                <msink:context xmlns:msink="http://schemas.microsoft.com/ink/2010/main" type="inkWord" rotatedBoundingBox="11657,14485 14782,14298 14851,15450 11726,1563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6599.9237">8638 13608 392 0,'10'0'148'0,"5"0"-116"0,-1-4-8 16,6 4 164-16,4 0-108 15,0 4 56-15,10 5-80 16,15-1 56-16,9 5-64 16,15-13 28-16,29 9-44 0,39-9 36 15,5 0-40-15,-10 0 40 16,9 0-40-16,6 0 12 15,0 4-24-15,-20-4-8 16,-20 0-4-16,-23 0 20 16,-20-4-12-16,-15 4-20 15,-9-4 0-15,-15-1-12 16,-9 5 8-16,-11 0-204 0,-13 9 120 16,-6-5-368-1,-5 5 260-15,-14 4-144 16</inkml:trace>
          <inkml:trace contextRef="#ctx0" brushRef="#br0" timeOffset="17246.2758">9289 14182 520 0,'0'0'192'0,"0"-8"-152"0,0-10-8 16,0 14 104-16,0-5-80 15,-5-8-4-15,-14 9-32 16,4-14 12-16,-9 5-20 15,0 4 4-15,-10 0-8 0,0 4 28 16,0 5-20-16,-5 4 32 16,-5 8-32-16,10 5 56 15,-5 9-40-15,5 4 20 16,20 4-32-16,4-4 0 0,0 0-12 16,20-4-8-1,14-5 4-15,1-4 12 0,9-5-8 16,0-8 16-16,4-8-16 15,6-1-100-15,-5-8 48 16,5-5-60-16,4-8 60 16,-9-17 12-16,0-1 20 15,-5-4-60-15,-5 5 40 16,-9-5 12-16,-15 13 16 16,4 5 36-16,-9 8-16 15,-9 8 84-15,4 10-56 0,-15 12 32 16,11 13-44-16,-16 18 80 15,11 17-64-15,4 17 20 16,-5 0-36-16,11-4-4 16,13-5-16-16,-9-12 12 15,10-1-16-15,-15-8 40 16,10-17-24-16,-5 3-68 16,0-7 24-16,0-14-232 15,0-8 140-15,0-5-320 16,19-8 240-1,-9-5-208-15</inkml:trace>
          <inkml:trace contextRef="#ctx0" brushRef="#br0" timeOffset="17474.8868">9697 13962 676 0,'-14'-9'248'0,"14"9"-192"0,0 0-16 15,14 0 84-15,11 0 20 16,9-4-72-16,14 0-8 16,11-5-44-16,13 5 4 0,-4 0-12 15,-4-1-16-15,-6 1 0 16,-14 4-200-16,-20 4 112 16,-24-4-296-1,-10 9 216-15,-19 8-184 16</inkml:trace>
          <inkml:trace contextRef="#ctx0" brushRef="#br0" timeOffset="17756.7917">9863 13768 560 0,'-15'13'208'0,"10"0"-164"0,-5 4-8 15,6 5 84-15,-6 8-72 16,0 17 52-16,5 9-60 16,-9 5-4-16,4 4-20 15,5-5 24-15,0-8-24 0,5-5 20 16,5-8-20-16,0-4 0 16,5-9-8-16,4-5 20 15,11-8-16-15,4-4-56 0,10-5 20 16,4 5-252-16,11-5 152 15,9 1-388 1</inkml:trace>
          <inkml:trace contextRef="#ctx0" brushRef="#br0" timeOffset="18281.825">11024 13820 548 0,'9'17'204'0,"6"-8"-156"0,9 3-16 15,-9-7 96-15,9-1-76 16,10-4 8-16,0-9-40 15,10-3 16-15,0-6-24 16,9-8-20-16,1 5 0 0,-6-5 76 31,6-4-40-31,-1-9 0 16,0 8-16-16,-9-29 0 16,-5 8-8-16,-10-13 8 15,-5 14-8-15,-9-18-12 0,0 21 4 16,-15 0-4-16,4 18 0 15,-13 0 32-15,-1 4-12 0,-5 13 12 16,-9 13-12-16,-10 4 12 16,0 14-16-16,-10 29 68 15,6 14-44-15,-11 4-12 16,5 12-12-16,10-12 8 16,10-5-8-16,5-12 4 0,14-1-4 15,14-8 4-15,21-4-8 16,8-5 40-16,16-4-20 15,4-9-200-15,0 1 96 0,-4-5-392 16,-6-5 264 0</inkml:trace>
        </inkml:traceGroup>
        <inkml:traceGroup>
          <inkml:annotationXML>
            <emma:emma xmlns:emma="http://www.w3.org/2003/04/emma" version="1.0">
              <emma:interpretation id="{2A14DA59-C64F-4393-ACAA-65DAE923BF36}" emma:medium="tactile" emma:mode="ink">
                <msink:context xmlns:msink="http://schemas.microsoft.com/ink/2010/main" type="inkWord" rotatedBoundingBox="15921,14150 19548,13933 19638,15448 16011,15665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733.2499">14153 13258 312 0,'-20'9'112'0,"10"12"-84"0,-4 23-12 0,14-10 128 15,-10 27-84-15,5 3 28 0,0 1-52 16,0 0-12-16,5-5-16 15,-9 9 12-15,-1-8-12 16,-5-5 60-16,-9-4-40 0,-10-13 40 16,-10-13-36-1,-9-5 36-15,-10-16-40 0,0-14 4 16,4-8-20-16,6-9 20 16,9-4-20-16,10-1-648 15</inkml:trace>
          <inkml:trace contextRef="#ctx0" brushRef="#br0" timeOffset="33838.7045">14094 12969 320 0,'0'-30'120'0,"0"38"-96"0,10 5-4 0,-5-4-184 15</inkml:trace>
          <inkml:trace contextRef="#ctx0" brushRef="#br0" timeOffset="34751.739">14624 13250 228 0,'5'-18'84'0,"-5"14"-64"0,0-5-8 0,0 5 64 16,0 0-44-16,0-1 4 15,0-3-20-15,-5 3 32 16,5-3-24-16,-10 3 20 16,10 1-24-16,-15 4-8 15,6 9-8-15,-11 4 56 16,-4 8-32-16,0 10 52 16,-1 12-48-16,-9 0 36 15,10 9-36-15,-10-5 8 16,5 5-24-16,10-4 0 0,4-14-8 15,15-4 20-15,-10-4-16 16,20-4-4-16,5-14-4 0,-1 1 28 16,20-9-16-16,10-9-4 15,-5 1-8 1,4-14-48-16,6-4 24 0,-15-4-28 16,0 4 28-16,-10-4 8 31,1 17 12-31,-16-4-20 0,6-1 12 15,-15 18-12-15,0 0 8 16,-15 18 60-16,15 3-24 16,-9 18 0-16,9-4-16 0,9-1 12 15,6-8-12-15,4 4 4 16,6-12-4-16,-1 3 4 16,5-8-8-16,0-4 32 15,10-5-20-15,-15-4 12 0,10-4-16 16,-9 0 0-16,-1-5-4 15,-5-8-24-15,-4-9 8 16,-5-4 4-16,-10-9 4 16,-10-9 0-1,10-8 0-15,-15 0-28 0,6 4 16 16,-1 0 12-16,0 13 4 16,5 9-4-16,5 4 4 15,0 9-16-15,0 4 8 16,5 4-260-16,5 18 144 0,0 13-316 15</inkml:trace>
          <inkml:trace contextRef="#ctx0" brushRef="#br0" timeOffset="33222.7673">12918 13401 280 0,'0'-9'104'0,"0"9"-84"0,0 0 0 0,0 0 76 16,15 0-56-16,-5 0 28 15,14 4-40 1,0-4 52-16,10 5-44 0,0-5 12 16,15 4-32-16,-10 0 0 15,5 1-8-15,-6-1 20 16,-4-4-16-16,-9 0 12 0,-1 0-12 16,-5 0-60-16,-14 9 24 15,-10-1-360 1</inkml:trace>
          <inkml:trace contextRef="#ctx0" brushRef="#br0" timeOffset="33401.7399">12933 13634 496 0,'-10'-9'184'0,"20"14"-140"0,0-10-16 15,4 5 128-15,6 0-92 16,9 0 0-16,15 0-40 15,4 0-8-15,11-4-8 16,-11 4-40-16,6 0 16 0,-6 4-248 16</inkml:trace>
          <inkml:trace contextRef="#ctx0" brushRef="#br0" timeOffset="35579.3522">15673 13478 248 0,'15'-17'92'0,"4"0"-72"0,-4 4-4 16,-6-4 124-16,6 4-80 16,4-5 44-16,-4-3-60 0,-15 4 12 31,10-1-36-31,-10-3 60 0,0 3-44 0,-10-8 28 15,0 14-36-15,-4-14-8 16,-1 13-12-16,-14-13 36 16,14 8-20-16,-28 14-12 15,14-4-8-15,-15 8-16 16,5 8 8-16,-5 5 4 16,10 9 0-16,0 8-12 15,15 9 8-15,14 13 4 16,5-5 0-16,19-4 16 15,6-4-8-15,-1-13-4 16,10-9 0-16,0 9-24 0,15-4 12 0,-15-9-56 16,0 0 32-16,-10 0 0 15,0 0 16 1,-19-5-4-16,0 10 8 0,-10 3 24 16,0 1-4-16,-5 4 32 15,-4 0-24-15,-6 4 4 16,6 4-12-16,4 10 4 15,0 3-8-15,1 5 8 16,-1 0-8-16,5 0-4 16,5-1 4-16,0-3-32 15,0-5 16-15,10 5-32 16,4-1 28-16,1-25 4 31,0 12 12-31,-1-12 8 0,1-5-4 16,-10-13-12-16,-1 1 4 0,-8-14 12 15,4 9-4-15,-5-17 32 16,0-5-20 0,-10-12-4-1,1 12-8-15,-11-25 4 0,6 8-4 0,-10-9-28 16,0 5 12-16,4 4 24 16,1 5-8-16,5 3 28 15,-1 5-20-15,6 9 48 0,-6 0-32 16,15 8-4-16,5 5-16 15,15 0 4-15,4 4-8 16,1 0-4-16,-1 0 4 16,10 0-24-16,1 0 12 0,-6 0 92 15,-5-5-44-15,6 5-228 16,-6 0 100-16,0 0-480 16</inkml:trace>
          <inkml:trace contextRef="#ctx0" brushRef="#br0" timeOffset="36059.1177">15848 13720 540 0,'-10'-17'200'0,"20"13"-156"0,-10-5-12 16,0 0 160-16,0 1-112 16,0 3-24-16,0-3-36 15,15-1-20-15,9-8 4 16,20-5 4-16,4-8-4 0,20-9 16 15,-9-8-12-15,13-5-12 0,-13-4 0 16,-11-5-4-16,-9 9 0 16,5 1 16-16,-10 3-4 15,-10 5 24-15,-9-5-16 16,9 5 4-16,-9-4-8 16,-6 8-24-16,1 0 8 15,-5 4-24-15,-5 5 20 16,0 9 24-16,10 3-8 15,-10 10-8-15,-10 8 0 16,10 4-24-16,-5 9 16 0,-5 13 32 16,-4 0-12-16,-6 4 0 15,-4-4-4-15,0 4-4 16,0 0 0-16,-6 1 24 16,6 3-12-16,-5 5 12 15,14 9-12-15,1 3 12 16,4 6-16-16,10-6-12 15,15 1 0-15,4-4 56 16,5-14-28-16,-9-4 16 16,9 1-24-16,1-5-244 15,-1-9 120-15,-5 9-500 16</inkml:trace>
        </inkml:traceGroup>
        <inkml:traceGroup>
          <inkml:annotationXML>
            <emma:emma xmlns:emma="http://www.w3.org/2003/04/emma" version="1.0">
              <emma:interpretation id="{78DFEED1-7FB0-43FB-9FB4-CA18CF5F5BB8}" emma:medium="tactile" emma:mode="ink">
                <msink:context xmlns:msink="http://schemas.microsoft.com/ink/2010/main" type="inkWord" rotatedBoundingBox="20213,13975 22341,13848 22414,15064 20285,1519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7680.6226">17218 13418 548 0,'-5'0'204'0,"10"9"-156"0,15-9-16 15,-6 0 80-15,20 0-68 16,15 0 0-16,19 0-28 16,0 4-116-16,5 9 52 0,9-4-448 15</inkml:trace>
          <inkml:trace contextRef="#ctx0" brushRef="#br0" timeOffset="37501.069">17330 13146 456 0,'0'-17'168'0,"5"17"-128"0,4-9-16 0,1 5 176 0,-5-1-116 16,14 1 8-16,6 0-52 15,9-1-12-15,5 5-16 16,9 5-8-16,6 3 0 0,-6 5-164 15,-14 9 88-15</inkml:trace>
          <inkml:trace contextRef="#ctx0" brushRef="#br0" timeOffset="38024.515">18355 13215 8 0,'-10'0'4'0,"20"9"-4"0,-25-1 0 0,11 5 136 0,-1 13-76 15,5 17 96 1,-10 22-88-16,10 4 28 0,-15 5-56 16,6-5 64-16,-6-5-56 15,5 6 36-15,-14-6-48 16,5-3 44-16,-6-9-48 16,-9-9 92-16,-4-13-72 15,4-8 20-15,-10-14-40 0,5-12 4 16,0-13-20-16,-5-9 28 15,5-4-28-15,5-5-156 16,0-4 76-16,20 5-564 16</inkml:trace>
          <inkml:trace contextRef="#ctx0" brushRef="#br0" timeOffset="38131.2992">18282 12818 436 0,'15'-48'160'0,"-6"65"-124"0</inkml:trace>
          <inkml:trace contextRef="#ctx0" brushRef="#br0" timeOffset="38970.1953">18812 13081 352 0,'0'-9'132'0,"0"9"-104"0,-10-4-8 0,10 4 88 16,-5 0-64-16,0 0-8 0,-4 0-24 15,-6 4 52-15,0 5-36 16,-9 4 32-16,5 9-32 15,4 8 52-15,-9 9-44 16,14 4-24-16,-9 9-12 0,14-5 24 16,5 5-12-16,0-13 24 15,10-9-24-15,4-4 24 16,1-9-24-16,9-12 40 16,10-10-28-16,10-8-12 15,-5-8-8-15,4-5-104 16,-4 0 56-16,-5-4-44 15,-10-5 52-15,-14 14 4 16,0 3 16-16,-20 10 12 16,10 16 4-16,-14 10 52 15,14 8-28-15,14 8-28 16,1-4 0-16,14 1 28 0,19-10-16 16,1-4 28-16,0-8-24 15,-1-13 4-15,-4-5-8 16,-10-12 48-16,-5-10-32 15,-9-8 8-15,-11-12-20 16,-9 3-8-16,-9-4 0 16,-11 5-4-16,-4 8 0 15,0 9-12-15,9 4 8 16,0 8-32-16,1 10 20 16,9 4 16-16,15 4 0 15,4 8-228-15,6 5 124 0</inkml:trace>
        </inkml:traceGroup>
        <inkml:traceGroup>
          <inkml:annotationXML>
            <emma:emma xmlns:emma="http://www.w3.org/2003/04/emma" version="1.0">
              <emma:interpretation id="{7BFD1A55-0AB1-4BB1-BF87-C39199C353B6}" emma:medium="tactile" emma:mode="ink">
                <msink:context xmlns:msink="http://schemas.microsoft.com/ink/2010/main" type="inkWord" rotatedBoundingBox="22424,14255 22884,14228 22957,15457 22498,15485"/>
              </emma:interpretation>
              <emma:one-of disjunction-type="recognition" id="oneOf8">
                <emma:interpretation id="interp12" emma:lang="" emma:confidence="0">
                  <emma:literal>p</emma:literal>
                </emma:interpretation>
                <emma:interpretation id="interp13" emma:lang="" emma:confidence="0">
                  <emma:literal>P</emma:literal>
                </emma:interpretation>
                <emma:interpretation id="interp14" emma:lang="" emma:confidence="0">
                  <emma:literal>"</emma:literal>
                </emma:interpretation>
                <emma:interpretation id="interp15" emma:lang="" emma:confidence="0">
                  <emma:literal>^</emma:literal>
                </emma:interpretation>
                <emma:interpretation id="interp1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9390.3143">19701 13103 164 0,'0'-5'60'0,"5"10"-44"0,-5 3-8 0,0 1 132 16,-5 8-80-16,0 9 108 16,-19 17-96-16,14 13 52 15,-5 22-72-15,-9 13-4 16,14-5-28-16,-14 1 32 16,5 12-28-16,4 0 4 0,5 9-16 15,1-8 0-15,-6-10-4 16,0-12-24-16,-4-18 8 15,9-12-100-15,5-13 56 16,-4-10-416-16</inkml:trace>
          <inkml:trace contextRef="#ctx0" brushRef="#br0" timeOffset="39712.1303">19521 13155 268 0,'15'-13'100'0,"4"8"-76"0,5 5-8 15,-9 5 148-15,14 16-92 0,10 5 24 16,0 9-56-1,5 12 44-15,-1 5-48 0,-4 0-8 16,-15-9-16-16,-4-8 32 16,-20-5-20-16,-20-9 56 0,-4-3-44 15,-15-5 28-15,-19-5-36 16,0-3-132-16,9-10 56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35:13.1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8FC6B0-7B33-4538-9632-892117467F11}" emma:medium="tactile" emma:mode="ink">
          <msink:context xmlns:msink="http://schemas.microsoft.com/ink/2010/main" type="inkDrawing" rotatedBoundingBox="1064,3585 13916,3107 13928,3418 1075,3897" semanticType="underline" shapeName="Other">
            <msink:sourceLink direction="with" ref="{BF17839C-0FD3-4B0C-A032-2CBE6EF5DF5E}"/>
          </msink:context>
        </emma:interpretation>
      </emma:emma>
    </inkml:annotationXML>
    <inkml:trace contextRef="#ctx0" brushRef="#br0">34 453 364 0,'-15'-17'132'0,"1"13"-100"0,9-5-12 15,0 5 156 1,5 8-100-16,-5-4 24 15,5 0-60-15,0 0 8 16,5 0-28-16,0-4 60 16,14 4-44-16,6-5 56 0,-1 1-56 0,25-5-8 15,-6 5-16-15,16-4 16 16,4 8-16-16,0-9-4 16,10 9-4-16,34-9-4 15,0 9 0-15,43-8 0 16,-9 3 0-16,58-12 0 15,-4 0 0-15,77-9 24 16,-25 9-12-16,64-14 12 16,-24 5-12-16,82-12 0 15,-43 12-4-15,72-9-8 16,-38 5 4-16,72 4-4 16,-53 4 0-16,78-4-12 15,-59 14 8-15,107 3 20 16,-63 0-8-16,83 9-12 15,-73 9 0-15,73-9 4 16,-78 4 0-16,92-4 0 16,-73 5 0-16,64 3 8 15,-69-4-4-15,20 1 16 16,-72 3-12-16,13-8-4 16,-67 9 0-16,43-9-40 15,-62 4 20-15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8:35.2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-4-2 892 0,'5'5'332'16,"-5"-5"-260"-16,-5 17-20 0,5 5-704 15,0 3 344-15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9:41.3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594C3F-0178-4BF7-B0B2-90A3DF71A900}" emma:medium="tactile" emma:mode="ink">
          <msink:context xmlns:msink="http://schemas.microsoft.com/ink/2010/main" type="inkDrawing" rotatedBoundingBox="15715,2237 20817,2291 20816,2342 15714,2288" semanticType="underline" shapeName="Other">
            <msink:sourceLink direction="with" ref="{2CA1BDD9-1A33-4C14-8D10-88B035F524A9}"/>
            <msink:sourceLink direction="with" ref="{E263C9D0-B0BA-4171-8CE2-006E9EB27467}"/>
          </msink:context>
        </emma:interpretation>
      </emma:emma>
    </inkml:annotationXML>
    <inkml:trace contextRef="#ctx0" brushRef="#br0">0 0 364 0,'0'0'132'0,"0"0"-100"0,5 5-12 0,0-1 124 15,10 5-84-15,24-1 108 16,9 1-96-16,69 0 112 16,4-1-104-16,103-8 172 15,4 5-144-15,112-10 92 16,-9 1-116-16,96-5-48 16,-43 9-20-16,58-4 16 15,-44 8-16-15,-9-8-24 16,-68 8 4-16,-6 9 16 15,-67-13-4-15,-29 13-4 16,-54-4 0-16,-48-1 4 16,-25-3-4-16,-34-1-92 15,-19 0 52-15,-29-4-384 16,-5 5 232-16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8:13.3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8C5DFC-07A0-43CF-A7AD-EB2286C4BAD0}" emma:medium="tactile" emma:mode="ink">
          <msink:context xmlns:msink="http://schemas.microsoft.com/ink/2010/main" type="writingRegion" rotatedBoundingBox="2265,456 9250,480 9242,2840 2257,2816"/>
        </emma:interpretation>
      </emma:emma>
    </inkml:annotationXML>
    <inkml:traceGroup>
      <inkml:annotationXML>
        <emma:emma xmlns:emma="http://www.w3.org/2003/04/emma" version="1.0">
          <emma:interpretation id="{5FEDFB8E-9598-4D7C-B4E9-D6792E30C59B}" emma:medium="tactile" emma:mode="ink">
            <msink:context xmlns:msink="http://schemas.microsoft.com/ink/2010/main" type="paragraph" rotatedBoundingBox="2265,456 9250,480 9242,2840 2257,2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64361-CFB7-4293-9F1B-B3CF1882AE03}" emma:medium="tactile" emma:mode="ink">
              <msink:context xmlns:msink="http://schemas.microsoft.com/ink/2010/main" type="line" rotatedBoundingBox="2265,456 9250,480 9242,2840 2257,2816"/>
            </emma:interpretation>
          </emma:emma>
        </inkml:annotationXML>
        <inkml:traceGroup>
          <inkml:annotationXML>
            <emma:emma xmlns:emma="http://www.w3.org/2003/04/emma" version="1.0">
              <emma:interpretation id="{86BB43DA-3A18-4422-892E-5B8F8AFD6683}" emma:medium="tactile" emma:mode="ink">
                <msink:context xmlns:msink="http://schemas.microsoft.com/ink/2010/main" type="inkWord" rotatedBoundingBox="2242,865 5398,834 5416,2629 2260,26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-10996-1177 112 0,'5'-9'44'0,"-5"9"-36"0,5 9 0 16,-5-5 64-16,5 0-40 15,-1 5 76 1,11 0-60-16,-5-1 88 15,-1 5-76-15,6 0 68 16,0 17-72-16,4 18 56 0,5-1-60 0,1 31-12 16,4-5-24-16,0 27 16 15,0-14-20-15,-5 31 12 16,15-9-12-16,-15 4 28 16,10-9-24-16,-9-8-12 15,-6-13-8-15,-14-8 40 16,5-9-24-16,-5-18 8 15,0-4-12-15,-10-8-8 16,0-1 4-16,-5-8-156 16,-5-4 84-16</inkml:trace>
          <inkml:trace contextRef="#ctx0" brushRef="#br0" timeOffset="-376.8426">-10865-1087 312 0,'0'-8'112'0,"5"3"-84"0,-5 5-12 0,0 0 56 31,0 0-44-31,0 0 40 0,0 0-36 0,-5 5-28 16,0 12-4-16,-14 22 112 15,-1 8-60-15,-23 53 24 16,-16 8-44-16,-4-5 32 16,-5 5-36-16,0 17 4 15,5-12-20-15,-10-1 44 16,25-13-28-16,-6-13-4 16,20-17-16-16,-5-12 12 15,15-14-12-15,0-13 24 16,9-8-20-16,1-5 4 15,9-4-8-15,0-13-8 16,5 0 4-16,5-17-180 16,4 4 96-16</inkml:trace>
          <inkml:trace contextRef="#ctx0" brushRef="#br0" timeOffset="553.7923">-11346-1195 464 0,'-14'-38'176'0,"14"38"-140"0,14-26-8 0,-4 13 144 16,0 8-100-16,9-12 132 15,10 4-120-15,10-4 4 16,-5 8-52-16,20-4-8 16,-1 9-16-16,15-9-8 15,0 4 0-15,0-4 12 16,-5 0-8-16,5 1 24 16,0 7-20-16,5 1-120 15,-5 4 60-15</inkml:trace>
          <inkml:trace contextRef="#ctx0" brushRef="#br0" timeOffset="255.1755">-11278-258 560 0,'-10'-8'208'0,"10"8"-164"0,0-5-8 16,10 5 84 0,0 5-72-16,9-5 32 15,10 8-44-15,20 1 32 16,9 4-40-16,15-5 4 0,-5 5-20 0,0 0 20 15,-5 0-20-15,-14-4 12 16,-10 0-12-16,-5-5 12 16,0 5-16-16</inkml:trace>
          <inkml:trace contextRef="#ctx0" brushRef="#br0" timeOffset="899.2261">-9529-1341 208 0,'-14'-9'76'0,"14"9"-60"0,-34 17-4 0,24-8 108 16,-14-5-68-16,-10 22 16 15,-5-9-44-15,-5 14 12 16,-5 7-20-16,-23 36 124 16,28 8-76-16,-14 34 84 15,9-3-84-15,0 25-16 16,15-13-28-16,5 17 12 15,10-12-20-15,19 0 12 16,5-23-12-16,9-12 0 16,10-13-4-16,1-8-96 15,4-9 52-15,5-18-456 16,0-8 272-16</inkml:trace>
          <inkml:trace contextRef="#ctx0" brushRef="#br0" timeOffset="1305.1387">-9543-564 288 0,'-20'0'108'0,"20"0"-84"0,5 39-4 0,0-22 172 16,0 13-108-16,0 9 44 15,4 0-76-15,1 17-20 16,5-9-20-16,-1 1 44 15,1-1-32-15,-5-16 44 16,4-1-40-16,-9-22 84 16,0-3-64-16,-5-18-24 15,0-9-12-15,0-17-12 16,0 9 0-16,0-17 16 16,5 12-8-16,0-4-40 15,9 9 20-15,6 4-16 16,4 5 16-16,5-14 52 15,0 22-20-15,0-13 8 16,0 13-16-16,-4-4 20 16,-6 8-20-16,1-4 24 15,-1 5-24-15,-9-10 40 16,-1 18-28-16,-9-8-200 16,10 3 96-16,-10-3-612 15,0 8 384-15</inkml:trace>
          <inkml:trace contextRef="#ctx0" brushRef="#br0" timeOffset="1548.8258">-9398-974 488 0,'-14'-22'180'0,"14"22"-140"0,24-9-12 0,-9 1 188 16,-1 8-124-16,6 0 0 16,-1 0-60-16,5 0 4 15,6 8-20-15,4-8 20 16,0 0-24-16,4 0-32 16,11 0 12-16</inkml:trace>
          <inkml:trace contextRef="#ctx0" brushRef="#br0" timeOffset="1878.648">-8751-1169 300 0,'14'-8'112'0,"-14"8"-88"0,54 4-8 16,-30 0 248 0,0 9-148-16,10 17 96 0,-5 9-124 15,5 43 4-15,-5 5-56 0,-9 25 12 16,4-8-28 0,-19 21 36-1,-5-9-32-15,-24 14 20 0,9-18-24 0,-33-4 44 16,-1-17-36-16,-34-5 20 15,11-13-28-15,-16 1 0 16,15-14-12-16,5-12-164 16,20-9 84-16</inkml:trace>
        </inkml:traceGroup>
        <inkml:traceGroup>
          <inkml:annotationXML>
            <emma:emma xmlns:emma="http://www.w3.org/2003/04/emma" version="1.0">
              <emma:interpretation id="{B1D2F9F4-042B-4EB9-AAD7-CC3A595E1F51}" emma:medium="tactile" emma:mode="ink">
                <msink:context xmlns:msink="http://schemas.microsoft.com/ink/2010/main" type="inkWord" rotatedBoundingBox="6040,1809 9113,359 9924,2078 6851,3528"/>
              </emma:interpretation>
            </emma:emma>
          </inkml:annotationXML>
          <inkml:trace contextRef="#ctx0" brushRef="#br0" timeOffset="2163.9085">-7746-504 820 0,'15'-4'304'0,"-15"4"-236"0,24 8-20 16,-9-8 28 0,-6 0-52-16,16-4-12 0,4 0-4 0,5 0 0 15,5 4-4-15,-5 0-64 16,-5 4 32-16</inkml:trace>
          <inkml:trace contextRef="#ctx0" brushRef="#br0" timeOffset="2325.8358">-7751-305 644 0,'10'13'236'0,"-10"-13"-180"0,34 8-20 0,-10-3 60 16,6-1-60-16,13 0 32 16,6 1-40-16,4 3-60 15,1 1 16-15,-11 4-428 16,-9 0 244-16</inkml:trace>
          <inkml:trace contextRef="#ctx0" brushRef="#br0" timeOffset="4085.5198">-7080 476 444 0,'-24'-9'164'0,"14"9"-124"0,5-4-16 16,5-4 124 0,0 3-88-16,15-12 88 15,-6 4-84-15,16-17 4 16,9 4-44-16,19-22-20 0,-4 10-8 0,19-27 28 16,4 4-12-16,11-29 4 15,-10 3-8-15,-5-12 4 16,-10 21-8-16,-9-4 16 15,-5 18-12-15,-10-14-4 16,-10 17 0-16,-10-3 4 16,1 16-4-16,-10-4-4 15,5 18 4-15,-6-1-4 16,1 14 0-16,-5 3-20 16,0 14 12-16,-9 17-4 15,4 9 4-15,-10 12 16 16,5 9-4-16,-4 1-4 15,4-6 4-15,0-3-4 16,6-1 0-16,4-12 0 16,9 0 0-16,1-14 32 15,9-3-16-15,6-10 4 16,-1 1-12-16,0-13-32 16,1 4 12-16,-6-17-32 15,5 8 28-15,-4-13-4 16,-1 9 12-16,-9 1-12 15,5 12 12-15,-15 8 4 16,4 14 4-16,-4 13 44 16,0 8-24-16,-4 9 36 15,-1-1-32-15,-5 10-4 16,10-5-12-16,-5 5-16 0,5-5 4 16,-5-4 48-1,10-1-24-15,-5-7-132 0,5-5 60 16,0-9-404-16,5-4 252 0</inkml:trace>
          <inkml:trace contextRef="#ctx0" brushRef="#br0" timeOffset="4503.7323">-4617-1600 496 0,'-10'-48'184'0,"10"48"-140"0,-24-43-16 0,9 21 136 16,11 9-96-16,-16-13 8 15,6 9-48-15,-11 0 8 16,6 8-20-16,-10 9 8 16,4 0-12-16,-9 22-32 15,5 8 8-15,-5 31 32 16,15 8-12-16,-5 26 16 15,9 0-12-15,-9 51-8 16,14 1 0-16,0 26 12 16,5-18-8-16,-9 22-4 15,9-21 0-15,-19-1 20 16,4-21-12-16,-19-13-12 16,0-26-4-16,-19 8 40 0,10-25-24 15,-11 8 16-15,11-8-16 16,-6-13 0-16,11-5-4 15,-11-25-16-15,15-14 4 0,0-29-60 16,5-5 36-16,10-35-332 16,14 5 200-1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8:21.2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30AFBE-AB22-4DC4-B396-5721DB31C855}" emma:medium="tactile" emma:mode="ink">
          <msink:context xmlns:msink="http://schemas.microsoft.com/ink/2010/main" type="writingRegion" rotatedBoundingBox="9415,1512 20365,-1670 21252,1382 10302,4565"/>
        </emma:interpretation>
      </emma:emma>
    </inkml:annotationXML>
    <inkml:traceGroup>
      <inkml:annotationXML>
        <emma:emma xmlns:emma="http://www.w3.org/2003/04/emma" version="1.0">
          <emma:interpretation id="{9F5AA36D-7DA5-44AB-ADB9-C69EB9932CAE}" emma:medium="tactile" emma:mode="ink">
            <msink:context xmlns:msink="http://schemas.microsoft.com/ink/2010/main" type="paragraph" rotatedBoundingBox="9784,1679 12661,-111 13382,1046 10505,2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94C096-4AC0-4527-828C-4BD2790184AB}" emma:medium="tactile" emma:mode="ink">
              <msink:context xmlns:msink="http://schemas.microsoft.com/ink/2010/main" type="line" rotatedBoundingBox="9784,1679 12661,-111 13382,1046 10505,2837"/>
            </emma:interpretation>
          </emma:emma>
        </inkml:annotationXML>
        <inkml:traceGroup>
          <inkml:annotationXML>
            <emma:emma xmlns:emma="http://www.w3.org/2003/04/emma" version="1.0">
              <emma:interpretation id="{5BF2EEBF-9185-4C6B-9A1A-83210A0CF4FF}" emma:medium="tactile" emma:mode="ink">
                <msink:context xmlns:msink="http://schemas.microsoft.com/ink/2010/main" type="inkWord" rotatedBoundingBox="9784,1679 11541,585 11875,1120 10118,2215">
                  <msink:destinationLink direction="from" ref="{C19EF491-EBC7-4363-8EC3-667A50B369C8}"/>
                </msink:context>
              </emma:interpretation>
            </emma:emma>
          </inkml:annotationXML>
          <inkml:trace contextRef="#ctx0" brushRef="#br0">-3587-452 288 0,'-5'-9'108'0,"5"9"-84"0,5-4-4 16,0 0 144-1,0 4-92-15,0-9 52 16,4 5-76-16,1-9 64 15,0 4-64-15,-5-4 0 0,-1 9-28 0,1-13 4 16,0 8-12-16,-5-8-8 31,5 4 0-31,-10-9 12 16,5 5-8-16,-10-9-4 0,6 9 0 0,-11-9 4 16,0 4-4-16,-9 5 8 15,5 8-8-15,-20 9-12 16,10 13 4-16,-15 5 28 15,0 12-12-15,1 9-12 16,-1-1-4-16,10 1 28 16,10 0-12-16,-1 0-12 15,11-4-4-15,4-10 4 16,15 1 0-16,4-13 16 16,11 0-8-16,19-17 24 15,0 0-20-15,14-14-20 16,1 5 0-16,4-17-136 15,0 9 76-15,-4-18-64 16,-6 4 72-16,-9-21 28 16,-5 4 16-16,-5-21-12 15,-5 12 16-15,-4-8 48 16,-1 18-16-16,-9-6 8 16,5 19-16-16,-10 3 72 15,-1 13-48-15,-8 10-20 16,-1 7-16-16,-10 14 52 15,5 12-28-15,-9 23 8 16,4 7-20-16,-9 23 20 16,5-5-20-16,-6 0 24 15,11-9-24-15,-1 1 12 0,10-9-12 0,5-1 12 16,10-7-16-16,5-1 16 16,4-9-16-16,-4-8 40 15,4-4-24-15,0-9-68 16,1-5 24-16,-1-12-308 15,6 0 176-15</inkml:trace>
          <inkml:trace contextRef="#ctx0" brushRef="#br0" timeOffset="402.1436">-3004-979 476 0,'-5'18'176'0,"5"-18"-136"0,-10 69-12 0,1-31 92 16,9 1-72-16,-10 17 8 15,5-8-36-15,-9-1 4 16,4 1-12-16,-5-18 44 16,10 9-28-16,-4-13 20 15,4-5-28-15,0-12 28 16,5-5-32-16,0-8 32 15,5 0-32-15,0-18-4 16,4 9-8-16,6-21-16 16,9 3 8-16,5-16-16 15,1 8 12-15,4-13 20 0,0 18-4 16,0-1 76-16,4 9-48 16,1 5 24-16,0 8-40 0,-10 4 0 15,1 5-12-15,-6 4 12 16,5 4-12-16,-5-4 32 15,-4 5-24-15,-11-5 4 16,6 0-12-16,-10-5-184 16,5 5 100-16</inkml:trace>
          <inkml:trace contextRef="#ctx0" brushRef="#br0" timeOffset="676.3772">-2819-1164 580 0,'-10'-9'216'0,"10"9"-168"0,5 4-12 15,-5-4 180 1,9 0-124-16,6 0 36 15,5 5-80-15,9-5-20 16,0 4-16-16,0-4 32 16,0 4-20-16,0-4-92 15,5 0 36-15,0-4-572 0,0 4 332 0</inkml:trace>
          <inkml:trace contextRef="#ctx0" brushRef="#br0" timeOffset="855.8856">-2154-1415 716 0,'-9'-13'264'0,"9"13"-204"0,-5 9-16 16,0 0 116-16,0 3-96 0,-14 6 16 16,14 12-44-16,-5 0-24 15,0 9-8-15,10-4-68 16,0 3 36-16</inkml:trace>
        </inkml:traceGroup>
        <inkml:traceGroup>
          <inkml:annotationXML>
            <emma:emma xmlns:emma="http://www.w3.org/2003/04/emma" version="1.0">
              <emma:interpretation id="{66D7F577-532A-4C08-82B3-EDAB395E8615}" emma:medium="tactile" emma:mode="ink">
                <msink:context xmlns:msink="http://schemas.microsoft.com/ink/2010/main" type="inkWord" rotatedBoundingBox="12612,868 13269,795 13304,1108 12646,11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680.9671">-1216-1138 780 0,'-10'-9'288'0,"10"9"-224"0,0-4-20 0,0-1 120 16,0 10-100-16,10-5-16 16,4 0-32-16,20 0 28 15,-9-5-20-15,23 1-4 16,1 0-12-16,19-1 20 15,5-3-16-15,9-1 12 16,1 0-12-16,-20 9-88 16,0 0 44-16,-34 0-200 15,-9 9 128-15,-30 0-396 16,-4 4 284-16</inkml:trace>
          <inkml:trace contextRef="#ctx0" brushRef="#br0" timeOffset="10356.1497">-1148-1398 704 0,'-20'0'264'0,"20"0"-208"0,0 0-12 15,0 0 96-15,10 9-84 16,5-9 40-16,4 4-56 0,6-8 4 16,-1 4-28-16,10-4 28 15,0 4-28-15,10-9 20 16,-1 1-20-16,11-5 36 16,-6 4-28-16,1-4-172 15,-1 4 80-15,-4-4-240 16,-5 5 176-16</inkml:trace>
        </inkml:traceGroup>
      </inkml:traceGroup>
    </inkml:traceGroup>
    <inkml:traceGroup>
      <inkml:annotationXML>
        <emma:emma xmlns:emma="http://www.w3.org/2003/04/emma" version="1.0">
          <emma:interpretation id="{72815C25-8DFE-4899-B66C-4AEAF355E442}" emma:medium="tactile" emma:mode="ink">
            <msink:context xmlns:msink="http://schemas.microsoft.com/ink/2010/main" type="paragraph" rotatedBoundingBox="9621,2221 20571,-960 21252,1382 10302,4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AB48EE-FB73-4D38-B7A9-82E706BF2EDF}" emma:medium="tactile" emma:mode="ink">
              <msink:context xmlns:msink="http://schemas.microsoft.com/ink/2010/main" type="line" rotatedBoundingBox="9621,2221 20571,-960 21252,1382 10302,4565"/>
            </emma:interpretation>
          </emma:emma>
        </inkml:annotationXML>
        <inkml:traceGroup>
          <inkml:annotationXML>
            <emma:emma xmlns:emma="http://www.w3.org/2003/04/emma" version="1.0">
              <emma:interpretation id="{DB701230-BB65-49BA-9F8B-173B5CE3E5C8}" emma:medium="tactile" emma:mode="ink">
                <msink:context xmlns:msink="http://schemas.microsoft.com/ink/2010/main" type="inkWord" rotatedBoundingBox="9789,2800 10937,2467 11348,3879 10200,4213"/>
              </emma:interpretation>
            </emma:emma>
          </inkml:annotationXML>
          <inkml:trace contextRef="#ctx0" brushRef="#br0" timeOffset="1873.9542">-3655 1935 748 0,'-29'-56'276'0,"29"56"-216"0,39-60-16 15,-10 30 48-15,5 8-60 16,14-38 24-16,6 8-36 0,9-48 28 31,0 5-32-31,10-30 40 0,-5 17-32 16,0-26-4-1,-5 18-12-15,-19-22 12 16,-5 26-12-16,-20 4 48 0,1 17-28 0,-15 18 4 16,-1 21-20-1,1 13-44-15,-5 9 20 0,-9 4-8 16,9 8 12-16,0 6-36 16,0 3 24-16,0 9 16 15,0 0 4-15,-10 0 0 16,0 9 4-16,-14-1 20 15,4 5-12-15,-18 9-20 16,8 8 0-16,-13 4-32 16,9 5 24-16,0 0-4 15,9 0 12-15,1-13 0 16,10 4 0-16,4-21 8 16,5 8 0-16,10-21-12 15,5-1 8-15,14-12-16 16,5-4 12-16,15 3-40 15,-1-3 28-15,6 3 8 16,0 10 8-16,-11-14 12 16,-4 14-4-16,-9-10 52 15,-6 14-32-15,-9-22 52 16,0 17-44-16,-10-21 28 0,0 13-32 0,-15-5 0 16,0 5-16-1,-9-4 12-15,10 3-16 16,-11 1-12-16,6 4 0 0,-1 4-48 15,11 9 24-15</inkml:trace>
        </inkml:traceGroup>
        <inkml:traceGroup>
          <inkml:annotationXML>
            <emma:emma xmlns:emma="http://www.w3.org/2003/04/emma" version="1.0">
              <emma:interpretation id="{DC6A2A70-49BA-488A-B79E-DD20B9BE8103}" emma:medium="tactile" emma:mode="ink">
                <msink:context xmlns:msink="http://schemas.microsoft.com/ink/2010/main" type="inkWord" rotatedBoundingBox="12095,1502 14682,750 15363,3094 12777,3846"/>
              </emma:interpretation>
            </emma:emma>
          </inkml:annotationXML>
          <inkml:trace contextRef="#ctx0" brushRef="#br0" timeOffset="9954.0799">-944-1013 416 0,'-5'17'152'0,"5"-17"-116"0,-5 56-12 16,0-17 108 0,1 4-76-16,-1 22 48 15,0 4-60-15,0 17 4 16,-5 1-32-16,1 8-8 16,4-5-4-16,-10 1 72 15,10-13-40-15,-9-14 68 16,4-7-64-16,-14-14 36 15,-1-9-44-15,-18-8 16 0,-1 0-28 16,-24-17 44 0,5-1-36-16,-10-21 20 0,15-4-28 0,-1-30-8 31,16 3-8-31,9-29-40 0,14 13 20 0,6-1-328 16,14 9 188-16</inkml:trace>
          <inkml:trace contextRef="#ctx0" brushRef="#br0" timeOffset="10731.3328">241-1320 404 0,'5'0'148'0,"-5"0"-112"15,-5 0-12-15,1 0 144 16,-1 5-96-16,-15-5 76 16,6 4-84-16,-15-4 8 15,-1 8-40-15,-23 1-20 16,4 8-8-16,-14 9 28 15,15 0-16-15,-16 26 32 16,16 13-32-16,-6 30 20 16,11 4-20-16,-1 9 28 15,15-9-28-15,-5 18-4 0,19-14-8 16,1 5 20-16,9 5-12 16,15-18 32-16,-1-18-28 0,6-21-4 15,-1 1-8-15,6-19-268 16,-1-7 144-16</inkml:trace>
          <inkml:trace contextRef="#ctx0" brushRef="#br0" timeOffset="11107.3766">-181-560 600 0,'-5'4'224'15,"5"-4"-176"-15,-10 39-12 0,0-17 88 16,10 8-76-16,-9 17 24 16,9 1-40-16,-10 8-12 15,10 5-12-15,-5-10 4 16,10-7-8-16,-5-14 40 16,0-4-20-16,0-18 40 15,0 1-36-15,0-22 4 16,10 0-20-16,-5-26 12 15,-1 5-16-15,1-14-4 16,5 5 0-16,5 4-32 0,4 9 16 16,5-5 48-16,5 14-16 15,10-5 16-15,5 13-20 16,5-4 8-16,-1 8-12 0,-4-4 20 16,-5 4-20-16,-5 1-56 15,-5 8 20-15,-10-9-252 16,1 5 152-16</inkml:trace>
          <inkml:trace contextRef="#ctx0" brushRef="#br0" timeOffset="71101.0119">780 946 52 0,'-5'4'16'0,"5"-4"-12"0,9 9 0 15,-4-9 76 1,0 4-44-16,0 0 40 0,5 1-44 16,4-1 36-1,1 0-40-15,-5 1 64 0,4-1-52 16,-9-4 36-16,0 4-44 0,0-4 36 16,0 5-40-16,-10-10 20 15,5 1-28-15,-10-9 16 16,0 4-20-16,-9-12 20 15,4 3-24-15,-19-16-12 16,5 4-4-16,-19-22 4 16,4 9 0-16,-14-26 16 15,14 12-8-15,-10-12-4 16,6 5 0-16,-20-1-24 16,19 13 12-16,-9 4 4 15,14 14 4-15,5-1 0 16,5 14 0-16,10-5-20 15,14 13 12-15,5-4-4 16,10 4 4-16,5 0 16 16,9 4-4-16,-4 5-12 15,-5 4 4-15,-10 0 12 16,5 4-4-16,-20 5-28 16,5 4 12-16,-14 4 76 15,0 0-36-15,-10 5 8 16,5-1-20-16,-5 1 24 0,14 4-24 15,6-9 4-15,14-4-12 16,9-9 28-16,11-4-20 0,9-8 12 16,5-1-16-16,5-4-24 15,4 5 4-15,-4-10 12 16,0 10 0-16,-10-10 8 16,0 10-8-16,-9-5-4 15,4 4 4-15,-19-12 20 16,5 8-12-16,-15-13 48 15,5 4-32-15,-5-4 28 16,-5 5-28-16,-9-5 0 16,9 8-16-16,-9-3 0 15,4 8-4-15,1 0 4 16,4 4-8-16,0 5-4 16,5 8 4-16,0 1-112 15,10 3 60-15,0 1-332 16,10 0 212-16</inkml:trace>
          <inkml:trace contextRef="#ctx0" brushRef="#br0" timeOffset="11337.4895">3-728 592 0,'-14'-9'220'0,"14"9"-172"0,10-9-12 0,-6 5 120 16,11 4-92-16,4-4 60 15,6-1-68-15,-1-3-24 16,5 8-20-16,-5-5 0 16,6 5-8-16,-11-4-4 15,5 8 4-15</inkml:trace>
          <inkml:trace contextRef="#ctx0" brushRef="#br0" timeOffset="11859.0902">854-1186 684 0,'43'4'252'0,"-43"-4"-192"0,25 52-20 15,-11 0 68 1,10 0-68-16,-14 38 52 16,5 5-52-16,-25 26-12 15,10-8-16-15,-24 20 16 0,-1-12-16 0,-18 4 48 32,-6-21-32-32,-19-13 28 0,0-14-28 0,-5-12-44 15,15-13 8-15,-15-13-396 16,15-9 224-16</inkml:trace>
          <inkml:trace contextRef="#ctx0" brushRef="#br0" timeOffset="11527.5711">426-996 572 0,'-10'-9'208'0,"10"9"-160"0,-9 9-12 0,9-5 68 15,9 9-64-15,-9 9-16 16,5 4-16-16,0 8 36 16,0 1-24-16</inkml:trace>
        </inkml:traceGroup>
        <inkml:traceGroup>
          <inkml:annotationXML>
            <emma:emma xmlns:emma="http://www.w3.org/2003/04/emma" version="1.0">
              <emma:interpretation id="{2CA1BDD9-1A33-4C14-8D10-88B035F524A9}" emma:medium="tactile" emma:mode="ink">
                <msink:context xmlns:msink="http://schemas.microsoft.com/ink/2010/main" type="inkWord" rotatedBoundingBox="15625,925 17944,140 18311,1226 15992,2010">
                  <msink:destinationLink direction="with" ref="{C7594C3F-0178-4BF7-B0B2-90A3DF71A900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592.9706">2646-1583 872 0,'0'-13'324'0,"0"13"-252"0,25-4-20 0,-16 4 24 15,6 4-52-15,9-4 8 16,0 4-20-16,20 5 44 16,-5-9-28-16,19 0-268 15,10 4 128-15</inkml:trace>
          <inkml:trace contextRef="#ctx0" brushRef="#br0" timeOffset="13840.7529">3365-1885 488 0,'-9'-5'180'0,"9"5"-140"0,9 35-12 0,-9 4 64 15,10 8-56-15,-10 35 12 16,5 0-28-16,-5 22 4 15,5-9-12-15,-15 13 0 16,5-9-4-16,-14-4 56 16,-1-9-36-16,-19-8 104 15,5-22-76-15,-19-17 48 16,9-4-64-16,-9-35-28 16,14-9-12-16,5-38-372 15,19-1 204-15</inkml:trace>
          <inkml:trace contextRef="#ctx0" brushRef="#br0" timeOffset="77021.2965">3749-901 300 0,'0'26'112'16,"5"-5"-88"-16,-5-8-8 0,0-8 144 16,0 8-92-16,0-13 140 15,0 8-120-15,0-16 64 16,0 8-88-16,0-22 36 16,10 13-60-16,-1-25 8 15,1 4-32-15,5-18-8 16,-1 5-4-16,1-13 4 15,4 13-4-15,-4-22-28 16,4 13 12-16,-19-17 12 0,10 13 4 0,-10-17-4 16,5 16 4-16,-5-7-4 15,0 16 0-15,0-4 16 16,10 14-8-16,4-6 24 16,1 14-20-16,-1-4 12 15,6 8-12-15,-1 0 12 16,6 9-16-16,-1-5 68 15,0 9-44-15,-4 0 4 16,4 4-20-16,-10 9 8 16,6 5-16-16,-10 3-4 15,4 10 0-15,-14-1 4 16,0 0-4-16,-5 13-4 16,0-4 4-16,-9-4-32 15,4 4 16-15,-9-9-64 16,4 0 40-16,1-8-36 15,4 4 40-15,5-13-16 16,5 4 28-16,5 1 8 16,5 3 12-16,4 9-28 15,6 5 16-15,-6 4 32 16,6 0-12-16,-11 0-8 16,6 0-4-16,-10-9 56 15,0 5-28-15,-15-14 44 16,0 5-40-16,-14-4 12 15,0-1-24-15,-15-8-16 16,10 0-4-16,-5-8-136 0,9 3 72 16</inkml:trace>
          <inkml:trace contextRef="#ctx0" brushRef="#br0" timeOffset="13374.3208">1850-1126 580 0,'-10'0'216'0,"10"0"-168"0,0 18-12 0,5-5 68 16,9 0-64-16,1 0 8 15,14 8-28-15,20-12-4 16,-1 8-8-16,35-17 12 15,-1 4-12-15,1-8 24 16,-10 0-20-16,-5-5 32 16,-20 0-28-16,-14-8 48 15,0 9-36-15,-29-14 12 16,-5 5-24-16,-24-18 8 16,0 18-12-16,-35 0-8 15,11 4 0-15,-20 0-40 16,10 4 20-16,-6 9-12 15,21 4 16-15,-6 18-28 16,10 4 24-16,5 30 40 16,10 4-12-16,4 31 8 15,16-9-12-15,8 0-8 16,16-8 4-16,4-14 20 16,10-4-12-16,29-17 40 15,0 0-28-15,15-13 56 0,-5 0-44 16,0-13-148-16,-5-5 60 0,-10-16-268 15,1 3 180 1</inkml:trace>
        </inkml:traceGroup>
        <inkml:traceGroup>
          <inkml:annotationXML>
            <emma:emma xmlns:emma="http://www.w3.org/2003/04/emma" version="1.0">
              <emma:interpretation id="{E263C9D0-B0BA-4171-8CE2-006E9EB27467}" emma:medium="tactile" emma:mode="ink">
                <msink:context xmlns:msink="http://schemas.microsoft.com/ink/2010/main" type="inkWord" rotatedBoundingBox="18387,269 20730,-411 21037,643 18693,1324">
                  <msink:destinationLink direction="with" ref="{C7594C3F-0178-4BF7-B0B2-90A3DF71A900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7632.9227">4910-1868 496 0,'0'-9'184'0,"0"9"-140"0,0 26-16 0,-5-9 144 31,5 9-100-31,-4 13 68 0,4-4-80 0,0 17-24 16,4-5-24-16,-4-8 8 16,10-5-12-16,-10-12 48 15,15 0-28-15,-15-14 28 16,0-3-28-16,0-18 8 15,9 0-20-15,-9-18 8 16,0 6-12-16,0-19-8 16,0 6 0-16,0-6 4 15,15 10-4-15,-5-1 16 16,4 18-12-16,1-5 40 16,4 5-24-16,15 4 20 15,-4 5-24-15,-1-5-52 16,19 8 16-16,1-8-184 15,-10 13 112-15,-5-8-332 16,0 8 236-16</inkml:trace>
          <inkml:trace contextRef="#ctx0" brushRef="#br0" timeOffset="77802.8751">5148-2041 612 0,'-14'-21'228'0,"14"21"-180"0,0 0-12 16,10-5 148-1,4 5-108-15,6-4 140 16,4 0-128-16,10-1-16 16,5 5-44-16,4 0-108 0,1 0 44 0,5 5-484 15,-1 12 288-15</inkml:trace>
          <inkml:trace contextRef="#ctx0" brushRef="#br0" timeOffset="78009.9262">5386-1661 976 0,'15'0'360'0,"-15"0"-280"0,34-13-20 0,-10 9 116 15,1 0-108-15,9-9-20 16,0 0-28-16,14-5-220 15,6 1 108-15,4 0-456 16,5 8 304-16</inkml:trace>
          <inkml:trace contextRef="#ctx0" brushRef="#br0" timeOffset="78337.7988">6140-1898 456 0,'-5'-5'168'0,"5"5"-128"0,0 13-16 15,-5 0 96 1,5 5-72-16,-5 12 32 16,10 9-44-16,-5 4 4 0,0 4-24 0,0-4 36 15,5 1-28-15,-5-14 32 16,5 0-32-16,-5-17 64 31,0-4-48-31,0-18-8 0,0 0-20 0,-5-17-12 16,5 1 4-16,0-23-4 15,5 9 0-15,-5-8-12 16,4 12 8-16,6-4 4 16,5 13 0-16,4 1-20 15,1 12 12-15,-1 0-4 16,5 4 4-16,-4 5-36 16,4 4 24-16,-5-5-320 15,6 5 188-15</inkml:trace>
          <inkml:trace contextRef="#ctx0" brushRef="#br0" timeOffset="78518.7801">6271-2071 624 0,'5'-22'228'0,"-5"22"-176"0,9 5-16 15,-9-5 52 1,5 8-56-16,5-3 24 16,4 3-36-16</inkml:trace>
          <inkml:trace contextRef="#ctx0" brushRef="#br0" timeOffset="78700.8416">6674-2133 632 0,'-39'8'236'0,"39"-8"-184"0,-15 26-16 0,15-13 28 15,10-4-44-15,10 8-20 16,4-4 0-16,10 0-256 16,5 0 140-16</inkml:trace>
          <inkml:trace contextRef="#ctx0" brushRef="#br0" timeOffset="79017.182">7023-2108 528 0,'-10'-8'196'0,"10"8"-152"0,10 4-12 15,-6-4 132 1,1 4-96-16,-10 5 68 0,5 4-76 16,-9 9 8-1,9 4-36-15,-10 12-32 0,5 6 0 0,-9 20 24 16,4 6-12-16,-10 3-208 15,11-4 108-15,-16-4-496 16,6-5 328-16</inkml:trace>
          <inkml:trace contextRef="#ctx0" brushRef="#br0" timeOffset="77291.5149">4755-2054 624 0,'5'-21'228'0,"-5"21"-176"0,0 4-16 0,-5 0 116 16,5 5-92-16,-10 4 80 15,5 9-80-15,-14 16 64 16,9 1-68-16,0 26-12 16,6-5-28-16,-1 18-4 15,5 0-4-15,0-9 4 16,9-13-8-16,-4-8-4 15,0-5 4-15,-5-13-16 16,5-4 8-16,-10-13-252 16,0 0 140-16,5-18-340 15,0 1 256-15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9:43.7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9EBBA7-534E-4C6D-8100-DD2DF77CCF73}" emma:medium="tactile" emma:mode="ink">
          <msink:context xmlns:msink="http://schemas.microsoft.com/ink/2010/main" type="writingRegion" rotatedBoundingBox="17058,2507 20660,2488 20665,3444 17063,3464"/>
        </emma:interpretation>
      </emma:emma>
    </inkml:annotationXML>
    <inkml:traceGroup>
      <inkml:annotationXML>
        <emma:emma xmlns:emma="http://www.w3.org/2003/04/emma" version="1.0">
          <emma:interpretation id="{21F71DAE-44CE-42C9-8509-C3F2ABEDB6AE}" emma:medium="tactile" emma:mode="ink">
            <msink:context xmlns:msink="http://schemas.microsoft.com/ink/2010/main" type="paragraph" rotatedBoundingBox="17058,2507 20660,2488 20665,3444 17063,3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7F0574-764B-4EBB-800C-73AAF01D90FD}" emma:medium="tactile" emma:mode="ink">
              <msink:context xmlns:msink="http://schemas.microsoft.com/ink/2010/main" type="line" rotatedBoundingBox="17058,2507 20660,2488 20665,3444 17063,3464"/>
            </emma:interpretation>
          </emma:emma>
        </inkml:annotationXML>
        <inkml:traceGroup>
          <inkml:annotationXML>
            <emma:emma xmlns:emma="http://www.w3.org/2003/04/emma" version="1.0">
              <emma:interpretation id="{E8EB3191-76E6-4575-9BC6-CDFBAF409DEB}" emma:medium="tactile" emma:mode="ink">
                <msink:context xmlns:msink="http://schemas.microsoft.com/ink/2010/main" type="inkWord" rotatedBoundingBox="17058,2507 19385,2495 19389,3208 17062,32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4137 674 676 0,'-5'56'248'0,"5"-56"-192"0,5 65-16 0,-5-40-20 15,5 6-20-15,-1-5 8 16,6 0-4-16,0-14-224 15,0 10 124-15</inkml:trace>
          <inkml:trace contextRef="#ctx0" brushRef="#br0" timeOffset="247.8291">4691 225 464 0,'-15'0'176'0,"15"0"-140"0,-5 30-8 0,0-4 128 15,0 4-92-15,-4 30 124 16,-1 9-108-16,-5 14 12 16,11 3-52-16,-6-13-36 15,10-8-4-15,-5-9-64 16,5-13 36-16,-5-12-208 15,5-5 132-15</inkml:trace>
          <inkml:trace contextRef="#ctx0" brushRef="#br0" timeOffset="572.1965">4919 579 548 0,'-5'64'204'0,"5"-64"-156"0,0 74-16 0,-5-40 88 16,5-3-72-16,0 3 52 16,5-4-60-16,-5-4 8 15,0 0-32-15,0-9 44 16,5 1-32-16,0-14 20 16,0-4-28-16,-5-22 8 15,0 14-16-15,0-27 0 16,0 9-4-16,0-12-8 15,0 3 4-15,0-8 4 16,9 13-4-16,1-5 60 16,0 9-36-16,4 5 24 15,6 8-32-15,4-5-8 16,5 10-8-16,0-1-340 16,1 9 184-16</inkml:trace>
          <inkml:trace contextRef="#ctx0" brushRef="#br0" timeOffset="742.3265">5021 298 684 0,'15'-17'252'0,"-15"17"-192"0,34-9-20 0,-10 5 180 16,0 4-128-16,15-5-36 15,0 1-36-15,5 4-64 16,-1 4 24-16</inkml:trace>
          <inkml:trace contextRef="#ctx0" brushRef="#br0" timeOffset="919.8009">5342 764 872 0,'-5'-4'324'16,"5"4"-252"-16,48 0-20 0,-23-4 40 16,-1-1-60-16,15-3-4 15,9 3-16-15</inkml:trace>
          <inkml:trace contextRef="#ctx0" brushRef="#br0" timeOffset="-751.0657">3384 320 332 0,'0'-5'120'0,"-5"10"-92"0,-5-1-8 16,5-4 52 0,5 4-44-16,-19 0 16 15,9 9-28-15,-4 5 36 16,-6 3-28-16,-4 5 40 15,-1 4-36-15,1 1 84 0,14 3-64 0,-4 1 48 16,4-1-56-16,10-3 32 16,0-6-40-16,24-3 52 15,-4 0-48-15,19-5 0 16,-5 5-20 0,0-5-4-16,14-4-4 0,1-5 4 15,-5 5-8-15,4-13-20 16,-14 5 8-16,5-5-144 15,-5 0 80-15</inkml:trace>
          <inkml:trace contextRef="#ctx0" brushRef="#br0" timeOffset="-538.4995">3461 354 372 0,'-9'-4'140'0,"9"4"-112"0,0 17-4 15,-5-4 152 1,5 9-100-16,-20 21 84 16,20 9-92-16,0 17 36 15,-9 0-64-15,4-9-4 16,-5-4-20-16,10-17-12 16,0 0 0-16,0-9 4 15,0-4-4-15</inkml:trace>
          <inkml:trace contextRef="#ctx0" brushRef="#br0" timeOffset="-342.9795">3758 510 684 0,'24'-18'252'0,"-24"18"-192"0,73 0-20 0,-44-4 156 15,0 13-116-15,10-5-24 16,5 0-36-16,0 1-20 15,-1-1 4-15,-4 0-60 16,0 1 32-16,-15-5-216 16,1 0 128-16</inkml:trace>
          <inkml:trace contextRef="#ctx0" brushRef="#br0" timeOffset="-174.0024">3962 566 364 0,'-5'52'132'0,"5"-52"-100"0,-15 60-12 16,6-34 112-1,9 0-76-15,-10 4 32 16,5 0-52-16,0 0-12 16,5-12-16-16</inkml:trace>
        </inkml:traceGroup>
        <inkml:traceGroup>
          <inkml:annotationXML>
            <emma:emma xmlns:emma="http://www.w3.org/2003/04/emma" version="1.0">
              <emma:interpretation id="{C48A5CF3-CE2C-4556-8481-76DF0BFB3450}" emma:medium="tactile" emma:mode="ink">
                <msink:context xmlns:msink="http://schemas.microsoft.com/ink/2010/main" type="inkWord" rotatedBoundingBox="19641,2759 20493,2247 21066,3201 20214,37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91.2868">6041 548 488 0,'-10'0'180'0,"10"0"-140"0,5 31-12 0,-5-10 84 16,5 1-68-16,-10 12 44 16,5 5-52-16,-5 0 8 15,10 0-28-15,-5-4-24 16,5-1 0-16,-5-8 12 31,0-4 0-31,0-9 52 0,0-5-32 0,-5-8-12 16,0 0-4-16,-4-17 0 15,4 0-4-15,-10-14-4 16,10 10 4-16,1-14 20 16,4 5-12-16,9-5 100 15,6 10-60-15,9-6 40 16,10 14-56-16,0 0-12 15,5 12-12-15,0-3-12 16,0 4 4-16,-10 4-288 16,0 0 156-16,-9-9-360 15,-1 9 272-15</inkml:trace>
          <inkml:trace contextRef="#ctx0" brushRef="#br0" timeOffset="1477.7836">6153 281 580 0,'-10'-18'216'0,"10"18"-168"0,20 9-12 0,-15-9 128 31,4 0-96-31,6 0 36 16,-1 9-64-16,6-9-60 0,-1 8 12 0,1 5-320 15,4-4 180-15</inkml:trace>
          <inkml:trace contextRef="#ctx0" brushRef="#br0" timeOffset="1607.1984">6449 281 540 0,'-19'0'200'0,"19"0"-156"0,-20 13-12 0,11-5 160 16,9 5-112-16,-10 9-16 15,10-1-40-15,-5 5-28 16,5 0 0-16</inkml:trace>
          <inkml:trace contextRef="#ctx0" brushRef="#br0" timeOffset="1860.8026">6770 225 904 0,'10'4'332'0,"-10"-4"-256"0,14 39-24 15,-14 4 228-15,0 4-164 16,-9 44 104-16,9 4-128 0,4 13-52 16,-4-4-24-16,0 12-292 31,5-12 152-31,-5 0-556 0,0-14 380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8:24.0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B320A1-5F46-4297-8E61-F9D9B5C450C3}" emma:medium="tactile" emma:mode="ink">
          <msink:context xmlns:msink="http://schemas.microsoft.com/ink/2010/main" type="writingRegion" rotatedBoundingBox="1099,4859 22838,4114 23309,17858 1570,18603"/>
        </emma:interpretation>
      </emma:emma>
    </inkml:annotationXML>
    <inkml:traceGroup>
      <inkml:annotationXML>
        <emma:emma xmlns:emma="http://www.w3.org/2003/04/emma" version="1.0">
          <emma:interpretation id="{0C9A5CE4-0260-46F2-94B5-2E175CED5D85}" emma:medium="tactile" emma:mode="ink">
            <msink:context xmlns:msink="http://schemas.microsoft.com/ink/2010/main" type="paragraph" rotatedBoundingBox="9141,4488 12823,4688 12738,6240 9057,604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54CA94F5-4127-4F7F-BD6B-D94E42209C6C}" emma:medium="tactile" emma:mode="ink">
              <msink:context xmlns:msink="http://schemas.microsoft.com/ink/2010/main" type="line" rotatedBoundingBox="9141,4488 12823,4688 12738,6240 9057,6040"/>
            </emma:interpretation>
          </emma:emma>
        </inkml:annotationXML>
        <inkml:traceGroup>
          <inkml:annotationXML>
            <emma:emma xmlns:emma="http://www.w3.org/2003/04/emma" version="1.0">
              <emma:interpretation id="{927BF14A-80F6-4189-AC44-05959BBA3A55}" emma:medium="tactile" emma:mode="ink">
                <msink:context xmlns:msink="http://schemas.microsoft.com/ink/2010/main" type="inkWord" rotatedBoundingBox="9141,4488 11379,4610 11294,6162 9057,6040">
                  <msink:destinationLink direction="to" ref="{C19EF491-EBC7-4363-8EC3-667A50B369C8}"/>
                </msink:context>
              </emma:interpretation>
            </emma:emma>
          </inkml:annotationXML>
          <inkml:trace contextRef="#ctx0" brushRef="#br0">-4471 2769 580 0,'0'-26'216'0,"0"26"-168"0,-25-39-12 0,21 21 84 16,-1 6-72-16,-20-14 52 16,16 8-60-16,-16-3-12 15,-4 8-16-15,-5 13 16 16,10 8-16-16,0 14 24 16,-5 8-24-16,4 18 24 15,11-1-24-15,4 5-4 16,5 0-4-16,0-5 12 15,15-8-8-15,0-9-12 16,14-8 0-16,5-13 64 16,0-5-32-16,10-21-12 15,-5 8-8-15,5-30-72 16,5 0 36-16,-5-25 4 16,4 7 12-16,-18-20 28 15,9 16-8-15,-10-3-4 0,-5 12 0 16,-14-4 12-1,0 17-8-15,-15 0-20 0,6 17 4 16,-16 14-4-16,6 8 4 0,-20 17 68 16,9 13-32-16,-9 35 16 15,5 4-28-15,-10 22-8 16,15 4-4-16,4-18 4 16,11 1-4-16,-16-22 24 15,21-4-16-15,-6-13-128 16,10-5 64-16,5-12-588 15,4 4 352-15</inkml:trace>
          <inkml:trace contextRef="#ctx0" brushRef="#br0" timeOffset="454.5601">-4015 2725 436 0,'-19'5'160'0,"19"-5"-124"0,-24 21-8 0,9-3 160 15,10-1-108-15,-9 9-44 16,4 4-24-16,-5 4 24 16,1 1-24-16,-10 4 8 15,14-5-12-15,-24 1 4 16,10-5-8-16,-20-4-72 16,10 0 36-16</inkml:trace>
          <inkml:trace contextRef="#ctx0" brushRef="#br0" timeOffset="633.038">-3640 2289 788 0,'-15'-17'292'0,"15"17"-228"0,-5 9-16 16,0-1 28-1,5 5-52-15,-9 9 0 0,4 4-16 0</inkml:trace>
          <inkml:trace contextRef="#ctx0" brushRef="#br0" timeOffset="1188.1661">-3247 2911 528 0,'-5'-13'196'0,"5"13"-152"0,-5-13-12 0,1 4 116 15,-1 9-88-15,-5-8 28 16,0 3-52-16,-9 5-48 15,4 9 4-15,-19 4 8 16,10 9 4-16,-10 4 24 16,10 4-16-16,-1-4 4 15,11 0-8-15,4-9-8 16,15 0 4-16,9-8 4 16,11-1-4-16,4-12 24 15,0 0-16-15,0-13-152 16,0-1 72-16,1-12-96 15,-6 8 96-15,-5-25 24 16,1 12 28-16,-6-21 52 0,1 4-24 16,-5-12 68-16,-1 8-44 0,-9-1 108 15,5 14-84-15,-5 4 100 16,0 18-96-16,0-1 8 16,0 14-48-16,-5 12 24 15,5 9-32-15,-5 30 12 16,5 5-16-16,-14 21 0 15,14 0-4-15,-5 0-8 16,5-4 4-16,0-9 20 16,5-5-12-16,0-16-92 15,4-5 44-15,6-12-220 16,9-1 144-16</inkml:trace>
          <inkml:trace contextRef="#ctx0" brushRef="#br0" timeOffset="1590.7844">-2849 2902 768 0,'5'5'284'16,"-5"-5"-220"-16,-5 13-20 0,1-5 68 16,4 1-72-16,-10 4-8 15,10 4-20-15,0-4-20 16,10 4 4-16,-6-8-16 16,11 4 12-16,4-13-164 15,6 0 96-15,4-4-200 16,0-1 156-16,-5-3-72 15,-4 3 112-15,-10-3 32 0,4 3 32 0,-9 1 236 16,0 4-120-16,-10 4 124 16,5 5-128-16,-5 8 64 15,0 9-92-15,-4 13-36 16,-1 4-20-16,-10 35 12 16,11 0-12-16,-11 17 4 15,6-5-8-15,-25-3-8 16,14-10 4-16,-18-16-24 15,4-5 12-15,-19-22 4 16,19 10 4-16,-10-27 24 16,10 4-12-16,0-21 12 15,10 0-12-15,0-21 28 16,15 4-24-16,-1-31 20 16,15 5-20-16,10-39-44 15,9 4 16-15</inkml:trace>
          <inkml:trace contextRef="#ctx0" brushRef="#br0" timeOffset="1763.0871">-2542 2410 728 0,'4'-26'268'0,"-4"26"-208"0,20 9-16 16,-15 0 44-1,4-1-56-15,-4 9 24 16,0 5-36-16</inkml:trace>
          <inkml:trace contextRef="#ctx0" brushRef="#br0" timeOffset="241.4368">-4272 2725 580 0,'-10'-17'216'0,"10"17"-168"0,10 13-12 15,-5-4 120 1,14 8-92-16,-9 13 8 16,9 9-44-16,1 4 0 15,4-4-16-15,0 4-8 16,1-4 0-16,-6-4 4 16,5-1-4-16,-14-8 24 15,10 4-16-15,-11-8-92 16,11-5 44-16,-20-4-404 15,5 0 244-15</inkml:trace>
        </inkml:traceGroup>
        <inkml:traceGroup>
          <inkml:annotationXML>
            <emma:emma xmlns:emma="http://www.w3.org/2003/04/emma" version="1.0">
              <emma:interpretation id="{DCF57974-F012-416C-A4F9-D4E32492DF28}" emma:medium="tactile" emma:mode="ink">
                <msink:context xmlns:msink="http://schemas.microsoft.com/ink/2010/main" type="inkWord" rotatedBoundingBox="11814,4760 12816,4815 12772,5613 11770,5558"/>
              </emma:interpretation>
            </emma:emma>
          </inkml:annotationXML>
          <inkml:trace contextRef="#ctx0" brushRef="#br0" timeOffset="2281.4721">-1789 2928 736 0,'14'-26'272'0,"-14"26"-208"0,-5-17-20 0,0 4 64 16,5 4-68-16,-9-8 0 15,-1 4-24-15,-14 5-28 16,4 8 4-16,-19 13-4 15,5 8 4-15,-9 5 16 16,-1 4-4-16,10 1-28 16,10-6 12-16,9 6 4 15,15-14 8-15,15 5 16 16,4-5-8-16,5-9 32 16,15 5-24-16,-5-17-84 15,0-5 36-15,0-8-112 16,-9 4 80-16,4-13-40 15,-10 5 60-15,1-27 44 16,-6 5 0-16,1-26 24 0,-6 9-16 16,1-10 68-16,-5 14-44 0,0 9 136 15,0 12-92-15,-5 9 36 16,0 13-68-16,-5 18 12 16,5 12-36-1,-10 31 8-15,0 3-16 0,1 23 20 16,9-1-20-16,-10-4-84 15,5-4 40-15,5-13-192 16,5-5 124-16,0-12-500 16,5-9 332-16</inkml:trace>
          <inkml:trace contextRef="#ctx0" brushRef="#br0" timeOffset="2569.0666">-1430 2799 800 0,'49'-22'296'16,"-49"22"-232"-16,34 4-16 0,-20 1 80 16,1 3-80-16,-1 10 16 15,1 8-40-15,-5 8-12 16,-1 1-8-16,-13 4 20 16,4-1-12-16,-25-3 4 15,6-1-8-15,-25-3-76 16,10-1 36-16,-19 0-12 15,9 0 24-15,-5 1 20 16,11-6 4-16,4-3-36 16,19 0 16-16,10-5 24 0,10 0-4 15,10-17 36-15,19 4-24 0,4-8-40 16,6 4 12-16</inkml:trace>
          <inkml:trace contextRef="#ctx0" brushRef="#br0" timeOffset="2739.0661">-1527 3131 580 0,'-24'-13'216'0,"24"13"-168"0,5 0-12 0,-1 0 120 16,6 0-92-16,10 0 28 16,9 5-56-16,5-5-4 15,0 4-20-15,0-4-296 16,0 0 152-16</inkml:trace>
          <inkml:trace contextRef="#ctx0" brushRef="#br0" timeOffset="2898.9926">-1056 2540 808 0,'0'4'300'0,"0"-4"-232"0,0 39-20 16,0-13 8 0,0 4-40-16</inkml:trace>
        </inkml:traceGroup>
      </inkml:traceGroup>
    </inkml:traceGroup>
    <inkml:traceGroup>
      <inkml:annotationXML>
        <emma:emma xmlns:emma="http://www.w3.org/2003/04/emma" version="1.0">
          <emma:interpretation id="{28C42018-8F06-4596-91BE-0B93395B2B02}" emma:medium="tactile" emma:mode="ink">
            <msink:context xmlns:msink="http://schemas.microsoft.com/ink/2010/main" type="paragraph" rotatedBoundingBox="5556,6376 23065,6749 23005,9569 5496,91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6F1DEF-7249-47F8-9AA1-66FB97BE2ED0}" emma:medium="tactile" emma:mode="ink">
              <msink:context xmlns:msink="http://schemas.microsoft.com/ink/2010/main" type="inkBullet" rotatedBoundingBox="5556,6376 8468,6438 8432,8144 5519,8082"/>
            </emma:interpretation>
          </emma:emma>
        </inkml:annotationXML>
        <inkml:trace contextRef="#ctx0" brushRef="#br0" timeOffset="89674.1252">-8252 4539 424 0,'-24'-43'156'0,"24"43"-120"0,0-13-8 0,0 8 36 16,4 5-40-16,-4-4 60 16,10 4-48-16,24 0 56 15,0 9-56-15,29-1 36 16,15 5-40-16,9-8 8 16,1-5-24-16,14-5-8 15,-5 1-4-15,0 0 12 16,-9 4-8-16,-20 0 16 15,-10 4-16-15,-29 0-20 16,-9 5 4-16,-35-5-180 16,-4 5 100-16,-25-5-48 15,5 0 80-15,-19-4 32 16,14 0 16-16,0 0-4 16,10 5 8-16,-5-1 4 15,15 9 0-15,-10 4 60 16,10 9-32-16,-5 13 32 15,4 9-32-15,6 34-8 16,9 0-12-16,5 17 20 16,5-8-16-16,5-9 40 15,10-4-28-15,-5-14 4 16,-1-16-16-16,-9-1 12 16,5-8-16-16,-19-4 32 15,-1-9-24-15,-19-13-4 16,14-9-8-16,-28-8 12 0,9-5-8 15,-19-13-4-15,-1 1 0 0,-4-9-4 16,15 8 0-16,-6-13 0 16,15 9 0-16,1-8-116 15,13 4 64-15</inkml:trace>
        <inkml:trace contextRef="#ctx0" brushRef="#br0" timeOffset="89933.0329">-7878 4180 404 0,'-5'-47'148'0,"5"47"-112"0,0-13-12 0,0 9 136 16,0 4-92-16,10-5 88 15,-1 5-92-15,6 0 4 16,4 5-44-16,6-1 4 16,-1 0-16-16,25 1 20 15,9 3-20-15,20 1-196 16,-1-1 96-16</inkml:trace>
        <inkml:trace contextRef="#ctx0" brushRef="#br0" timeOffset="90214.7824">-6357 4388 424 0,'-20'-9'156'0,"20"9"-120"0,-10-22-8 0,-4 14 72 16,-1 8-60-16,-28 0 28 15,4 8-40-15,-34 14 36 16,5 4-36-16,-15 13 56 15,10 8-48-15,-4 31 36 16,18 0-40-16,-4 25-20 16,10 1-4-16,4 4 0 15,20-9-4-15,-5-4 8 16,10-13-8-16,14 9 8 16,10-13-8-16,5 8-4 15,9-4 4-15</inkml:trace>
        <inkml:trace contextRef="#ctx0" brushRef="#br0" timeOffset="90559.3139">-6751 5178 424 0,'-34'-13'156'0,"34"13"-120"0,-10 17-8 15,10-4 80 1,-5 4-64-16,-14 9 44 15,19 0-52-15,-5 5-20 0,5-1-8 0,5-4 8 16,5-5-8-16,4-8 32 16,-4 0-24-16,5-17 4 15,4 4-12-15,-9-13 12 16,-5 4-12-16,4-12 16 16,6-1-16-16,-5-12-4 15,4 3 0-15,15-3-32 16,-4 8 16-16,4 0 112 15,5 9-56-15,0-5 4 16,5 18-32-16,-5-1 8 16,0 5-16-16,-10-4 4 15,0 8-4-15,5-4-24 16,-14 0 8-16</inkml:trace>
        <inkml:trace contextRef="#ctx0" brushRef="#br0" timeOffset="90741.6852">-6620 4923 540 0,'-24'-26'200'0,"24"26"-156"0,15-30-12 16,-6 21 96 0,6 1-76-16,9-14 8 15,0 13-40-15,6-8-12 16,-1 13-4-16,5 0-296 15,0 4 160-15</inkml:trace>
        <inkml:trace contextRef="#ctx0" brushRef="#br0" timeOffset="90920.6624">-6178 4681 208 0,'0'-21'76'0,"0"21"-60"0,5-13-4 0,-5 8 180 15,5 5-108-15,-5 0 96 16,5 5-100-16,-10 3 24 15,5 5-60-15,-5 9-8 16,10 4-20-16,-10 4-20 16,5 5 0-16,-5-5-76 15,10-4 44-15</inkml:trace>
        <inkml:trace contextRef="#ctx0" brushRef="#br0" timeOffset="91234.999">-5663 4604 228 0,'5'-5'84'0,"-5"5"-64"0,44 9-8 16,-25 0 172-1,6 8-104-15,-1 17 132 0,5 10-120 16,0 33 0 0,0 5-56-16,-4 18 0 0,-11-5-20 0,-14 4 52 15,-5-8-36-15,-19 17 20 16,5-13-32-16,-30 4-8 16,1-8-8-16,-30-18-224 15,5-12 120-15,-10-18-368 16,20-9 264-16</inkml:trace>
      </inkml:traceGroup>
      <inkml:traceGroup>
        <inkml:annotationXML>
          <emma:emma xmlns:emma="http://www.w3.org/2003/04/emma" version="1.0">
            <emma:interpretation id="{3353FD83-FB3E-485F-A060-6E6A2A670957}" emma:medium="tactile" emma:mode="ink">
              <msink:context xmlns:msink="http://schemas.microsoft.com/ink/2010/main" type="line" rotatedBoundingBox="9025,6558 21726,6828 21689,8550 8988,8280"/>
            </emma:interpretation>
          </emma:emma>
        </inkml:annotationXML>
        <inkml:traceGroup>
          <inkml:annotationXML>
            <emma:emma xmlns:emma="http://www.w3.org/2003/04/emma" version="1.0">
              <emma:interpretation id="{72EF78C0-19C1-4BC8-9887-2837B44D6124}" emma:medium="tactile" emma:mode="ink">
                <msink:context xmlns:msink="http://schemas.microsoft.com/ink/2010/main" type="inkWord" rotatedBoundingBox="9007,7361 9594,7373 9587,7706 9000,76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1507.2593">-4720 5169 416 0,'-5'-8'152'0,"5"8"-116"0,15-9-12 15,-6 0 172 1,1 9-112-16,14-8 72 16,5-1-92-16,15-4-16 15,0 9-32-15,9-5 16 16,1 5-20-16,-1 4-216 15,-4 4 112-15,-10 5-380 16,-10 8 264-16</inkml:trace>
          <inkml:trace contextRef="#ctx0" brushRef="#br0" timeOffset="91750.3695">-4861 5411 404 0,'-5'0'148'0,"5"0"-112"0,20 4-12 0,-1-4 120 16,0 5-84-16,15-10 52 15,5 5-64-15,15-4-16 16,-1 4-20-16,5-4 0 16,1 8-8-16,-11-4 8 15,-4 0-8-15,-15-4-144 16,0 4 76-16,-14-9-244 15,-5 5 168-15</inkml:trace>
        </inkml:traceGroup>
        <inkml:traceGroup>
          <inkml:annotationXML>
            <emma:emma xmlns:emma="http://www.w3.org/2003/04/emma" version="1.0">
              <emma:interpretation id="{9743E34F-116C-4406-A654-F88250E2A619}" emma:medium="tactile" emma:mode="ink">
                <msink:context xmlns:msink="http://schemas.microsoft.com/ink/2010/main" type="inkWord" rotatedBoundingBox="10544,6780 12463,6821 12443,7774 10524,77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3848.2388">-3335 5117 184 0,'0'-12'68'0,"0"12"-52"0,0-5-4 0,0 1 72 15,9 0-48-15,1-9 56 16,5 0-52-16,4-5 32 15,10 5-40-15,10 0 52 16,0 9-48-16,0 4 12 16,0 9-32-16,-10 8 8 15,0 5-12-15,-19 8 28 16,-6 0-24-16,-18 5 12 16,-1-5-16-16,-14 0-8 15,0-4 0-15,-5 0 20 16,5-4-12-16,0-1-20 15,9-4 0-15,-4-4 12 16,9 0 0-16,1 0 16 16,4 0-12-16,5 0 4 15,10 0-4-15,5 0 12 16,4 0-12-16,11-4 24 16,-1-1-20-16,10-3-4 0,0-1-4 15,0-4-136-15,-5 0 72 0</inkml:trace>
          <inkml:trace contextRef="#ctx0" brushRef="#br0" timeOffset="94059.171">-3326 5312 424 0,'5'-9'156'0,"-5"9"-120"0,24-4-8 0,-4 0 96 15,4 4-72-15,20-5 76 16,4 1-72-16,11 0-20 16,-1 4-24-16,0-5-12 15,-9 10 4-15,-10-5 12 16,-5 0-8-16</inkml:trace>
          <inkml:trace contextRef="#ctx0" brushRef="#br0" timeOffset="94373.3095">-3156 4746 280 0,'25'-34'104'0,"-25"34"-84"0,53-31 0 0,-29 14 64 15,5 8-48-15,5-12 24 32,5 8-40-32,-5-4 28 0,0 4-32 0,-9 0 20 15,-1 4-20-15,-10 9 72 16,1 4-52-16,-10 1 48 16,10 8-48-16,-11 4-20 15,6 0-8-15,-5 13 8 16,5 5-8-16,9-1-348 15,-4 1 188-15</inkml:trace>
          <inkml:trace contextRef="#ctx0" brushRef="#br0" timeOffset="95289.2469">-2325 4604 352 0,'-15'-13'132'0,"15"13"-104"0,15 0-8 15,-5-5 8 1,-1 5-20-16,16-4 84 16,-1 4-48-16,15 0-12 0,5 4-20 15,-5-4 8-15,4 5-12 0,-18-1 16 16,9 9-16-16,-20-4-4 15,-4-1 0-15,-10 5-24 16,-10 0 12-16,-24 4-32 16,10 5 24-16,-25 12-48 15,15 1 36-15,-14 17 16 16,9 4 8-16,10 4 4 16,4-3 0-16,11-6-20 15,4-7 12-15,-5-6 12 16,15-3 0-16,-19-13 24 15,-5-1-16-15,-1-8-12 16,1 0-4-16,-10-9 28 16,10 9-12-16,-10-17-20 15,10 4 0-15,-1 0 92 16,11 4-44-16,4 1 52 16,0 3-52-16,30 1 40 15,-6 4-44-15,35 0 8 16,4-4-28-16,20 3 0 15,0 6-8-15,10-5-8 16,-15 4 4-16,0-4 20 16,-15 0-12-16,-9-9-20 15,0 1 0-15,-15-10 32 16,-5 1-16-16,-5-9-8 16,6 4-4-16,-11-17 20 15,1 5-8-15,-5-22-12 16,9 4 0-16,-4-26-32 0,-6 5 20 15,11-18-4-15,-1 13 12 16,1-8 8 0,4 16 0-16,5-7 8 0,0 16-4 0,-4-4-4 15,-1 22 4-15,-5-9 4 16,-4 22-4-16,-10-5 32 16,0 14-20-16,-15-1 48 15,0 9-36-15,-14 0 4 16,0 17-20-16,-10-4-8 15,9 5 0-15,-14-1 4 16,5 4-4-16,-9 5 24 16,18 0-16-16,-4 13 40 15,10 4-28-15,-6 18 32 16,16-1-32-16,9 14 48 16,9-5-40-16,1 0-16 15,5-9-8-15,-1-8-20 16,11-4 8-16,13-14 28 15,1-4-12-15,10-8 12 16,9-5-12-16,1-8-208 16,-11 4 104-16,10-9-252 15,1 1 192-15</inkml:trace>
        </inkml:traceGroup>
        <inkml:traceGroup>
          <inkml:annotationXML>
            <emma:emma xmlns:emma="http://www.w3.org/2003/04/emma" version="1.0">
              <emma:interpretation id="{5D04C32D-938F-42FE-BFCA-750DA6ABC23F}" emma:medium="tactile" emma:mode="ink">
                <msink:context xmlns:msink="http://schemas.microsoft.com/ink/2010/main" type="inkWord" rotatedBoundingBox="13006,6642 16440,6716 16403,8438 12969,83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5859.2817">-386 5122 320 0,'9'-26'120'0,"-9"26"-96"0,10-30-4 0,-5 12 124 15,0 10-84-15,-15-5 52 16,5 4-64-16,-19 9 44 16,0 9-52-16,-25 12 40 15,0 10-44-15,-19 7 60 16,5 6-56-16,-10-1 20 16,20 0-40-16,4-4 8 15,20-5-16-15,10-3 12 16,9-1-16-16,15-13 16 15,9 0-16-15,20-8 4 16,10-5-4-16,10-12-8 16,14 3 4-16,-15-12 4 15,-14 4-4-15,-5-13 16 16,0 5-12-16,-15-31-12 16,1 0 0-16,-10-30-4 15,-10 4 0-15,-5-12 0 16,0 16 0-16,-5 1 0 15,5 17 0-15,0-5 8 0,5 18 0 16,0-9-12 0,5 13 8-16,0-4-4 0,5 13 0 15,9-5 32-15,6 22-12 0,4 0 4 16,0 9-8-16,10 8-8 16,4 9 4-16,6 5 12 15,-5-1-8-15,-1 13-232 16,1-4 120-16</inkml:trace>
          <inkml:trace contextRef="#ctx0" brushRef="#br0" timeOffset="96220.2425">857 4496 384 0,'20'-18'140'0,"-20"18"-108"0,0-21-8 16,-10 12 108-1,5 9-76-15,-14 0 68 16,4 4-72-16,-29 1 16 16,15 8-40-16,-24 8 36 15,14 9-36-15,-29 14 40 16,19-1-40-16,-19 39 72 15,20 0-52-15,-25 26-8 16,19-9-24-16,16 1-12 0,13-14 0 16,16-4 12-16,-1-9-8 15,20-3 16-15,4-14-16 0,10-13-12 16,1-4 0 0,4-22-260-1,0-4 144-15,0-17-332 0,10-5 256 16</inkml:trace>
          <inkml:trace contextRef="#ctx0" brushRef="#br0" timeOffset="96691.4974">658 4906 208 0,'5'-13'76'0,"-5"13"-60"0,0 21-4 0,-5 1 188 16,5 8-112-16,-10 22 80 15,6 0-100-15,-6 4 16 16,10 0-48-16,-10-8 12 16,10-5-28-16,0-9 60 15,-5-3-44-15,0-14 20 16,10 0-36-16,-5-17 16 16,0 0-20-16,0-17 8 15,5 4-12-15,0-17 0 16,5 8-4-16,9-17-8 15,1 5 4-15,-1-9-24 16,10 8 12-16,10 5-4 16,5 8 4-16,4 5 60 0,1 8-28 15,-10 5 44-15,4 8-40 0,-13-4-4 16,4 9-16-16,-15-5 28 16,5 1-20-16,-14-5-156 15,0 0 76-15,-10-9-432 16,0 0 272-16</inkml:trace>
          <inkml:trace contextRef="#ctx0" brushRef="#br0" timeOffset="96854.4308">775 4699 444 0,'-5'-5'164'0,"5"5"-124"0,5-8-16 16,0 3 132-1,4 10-92-15,6-10 96 16,4 5-92-16,6-4 20 16,9 4-52-16,-10 0-24 15,10 0-4-15,0 9 0 16,-5-9-4-16</inkml:trace>
          <inkml:trace contextRef="#ctx0" brushRef="#br0" timeOffset="97107.6043">1397 4586 260 0,'-5'-8'96'0,"5"8"-76"0,-5 0-4 0,0 0 124 16,10 0-80-16,-10 0 108 15,5 8-96-15,-5 1 60 16,0 8-76-16,0 0-4 16,10 1-32-16,-5-1-4 15,5 0-8-15,-5 1 20 16,5-1-16-16</inkml:trace>
          <inkml:trace contextRef="#ctx0" brushRef="#br0" timeOffset="97440.0078">1844 4435 528 0,'19'-9'196'0,"-19"9"-152"0,44 52-12 0,-15-26 148 15,-5 4-104-15,15 31 52 16,0 8-80-16,-5 39 28 15,0 0-44-15,-24 4 16 16,-10-8-28-16,-30-5 36 16,-4-12-32-16,-29-1-172 31,-5-13 80-31,-19-12-240 0,4-14 176 0</inkml:trace>
          <inkml:trace contextRef="#ctx0" brushRef="#br0" timeOffset="103532.6439">2519 5908 548 0,'-10'30'204'0,"10"-30"-156"0,24 43-16 0,-24-21-16 16,5 4-16-16,-5 0 16 15,0 4-8-15,-5-4-12 16,1-5 0-16,4-3-296 16,-5-5 164-16</inkml:trace>
        </inkml:traceGroup>
        <inkml:traceGroup>
          <inkml:annotationXML>
            <emma:emma xmlns:emma="http://www.w3.org/2003/04/emma" version="1.0">
              <emma:interpretation id="{481096B3-DB90-4074-B5BF-78F2D2A21085}" emma:medium="tactile" emma:mode="ink">
                <msink:context xmlns:msink="http://schemas.microsoft.com/ink/2010/main" type="inkWord" rotatedBoundingBox="18126,6817 21725,6894 21693,8403 18094,8326"/>
              </emma:interpretation>
              <emma:one-of disjunction-type="recognition" id="oneOf3">
                <emma:interpretation id="interp3" emma:lang="" emma:confidence="1">
                  <emma:literal>Ling</emma:literal>
                </emma:interpretation>
                <emma:interpretation id="interp4" emma:lang="" emma:confidence="0">
                  <emma:literal>Linf</emma:literal>
                </emma:interpretation>
                <emma:interpretation id="interp5" emma:lang="" emma:confidence="0">
                  <emma:literal>(inf</emma:literal>
                </emma:interpretation>
                <emma:interpretation id="interp6" emma:lang="" emma:confidence="0">
                  <emma:literal>ling</emma:literal>
                </emma:interpretation>
                <emma:interpretation id="interp7" emma:lang="" emma:confidence="0">
                  <emma:literal>[inf</emma:literal>
                </emma:interpretation>
              </emma:one-of>
            </emma:emma>
          </inkml:annotationXML>
          <inkml:trace contextRef="#ctx0" brushRef="#br0" timeOffset="104026.3635">4569 4854 176 0,'-19'-26'64'0,"19"26"-48"0,-29-13-8 16,9 9 16-1,10 4-16-15,-19-4-12 0,5 4 0 0,-15-5 20 16,10 10-8-16,-5-5 32 16,10 0-24-1,-1 0 84-15,16 0-56 0,-1 0-40 16,5 8-4-16,0 1-4 15,10 8 4-15,0 9 0 16,5 9 0-16,-1 8 0 16,6 4 0-1,-5 1 24-15,4-1-12 0,1-4 40 16,-1-4-28-16,-4-4-32 16,5-1 4-16,-15-8 16 15,4-4-4-15,-13-9 16 16,4 0-16-16,-15-9 24 15,6 0-20-15,-15-12-20 16,9 3 0-16,-4-7 32 16,5-1-16-16</inkml:trace>
          <inkml:trace contextRef="#ctx0" brushRef="#br0" timeOffset="104328.6694">4865 5009 612 0,'-43'65'228'0,"43"-65"-180"0,-15 61-12 0,-9-35 16 15,24-5-36-15,-15 5 4 16,6 0-12-16,-1-4-84 16,20-5 40-16</inkml:trace>
          <inkml:trace contextRef="#ctx0" brushRef="#br0" timeOffset="104148.1906">4929 4578 364 0,'-25'-18'132'0,"25"18"-100"0</inkml:trace>
          <inkml:trace contextRef="#ctx0" brushRef="#br0" timeOffset="104642.7566">4953 5100 436 0,'-15'-17'160'0,"15"17"-124"0,10-9-8 16,0 1 60-16,9 8-52 0,15-13 12 16,10 8-28-16,14-3-12 15,1 8-4-15,9-9-4 16,-10 5 0-16,0-1-28 15,-9 5 16-15,-6-4-164 16,-13 8 100-16</inkml:trace>
          <inkml:trace contextRef="#ctx0" brushRef="#br0" timeOffset="105020.3286">5551 4591 208 0,'-15'-9'76'0,"15"9"-60"0,-5-4-4 16,0-1 28 0,10 10-24-16,-10-5 20 15,5 8-20-15,-10 1 44 16,6 8-32-16,-11 5 40 15,5 4-40-15,-14 21-4 16,5 5-16-16,-6 21 28 16,1 5-20-16,-15 9 20 15,5-10-20-15,0 10-16 16,10-5-4-16,-10 21 4 16,19-3 0-16,-4-1-28 0,4-8 16 15,1-9 32 1,4-13-12-16,0-13 44 0,10-13-28 15,-5-13-4-15,10-8-12 16,-5-13-216-16,10-1 112 0</inkml:trace>
          <inkml:trace contextRef="#ctx0" brushRef="#br0" timeOffset="105312.042">5463 5195 436 0,'0'-21'160'0,"0"21"-124"16,15 0-8-16,-6-9 60 15,16 5-52-15,-1-9 76 16,0 8-64-16,20-8 8 15,-5 9-32-15,29-5-12 16,-10 5-8-16,0 0 4 16,1 8-4-16,-11-4-64 15,1 4 32-15,-25-8-304 16,0 4 180-16</inkml:trace>
          <inkml:trace contextRef="#ctx0" brushRef="#br0" timeOffset="105647.9541">5895 4686 184 0,'0'-13'68'0,"0"13"-52"0,0-5-4 0,-9 5 108 15,9 5-68-15,-25 8 76 16,16 4-72-16,-25 17 76 15,19 5-76-15,-19 22 24 16,20-1-44-16,-6 9 32 16,-4 0-40-16,14-4 4 15,-4-9-20-15,14-8 12 16,0-5-16-16,0-8 16 16,0-5-16-16,24-13 32 15,-24 0-24-15,24-8 4 16,0 0-12-16,1-14 20 15,9 5-16-15,0-8-144 16,14 3 68-16,1-8-280 16,-5 5 192-16</inkml:trace>
          <inkml:trace contextRef="#ctx0" brushRef="#br0" timeOffset="105954.2551">6532 5040 592 0,'-44'8'220'0,"44"-8"-172"0,-24 65-12 0,9-39 56 15,1-4-56-15,-6 4 56 16,6-1-52-16,-1-3-4 16,10 4-20-16,-4-4-4 15,9-1-4-15,9-4-184 16,-9-4 100-16,15-8-220 16,-5-1 168-16</inkml:trace>
          <inkml:trace contextRef="#ctx0" brushRef="#br0" timeOffset="105743.2245">6537 4707 372 0,'-29'-4'140'0,"29"4"-112"0</inkml:trace>
          <inkml:trace contextRef="#ctx0" brushRef="#br0" timeOffset="106970.1972">6853 5022 320 0,'-5'18'120'0,"5"-18"-96"0,5 39-4 0,-5-22 88 16,0 0-64-16,0 5 36 16,0-1-48-16,0 1 8 15,0 0-24-15,-5-10 0 16,5 1-8-16,-5-4 12 16,5 0-12-16,0-14-4 15,10 5 0-15,-1-13 12 16,6 0-8-16,4-12-28 15,6 3 8-15,-1-4-4 16,0 4 8-16,-4 1-12 16,4 8 12-16,-10 4 32 15,6 5-16-15,-15 8 52 16,4 9-32-16,-9 5 4 16,0-1-20-16,-4 0 20 15,-1 0-20-15,-5-4-4 16,5 0-4-16,0-8 12 15,5-1-8-15,0-8-12 16,10 4 0-16,0-5 12 16,4 10-4-16,1-5-20 15,4 0 8-15,1 0 4 16,-1 8 4-16,5 1 0 16,6-1 0-16,4 1 0 15,5 0 0-15,9-5 8 16,1 0-4-16,4-4-4 0,-4 5 4 15,4-10-16-15,-4 5 8 0,-1-8 12 16,1 3-4-16,-10-16-4 16,0 12 4-16,-10-12-4 15,0 3 0-15,-5-12 0 16,-9 13 0-16,-10-13 0 16,0 4 0-16,-10 4 0 15,5-4 0-15,-5 5-20 16,0 12 12-16,-19-13 4 15,9 14 4-15,-9 8 8 16,9 0-4-16,-14 0-4 16,14 8 4-16,-9 1-4 15,14 8 0-15,-4 1-28 16,14 3 16-16,5 1 32 16,9-1-12-16,1 5-72 15,-1-4 36-15,1-5-16 16,0-4 24-16,-6 4-84 15,1 1 56-15,-10 3-40 16,0-4 52-16,-15 14 12 16,6 8 12-16,-16 25 56 15,11 5-24-15,-10 31 0 16,9 8-12-16,0-9 4 16,6-13-8-16,-6-8 32 15,10-9-20-15,-19-8 108 16,0-14-68-16,-25-17 36 0,5-4-52 15,-14-26 64 1,19 0-56-16,-4-21 8 0,9-1-32 16,9-21 4-16,11 0-16 15,19-13-44-15,14 12 20 0,30-7-16 16,4 12 16-16,15 0 0 16,0 17 4-16,-10 5-80 15,-9 8 48-15</inkml:trace>
        </inkml:traceGroup>
      </inkml:traceGroup>
      <inkml:traceGroup>
        <inkml:annotationXML>
          <emma:emma xmlns:emma="http://www.w3.org/2003/04/emma" version="1.0">
            <emma:interpretation id="{52F3DFC9-7C34-4840-A51B-D3E363D15833}" emma:medium="tactile" emma:mode="ink">
              <msink:context xmlns:msink="http://schemas.microsoft.com/ink/2010/main" type="line" rotatedBoundingBox="18985,8325 23030,8416 23004,9573 18959,9481"/>
            </emma:interpretation>
          </emma:emma>
        </inkml:annotationXML>
        <inkml:traceGroup>
          <inkml:annotationXML>
            <emma:emma xmlns:emma="http://www.w3.org/2003/04/emma" version="1.0">
              <emma:interpretation id="{302ECB3B-5B55-47BE-A6D6-8C4CCA12D7D2}" emma:medium="tactile" emma:mode="ink">
                <msink:context xmlns:msink="http://schemas.microsoft.com/ink/2010/main" type="inkWord" rotatedBoundingBox="18985,8325 23030,8416 23004,9573 18959,9481"/>
              </emma:interpretation>
              <emma:one-of disjunction-type="recognition" id="oneOf4">
                <emma:interpretation id="interp8" emma:lang="" emma:confidence="0">
                  <emma:literal>opera.</emma:literal>
                </emma:interpretation>
                <emma:interpretation id="interp9" emma:lang="" emma:confidence="0">
                  <emma:literal>opera,</emma:literal>
                </emma:interpretation>
                <emma:interpretation id="interp10" emma:lang="" emma:confidence="0">
                  <emma:literal>topers</emma:literal>
                </emma:interpretation>
                <emma:interpretation id="interp11" emma:lang="" emma:confidence="0">
                  <emma:literal>Toper's</emma:literal>
                </emma:interpretation>
                <emma:interpretation id="interp12" emma:lang="" emma:confidence="0">
                  <emma:literal>toper's</emma:literal>
                </emma:interpretation>
              </emma:one-of>
            </emma:emma>
          </inkml:annotationXML>
          <inkml:trace contextRef="#ctx0" brushRef="#br0" timeOffset="108580.0098">5847 6430 404 0,'-20'74'148'0,"20"-74"-112"0,-14 52-12 16,4-27 40 0,10-12-40-16,-10 5 24 15,6-1-28-15,-6-8 16 16,10-1-20-16,-5-12 28 15,5 4-28-15,0-13-24 16,5-4 4-16,0-14 16 0,9 1-4 0,1-9-12 16,4 5 0-16,10 4-16 15,1 8 12-15,8 5-24 16,1 8 20-16,10 9 24 16,-1 4-8-16,-4 1 0 15,0 3 0-15,-10-3 28 16,0-1-16-1,-15-4 20-15,1 4-20 0,-15-4 28 16,-5 5-28-16,-20 3 20 16,6 10-20-16,-20 12 20 15,5 0-24-15,-10 5-4 16,10-1-4-16,9-4 4 16,10 1-4-16,15-10 16 15,15-4-12-15,9-8 4 16,5 4-4-16,0-13-16 15,0 4 4-15,0-17-16 16,0 0 12-16,-10-8-48 16,0-1 28-16,-14-17-36 15,0 5 32-15,-15-9 20 16,5 8 8-16,-5 1-16 16,0 12 12-16,0 0 4 15,5 14 4-15,5-5 16 16,10 8-8-16,9-8 4 15,10 9-4-15,15-13-24 16,-1 8 8-16,6-8 4 16,-1 8 4-16,-9-8 8 15,0 8-4-15,-10 1 8 0,5 3-8 16,-25 10 16-16,-9 3-12 0,-10 27 60 16,0 8-40-1,-19 22 8-15,0 4-24 0,-5 13-16 16,4-8 0-1,-4 16 12-15,5-12-4 0,-10 8 16 16,9-8-12-16,-4-9 4 16,10-8-4-16,-5-18-8 15,9-13 4-15,0-13-128 16,6 5 68-16,-6-31-188 16,10-4 136-16</inkml:trace>
          <inkml:trace contextRef="#ctx0" brushRef="#br0" timeOffset="109431.8622">6673 6508 392 0,'34'-65'148'0,"-34"65"-116"0,68-13-8 15,-39 13 144 1,0 5-96-16,5 16 88 16,0 1-96-16,0 17-4 15,-5 8-40-15,-4-4-4 16,-6-8-8-16,-14 4 56 15,0 0-36-15,-20-13-12 16,5-9-8-16,-28-13 8 16,-1 13-8-16,-20-25 16 0,6 8-16 15,-5-13-12 1,14 4 0-16,10-17-4 0,19 13 0 0,15-8-20 16,10 8 16-16,24 0-20 15,5 4 16-15,14 1 16 31,1 8 4-31,4 0-20 0,-4 4 8 0,4-4 4 16,-5 0 4-16,6-9 16 16,-6 5-8-16,-4-5 16 15,-1 1-16-15,-14-10 16 16,-9 5-16-16,-16-13 4 16,1 9-4-16,-20-13-24 15,5 8 8-15,-14-4 12 16,0 9 0-16,-11 9-28 15,11 8 12-15,-5 8-12 16,4 9 12-16,1 9-8 16,4 9 8-16,1-1 8 15,9 1 4-15,0 0-12 16,10-5 8-16,4-9 12 16,6 5-4-16,14-13 24 15,5-4-16-15,15-9-56 16,-1 0 20-16,16 0-68 15,-6-9 52-15,0-4-60 16,-9 5 56-16,-6-23 12 16,1 1 20-16,-5 0 20 15,-10 13-4-15,-9 8 52 0,-6 9-32 16,-14 13 52-16,10 4-44 0,-20 14 4 16,5-6-24-16,-4-3-8 15,9 0 0-15,-5-5 40 16,10-8-24-16,-5-1 0 15,0-8-12-15,4-8 4 16,6-1-8-16,0-13-12 16,5-4 4-16,4-21-16 15,5 8 12-15,5-26-32 16,1 13 24-16,18 1-40 16,6 7 36-16,23 14 52 15,1 13-16-15,5 4 48 16,-6 9-36-16,-4 4 12 15,-5 8-24-15,-9 1 0 16,-6 0-8-16,-9-5 12 16,-5 0-12-16,-15-4-20 15,-5 0 4-15,-14-4-332 16,-5 0 188-16</inkml:trace>
          <inkml:trace contextRef="#ctx0" brushRef="#br0" timeOffset="109808.3483">8563 6137 508 0,'0'-5'188'0,"0"5"-148"0,-20 22-8 16,6-5 132-1,9 0-96-15,-15 22 88 16,1 9-92-16,-5 12-4 0,4-4-40 0,-4 5 4 16,19-5-12-16,5-8 0 15,15-10-4-15,4-3-52 16,5-13 28-1,15-5-164-15,5-9 100 0,14-16-36 16,1 8 68-16,4-26 12 16,5 4 20-16,-10-8 56 15,0 4-20-15,-28 0 8 16,-1 9-16-16,-29 8 108 16,0 9-68-16,-29 18 84 15,14 8-76-15,-4 12-4 16,9 6-36-16,15-6 16 15,9 6-24-15,11 3 32 16,9 1-28-16,9-9-24 16,-4-5 4-16,-5-17-168 15,-5 1 96-15,-14-18-236 16,-10 0 180-16</inkml:trace>
          <inkml:trace contextRef="#ctx0" brushRef="#br0" timeOffset="109977.3004">8621 6987 632 0,'-63'61'236'0,"63"-61"-184"0,-39 47-16 16,24-29 28 0,6-5-44-16,-6-5 36 15,10 1-32-15,5-18 12 16,5 9-20-16,0-26-24 0,10 13 0 16,4-17-136-16,5 4 76 0,15-8-328 15,0 8 216-15</inkml:trace>
          <inkml:trace contextRef="#ctx0" brushRef="#br0" timeOffset="107449.4704">5361 6085 384 0,'-39'-30'140'0,"39"30"-108"0,-29 17-8 0,10 4 12 15,9 10-24-15,-14 42 120 16,4 5-76-16,-4 25 4 15,4 1-36-15,1 4 0 16,4-13-12-16,6 9 0 16,4-9-4-16,-5-9 4 15,10-12-8-15,-10-27-20 16,10-8 8-16,-9-22-136 16,4-17 76-16</inkml:trace>
          <inkml:trace contextRef="#ctx0" brushRef="#br0" timeOffset="107692.7419">5142 6331 476 0,'73'-43'176'0,"-73"43"-136"0,93 0-12 16,-55 17 100 0,1 9-76-16,5 21 16 15,-5 10-44-15,-10 3-12 16,-5-4-8-16,-14-4 28 15,-5-4-16-15,-20-14 40 16,-4-4-32-16,-25-12 12 0,0-1-20 0,-14-13-8 31,5-4-4-31,-1-17-4 0,11 4 0 0,13-17-36 16,16 0 20-16</inkml:trace>
        </inkml:traceGroup>
      </inkml:traceGroup>
    </inkml:traceGroup>
    <inkml:traceGroup>
      <inkml:annotationXML>
        <emma:emma xmlns:emma="http://www.w3.org/2003/04/emma" version="1.0">
          <emma:interpretation id="{66B065D8-6603-452B-8A61-7F6AADD36DB1}" emma:medium="tactile" emma:mode="ink">
            <msink:context xmlns:msink="http://schemas.microsoft.com/ink/2010/main" type="paragraph" rotatedBoundingBox="1256,8911 9472,8736 9508,10452 1292,10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5288ED-426E-47ED-930A-0DAEE5F8D6F7}" emma:medium="tactile" emma:mode="ink">
              <msink:context xmlns:msink="http://schemas.microsoft.com/ink/2010/main" type="line" rotatedBoundingBox="1256,8911 9472,8736 9508,10452 1292,10627"/>
            </emma:interpretation>
          </emma:emma>
        </inkml:annotationXML>
        <inkml:traceGroup>
          <inkml:annotationXML>
            <emma:emma xmlns:emma="http://www.w3.org/2003/04/emma" version="1.0">
              <emma:interpretation id="{5AE5CB46-0310-49AC-BD16-50E5953D1F2A}" emma:medium="tactile" emma:mode="ink">
                <msink:context xmlns:msink="http://schemas.microsoft.com/ink/2010/main" type="inkWord" rotatedBoundingBox="1256,8911 5542,8820 5579,10536 1292,1062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0902.2562">-11464 6776 416 0,'0'-13'152'0,"0"13"-116"0,-4 4-12 0,-6 5 12 16,0 8-24-16,-19 22 84 15,0 8-52-15,-25 40 68 16,6 12-64-16,-35 22 52 16,-9-13-56-16,4 0 84 15,6-4-72-15,-1 8 24 16,-4-13-44-16,-5-4 20 0,-1-17-28 15,6-18-8-15,24-12-12 16,9-18-40-16,25-21 16 16,29-22-312-16,19-26 180 0</inkml:trace>
          <inkml:trace contextRef="#ctx0" brushRef="#br0" timeOffset="111371.0034">-12187 7562 704 0,'-10'-18'264'0,"15"18"-208"0,24-8-12 0,5 4 36 0,29-5-52 15,10 9 8 1,5 0-24-16,14 9 0 16,-10 3-4-16,1-12 4 15,-10 9-8-15,-5-9-116 16,-5 9 60-16,-9-14-268 15,-11 5 176-15</inkml:trace>
          <inkml:trace contextRef="#ctx0" brushRef="#br0" timeOffset="111566.5238">-11979 6711 592 0,'-24'-30'220'0,"24"30"-172"0,44-30-12 0,-10 17 24 16,10 8-40-16,14-8 44 16,5 13-36-1,15 0-4-15,-5 0-16 0,24 13-16 16,-5-4 4-16</inkml:trace>
          <inkml:trace contextRef="#ctx0" brushRef="#br0" timeOffset="111146.9997">-11585 6854 508 0,'15'-5'188'0,"-15"5"-148"0,29 22-8 15,-15-5 88 1,1 5-72-16,4 25 76 16,1 14-68-16,9 25 48 15,0 5-60-15,10 12 4 16,0-16-28-16,9 12-4 15,-4-8-8-15,-5 12 4 0,10-8-8 0,-20-8 24 16,0-18-16-16</inkml:trace>
          <inkml:trace contextRef="#ctx0" brushRef="#br0" timeOffset="111834.2704">-10157 6789 416 0,'-43'-13'152'0,"43"13"-116"0,-59 4-12 16,20 0 64-1,5 9-52-15,-34 13 76 16,10 5-64-16,-10 33 44 15,15 18-52-15,-1 18 24 16,15-1-36-16,10 0 8 16,15-12-20-16,4-5 36 15,5-9-28-15,5 1-4 16,0-5-12-16,5-13-68 16,9-9 32-16,6-16-356 15,9-14 208-15</inkml:trace>
          <inkml:trace contextRef="#ctx0" brushRef="#br0" timeOffset="112148.9156">-10152 7229 560 0,'5'5'208'0,"-5"-5"-164"0,-5 56-8 0,0-26 4 16,5 0-28-16,-5 9 12 15,1-4-12-15,-6-5-8 16,10-4 0-16,-5-5 12 15,10-3-8-15,-5-14 76 16,0 0-48-16,0-12 32 16,0 3-40-16,5-16 8 15,4-1-20-15,1-12 28 16,5 8-28-16,-1-5 20 16,6 10-20-16,-1-1 8 15,5 14-12-15,-9-5-16 16,5 8 0-16,-6-3 20 15,6 3-8-15,-6-3 4 16,1 3-4-16,-10-8-148 16,4 5 76-16</inkml:trace>
          <inkml:trace contextRef="#ctx0" brushRef="#br0" timeOffset="112348.9476">-10094 6849 592 0,'-4'0'220'0,"4"0"-172"0,43 9-12 0,-18-9 24 16,-1 0-40-16,15 0 0 15,0 8-12-15</inkml:trace>
          <inkml:trace contextRef="#ctx0" brushRef="#br0" timeOffset="114190.3392">-9263 6810 364 0,'10'-13'132'0,"-10"13"-100"0,15 13-12 16,-6-4 176 0,6 8-112-16,14 31 88 15,10 8-100-15,0 39 16 16,4 0-52-16,-13 17 4 15,-1-4-24-15,-34 22 28 16,0-9-28-16,-34 13 4 16,5-14-12-16,-29-12-16 0,5-17 4 15,-20-13 12-15,10-13-4 0,-15-14-168 16,20-12 88-16</inkml:trace>
          <inkml:trace contextRef="#ctx0" brushRef="#br0" timeOffset="114600.4074">-8549 7864 600 0,'-19'0'224'0,"19"0"-176"0,15 4-12 0,-6-8 60 16,6 4-60-16,19-4 4 15,10-1-24-15</inkml:trace>
          <inkml:trace contextRef="#ctx0" brushRef="#br0" timeOffset="114482.0912">-8519 7614 572 0,'9'-13'208'0,"-9"13"-160"0,5 4-12 15,0-4 84 1,5 4-72-16,9-8 24 16,5 4-40-16,10 0-12 15,1 9-12-15,3-9-140 16,1 13 76-16</inkml:trace>
        </inkml:traceGroup>
        <inkml:traceGroup>
          <inkml:annotationXML>
            <emma:emma xmlns:emma="http://www.w3.org/2003/04/emma" version="1.0">
              <emma:interpretation id="{D87B7BB3-19BE-4F2C-982F-BFD1B9A124E9}" emma:medium="tactile" emma:mode="ink">
                <msink:context xmlns:msink="http://schemas.microsoft.com/ink/2010/main" type="inkWord" rotatedBoundingBox="6293,9233 6795,9222 6818,10282 6315,10292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6022.4312">-7344 7454 548 0,'-24'-17'204'0,"24"17"-156"0,-10-13-16 0,5 8 116 16,10 10-88-16,0-10 36 15,10 5-56-15,9-4-4 16,5-5-24-16,5 9-8 16,5 13 0-16,0-4 4 15,-5 8-4-15,-5 0 8 16,-5 1-8-16,-14 8-4 15,0 0 4-15,-20 4 12 16,-4 4-8-16,-25 10 24 16,0-6-20-16,-24 6 4 15,9-6-8-15,-9 1-8 16,10 0 4-16,-1-9-16 16,15-4 8-16,10 0-32 15,19-4 20-15,15-5 24 16,10-4-4-16,24-4 0 15,4-1 0-15,16 1-16 16,-1 0 8-16,-5-5-200 16,-4-4 112-16</inkml:trace>
          <inkml:trace contextRef="#ctx0" brushRef="#br0" timeOffset="116220.9596">-7514 7726 456 0,'0'4'168'0,"0"-4"-128"0,44 22-16 0,-15-9 88 16,0 0-68-16,15 4 16 16,0 5-36-16,4-5-12 15,1 4-8-15</inkml:trace>
          <inkml:trace contextRef="#ctx0" brushRef="#br0" timeOffset="116508.138">-7441 7324 444 0,'-19'-39'164'0,"19"39"-124"0,24-60-16 16,-5 25 80 0,6 9-64-16,14-21 0 15,-1 8-24-15,1-4 32 16,0 8-24-16,-5 9 56 16,-5 9-44-16,-4 9 20 15,-6 12-36-15,-4 17 36 0,-6 5-32 0,-4 13-4 16,5 0-12-16,0 4-280 15,4-4 148-15</inkml:trace>
        </inkml:traceGroup>
        <inkml:traceGroup>
          <inkml:annotationXML>
            <emma:emma xmlns:emma="http://www.w3.org/2003/04/emma" version="1.0">
              <emma:interpretation id="{CC13ACD9-C8B3-458F-8EC5-F588BB88D6D8}" emma:medium="tactile" emma:mode="ink">
                <msink:context xmlns:msink="http://schemas.microsoft.com/ink/2010/main" type="inkWord" rotatedBoundingBox="7521,9001 9476,8959 9499,10024 7544,10066">
                  <msink:destinationLink direction="with" ref="{4AA1916D-A212-43C6-B2B0-7DB2EDF0CB58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7388.4016">-6299 7726 444 0,'-20'26'164'0,"20"-26"-124"0,-4 26-16 0,4-22 104 16,9 5-76-16,-4-9 60 15,5-9-68 1,4-8-4-16,6-1-24 0,-1-16 16 16,6-1-20-16,9-12-4 15,5 4-4-15,4-31 4 16,1 9-4-16,0-38 8 15,-1-1-8-15,-9 5 8 16,-4 17-8-16,-16 13-12 16,1 13 4-16,-6 12-32 15,-4 18 20-15,-14 18 76 16,4 8-32-16,-20 26 36 16,1 13-36-16,0 38 16 15,4 10-24-15,1-1-8 16,9 9-8-16,10-26 4 15,10-8-4-15,5-10-4 16,4-7 4-16,10-18 48 16,0-9-28-16,5-13 16 15,5 5-24-15,0-31 8 16,0 14-12-16,-5-36-16 16,-5 6 0-16,-5-32-60 15,-4 10 36-15,-6-22-24 16,-4 17 32-16,-10 0 8 0,0 22 12 0,0 4-20 15,0 18 12-15,-5 8-12 16,0 8 8-16,-4 27 16 16,4 8 0-16,-5 26 40 15,5 5-20-15,-5 4 40 16,6-1-36-16,-6-7-4 16,5-10-16-16,0-8 28 15,5-5-20-15,-5-8 20 16,10-4-20-16,0-13 20 15,0-1-24-15,5-12-12 16,4 0-4-16</inkml:trace>
          <inkml:trace contextRef="#ctx0" brushRef="#br0" timeOffset="118139.6105">-5240 6810 676 0,'-19'-8'248'0,"19"8"-192"16,19 0-16-16,-4 0 76 15,9 0-72-15,20 0 16 16,-6 4-36-16,16 0-12 16,-1 1-8-16,-4-5 12 15,4 4-8-15,-19-4-4 16,-9 0 0-16,-20 0-192 0,-1 0 104 0,-23-4-80 15,-5-1 96-15,-25-3-24 16,-4 8 52-16,-15 0 8 16,14 4 16-16,-9 9 72 15,14 4-28-15,1 26 96 16,19 9-72-16,4 17-4 16,16 5-32-16,4 4 8 15,15-9-16-15,-6-5-4 16,11-12 0-16,-10-17 4 15,5-1-4-15,-15-21-12 16,0 5 4-16,-15-10-68 16,6-4 40-16,-10-12 12 15,4-1 16-15,-4-8 12 16,9 0-4-16,1-1 24 16,4 10-16-16,10 8 68 15,5 4-48-15,9 5 24 16,6 4-36-16,28 4-8 15,6 0-8-15,19-4 20 16,-5 0-12-16,5-4 4 16,-5-1-8-16,0-8 4 15,-5 0-8-15,-5-17 16 16,-9 8-12-16,-6-29 24 16,-4 7-20-16,0-38 12 15,-5 5-12-15,0-27-24 16,0 9 4-16,0-5 4 15,-5 23 4-15,5-5-12 16,0 17 8-16,-19 4 28 16,4 14-12-16,-14 8 56 15,-5 17-36-15,-24 9 56 0,0 13-52 0,-20 17 44 16,5 5-44-16,-10 21 16 16,15 0-32-16,10 22 0 15,10-5-12-15,18 9 28 16,11-8-20-16,19-14 12 15,10-8-16-15,4-9-132 16,1-13 68-16</inkml:trace>
        </inkml:traceGroup>
      </inkml:traceGroup>
    </inkml:traceGroup>
    <inkml:traceGroup>
      <inkml:annotationXML>
        <emma:emma xmlns:emma="http://www.w3.org/2003/04/emma" version="1.0">
          <emma:interpretation id="{81952DA4-6997-40F0-82C9-2DBAB56D88C1}" emma:medium="tactile" emma:mode="ink">
            <msink:context xmlns:msink="http://schemas.microsoft.com/ink/2010/main" type="paragraph" rotatedBoundingBox="2010,11429 13763,7812 14411,9919 2658,13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07155-0B44-46D0-A8D0-E3550CE6C922}" emma:medium="tactile" emma:mode="ink">
              <msink:context xmlns:msink="http://schemas.microsoft.com/ink/2010/main" type="inkBullet" rotatedBoundingBox="2010,11429 2988,11128 3329,12237 2351,12538"/>
            </emma:interpretation>
          </emma:emma>
        </inkml:annotationXML>
        <inkml:trace contextRef="#ctx0" brushRef="#br0" timeOffset="158244.999">-11629 9764 352 0,'10'-4'132'0,"14"8"-104"0,1-4-8 16,-1 0 132-16,0 0-88 15,10-4 36-15,15 0-60 16,9 8-16-16,0-4-12 16,10-4 0-16,-5-1-8 15,-9-3-4-15,-15 8 4 0,-5 0-104 16,-10 0 56-16,-4-9-396 15</inkml:trace>
        <inkml:trace contextRef="#ctx0" brushRef="#br0" timeOffset="157684.5068">-11536 9393 260 0,'0'-22'96'0,"9"9"-76"0,-4 0-4 15,-5 9 44-15,10 0-36 16,-10-1 8-16,0 1-20 15,0 4-8-15,0 4 0 16,0 5-16-16,0 8 8 0,-10 9 72 16,10 9-36-16,-5 8 60 15,5 9-56-15,0 0 0 16,-9-5-20-16,9 1 32 16,-15-1-24-16,5-4 12 15,1 0-20-15,-1-4 0 16,10 5-8-16,-5-14 12 0,-5 0-12 15,10-8 24-15,0-5-20 16,0-9-12-16,0 5-4 16,0-4 4-16,0-9 0 15,15-9-160-15,4-4 88 0,6-12-360 16</inkml:trace>
        <inkml:trace contextRef="#ctx0" brushRef="#br0" timeOffset="158451.7412">-11230 8987 392 0,'-10'-22'148'0,"20"22"-116"0,14 0-8 0,-10-8 144 15,21 8-96-15,8-9-12 16,6 9-36-16,-1 0-12 0,11 0-4 16,-1 9-164-16</inkml:trace>
        <inkml:trace contextRef="#ctx0" brushRef="#br0" timeOffset="158014.8886">-10808 9199 312 0,'15'-26'112'0,"-15"21"-84"0,10 1-12 15,-10 4-4-15,0 0-12 16,0 9 44-16,0 8-24 15,-10 9 80-15,10 13-56 16,0 12 68-16,-5 19-64 16,-5-1 20-16,10 0-40 0,0 0 16 15,0-13-24-15,-9 9 0 0,-1-5-12 16,10 5 20-16,-5-9-16 16,-5-4-20-16,1-13 0 15,4 0 32-15,-5-13-16 16,-5-5-124-16,6-12 64 15,-11-9-412 1,-4-9 256-16,-10-4 44 16</inkml:trace>
      </inkml:traceGroup>
      <inkml:traceGroup>
        <inkml:annotationXML>
          <emma:emma xmlns:emma="http://www.w3.org/2003/04/emma" version="1.0">
            <emma:interpretation id="{35AD8819-8BCA-4F9E-B034-051810B0A850}" emma:medium="tactile" emma:mode="ink">
              <msink:context xmlns:msink="http://schemas.microsoft.com/ink/2010/main" type="line" rotatedBoundingBox="3516,11137 13811,7968 14411,9919 4116,13088"/>
            </emma:interpretation>
          </emma:emma>
        </inkml:annotationXML>
        <inkml:traceGroup>
          <inkml:annotationXML>
            <emma:emma xmlns:emma="http://www.w3.org/2003/04/emma" version="1.0">
              <emma:interpretation id="{8F15A3AA-422E-493C-BBAF-929D550E264F}" emma:medium="tactile" emma:mode="ink">
                <msink:context xmlns:msink="http://schemas.microsoft.com/ink/2010/main" type="inkWord" rotatedBoundingBox="3730,11832 4032,11739 4118,12018 3816,12110"/>
              </emma:interpretation>
            </emma:emma>
          </inkml:annotationXML>
          <inkml:trace contextRef="#ctx0" brushRef="#br0" timeOffset="158899.7774">-10064 9717 280 0,'-25'-5'104'0,"35"14"-84"0,5 0 0 0,-1-9 100 15,11 0-68-15,4 0 16 0,19 0-44 16,11 4-84-16,9-4 32 16,4 9-300-16</inkml:trace>
          <inkml:trace contextRef="#ctx0" brushRef="#br0" timeOffset="158751.3459">-10123 9553 208 0,'0'0'76'0,"0"8"-60"0,10-12-4 0,5 8 108 15,-6-4-68-15,6 9-28 16,4-5-20-16,6 1-48 15,-1-1 24-15,10 4-224 16</inkml:trace>
        </inkml:traceGroup>
        <inkml:traceGroup>
          <inkml:annotationXML>
            <emma:emma xmlns:emma="http://www.w3.org/2003/04/emma" version="1.0">
              <emma:interpretation id="{BE007999-E67B-44AF-A9F8-D5E590859768}" emma:medium="tactile" emma:mode="ink">
                <msink:context xmlns:msink="http://schemas.microsoft.com/ink/2010/main" type="inkWord" rotatedBoundingBox="5241,11484 7180,10888 7533,12036 5595,1263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9846.2602">-8539 9294 464 0,'-5'-35'176'0,"5"22"-140"0,-5-4-8 16,10 8 92-16,0-4-72 0,5 0 8 16,9-4-36-16,15 4 16 15,10 0-24-15,14 4-4 0,6 5-4 16,4 4 12-16,0 4-8 15,-20-4-20 1,15 9 4-16,-9 0 12 16,-25-1 0-16,5 5-4 15,-15 0 4-15,1 0 4 16,-11 9-4-16,-4-9-4 0,-10 13 4 16,1-5-4-16,-6 14 0 0,0 4 0 15,-4 12 0 1,-6 10 0-16,1-9 0 15,-1 0 0-15,-4-5 0 0,-10-4 8 16,5-8-4-16,0-1 8 16,-5-8-8-16,5-8 8 15,-1-10-8-15,1-4-4 16,-5-8 4-16,0-4 12 16,0-10-8-16,10-3-4 15,-10-10 0-15,10-16 4 16,-1-14-4-16,1-3 16 15,-5 3-12-15,5 1-12 16,-6 8 0-16,11 9-24 16,0 8 16-16,4 9 12 15,5 9 4-15,5 8-36 16,5 5 16-16,15 13 4 0,0 8 12 16,4 0-344-1,10 1 188 1,20-1-168-16</inkml:trace>
          <inkml:trace contextRef="#ctx0" brushRef="#br0" timeOffset="160298.2796">-7290 9345 288 0,'-25'-13'108'0,"16"31"-84"0,-16 12-4 0,6-9 208 16,-5 14-128-16,-10 0 48 15,0 8-88-15,-20 9-12 16,11-5-28-16,-6 1-12 15,5-18-4-15,10 0-16 16,5-4 8-16,15-13 12 0,4 4-4 16,0-17-180-16,20-8 100 15,14-1-368 1</inkml:trace>
          <inkml:trace contextRef="#ctx0" brushRef="#br0" timeOffset="160088.3169">-7732 9294 280 0,'0'21'104'0,"5"5"-84"0,4 17 0 0,1-17 100 0,9 13-68 16,6-4 24-16,4 3-44 16,10-7 4-16,0-5-20 15,-5-5 8-15,0 1-12 16,-10-9-8-16,0 0 0 16,-9-5-224-16,-6-3 120 15,6-1-172-15</inkml:trace>
          <inkml:trace contextRef="#ctx0" brushRef="#br0" timeOffset="160780.0631">-6741 9211 364 0,'0'-8'132'0,"-5"25"-100"0,-10 13-12 15,1-4 156-15,-11 17-100 16,-4 14 60-16,0 16-80 16,-5-4-16-16,5-8-24 15,-10-1 8-15,10-8-16 0,0-5-4 16,5-12 0-16,-10-5 40 15,19-8-24-15,-4-5 24 16,4-8-24-16,15-14 0 16,0-8-12-16,15-8 4 15,-6-9-8-15,6-9-20 16,4-22 8-16,15-12-144 16,-14-9 80-16,9-13 4 15,10 13 44-15,-15 21 16 16,0 1 8-16,1 17 0 0,-1 12 0 15,0 14 68-15,-4 8-36 16,-1 9 32-16,0 18-36 16,6 16 52-16,-1 27-44 15,5 8-8-15,5 0-16 16,0 9 24-16,-5-14-20 16,5-16 12-16,-14 8-16 15,-6-13 12-15,6-8-16 16,-6-1 24-16,-14-8-20 15,0-4-152-15,-9-5 72 0,4-8-404 16,-15-1 264 0,-14-3-112-16</inkml:trace>
          <inkml:trace contextRef="#ctx0" brushRef="#br0" timeOffset="160961.0456">-7042 9626 528 0,'-34'-26'196'0,"43"26"-152"0,6 4-12 16,-5-8 52-16,14 8-52 16,-10 1 32-16,16-1-36 15,-1 0 0-15,14-8-16 16,-4 8-24-16,5-4 4 0,5 0-296 16,-15-8 168-1,5 8-200-15</inkml:trace>
          <inkml:trace contextRef="#ctx0" brushRef="#br0" timeOffset="161289.9197">-7038 9073 404 0,'0'0'148'0,"0"0"-112"0,5 0-12 16,5 0 172-16,5 0-112 16,4 0 0-16,10-4-52 15,10 0 4-15,10-1-20 16,4 5 8-16,0 0-12 0,1 0 20 15,-5 0-20-15,-11 5-108 16,-4 8 48-16,-4-9-316 16,-11 9 204-1,-9 8-116-15</inkml:trace>
        </inkml:traceGroup>
        <inkml:traceGroup>
          <inkml:annotationXML>
            <emma:emma xmlns:emma="http://www.w3.org/2003/04/emma" version="1.0">
              <emma:interpretation id="{D3D6A45F-F2DE-4ACB-8874-199755999CE9}" emma:medium="tactile" emma:mode="ink">
                <msink:context xmlns:msink="http://schemas.microsoft.com/ink/2010/main" type="inkWord" rotatedBoundingBox="7853,10570 9673,10010 9952,10916 8132,11476"/>
              </emma:interpretation>
            </emma:emma>
          </inkml:annotationXML>
          <inkml:trace contextRef="#ctx0" brushRef="#br0" timeOffset="120079.4541">-5381 8305 632 0,'44'-22'236'0,"-44"22"-184"0,97-4-16 0,-44-1 44 16,-14 10-52-16,29-1-4 15,-9 5-12-15,-6-1 0 16,5 1-8-16,-14-5-4 16,-5 1 4-16</inkml:trace>
          <inkml:trace contextRef="#ctx0" brushRef="#br0" timeOffset="120530.3953">-5089 8322 384 0,'-15'-13'140'0,"15"13"-108"0,-10 13-8 0,10 0 128 15,0 8-88-15,-9 27 80 16,18 4-84-16,-18 21 32 16,9 1-56-16,-10-1-20 15,5-4-8-15,-5-8 0 16,10-14-4-16,-9-4 32 15,4-4-20-15,5-13-40 16,0-4 12-16,0-14-244 16,5 1 140-16</inkml:trace>
          <inkml:trace contextRef="#ctx0" brushRef="#br0" timeOffset="120287.5616">-5298 8447 508 0,'-39'99'188'0,"39"-99"-148"0,-24 104-8 16,4-65 72-1,15-5-64-15,-4 5 8 16,-1 0-28-16,5-9 16 16,0 1-24-16,5-14-164 15,5 0 84-15</inkml:trace>
          <inkml:trace contextRef="#ctx0" brushRef="#br0" timeOffset="119685.9037">-5643 8210 288 0,'-34'-9'108'0,"34"9"-84"0,-59 9-4 0,35-1 152 16,0 1-96-16,-15 4 96 16,10 8-104-16,-10 10 4 15,15 3-48-15,-1 18 68 16,16 4-56-16,9 0 32 15,14 5-40-15,30-14 28 16,-5-8-32-16,19-9-12 16,5 1-8-16,15-23 40 15,-5 1-24-15,14-18-116 16,-9 9 52-16</inkml:trace>
          <inkml:trace contextRef="#ctx0" brushRef="#br0" timeOffset="119889.4455">-5551 8261 352 0,'-34'22'132'0,"34"-22"-104"0,-34 47-8 16,19 1 96 0,6-1-68-16,-16 31 68 15,16 0-64-15,-16 8-12 16,16-8-24-16,4-9-4 15,-5-13-4-15,5-13 12 16,5 1-12-16</inkml:trace>
          <inkml:trace contextRef="#ctx0" brushRef="#br0" timeOffset="120856.6983">-4570 8283 404 0,'-24'4'148'0,"24"-4"-112"0,-14 56-12 15,4-17 92-15,10 0-68 0,-10 26 68 16,10 0-64-16,-5 4-4 16,5-9-28-16,5-8 4 15,5-4-12-15,0-18 36 31,-6-4-24-31,1-18 20 16,5-3-24-16,-5-18 0 0,9-5-12 0,-4-29 12 16,10-1-12-16,18-25 4 15,11 13-4-15,9-5 28 16,1 17-20-16,9 1 56 16,-5 17-40-16,-5 4-16 15,-9 13-8-15,4 0-140 16,-14 8 72-16</inkml:trace>
        </inkml:traceGroup>
        <inkml:traceGroup>
          <inkml:annotationXML>
            <emma:emma xmlns:emma="http://www.w3.org/2003/04/emma" version="1.0">
              <emma:interpretation id="{C3E697A8-AED1-4E67-BC70-719047869D09}" emma:medium="tactile" emma:mode="ink">
                <msink:context xmlns:msink="http://schemas.microsoft.com/ink/2010/main" type="inkWord" rotatedBoundingBox="10499,8988 13811,7968 14337,9678 11025,10697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4676.3874">-1174 7704 592 0,'-9'5'220'0,"9"-5"-172"0,0-31-12 0,0 14 56 16,9 4-56-16,-9-17 24 15,5 8-40-15,-5-25-8 16,10-1-8-16,-5-42 12 16,-5 3-8-16,-5-29-12 15,5 16 0-15,-10-25-4 16,10 21 0-16,0-29 16 16,5 20-4-16,0-8-36 15,10 26 16-15,4 9 60 16,5 21-24-16,1 5 56 15,-1 21-44-15,5 0 20 16,0 26-32-16,0-4-8 16,5 12-8-16,-9 14-24 15,-1 8 12-15,-19 22 40 16,-5-4-20-16,-20 17 52 16,6-5-36-16,-15 5-32 15,4-5 0-15,-4-16-52 16,10-14 28-16,-1-8-56 15,11 4 48-15,9-13 0 16,9 0 20-16,11 0-4 0,9 8 8 16,10 9-28-16,5 14 24 0,-1-1 16 15,-4 4 0-15,-15-3 28 16,1-1-16-16,-30-4 40 16,0 4-28-16,-24-13 32 15,0-4-32-15,-15 5 4 16,10-5-16-16,-15-9-8 15,15 0 0-15,0-8 4 16,10 4-4-16,0-4-168 16,9-1 88-16,15-3-252 15,10 8 184-15</inkml:trace>
          <inkml:trace contextRef="#ctx0" brushRef="#br0" timeOffset="124987.7124">-333 6318 280 0,'-10'-17'104'0,"10"17"-84"0,-5 26 0 16,1-5 100 0,8 5-68-16,-8 13 60 15,4 4-68-15,-5 0-4 16,5-4-24-16,-5-4 84 15,10-5-52-15,-10-13 76 16,5 1-72-16,-5-23 36 0,5-3-52 16,-5-27 60-16,10 5-56 0,5-31 28 31,4 5-40-31,20-9 16 16,5 9-24-16,24 5-16 0,0 16-8 0,5 13 4 15,1 18 0-15,-6 17-12 16,-5 9 8-16</inkml:trace>
          <inkml:trace contextRef="#ctx0" brushRef="#br0" timeOffset="123411.4466">-2806 7579 444 0,'-29'0'164'0,"24"0"-124"0,0 9-16 0,5-9 148 15,10 8-100-15,14 5 68 16,10 0-80-16,0 0 0 15,0 0-36-15,15-4-32 0,-5-5 4 16,4-4 28-16,1-9-16 16,9 1 16-16,0-5-12 0,-19 0 0 31,-5 0-4-31,-10-9 20 16,1 9-16-16,-25-13 4 15,0 9-8-15,-25-9-40 16,1 9 16-16,-24-5-40 15,9 9 36-15,-20 5-4 16,6 8 16-16,-20 4-12 16,15 9 12-16,-15 9 4 15,-5 12 4-15,5 22 52 0,15 18-28 16,24 8 76-16,19 9-52 16,15-18 28-1,10 5-44-15,14-9 0 16,20-4-20-16,29-18 28 15,-15 1-24-15,10-14 4 0,5-8-12 0,-5-13-16 16,5-4 4 0,0-14-156-16,-5 5 88 15</inkml:trace>
          <inkml:trace contextRef="#ctx0" brushRef="#br0" timeOffset="123668.5359">-2476 6754 684 0,'-43'-30'252'0,"43"30"-192"15,0-4-20-15,9-1 48 16,-4 10-56-16,24-10 48 15,1 5-44-15,28 0-12 16,0 5-12-16,25-1-36 16,-1-4 12-16,1 4-472 15,0 5 268-15</inkml:trace>
          <inkml:trace contextRef="#ctx0" brushRef="#br0" timeOffset="123992.8992">-1567 6616 288 0,'-15'9'108'0,"15"-9"-84"0,-14 39-4 0,9-14 144 16,5 1-92-16,-10 30 32 16,10 5-60-16,-9 30-20 15,4-1-12-15,-5 5 32 16,10-13-20-16,-24-8 84 15,14-18-60-15,-19-13 32 16,4-8-48-16,-13-18 16 16,4-8-28-16,4-27-8 15,-4 1-8-15,10-39-244 16,0 8 132-16</inkml:trace>
          <inkml:trace contextRef="#ctx0" brushRef="#br0" timeOffset="124026.9904">-1625 6240 476 0,'-10'-60'176'0,"10"60"-136"0,24 0-12 16</inkml:trace>
        </inkml:traceGroup>
      </inkml:traceGroup>
    </inkml:traceGroup>
    <inkml:traceGroup>
      <inkml:annotationXML>
        <emma:emma xmlns:emma="http://www.w3.org/2003/04/emma" version="1.0">
          <emma:interpretation id="{767CA4DF-36E0-463C-949E-1271F846FF21}" emma:medium="tactile" emma:mode="ink">
            <msink:context xmlns:msink="http://schemas.microsoft.com/ink/2010/main" type="paragraph" rotatedBoundingBox="4411,11617 21635,11027 21730,13776 4506,143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1F12F2-9F87-4AD5-B44E-BD069DF13A2F}" emma:medium="tactile" emma:mode="ink">
              <msink:context xmlns:msink="http://schemas.microsoft.com/ink/2010/main" type="line" rotatedBoundingBox="4411,11617 21635,11027 21730,13776 4506,14366"/>
            </emma:interpretation>
          </emma:emma>
        </inkml:annotationXML>
        <inkml:traceGroup>
          <inkml:annotationXML>
            <emma:emma xmlns:emma="http://www.w3.org/2003/04/emma" version="1.0">
              <emma:interpretation id="{C5AE040E-49EC-40B7-A33C-D9CCC9E57DD9}" emma:medium="tactile" emma:mode="ink">
                <msink:context xmlns:msink="http://schemas.microsoft.com/ink/2010/main" type="inkWord" rotatedBoundingBox="4435,12299 7601,12190 7672,14258 4506,14366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62803.1877">-8315 11150 436 0,'-44'5'160'0,"39"-1"-124"0,0 0-8 0,5-4 124 15,0 0-88-15,15 0 52 16,4-4-68-16,10 0 0 0,5-1-28 16,5-3 4-16,5-5-12 0,0 0 0 15,9-4-4-15,-4-9 4 16,-1-9-8-16,1-4 16 15,-15-17-12-15,5 0 4 16,-5 0-4-16,-5 0 4 16,-5 4-8-16,1 13-28 15,-11 9 12-15,1 4-4 16,-6 13 8-16,-4 4 0 16,-10 9 0-16,5 13 8 15,-4 13 0-15,4 9 0 16,-5 8 0-16,0 0-12 0,0 5 8 15,5-5 20-15,5-4-8 16,-5-5-4-16,0-8 0 16,5-9 4-16,0 1-4 15,4-10 16-15,6-8-12 16,-1-8 4 0,6-5-4-16,4-9-8 0,10-8 4 15,0-9-16-15,0-13 8 16,0 5-4-16,-5 4 0 15,-4 4-12-15,-6 4 12 16,0 14-12-16,-4 3 8 16,-5 1 16-16,-1 8 0 15,-4 5-20-15,-5 17 8 0,-5 4 76 16,-4 5-40-16,-1 12-8 16,0 14-12-16,1-5 8 15,4 0-8-15,0-4 16 16,5 0-16-16,5-9 4 15,4-8-4-15,1-5-8 16,5 0 4-16,4-4 20 16,1-13-12-16,-1 0-312 15,10-8 164-15,-5-18-400 16</inkml:trace>
          <inkml:trace contextRef="#ctx0" brushRef="#br0" timeOffset="162068.9933">-8631 10006 260 0,'0'-9'96'0,"0"14"-76"0,-10-1-4 0,10-4 52 16,0 4-40-16,-14 5 84 15,14-5-60-15,0 5 44 16,-10 0-56-16,10-5 52 15,-10 5-56-15,10-9 72 16,10 8-60-16,0 1-24 0,4-1-16 0,10 5 24 16,-4 0-16-16,19 5 32 15,14 3-32-15,35-3-4 16,38 3-8-16,20 1 20 16,48-5-12-16,34 0 12 15,-4-8-12-15,9 4 12 16,5 0-16-16,-39-5 24 15,-38-12-20-15,-30 0-32 16,-24-5 12-16,-25-4 28 16,-23 0-12-16,-25 5-16 15,-34-1 0-15,0 9-288 16,-20 9 164-16,-4 4-396 16</inkml:trace>
          <inkml:trace contextRef="#ctx0" brushRef="#br0" timeOffset="224464.691">-9374 11578 236 0,'-5'-17'88'16,"5"17"-68"-16,0-13-4 0,5 4 88 15,-1 9-60-15,1-8-8 16,10-1-24-16,9-8 8 16,0 8-12-16,10-4-4 0,0 9 0 15,5 8-4-15,10 18 0 16,-5 16 16-16,-1 14-8 15,-4 0 40-15,-5 4-24 0,-5-4 32 16,1-4-32 0,-21-1-4-16,-4 1-12 0,-15-5 12 15,1-4-12-15,-16-5-12 16,1-4 0-16,-20-8 12 16,5-9-4-16,1-9-12 0,4-8 4 15,0-9 4-15,0-4 0 16,19-1-12-16,-4-3 8 15,9-1 12-15,20 5-4 16,-1 0-12-16,16 4 4 16,23 0 56-16,6 4-28 15,-6 5-20-15,6 4-4 16,-6 4 0-16,-4 5 0 16,-10-1-56-16,0 5 32 15,-15 0-252-15</inkml:trace>
        </inkml:traceGroup>
        <inkml:traceGroup>
          <inkml:annotationXML>
            <emma:emma xmlns:emma="http://www.w3.org/2003/04/emma" version="1.0">
              <emma:interpretation id="{223DF6BF-F326-4229-B555-9F6FBF66F840}" emma:medium="tactile" emma:mode="ink">
                <msink:context xmlns:msink="http://schemas.microsoft.com/ink/2010/main" type="inkWord" rotatedBoundingBox="8437,11479 11974,11358 12039,13255 8502,13376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88388.505">-5361 9950 280 0,'-10'-17'104'0,"10"12"-84"0,10 1 0 0,-10 4 32 16,0 0-32-16,14 0 16 15,6 4-20-15,-6 1 20 16,-4 3-24-16,24 1 4 16,-5 0-8-16,5-1 28 15,0-3-20-15,0 7 4 16,15-12-12-16,-15 9-8 0,-10 0 4 15,-9 4-40-15,-6 4 20 16,-9 5-336-16</inkml:trace>
          <inkml:trace contextRef="#ctx0" brushRef="#br0" timeOffset="189033.2468">-4667 9984 364 0,'0'0'132'0,"25"0"-100"0,23-4-12 16,-14 0 124-16,24 0-84 16,25-5 28-16,9-4-52 15,6-4-4-15,18-1-20 16,1 1 0-16,-1 4-4 15,-9-4 4-15,-14 13-8 0,-21-1-56 0,-23 5 28 16,-15 9-316 0,-19 8 188-16,-30 5-76 15</inkml:trace>
          <inkml:trace contextRef="#ctx0" brushRef="#br0" timeOffset="188782.5886">-3962 9397 112 0,'-20'30'44'0,"20"-8"-36"0,-5 21 0 0,-4-17 40 15,9 0-28-15,-10 13 8 0,0 0-16 16,10-5 12-16,-5 1-16 16,-4-1-172-16</inkml:trace>
          <inkml:trace contextRef="#ctx0" brushRef="#br0" timeOffset="189632.9588">-4633 10952 372 0,'-29'78'140'0,"19"-65"-112"0,10 4-4 16,10-9 64-16,0 1-52 16,4-9 40-16,11-9-44 15,9-8-20-15,5-22-4 16,14-8-20-16,5-31 8 15,-4-4 48-15,-1 0-24 16,-14 4-20-16,0 0 0 16,-5 1-52-16,-24 3 24 15,4 14 16-15,-4 8 8 16,-10 18-8-16,-10 12 8 16,10 18 64-16,-14 17-32 15,4 17 16-15,5 4-28 16,-5 1 8-16,1 4-12 15,-1 4 20-15,10 0-20 0,0-4 4 32,10 0-8-32,-10 0 4 0,19-13-8 0,-4-13 16 15,9-13-12-15,0-9 24 16,10-13-20-16,0-12-40 16,0-1 16-16,-5-4-68 0,5-8 44 15,-9-5 0-15,-16 13 20 16,6 5 12-16,-15 3 4 15,0 10 8-15,-15 17-4 16,6 4 84-16,-6 17-44 16,5 9 40-16,6 4-48 0,-6 0 0 15,0 0-24 1,10-4-16-16,-10 0 0 0,10 0 20 16,0 0-8-16,0 0 24 15,0-4-20-15,-4-1-12 16,-6 5-4-16,10-4-252 15,-10-5 140-15,5 0-376 16</inkml:trace>
          <inkml:trace contextRef="#ctx0" brushRef="#br0" timeOffset="191151.2405">-2510 9242 372 0,'10'-18'140'0,"0"10"-112"0,4-5-4 16,-14 9 20-16,10-1-28 16,0-3 12-16,-10-1-16 15,-10 5 20-15,10-1-20 16,-14 1-40-16,-16 0 16 16,6-1 28-16,-5 5-8 15,-15-8 16-15,1-1-12 16,-11 0-8-16,6 1 0 15,4 3 4-15,0 5-4 16,10 5-12-16,5 8 4 0,9 8 20 16,-4 27-8-16,14 21 24 15,-4 17-20-15,4 9-4 16,5 5-4-16,-4 21 28 16,9 17-16-16,-10-4 4 0,5-9-12 15,-14-21 4-15,-11-18-8 16,6-8 32-1,0-9-20-15,-10-13-24 0,10-4 4 16,4-13 8-16,-4-5 0 16,9-17 24-1,6 5-16-15,9-13 24 16,-5-1-24-16,5-8 84 0,14 9-52 16,1 0 24-16,9 3-40 15,15 6 0-15,-5 3-16 0,5-3-16 16,0-1 0-16,-5 0 64 15,14-4-32-15,1-9-224 16,9-8 108-16,1-13-428 16</inkml:trace>
          <inkml:trace contextRef="#ctx0" brushRef="#br0" timeOffset="191630.5658">-2223 10054 436 0,'-49'-18'160'0,"40"27"-124"0,-1 0-8 0,5 4 96 16,5 12-72-1,5-3 32-15,5 4-48 0,24-4-4 16,5 3-20-16,14-12 12 0,-4 0-16 16,9-13 24-16,-9-4-20 15,-1-5-12-15,-14-8-4 16,-10-4 28-16,1-5-12 15,-16-5 12-15,-9-3-12 16,-9-1 0-16,-6-4-4 16,1 5-32-16,-16-1 12 15,6 9-12-15,-20 5 12 16,10 8-8-16,-14 4 8 16,9 9 0-16,-5 18 4 0,-4 12-28 15,9 22 20-15,14 8-12 16,1 13 16-16,5 5 52 15,14 0-20-15,-5-13 8 16,10 4-16-16,0 9 12 16,0 8-16-16,10 9 4 15,-5-17-4-15,-5-9 28 16,0-4-20-16,0-18 32 16,-5-12-32-16,-5-10-4 15,0-12-8-15,-4-17-200 16,-6-13 108-16,6-18-264 15,-10-21 200 1,24-9-108-16</inkml:trace>
          <inkml:trace contextRef="#ctx0" brushRef="#br0" timeOffset="192084.0859">-2194 9712 260 0,'-5'0'96'15,"5"0"-76"-15,5-8-4 0,-5 8 96 0,0 0-64 32,10 0 32-32,5-9-44 0,-6 1 20 0,1-1-28 15,-10-4 8-15,24-4-20 16,-9-14-8-16,9 5-4 16,-4-4 4-16,-6 0-4 15,10 4-12-15,-4 5 4 0,-6 3 28 16,-4-3-12-16,0 12 12 15,-5 9-12-15,4 9 36 16,6-1-24-16,-5 14 32 16,-1-5-32-16,-9 5 4 15,15-1-16-15,-5 1 20 0,-1-9-20 16,-4-4-120-16,5 3 60 16</inkml:trace>
          <inkml:trace contextRef="#ctx0" brushRef="#br0" timeOffset="188569.4879">-5386 10313 176 0,'-5'13'64'0,"10"-9"-48"0,5 0-8 16,5-4 156-16,14 0-92 16,0 0 16-16,15 0-52 15,14 0-8-15,-10 5-16 16,11-5-24-16,-1 0 4 16,0-9-340-16</inkml:trace>
        </inkml:traceGroup>
        <inkml:traceGroup>
          <inkml:annotationXML>
            <emma:emma xmlns:emma="http://www.w3.org/2003/04/emma" version="1.0">
              <emma:interpretation id="{EC51DCA3-ED2F-4EA9-829D-82A3AF1DEF02}" emma:medium="tactile" emma:mode="ink">
                <msink:context xmlns:msink="http://schemas.microsoft.com/ink/2010/main" type="inkWord" rotatedBoundingBox="12267,11565 15737,11446 15808,13497 12337,13616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93493.7138">-935 9367 268 0,'0'-39'100'0,"0"39"-76"0,-5 4-8 16,-5 5 44-16,5 8-36 15,-9 14 60-15,9 12-48 16,-15 9-24 0,6-1-12-16,4 1 36 0,-5-4-24 15,-4-1 8-15,4-4-12 16,-9-4-156-16,5 0 80 15,-6 4-200-15</inkml:trace>
          <inkml:trace contextRef="#ctx0" brushRef="#br0" timeOffset="194171.026">-1412 10447 300 0,'5'30'112'0,"15"-13"-88"0,4 9-8 16,0-9 64-16,10 1-48 16,0-1 16-16,15 4-32 15,-5-8-8-15,-5-8-4 16,9-10 12-16,-14-3-8 16,0-1 24-16,-14-8-20 15,-6-5 12-15,-14 5-12 0,-10 4 0 16,-4-4-4-16,-15-1-52 15,-5 5 28-15,0 1 12 16,0 3 4-16,-20 5-8 16,6 4 4-16,-1 0-4 15,5 8 0-15,5 5 32 16,5 9-12-16,10 8 48 16,0 17-32-16,4 14 28 15,16 8-28-15,-6 0-16 16,10 5-8-16,0-10 28 0,10-12-16 0,-10-9-12 15,0-8-8-15,0-9 48 16,0-9-24-16,-10-4-36 16,0-4 8-16,-4-9-168 15,-6 0 100-15</inkml:trace>
          <inkml:trace contextRef="#ctx0" brushRef="#br0" timeOffset="196121.3192">-731 10248 236 0,'4'-26'88'0,"6"26"-68"0,24-13-4 0,-19 9 148 15,9 4-92-15,5-5 24 16,0 5-56-16,15 0-8 15,-5 9-20-15,19-9 36 16,1-4-24-16,33-1-4 16,15-3-12-16,9 3-16 0,-9-3 4 15,0-1 20-15,-24 9-8 16,-1-4 4-16,-4 4-4 16,-20 0-8-16,-19 4 4 0,-5 13-40 15,-19 1 20-15,-15 3-292 16,-15 1 168-1,5 0-100-15</inkml:trace>
          <inkml:trace contextRef="#ctx0" brushRef="#br0" timeOffset="196826.2749">-615 10438 132 0,'-29'-9'52'0,"29"9"-44"0,19-4 4 0,-4 4 68 15,9 0-44-15,6 0 68 16,8 0-64-16,-4 9-24 16,5-1-16-16,5 1 8 15,0 0-4-15,-1 3 24 16,1 10-16-16,0 8 4 15,-15 5-8-15,-10 12-32 16,-9 1 12-16,-20-1 48 16,-14 1-16-16,-5-9-8 15,-5-5-8-15,-5-12 12 16,5-9-8-16,-5-13 40 16,5-13-24-16,0-13 20 0,20 0-24 15,4-4-44-15,10 0 12 16,10 4 12-16,14 0 0 15,10 4-32-15,5 1 16 16,5 3 32-16,19 1-8 16,-5 4-16-16,10 4 0 15,-19 9 4-15,-1 0 4 16,-14 0 0-16,-9 5 0 16,-16-1 60-16,-18 5-32 15,-6-1 24-15,-9 5-32 16,-10 5 0-16,-5 3-12 15,-5 9 12-15,10 9-12 16,0 9-4-16,10 8 0 0,9-17 12 0,5 8-8 16,10-8 4-16,20-4-4 15,4-14-8-15,20-3 4 16,9-10 12-16,10-3-8 16,6-5 16-1,-6 0-16-15,-10-13 4 0,-14 0-4 16,-10-9 20-16,-5-4-16 15,-14-4-20-15,-20 0 0 16,10-1 12-16,-24 1 0 16,0 9-12-16,-5-1 4 0,0 0 12 15,-1 14-4-15,11-5-108 16,9-4 56-16,10-1-208 16</inkml:trace>
          <inkml:trace contextRef="#ctx0" brushRef="#br0" timeOffset="195803.2886">-420 9328 248 0,'24'-39'92'0,"0"26"-72"0,0-4-4 0,1 8 8 16,9 5-16-16,14 8 48 16,11 22-28-16,-1 22 4 15,0 12-20-15,-9 14 12 16,-15-5-16-16,-10-9 4 15,-14-4-4-15,-25 0 12 16,-9-8-12-16,-20-1 16 0,-9 1-16 16,-1-18 112-16,-4-17-68 15,14-13-4-15,5-13-28 16,-4-4 4-16,18-5-16 16,11-4-28-16,4 1 8 0,10-1 24 15,10 4-8-15,14 5-16 16,0 4 4-16,10 4-12 15,15 5 8-15,0 4 16 16,-6 8 0-16,1 1-4 16,-5 13 4-16,-5-5-436 15,-10 22 236 17,-24 0 44-32</inkml:trace>
          <inkml:trace contextRef="#ctx0" brushRef="#br0" timeOffset="197154.7523">56 10455 268 0,'-10'-8'100'0,"5"12"-76"0,0-4-8 16,5 0 60-16,5 0-44 15,-5 0-12-15,10 0-12 16,-10 0 44-16,0 0-28 15,0 0 32-15,-5 4-28 16,0 5 44-16,-5 4-40 16,6 0 28-16,-11 8-32 0,0 14 52 15,6 21-44-15,-1 13 28 16,5 13-36-16,5-4 8 0,5-5-20 16,-5-8 8-16,-10-4-12 15,10-10 0-15,-5-7-4 16,-4-6 48-16,-1-3-32 15,-5-5 0-15,6-8-16 16,-6-5-96-16,0-4 52 16,6-4-272-16,4-5 172 15</inkml:trace>
          <inkml:trace contextRef="#ctx0" brushRef="#br0" timeOffset="198253.1787">1222 9708 208 0,'-10'0'76'0,"0"13"-60"0,-14 9-4 0,19-5 40 16,-14 9-32-16,-6 21 8 15,-9 18-16-15,-14 9 12 16,-1 3-16-16,-19 1 48 16,10-18-28-16,-5-3 40 15,-5-10-40-15,19-4 20 16,5-17-28-16,10 0 0 16,10-13-12-16,24-17 4 15,10-5-28 1,4-8 12-16,20-13-44 0,0-18 28 15,15-8-124-15,0-9 80 16,-6 5-36-16,1-5 60 16,-15 4 8-1,15 14 16-15,-5 4 28 0,-5 4-4 16,0 4 32-16,-10 9-24 16,0 5 56-16,1-1-40 15,-1 5 12-15,-5 8-28 16,-4 1 44-16,9 3-32 15,-14 5 4-15,5 9-20 16,4 4 64-16,-4 4-44 16,-6 9 48-16,16 22-44 15,-11 16 16-15,6 19-32 16,4-14 28 0,0 8-32-16,0-8 4 0,1 1-12 15,-1-14-24-15,-5-13 8 0,-9-4 40 16,-5-9-20-16,-10-4-20 0,0-9 4 15,-9-4-316 1</inkml:trace>
          <inkml:trace contextRef="#ctx0" brushRef="#br0" timeOffset="198492.8145">920 10170 384 0,'30'-17'140'0,"-16"13"-108"0,20-9-8 16,-19 13 92-16,9 4-68 15,10 0 44-15,0 5-56 16,5 4-20-16,-5-4-8 16,10 3 36-16,-5 1-24 15,4-4-44-15,-18 0 12 0,-1-1-324 16,0-8 184-1,-9-8-104-15</inkml:trace>
          <inkml:trace contextRef="#ctx0" brushRef="#br0" timeOffset="200671.1361">1494 10749 372 0,'-5'-13'140'0,"5"9"-112"0,0-1-4 0,0 5 56 16,10 0-48-16,-1 0 60 15,1 0-56-15,9 0 28 16,6 5-36-16,-1 3-36 15,5 1 4-15,0 0 16 0,1-1-4 16,-1-4-20-16,0 5 4 0,0 0-232 16,0-9 128-1,0 0-188-15</inkml:trace>
          <inkml:trace contextRef="#ctx0" brushRef="#br0" timeOffset="200383.3731">1751 10507 124 0,'29'-4'44'0,"-14"4"-32"0,9-5-4 16,-9 5 28-16,4-4-20 15,1 4 12-15,-1 0-16 0,-4 0 20 16,-6-4-20-16,-9 4-12 15,0 0-4-15,0 0 48 16,0 8-24-16,-4 5-8 16,-6 5-8-16,0-1 12 15,-4 13-8-15,-6 0 4 16,-4 5-4-16,0-1-8 16,-10 5 4-16,0-4-4 15,0 4 0-15,0-9 8 16,-1-4-4-16,6-5-4 15,5 5 4-15,14-8 20 16,-4-5-12-16,4-5 12 16,20 1-12-16,4-5 56 0,1 1-40 15,14-1-20-15,0-4-8 16,0 4 16-16,1 0-8 16,-6 1-4-16,-5 3 0 15,1-3 12-15,-6-1-8 16,-14-4-40-16,-5 9 20 15,5-1-236-15,-9-8 136 16,-1 0-56-16</inkml:trace>
          <inkml:trace contextRef="#ctx0" brushRef="#br0" timeOffset="193703.2699">-1528 10092 392 0,'0'-13'148'0,"24"13"-116"0,10-4-8 0,0 0 76 16,5-5-60-16,5 1 0 15,14 3-24-15,5-3 16 16,-5-1-20-16,11 0 4 16,-1-4-8-16,-5 9-156 15</inkml:trace>
        </inkml:traceGroup>
        <inkml:traceGroup>
          <inkml:annotationXML>
            <emma:emma xmlns:emma="http://www.w3.org/2003/04/emma" version="1.0">
              <emma:interpretation id="{5BAD8392-CCE1-4925-B8A2-BF51F427BD03}" emma:medium="tactile" emma:mode="ink">
                <msink:context xmlns:msink="http://schemas.microsoft.com/ink/2010/main" type="inkWord" rotatedBoundingBox="16225,12523 16738,12505 16741,12592 16228,12609"/>
              </emma:interpretation>
            </emma:emma>
          </inkml:annotationXML>
          <inkml:trace contextRef="#ctx0" brushRef="#br0" timeOffset="202510.577">2359 10257 392 0,'0'-9'148'0,"9"13"-116"0,11 5-8 16,-6 0 32-16,11-1-36 15,9 1 44-15,-10-1-36 16,20-3 12-16,-10-1-24 15,0 0 0-15,-5-4-8 16,5 0 4-16,-10-4-8 16,10 4-4-16,0-4 4 0,-10 4 4 15,1 0-4-15,-1 0 8 16,0 13-8-16,1-9-320 16</inkml:trace>
        </inkml:traceGroup>
        <inkml:traceGroup>
          <inkml:annotationXML>
            <emma:emma xmlns:emma="http://www.w3.org/2003/04/emma" version="1.0">
              <emma:interpretation id="{57C7E79A-3CF3-40A1-B777-0A9E22BC90C4}" emma:medium="tactile" emma:mode="ink">
                <msink:context xmlns:msink="http://schemas.microsoft.com/ink/2010/main" type="inkWord" rotatedBoundingBox="17127,11320 21640,11166 21728,13730 17215,1388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06478.9047">4224 10200 176 0,'0'-17'64'0,"10"17"-48"0,0 0-8 16,-1 0 24-16,11 9-20 15,4-5 4-15,5 13-8 16,0 5 56-16,5 13-36 0,0-5 8 15,-9 9-24 1,-6-1 12-16,-4 1-16 0,-15 0 4 16,-10 9-4-16,-9-1 12 15,-16 1-12-15,-8-9 32 16,-6-5-24-16,5-8 48 16,6-17-36-16,4-5 4 15,0-13-20-15,4-8-8 16,11-4 0-16,9-5 12 15,10 4-8-15,10-4-20 16,0-4 4-16,14 13 40 16,5 4-20-16,5-5 16 0,0 10-16 15,0-1-24-15,5 9 4 16,-5-9 32-16,-5 9-16 0,-5 5 0 16,-4 3-4-16,-10 1-68 15,-10 4 36-15,-5 0-200 16</inkml:trace>
          <inkml:trace contextRef="#ctx0" brushRef="#br0" timeOffset="208234.5806">4793 10481 196 0,'9'-4'72'0,"-9"4"-56"0,5 0-4 16,-5 0 20-16,5 8-20 15,-5 5 120-15,0 5-76 0,5 8 32 16,5 8-52-16,-1 1 4 16,6 4-24-16,4-1 20 15,6-3-24-15,4-5 4 16,10-4-8-16,0-13 4 16,4-4-8-16,1-9 8 15,-5-9-8-15,-5-4 16 16,-5-8-12-16,-10-10 4 15,-4-3-4-15,-15-1-32 0,-10 1 12 16,-4 3-32-16,-11 1 28 16,-4 9 16-16,-5 8 0 15,-5 0-16-15,1 4 8 0,4 0 4 16,-1 5 4-16,1 0-20 16,5-1 12-16,5 1 4 15,5 4 4-15,-1 0 0 16,1 4 0-16,4 1-12 15,1 3 8-15,4 5-4 16,0 9 0-16,0 8 16 16,-4 13-4-16,9 14-28 15,0 7 12 1,0 14 24-16,5 0-8 16,5-9-8-16,-5-9 0 15,5-4 12-15,5-8-4 16,-10-9 8-16,-5-9-8 15,0-4 24-15,-5-9-16 16,-4-4 4-16,-11-4-8 16,-4-5 20-16,-10-4-16 0,-4-8-20 15,-6-1 0-15,1 0 84 16,4 5-44-16,5-5-16 16,0-4-16-16,10 5 0 15,5-5 0-15,9 0-36 0,5-5 20 16,10 1-276-1</inkml:trace>
          <inkml:trace contextRef="#ctx0" brushRef="#br0" timeOffset="212725.8722">6444 10706 280 0,'-9'-18'104'0,"14"14"-84"0,4-5 0 15,1 5 76-15,9 0-56 16,6 0 8-16,4-1-28 16,5 1 4-16,0 0-12 15,0 4-24-15,0 0 4 16,0 0-312-16</inkml:trace>
          <inkml:trace contextRef="#ctx0" brushRef="#br0" timeOffset="209706.0215">6284 9674 196 0,'-14'-9'72'0,"14"18"-56"0,-10-5-4 0,0 5-16 0,5-9 0 16,-4 8 20-16,-1 1-8 16,-5 4 24-16,-9 4-20 15,5 9 56-15,-11 13-36 16,-4 13 28-16,-9 21-32 16,9 0 0-16,-15-3-16 15,10-1 0-15,-9-9-4 16,9-8 28-16,5-13-20 15,5-9-12-15,4-4-8 16,6-9 20-16,4-4-8 16,10-4 24-16,5-14-20 15,0-3-40-15,5-5 16 0,5-9-132 16,0-12 84-16,4-14-136 16,1-12 112-16,4-5-28 15</inkml:trace>
          <inkml:trace contextRef="#ctx0" brushRef="#br0" timeOffset="210295.0701">6085 10023 320 0,'34'-8'120'0,"-15"3"-96"0,-4 5-4 0,0 0 132 16,4 5-88-16,5-1 16 15,1 0-44-15,-11 1 8 16,6 3-24-16,4-3 8 0,-10 3-16 15,11-3 12-15,-16 3-16 0,1-3-56 16,5-1 24-16,-15-4-296 16,0 0 176-1,0 0-100-15</inkml:trace>
          <inkml:trace contextRef="#ctx0" brushRef="#br0" timeOffset="210036.373">6002 9687 156 0,'44'-22'56'0,"-29"9"-44"0,19 4-4 0,-25 9 52 15,16-4-36-15,-1 0 44 16,-9-5-40-16,9 9 48 16,-5 0-44-16,-4 0 28 15,4 0-32-15,-4 0 8 16,-5 0-20-16,-1 9 44 0,-4 4-32 15,5 4 28-15,4-4-28 16,-4 13 28-16,5-5-32 16,-6 14 40-16,1 12-36 15,5 10-4-15,-6 16-16 0,6-4 4 32,-5 4-8-32,-1-3 76 15,1-6-44-15,-5-12-32 16,5-4-4-16,-5-14-12 15,-1-4 4-15,-8-8 32 16,4-5-12-16,-5-8-92 16,5 0 44-16,-15-9-296 15,5 4 184-15,-9-4-192 0</inkml:trace>
          <inkml:trace contextRef="#ctx0" brushRef="#br0" timeOffset="202859.2723">3777 10062 216 0,'-39'-17'80'0,"30"13"-60"0,-11-5-8 15,6 5 128-15,-11-1-80 16,11 1 0-16,-6 4-36 15,-4 0-8-15,-10 4-8 16,0 9-24-16,10 5 8 16,-5 7-4-16,-5 10 4 15,0 4 88-15,-10 4-48 16,10 0 44-16,10 5-44 16,9-9 0-16,15-5-20 15,10-4 0-15,4-4-4 16,20-8 12-16,5-5-12 0,19-13 24 15,6-5-20-15,8 1 4 16,-13 0-8-16,-11-14 20 16,-9-3-16-16,-15-5-12 0,-14-4-4 15,-20-5 12-15,-9 1-4 16,-10-1 8-16,-5 5-8 16,5 4-100-16,0 4 52 15,14 1-376 1,0-5 232-16,15 0 8 15</inkml:trace>
          <inkml:trace contextRef="#ctx0" brushRef="#br0" timeOffset="204946.2579">3330 9643 320 0,'0'-4'120'0,"10"8"-96"0,-10-4-4 16,0 0 68-16,0 0-52 0,15 5 48 15,-6-1-48-15,1-4 32 16,5 0-36-16,-6-9-8 15,6 5-16-15,4-9 4 16,1-4-8-16,4-1 8 0,0-3-8 16,1-5 16-16,-1 0-12 15,0 0-4-15,-9 0 0 16,9 0-16-16,-9 5 8 16,4 3-24-16,-4 6 16 15,4 3 24-15,-4 5-8 16,-1 8 8-16,-4 9-4 0,0 4 4 15,4 5-8-15,-4 4-12 16,0 4 4 0,4-9 20-16,1 5-8 0,4-4-152 15,1-5 76-15,4-4-264 16,0-4 188 0,-4 8-4-16</inkml:trace>
          <inkml:trace contextRef="#ctx0" brushRef="#br0" timeOffset="203145.0333">3563 9743 216 0,'-19'4'80'0,"19"0"-60"0,0 5-8 16,0 4 100-16,10 4-64 15,-1 13 68-15,-9 18-64 16,0 12 68-16,10 22-68 16,-10 0 36-16,-10 1-52 15,6-10 16-15,-11 0-32 16,0-4-16-16,-4 5-8 0,9 4-4 16,-4-5 0-16,-1-13 52 15,5-3-24-15,-4-19-28 16,-1 1 4-16,1-21-184 15,4-5 100-15,0-18-332 16,5-12 236 0,1-9 68-16</inkml:trace>
          <inkml:trace contextRef="#ctx0" brushRef="#br0" timeOffset="206012.6548">4093 10036 228 0,'0'-13'84'0,"10"13"-64"0,-5-4-8 16,-5 4 64-16,9-9-44 15,-9 9 48-15,15 0-44 16,-15 0 16-16,10 0-32 16,-1 0 16-16,-9 0-20 15,10 9 44-15,-5-9-32 16,5 0 4-16,4 0-20 0,6 0 12 15,4 0-16 1,15-9 24-16,19 1-20 16,25-5 12-16,9 4-12 0,5 5 36 0,15 0-24 15,0 4-4-15,4 4-12 16,1 4 20-16,-15 1-16 16,-29-9 24-16,-5 0-24 15,-20 0-12-15,-23 0-4 16,-1-9-40-16,-24 9 24 15,-10-8-196-15,-14 8 120 16,-15 8-320-16</inkml:trace>
          <inkml:trace contextRef="#ctx0" brushRef="#br0" timeOffset="205576.9956">4438 9017 208 0,'19'-9'76'0,"1"5"-60"0,4 4-4 16,0 4 40-16,6 1-32 16,4 3 36-16,4 5-32 15,1 9 32-15,0 13-32 16,-5 16 32-16,-5 18-32 15,0 9 4-15,1 4-16 16,-11-8 20-16,-4-10-20 16,-11-7-4-16,-13-10-4 15,-11-8 4-15,-14-4-4 16,5-10 8-16,-15-7-8 16,-14-5 8-16,0-5-8 0,-5-8 24 15,4-4-16-15,6-9 4 16,14-4-8-16,24-5-16 15,11-4 4-15,13 5-24 16,16-1 16-16,14 0-12 16,14 1 12-16,0 4 0 15,-4 8 4-15,4 9 24 16,-9 13-8-16,-5 0-196 16,-10 4 100-16,-5 0-176 15</inkml:trace>
          <inkml:trace contextRef="#ctx0" brushRef="#br0" timeOffset="212531.3557">6561 10460 196 0,'-5'0'72'0,"5"0"-56"0,0 0-4 0,0 0 84 15,5-5-56-15,0 1 52 16,0 0-52-16,4-1 24 15,1 1-36-15,0 4-16 16,4-4-8-16,1 4-4 16,4 0 0-16,1 0 0 0,-1 0 0 15,6 0 0-15,-6 0 0 16,1 0 16-16,-6 4-8 16,-4-4-20-16,0 0 4 15,-10 0 12-15,0 0 0 16,4 0-12-16,1 9 4 15,-5-9 20-15,5 8-8 16,-5 1-12-16,0 4 0 16,0-5-4-16,-5 1 0 15,-4 0 8-15,-1 4 0 16,-5 8 8-16,-4-3-4 16,-10 7-4-16,4 1 4 15,1 0-4-15,0 0 0 16,-1 0 0-16,6 0 0 15,0-4 0-15,4-1 0 0,0 1-20 16,6-5 12-16,-1 0 4 16,5-4 4-16,5-4 16 15,0-9-8-15,5 9-20 16,5-5 4-16,-1-4 12 16,1 0 0-16,5-4 24 15,-1-1-16-15,1 5-32 16,-1 0 12-16,1-4 0 15,0 0 8-15,-1 4-116 16,-4 0 64-16,0-5-200 16,-5 1 144-16,4 4 20 0</inkml:trace>
          <inkml:trace contextRef="#ctx0" brushRef="#br0" timeOffset="214525.0382">7343 9427 176 0,'0'-8'64'0,"0"3"-48"0,0 5-8 0,0 0 68 0,0-8-44 16,-5 8 24-16,5 0-36 16,-4-9 36-16,4 9-32 15,0-8-4-15,0 8-12 16,0-9 12-16,0 9-12 15,0 0 24-15,0 0-20 16,0 0-4-16,0 0-4 16,0 0 12-16,0 0-8 15,0 0 16-15,9 9-16 16,1-9 16-16,0 8-16 16,4-8-4-16,1 0 0 15,-1 0-4-15,6-4 0 16,4 0 8-16,0-5-4 15,1 5 68-15,-1-5-40 16,0 0-40-16,1 1 4 0,-6-10-4 16,0 14 8-1,1-5 0-15,-1 1 0 0,-4-9 8 0,-1 12-4 16,1-3-12-16,0-1 4 16,-1-8 20-16,-4 12-8 15,4-3 16-15,-9-1-16 16,5 9 24-16,-5-9-20 15,-5 9-4-15,0 0-4 16,0 0 4-16,0 9-4 16,0 0 8-16,0 4-8 15,-5 4-4-15,5 0 4 16,0 0 4-16,0 5-4 16,5-5-4-16,0 14 4 0,0-6-16 15,-5 6 8-15,0 8 28 16,0-1-12-16,0 1-40 15,0 0 16-15,0 0 28 16,0 0-8-16,0 4 16 16,0 0-12-16,0 13 0 15,-10 9-4-15,10 4-8 16,0 13 4-16,0-8-4 16,-5-5 0-16,0-4 0 15,5-9 0-15,-5-4 8 16,5-5-4-16,-5 5-12 15,5-5 4-15,5 14 4 16,0 4 0-16,-5 4-12 16,-5 0 8-16,0-9-4 15,5 5 0-15,-4-9 0 16,8-8 0-16,-4-5 16 0,0-4-4 16,10-5-4-16,5-3 4 15,-5-6-16-15,-1-3 8 16,6 4 4-16,-1-4 0 15,-4-1 8-15,0 1-4 16,-5-1 8-16,0 1-8 16,-1 0-12-16,1-1 4 15,-5-4-4-15,0 1 0 16,0-1 16-16,-5-4-4 16,-4 0 8-16,-1-9-8 0,-9-4-20 15,-15-4 8-15,-1-5 32 16,-23 5-16-16,-34 8 44 15,-25 9-28-15,-14 9-420 16,-39 4 216 0,-15-22-140-16</inkml:trace>
        </inkml:traceGroup>
      </inkml:traceGroup>
    </inkml:traceGroup>
    <inkml:traceGroup>
      <inkml:annotationXML>
        <emma:emma xmlns:emma="http://www.w3.org/2003/04/emma" version="1.0">
          <emma:interpretation id="{B5136503-A1B2-453B-93DF-891EF220C057}" emma:medium="tactile" emma:mode="ink">
            <msink:context xmlns:msink="http://schemas.microsoft.com/ink/2010/main" type="paragraph" rotatedBoundingBox="4145,14648 11709,14272 11765,15384 4201,15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F5C7AC5-3AAA-4328-83A0-DE6550771870}" emma:medium="tactile" emma:mode="ink">
              <msink:context xmlns:msink="http://schemas.microsoft.com/ink/2010/main" type="line" rotatedBoundingBox="4145,14648 11709,14272 11765,15384 4201,15760"/>
            </emma:interpretation>
          </emma:emma>
        </inkml:annotationXML>
        <inkml:traceGroup>
          <inkml:annotationXML>
            <emma:emma xmlns:emma="http://www.w3.org/2003/04/emma" version="1.0">
              <emma:interpretation id="{6F8D293D-3F44-49EE-AE04-BAC329F16B81}" emma:medium="tactile" emma:mode="ink">
                <msink:context xmlns:msink="http://schemas.microsoft.com/ink/2010/main" type="inkWord" rotatedBoundingBox="4145,14648 6722,14520 6777,15632 4201,15760"/>
              </emma:interpretation>
            </emma:emma>
          </inkml:annotationXML>
          <inkml:trace contextRef="#ctx0" brushRef="#br0" timeOffset="224841.2243">-9719 12416 332 0,'0'-9'120'0,"4"9"-92"0,16 0-8 0,-6 0 104 16,11 0-72-16,9-4 76 16,9 8-72-16,16 5-4 15,4 4-32-15,10-5 4 16,29-12-12-16,39 0 12 0,9-5-16 15,-4-8 40-15,19 8-24 16,10 1-4-16,-10-5-12 16,-24 8 4-16,-14 5-8 15,-35 9-12-15,-14-5 4 16,-20 5-40-16,-19 0 24 0,-25 8-224 16,-14 0 136-1,-19-4-280-15</inkml:trace>
          <inkml:trace contextRef="#ctx0" brushRef="#br0" timeOffset="225774.701">-9486 12576 268 0,'-44'-5'100'0,"34"5"-76"0,5 0-8 0,5 0 52 16,15 0 32-1,14 0-52-15,5 0-16 16,5 0-20-16,10 5 32 16,4-1-20-16,5 9-12 15,6 4-8-15,4 5 12 16,-10 8-8-16,-14 13 24 15,-15 9-20-15,-15 4 4 16,-23 5-8-16,-16-5 4 16,-14-9-8-16,-4-8-4 0,-11-4 4 15,-4-14 4-15,5-12-4 16,4-9 24-16,5-13-16 16,15-13-4-16,15-4-4 15,18-5-32-15,26 1 16 0,4-5-20 16,19 0 16-16,30 0 16 15,23 9 4-15,1 8-20 16,0 9 8-16,-19 5 4 16,-15 3 4-16,-15 1 32 15,-19 0-16-15,-25 4 56 32,11 4-40-32,-16 5 48 0,-23 4-48 15,-6 8-16-15,1 9-8 16,-10 9 16-16,-5 9-12 15,0 4 4-15,5-1-8 0,14-3 12 16,15-5-12-16,15 0-4 16,9-8 0-16,10-9 28 15,10-5-16-15,4-3-4 0,10-10-8 16,1-8-4-16,9-4 0 16,-20-13 32-16,1 4-16 15,-25-9-4-15,-4-4-8 16,-25-8 4-16,-15-14-4 15,-4 1-4-15,-10-1 4 16,5-4-40-16,9 14 20 16,-4-1-28-16,5 4 24 15,4 5 20-15,5-5 0 16,6 9-16-16,4 9 8 16,-10 0 4-16,10 4 4 0,0 4-28 15,0 1 16-15,0-1-12 16,10 5 12-16,-10 4 24 15,-10 0-4-15,10 0-12 16,-5 17 28 0,-5 18-16-16,1-1 44 15,-1 22-28-15,10 18 32 16,-10 3-32-16,5 5-12 16,-9-4-8-16,4-9 4 15,-5-17-4-15,15 0 24 16,-4-9-16-16,4-8 4 15,-10-9-8-15,24-5-52 16,-14-8 28-16,10-4-252 16</inkml:trace>
          <inkml:trace contextRef="#ctx0" brushRef="#br0" timeOffset="226191.7858">-7494 12545 592 0,'-63'0'220'0,"63"0"-172"0,14 0-12 16,-4 5 68-16,19-1-64 15,24-4 36-15,11 4-44 16,8 1-36-16,6-5 0 16,5-5-424-16</inkml:trace>
          <inkml:trace contextRef="#ctx0" brushRef="#br0" timeOffset="226065.4487">-7251 12291 548 0,'-20'-39'204'0,"10"39"-156"0,6 0-16 16,4 0 96-16,0 0-76 15,0 0 84-15,9 8-76 16,11 5-32-16,9 0-16 16,0 0-56-16,0 5 24 0,0-1-380 15</inkml:trace>
        </inkml:traceGroup>
        <inkml:traceGroup>
          <inkml:annotationXML>
            <emma:emma xmlns:emma="http://www.w3.org/2003/04/emma" version="1.0">
              <emma:interpretation id="{D526918F-04C3-4C72-AD29-41ECF872EF03}" emma:medium="tactile" emma:mode="ink">
                <msink:context xmlns:msink="http://schemas.microsoft.com/ink/2010/main" type="inkWord" rotatedBoundingBox="7490,14522 7815,14506 7835,14892 7510,1490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26536.7034">-6285 12269 436 0,'5'-26'160'0,"5"26"-124"0,-5 0-8 0,-5 4 116 16,-10 14-84-16,0 8 52 15,1 8-64-15,-6 9 44 16,1 5-52-16,-6-5-20 0,6-4-12 0,9-5 0 15,10-3-4-15,4-5-4 16,6-5 4 0,9-8 20-16,15-9-12 0,10-4-20 15,4-8 0-15,1-5 20 16,-16-9-4-16,-8-8 16 16,-21-9-16-16,-18-8-12 15,-16-5 0-15,-4 4 12 16,-10 5-4-16,5 13-20 15,5 13 8-15,5 8-4 16,9 9 4-16,10 9-264 16,15 8 144-16,14-4-340 15</inkml:trace>
        </inkml:traceGroup>
        <inkml:traceGroup>
          <inkml:annotationXML>
            <emma:emma xmlns:emma="http://www.w3.org/2003/04/emma" version="1.0">
              <emma:interpretation id="{89A11E94-3FDB-4B8B-AA40-05D8B51C022E}" emma:medium="tactile" emma:mode="ink">
                <msink:context xmlns:msink="http://schemas.microsoft.com/ink/2010/main" type="inkWord" rotatedBoundingBox="8434,15008 8476,15005 8479,15068 8438,15071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26705.7056">-5391 12731 404 0,'-24'30'148'0,"10"5"-112"0</inkml:trace>
        </inkml:traceGroup>
        <inkml:traceGroup>
          <inkml:annotationXML>
            <emma:emma xmlns:emma="http://www.w3.org/2003/04/emma" version="1.0">
              <emma:interpretation id="{F8A8F1FD-9906-4264-853F-8D7BF18059A2}" emma:medium="tactile" emma:mode="ink">
                <msink:context xmlns:msink="http://schemas.microsoft.com/ink/2010/main" type="inkWord" rotatedBoundingBox="10028,14559 10679,14527 10702,14999 10051,15032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33579.6914">-3812 12727 260 0,'-4'17'96'0,"8"-8"-76"0,-4-5-4 16,0-4 44-16,0 0-36 16,0-4 16-16,5-5-24 15,-5-4 44-15,5 0-32 16,0-4 40-16,5-5-40 15,-1 1 20-15,11-1-28 16,-1-4 8-16,1 0-16 16,4-4-8-16,5-5 0 15,-5 1-4-15,1-5 0 16,-1 5 8-16,0-1-4 0,1 0 16 16,-1 5-12-16,0 9 32 15,5 3-24-15,-4 10 32 0,-1 8-32 16,0 13 40-16,0 8-32 15,-4 5 4-15,4 0-16 16,1-4 44-16,-11-9-28 16,10 0 12-16,-14 0-24 15,14-13 36-15,-14 8-28 16,5-8-24-16,-1-8 0 16,-4 3-388-1</inkml:trace>
          <inkml:trace contextRef="#ctx0" brushRef="#br0" timeOffset="235006.5042">-3807 12377 508 0,'0'4'188'0,"5"1"-148"0,5 8-8 16,0-5 88-16,14 9-72 15,-10 5 8-15,11 4-36 16,-1-4 24-16,5-1-28 15,-9 1-364-15,-1 4 184 16,-9 4-160-16</inkml:trace>
        </inkml:traceGroup>
        <inkml:traceGroup>
          <inkml:annotationXML>
            <emma:emma xmlns:emma="http://www.w3.org/2003/04/emma" version="1.0">
              <emma:interpretation id="{1535C88B-B710-45D0-90C8-9EAE323FE130}" emma:medium="tactile" emma:mode="ink">
                <msink:context xmlns:msink="http://schemas.microsoft.com/ink/2010/main" type="inkWord" rotatedBoundingBox="11229,14650 11727,14625 11741,14898 11242,1492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34403.3801">-2626 12614 652 0,'10'-4'244'0,"-6"4"-192"0,16 0-12 0,-1 0 100 15,6 0-84-15,9 0-4 16,9 0-32-16,6 0 12 15,4 4-20-15,-4 1-76 0,9-1 36 16,-4-4-212-16,-15 0 136 0,4 0-380 16</inkml:trace>
          <inkml:trace contextRef="#ctx0" brushRef="#br0" timeOffset="234199.8387">-2568 12373 404 0,'-14'0'148'0,"14"0"-112"0,0 8-12 16,0-8 172-16,0 0-112 15,0 0 20-15,9 9-64 16,6 0 0-16,-1 4-24 15,6-5 8-15,4 1-12 0,0-5 20 16,15-4-20-16,-5 4-4 16,0 1-4-16,-9-5 4 15,-1 4-4-15,-5-4-212 16,-14 9 112-16,-5-1-404 16</inkml:trace>
        </inkml:traceGroup>
      </inkml:traceGroup>
    </inkml:traceGroup>
    <inkml:traceGroup>
      <inkml:annotationXML>
        <emma:emma xmlns:emma="http://www.w3.org/2003/04/emma" version="1.0">
          <emma:interpretation id="{8F6A93E0-A9EB-4123-8AFB-3F14CE2BC6C0}" emma:medium="tactile" emma:mode="ink">
            <msink:context xmlns:msink="http://schemas.microsoft.com/ink/2010/main" type="paragraph" rotatedBoundingBox="12810,14312 21890,14001 21946,15619 12866,1593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09182BA-BDBB-4085-A0B0-EB0ADF02BDBE}" emma:medium="tactile" emma:mode="ink">
              <msink:context xmlns:msink="http://schemas.microsoft.com/ink/2010/main" type="line" rotatedBoundingBox="12810,14312 21890,14001 21946,15619 12866,15930"/>
            </emma:interpretation>
          </emma:emma>
        </inkml:annotationXML>
        <inkml:traceGroup>
          <inkml:annotationXML>
            <emma:emma xmlns:emma="http://www.w3.org/2003/04/emma" version="1.0">
              <emma:interpretation id="{8F7FBC59-65A8-4248-A43A-4025C086C445}" emma:medium="tactile" emma:mode="ink">
                <msink:context xmlns:msink="http://schemas.microsoft.com/ink/2010/main" type="inkWord" rotatedBoundingBox="12817,14526 15871,14421 15910,15565 12857,15670">
                  <msink:destinationLink direction="with" ref="{8413A3E4-208F-4D62-8E12-6280CAC3FB0A}"/>
                </msink:context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37300.4732">-722 12623 560 0,'-29'-9'208'0,"24"22"-164"0,0 5-8 15,5-10 24-15,5 10-40 16,5 3 16-16,9 1-20 16,15-1 20-16,5-3-24 15,5-5 4-15,10-9-8 0,-6-8-8 0,1-5 4 16,-6-4 4-16,-4-9-4 16,-5 1 24-16,-5-1-16 15,-4 1 12-15,-11-5-12 16,-9 4-8-16,-10-4 0 15,-4-4 4-15,-1 4-4 16,-5 0-4-16,-4 0 4 16,-5 5-16-16,4 8 8 15,-4 8 12-15,-5 10-4 16,4 3-36-16,-4 5 16 16,-5 5 4-16,0-1 12 15,0 4 16-15,-5 5-8 16,5 0 16-16,0 5-16 0,-5 7-4 15,15 14 0-15,5 13-16 16,9 13 8-16,5 4 20 16,0-9-8-16,5-4 32 15,0-8-24-15,0-9-12 16,-5-9-8-16,-4-9 28 16,-1-3-12-16,-5-6 12 15,-4-7-12-15,-5-1-24 16,-1-4 4-16,1-4 32 15,5-9-16-15,-1 0 8 16,6-5-8-16,-1-3 4 16,5-5-8-16,1 0-48 15,4-9 28-15,5-8-500 16</inkml:trace>
          <inkml:trace contextRef="#ctx0" brushRef="#br0" timeOffset="237661.3412">-231 12243 560 0,'24'-17'208'0,"-14"13"-164"0,14 4-8 0,1 4 84 15,-11 4-72-15,10 10 44 0,-4 3-56 16,4 5 24-16,-14 0-32 16,4 0 16-16,-14 0-24 15,-9-4 16-15,-6-1-20 0,-4 1 0 16,-6-5-8-16,1-4 12 16,5 0-12-16,4-9 4 15,1-4-4-15,9 0 4 16,14 0-8-16,16-8 32 15,14-1-20-15,14 0-4 16,10 1-8-16,5-1-40 16,-5 9 20-16,-4 4-312 15,-6-4 180-15</inkml:trace>
          <inkml:trace contextRef="#ctx0" brushRef="#br0" timeOffset="237875.9209">153 12645 644 0,'-15'-9'236'0,"15"9"-180"0,34 9-20 0,-9-9 80 15,4 0-72-15,10 0-8 16,-1 0-24-16,11 0 24 0,9 0-20 15,-9-9-244-15,-1 9 124 0</inkml:trace>
          <inkml:trace contextRef="#ctx0" brushRef="#br0" timeOffset="238127.43">381 12368 644 0,'0'18'236'0,"-10"-1"-180"0,-9 22-20 16,19-9 44-16,-5-4-52 15,0 4 24-15,-4 9-32 16,4-9-16-16,-5 0-8 16,10 5 28-16,0-5-12 0,5-8-84 0,0-5 40 15</inkml:trace>
          <inkml:trace contextRef="#ctx0" brushRef="#br0" timeOffset="238641.0507">784 12645 612 0,'0'-18'228'0,"15"23"-180"0,19-10-12 0,-5 5 96 15,0 0-80-15,10 5 24 16,0-1-44-16,5 0 4 15,-5 5-20-15,-10-9-176 0,0 0-424 16</inkml:trace>
          <inkml:trace contextRef="#ctx0" brushRef="#br0" timeOffset="238456.956">1100 12394 520 0,'25'-17'192'0,"-16"26"-152"0,1-1-8 0,-10-8 80 15,15 22-52-15,-6 4-24 16,-4-5-4-16,0 5-24 16,-5-4 68-16,-5 4-44 0,-5-5 4 15,-4 1-20-15,-1 0 8 16,-9 3-16-16,-10 6-4 16,-10-10 0-16,0 5 4 15,1 4-4-15,4-12-12 16,5 3 4-16,14 5 28 15,16-4-12-15,18-5 32 16,15-4-28-16,5 4 12 16,10-8-16-16,0 0 20 15,-5-5-20-15,0-8-20 16,-10-5 0-16,0 0-172 16,-10 1 100-16,-9-5-508 15</inkml:trace>
          <inkml:trace contextRef="#ctx0" brushRef="#br0" timeOffset="238952.2715">1217 12377 416 0,'0'-39'152'0,"0"39"-116"0,24-21-12 15,-9 12 128-15,4 5-88 16,5-1 16-16,-9 10-44 16,4 8 8-16,-4 8-24 15,-5 1 28-15,-10-1-32 0,0 5 32 0,-10 0-32 16,5-4 40-16,-5-5-32 15,1-4 20-15,-1 0-24 16,5-4 8-16,5-9-16 16,10 0-16-16,14-5 0 15,10 1-4-15,20-5 0 16,4-4-520 0,5 5 288-16,-5-10-92 15</inkml:trace>
          <inkml:trace contextRef="#ctx0" brushRef="#br0" timeOffset="239225.0806">2038 13137 684 0,'-29'56'252'0,"14"-34"-192"0,-14 4-20 15,10-9 4-15,-15 5-32 16,-10-5-152-16</inkml:trace>
        </inkml:traceGroup>
        <inkml:traceGroup>
          <inkml:annotationXML>
            <emma:emma xmlns:emma="http://www.w3.org/2003/04/emma" version="1.0">
              <emma:interpretation id="{769346DD-92C7-4DFE-A687-599C1D26D07D}" emma:medium="tactile" emma:mode="ink">
                <msink:context xmlns:msink="http://schemas.microsoft.com/ink/2010/main" type="inkWord" rotatedBoundingBox="17141,14164 18963,14101 19019,15719 17196,15782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64086.5208">4822 12813 664 0,'0'-4'244'0,"9"0"-188"0,6 4-16 0,-5 0 68 0,9-5-68 15,10 1-8-15,0 4-20 16,5 0 8-16,1 9-12 16,-1-9-196-16,-5 8 100 0,-5 1-440 15</inkml:trace>
          <inkml:trace contextRef="#ctx0" brushRef="#br0" timeOffset="263878.4301">4924 12610 560 0,'0'-4'208'0,"0"4"-164"0,0 0-8 0,0 0 120 15,0 0-92 1,0 0 88-16,14-9-88 0,-4 9-32 16,0-4-20-16,14 4 4 0,0 0-8 15,1 0 4-15,9 0-4 16,-10 0 4-16,10 4-8 15</inkml:trace>
          <inkml:trace contextRef="#ctx0" brushRef="#br0" timeOffset="262103.1058">3301 12666 92 0,'0'-4'32'0,"10"4"-24"0,0-4 0 0,4 4 204 16,-4 0-116-16,4-5 104 15,-4 5-116-15,5-4 32 16,-1 4-68-16,6 0 36 16,-6 0-48-16,15 0 0 15,10-4-24-15,20 4 36 0,13-9-24 16,21 13-4-16,4-12-12 15,-5-1 28-15,10-4-20 16,10 5 4-16,0-1-12 16,-5 5 4-16,-25-1-8 15,-9 5-12-15,-15-4 4 16,-19 4 20-16,-5-4-8 0,-14 4 40 16,-11 0-24-1,-9 0-172-15,-9 0 80 0,-25 4-556 16</inkml:trace>
          <inkml:trace contextRef="#ctx0" brushRef="#br0" timeOffset="263230.0739">3544 12636 392 0,'-5'0'148'0,"25"0"-116"0,-6 0-8 0,6 0 92 16,4 9-68-16,0 8-12 16,10 0-20-16,5 14-16 15,-5 7 4-15,-5 1-4 16,-5 9 0-16,-14-5 24 0,-5 0-12 15,-15-4-4-15,-9-4-4 16,-5-1 4-16,-6-8-4 16,6-13 8-16,-10 4-8 0,5-4 16 15,0-9-12-15,5-8-4 16,-1-9 0-16,1-4-4 16,9-9 0-16,6-9-28 15,4 10 16-15,0-6 4 16,10 1 8-16,5 13-12 15,4-5 8 1,10 5-16-16,-9 8 12 0,4 5 4 16,1 0 4-16,-1 4 16 15,1 4-8-15,4 0 48 16,-9 14-28-16,9 3-16 16,0 5-4-16,0-4-8 15,6 4 0-15,-1-5-12 16,0 1 8-16,0-5 4 15,-5-4 0-15,6-4 24 0,-6-1-12 16,-5-3-4-16,1-5-4 16,-1 0 12-1,-4 4-8-15,-1-4-4 0,1 0 0 16,-10 0-16 0,4 0 8-16,1-4 12 15,-5-1-4-15,-5-3-4 16,0-1 4-16,0 0-4 15,0-4 0-15,0 0 8 0,0-4-4 16,0 4-4-16,-5 0 4 16,0 0-4-16,0 0 0 15,1 5 0-15,-6 3 0 16,0 1-12-16,0 4 8 0,-4 0 20 16,-1 0-8-16,1 4-12 15,-1-4 0-15,1 0 4 16,4-4 0-16,-5 0-20 15,6-1 12-15,4 1 12 16,0 4 0-16,5 0-20 16,0 0 8-16,0 0-4 15,-10 9 4-15,10 4-12 16,0 4 12-16,0 0 12 16,0 5 0-16,0-1-4 15,0 1 4-15,0 0-16 16,0 4 8-16,0-5 40 15,0 9-24-15,10-4 8 16,-10 0-12-16,0 0-16 16,10 0 4-16,-6 0 20 15,-4-4-8-15,0 3-12 0,5-3 0 16,-5-5 12-16,0 5-4 16,0 4 8-16,0-5-8 15,0-3-4-15,-5 3 4 16,1-12 20-16,-1 8-12 15,-5-8 4-15,-5-9-8 16,1-4-8-16,-1-1 4 16,-4-3-4-16,-10-1 0 15,-1-4-12-15,1-4 8 0,-5 12 28 16,0-3-12-16,10-5-56 16,0 0 20-16,4 0-156 15,6 0 100-15,9 0-300 16</inkml:trace>
          <inkml:trace contextRef="#ctx0" brushRef="#br0" timeOffset="260917.4443">3476 12031 164 0,'0'-30'60'0,"5"22"-44"0,-5-10-8 15,5 14 200-15,0-9-116 16,4 0 132-16,6 0-132 16,4 0-28-16,15 0-40 15,5 0-12-15,15 0-4 16,4 9 56-16,-5 0-36 0,1 12 16 16,-11 10-28-16,1 8-16 0,-10 12-4 15,-9 19 20-15,-11 3-8 16,6 5-4-16,-20-5 0 15,0 1 56-15,-15-9-32 16,-4-14-4-16,-20-3-12 16,5-9-44-16,-15-9 16 15,5-8 24-15,5-9-4 16,5-9 0-16,5-12 0 16,10-14-16-16,9-13 8 15,15 10-16-15,14-10 12 16,6 9-4-16,9 0 4 0,5 9-12 15,4 9 12-15,-9 3 4 16,0 10 4-16,-4 3-20 16,4 10 12-16,-15-1-480 15</inkml:trace>
          <inkml:trace contextRef="#ctx0" brushRef="#br0" timeOffset="261623.3284">4287 11945 268 0,'10'-4'100'0,"0"-1"-76"15,-5-3-8-15,-1 4 104 0,6-1-68 16,-10 5-12-16,0 0-24 15,0 0 40-15,0 9-32 16,0 8 76-16,-5 18-52 16,-4 16 20-16,9 19-40 15,-10-6-16-15,5 5-8 16,5-12 20-16,0-14-12 0,0-9 48 16,0-8-32-16,0-13 92 15,0-13-68-15,0-8 4 0,15-18-36 16,-6-13-4-16,16-13-8 15,-11-8-8-15,6 3 4 16,4 1-16-16,5 17 8 16,0 0-16-16,10 18 12 15,-15 4-40-15,10 4 28 16,-9 8 24-16,9 1 0 16,-10 8 0-16,0 1 0 15,-4-1 12-15,-6 5-8 16,-4-1-260-16,5 5 140 15,-6 4-416-15</inkml:trace>
        </inkml:traceGroup>
        <inkml:traceGroup>
          <inkml:annotationXML>
            <emma:emma xmlns:emma="http://www.w3.org/2003/04/emma" version="1.0">
              <emma:interpretation id="{4D24AD5B-D8D9-472F-80AF-17B54C7F5D82}" emma:medium="tactile" emma:mode="ink">
                <msink:context xmlns:msink="http://schemas.microsoft.com/ink/2010/main" type="inkWord" rotatedBoundingBox="19652,14314 21871,14160 21920,14866 19701,15021"/>
              </emma:interpretation>
              <emma:one-of disjunction-type="recognition" id="oneOf20">
                <emma:interpretation id="interp28" emma:lang="" emma:confidence="0">
                  <emma:literal>122</emma:literal>
                </emma:interpretation>
                <emma:interpretation id="interp29" emma:lang="" emma:confidence="0">
                  <emma:literal>12</emma:literal>
                </emma:interpretation>
                <emma:interpretation id="interp30" emma:lang="" emma:confidence="0">
                  <emma:literal>122,</emma:literal>
                </emma:interpretation>
                <emma:interpretation id="interp31" emma:lang="" emma:confidence="0">
                  <emma:literal>12,</emma:literal>
                </emma:interpretation>
                <emma:interpretation id="interp32" emma:lang="" emma:confidence="0">
                  <emma:literal>+2?</emma:literal>
                </emma:interpretation>
              </emma:one-of>
            </emma:emma>
          </inkml:annotationXML>
          <inkml:trace contextRef="#ctx0" brushRef="#br0" timeOffset="267238.4243">5827 12632 444 0,'0'0'164'0,"0"0"-124"0,0 4-16 0,0-4 16 0,0 0-28 16,0 0 68 0,0 0-48-16,5 4 48 0,5-4-44 15,0 0 44-15,4 0-48 16,6 5 4-16,4-5-24 0,10 8 0 16,15-3-4-16,-1-1 4 15,1 0-8-15,9 5-20 16,15 0 8-16,19-9 40 15,49-5-20-15,0 1-20 16,15 0 4-16,4-5 28 16,29 0-16-16,-23 1-28 15,-16-1 12-15,-19 0 36 16,-14-8-16-16,-10 4 8 16,-15 5-12-16,-19 3 12 15,-15 1-12-15,-19 4-28 16,-19 4 8-16,-20-4-312 15</inkml:trace>
          <inkml:trace contextRef="#ctx0" brushRef="#br0" timeOffset="266622.727">6532 12183 340 0,'-10'-18'128'0,"10"14"-100"0,5-5-8 0,0 9 184 16,-5 0-116-16,14 0 36 16,-4 5-76-16,5 8 52 15,9 8-60-15,10 1 28 16,0 8-40-16,24 5 0 0,-4-14-16 16,-1 1 12-16,-4-14-16 15,-15-3 4-15,0-10-4 16,-5-3 28-16,-5-9-20 0,-4-1 20 15,-11-3-20-15,-9-10 0 16,-9 1-8-16,9 9-24 16,-15-10 8-16,5-3-12 15,-14 12 8-15,0-8-20 16,0 4 20-16,-10 5-32 16,0 3 28-16,0 5-12 15,-5 5 16-15,5 3 0 16,0 5 4-16,0 9-12 15,0 4 12-15,9 9-12 16,1 3 8-16,0 14 16 0,9 13 0 16,10-4 8-16,0 12-8 15,5-4-12-15,0 0 4 16,0-4 20-16,0-9-8 16,0-8 32-16,-9-9-24 15,4-5 12-15,0 1-16 16,0-9-44-16,-14-4 20 15,4 4-208-15,-4-5 120 0</inkml:trace>
        </inkml:traceGroup>
      </inkml:traceGroup>
    </inkml:traceGroup>
    <inkml:traceGroup>
      <inkml:annotationXML>
        <emma:emma xmlns:emma="http://www.w3.org/2003/04/emma" version="1.0">
          <emma:interpretation id="{9097E9BA-4C78-4488-80C1-DD8200327092}" emma:medium="tactile" emma:mode="ink">
            <msink:context xmlns:msink="http://schemas.microsoft.com/ink/2010/main" type="paragraph" rotatedBoundingBox="3740,16423 8488,15886 8617,17028 3869,175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712354-387E-406C-BF01-0666120BD0FD}" emma:medium="tactile" emma:mode="ink">
              <msink:context xmlns:msink="http://schemas.microsoft.com/ink/2010/main" type="line" rotatedBoundingBox="3740,16423 8488,15886 8617,17028 3869,17565"/>
            </emma:interpretation>
          </emma:emma>
        </inkml:annotationXML>
        <inkml:traceGroup>
          <inkml:annotationXML>
            <emma:emma xmlns:emma="http://www.w3.org/2003/04/emma" version="1.0">
              <emma:interpretation id="{F45D02FB-B5F8-4465-A6C0-28C4E3E2ACC8}" emma:medium="tactile" emma:mode="ink">
                <msink:context xmlns:msink="http://schemas.microsoft.com/ink/2010/main" type="inkWord" rotatedBoundingBox="3740,16423 5016,16279 5139,17365 3862,1751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42497.2322">-9967 14204 364 0,'14'-31'132'0,"-4"23"-100"0,0-9-12 16,0 12 68-16,9-3-52 15,5-1 56-15,10 0-52 16,15 5 24-16,9 4-36 15,15 9 16-15,0 8-24 16,0 9 28-16,-15 21-32 0,0 18 4 16,-4 13-12-16,-10 0 12 15,-15 4-12-15,-5-9 40 16,-19-8-24-16,-15-9 20 0,-14-4-24 16,-10-9-8-16,-10-13-8 15,-9-8 12-15,-6-14-8 16,6-8 4-16,4-8-4 15,10-9 4-15,15-5-8 16,24-4-28-16,29-4 12 16,15 0-40-16,5-1 32 15,9 1 8-15,-9 4 8 16,9 5 12-16,-10 8-4 16,1 4 8-16,-5 9-8 15,-1 4-48-15,-13 9 28 0,-16 0-252 16,-4 5 148-16,-10 3-304 15</inkml:trace>
          <inkml:trace contextRef="#ctx0" brushRef="#br0" timeOffset="242894.0453">-10011 15093 404 0,'-10'-8'148'0,"15"8"-112"0,5 4-12 0,-10-4 136 15,10 9-92-15,4 4 60 16,11 0-72-1,4 4-44-15,29 0-8 0,25-8 40 0,19-5-24 16,4-8 16-16,1-5-20 16,5-8 28-16,10 0-28 15,9-1 4-15,-24 1-12 16,-15 0 4-16,-24 8-8 16,-10-4 24-16,-24 9-16 15,-19 0-12-15,-15 4-4 0,-15 8-136 16,-14 5 72-16,-15-4-400 31,6 8 260-31,-11 5-44 0</inkml:trace>
        </inkml:traceGroup>
        <inkml:traceGroup>
          <inkml:annotationXML>
            <emma:emma xmlns:emma="http://www.w3.org/2003/04/emma" version="1.0">
              <emma:interpretation id="{7D201DA5-19F5-45A5-B183-CB8F3B42F0B8}" emma:medium="tactile" emma:mode="ink">
                <msink:context xmlns:msink="http://schemas.microsoft.com/ink/2010/main" type="inkWord" rotatedBoundingBox="5866,17187 6190,17151 6207,17301 5883,17337"/>
              </emma:interpretation>
            </emma:emma>
          </inkml:annotationXML>
          <inkml:trace contextRef="#ctx0" brushRef="#br0" timeOffset="245543.3012">-7995 14947 340 0,'5'-18'128'0,"-10"14"-100"0,0-5-8 16,5 9 132-16,5-4-88 0,5 4 80 15,0 0-84 1,4 0 48-16,6 0-64 0,-1 4 32 16,5 1-44-16,1-1 0 0,-1 0-20 15,0 1 0-15,-4 3-4 16,9 1 12-16,0-9-12 16,-5 13 24-16,1-9-20 15,-11 0-48-15,-4 5 20 16,0 0-288-16,-20 8 168 15,0 5-340 1</inkml:trace>
        </inkml:traceGroup>
        <inkml:traceGroup>
          <inkml:annotationXML>
            <emma:emma xmlns:emma="http://www.w3.org/2003/04/emma" version="1.0">
              <emma:interpretation id="{470E7091-00B6-4222-9201-E754EA9A6F62}" emma:medium="tactile" emma:mode="ink">
                <msink:context xmlns:msink="http://schemas.microsoft.com/ink/2010/main" type="inkWord" rotatedBoundingBox="7370,16339 8525,16209 8603,16898 7448,17029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46295.3031">-6479 14221 268 0,'0'-30'100'0,"0"12"-76"0,5-3-8 16,-5 12 168-16,10-4-104 15,-1 0 44-15,1 0-72 16,10-4 16-16,9 4-40 16,-5 5 36-16,0-10-36 15,-4 18-4-15,4 0-16 0,5 9 4 16,0 0-8-16,0 12 24 16,5 14-16-16,-4 21-4 15,-11 17-4-15,-4 9 40 16,-6-13-24-16,-13 0-8 15,-11-4-8-15,-4-4 28 0,-1-14-16 16,-4-8 12-16,-5-13-16 16,-1-13 12-16,-4 4-16 15,0-17-4-15,5-8 0 16,0-5-16 0,5-13 8-16,9-5-4 0,10-7 0 15,5-10 16-15,15 1-4 16,4-10-28-16,6 19 12 15,4-1-12-15,5 0 12 16,0 17-80-16,0-4 52 16,0 13-320-16,15-4 200 15,-11 0-188-15</inkml:trace>
          <inkml:trace contextRef="#ctx0" brushRef="#br0" timeOffset="246656.2823">-5804 14152 384 0,'5'-9'140'0,"0"18"-108"16,5 12-8-16,-10-3 180 0,0 12-116 16,5 13 8-16,-5 18-56 15,0-1-12-15,0-4-16 16,0-8 0-16,0-5-4 0,-5-9 20 16,5-8-16-16,-10-13 84 15,10-4-52-15,0-9-4 16,0-9-24-16,10-17 8 15,-5-8-16-15,4-14-12 16,1-3 0-16,14-6 12 16,-4 10-4-16,4 4-36 0,5 8 16 15,0 9 24-15,1 5-4 16,-1 3 20-16,10 10-16 16,-5 3 24-16,0-3-20 15,0 8 12-15,5 8-12 16,-15 1 44-16,0 0-28 15,-4-5-148-15,-6 5 68 16,-9 8-504 0,-5 5 308-16,0-1-72 15</inkml:trace>
        </inkml:traceGroup>
      </inkml:traceGroup>
    </inkml:traceGroup>
    <inkml:traceGroup>
      <inkml:annotationXML>
        <emma:emma xmlns:emma="http://www.w3.org/2003/04/emma" version="1.0">
          <emma:interpretation id="{E793D7E0-BDE8-470A-8523-5F6B0B566A2B}" emma:medium="tactile" emma:mode="ink">
            <msink:context xmlns:msink="http://schemas.microsoft.com/ink/2010/main" type="paragraph" rotatedBoundingBox="4010,16818 14751,15709 14949,17630 4208,187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E70C50-7090-4ABE-BD69-4EB428966C5F}" emma:medium="tactile" emma:mode="ink">
              <msink:context xmlns:msink="http://schemas.microsoft.com/ink/2010/main" type="line" rotatedBoundingBox="4010,16818 14751,15709 14949,17630 4208,18738"/>
            </emma:interpretation>
          </emma:emma>
        </inkml:annotationXML>
        <inkml:traceGroup>
          <inkml:annotationXML>
            <emma:emma xmlns:emma="http://www.w3.org/2003/04/emma" version="1.0">
              <emma:interpretation id="{4BA5B3BA-13FA-4683-81D4-2F29E39DC0F9}" emma:medium="tactile" emma:mode="ink">
                <msink:context xmlns:msink="http://schemas.microsoft.com/ink/2010/main" type="inkWord" rotatedBoundingBox="4072,17416 4993,17321 5110,18446 4188,18541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43712.49">-9778 15193 248 0,'-14'-26'92'0,"19"17"-72"0,9-4-4 16,1 9 0-16,-6 0-12 15,6 4 96-15,9 12-56 0,10 10 44 16,5 13-52-16,5 8 52 16,-5 9-52-16,-5-1-8 15,-10-3-16-15,-9-1 0 16,-10-8-8-16,-20 0 96 0,-9-4-56 15,-6-5 60-15,-4 0-60 16,0-13 4-16,0-8-28 16,10-13 4-16,10-9-12 15,9-4-8-15,10-14 0 16,9 5-16-16,10 1 8 16,10-6-68-16,5 1 40 15,0 8-4-15,0 5 20 0,-5 9-4 16,-5 3 8-16,0 10-28 15,-4 3 24 1,-6 9 4-16,5 1 12 0,-4-1 0 16,-1 5 0-16,6-1 0 15,4-4 0-15,5 1 24 16,9-5-12-16,1-5 12 16,5-3-12-16,4-5 12 15,-4-5-16-15,-5 1-4 16,-6-5 0-16,-4-4 12 15,-14 0-8-15,-10 5 24 16,-10-14-20-16,-10 1 12 16,-10-1-12-16,-9 5-24 15,0 4 4-15,-5 0-12 16,-10 4 8-16,15 5 0 0,-5 8 4 16,5 1 68-16,5 3-32 15,-1 9-36-15,11-8 0 16,-6 4-16-16,1 4 12 15,9 5 8-15,1 4 4 16,-1 8 16-16,5 18-8 16,5 0 4-16,0 17-4 15,5 0-8-15,5-4 4 16,-6 4 28-16,-4-8-16 16,0-10-4-16,0-12-8 15,-4-4 20-15,-1-1-12 16,-15-8 12-16,6-8-12 0,-6-6 20 15,6-7-20-15,-11-5 24 16,1-9-24-16,-10-4-20 16,10-4 0-16,-5 0 12 15,4-5 0-15,1 0-64 16,5 5 32-16,-1-4-304 16,1-1 180-16,4 9-328 15</inkml:trace>
        </inkml:traceGroup>
        <inkml:traceGroup>
          <inkml:annotationXML>
            <emma:emma xmlns:emma="http://www.w3.org/2003/04/emma" version="1.0">
              <emma:interpretation id="{4E21780B-6E9A-4260-979F-29BD84198C0E}" emma:medium="tactile" emma:mode="ink">
                <msink:context xmlns:msink="http://schemas.microsoft.com/ink/2010/main" type="inkWord" rotatedBoundingBox="5784,17580 6241,17532 6251,17627 5793,17674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45712.7518">-8082 15305 520 0,'0'9'192'0,"5"-9"-152"0,0 4-8 15,14 0 176-15,-4 1-120 16,19-1 0-16,4 5-56 16,6-1-12-16,-5-4-12 15,5-4 20-15,0 9-16 0,-6-9-12 16,1 0-4-16,0-9-216 16,0 9 120-16,-15 0-428 15</inkml:trace>
        </inkml:traceGroup>
        <inkml:traceGroup>
          <inkml:annotationXML>
            <emma:emma xmlns:emma="http://www.w3.org/2003/04/emma" version="1.0">
              <emma:interpretation id="{E7DE8C25-4E80-41F8-BEC6-4977D230BFC0}" emma:medium="tactile" emma:mode="ink">
                <msink:context xmlns:msink="http://schemas.microsoft.com/ink/2010/main" type="inkWord" rotatedBoundingBox="6849,16525 10118,16187 10316,18108 7047,18445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47165.2836">-6936 15042 456 0,'25'-22'168'0,"-11"9"-128"0,15 0-16 0,-9 4 88 15,9 1-68-15,5-1 24 16,0 0-36-16,5 9 48 15,5-8-44-15,9 8 36 0,5 0-40 16,6 4 8-16,8-4-24 16,21-4 28-16,28-5-28 15,15 14 4-15,0-5-12 16,-19-5 4-16,-5-3-8 0,-6-5 32 16,-8 0-20-16,-11 4 20 15,-9 0-20-15,-20 1-16 16,-19-1-4-16,-20 0 40 31,6 5-24-31,-35 0-132 0,-5 4 64 16,-14 0-272-16,-10 0 184 15,-9 8-324-15</inkml:trace>
          <inkml:trace contextRef="#ctx0" brushRef="#br0" timeOffset="256728.6062">-6411 15530 196 0,'5'-5'72'0,"-5"10"-56"0,-5-1-4 16,5-4 56-1,0 0-40-15,0 0 76 0,0 0-56 16,0 0 52-16,-5 0-56 15,-4 0 40-15,-1 0-48 16,5 13-12-16,-19-13-12 16,4 8-12-16,6 1 4 15,-6-9 12-15,6 0-8 0,-1 0 16 16,5 9-16-16,1-9 32 16,4 0-24-16,0 0 12 15,0 0-16-15,5 0 20 16,0-9-20-16,-10 9-12 0,10 0-4 15,-4 0 12-15,-1 0-4 16,10-9 8-16,-1 9-8 16,6-8-12-16,-10-5 4 15,10 4 4-15,4-4 0 16,1 9 8-16,-5-5-4 16,4-4 16-16,-4 5-12 15,5-10 4 1,-1 5 12-16,1-4-12 15,9 9 0-15,-9-10-4 16,4 10-8-16,-4-1 4 16,4-4 20-16,-4 9-20 15,-1-5 0-15,6 0-4 16,-20 9 0-16,4 9 0 16,6-5 0-16,0 5-12 15,-10 13 8-15,0-5-340 16</inkml:trace>
          <inkml:trace contextRef="#ctx0" brushRef="#br0" timeOffset="248106.3782">-6527 15054 332 0,'0'-21'120'0,"14"17"-92"0,6-9-8 0,-6 13 80 16,6-9-60-16,9 9 36 15,5 0-44-15,-5 9 8 16,0 8-24-16,0 26 8 15,0 13-12-15,-4 0 0 16,-11 5-4-16,10-5 4 0,-19-9-8 16,0-8 60-16,-10 13-36 15,-9-13-4-15,-1-9-12 16,-9 5 16-16,4-9-16 16,-4-5-4-16,10-3-4 15,-6-10 28-15,10-12-16 0,6-5-12 16,4-8-8-16,9-5-4 15,16-4 0-15,-1-4 0 16,0-9 0-16,10 1 0 16,5-6 0-16,5 14 0 15,-15 4 0-15,0 18 0 16,-5 3 0-16,-9 14 44 16,0 8-24-16,-6 5 52 15,11-1-36-15,4 5 12 16,0-4-24-16,10-1 0 15,15 1-8-15,9-9-8 16,-14 4 4-16,4-8 28 16,1 0-16-16,-15-5 32 0,-10-4-32 15,1 0 40-15,-6-9-32 16,-4-4-12 0,-15 9-8-16,0-9 4 0,-10 0-4 15,-5-4-4-15,-4-1 4 16,-1 1-4-16,-9 4 0 15,0 5-36-15,0 8 20 16,-5 4-20-16,0 5 20 16,0 4 0-16,10-1 8 15,9 6-20-15,1 8 16 16,4-5 12-16,5 14 4 16,0 8-20-16,0 22 8 0,5-5 20 15,0 14-4 1,0-31 24-1,0 13-20-15,-5-9 4 16,1-12-8-16,-16 0 12 16,6-5-12-16,-11-9 16 15,6 1-16-15,-15-13-12 16,10-5 0-16,-6-8 40 16,6 8-24-16,-5-13-20 15,10 1 4-15,-6-14-168 0,6-8 96 16,-1-9-596-16</inkml:trace>
          <inkml:trace contextRef="#ctx0" brushRef="#br0" timeOffset="255633.6928">-4822 14968 580 0,'-5'-9'216'0,"5"9"-168"0,19-4-12 0,-14 4 24 0,15 0-40 16,-11 9 16-16,21 8-20 16,-1 9 8-16,10 9-12 15,-1 12-8-15,1 9 0 0,-10-8 12 16,-9 4-8-16,-6-5 24 16,-23-4-20-16,-16-4 32 15,-9 0-28-15,-4-9 20 16,4-4-20-16,-10 0 0 15,10-17-8-15,0-1 4 16,10-8-8-16,-1-8-20 16,20-5 8-16,5-13-24 15,20 0 20-15,4-13 32 16,25-9-12-16,4 10-36 16,25-6 16-16,-5 6-76 0,5 12 48 15,-6 0-236 1,-8 8 152-16,-21 10-24 15,-9 3 88-15,-9 1 48 16,-11 8 8-16,-4 1 236 16,-10 8-128-16,-5 4 80 15,0 13-108-15,0-4-4 16,5 9-48-16,0 8-4 0,10 0-12 16,-5-8 4-16,0-1-8 15,-5-4 8-15,5-4-8 16,-5-8 16-16,4-1-12 15,-4-8 60-15,0-9-40 0,0 0 40 16,0-9-36-16,5-4 0 16,5-9-20-16,5-4-16 15,-1-4 0-15,6 0-16 16,-1-5 12-16,0 14-32 16,1-5 24-16,-1 13 16 15,1 4 0-15,-1 5 0 16,1 0 4-16,-6 4-92 15,6 4 48-15,-1 0-356 16</inkml:trace>
          <inkml:trace contextRef="#ctx0" brushRef="#br0" timeOffset="255066.6705">-4812 14787 540 0,'-10'-5'200'0,"15"1"-156"0,4 0-12 16,-4-1 116-16,15 1-88 16,-11 0 28-16,16 0-52 15,-1-1 4-15,20 1-24 16,9 4 64-16,20 0-48 0,15 4-4 16,9 5-16-16,-5-1-20 15,5 5 4-15,0-4 20 16,5 0-8-16,-9-5 16 15,-11 0-16-15,-23-4 32 16,-11 0-24-16,-19 0 32 16,-14 0-32-16,-15 0-92 15,-10-4 40-15,-9 4-184 16,-6-4 124-16,-4-1-456 16,-10 10 304-16,15 3 60 15</inkml:trace>
          <inkml:trace contextRef="#ctx0" brushRef="#br0" timeOffset="254551.8083">-4662 14078 476 0,'-5'-12'176'0,"0"12"-136"0,5-5-12 0,0 5 84 15,5-8-68-15,0-1 44 16,5 0-52-16,4 1 16 16,6-1-32-16,9 0 8 0,5-4-16 0,5 13-44 15,14 0 20 1,-4 9 0-16,4 4 12 15,-4 13-20-15,0 8 12 0,-11 10 20 16,1 12-4-16,-14 4-4 16,-6 5 0-16,-9-4 20 15,-5-5-12-15,-15-9 48 16,-10-4-32-16,-14-12 12 16,-4-6-24-16,-11-7-8 15,-4-10-4-15,4-12 12 16,10-5-8-16,10-8-12 15,10-9 0-15,14-4-16 16,14-5 12-16,16 1-32 16,14 4 24-16,4 8-12 15,6 5 16-15,-5 8-64 16,-1 5 44-16</inkml:trace>
        </inkml:traceGroup>
        <inkml:traceGroup>
          <inkml:annotationXML>
            <emma:emma xmlns:emma="http://www.w3.org/2003/04/emma" version="1.0">
              <emma:interpretation id="{3E78377E-86C5-41D2-AF30-13360E33B908}" emma:medium="tactile" emma:mode="ink">
                <msink:context xmlns:msink="http://schemas.microsoft.com/ink/2010/main" type="inkWord" rotatedBoundingBox="10723,17270 11186,17223 11229,17641 10766,17688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77566.7728">-3102 15348 464 0,'-5'4'176'0,"5"-8"-140"0,5 4-8 16,-5 0 172-16,9 0-116 15,11-4 44-15,4 4-76 16,10 0-28-16,5 0-16 16,5 0 36-16,4 4-24 0,-4 0-36 15,5 9 8-15,-15-8-308 16,-5-1 176-16,-15-4-308 16</inkml:trace>
          <inkml:trace contextRef="#ctx0" brushRef="#br0" timeOffset="277372.2186">-2927 14990 364 0,'0'-9'132'0,"4"5"-100"0,6-1-12 0,0 5 104 16,4 0-72-16,-4 0 76 16,10 0-72-16,-6 5 4 15,6-1-36-15,4 0 4 16,-5 5-16-16,1 0 0 0,-1-5-4 16,6 5 28-16,-6-5-20 15,-4 5-24-15,-6-5 4 16,-4 17-404-1</inkml:trace>
        </inkml:traceGroup>
        <inkml:traceGroup>
          <inkml:annotationXML>
            <emma:emma xmlns:emma="http://www.w3.org/2003/04/emma" version="1.0">
              <emma:interpretation id="{3A94FE1A-D443-49FE-9564-68A595F9EBB5}" emma:medium="tactile" emma:mode="ink">
                <msink:context xmlns:msink="http://schemas.microsoft.com/ink/2010/main" type="inkWord" rotatedBoundingBox="11883,16656 14818,16353 14911,17259 11976,17562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78859.2263">-848 14588 364 0,'-10'9'132'0,"5"-9"-100"0,5 4-12 0,0-4 176 15,10 9-112-15,0-1 72 16,9 5-92-16,6 0 0 15,9 4-40-15,4-4-4 0,11 0-12 16,-5-4 28-16,-1-5-20 0,1-4 20 16,-5-4-20-16,-5-5-16 15,-5-4-4-15,-4-8 20 16,-11-1-8-16,-4-8 24 16,-10-5-20-16,-5-8-4 15,-5 0-4-15,1-4-40 16,-11 3 20-16,-4 6 24 15,-5-1-4-15,-5 8-16 16,0 10 4-16,0 8 4 16,-5 9 4-16,-5 8-44 15,5 9 24-15,5 13-4 16,0 8 16-16,10 5 0 16,4 13 0-16,1 0 44 15,9 0-24-15,5 4 8 0,1-4-12 16,4-9 20-1,0 4-16-15,4-16 24 0,-4-1-24 16,0-4 40-16,-4-5-28 16,-6-3-4-16,-5-10-12 15,1 1 12-15,-6-9-12 16,1 0-64-16,-5 4 28 16,4-4-92-16,1 9 64 15,9-5-316 1,0 5 208-16,1 4-220 15</inkml:trace>
          <inkml:trace contextRef="#ctx0" brushRef="#br0" timeOffset="279487.8225">-1902 15175 236 0,'0'-13'88'0,"0"5"-68"0,9-5-4 16,-9 9 184-16,10-5-112 16,-5 0 80-16,-5 1-100 0,10 3 36 15,-5 1-64-15,4 4 40 16,1 0-44-16,0 4 24 0,4 5-32 16,11-5-8-16,-1-4-12 15,34 0 20-15,10 0-16 16,10 0 4-16,5-4-8 15,67-9 12-15,20-9-12 16,29-8 16-16,117-4-16 16,-34 8 16-16,-44 13-16 15,-10 0 4-15,-9 13-4 0,-30-5-8 16,-33 5 4 0,-35 0 12-16,-23 0-8 15,-30 0-12-15,-20 0 0 0,-19 0-4 16,-14 0 0-16,-15 0-284 15,-15 9 160-15,-19 13-440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8:18.2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9EF491-EBC7-4363-8EC3-667A50B369C8}" emma:medium="tactile" emma:mode="ink">
          <msink:context xmlns:msink="http://schemas.microsoft.com/ink/2010/main" type="inkDrawing" rotatedBoundingBox="8072,3815 9474,323 10145,592 8742,4084" semanticType="callout" shapeName="Other">
            <msink:sourceLink direction="to" ref="{927BF14A-80F6-4189-AC44-05959BBA3A55}"/>
            <msink:sourceLink direction="from" ref="{5BF2EEBF-9185-4C6B-9A1A-83210A0CF4FF}"/>
          </msink:context>
        </emma:interpretation>
      </emma:emma>
    </inkml:annotationXML>
    <inkml:trace contextRef="#ctx0" brushRef="#br0">-4161-1576 332 0,'29'-95'120'0,"-29"95"-92"0,24-65-8 0,-19 39 156 16,0 13-100-16,-10-13 120 16,0 9-112-16,-14-5 44 15,-1 9-72-15,-19 5-16 16,0 3-24-16,-19 14-4 15,10 8-4-15,-16 31-8 16,11 4 4-16,-5 34 20 16,19 0-12-16,-5 40-4 15,10-10-4-15,-5 44 20 16,15 0-12-16,-25 38-12 16,15-16-4-16,-14 8 28 15,4-22-12-15,-14 1 4 0,14-27-8 16,-14 18 4-16,14-22-8 0,-10 0-12 15,16-17 4-15,-11-17-32 16,15-22 20-16,-10-13-20 16,15-13 20-16,-5-21-80 15,10-9 56-15,0-22-216 16,9-4 144-16</inkml:trace>
    <inkml:trace contextRef="#ctx0" brushRef="#br0" timeOffset="2220.4784">-5643 1205 476 0,'0'-30'176'0,"0"17"-136"0,9 0-12 0,-9 8 100 16,0 5-76-16,0 0 24 15,10 5-44-15,0 21 32 16,0 12-36-16,4 27 40 15,1 0-40-15,-1 8-16 16,11-8-4-16,-6-9 0 16,5-4-4-16,-9-13 60 15,4-4-36-15,6-18 40 16,4 0-36-16,5-21 60 16,5 0-52-16,4-22 20 15,6 4-40-15,4-17-8 16,-4 5-8-16,-5-23 28 15,-1 10-16-15,-8-1-32 16,-1 10 8-16,-10-10-212 0,-5 18 124 16,-4 0-648-16,9 12 412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8:18.6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484D1D-641D-46BA-8E98-673DE010FAB7}" emma:medium="tactile" emma:mode="ink">
          <msink:context xmlns:msink="http://schemas.microsoft.com/ink/2010/main" type="inkDrawing" rotatedBoundingBox="8784,3269 9722,308 9918,370 8980,3331" semanticType="callout" shapeName="Other"/>
        </emma:interpretation>
      </emma:emma>
    </inkml:annotationXML>
    <inkml:trace contextRef="#ctx0" brushRef="#br0">-3981-1808 352 0,'20'-60'132'0,"-20"60"-104"0,5-17-8 0,-5 8 200 16,0 5-124-16,-10-5 96 15,5 5-112-15,-9-1 0 16,-1 10-48-16,-14 3 4 16,9 5-20-16,-14 9-16 15,10 8-4-15,-10 31-16 16,10 8 12-16,-15 34 4 16,5-3 4-16,-15 55 8 15,6 0-4-15,-16 48-12 0,16-17 4 16,-6 17 4-16,10-18 0 0,-14 14 0 15,19-35 0-15,-5 13 8 16,15-21-4-16,-10-5 24 16,9-22-16-1,-14-12 24-15,10-27-24 0,-14-16-4 16,9-14-4-16,-25-21-60 16,16-4 32-16,-16-22-200 15,11-5 124-15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9:34.3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7BD9D7E-35FA-49B7-A57E-4DEA5E6756A8}" emma:medium="tactile" emma:mode="ink">
          <msink:context xmlns:msink="http://schemas.microsoft.com/ink/2010/main" type="writingRegion" rotatedBoundingBox="14078,3488 16601,3413 16639,4700 14116,4775"/>
        </emma:interpretation>
      </emma:emma>
    </inkml:annotationXML>
    <inkml:traceGroup>
      <inkml:annotationXML>
        <emma:emma xmlns:emma="http://www.w3.org/2003/04/emma" version="1.0">
          <emma:interpretation id="{2CA6C1A6-3920-4A6E-93AC-69AAFEE64322}" emma:medium="tactile" emma:mode="ink">
            <msink:context xmlns:msink="http://schemas.microsoft.com/ink/2010/main" type="paragraph" rotatedBoundingBox="14078,3488 16601,3413 16639,4700 14116,47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E3F336-5BB8-4F58-BA12-28AFADA98A23}" emma:medium="tactile" emma:mode="ink">
              <msink:context xmlns:msink="http://schemas.microsoft.com/ink/2010/main" type="line" rotatedBoundingBox="14078,3488 16601,3413 16639,4700 14116,4775"/>
            </emma:interpretation>
          </emma:emma>
        </inkml:annotationXML>
        <inkml:traceGroup>
          <inkml:annotationXML>
            <emma:emma xmlns:emma="http://www.w3.org/2003/04/emma" version="1.0">
              <emma:interpretation id="{42617A30-BAA4-42A3-8CDD-F3D52F2F2F0C}" emma:medium="tactile" emma:mode="ink">
                <msink:context xmlns:msink="http://schemas.microsoft.com/ink/2010/main" type="inkWord" rotatedBoundingBox="14078,3488 16601,3413 16639,4700 14116,4775"/>
              </emma:interpretation>
              <emma:one-of disjunction-type="recognition" id="oneOf0">
                <emma:interpretation id="interp0" emma:lang="" emma:confidence="0">
                  <emma:literal>r')</emma:literal>
                </emma:interpretation>
                <emma:interpretation id="interp1" emma:lang="" emma:confidence="0">
                  <emma:literal>r',</emma:literal>
                </emma:interpretation>
                <emma:interpretation id="interp2" emma:lang="" emma:confidence="0">
                  <emma:literal>r'/</emma:literal>
                </emma:interpretation>
                <emma:interpretation id="interp3" emma:lang="" emma:confidence="0">
                  <emma:literal>'r;</emma:literal>
                </emma:interpretation>
                <emma:interpretation id="interp4" emma:lang="" emma:confidence="0">
                  <emma:literal>r'"</emma:literal>
                </emma:interpretation>
              </emma:one-of>
            </emma:emma>
          </inkml:annotationXML>
          <inkml:trace contextRef="#ctx0" brushRef="#br0">1936 1814 676 0,'-24'39'248'0,"24"-39"-192"0,-30 69-16 0,16-43-4 16,4 12-28-16,-9-3-348 15,9 0 188-15</inkml:trace>
          <inkml:trace contextRef="#ctx0" brushRef="#br0" timeOffset="657.1127">2286 1606 540 0,'14'-12'200'0,"-14"12"-156"0,34-22-12 16,-9 13 124 0,-1 5-92-16,0-5 8 15,10 9-44-15,-10 0 36 16,-4 9-36-16,-1 4-16 0,-14 9-4 16,-10-1 0-16,0 1-4 15,-19 4 16-15,5 4-12 16,-20-4 32-16,10 4-24 0,-15 0 48 15,5-4-36-15,-5 0-24 16,20-4-4-16,-10-5 0 16,24 4 0-16,-4-3 24 15,23 3-12-15,16-16 12 16,-1 3-12-16,20-8-32 16,-5 0 8-16</inkml:trace>
          <inkml:trace contextRef="#ctx0" brushRef="#br0" timeOffset="827.0466">2174 1732 664 0,'5'-13'244'0,"-5"13"-188"0,44 0-16 16,-15 0 120-1,0 0-96-15,10 0-44 16,9 8-16-16,-4-8-236 15,0 5 124-15</inkml:trace>
          <inkml:trace contextRef="#ctx0" brushRef="#br0" timeOffset="1034.6466">2742 1395 748 0,'-14'-9'276'0,"14"9"-216"0,0 26-16 0,-5-13 48 15,5 4-60-15,-5 9 16 16,5-4-32-16</inkml:trace>
          <inkml:trace contextRef="#ctx0" brushRef="#br0" timeOffset="-1052.4416">600 1283 676 0,'-39'13'248'0,"39"-13"-192"0,-24 43-16 16,9-22 40-1,10 1-52-15,-5 8-48 16,6 0 12-16,-1 1-356 15,10-6 204-15</inkml:trace>
          <inkml:trace contextRef="#ctx0" brushRef="#br0" timeOffset="-1473.2108">226 1529 444 0,'-5'0'164'16,"5"0"-124"-16,14 8-16 0,-9 1 168 15,0 0-112-15,5 4 100 16,9 4-104-16,1 13-8 16,4-4-40-16,0 4-8 15,5 0-12-15,-4 1-8 16,4-5 4-16,-10-5-48 16,-4-4 24-16</inkml:trace>
          <inkml:trace contextRef="#ctx0" brushRef="#br0" timeOffset="-1236.0165">439 1481 508 0,'-14'-4'188'0,"14"4"-148"0,-5 17-8 0,0-4 168 16,5 4-116-16,-10 9 44 15,-4 0-76-15,-1 4-28 16,10 1-16-16,-9 3 16 15,4-12-12-15,-9-1 4 16,9 1-8-16,-5-9-52 16,6 4 28-16,-11-4-216 15,11-4 128-15,-11-9-352 16,10 0 256-16</inkml:trace>
          <inkml:trace contextRef="#ctx0" brushRef="#br0" timeOffset="-812.8058">809 1727 424 0,'-20'22'156'0,"20"-22"-120"0,-29 39-8 0,15-13 176 15,9 4-116-15,-10 0 16 32,10 9-60-32,-4 0-32 0,9-5-4 0,-5-3-72 15,10-5 36-15,-5-13-192 16,9 0 124-16</inkml:trace>
          <inkml:trace contextRef="#ctx0" brushRef="#br0" timeOffset="-378.0057">1207 1606 540 0,'-5'5'200'0,"5"-5"-156"0,-14 13-12 16,4-5 140-1,10 1-100-15,-19 4 0 16,14 4-48-16,-5-4-16 16,10 0-4-16,10-9-48 0,4 5 24 0,6-18-116 15,-1 5 76-15,1-4-44 16,4-1 60-16,-10 0 0 16,6 1 24-16,-20 16 20 15,0-3 4-15,-10 20 60 16,5 6-36-16,-14 38 184 15,9 4-120-15,-4 22 40 16,4 5-80-16,-5-10-28 16,6-8-16-16,-1-13 8 15,5-12-8-15,-10-19 60 16,15-3-40-16,-9-13 60 16,4-10-52-16,-10-16 28 15,6-4-36-15,-11-14 28 16,6 0-32-16,-1-17-12 15,0 1-8-15,6-23-16 16,4 9 8-16,10-25-4 16,4 20 0-16,16-16-144 15,-1 21 84-15</inkml:trace>
          <inkml:trace contextRef="#ctx0" brushRef="#br0" timeOffset="-193.1873">1678 1170 976 0,'-4'9'360'0,"4"-9"-280"0,4 26-20 16,-4-5 20 0,15 1-56-16,-10 8-36 0,5 5 4 0,-1 4-388 15,-4 0 220-15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0:22.7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A1916D-A212-43C6-B2B0-7DB2EDF0CB58}" emma:medium="tactile" emma:mode="ink">
          <msink:context xmlns:msink="http://schemas.microsoft.com/ink/2010/main" type="inkDrawing" rotatedBoundingBox="7527,10035 10759,9944 10762,10039 7530,10130" semanticType="underline" shapeName="Other">
            <msink:sourceLink direction="with" ref="{CC13ACD9-C8B3-458F-8EC5-F588BB88D6D8}"/>
          </msink:context>
        </emma:interpretation>
      </emma:emma>
    </inkml:annotationXML>
    <inkml:trace contextRef="#ctx0" brushRef="#br0">-6338 7812 444 0,'0'-8'164'0,"0"8"-124"0,10-5-16 0,-5 1 132 15,-1 4-92-15,1-4 44 16,0 4-64-16,5 0 64 15,4 0-60-15,1 0 36 16,4 0-48-16,30 0 24 16,5 4-32-16,52 0 36 15,11 1-36-15,82-10 40 16,0 14-40-16,88-13 28 16,-15 4-28-16,54 0 8 15,-45-5-20-15,-9-3 20 16,-53 3-24-16,-15-8 24 15,-44 5-24-15,-19-10-4 16,-39 6-4-16,-29-6 28 16,-24 1-16-16,-25 4-12 15,-14 4-8-15,-20 1-180 16,-4 8 96-16,-11 8-428 16,-9 1 288-16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36:53.42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2C09AA-998A-4D33-817D-AF5CDF6A7D97}" emma:medium="tactile" emma:mode="ink">
          <msink:context xmlns:msink="http://schemas.microsoft.com/ink/2010/main" type="inkDrawing" rotatedBoundingBox="17439,9811 19485,9790 19486,9828 17440,9850" semanticType="underline" shapeName="Other">
            <msink:sourceLink direction="with" ref="{58FDD446-BE39-4B7B-AAE2-9AAB59E17F22}"/>
          </msink:context>
        </emma:interpretation>
      </emma:emma>
    </inkml:annotationXML>
    <inkml:trace contextRef="#ctx0" brushRef="#br0">7 54 364 0,'0'-5'132'0,"0"5"-100"0,-5 0-12 0,0 0 140 15,10 0-92-15,-5-8 96 16,5 8-96-16,-5 0 36 15,10 0-60-15,-1-9 12 16,1 9-36-16,5-9-16 16,-1 9-8-16,6 0-4 15,-1 0 0-15,10-4 24 16,0 8-8-16,10-4-4 16,5 0 0-16,9 0 28 15,11 0-16-15,18-4 12 16,10 0-16-16,49 0 36 15,-10 8-24-15,35-8 4 16,-6-1-16-16,5 1 0 16,-19 4-4-16,-10 0-8 15,-15 4 4-15,-28-4-4 16,-20 5 0-16,-15-5 0 0,-14 0 0 0,-15 0 8 16,-10 0-4-16,-9 0 16 15,-5 0-12-15,-5 0-116 16,10 4 56-16,-10 0-216 31,0 0 148-31,0 1-288 0,0-1 232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2:20.6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413A3E4-208F-4D62-8E12-6280CAC3FB0A}" emma:medium="tactile" emma:mode="ink">
          <msink:context xmlns:msink="http://schemas.microsoft.com/ink/2010/main" type="inkDrawing" rotatedBoundingBox="11949,14518 15723,13449 16013,14477 12240,15546" semanticType="callout" shapeName="Other">
            <msink:sourceLink direction="with" ref="{8F7FBC59-65A8-4248-A43A-4025C086C445}"/>
          </msink:context>
        </emma:interpretation>
      </emma:emma>
    </inkml:annotationXML>
    <inkml:trace contextRef="#ctx0" brushRef="#br0">-1747 12614 112 0,'-10'0'44'0,"10"9"-36"0,-9 13 0 16,9-5 216-16,0 13-124 15,9 26 108-15,1 31-120 16,10-5 4-16,9 0-52 15,-5-13-16-15,0-13-16 16,6-8 64-16,-1-18-40 0,5-13 48 16,0-4-44-16,0-13 44 0,0-13-48 15,0-13 12-15,5-21-28 16,-1-14 0-16,-4-12-8 16,0-5 12-16,5 0-12 15,-14 1-40-15,4-1 20 16,-5-9-44-16,0-8 36 15,1 0 16-15,-1 5 4 16,0 3-8-16,-4 14 4 16,9 13-32-16,15 8 20 15,-10 9 4-15,4 12 12 16,6 5-12-16,-10 5 8 16,5 8 4-16,-10 0 0 15,-5 4 0-15,-4 5 0 0,-1 4 16 16,-4 0-8-16,-5 0 16 15,-1 0-16-15,1 4 48 16,0-4-28-16,4 5 12 16,1-1-24-16,9 0-16 15,10 1-4-15,0-1 12 16,10 4-4-16,5 1-12 16,23-9 4-16,21 4 4 15,38 1 0-15,0 3 8 16,20-3-4-1,28-5 24-15,30-5-16 0,-9 5-4 16,23-8-4-16,-9 8 4 16,-25-13-4-16,-19 8 8 15,-34-7-8-15,-19 3 8 0,-20 0-8 16,-24 1 24 0,-20-1-16-16,-33 5 40 15,-1 4-28 1,-33 4-120-16,-6 5 52 0,-14 8-328 15,-14 4 208-15,-6 10-360 16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2:53.3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0-1 632 0,'5'0'236'0,"10"0"-184"0,9 0-16 0,-5 0 80 16,10 0-72-16,1 0 0 15,-1 0-28-15,0 0-124 16,-5 0 56-16,0 0-252 16,-9 0 168-16,-5 0-192 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2:52.7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9AF79D0-776D-40BB-A176-9414F97CE071}" emma:medium="tactile" emma:mode="ink">
          <msink:context xmlns:msink="http://schemas.microsoft.com/ink/2010/main" type="writingRegion" rotatedBoundingBox="19321,15268 21879,15041 21961,15966 19403,16193"/>
        </emma:interpretation>
      </emma:emma>
    </inkml:annotationXML>
    <inkml:traceGroup>
      <inkml:annotationXML>
        <emma:emma xmlns:emma="http://www.w3.org/2003/04/emma" version="1.0">
          <emma:interpretation id="{88A6E136-62D2-4042-AC0E-02C98C0FEA96}" emma:medium="tactile" emma:mode="ink">
            <msink:context xmlns:msink="http://schemas.microsoft.com/ink/2010/main" type="paragraph" rotatedBoundingBox="19321,15268 21879,15041 21961,15966 19403,161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A6427C-8FC7-416E-BD3F-D994EF7070F0}" emma:medium="tactile" emma:mode="ink">
              <msink:context xmlns:msink="http://schemas.microsoft.com/ink/2010/main" type="line" rotatedBoundingBox="19321,15268 21879,15041 21961,15966 19403,16193"/>
            </emma:interpretation>
          </emma:emma>
        </inkml:annotationXML>
        <inkml:traceGroup>
          <inkml:annotationXML>
            <emma:emma xmlns:emma="http://www.w3.org/2003/04/emma" version="1.0">
              <emma:interpretation id="{8675A7CA-DAD1-4C52-8B3A-1A73200EC400}" emma:medium="tactile" emma:mode="ink">
                <msink:context xmlns:msink="http://schemas.microsoft.com/ink/2010/main" type="inkWord" rotatedBoundingBox="19321,15268 21879,15041 21961,15966 19403,161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6177 13340 572 0,'-5'13'208'0,"10"-4"-160"0,0-1-12 16,10 1 68-16,-1 0-64 0,11-1 28 16,-1-4-40-16,5-4 8 15,5-4-20-15,0-4-8 0,0-1-4 16,-10 0-92-16,-4 5 48 15,-15-9-4-15,-5 0 28 16,-10 0 4-16,-5 0 4 16,1 0-20-16,-11-4 16 0,1 13-40 15,-5-5 32-15,0 5-4 16,0 4 16-16,-5 4-28 16,0 5 20-16,0 4 16 15,5 8 0-15,4 9 100 16,6 18-56-16,-1 17 0 15,6 12-28-15,4-3 24 16,0-5-24-16,5-13 4 16,1-8-12-16,-1-10 12 15,0-12-12-15,0-8 40 16,5-5-24-16,0-13-12 16,5-9-8-16,5-8-444 15,4-9 240 1,1-13-116-16</inkml:trace>
          <inkml:trace contextRef="#ctx0" brushRef="#br0" timeOffset="329.8428">6401 13215 404 0,'0'-18'148'0,"0"18"-112"0,14-17-12 0,-4 17 224 15,5 5-140-15,9-10 28 16,0 5-84-16,5 0-32 16,0 9-12-16,-4-5 44 15,-6 5-28-15,-9-9 8 16,-5 0-20-16,-15 4-8 16,5 9 0-16,-9-4 4 15,4-1-4-15,-5-8 16 16,10 0-12-16,5 0-4 0,10 0 0 15,10-4 48-15,9 0-28 16,5-1-64-16,10 5 20 16,4 0-20-16,-9 5 24 0,0-5-300 15,-5 0 176-15</inkml:trace>
          <inkml:trace contextRef="#ctx0" brushRef="#br0" timeOffset="765.5081">7037 13245 444 0,'-14'13'164'0,"14"-4"-124"0,-15 8-16 16,10 0 132-16,0 0-92 15,-4 5 36-15,4 0-60 16,5 4 12-16,0-1-32 16,0-3-8-16,0-5-8 0,0-4-84 15,0-13 44-15,0 0-428 16,0 0 260-1</inkml:trace>
          <inkml:trace contextRef="#ctx0" brushRef="#br0" timeOffset="1305.9502">7246 13301 612 0,'10'-8'228'0,"9"8"-180"0,6 0-12 0,-11 0 132 0,10 0-100 0,6 0-20 15,4 0-28-15,0 0 8 16,4-5-16-16,-4 5-188 0,-4 0 92 16,-6-8-476-1</inkml:trace>
          <inkml:trace contextRef="#ctx0" brushRef="#br0" timeOffset="1116.4364">7348 13254 384 0,'20'-18'140'0,"-6"18"-108"0,15 5-8 0,-14-5 84 16,4 0-64-16,1 0 96 16,-1 0-80-16,-4 13-28 15,-6-5-20-15,-9 1 20 16,-4 0-16-16,-6 4 40 0,-5-1-32 16,-4 1-12-16,-1 0-8 15,-4-4 20-15,0 0-12 0,-5-1 24 16,4 1-24-16,6 0-12 15,4-1-4-15,6 1 28 16,9-5-12-16,0-4-12 16,14 0-4-16,11 9 12 15,4-9-4-15,5 0 16 16,0-5-12-16,0 5-20 16,0 0 4-16,-5-4-276 15,-10 0 152-15</inkml:trace>
          <inkml:trace contextRef="#ctx0" brushRef="#br0" timeOffset="1566.2031">7644 13059 580 0,'10'-8'216'0,"0"-1"-168"0,-5 9-12 0,4 0 84 0,1 9-72 15,-5-1 32 1,0 5-44-16,-5 5 12 0,5-1-28 16,-5 4 8-16,-10-3-16 0,5-10 12 15,5 5-16-15,-10 0 32 16,1-13-24-16,9 0 32 15,0 0-32-15,9-8-12 16,16-10-8-16,-11 10-180 16,15-1 96-16,20 5-552 15</inkml:trace>
          <inkml:trace contextRef="#ctx0" brushRef="#br0" timeOffset="-525.4308">5482 13185 216 0,'-4'0'80'0,"-1"4"-60"0,5 4-8 0,5 5 160 16,-5 5-96-16,9 3 24 16,1 5-60-16,5 4 16 15,-1 5-28-15,1 4 36 16,-1 0-36-16,1-5 40 16,0-3-40-16,-6-6 28 0,1-7-28 15,-5-5 36-15,-5-13-36 16,10-5-4-16,-1-8-16 15,1-8 20-15,0-5-16 16,-1 0 4-16,6-4-8 16,-5-5-24-16,-1 1 8 0,-4-5 12 15,5-4 0-15,-5-5-28 16,0 1 12-16,0 3 12 16,4 6 4-16,1 7-20 15,0 5 8-15,-1 5-12 16,1 8 8-16,5 0 0 15,4 4 4-15,1 5 32 16,-1 0-12-16,5-1-12 16,1 1-4-16,4 0 28 15,0 4-12-15,5-5 4 16,-15 1-8-16,6 0 12 16,4 4-12-16,-5-5 4 15,5 5-4-15,-4 0 12 16,-1 5-12-16,10-1-4 15,-10 5 0-15,5 4-24 0,5 0 12 16,5 0 32-16,19-5-16 16,30-8-8-16,24-4-4 15,4 0 20-15,11-14-8 16,18-3-12-16,25-1 0 16,-4 9 20-16,-26 4-8 15,-23 1-4-15,-20-1 0 16,-5 1 4-16,-9-1-4 15,-20-4-20-15,-9 4 8 16,-20 1 20-16,-10 3-4 16,-9 1-4-16,-15 4 0 15,0 0-128-15,-10 4 68 0,-5 1-392 16,-9 8 248 0,5 4-124-16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3:04.4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E42ADE-F369-4908-9013-EDD371CEC234}" emma:medium="tactile" emma:mode="ink">
          <msink:context xmlns:msink="http://schemas.microsoft.com/ink/2010/main" type="writingRegion" rotatedBoundingBox="11207,16980 20664,15735 20932,17772 11475,19018"/>
        </emma:interpretation>
      </emma:emma>
    </inkml:annotationXML>
    <inkml:traceGroup>
      <inkml:annotationXML>
        <emma:emma xmlns:emma="http://www.w3.org/2003/04/emma" version="1.0">
          <emma:interpretation id="{C9CBA6C2-5206-443B-B60E-465921135E3F}" emma:medium="tactile" emma:mode="ink">
            <msink:context xmlns:msink="http://schemas.microsoft.com/ink/2010/main" type="paragraph" rotatedBoundingBox="11207,16980 20664,15735 20932,17772 11475,19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954151-27FC-4B6D-8639-33BC6AE9DA3A}" emma:medium="tactile" emma:mode="ink">
              <msink:context xmlns:msink="http://schemas.microsoft.com/ink/2010/main" type="line" rotatedBoundingBox="11207,16980 20664,15735 20932,17772 11475,19018"/>
            </emma:interpretation>
          </emma:emma>
        </inkml:annotationXML>
        <inkml:traceGroup>
          <inkml:annotationXML>
            <emma:emma xmlns:emma="http://www.w3.org/2003/04/emma" version="1.0">
              <emma:interpretation id="{6A37FF34-4BDD-4CF9-93EE-1B12A1795121}" emma:medium="tactile" emma:mode="ink">
                <msink:context xmlns:msink="http://schemas.microsoft.com/ink/2010/main" type="inkWord" rotatedBoundingBox="11313,17784 14518,17362 14676,18568 11472,189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-2514 15810 404 0,'0'-13'148'0,"4"22"-112"0,1 8-12 16,0 5 152-16,5 21-100 15,0 9 16-15,9 13-56 16,5-5 8-16,5 0-24 16,1-3-16-16,4-1-8 0,-10-4 20 15,10 4-8-15,-10-17 24 16,-9-9-20-16,-5-9 56 16,-10-12-36-16,0-13 4 15,0-14-24-15,9-12 12 16,-4-9-16-16,5 5-4 15,0-14 0-15,4-12-4 16,6-22 0-16,-6-13-12 16,10 0 8-16,-9 8 12 0,0 18-4 15,-6 13-20-15,6 0 8 16,4 17-4-16,-9 9 4 16,5 0-12-16,-1 12 12 15,-4-3 12-15,9 12 0 16,-4-4-28-16,-1 9 12 15,-4-5 32-15,5 5-12 16,-6 0-8-16,1-5-4 16,5 5 4-16,-6-1 0 15,6 1 8-15,-5-5-4 0,-1 5-4 16,-4 0 4-16,5-5-4 16,0-4 0-1,-1 9 24-15,-4 0-12 0,-5-1-32 16,0 1 12-16,0 4-8 15,10 0 8-15,-10 0 0 16,0 0 0-16,15 4 16 16,-11 1-4-16,6-5 16 15,-10 0-12-15,10 4-4 16,9 0 0-16,-9 1 20 16,5-5-12-16,4 0 24 15,10 0-24-15,5 0 32 16,15 4-28-16,9 0 12 15,20-4-16-15,9 4 28 16,6 1-24-16,33-5 12 0,39-9-16 16,5 9-8-16,10 0 0 15,19 0 40-15,0-4-24 16,-19-5-20-16,-24 1 0 16,-16-14 24-16,-8-4-12 15,-26 13-20-15,-23-8 0 16,-25 8 32-16,-19 0-16 15,-19 0 16-15,-15 4-12 16,-15 5-16-16,-10 4 0 16,-4 8-192-16,-5 1 108 15,-5 4-536-15</inkml:trace>
          <inkml:trace contextRef="#ctx0" brushRef="#br0" timeOffset="645.3359">-1742 15961 632 0,'-44'-8'236'0,"35"8"-184"0,4-5-16 0,5 5 104 15,0 9-84-15,5 4 16 16,4 4-48-16,6 1 4 16,9 3-16-16,5-4 0 0,10 1-4 15,5-5 12-15,-5-5-12 16,-5-3 32-16,0-5-24 15,-10-5 4-15,0-3-12 16,-9-5-8-16,-5 0 4 16,-10-9 4-16,0-4-4 15,-10-4-20-15,0-5 8 16,-4 1-24-16,-6 4 20 16,-4-1-20-16,-5 1 16 15,0 17 16-15,0 0 4 16,4 9-28-16,1 13 12 0,0 8-12 15,-1 9 12-15,1 13 0 16,5 8 4-16,-6 5 16 16,11 8-4-16,-11-3-28 15,11-1 12-15,4-4 4 16,5 8 8-16,0-4 0 16,5 9 0-16,0-5 16 15,0-3-8-15,0-6 24 16,0-16-20-16,0-5 12 15,-14-8-12 1,4-5 12-16,5-17-16 16,-14-4-4-16,4-9 0 0,6-9-136 0,-1 1 72 15,5-10-392 1,-5-3 252 0,20 4-96-16</inkml:trace>
          <inkml:trace contextRef="#ctx0" brushRef="#br0" timeOffset="1045.4015">-1436 15625 436 0,'15'-22'160'0,"-1"18"-124"16,11-14-8-16,-11 14 140 0,6-5-96 15,-1 5 32-15,0 4-60 16,1 0 0-16,-1 4-28 16,-4 1 28-16,-1 8-28 0,-4 4 4 15,-5 0-12-15,-5 0 20 16,-5 1-16-16,5-1-4 16,-5 0-4-16,-9 1 4 15,-6-10-4-15,1 9 16 16,4-4-12-16,1-4 4 15,4-5-4-15,5-4 12 16,15 0-12-16,4 0 24 16,6-4-20-16,4 0-12 15,5-1-4-15,0 5 40 0,1 0-24 16,-6 0-176-16,0 5 88 16,1-1-492-1</inkml:trace>
          <inkml:trace contextRef="#ctx0" brushRef="#br0" timeOffset="1313.6146">-1115 16022 644 0,'5'0'236'0,"14"-9"-180"0,1 5-20 15,-6 0 80-15,15-1-72 16,10-3-20-16,15-5-12 16,4 4 4-16,0 0-8 15,-4 1-64-15,-11 3 28 0,-9-3-288 16</inkml:trace>
          <inkml:trace contextRef="#ctx0" brushRef="#br0" timeOffset="1549.3874">-843 15771 456 0,'-10'-4'168'0,"10"8"-128"0,-5 9-16 0,0 0 140 15,1 9-96-15,-1 8 36 16,0 9-64-16,0 4-4 16,0-4-24-16,0 4 12 0,0-4-16 15,1 0 16-15,-1-9-16 16,0-8-12-16,5-5 0 16,5-8-296-1,4-5 164-15,11 5-280 0</inkml:trace>
          <inkml:trace contextRef="#ctx0" brushRef="#br0" timeOffset="2150.5348">-464 16104 632 0,'-15'0'236'0,"30"-9"-184"0,9 5-16 15,-9 4 116-15,-1-9-92 16,6 9-8-16,4-4-32 16,5 0 4-16,0-1-16 15,5 1-48-15,0 0 24 0,0 4-436 16,-5-5 248 0,-4 5-128-16</inkml:trace>
          <inkml:trace contextRef="#ctx0" brushRef="#br0" timeOffset="1966.9993">-372 15758 632 0,'20'-17'236'0,"-6"13"-184"0,10-1-16 15,-9 5 44-15,0 0-52 16,4 5 16-16,-4 3-28 15,4 5 8-15,-4 0-12 16,-1 5 20-16,-4-1-20 0,0 0 12 16,-6-8-12-16,-4 21 12 15,-4-8-16-15,-6-1-4 16,0 5 0-16,-4 4 12 0,-1 1-8 16,-4 3-20-16,-6 1 4 15,6-1-4-15,-1-4 4 16,1-4-12-16,0 5 12 15,4-10 32-15,0-4-16 16,6 1 0-16,4-10-4 16,5 1 12-16,0 0-8 15,10-5 4-15,-1-4-4 16,6 0-24-16,-1 0 8 16,11 0 40-16,-1-4-20 15,0-1 0-15,1 1-8 16,-6 0-156-16,-4-1 84 0,-6 1-264 15,-4 0 188 1,-10-1-236-16</inkml:trace>
          <inkml:trace contextRef="#ctx0" brushRef="#br0" timeOffset="2540.8614">-56 15637 508 0,'-5'-12'188'0,"10"7"-148"0,5-3-8 0,-1 8 116 16,6-5-88-16,0 5 28 0,4 5-52 15,5 3 4-15,1 1-24 16,-6 4 20-16,0 4-24 0,-4-4 12 16,-5 9-12-16,-5-1 20 15,-10 5-20-15,-5-9 12 16,-5 1-12-16,1-5-8 16,-1 0 0-16,6-5 12 15,4-8-8-15,5 0-4 16,9 0 0-16,16-4-16 15,4-5 8-15,5 1-16 16,0-1 12-16,5 5-76 16,-5-1 48-16</inkml:trace>
        </inkml:traceGroup>
        <inkml:traceGroup>
          <inkml:annotationXML>
            <emma:emma xmlns:emma="http://www.w3.org/2003/04/emma" version="1.0">
              <emma:interpretation id="{745DA99F-9513-42A4-9C88-2171F7CEDDD8}" emma:medium="tactile" emma:mode="ink">
                <msink:context xmlns:msink="http://schemas.microsoft.com/ink/2010/main" type="inkWord" rotatedBoundingBox="14848,16501 16226,16319 16445,17986 15067,181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224.5608">1193 15292 260 0,'-10'-9'96'0,"5"18"-76"0,15-5-4 16,4 1 88-16,11 3-60 15,4 5 112-15,14 9-84 16,11 8-36-16,-1 0-24 16,6 5 12-16,-16 4-12 15,-14 8 4-15,-14-8-8 0,-15 17 36 16,-19-8-20-16,-15 8 12 15,-10-9-20-15,-10-8 8 0,1-4-12 16,9-9 12-16,5-13-16 16,5-22 24-1,10-4-20-15,10-17-12 0,14-9-4 16,14-9 4-16,20 5 0 16,24 0-20-16,25 0 12 15,4 4-12-15,-4 17 8 16,-10 1 0-16,-10-1 4 15,-9 18 8-15,-11 4 0 16,-14-9-56-16,-4 18 32 16,-11-5 124-16,-4 14-52 15,0-1 28-15,-1 4-44 0,1 10-20 16,-10 7-8-16,5-3 20 16,-5 4-12-16,0-9 24 15,0-8-24-15,-5-14 12 16,-5 1-12-16,6-9 12 15,4-17-16-15,0-14-4 16,0 1 0-16,9-9-16 16,6 1 8-16,9 7-4 15,15-12 0-15,10 13-12 16,9 0 12-16,5 12 12 16,-5 10 0-16,-9 3 16 15,-5 5-12-15,-10 5 32 16,-10-1-24-16,-5 0-56 15,-9 5 16-15,-10-9-228 16,-5 4 140-16,0 1-436 16</inkml:trace>
          <inkml:trace contextRef="#ctx0" brushRef="#br0" timeOffset="4580.3285">1183 14994 676 0,'5'0'248'0,"-5"0"-192"0,14-4-16 16,6 4 92-16,14 4-80 15,14 0-20-15,25 5-20 0,19 4 4 16,1-4-8-16,-6-5 16 0,10-4-16 16,10-9 16-16,10-8-16 15,-1 0 4 1,-9 4-4-16,-19 4-16 0,-10-8 4 16,-30 8-48-16,-14 1 24 15,-10 3-152-15,-14 1 100 16,-10 4-416-1,-10 9 276-15,-19 12 36 16</inkml:trace>
          <inkml:trace contextRef="#ctx0" brushRef="#br0" timeOffset="4279.4885">1450 14307 320 0,'10'-43'120'0,"-1"17"-96"0,6-4-4 15,0 13 68-15,4 4-52 16,5-4 32-16,10 8-40 16,5 0 72-16,0 5-56 15,5 13 4-15,-5 8-28 16,4 22-12-16,-9 26-4 15,10 12 12-15,-15 5-8 0,-9 0-12 0,-11-13 0 16,-9-8 20 0,-9-9-8-16,-11-9 4 0,-14-13-4 15,-14-8 12-15,-1-9-12 16,-14-9 4-16,5-4-4 16,9-9-8-16,10 1 4 15,15-5 4-15,24-4-4 16,14 8-4-16,16-4 4 15,13-4-32-15,6 8 16 16,4 5 92-16,6 4-40 16,-6 4-28-16,-4 0-8 0,-10 1-56 15,-15 3 24-15,-14 5-388 16,-10 0 224 0,0 13-84-16</inkml:trace>
        </inkml:traceGroup>
        <inkml:traceGroup>
          <inkml:annotationXML>
            <emma:emma xmlns:emma="http://www.w3.org/2003/04/emma" version="1.0">
              <emma:interpretation id="{C2E074A3-8750-47F9-AB75-78DE3E8829CE}" emma:medium="tactile" emma:mode="ink">
                <msink:context xmlns:msink="http://schemas.microsoft.com/ink/2010/main" type="inkWord" rotatedBoundingBox="17071,16750 18838,16518 19015,17865 17248,180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74.858">3277 14990 716 0,'-5'0'264'0,"15"0"-204"0,9 4-16 0,1 0 36 0,4-4-52 16,10 0 40-16,14-4-36 15,20 0-108-15,15-1 44 16,-10-3-416-16,0 3 248 16,-10 5-116-16</inkml:trace>
          <inkml:trace contextRef="#ctx0" brushRef="#br0" timeOffset="6100.4252">3340 14804 684 0,'15'-9'252'0,"-11"9"-192"0,6-4-20 0,0 4 12 16,4 0-36-16,16 0 20 15,-1 0-20-15,5 0-168 16,9 4 84-16,-4 9-452 16</inkml:trace>
          <inkml:trace contextRef="#ctx0" brushRef="#br0" timeOffset="7041.0347">3908 15141 488 0,'-9'-22'180'0,"18"14"-140"0,1-5-12 0,-5 8 172 16,5-3-116-16,14-1 88 15,10 0-100-15,10 1 24 0,19-5-56 16,39-13 28-16,19 13-36 0,6 4-8 15,-16 1-16-15,-9 8 12 16,5-9-12-16,-5 5 32 16,-24-1-24-16,-20 1-56 15,-24-5 16-15,-9 5-104 16,-40 0 72-16,1 4-276 31,-6 4 188-31,-14 13-360 0</inkml:trace>
          <inkml:trace contextRef="#ctx0" brushRef="#br0" timeOffset="7447.6817">4122 15439 612 0,'0'13'228'0,"0"8"-180"0,10 5-12 0,-10-13 28 16,0 9-44-16,0 12-8 16,0 1-8-16,0-5 20 15,0 0-12-15,0-4-12 0,-10-8-4 16,0-10 20-16,6 5-8 16,-6-17 24-16,0-9-20 15,10-4 4-15,10-5-8 0,0-4 4 16,4-4-8-1,10-5-48-15,20 1 28 0,5-1 144 16,9 14-68-16,0-5 20 16,10 0-44-16,-14 17-8 15,-10 1-16-15,-1 3 20 16,-4-3-20-16,-15 8 12 16,1 8-12-16,-6-8-60 15,-14 5 24-15,5-1-508 16,4 5 292-1,-14-1-168-15</inkml:trace>
          <inkml:trace contextRef="#ctx0" brushRef="#br0" timeOffset="6756.6477">4365 14627 404 0,'-10'-9'148'0,"20"9"-112"0,5 0-12 0,9 0 92 16,0-4-68-16,10-5 32 16,15-4-44-16,-10-4-40 15,-5 0 0-15,0 0 8 0,-10-5 0 16,-9 0 8-16,-6-4-8 16,-9 1 32-16,0-1-20 0,-9 4 20 15,-6 0-20-15,-9 1-8 16,-10 4-4-16,-5 4-4 15,0 4 0-15,-5 5-12 16,0 8 8 0,10 5-24-16,0 12 16 0,10 1 48 15,0 8-16-15,9 9 52 16,6 8-40-16,-6 1-8 16,15-1-12-16,0 10-20 15,-5-6 4-15,5 1 28 16,0 0-12-16,-5 4 4 15,0 9-8-15,-4-13 4 16,4-5-8-16,-15-4-92 16,11-8 52-16,-1-9-236 15,-14-9 152 1,-1 0-280-16</inkml:trace>
        </inkml:traceGroup>
        <inkml:traceGroup>
          <inkml:annotationXML>
            <emma:emma xmlns:emma="http://www.w3.org/2003/04/emma" version="1.0">
              <emma:interpretation id="{D547C4C0-4329-4B7F-A3A2-6D83DE51BCBA}" emma:medium="tactile" emma:mode="ink">
                <msink:context xmlns:msink="http://schemas.microsoft.com/ink/2010/main" type="inkWord" rotatedBoundingBox="19200,16479 20735,16276 20932,17772 19397,17974"/>
              </emma:interpretation>
              <emma:one-of disjunction-type="recognition" id="oneOf3">
                <emma:interpretation id="interp3" emma:lang="" emma:confidence="0">
                  <emma:literal>am</emma:literal>
                </emma:interpretation>
                <emma:interpretation id="interp4" emma:lang="" emma:confidence="0">
                  <emma:literal>Fs</emma:literal>
                </emma:interpretation>
                <emma:interpretation id="interp5" emma:lang="" emma:confidence="0">
                  <emma:literal>Ins</emma:literal>
                </emma:interpretation>
                <emma:interpretation id="interp6" emma:lang="" emma:confidence="0">
                  <emma:literal>Fats</emma:literal>
                </emma:interpretation>
                <emma:interpretation id="interp7" emma:lang="" emma:confidence="0">
                  <emma:literal>Fits</emma:literal>
                </emma:interpretation>
              </emma:one-of>
            </emma:emma>
          </inkml:annotationXML>
          <inkml:trace contextRef="#ctx0" brushRef="#br0" timeOffset="11232.1637">5458 15093 280 0,'0'-4'104'0,"15"0"-84"0,9-5 0 16,0 9 120-16,1 0-80 16,9 4 36-16,9 9-56 15,11 9 28-15,-1 17-36 16,-4 0 24-16,-1 30-28 15,-4-17 0-15,-20-5-16 16,-14 1 12-16,-15 3-16 0,-14-12 16 16,-15 9-16-16,-10-9 16 0,0-5-16 15,-4-17 4-15,-6-4-4 16,11-13 4-16,-1-17-8 16,20 4 16-1,-1-13-12-15,16-8-4 0,18 4 0 16,6 4 4-16,14 0-4 15,10-5-12-15,34-3 4 16,9 4-4-16,11-1 0 16,-1 19 8-16,-9-6 0 0,-10 10 16 15,-15 8-8-15,-10 4-28 16,-14 9 8-16,-4 0 56 16,-11 8-20-16,-9 5 0 15,-1 5-16-15,1-1 20 16,-20 0-16-16,10 0 32 15,-9-8-28-15,9 4-4 16,-10-9-8-16,-5 0 20 16,6-8-12-16,4-9 32 15,-5-9-28-15,0-8 12 16,10 0-16-16,10-9-8 16,0-4 0-16,14-5 56 15,10-4-32-15,20-4 24 16,28 8-32-16,20 10 8 15,-5 16-16-15,15 18 20 0,-29 12-20 16,-1 5-848 0,-9 17 452-16,-15 0 48 15</inkml:trace>
          <inkml:trace contextRef="#ctx0" brushRef="#br0" timeOffset="9566.2444">5487 14873 456 0,'-14'-4'168'0,"14"4"-128"0,5-5-16 16,-5 5 212-16,0 0-136 15,9 0-16 1,1 0 28-16,5 0-68 16,-1 0 24-16,6 5-40 0,9-5-8 15,15 0-12-15,38 0 20 16,35 4-16-16,9 0 4 0,0-4-8 15,10 0 20 1,5-4-16-16,-5 4 24 0,-14 9-24 16,-25-9 12-1,-19 4-12-15,-25-13-8 0,-14 9 0 16,-20-8-68-16,-14-1 36 16,-14-8-156-16,-11 8 104 15,-4 9-528 1,-15 0 336-16,0 22 48 15</inkml:trace>
          <inkml:trace contextRef="#ctx0" brushRef="#br0" timeOffset="9173.0178">5585 14247 320 0,'0'-26'120'0,"4"17"-96"0,1 1-4 15,5 3 24-15,9-3-28 16,6-10 32-16,14 10-32 16,9-5 76-16,15 4-56 15,5 9 48-15,5 13-48 16,-5 13-12-16,-5 22-12 15,-9 16 8-15,-15 14-12 16,-5-4 16-16,-25-5-16 0,-9-9 16 16,-14-8-16-16,-20-13 24 15,-20-5-20-15,-9-8 4 16,-5-8-8-16,10-10 12 16,0 1-12-16,9-13 24 15,15-5-20-15,19-4-4 16,6-17-4-16,9-1 4 0,14 6-4 15,20-1-36-15,0 4 16 16,20 0 60-16,4 9-24 16,-9 5 4-16,-6 12-16 15,-4 0 12-15,-5 5-12 16,-5 0 4-16,-4 4-4 16,-11 0-76-16,-4 0 36 15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7:14.4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C0DADE-FA6C-4E4F-8879-DF32349CD9B4}" emma:medium="tactile" emma:mode="ink">
          <msink:context xmlns:msink="http://schemas.microsoft.com/ink/2010/main" type="inkDrawing" rotatedBoundingBox="24327,9113 24433,13699 23605,13719 23498,9132" semanticType="verticalRange" shapeName="Other">
            <msink:sourceLink direction="with" ref="{B90311FD-1822-4A6B-B65C-1551A5793934}"/>
            <msink:sourceLink direction="with" ref="{CBCC6BE1-B9EA-441B-877C-FEFCBB979417}"/>
            <msink:sourceLink direction="with" ref="{1D07DD25-2585-46CE-8447-4B60E9552270}"/>
          </msink:context>
        </emma:interpretation>
      </emma:emma>
    </inkml:annotationXML>
    <inkml:trace contextRef="#ctx0" brushRef="#br0">243 24 216 0,'10'-22'80'0,"-10"22"-60"0,10 0-8 16,-5 5 136-16,14 3-84 15,-4 9 88-15,4 18-88 16,5 21 28-16,10 35-52 16,15 21 28-16,0 26-36 15,9 78 24-15,5 22-28 16,-5 73 16-16,-4 8-24 0,-20 48 16 15,-15-30-20-15,1 4 20 16,-40-47-24-16,-9-9-32 0,-44 9 12 16,-14-40-112-16,-20-3 64 15,-29-18-152 1,-39-13 120-16,19-47-324 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5:12.0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D5E515-AF7C-4ACC-AB46-F5D0E54D7A2B}" emma:medium="tactile" emma:mode="ink">
          <msink:context xmlns:msink="http://schemas.microsoft.com/ink/2010/main" type="inkDrawing" rotatedBoundingBox="7013,6331 10118,6212 10121,6265 7015,6385" shapeName="Other"/>
        </emma:interpretation>
      </emma:emma>
    </inkml:annotationXML>
    <inkml:trace contextRef="#ctx0" brushRef="#br0">4105 5366 384 0,'0'-9'140'0,"0"9"-108"0,-9 0-8 0,4 0 100 15,5 0-72-15,-5 0 60 16,5 0-68-16,-5 0 40 16,10 0-48-16,-5 0 24 15,0 0-32-15,5 0 44 16,9 0-40-16,11 0 56 15,9 0-52-15,24 0 80 16,0 0-64-16,25 0 44 16,4-4-56-16,64 4-4 15,-1 0-20-15,84-9-4 16,-11 5-4-16,40-13 12 16,-30 12-12-16,24 1-4 15,-28 4 0-15,-16-13 12 16,-38 5-8-16,-14-1 16 15,-30 0-16-15,-20-4 24 16,-23 5-20-16,-25-10 24 16,-24 18-24-16,-29-8-108 0,-5 3 48 15,-30 5-228-15,1 5 156 0,-20-5-212 16,5 17 192-16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5:16.0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8T15:54:57.221"/>
    </inkml:context>
  </inkml:definitions>
  <inkml:traceGroup>
    <inkml:annotationXML>
      <emma:emma xmlns:emma="http://www.w3.org/2003/04/emma" version="1.0">
        <emma:interpretation id="{9D92956B-FBA1-4276-9753-CE537FC097F0}" emma:medium="tactile" emma:mode="ink">
          <msink:context xmlns:msink="http://schemas.microsoft.com/ink/2010/main" type="writingRegion" rotatedBoundingBox="3058,6904 21528,2268 23404,9740 4933,14377"/>
        </emma:interpretation>
      </emma:emma>
    </inkml:annotationXML>
    <inkml:traceGroup>
      <inkml:annotationXML>
        <emma:emma xmlns:emma="http://www.w3.org/2003/04/emma" version="1.0">
          <emma:interpretation id="{ED01A066-8CA2-4EAA-8AC5-8DCD59FCF167}" emma:medium="tactile" emma:mode="ink">
            <msink:context xmlns:msink="http://schemas.microsoft.com/ink/2010/main" type="paragraph" rotatedBoundingBox="6969,5922 20581,2505 21344,5545 7733,89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9ECAD7-1D94-4151-9CB0-1DD326D26ADA}" emma:medium="tactile" emma:mode="ink">
              <msink:context xmlns:msink="http://schemas.microsoft.com/ink/2010/main" type="line" rotatedBoundingBox="6969,5922 20581,2505 21344,5545 7733,8962"/>
            </emma:interpretation>
          </emma:emma>
        </inkml:annotationXML>
        <inkml:traceGroup>
          <inkml:annotationXML>
            <emma:emma xmlns:emma="http://www.w3.org/2003/04/emma" version="1.0">
              <emma:interpretation id="{38944224-09A5-4698-B0B3-80663DA61518}" emma:medium="tactile" emma:mode="ink">
                <msink:context xmlns:msink="http://schemas.microsoft.com/ink/2010/main" type="inkWord" rotatedBoundingBox="12358,5471 17856,4091 18406,6283 12908,7663"/>
              </emma:interpretation>
            </emma:emma>
          </inkml:annotationXML>
          <inkml:trace contextRef="#ctx0" brushRef="#br0">10188 4943 216 0,'0'13'80'0,"0"-13"-60"0,5 39-8 0,-5-13 116 15,5 4-72-15,-5 22 104 16,0 4-96-16,-5 52 52 16,0 4-72-16,-5 13 4 15,5-17-28-15,-9 4 4 16,4-12-12-16,-14-1 36 15,0-13-24-15,-15-8 20 16,5-17-24-16,-10-18 16 16,5-9-20-16,-9-29-16 15,14-10-4-15</inkml:trace>
          <inkml:trace contextRef="#ctx0" brushRef="#br0" timeOffset="119.819">10275 4438 852 0,'39'-9'316'0,"-39"9"-248"0,34 17-16 15</inkml:trace>
          <inkml:trace contextRef="#ctx0" brushRef="#br0" timeOffset="765.0687">10718 6001 404 0,'0'13'148'0,"0"-13"-112"0,0 0-12 0,0-5 136 16,4 5-92-16,1-12 52 16,5 3-72-16,0-21 12 15,4 4-40-15,-4-26 0 16,5 4-12-16,-1-51 12 16,6 8-12-16,-6-34-20 15,6 17 4-15,-1-26-12 16,0 18 8-16,6-18 16 15,-1 26 0-15,10 0-28 16,0 26 12-16,15 13 84 16,-10 26-40-16,4 8 52 15,1 13-48-15,5 18 16 16,-15 8-32-16,0 22 8 16,4 5-16-16,-23 16 12 15,-5 1-16-15,-10 8-92 16,0-4 48-16,-25-1-112 0,1-7 84 15,-10-10-84-15,10-8 84 0,0-9-124 16,-1 1 104-16,16-14-72 16,9 0 88-16,9 5 36 15,6-1 24-15,9 10 96 16,10 8-48-16,-10 0 36 16,10-1-44-16,-9 1 24 15,-6 9-28-15,-14-9 96 16,5-5-68-16,-35 10 80 15,1-5-76-15,-29-5-12 16,4 5-32-16,-19-4 24 16,5-5-24-16,-5-8 12 15,19-5-16-15,11-17-112 16,18 4 52-16</inkml:trace>
          <inkml:trace contextRef="#ctx0" brushRef="#br0" timeOffset="1108.452">11947 4688 488 0,'9'35'180'0,"-9"-35"-140"0,5 77-12 15,-10-38 20 1,5-4-32-16,-4 12 12 15,8 1-16-15,-8-9 0 0,18-1-4 0,-4-12 64 16,0 0-40-16,-1-13 120 16,6 4-84-16,-5-17 20 15,-1-4-52-15,1-22 4 16,0 5-24-16,4-23-16 16,6 1-4-16,4-17-4 15,5 8 0-15,10 0 8 16,0 13 0-16,0 5 0 15,0 16 0-15,-5 10-44 16,-5 8 24-16,-10 8-380 16,6 10 220-16</inkml:trace>
          <inkml:trace contextRef="#ctx0" brushRef="#br0" timeOffset="2714.8823">12928 3759 364 0,'-24'-30'132'0,"29"26"-100"0,-5-13-12 0,0 8 52 15,9 9-44-15,6-9 96 16,9 5-72-16,10 4 108 15,10 9-88-15,14 34-4 16,6 9-40-16,4 64 28 16,-5 5-32-16,-10 69 20 15,-4-4-24-15,-25 21 8 16,-9-25-16-16,-40 12 20 16,1-21-20-16,-39-1-12 15,-5-25-4-15,-20-26 40 16,20-9-24-16,-19-21-88 15,24-22 40-15,-5-17-252 16,19-17 160-16</inkml:trace>
          <inkml:trace contextRef="#ctx0" brushRef="#br0" timeOffset="3136.6666">14031 4761 560 0,'63'44'208'0,"-63"-44"-164"0,92 21-8 0,-53-17-32 32,-5 1-8-32,15-18 72 0,0 4-36 0,19-17 40 15,-10 0-40-15,0-8 24 16,-9 8-28-16,-20-13 8 15,-5 9-20-15,-24-9-16 16,-5 9-4-16,-29 0 20 16,5 8-8-16,-19 5-28 15,-6 8 8-15,1 9-4 16,-6 13 8-16,-13 26 44 16,3 8-24-16,-13 31 36 15,14 8-32-15,29 1 32 16,5-9-32-16,15-5 4 15,23-13-12-15,30-3 28 16,10-10-20-16,19-8 32 16,5-9-32-16,25-21-40 15,-1-9 12-15,20-9-272 16,-10 5 156-16</inkml:trace>
          <inkml:trace contextRef="#ctx0" brushRef="#br0" timeOffset="3363.1163">14507 3284 704 0,'-29'-64'264'0,"29"64"-208"0,49-18-12 0,-20 10 80 16,5 3-76-16,19 1 16 15,5 4-40-15,6 4 4 16,-1 5-16-16,0 4-308 16,0 0 164-16</inkml:trace>
        </inkml:traceGroup>
        <inkml:traceGroup>
          <inkml:annotationXML>
            <emma:emma xmlns:emma="http://www.w3.org/2003/04/emma" version="1.0">
              <emma:interpretation id="{E1154EB9-8CDA-4D80-846E-E990C2B7AA65}" emma:medium="tactile" emma:mode="ink">
                <msink:context xmlns:msink="http://schemas.microsoft.com/ink/2010/main" type="inkWord" rotatedBoundingBox="7747,6064 20661,2823 21101,4576 8187,78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90.9861">15731 3043 444 0,'10'38'164'0,"-10"-38"-124"0,15 160-16 15,-20-78 96 1,5-4-72-16,-15 43 8 16,-4-4-36-16,-20 16 16 15,10-7-24-15,-15-10 32 16,-4-29-28-16,-11-10 56 0,6-25-40 0,-10-9 12 16,9-17-28-16,1-30-112 15,14-5 48-15,5-51-384 16,19-1 236-16</inkml:trace>
          <inkml:trace contextRef="#ctx0" brushRef="#br0" timeOffset="4411.4044">16028 3876 364 0,'-5'9'132'0,"5"-9"-100"0,-15-5-12 15,15 1 156 1,5 0-100-16,-10-9 16 0,5-4-56 16,-4-14 8-16,4 10-24 0,0-27 8 15,9 9-16-15,1-43 0 16,5 9-4-16,4-48-16 15,5 17 4-15,5-21-4 16,1 21 0-16,13-25 0 16,1 17 0-16,9-5 88 15,6 22-48-15,4 9 60 16,0 29-52-16,5 1 52 16,0 17-56-16,5 18-8 15,-10 12-16-15,-9 18 0 16,-16 8-8-16,-13 22 16 15,-11 9-12-15,-43 3 16 16,5 14-16-16,-25-4-144 16,6-14 72-16,-11 1-124 15,10-10 108-15,6-12-92 16,13-4 100-16,11-5-72 16,14-4 84-16,14-4 16 15,11 4 24-15,13 0 60 16,6 4-20-16,10 5 52 15,-1-1-40-15,-19 1 56 16,0 4-52-16,-19-5 116 16,-15 5-84-16,-25-4 44 15,-4 4-64-15,-24-5 0 16,4-3-28-16,-9-10-20 0,9-3-4 16,6-18-104-16,13 4 60 0</inkml:trace>
          <inkml:trace contextRef="#ctx0" brushRef="#br0" timeOffset="3805.7937">15513 2451 676 0,'19'-65'248'0,"-19"65"-192"0,10-4-16 0,-5 13-64 15,0-1 4-15</inkml:trace>
          <inkml:trace contextRef="#ctx0" brushRef="#br0" timeOffset="4696.1635">17364 2300 592 0,'5'-13'220'0,"-5"13"-172"0,5 39-12 0,-10-9 68 15,5 17-64-15,-5 18 28 16,5 13-40-16,0 4-8 15,5-9-12-15,-5-8 4 16,9-13-8-16,1-17 52 16,5-5-32-16,-6-13 76 15,6-8-52-15,-5-27 8 16,4 1-32-16,6-26 4 16,4-5-16-16,25-25-32 15,4 21 8-15,25-13-32 16,4 22 28-16,-4 26-20 15,-10 13 20-15</inkml:trace>
          <inkml:trace contextRef="#ctx0" brushRef="#br0" timeOffset="-3041.6025">5033 5945 704 0,'54'-9'264'0,"-54"9"-208"0,92-4-12 0,-53 4 44 15,-5 4-56-15,10-4-20 16,-1 0-12-16,6-4 0 16,0 4 0-16,-6-13-168 15,6 13 92-15,-20-5-236 16,-10 10 180-16</inkml:trace>
          <inkml:trace contextRef="#ctx0" brushRef="#br0" timeOffset="-2687.1591">5310 5992 676 0,'5'0'248'0,"-5"0"-192"0,10 35-16 0,-20-5 156 16,10 0-116-16,-5 18 12 15,10 4-56-15,-5 4 0 16,0 0-20-16,-5-4-36 16,10-5 12-16,5-8-228 15,-10-9 128-15,5-12-368 16,4-1 268-16</inkml:trace>
          <inkml:trace contextRef="#ctx0" brushRef="#br0" timeOffset="-2359.254">5796 5971 436 0,'-10'30'160'0,"10"-30"-124"0,-5 86-8 16,1-38 80-1,4-1-64-15,-15 14 8 16,15-5-32-16,-5-9 4 16,5-3-12-16,0-14 36 15,0-4-24-15,5-18 40 0,10-3-36 0,-6-23-4 16,11-3-16 0,-15-31 20-16,4 0-16 0,11-21-4 15,-6 8-4-15,1 0-16 16,4 13 8-16,6 5 56 15,-1 17-28-15,0 4 8 16,1 13-20-16,-1 0 12 16,10 13-16-16,-10 0-4 15,0 4 0-15,-4 0-288 16,-6 5 156-16</inkml:trace>
        </inkml:traceGroup>
        <inkml:traceGroup>
          <inkml:annotationXML>
            <emma:emma xmlns:emma="http://www.w3.org/2003/04/emma" version="1.0">
              <emma:interpretation id="{D8A76390-1C2C-4B79-86E5-D999B3F27EAA}" emma:medium="tactile" emma:mode="ink">
                <msink:context xmlns:msink="http://schemas.microsoft.com/ink/2010/main" type="inkWord" rotatedBoundingBox="7211,6882 9495,6309 9625,6829 7341,74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95.3199">6301 5673 456 0,'20'-18'168'0,"-20"18"-128"0,24-4-16 16,-9 4 96-1,-1 9-72-15,1-1 52 16,4 1-60-16,-4 8 60 15,4 0-60-15,-9 1 20 16,5 3-40-16,-15-3 36 16,0 3-32-16,0-8-4 15,0 4-12-15,-10-4 4 16,10 0-8-16,0-8-4 16,10-1 4-16,-1-4-4 0,6 0 0 15,9-4-12-15,10 4 8 0,5-9-32 16,-5 9 20-16,0-9-320 31,0 5 184-31</inkml:trace>
          <inkml:trace contextRef="#ctx0" brushRef="#br0" timeOffset="-3455.2001">4421 5858 320 0,'-24'5'120'0,"24"-5"-96"0,-34 21-4 0,19-3 132 31,6 3-88-31,-6 5 72 0,5 13-80 0,15 13 56 15,5 4-60-15,19-9 24 16,10 9-44-16,9-17 24 16,11-8-28-16,23-18 8 15,-4-5-20-15,19-12 0 16,0-5-8-16,-4-4-172 16,-11 5 88-16,-14-10-260 15,-19 5 188-15</inkml:trace>
        </inkml:traceGroup>
        <inkml:traceGroup>
          <inkml:annotationXML>
            <emma:emma xmlns:emma="http://www.w3.org/2003/04/emma" version="1.0">
              <emma:interpretation id="{47ADD9F2-80C7-42AB-8481-DCD68A5CDE97}" emma:medium="tactile" emma:mode="ink">
                <msink:context xmlns:msink="http://schemas.microsoft.com/ink/2010/main" type="inkWord" rotatedBoundingBox="7260,5849 12111,4631 12611,6621 7760,78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253.1636">4786 5893 372 0,'-20'30'140'0,"20"-30"-112"0,-15 61-4 15,6-18 144 1,9 4-96-16,-5 22 32 15,5 5-60-15,-10-1-20 16,10-8-12-16,0-9 8 16,10-13-12-16,-10-8-4 15,10-9 0-15</inkml:trace>
          <inkml:trace contextRef="#ctx0" brushRef="#br0" timeOffset="-2895.7126">5198 6048 560 0,'-14'69'208'0,"14"-69"-164"0,-15 95-8 16,6-56 24-1,-1-4-40-15,0 4 16 16,10 0-20-16,-5-9-16 16,10 0-4-16</inkml:trace>
          <inkml:trace contextRef="#ctx0" brushRef="#br0" timeOffset="-1022.2256">8405 3980 436 0,'15'-52'160'0,"-15"52"-124"0,4-30-8 0,-4 17 72 15,0 8-60-15,-9-12 16 16,4 9-32-16,-19-1 4 15,4 9-16-15,-28 13-8 16,4 13 0-16,-44 39 56 16,6 4-32-16,-15 39 60 15,14 4-52-15,0 56 100 16,20 5-80-16,10 39 72 16,14-22-72-16,20 13-4 15,9-26-32-15,29-26-12 16,10-17-4-16,10-18 20 15,5-25-12-15,14-13-12 16,1-18-4-16,-1-25-244 16,0-14 136-16</inkml:trace>
          <inkml:trace contextRef="#ctx0" brushRef="#br0" timeOffset="-765.5441">8517 4861 364 0,'0'-18'132'0,"0"18"-100"0,0 35-12 0,-10-13 168 16,10 8-108-16,-5 9 44 15,-5 8-72-15,10 9 24 16,-14-8-44-16,4 12 0 15,0-4-20-15,-4 1 12 16,14-10-16-16,-10 5-4 16,20-18 0-16</inkml:trace>
          <inkml:trace contextRef="#ctx0" brushRef="#br0" timeOffset="-526.3818">8857 5094 508 0,'24'-4'188'0,"-24"4"-148"0,58-18-8 16,-24 10 124 0,-9 8-92-16,33-13 16 15,-9 13-44-15,19-9-8 0,5 0-16 0,-5 9 0 16,-10 0-4-16,0-8-76 15,-9 12 36-15,-25-4-216 16,0 0 136-16</inkml:trace>
          <inkml:trace contextRef="#ctx0" brushRef="#br0" timeOffset="-314.842">9280 4550 548 0,'-25'17'204'0,"25"-17"-156"0,-14 82-16 0,4-30 16 15,10-5-32-15,-10 18 4 16,20 4-12-16,-20 5 4 16,10-14-8-16,-10 14-20 15,-4-23 8-15,4 14-252 16,10-9 144-16</inkml:trace>
        </inkml:traceGroup>
      </inkml:traceGroup>
    </inkml:traceGroup>
    <inkml:traceGroup>
      <inkml:annotationXML>
        <emma:emma xmlns:emma="http://www.w3.org/2003/04/emma" version="1.0">
          <emma:interpretation id="{53BEFAE7-8B08-423B-9820-FACE5E87FFF1}" emma:medium="tactile" emma:mode="ink">
            <msink:context xmlns:msink="http://schemas.microsoft.com/ink/2010/main" type="paragraph" rotatedBoundingBox="19199,5583 22344,5256 22461,6378 19316,67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E30174-78C6-471B-8CF4-C07AD2F51BF4}" emma:medium="tactile" emma:mode="ink">
              <msink:context xmlns:msink="http://schemas.microsoft.com/ink/2010/main" type="line" rotatedBoundingBox="19199,5583 22344,5256 22461,6378 19316,6706"/>
            </emma:interpretation>
          </emma:emma>
        </inkml:annotationXML>
        <inkml:traceGroup>
          <inkml:annotationXML>
            <emma:emma xmlns:emma="http://www.w3.org/2003/04/emma" version="1.0">
              <emma:interpretation id="{6A1C8093-E7E4-43F9-9BF0-B27E05B404F5}" emma:medium="tactile" emma:mode="ink">
                <msink:context xmlns:msink="http://schemas.microsoft.com/ink/2010/main" type="inkWord" rotatedBoundingBox="19199,5583 20626,5435 20722,6354 19294,6503"/>
              </emma:interpretation>
            </emma:emma>
          </inkml:annotationXML>
          <inkml:trace contextRef="#ctx0" brushRef="#br0" timeOffset="5327.3673">16640 5150 216 0,'15'4'80'0,"-15"-4"-60"0,9 0-8 15,-9 0 136 1,0 0-84-16,0-4 80 16,0 4-84-16,-5-4 4 15,1-1-40-15,-21-3-12 16,11-1-8-16,-15-4-4 16,9 9 0-16,-9-5-12 0,10 9 8 0,4 0-4 15,15 9 0-15,5 0-20 16,9 3 16-16,6 10 4 15,4 13 8-15,0-1 0 16,6 5 0-16,-6 4 52 16,-10 0-28-16,-14-4 88 15,-4-4-64-15,-21-5 84 16,6-4-76-16,-25-13 36 16,5-4-56-16,-14-18-12 15,9 0-12-15,0-21-100 16,15 0 52-16,19-9-604 15,20 9 352-15</inkml:trace>
          <inkml:trace contextRef="#ctx0" brushRef="#br0" timeOffset="5658.2246">17369 4537 820 0,'-20'-56'304'0,"20"56"-236"16,-14 13-20-16,4-9 0 15,10 5-36-15,-10 4 4 16,5 8-8-16,1 9-60 16,4 5 28-16,4 8-128 15,6 0 80-15,0 0-8 16,4-4 48-16,-9 0 0 16,0-4 20-16,-15 4 44 15,6 0-20-15,-16 4 68 16,-4-4-44-16,4-1 88 0,-4 1-68 0,10-4 36 15,4-1-56-15,-10 1-12 16,16-9-12-16,-6-5 24 16,10-3-20-16,0-5 4 15,10 0-12-15,-10-9-184 16,9 0 100-16,6-8-336 16,-5 4 232-16</inkml:trace>
          <inkml:trace contextRef="#ctx0" brushRef="#br0" timeOffset="5988.6019">17442 5111 632 0,'9'5'236'0,"-9"-5"-184"0,-14 12-16 0,9-3 44 16,0 0-52-16,-5 12 8 15,1-3-24-15,4-1-8 16,5 4 0-16,-10-3-16 15,10-1 8-15,0-8 12 16,10-1-4-16,-5-12-4 16,14 4 4-16,-4-9-16 15,4 5 8-15,5-9-16 16,1 4 12-16,-1 1 20 16,-10 3-4-16,1 1-12 15,-5 8 0-15,-1 5 48 16,6 4-24-16,0 4 8 0,4 1-16 15,-4-1-24-15,9 0 4 0,10-8-112 16,0 4 68-16,-10-9-208 16,1 0 144-16</inkml:trace>
        </inkml:traceGroup>
        <inkml:traceGroup>
          <inkml:annotationXML>
            <emma:emma xmlns:emma="http://www.w3.org/2003/04/emma" version="1.0">
              <emma:interpretation id="{8A301F36-DA26-438C-A70D-5EE066FD9A3C}" emma:medium="tactile" emma:mode="ink">
                <msink:context xmlns:msink="http://schemas.microsoft.com/ink/2010/main" type="inkWord" rotatedBoundingBox="21415,5655 22375,5555 22461,6378 21501,6478"/>
              </emma:interpretation>
            </emma:emma>
          </inkml:annotationXML>
          <inkml:trace contextRef="#ctx0" brushRef="#br0" timeOffset="6559.4482">18690 4710 288 0,'0'-18'108'0,"0"18"-84"0,-10-8-4 0,10 8 144 15,-9 4-92-15,4 9 76 16,-5 4-84-16,-14 13 28 15,14 9-56-15,-14 13 24 16,9 4-32-16,-4 0 0 16,4-4-16-16,6 9-8 15,-1-5 0-15,20 13-4 16,-1-4 0-16,16-5 8 16,9-4-4-16,4-21 8 15,6-1-8-15,5-16 8 16,4-10-8-16,15-25 8 0,0 0-8 15,10-22 24 1,0-4-16-16,4-26 68 0,-4 8-48 0,-10-34 16 16,-10 13-32-16,-19-17 88 15,-5 12-56-15,-19 5 12 16,-15 22-36-16,-34 4-20 16,5 13-8-16,-64 25 4 15,11 10 0-15,-25 21-12 16,15 13 8-16,-1 12-40 15,20 10 24-15,15 8 8 16,24-4 8-16,10 4 12 16,24-8-4-16,34-10 52 15,0-3-32-15,48-13 0 16,1-5-16-16,14-9 28 16,5 1-20-16,-19-13-56 15,-15 4 16-15,-20-13-148 16,-9 0 96-16</inkml:trace>
        </inkml:traceGroup>
      </inkml:traceGroup>
    </inkml:traceGroup>
    <inkml:traceGroup>
      <inkml:annotationXML>
        <emma:emma xmlns:emma="http://www.w3.org/2003/04/emma" version="1.0">
          <emma:interpretation id="{2F3E5CCB-B5B1-4761-A2EC-05D90028DA38}" emma:medium="tactile" emma:mode="ink">
            <msink:context xmlns:msink="http://schemas.microsoft.com/ink/2010/main" type="paragraph" rotatedBoundingBox="5323,9210 8028,8688 8238,9776 5533,102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8B21AB2-B124-4DF4-BAA0-5BCC995C8359}" emma:medium="tactile" emma:mode="ink">
              <msink:context xmlns:msink="http://schemas.microsoft.com/ink/2010/main" type="line" rotatedBoundingBox="5323,9210 8028,8688 8238,9776 5533,10297"/>
            </emma:interpretation>
          </emma:emma>
        </inkml:annotationXML>
        <inkml:traceGroup>
          <inkml:annotationXML>
            <emma:emma xmlns:emma="http://www.w3.org/2003/04/emma" version="1.0">
              <emma:interpretation id="{21D2C0DA-4C62-40A5-962C-488F1E06D988}" emma:medium="tactile" emma:mode="ink">
                <msink:context xmlns:msink="http://schemas.microsoft.com/ink/2010/main" type="inkWord" rotatedBoundingBox="5323,9210 8028,8688 8238,9776 5533,1029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135.9068">3095 8108 424 0,'14'-26'156'0,"-14"26"-120"0,20 5-8 16</inkml:trace>
          <inkml:trace contextRef="#ctx0" brushRef="#br0" timeOffset="71036.1355">3236 8441 424 0,'-39'108'156'0,"39"-108"-120"0,0 125-8 0,-5-73 8 31,0 0-24-31,-9 25 12 0,-6 5-12 0,-9-4 88 16,-10-4-52-16,-5-14 56 0,-19-12-60 16,0-10 40-16,-10-12-48 15,0-13 16-15,5-13-32 0,15-26-36 16,9-17 8-16,10-13-332 16</inkml:trace>
          <inkml:trace contextRef="#ctx0" brushRef="#br0" timeOffset="71792.1473">3663 8471 332 0,'-14'-30'120'0,"14"30"-92"0,0-17-8 16,-5 8 52-1,5 9-44-15,-10-4 32 16,5 8-32-16,-9 9 36 15,-1 8-36-15,-9 10 12 16,9 8-24-16,-9 8-8 16,9-8-4-16,1 0 12 15,4-5-8-15,5-3-12 16,10-1 0-16,14-9 40 16,6-3-24-16,9 3-28 15,0-8 8-15,14-8-96 16,-9 3 56-16,5 1-64 0,-10-5 64 0,-5-8 12 15,0-1 24-15,-9 1 4 16,-6 8 0-16,-9 1 96 16,0 8-48-16,-5 0 72 15,0 0-64-15,5 4 0 16,14 0-28-16,1-4-20 16,9 0-4-16,5-17 28 15,5 4-12-15,4-9 24 16,-4 1-24-16,-5-10 24 15,-5 5-24-15,-19-8-20 16,0 3 0-16,-15-16 4 16,0 8 4-16,-9-17-44 15,4 4 24-15,-5 0-4 16,6 9 16-16,9 0-36 16,4 12 24-16,11 1-136 15,9 13 88-15</inkml:trace>
          <inkml:trace contextRef="#ctx0" brushRef="#br0" timeOffset="72122.0249">5208 8307 384 0,'0'-26'140'0,"0"26"-108"0,-10-22-8 0,-4 14 40 16,4 3-40-16,-24 5 60 15,0 0-48-15,-24 18-52 16,4 3 8-16,-18 27 60 16,18-1-28-16,1 18 12 15,14-4-24-15,10 3-8 16,14-7 0-16,5-10-4 15,15-4 0-15,10-8 16 16,9-9-8-16,15-5 16 16,0 1-16-16,9-9-92 15,-4-5 48-15</inkml:trace>
        </inkml:traceGroup>
        <inkml:traceGroup>
          <inkml:annotationXML>
            <emma:emma xmlns:emma="http://www.w3.org/2003/04/emma" version="1.0">
              <emma:interpretation id="{CBAB4741-58E4-4463-8E79-B832D57C7B09}" emma:medium="tactile" emma:mode="ink">
                <msink:context xmlns:msink="http://schemas.microsoft.com/ink/2010/main" type="inkWord" rotatedBoundingBox="6718,9782 7914,9551 7943,9700 6746,9931"/>
              </emma:interpretation>
            </emma:emma>
          </inkml:annotationXML>
          <inkml:trace contextRef="#ctx0" brushRef="#br0" timeOffset="72288.5697">4776 8756 332 0,'-34'-22'120'0,"34"22"-92"0,0-4-8 16,0 0 140-1,5 0-92-15,9-9 16 16,6 4-48-16,19-8-36 16,9 8 0-16,15-4-80 15,5 4 44-15</inkml:trace>
          <inkml:trace contextRef="#ctx0" brushRef="#br0" timeOffset="72769.5134">3799 8864 260 0,'15'0'96'0,"-15"0"-76"0,-5-9-4 0,5 5 88 31,5 4-60-31,-10-4 36 0,5-1-48 0,-5-3-36 31,10-1 0-31,-5 1-8 0,5 3 4 0,-5-8-28 16,5 0 20-16</inkml:trace>
        </inkml:traceGroup>
      </inkml:traceGroup>
    </inkml:traceGroup>
    <inkml:traceGroup>
      <inkml:annotationXML>
        <emma:emma xmlns:emma="http://www.w3.org/2003/04/emma" version="1.0">
          <emma:interpretation id="{BD38E8E3-DBA5-4DEC-ABC0-BFAC36F38648}" emma:medium="tactile" emma:mode="ink">
            <msink:context xmlns:msink="http://schemas.microsoft.com/ink/2010/main" type="paragraph" rotatedBoundingBox="4388,12534 16859,7453 17836,9850 5365,14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2BC1BB-6E79-440B-A683-9BD3A68782DE}" emma:medium="tactile" emma:mode="ink">
              <msink:context xmlns:msink="http://schemas.microsoft.com/ink/2010/main" type="line" rotatedBoundingBox="4388,12534 16859,7453 17836,9850 5365,14931"/>
            </emma:interpretation>
          </emma:emma>
        </inkml:annotationXML>
        <inkml:traceGroup>
          <inkml:annotationXML>
            <emma:emma xmlns:emma="http://www.w3.org/2003/04/emma" version="1.0">
              <emma:interpretation id="{3498B418-0D12-4D0E-8B92-AF2384C49F64}" emma:medium="tactile" emma:mode="ink">
                <msink:context xmlns:msink="http://schemas.microsoft.com/ink/2010/main" type="inkWord" rotatedBoundingBox="4511,12835 5117,12588 5277,12982 4671,1322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0299.782">1671 12073 184 0,'5'8'68'0,"5"-3"-52"0,4-5-4 16,-4 0 224-16,10 0-132 15,4-5-8-15,15 1-60 16,0 4 0-16,4 0-20 15,6-4-8-15,-5 4-4 0,-1 0 20 16,-9 0-12-16,0 0-32 0,-9 0 12 16,-6 0 28-16,-4 0-12 15,-6 0 8-15,-9 0-8 16,0 0 4-16,0 0-8 16,0 0-256-1,0 0 136-15,0 0-184 16</inkml:trace>
          <inkml:trace contextRef="#ctx0" brushRef="#br0" timeOffset="140000.9875">1783 11762 404 0,'10'0'148'0,"-10"0"-112"0,14-5-12 0,6 10 48 16,-6-5-44-16,20 0 40 16,0 0-36-16,5 0 36 15,5 0-40-15,14-5-16 16,-19 5-4-16,5 0 0 0,-5-4-4 15,-5 8-4-15,-10 1 4 16,-5-1 12-16,-14 0-8 16,-5-4-144-16,0 5 72 15,-14 3-360-15</inkml:trace>
        </inkml:traceGroup>
        <inkml:traceGroup>
          <inkml:annotationXML>
            <emma:emma xmlns:emma="http://www.w3.org/2003/04/emma" version="1.0">
              <emma:interpretation id="{5F06156A-8461-4046-9187-3F263F3B0EC1}" emma:medium="tactile" emma:mode="ink">
                <msink:context xmlns:msink="http://schemas.microsoft.com/ink/2010/main" type="inkWord" rotatedBoundingBox="5802,12306 9782,10685 10637,12783 6657,1440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2368.9157">3304 11166 392 0,'-10'-17'148'0,"10"17"-116"15,19-13-8-15,-4 8 108 0,9 1-76 16,10-5 24-16,0 5-48 16,15 4-20-16,-1 0-8 15,-4 4-16-15,-5 5 8 0,-5-5 12 16,-10 5-4-16,1-5-12 16,-1 1 4-16,-14-1 12 15,-20 5-4-15,5-1 24 16,-14 5-16-16,4-4-40 15,-9 4 16-15,-1 4-76 16,1 0 48-16,0 1 16 16,-10 12 20-16,24 9-32 15,-14 8 20-15,14 9-4 0,-4 0 12 16,14 1 32-16,0-19-12 16,0 1-4-16,0 0-4 15,-5-9-4-15,-10-4 0 16,-4-4-116-1,-6-5 64-15,-9-4 4 16,10-4 28-16,-10-9-12 16,10-5 20-16,0-3-4 15,4 3 8-15,6-3 16 16,-1 4-4-16,10-1 200 16,5 1-112-16,0 4 68 15,10 0-92-15,4 0-12 16,1 4-36-16,4 1 4 15,1-5-12-15,-1 0 20 0,6 0-20 16,-1 0 32-16,0 0-28 0,5 0-4 16,-4 0-8-16,-1-9-76 15,-5 5 40-15,1-1-68 16,-1-3 60-16,-4 3 0 16,4 5 24-16,-4 0 12 15,-1 5 4-15,-4-1 0 16,5 5 0-16,-1-5 8 15,6 5-4-15,4-1 32 16,0-4-20-16,1 1 12 16,13-10-16-16,-4 1 20 15,0-9-20-15,0 0 4 0,10-13-8 16,-15-8-8-16,0-14 4 16,-9-8-4-16,4-13 0 15,0 0 0-15,-9 4 0 16,4 9 0-16,6 9 0 15,-11-1 44-15,11 18-24 16,-16 4 24-16,6 4-24 16,-5 5 36-16,-10 4-32 15,-10 9-40-15,5 4 8 16,-14 13 0-16,-6 8 8 16,-9 18-20-16,10 17 12 0,0 13 32 15,9 5-16-15,5-1 28 16,-4-4-24-16,14-13 32 15,10-8-28-15,-1-9 32 16,6-5-32-16,-1-8-4 16,6-8-8-16,4-5-268 15,5-9 144-15</inkml:trace>
          <inkml:trace contextRef="#ctx0" brushRef="#br0" timeOffset="144276.0281">4727 11550 364 0,'-14'-4'132'0,"4"13"-100"0,10 8-12 16,0-9 132-16,14 5-88 15,1-4 52-15,14 4-68 16,15-4-8-16,9-5-24 16,11 0 8-16,-1 1-16 0,-5-5 4 15,5-5-4-15,-24 1 28 16,0-13-20-16,-15 4-12 0,-14-5-8 15,0-3 20-15,-20-9-8 16,-14-1-40-16,-1 1 20 16,-18 4 28-16,-1 13-8 15,-5 9-28-15,-9 13 12 16,0 8-24 0,14 4 16-16,-9 23-16 15,19 3 16-15,4 1 88 16,6-1-40-16,9-4 28 15,11-4-40-15,13 0 28 0,11-4-32 16,14-5 20-16,14 0-20 0,11-13 36 16,18-4-28-16,-13-4 32 15,-11-5-32-15,5-8-4 16,1-5-12-16,-25-4-316 16,4-8 172-16</inkml:trace>
          <inkml:trace contextRef="#ctx0" brushRef="#br0" timeOffset="144504.6362">5266 10993 676 0,'-9'-4'248'0,"18"4"-192"0,6-9-16 0,9 9 40 15,-4-4-52-15,4 4 8 16,0-4-24-16,10-1 28 16,15 5-24-16,9-4-276 15,-9 4 136-15,-1 9-352 16</inkml:trace>
          <inkml:trace contextRef="#ctx0" brushRef="#br0" timeOffset="144817.9718">5995 10708 352 0,'-9'9'132'0,"9"-9"-104"0,-10 56-8 16,10-22 104-16,0 10-72 15,0-1 32-15,10 4-48 16,-10 9-4-16,0-8-20 16,0 4 0-16,-10-5-4 15,-5-8 72-15,6-9-44 0,-16-4 56 16,1-17-52-16,-10-9 8 16,0-9-32-16,-5-12 44 15,20-5-32-15,-6-13-216 16,11 0 100-16,4 0-476 15</inkml:trace>
          <inkml:trace contextRef="#ctx0" brushRef="#br0" timeOffset="145612.1035">6146 11572 520 0,'0'0'192'0,"-10"4"-152"0,5-13-8 16,10 1 72-16,-5-1-64 15,0-4-8-15,0-8-20 16,-5-5 16-16,10-9-16 15,-5-12-4-15,0-5-4 0,0-4 4 0,0-5-4 16,0 5 8-16,5-9-8 16,-5 1 8-16,10-14-8 15,-10-13-12-15,9 0 4 16,-4 9-4-16,15 9 0 16,-6 8 24-16,6 9-8 15,4 9 48-15,5 3-28 16,15 10 4-16,4 8-20 15,6 9 20-15,-1 4-20 16,-9 8-12-16,-5 10-4 16,-5 3 4-16,-10 5 0 0,-14 0 8 15,-20 9-4 1,-9-1 40-16,-10 5-20 0,-30 5-40 16,1-1 8-16,0 0-132 15,-1-4 80-15,11-9-136 16,14-4 112-16,10 4-40 15,9 1 76 1,15-5 16-16,10 4 20 16,4 0 28-16,20 5-8 15,5-1 68-15,15 5-44 16,-6 0 92-16,-9 0-68 16,-15-9 8-1,-4 1-40-15,-20-5 76 0,-10-5-56 16,-14 1-4-16,-10 0-24 0,0-9-12 15,-5-5 0-15,5 1 12 0,0 0-8 16,19-5-4 0,6 0 0-16,-1 5-268 0,20 0 144 15</inkml:trace>
          <inkml:trace contextRef="#ctx0" brushRef="#br0" timeOffset="144924.2366">5937 10380 416 0,'-10'-22'152'0,"10"22"-116"0,0 9-12 0,10 0-40 15,-5 3 4-15,-10 14-312 16</inkml:trace>
          <inkml:trace contextRef="#ctx0" brushRef="#br0" timeOffset="146873.4997">3197 12120 260 0,'0'-8'96'0,"5"8"-76"0,0-5-4 16,-1 1 184-16,-4 4-112 15,5-4 80-15,0-1-100 16,5 1 0-16,-5 0-44 16,0-1 48-16,-5 5-40 15,4 0-8-15,-4 0-12 0,10 0 0 16,0 5-8-16,4 3 32 16,11 1-20-16,9 0 20 15,19-5-20-15,20 9 20 16,19-13-24-16,15 4 40 15,49-8-28-15,53 0 64 16,19 4-48-16,44 8 20 0,-5 14-40 16,10-1 60-1,-10 5-44-15,-33-8-24 0,-26-5-12 16,-18-13-8-16,-15-5 0 16,-29-3 16-16,-30-10-4 15,-19 5 8-15,-29-8-8 16,-9 8 16-16,-25 4-12 15,0 5-20-15,-25 8-172 16,-9 9 100 0,-4 4-212-16,-11 1 168 15,-4 3-468 1</inkml:trace>
          <inkml:trace contextRef="#ctx0" brushRef="#br0" timeOffset="145958.5259">6821 10544 228 0,'15'-4'84'0,"-15"12"-64"0,0 14-8 0,0-5 172 16,0 13-104-16,0 9 80 0,0 9-92 16,0-1 0-16,0-4-44 15,0-8 40-15,0 0-36 16,0-14 56-16,0-4-48 0,0-17 72 15,0-8-60-15,0-10 36 16,9-12-48-16,6-17 0 16,-5-14-24-16,-1-3-8 15,6 3 0-15,19 9-24 16,0 5 12-16,5 12-24 16,5 14 20-16,4 12 4 15,-14 9 8-15,-9 17-12 16,-1 13 8-16,-14 9-280 15,-10 9 156-15,-10 12-416 16</inkml:trace>
        </inkml:traceGroup>
        <inkml:traceGroup>
          <inkml:annotationXML>
            <emma:emma xmlns:emma="http://www.w3.org/2003/04/emma" version="1.0">
              <emma:interpretation id="{EB807E09-8FF5-4B76-98EF-7F3D74D208DD}" emma:medium="tactile" emma:mode="ink">
                <msink:context xmlns:msink="http://schemas.microsoft.com/ink/2010/main" type="inkWord" rotatedBoundingBox="12208,11862 12220,11856 12227,11872 12214,11877"/>
              </emma:interpretation>
            </emma:emma>
          </inkml:annotationXML>
          <inkml:trace contextRef="#ctx1" brushRef="#br0">9275 10872 0</inkml:trace>
        </inkml:traceGroup>
        <inkml:traceGroup>
          <inkml:annotationXML>
            <emma:emma xmlns:emma="http://www.w3.org/2003/04/emma" version="1.0">
              <emma:interpretation id="{E53479E9-E07E-4EF9-8B60-E18900822F54}" emma:medium="tactile" emma:mode="ink">
                <msink:context xmlns:msink="http://schemas.microsoft.com/ink/2010/main" type="inkWord" rotatedBoundingBox="12021,9424 16859,7453 17750,9641 12912,116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6054.4781">12462 7266 352 0,'0'-34'132'0,"0"34"-104"0,-20-22-8 0,6 5 16 16,-1 8-24-16,-14 0 24 16,0-3-24-16,-15 20 12 15,5 1-12-15,-14 12-8 16,9 5 0-16,-24 9 28 16,10-5-16-16,-25 35 76 15,10 8-56-15,-19 44 92 16,14-1-72-16,-4 49 44 15,14 7-60-15,9 49 60 0,11-14-60 16,23-17-8 0,16 0-20-16,28 4 0 0,30-34-8 15,14-39 40 1,5 9-20-16,10-23-4 16,-1-12-12-16,-9-21-120 15,-4-9 60-15,-11-39-260 16,-9-13 172-16</inkml:trace>
          <inkml:trace contextRef="#ctx0" brushRef="#br0" timeOffset="86444.5491">12000 8164 236 0,'0'-13'88'0,"0"13"-68"0,0 9-4 0,0 4 88 16,0 4-60-16,0 27 96 15,0 7-80-15,0 23 8 16,10-1-44-16,0 1 4 16,-5-5-16-16,4-17 28 15,1-9-24-15,-10-13 48 16,5-8-36-16,0-18 12 15,0-4-24-15,-5-30 8 16,9-1-12-16,-9-33 0 16,15-1-4-16,-5-17 4 15,9 17-8-15,-4 5-36 16,-1 12 16-16,10 5 60 16,10 17-24-16,-9 4 20 15,9 9-24-15,0 0-8 16,0 9-4-16,-10 4-16 15,10 4 8-15</inkml:trace>
          <inkml:trace contextRef="#ctx0" brushRef="#br0" timeOffset="86747.3214">12151 7987 320 0,'0'-30'120'0,"0"30"-96"0,24-30-4 0,-14 8 52 15,4 9-44-15,6-17 68 16,4 9-56-16,5-14 0 16,5 5-24-16,0-5-28 15,0 9 4-15,5-4 12 16,-10 13 0-16,-4 4 52 15,-6 13-32-15,-4 4 32 16,-6 13-28-16,-4 9 0 16,0 9-16-16,0-1 28 15,5 5-24-15</inkml:trace>
          <inkml:trace contextRef="#ctx0" brushRef="#br0" timeOffset="82114.3876">9605 8246 280 0,'39'-38'104'0,"-39"38"-84"0,29 8 0 0,-14-3-76 16,-6 8 28-16</inkml:trace>
          <inkml:trace contextRef="#ctx0" brushRef="#br0" timeOffset="81972.5099">9867 8696 280 0,'-24'95'104'0,"24"-95"-84"0,5 90 0 15,5-34 40 1,-10 1-36-16,-10 20 68 16,10 1-52-16,-15-5 72 0,6-8-64 0,-16-13 96 15,1-13-80-15,-15-13 24 16,-5-9-52-16,-14-21 4 15,0-5-24-15,-15-25-24 16,15-31 0-16</inkml:trace>
          <inkml:trace contextRef="#ctx0" brushRef="#br0" timeOffset="82826.9769">10149 8618 228 0,'-5'-9'84'0,"5"9"-64"0,0-8-8 0,-5 8 56 16,5 8-40-16,-4-8 40 16,-1 9-36-16,-5 0 44 15,0 3-44-15,-9 6 80 16,4 8-60-16,-4 4 8 16,4 4-36-16,-4-3 4 15,4-1-16-15,15 0 20 16,0 0-20-16,10-4-12 15,5 0-4-15,-1-13 28 16,20 0-12-16,0-13-12 16,0-4-4-16,5-9-40 15,-5 0 24-15,0-9-80 16,-10 5 56-16,-9 0-36 16,4 4 48-16,-28 4 12 0,9 9 8 15,-10 9 72-15,5-1-32 0,-5 5 40 16,10 5-36-16,10-1-8 15,5 5-16-15,9-14 36 16,10 5-20-16,0-13-24 16,5 0 0-16,-5-13 0 15,0 5 0-15,-20-14 16 16,6 5-8-16,-10-22 16 16,-10 9-16-16,-10-14-92 15,0 5 48-15,-14-8-76 16,14 12 64-16,-4 5-120 15,4 13 96-15</inkml:trace>
          <inkml:trace contextRef="#ctx0" brushRef="#br0" timeOffset="83141.7968">11116 8570 156 0,'-24'-13'56'0,"24"13"-44"0,-25 0-4 15,1 0 96 1,14 5-60-16,-28-1 60 16,4 9-60-16,-20 4-4 15,15 1-24-15,-9 3 16 16,4 5-20-16,5 4 68 0,15 5-48 0,-5-1 40 15,24 1-40-15,-5-1 0 16,20 1-20-16,14 0-8 16,0-1 0-16,10-4 20 15,5-4-12-15,5-4-76 16,-5-1 36-16</inkml:trace>
          <inkml:trace contextRef="#ctx0" brushRef="#br0" timeOffset="83369.4035">10620 8873 436 0,'-9'-5'160'16,"9"5"-124"-16,0-4-8 0,0 0 132 15,9 4-92-15,6-13 8 16,9 4-48-16,10-8 8 15,10 8-20-15,19-4 0 16,-5 9-8-16,11-5-148 16,-21 9 76-16,1 0-332 15,-6 9 216-15</inkml:trace>
          <inkml:trace contextRef="#ctx0" brushRef="#br0" timeOffset="88396.7241">13030 8307 436 0,'-19'-9'160'16,"19"9"-124"-16,0 0-8 0,9 0 44 16,6 5-44-16,19-1 76 15,10 0-56-15,29 1 8 16,0-1-32-16,43-4 24 15,1 0-32-15,38-4 20 16,-14-1-20-16,15-3 8 16,-16 3-12-16,1-12 0 15,-19 13-4-15,-10-5-16 16,-20 5 4-16,-34-1-136 16,-9 5 72-16</inkml:trace>
          <inkml:trace contextRef="#ctx0" brushRef="#br0" timeOffset="88113.9588">13667 7594 228 0,'-10'-43'84'0,"10"43"-64"0,0-4-8 16,0 8 64-16,0 5-44 15,-10 17 76-15,5 8-60 0,-4 18 8 16,9 4-32-16,-10 9 12 15,10-5-20-15,0 1 0 16,0-9-8-16,0-5-164 16,0-4 84-16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6:25.0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3099D95-DA11-4616-8F58-94674CA276E2}" emma:medium="tactile" emma:mode="ink">
          <msink:context xmlns:msink="http://schemas.microsoft.com/ink/2010/main" type="writingRegion" rotatedBoundingBox="3215,7802 13702,7882 13690,9496 3203,9417"/>
        </emma:interpretation>
      </emma:emma>
    </inkml:annotationXML>
    <inkml:traceGroup>
      <inkml:annotationXML>
        <emma:emma xmlns:emma="http://www.w3.org/2003/04/emma" version="1.0">
          <emma:interpretation id="{B19F5E41-8D33-4A9B-AE2A-173B48C1397D}" emma:medium="tactile" emma:mode="ink">
            <msink:context xmlns:msink="http://schemas.microsoft.com/ink/2010/main" type="paragraph" rotatedBoundingBox="3215,7802 13702,7882 13690,9496 3203,9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794B1F-23ED-40C5-A0AA-DDB3FEA204F3}" emma:medium="tactile" emma:mode="ink">
              <msink:context xmlns:msink="http://schemas.microsoft.com/ink/2010/main" type="line" rotatedBoundingBox="3215,7802 13702,7882 13690,9496 3203,9417"/>
            </emma:interpretation>
          </emma:emma>
        </inkml:annotationXML>
        <inkml:traceGroup>
          <inkml:annotationXML>
            <emma:emma xmlns:emma="http://www.w3.org/2003/04/emma" version="1.0">
              <emma:interpretation id="{536BF7F6-D0C0-4F8D-8FF5-7A07D700DF53}" emma:medium="tactile" emma:mode="ink">
                <msink:context xmlns:msink="http://schemas.microsoft.com/ink/2010/main" type="inkWord" rotatedBoundingBox="3215,7802 4923,7815 4911,9409 3203,9396"/>
              </emma:interpretation>
            </emma:emma>
          </inkml:annotationXML>
          <inkml:trace contextRef="#ctx0" brushRef="#br0">1151 7357 228 0,'-4'-17'84'0,"-1"12"-64"0,0 1-8 0,-5 0 92 16,5-1-60-16,-14-3 52 15,9-1-56-15,-14 0-4 16,-10-4-20-16,5 0 8 16,-15-4-16-16,-5 0 16 15,-9-5-16-15,0 9 16 16,-5-8-16-16,-1-5-12 16,11 13 0-16,4-13 28 0,11 13-12 15,4-4 24-15,0 4-24 16,19 0-20-16,-4 4 0 15,4 22 20-15,-4 4-4 0,4 14 4 16,0 12-4-16,-9 9 12 16,9 8-12-16,6 5 24 15,4 21-20-15,-5 14-4 16,0 8-4-16,6-9-16 16,4-8 8-16,0-14 20 15,0-12-8-15,0-9-12 16,-5-8 0-16,0-9 12 15,5-5-4-15,0-4 16 16,-5-4-12-16,5-8 4 16,0-5-4-16,5 0-8 15,5-5 4-15,-1-4 12 0,11 1-8 16,9-1-20-16,10 0 4 16,9 1 20-16,11 3-4 15,4 5-20-15,-5 5 4 16,0-1 12-16,1 4 0 15,-20-3-4-15,-5-1 4 16,0-8-40-16,-10 8 20 16,-5-8-188-1</inkml:trace>
          <inkml:trace contextRef="#ctx0" brushRef="#br0" timeOffset="226.5482">384 7944 456 0,'-20'-4'168'0,"25"8"-128"0,10 1-16 16,4-10 80-16,10 5-64 16,10-4 60-16,10 0-56 15,9-1-4-15,-4 1-24 16,4 0-12-16,-5-5 0 0,-9 9-148 15,0-4 80-15,-10-1-396 16</inkml:trace>
          <inkml:trace contextRef="#ctx0" brushRef="#br0" timeOffset="572.4697">826 6834 424 0,'10'-17'156'0,"-6"21"-120"0,16 1-8 0,-6-1 8 16,6 0-24-16,4 1 32 15,15-5-28-15,5 0 20 0,24 0-20 16,0 0-44-1,5 8 16-15</inkml:trace>
          <inkml:trace contextRef="#ctx0" brushRef="#br0" timeOffset="1008.6306">1696 8186 444 0,'14'4'164'0,"-14"-4"-124"0,20 5-16 16,-11-5 44 0,6 0-44-16,19-5 8 15,0 5-20-15</inkml:trace>
          <inkml:trace contextRef="#ctx0" brushRef="#br0" timeOffset="843.1915">1628 7966 332 0,'24'0'120'0,"-24"0"-92"0,29-5-8 0,-5 1 52 16,-4 4-44-16,23-4 16 15,-4 8-28-15,10-4-8 16,-5 4-4-16,-1 1-4 15,-4-1 0-15</inkml:trace>
        </inkml:traceGroup>
        <inkml:traceGroup>
          <inkml:annotationXML>
            <emma:emma xmlns:emma="http://www.w3.org/2003/04/emma" version="1.0">
              <emma:interpretation id="{CD703AFE-F3A0-43B5-91D7-FB5FD1E000A9}" emma:medium="tactile" emma:mode="ink">
                <msink:context xmlns:msink="http://schemas.microsoft.com/ink/2010/main" type="inkWord" rotatedBoundingBox="6074,7963 7410,7973 7402,8991 6066,89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22.9997">4159 7059 312 0,'-34'-48'112'0,"34"48"-84"0,-15-26-12 0,1 22 108 16,9 4-72-16,-10 13 24 15,5 4-44-15,-9 22 4 16,9 9-20-16,-4 8 0 16,14-4-8-16,-15 8-192 15,10 1 100-15</inkml:trace>
          <inkml:trace contextRef="#ctx0" brushRef="#br0" timeOffset="1786.7007">3163 7992 488 0,'-29'-18'180'0,"29"18"-140"0,9-13-12 16,-4 5 32 0,5 8-40-16,19-9 16 15,5 5-20-15,34-13-8 16,15 8-4-16,28 0-16 15,1 1 8-15,19-1 4 16,-9 5 0-16,14-1 8 16,-20 10-4-16,-9-5-4 15,-14 8 4-15,-20 1-4 16,-20 0 0-16,-24 4-264 0,-14 0 144 16</inkml:trace>
        </inkml:traceGroup>
        <inkml:traceGroup>
          <inkml:annotationXML>
            <emma:emma xmlns:emma="http://www.w3.org/2003/04/emma" version="1.0">
              <emma:interpretation id="{462BA20B-6EE5-4F25-A739-36B460D72638}" emma:medium="tactile" emma:mode="ink">
                <msink:context xmlns:msink="http://schemas.microsoft.com/ink/2010/main" type="inkWord" rotatedBoundingBox="8697,8040 12291,8067 12280,9485 8687,945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54.123">8148 7175 372 0,'-20'-21'140'0,"20"21"-112"0,34-17-4 0,-24 8 76 16,14 5-60-1,10-9 60-15,5 0-56 0,19 0 16 16,1 4-40-16,23 5-28 15,1 4 4-15,-1 0 28 16,-4 8-16-16,-20 1-16 16,-19 4 0-16,-5-9 12 15,-19 5 0-15</inkml:trace>
          <inkml:trace contextRef="#ctx0" brushRef="#br0" timeOffset="6170.3056">5777 7435 216 0,'-15'-13'80'0,"20"17"-60"0,0-4-8 0,4-4 84 15,6-1-56-15,9 5 52 16,10-4-52-16,15 8-12 16,9-4-16-16,15-4 52 15,10 0-36-15,-1-1-20 16,6 1-8-16,9 0 0 15,-10 8 0-15,-9 0 8 16,-10 5-4-16,-14 0-28 16,-11-1 12-16,-18 5 56 15,-6 0-20-15,-19 4 16 16,-5 5-24-16,-19 17 0 16,4 0-8-16,-18 21-8 15,4 1 4-15,-15 12 12 16,15-4-8-16,-5 0-12 0,5-4 0 15,5-9 48-15,0-8-24 16,9-9 0-16,1-9-12 16,-1-9 56-16,6-3-36 0,-1-10 52 0,1-8-48 15,-1-8 4 1,1-10-24-16,-6 1 12 16,-4-17-16-16,4-10-12 0,-4-7 0 15,0-10 12-15,4-12-4 16,-4 4-12-16,5 4 4 15,-1 9-4-15,1 4 0 16,4 17 16-16,6 1-4 16,4 8-12-16,5 9 4 15,5 8-32-15,9 5 20 16,6-1-232-16,4 14 136 16,10 4-348-1</inkml:trace>
          <inkml:trace contextRef="#ctx0" brushRef="#br0" timeOffset="6606.8386">7540 7625 488 0,'-19'8'180'0,"19"-8"-140"0,-39 48-12 0,10-9 120 15,9-1-88-15,-33 19 44 16,4-1-60-16,-19-4-32 16,10 4-12-16,0-9 8 15,14-4-4-15,-5-8-4 16,20 0 4-16,10-18-120 15,14 0 64-15,24-17-412 16,11 0 260-16</inkml:trace>
          <inkml:trace contextRef="#ctx0" brushRef="#br0" timeOffset="6408.3258">6928 7612 528 0,'10'30'196'0,"-10"-30"-152"0,39 78-12 15,-20-40 80 1,10 1-68-16,25 9-8 15,-6-1-24-15,15 1 16 16,5-5-16-16,-14-4 12 16,-1-5-12-16,-9-8-24 15,-5 5 4-15,-10-18-232 16,-5 4 128-16</inkml:trace>
          <inkml:trace contextRef="#ctx0" brushRef="#br0" timeOffset="6820.4066">7827 7465 436 0,'-10'26'160'0,"10"-26"-124"0,-19 103-8 16,9-34 96 0,10-12-72-16,-10 29 40 0,5-4-52 15,1 4-16 1,4-4-12-16,0 9-12 0,4-4 4 0,1-10 4 16,-5-3-4-16,0-22 16 15,10-5-12-15</inkml:trace>
          <inkml:trace contextRef="#ctx0" brushRef="#br0" timeOffset="7300.6878">7730 8082 444 0,'14'-8'164'0,"-14"8"-124"0,83-18-16 0,-39 10 44 16,4 8-44-16,20-4 16 16,0 8-24-16,5-4 8 15,-5 4-12-15,-5-4-8 16,-14 9 0-16,-1-18-172 16,-14 9 92-16</inkml:trace>
          <inkml:trace contextRef="#ctx0" brushRef="#br0" timeOffset="12282.4773">8852 8190 444 0,'0'5'164'0,"0"-5"-124"0,34 0-16 0,-10 0 112 15,1 0-80-15,9 0-28 16,0 0-24-16,0-5 20 16,14 5-12-16,-4-8-100 15,-5 3 44-15,24-3-244 16,-10 3 160-16</inkml:trace>
          <inkml:trace contextRef="#ctx0" brushRef="#br0" timeOffset="12103.6265">9066 7931 320 0,'0'-8'120'0,"0"8"-96"16,-5 0-4-16,5-9 68 15,10 9-52-15,-6-4 84 16,6 4-68-16,14-5 8 16,-4 10-36-16,9-5-4 15,-5 0-12-15,20 0 12 16,-5 4-12-16,-5-4 4 15,-5 9-4-15,-14-1-148 16,-6 10 76-16</inkml:trace>
          <inkml:trace contextRef="#ctx0" brushRef="#br0" timeOffset="7059.5444">8662 7374 352 0,'0'-9'132'0,"0"9"-104"0,10 5-8 0,-20 3 96 15,1 10-68-15,-6 29 68 16,5 1-64-16,-14 38 48 16,10 5-56-16,4 8-4 15,0-4-24-15,5 4-4 16,-4-12-4-16,9 21 12 16,0-18-12-16,-10-3-4 15,5-9 0-15</inkml:trace>
        </inkml:traceGroup>
        <inkml:traceGroup>
          <inkml:annotationXML>
            <emma:emma xmlns:emma="http://www.w3.org/2003/04/emma" version="1.0">
              <emma:interpretation id="{FF82DACC-E4B0-48C2-AB5C-DFD6FCE27C7E}" emma:medium="tactile" emma:mode="ink">
                <msink:context xmlns:msink="http://schemas.microsoft.com/ink/2010/main" type="inkWord" rotatedBoundingBox="12709,8254 13699,8262 13693,9110 12702,9102"/>
              </emma:interpretation>
            </emma:emma>
          </inkml:annotationXML>
          <inkml:trace contextRef="#ctx0" brushRef="#br0" timeOffset="12732.171">9780 8113 592 0,'-10'-5'220'0,"10"5"-172"0,10 0-12 0,0 0 68 15,14 0-64-15,15-4 16 16,5 0-32-16,33-9-4 16,11-5-12-16,19 10 4 15,4-1-8-15,-4-4-64 16,-10 9 32-16,-4-9-120 15,-16 9 84-15,-18-1-292 16,-11 10 200-16</inkml:trace>
          <inkml:trace contextRef="#ctx0" brushRef="#br0" timeOffset="67306.196">10504 7283 236 0,'-5'0'88'0,"5"0"-68"0,0-8-4 0,0 3 44 15,0 10-36-15,0-5 24 16,0 0-28-16,0 0-8 16,0 0-8-16,0 0-16 15,0 0 8-15,0 0 20 16,0 0-8-1,0 0-4-15,0 0 0 0,0 0 64 16,0 0-36-16,0 4-12 16,0 0-12-16,0 1-36 15,5-1 16-15,-5 0 32 16,5 1-12-16,-5-1 28 16,0 5-24-16,-5 4 24 15,0 0-24-15,-5 4 40 16,1 0-28-16,-6 5 12 15,10 4-20-15,-9 4 8 16,9 0-12-16,-5 0 20 16,10 5-20-16,-10-5-20 15,10 5 0-15,-5-9 48 16,5-1-20-16,-4-3 16 16,-1-5-20-16,-5-4-104 15,5-4 44-15</inkml:trace>
          <inkml:trace contextRef="#ctx0" brushRef="#br0" timeOffset="12478.4954">10465 7525 248 0,'-10'-4'92'0,"10"4"-72"0,5 9-4 16,-10-1 104-1,5 10-68-15,-5 12-4 16,5 9-28-16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3:59.0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E40188-0A63-4207-94FD-914AC2234C79}" emma:medium="tactile" emma:mode="ink">
          <msink:context xmlns:msink="http://schemas.microsoft.com/ink/2010/main" type="writingRegion" rotatedBoundingBox="2132,278 23925,177 24013,19218 2220,19318"/>
        </emma:interpretation>
      </emma:emma>
    </inkml:annotationXML>
    <inkml:traceGroup>
      <inkml:annotationXML>
        <emma:emma xmlns:emma="http://www.w3.org/2003/04/emma" version="1.0">
          <emma:interpretation id="{66166B79-3672-4F2E-A3EA-EBC8F68A08D8}" emma:medium="tactile" emma:mode="ink">
            <msink:context xmlns:msink="http://schemas.microsoft.com/ink/2010/main" type="paragraph" rotatedBoundingBox="2056,605 8810,228 8925,2289 2171,2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A98A98-B6BB-4B6C-BCED-527C077BEE0F}" emma:medium="tactile" emma:mode="ink">
              <msink:context xmlns:msink="http://schemas.microsoft.com/ink/2010/main" type="inkBullet" rotatedBoundingBox="2056,605 3146,544 3253,2447 2162,2508"/>
            </emma:interpretation>
          </emma:emma>
        </inkml:annotationXML>
        <inkml:trace contextRef="#ctx0" brushRef="#br0">238-6 436 0,'-5'-9'160'0,"5"9"-124"0,5 0-8 0,-5 0 80 0,0 13-64 0,0 4 52 16,0 9-56-16,0 17 76 15,0 5-64-15,-5 47 28 16,5 0-48-16,-10 22-20 16,6-5-4-16,-16 4 8 15,6-12-8-15,-11 13 4 16,6-14-4-16,-5-3 4 15,9-14-8-15,0-13 8 16,-4-8-8-16,4-13 8 16,6-13-8-16,-6-9-160 15,5-8 84-15,-4-14-208 16,9 1 156-16</inkml:trace>
        <inkml:trace contextRef="#ctx0" brushRef="#br0" timeOffset="-299.3065">-617 67 320 0,'10'-21'120'0,"4"12"-96"0,-9-4-4 0,-5 4 68 15,5 9-52-15,-5-4 68 16,0 4-64-16,-5 4 20 16,5 5-40-16,-5 8 80 15,0 9-56-15,1 26 40 16,-1 8-48-16,-5 35 44 15,5 0-48-15,-9 9 12 16,-1-9-28-16,-9-4 36 16,4-9-28-16,-4 0 48 15,9-13-40-15,-4-4 4 16,4-13-24-16,6-9 12 16,4-4-16-16,-5-13 16 15,10-9-16-15,10-13-40 16,-5-4 20-16,19-21-220 0,-5 3 132 15,20-21-304-15,-5 1 228 0</inkml:trace>
        <inkml:trace contextRef="#ctx0" brushRef="#br0" timeOffset="257.1677">-743 905 560 0,'-15'-17'208'0,"15"17"-164"0,15-9-8 0,-6 0 144 16,6 9-104-16,19-8 156 15,10 8-132-15,14-9 56 16,-5 0-92-16,30 1-52 15,-5 4-12-15,14-1 4 16,-9 5 0-16,-10-4 32 16,-5 8-20-16,-15-4-92 15,-9 0 40-15,-20-4-228 16,0 0 148-16</inkml:trace>
        <inkml:trace contextRef="#ctx0" brushRef="#br0" timeOffset="646.2032">-520-291 496 0,'0'-22'184'0,"0"22"-140"0,5-13-16 0,0 4 216 15,9 9-140-15,-9-8 100 16,5 8-120-16,14-4 68 15,10 4-88-15,29-9 48 16,-4 0-68-16,23-4 4 16,-14 5-28-16,15-14-12 15,-15 13-4-15,-10-4 12 16,-4 9-8-16,-15-4-100 16,-5 8 48-16</inkml:trace>
      </inkml:traceGroup>
      <inkml:traceGroup>
        <inkml:annotationXML>
          <emma:emma xmlns:emma="http://www.w3.org/2003/04/emma" version="1.0">
            <emma:interpretation id="{567FD6CF-3C93-48F5-AA64-865243BA9FA6}" emma:medium="tactile" emma:mode="ink">
              <msink:context xmlns:msink="http://schemas.microsoft.com/ink/2010/main" type="line" rotatedBoundingBox="3935,766 8825,492 8925,2289 4035,2562"/>
            </emma:interpretation>
          </emma:emma>
        </inkml:annotationXML>
        <inkml:traceGroup>
          <inkml:annotationXML>
            <emma:emma xmlns:emma="http://www.w3.org/2003/04/emma" version="1.0">
              <emma:interpretation id="{CD366DDE-2274-4128-877F-E4EFE941DA95}" emma:medium="tactile" emma:mode="ink">
                <msink:context xmlns:msink="http://schemas.microsoft.com/ink/2010/main" type="inkWord" rotatedBoundingBox="3935,766 6140,642 6241,2439 4035,25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963.5495">1069 331 632 0,'-34'17'236'0,"34"-17"-184"0,0 13-16 0,10-9 148 16,-10 5-108-16,24-1 52 15,10 5-80-15,24-4-32 16,-4 0-16-16,9 8-96 15,0-13 48-15,0 22-328 16,-9-9 208-16</inkml:trace>
          <inkml:trace contextRef="#ctx0" brushRef="#br0" timeOffset="1113.9485">1132 676 560 0,'-53'4'208'0,"53"-4"-164"0,-10 13-8 0,5-13 144 15,10 0-104-15,0 5 32 16,4 3-64-16,16 1 8 16,9 4-32-16,19-9-60 15,5 5 16-15</inkml:trace>
          <inkml:trace contextRef="#ctx0" brushRef="#br0" timeOffset="1757.1601">2473 637 456 0,'29'-17'168'0,"-29"17"-128"0,15-17-16 0,-11 8 132 15,1 5-92-15,-10-5 88 16,1 9-88-16,-16 0-32 16,1 4-20-16,-25 5 40 15,10 8-28-15,-24 9 32 16,4 4-28-16,-9 5 44 15,15 4-40-15,23-13 28 16,11 4-32-16,38 0 0 16,15-4-16-16,19-9-8 15,10-4 0-15,24-13 20 16,1 0-12-16,4-8-4 16,-5-1-4-16,-19-13 12 15,-19 14-8-15,-20-22-28 16,-20 12 8-16,-33-12-56 15,-6 4 36-15,-13-4-36 16,-6 8 36-16,-5-4-60 16,10 5 52-16,5-5-184 15,15 9 124-15,4-5-176 16,15 5 160-16,5-9-112 16,5 4 132-16,0-8 32 15,-1 4 40-15,-4-8 160 16,0 8-72-16,-10-5 160 15,0 1-128-15,-9 0 24 16,4 13-72-16,-4-1 60 0,4 10-60 16,-5 8 72-16,6 4-68 0,-6 18 44 15,5 8-56-15,-4 30 8 16,4 5-32-16,5 17 80 16,0-4-52-16,-5 21 24 15,6-4-40-15,-11 22 0 16,-4-5-16-16,4-4-8 15,5-13 0-15,-4-17 4 16,9-13-4-16,-5-9 32 16,5-17-20-16,-4-18-200 15,9 1 100-15,0-26-328 16,9-5 228-16</inkml:trace>
          <inkml:trace contextRef="#ctx0" brushRef="#br0" timeOffset="2041.4171">2624 106 476 0,'-10'-48'176'0,"10"48"-136"0,53-47-12 16,-14 17 108-1,-5 8-80-15,10-30 112 16,4 9-96-16,11-13 16 15,-11 9-52-15,-9 3 76 16,0 18-64-16,-20 5 64 16,6 12-60-16,-6 18 68 0,1 12-68 0,-6 14-28 15,1 4-12-15,-5 4 12 16,4-4-12-16,1 0-260 16,-1-5 136-16,6-3-532 15,4-6 364 1</inkml:trace>
          <inkml:trace contextRef="#ctx0" brushRef="#br0" timeOffset="3740.5529">1715 788 320 0,'-10'0'120'0,"10"0"-96"0,0-8-4 16,0 3 88-16,0 10-64 16,0-5 52-16,0 0-56 0,-5 0 84 31,5 0-68-31,-9 0 60 0,9 0-64 0,-5-5 40 15,5 10-52-15,-5-5 52 16,5 0-56-16,-5 0 20 16,5 0-36-16,5-5 28 15,5 5-32-15,-1-8 4 16,6 8-12-16,0 0 12 16,-1 0-12-16,1 0 24 15,4 8-20-15,-14-8-12 16,0 5-4-16,-5-5 28 15,0 0-12-15,0 0-4 16,0 0-4-16,0 0-244 16,0 0 132-16,5 0-388 15,0 0 280-15</inkml:trace>
        </inkml:traceGroup>
        <inkml:traceGroup>
          <inkml:annotationXML>
            <emma:emma xmlns:emma="http://www.w3.org/2003/04/emma" version="1.0">
              <emma:interpretation id="{11EF88B1-9CEF-48D2-8C72-1F97BD011718}" emma:medium="tactile" emma:mode="ink">
                <msink:context xmlns:msink="http://schemas.microsoft.com/ink/2010/main" type="inkWord" rotatedBoundingBox="6676,773 8834,652 8898,1813 6741,19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80.801">3984 175 312 0,'-15'17'112'0,"15"-17"-84"0,-5 22-12 0,5-13 56 16,5-1-44-16,5 5 8 15,9-4-24-15,6-9 12 16,4 4-16-16,5-13 32 16,10 5-24-16,-6-9-4 15,6 0-8-15,-10-8 12 16,-5 8-8-16,-19-9-4 16,10 9 0-16,-20-8 20 15,-5 8-12-15,-15-9-12 16,6 9-4-16,-20-4-16 15,9 4 12-15,-14 4-12 16,1 5 8-16,-1 4 24 16,10 9-4-16,4-1-20 15,6 9 4-15,-5 1 4 16,9 8 4-16,0 8 0 16,1 1 0-16,9 25 0 15,5-4 0-15,0 26 16 16,15-8-8-16,-6 4 24 15,1-14-20-15,-10 5 12 16,15-12-12-16,-15-10 0 16,4 1-4-16,-8-14 12 15,-1-4-12-15,-10-17 4 16,5 5-4-16,-9-18 4 0,4-5-8 16,-9-16-72-16,5 3 36 0</inkml:trace>
          <inkml:trace contextRef="#ctx0" brushRef="#br0" timeOffset="10705.4587">3853 866 372 0,'-5'0'140'0,"5"0"-112"0,-20-4-4 0,11-1 136 16,9 10-92-16,-10-5 60 15,10 0-72-15,-5 0 80 16,10 0-76-16,-5 0-28 16,0 0-20-16,5 0 12 15,9 0-12-15,6 0 32 16,-6 0-28-16,30 0 20 15,-5 0-20-15,53 0 44 16,10 0-32-16,54-5 40 16,-1 5-40-16,44-4 20 15,-14 4-28-15,34-4 16 16,-30-1-20-16,-4-3-8 16,-25 4-4-16,-34-5 20 15,-19 9-12-15,-34-4 48 16,-29 8-32-16,-20-4-24 15,-19 0-4-15,-10 0-140 16,-14 0 72-16</inkml:trace>
          <inkml:trace contextRef="#ctx0" brushRef="#br0" timeOffset="10194.466">4494-132 476 0,'-5'-30'176'0,"5"30"-136"0,24-13-12 0,-9 5 120 15,4 3-88-15,6-8 88 16,-1 9-84-16,10-9-16 16,5 9-28-16,0-9-16 15,4 9 0-15,1-5 20 16,-5 5-12-16,-10-5-12 16,0 9-4-16,-19-4-164 15,-5 8 92-15,-20 0-104 16,-4 9 108-16,-15 0-52 15,10 4 72-15,-10 9 16 16,9 0 24-16,-4 13 20 16,5 0-4-16,4 13 52 15,6 0-32-15,4 8 8 16,-4 1-20-16,4 8-8 16,5-9 0-16,-5-4 4 0,5-8-4 15,-9-9-12-15,9-9 4 0,-10-17-84 16,6 0 48-16,-6-22-4 15,5 0 28-15,-4-8 28 16,4 0-4-16,5 0 92 16,10 4-52-16,0 8 100 15,10 5-84-15,4 9 8 16,10 4-48-16,0 0-4 16,0 4-12-16,1-4 20 15,4 0-16-15,0-4 4 16,5 4-8-16,-5-13-8 15,0 4 4-15,-5-8-4 16,0-1 0-16,-5-3-12 16,-4-1 8-16,4-8-4 15,0 4 0-15,0-9 0 16,1 9 0-16,-1-13 16 16,0 9-4-16,5-9 16 15,1 9-12-15,-1-13-64 16,0 12 28-16,-5-12-4 15,0 9 16-15,1-5-4 16,-1 4 8-16,-5-17 0 16,-4 13 4-16,-5-17 8 15,0 4 0-15,-10-13-20 16,4 14 12-16,-8-10 32 16,4 14-16-16,-10-10 16 15,5 14-12-15,-10-4 20 0,10 12-20 16,-9 9 32-16,4 9-28 0,-4 17 20 15,4 8-20 1,-5 22 8-16,6 5-12 0,-1 8 36 16,10-4-24-16,0 0-4 15,10 0-12-15,4-1 20 16,10 1-16-16,-4-4 24 16,4-1-24-16,1-8-20 15,-1-9 0-15,-10-4-172 16,11-4 100-16,-6-5-260 15,-4-13 192-15</inkml:trace>
        </inkml:traceGroup>
      </inkml:traceGroup>
    </inkml:traceGroup>
    <inkml:traceGroup>
      <inkml:annotationXML>
        <emma:emma xmlns:emma="http://www.w3.org/2003/04/emma" version="1.0">
          <emma:interpretation id="{D5753C67-D4ED-471E-957C-8F62BB8B974C}" emma:medium="tactile" emma:mode="ink">
            <msink:context xmlns:msink="http://schemas.microsoft.com/ink/2010/main" type="paragraph" rotatedBoundingBox="3905,1265 20150,-663 20581,2964 4336,4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08CD94-1707-4460-8A77-7CBF173A0326}" emma:medium="tactile" emma:mode="ink">
              <msink:context xmlns:msink="http://schemas.microsoft.com/ink/2010/main" type="inkBullet" rotatedBoundingBox="6733,929 10718,456 11006,2881 7021,3355"/>
            </emma:interpretation>
          </emma:emma>
        </inkml:annotationXML>
        <inkml:trace contextRef="#ctx0" brushRef="#br0" timeOffset="15809.369">7773-477 156 0,'0'-13'56'0,"5"9"-44"0,5-5-4 0,-10 5 104 15,0 4-64-15,0-5 52 16,0 1-60-16,-10-5 40 15,10 9-44-15,-5-4 24 16,-4 4-32-16,-6 0 28 16,5 4-32-16,-14 1-12 15,5 3-8-15,-10 10 20 16,4 12-12-16,-23 0-20 16,4 9 0-16,-19 9 40 15,0 8-20-15,-10 13 44 16,5-4-32-16,-15 25 40 15,25-3-36-15,-5 51 64 16,19 4-52-16,0 44 36 16,20-9-44-16,-5 22 0 15,19-35-20-15,10 9-8 16,5-35 0-16,24 4-4 16,0-21 0-16,20-13 24 15,4-17-12-15,10-18-40 0,-9-21 16 16,9-17-252-16,-5-14 144 0</inkml:trace>
        <inkml:trace contextRef="#ctx0" brushRef="#br0" timeOffset="11515.6458">4003 1281 176 0,'0'-9'64'0,"0"9"-48"0,0-4-8 16,0-1 24 0,0 10-20-16,0-5-4 15,0 0-4-15,0 0 28 16,0 0-16-16,0 0 12 15,0 0-16-15,0 0 28 0,0 0-24 0,0 0 12 16,0 8-16-16,0-3 20 16,0 12-20-16,-5-8 4 15,5-1-8-15,-4-3 64 16,4 12-40-16,-5-9 40 16,5 5-40-16,-10 0 24 15,10 0-28-15,0 5 28 16,5 3-32-16,-5 1 20 15,0-1-24-15,0-3 0 16,10 3-12-16,-6-8 48 16,1 0-32-16,15-4 8 15,-6 4-20-15,11-5 28 16,9 1-24-16,14-5 20 16,-4 1-20-16,24-5-8 15,-10 13-4-15,1-9-4 16,-1 0 0-16,-10 1 8 15,1-1-4-15,-15-4-4 16,0 4 4-16,-10-4 12 16,1 0-8-16,-1-4 16 15,-14 0-16-15,4-5-108 16,-4 5 52-16,-10-9-200 16,14 4 140-16</inkml:trace>
      </inkml:traceGroup>
      <inkml:traceGroup>
        <inkml:annotationXML>
          <emma:emma xmlns:emma="http://www.w3.org/2003/04/emma" version="1.0">
            <emma:interpretation id="{CD16C688-D0C7-4295-AC03-5BC32BBF4617}" emma:medium="tactile" emma:mode="ink">
              <msink:context xmlns:msink="http://schemas.microsoft.com/ink/2010/main" type="line" rotatedBoundingBox="3985,1944 20231,15 20528,2513 4282,4442"/>
            </emma:interpretation>
          </emma:emma>
        </inkml:annotationXML>
        <inkml:traceGroup>
          <inkml:annotationXML>
            <emma:emma xmlns:emma="http://www.w3.org/2003/04/emma" version="1.0">
              <emma:interpretation id="{F7AA91EA-20C0-4E22-A9C9-8FCF74AE22DA}" emma:medium="tactile" emma:mode="ink">
                <msink:context xmlns:msink="http://schemas.microsoft.com/ink/2010/main" type="inkWord" rotatedBoundingBox="7167,2103 11064,1640 11175,2580 7278,30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893.1198">4455 1237 332 0,'-10'0'120'0,"10"0"-92"0,-14 22-8 0,4-5 124 16,10 5-84-16,-10 8 72 16,6 5-76-16,-11 4 48 15,10 4-60-15,-9 4 48 16,14-4-52-16,-10 1 16 15,0-1-36-15,0-4 16 16,6-5-20-16,-6-4 8 16,10-4-12-16,-10-8-8 15,10-5 0-15,-5-9-180 16,5-4 96-16,0-9-232 16,0 1 176-16</inkml:trace>
          <inkml:trace contextRef="#ctx0" brushRef="#br0" timeOffset="12739.7139">4965 1371 364 0,'-14'0'132'0,"14"0"-100"0,-10 22-12 16,0-5 140 0,10 0-92-16,-5 9 36 15,-4 0-64-15,-6 5 48 16,5-1-52-16,-4 0-16 15,4 0-12-15,-9 0-20 16,19-4 8-16,-15-4 20 16,5 0-8-16,10-10-180 15,0-3 96-15</inkml:trace>
          <inkml:trace contextRef="#ctx0" brushRef="#br0" timeOffset="13004.4164">5155 1419 520 0,'0'-9'192'0,"0"9"-152"0,9 0-8 0,-18 5 80 15,9 3-68-15,0 5 96 16,0 9-80-16,0 4 16 16,0 4-44-16,0 9 4 15,0 4-20-15,-15 13-8 16,15-4-4-16,-19 0 12 15,14 0-8-15,-15-5 4 16,16-4-4-16,-6-13-8 16,0-8 4-16,10-13-208 15,0-1 112-15,-10-16-308 16,20-1 228-16</inkml:trace>
          <inkml:trace contextRef="#ctx0" brushRef="#br0" timeOffset="12507.0927">4717 1415 332 0,'-14'-13'120'0,"14"13"-92"0,0 4-8 0,-10-8 112 16,10 4-76-16,0-5 112 15,0 10-96-15,0-5 24 16,10 4-56-16,-10-4 48 16,14 0-52-16,11 0 44 15,9 0-44-15,14 0-12 16,11 0-12-16,-1 0 0 15,10 0-8-15,-5 0 16 16,-9 0-12-16,-16-4-4 16,6 4 0-16,-20-5-32 15,1 1 16-15,-16 0-208 16,-4 4 124-16</inkml:trace>
          <inkml:trace contextRef="#ctx0" brushRef="#br0" timeOffset="13784.3704">5573 1384 392 0,'0'-8'148'0,"0"8"-116"0,0 8-8 0,0-8 56 31,0 0-48-31,0 0 76 0,0 18-60 16,0-5-8-16,4 12-24 0,-4 6 40 15,0-1-28-15,-9 4 4 16,9 5-20-16,-5 0 0 15,0-9-4-15,-5 1 56 16,10-14-36-16,-5 0 24 16,5-4-32-16,-4-13-8 15,8 0-8-15,-4-21 4 16,10 3-4-16,5-12 8 16,4 13-8-16,10-22-12 15,0 17 4-15,10-17-16 16,0 14 12-16,5-1-12 15,0 8 8-15,-6 1 52 16,1 4-20-16,-5 0 44 16,-4 9-36-16,-6 0-16 15,0 4-4-15,-4 0 8 16,-1 4-8-16,-9-4-20 16,-1 4 4-16,-9 0-332 15,0 1 188-15</inkml:trace>
          <inkml:trace contextRef="#ctx0" brushRef="#br0" timeOffset="16052.0202">7516 758 840 0,'5'-17'312'0,"-5"17"-244"0,34-9-16 0,-15 1 112 15,6 8-100-15,13-9 16 16,6 0-44-16,19 1-8 16,0-1-16-16,20 0-156 15,-5 9 76-15,9-8-404 16,-9 3 264-16</inkml:trace>
        </inkml:traceGroup>
        <inkml:traceGroup>
          <inkml:annotationXML>
            <emma:emma xmlns:emma="http://www.w3.org/2003/04/emma" version="1.0">
              <emma:interpretation id="{602C0A1B-AD37-483A-BACA-6461BD11A028}" emma:medium="tactile" emma:mode="ink">
                <msink:context xmlns:msink="http://schemas.microsoft.com/ink/2010/main" type="inkWord" rotatedBoundingBox="11438,1098 13840,812 14051,2587 11649,2872"/>
              </emma:interpretation>
            </emma:emma>
          </inkml:annotationXML>
          <inkml:trace contextRef="#ctx0" brushRef="#br0" timeOffset="16230.4956">9085 67 340 0,'-5'-21'128'0,"5"21"-100"0,-5-5-8 16,1 5 96-1,-1 9-68-15,-5 4 44 0,10 4-56 0,-5 26 0 16,0 0-24-16,10 27-52 16,5-10 24-16</inkml:trace>
          <inkml:trace contextRef="#ctx0" brushRef="#br0" timeOffset="16455.2251">8580 728 612 0,'0'4'228'0,"0"-4"-180"0,34-8-12 0,-5 3 140 16,20 5-104-16,33-8 88 16,1-1-96-16,9-4-4 15,15 4-40-15,5-8 4 16,-5 13-12-16,-10-9-88 15,-15 8 44-15,-9 1-236 16,-19 4 148-16</inkml:trace>
          <inkml:trace contextRef="#ctx0" brushRef="#br0" timeOffset="16861.3655">8716 952 456 0,'-15'61'168'0,"15"-61"-128"0,0 121-16 0,-4-69 112 15,8-5-80-15,-4 9-12 16,10 0-28-16,-10-8 4 16,10-9-12-16,-10-5 32 15,0-3-24-15,-10-14 20 16,10 0-20-16,-14-13 20 15,9-4-24-15,-5-13 4 16,5 5-8-16,0-18-16 16,10 4 4-16,5-17 12 15,4 9-4-15,20-9-12 16,0 9 4-16,15-4 100 16,0 8-52-16,-6 4 16 15,6 9-36-15,-15 4-12 16,-10 5-8-16,0 0 20 15,1 8-12-15,-6-4 12 16,-14 4-12-16,5-4-208 16,-1 0 104-16,-4-4-412 15,5 4 280-15</inkml:trace>
          <inkml:trace contextRef="#ctx0" brushRef="#br0" timeOffset="17176.0381">9216 957 416 0,'0'-18'152'0,"0"18"-116"0,20-17-12 0,-6 9 92 16,1 8-68-16,0-5 68 16,4 5-64-16,0 5 24 15,6 8-44-15,-11 4-8 16,1 13-16-16,-15 0 20 15,5 5-16-15,-15-1 12 16,0 1-12-16,-4-5-8 16,4-4 0-16,-5-4 20 15,11-5-12-15,8-13-12 16,6-8-4-16,19-5 28 16,10 1-12-16,10-5-4 15,4 4-4-15,1-4-348 16,-1 9 188-16</inkml:trace>
          <inkml:trace contextRef="#ctx0" brushRef="#br0" timeOffset="18678.7534">10183 603 424 0,'-34'4'156'0,"34"-4"-120"0,-10 9-8 0,10-9 160 16,10 8-108-16,0-8 72 15,14 13-88-15,5-13-16 16,10 4-32-16,24-4 16 16,-9 0-20-16,-1 0-48 15,1 9 20-15,-11-9-340 16,1 0 196-16</inkml:trace>
          <inkml:trace contextRef="#ctx0" brushRef="#br0" timeOffset="18992.3319">11009 680 444 0,'-5'61'164'0,"5"-61"-124"0,15 103-16 16,-10-33 88-16,4 3-68 15,-4 26 0-15,0-4-28 16,-15-8 60 0,6-10-44-16,-21-7 76 0,1-10-60 0,-15-8 88 15,5-5-76 1,-15-12 8-16,11-14-44 0,-11-12 12 15,15-9-20-15,-5-17-16 16,10-5-4-16,-5-34-268 16,19 9 144-16,1-61-404 15,4-5 300-15</inkml:trace>
        </inkml:traceGroup>
        <inkml:traceGroup>
          <inkml:annotationXML>
            <emma:emma xmlns:emma="http://www.w3.org/2003/04/emma" version="1.0">
              <emma:interpretation id="{652E4EF0-9D70-4458-8B6C-6E9530942638}" emma:medium="tactile" emma:mode="ink">
                <msink:context xmlns:msink="http://schemas.microsoft.com/ink/2010/main" type="inkWord" rotatedBoundingBox="13537,1013 18438,431 18711,2729 13810,331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069.0352">10640 322 592 0,'5'-65'220'0,"-5"65"-172"0,9-21-12 0,-4 12-32 15,10 9-8-15</inkml:trace>
          <inkml:trace contextRef="#ctx0" brushRef="#br0" timeOffset="19780.4291">11286 1579 456 0,'0'17'168'0,"0"-17"-128"0,-5 9-16 0,5-9 80 16,0 0-64-16,5-5 28 16,5 1-40-16,-1-9 16 15,1 4-24-15,-5-12 8 16,5-1-16-16,-1-21-8 16,1 4 0-16,0-39 12 15,-5 5-8-15,0-26-20 16,-1 8 4-16,6-17 12 15,0 9 0-15,4-14-12 16,1 18 4-16,9-13 20 16,6 22-8-16,4 0 68 15,0 17-44-15,4 12 48 16,1 18-44-16,-5 14-12 16,0 12-12-16,-9 13-36 15,-6 8 12-15,-9 14 40 16,-5 8-16-16,-15 9 8 15,0 0-12-15,-14-5-68 16,4 1 32-16,-9-9-84 16,10-5 60-16,-1-12-60 15,11 0 64-15,9-14-84 16,9 5 76-16,6-4 0 16,9 4 36-16,1 9 12 0,-1 8 8 0,5 13 88 15,0 0-48-15,0 5 16 16,-14 0-32-16,-5-1 56 15,-1-4-44-15,-18-4 56 16,4-4-56-16,-20-5-8 16,6 5-16-16,-15-9 8 15,5 0-12-15,-5-9-4 16,5 0 0-16,0-8-172 16,9 4 92-16</inkml:trace>
          <inkml:trace contextRef="#ctx0" brushRef="#br0" timeOffset="20209.5762">12093 672 572 0,'-10'-5'208'0,"10"5"-160"0,19 0-12 0,-4-4 112 16,14 0-88-16,20-5 80 16,14 0-80-16,14-3-4 15,11 7-36-15,-6-3 16 16,-14 8-24-16,-4 0-120 15,-6 8 60-15,-14-3-272 16,-20 3 176-16</inkml:trace>
          <inkml:trace contextRef="#ctx0" brushRef="#br0" timeOffset="20584.1628">12282 810 520 0,'0'30'192'0,"0"-30"-152"0,19 56-8 15,-14-17 60 1,5 0-56-16,0 17 4 16,-5 0-24-16,4 0 40 0,1-8-28 0,-10-9 20 15,5-5-28-15,-10-12 36 16,5-5-32-16,-5-12 20 15,5-5-24-15,-5-13-8 16,5 0-8-16,5-26-16 16,5 4 8-16,9-17-4 15,10 9 0-15,5-4-36 16,0 12 24-16,15 5 96 16,-5 8-40-16,-5 5 20 15,-5 8-32-15,0 1-12 16,-5 8-8-16,-10 0 12 15,1 4-8-15,-11-4-48 16,-4 4 24-16</inkml:trace>
          <inkml:trace contextRef="#ctx0" brushRef="#br0" timeOffset="20003.1762">12564-106 548 0,'-10'5'204'0,"10"-5"-156"0,-15 43-16 15,6-17 52 1,4 0-52-16,-5 13 32 16,5 4-36-16,0 17-16 15,5 5-8-15,-4 4-104 16,8-4 56-16</inkml:trace>
          <inkml:trace contextRef="#ctx0" brushRef="#br0" timeOffset="21994.5034">13399-257 280 0,'-9'-30'104'0,"9"30"-84"0,29-17 0 15,-10 8 100 1,6 9-68-16,18 9 84 16,1 4-76-16,5 30 32 15,9 9-56-15,5 43 24 16,5 13-32-16,-14 38 60 16,-6 6-48-16,-24 46 0 15,-14-16-24-15,-29 12 8 16,-15-26-16-16,-34 9 16 0,9-25-16 15,-48 7-20-15,15-25 4 0,-29-8-40 16,19-18 28-16,5-35-152 16,24-17 96-16,19-34-300 15,15-14 208-15</inkml:trace>
          <inkml:trace contextRef="#ctx0" brushRef="#br0" timeOffset="22470.1589">14488 641 416 0,'0'22'152'0,"0"-22"-116"0,24 30-12 0,0-12 84 16,-4-10-64-16,9 1 60 15,5 4-60-15,10-13 48 16,4 4-52-16,-4-8-4 16,0 4-20-16,-10-13 8 15,-10-4-16-15,-5-5 32 16,-4 5-24-16,-25-14-4 16,1-3-8-16,-25-5-16 15,-1 5 8-15,-18 8-24 16,9 4 16-16,-19 22-32 15,15 9 28-15,-6 21-4 0,15 9 12 0,5 8 32 16,10 14-12-16,5-1 68 16,9 5-48-16,10 21-4 15,5-8-16-15,14 0 24 16,10-9-20-16,25-4 32 16,9-18-32-16,10-17 12 15,4-8-16-15,-4-9-96 16,-14 0 48-16,-1-17-208 15,-9-1 136-15</inkml:trace>
          <inkml:trace contextRef="#ctx0" brushRef="#br0" timeOffset="22672.0982">15017-110 768 0,'15'-30'284'0,"-15"30"-220"0,24-17-20 16,-4 8 144-1,-1 9-112-15,10-9 16 16,5 9-56-16,20-8-16 16,-1 3-12-16,20-3-148 15,-5-1 76-15,5 5-324 16,-5 4 216-16</inkml:trace>
        </inkml:traceGroup>
        <inkml:traceGroup>
          <inkml:annotationXML>
            <emma:emma xmlns:emma="http://www.w3.org/2003/04/emma" version="1.0">
              <emma:interpretation id="{3C7D82DD-43DB-4BDC-A5EE-ADE002D63905}" emma:medium="tactile" emma:mode="ink">
                <msink:context xmlns:msink="http://schemas.microsoft.com/ink/2010/main" type="inkWord" rotatedBoundingBox="3985,1944 20231,15 20470,2029 4224,395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927.2774">15833-468 312 0,'5'-9'112'0,"-5"9"-84"0,-9 4-12 0,9 5 40 15,4 4-36-15,-4 39-8 16,0 4-8-16,0 26 28 15,0 4-16-15,0 27 20 16,0-5-20-16,-14 17 28 16,4-17-28-16,-4-9 92 15,-6-17-60-15,-14-17 76 16,10-13-72-16,-15-18 16 16,5-4-36-16,-15-21-4 15,6-9-16-15,4-47-192 16,19 8 96-16</inkml:trace>
          <inkml:trace contextRef="#ctx0" brushRef="#br0" timeOffset="23048.0346">15727-779 528 0,'0'-9'196'0,"0"9"-152"0,29 9-12 15,-20-1-28 1,6 1-8-16</inkml:trace>
          <inkml:trace contextRef="#ctx0" brushRef="#br0" timeOffset="23766.4471">16086 685 352 0,'-19'13'132'0,"19"-13"-104"0,-10 13-8 0,5-13 112 16,5 0-76-16,-5 0 60 16,5 0-72-16,0-9-12 15,5 0-20-15,0-17-12 16,10 0 4-16,-1-30 4 15,1 5-4-15,4-32 8 16,10 10-8-16,-9-13-4 16,4 12 4-16,-9-21-16 15,9 18 8-15,-5-18 12 16,-4 12-4-16,9-7-12 16,-9 21 4-16,19-5 12 15,-10 27-4-15,5-1 16 16,0 14-12-16,-4 8 16 15,9 9-16-15,-10-1 24 16,0 10-20-16,5 8 48 0,-14 8-32 16,0 10-16-16,-6 3-4 0,-9-4 8 15,0 14-8-15,-9-14-4 16,-6 13 0-16,-4-13-68 16,4 1 36-16,5-18-120 15,5 0 84-15,-14-9-52 16,19 0 68-16,10 1 8 15,4-1 24-15,-4 9 4 16,5 0 4-16,-6 17 32 16,16 9-12-16,-16 5-4 15,11-10-4-15,-15 18 20 16,-5-9-12-16,0 5 68 16,0-5-48-16,-10-4 24 15,-5 4-36-15,6-13-8 16,-6 5-8-16,-9-5 20 15,14 1-12-15,-14-5-20 16,14 4 0-16,5-17 12 16,-5 8 0-16,10-8-12 15,0 5 4-15,-9-5 28 16,18 0-12-16,-9-5-76 16,10 5 36-16</inkml:trace>
          <inkml:trace contextRef="#ctx0" brushRef="#br0" timeOffset="24202.3442">16985-576 320 0,'0'4'120'0,"0"-4"-96"0,-5 35-4 0,0-5 80 16,5 0-60-16,-5 17 44 16,10 5-48-16,-5 0-12 15,5 0-12-15,0-13 44 16,5-5-32-16,-1-12 76 15,1 0-52-15,0-18 36 16,0 0-48-16,-6-21 0 16,6 0-24-16,5-27 20 15,-1 1-20-15,6-17-4 16,-1 12-4-16,5-4-40 16,1 18 20-16,9 4 4 15,-10 8 12-15,10 9 16 16,-10 9-8-16,-4 12 4 15,-1 5-4-15,1 9-404 16,-1 4 220-16</inkml:trace>
          <inkml:trace contextRef="#ctx0" brushRef="#br0" timeOffset="63583.8621">3036 866 228 0,'10'-9'84'0,"-10"9"-64"0,24-4-8 0,-9 4 84 16,4 4-56-16,1-4 36 16,4 5-44-16,1-1-20 15,-1 0-4-15,-5 1 44 16,6-1-28-16,-11 0 96 16,6 5-68-16,-11 0 100 15,6-1-88-15,-10 5 40 16,4 0-60-16,1 9 4 15,0-1-32-15,0 5-96 16,-1 4 44-16</inkml:trace>
          <inkml:trace contextRef="#ctx0" brushRef="#br0" timeOffset="63283.0603">1292 2969 268 0,'0'-17'100'0,"0"17"-76"0,15-13-8 0,4 0 36 15,-4 4-32-15,19-21 36 16,0 4-32-16,24-30 20 16,1 0-24-16,28-30 52 15,0 8-40-15,45-17 12 16,-11 8-28-16,20-38 28 16,-15 17-28-16,15-34-4 15,-10 25-8-15,1-12-4 16,-21 29 0-16,-14-12 8 15,-9 21-4-15,-25-8-20 16,-10 17 8-16,-14 4 4 16,-5 13 4-16,-9 9 0 15,-6 13 0-15,-9 0-12 16,0 17 8-16,-10-4-24 16,0 12 16-16,0-3-40 15,0 12 32-15</inkml:trace>
        </inkml:traceGroup>
      </inkml:traceGroup>
      <inkml:traceGroup>
        <inkml:annotationXML>
          <emma:emma xmlns:emma="http://www.w3.org/2003/04/emma" version="1.0">
            <emma:interpretation id="{5CA389AE-D3C2-40B8-9441-413B4F5C360A}" emma:medium="tactile" emma:mode="ink">
              <msink:context xmlns:msink="http://schemas.microsoft.com/ink/2010/main" type="line" rotatedBoundingBox="5109,3667 10289,3254 10378,4369 5198,4782"/>
            </emma:interpretation>
          </emma:emma>
        </inkml:annotationXML>
        <inkml:traceGroup>
          <inkml:annotationXML>
            <emma:emma xmlns:emma="http://www.w3.org/2003/04/emma" version="1.0">
              <emma:interpretation id="{E448C4EB-930D-48CC-A325-A6A9ADBA3F30}" emma:medium="tactile" emma:mode="ink">
                <msink:context xmlns:msink="http://schemas.microsoft.com/ink/2010/main" type="inkWord" rotatedBoundingBox="5127,3888 6764,3758 6835,4651 5198,478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8958.0483">2551 3017 280 0,'-25'8'104'0,"25"1"-84"0,-9 21 0 0,9-21 56 15,9 12-44-15,-4-3 24 16,10 12-36-16,4-13 16 16,6 5-20-16,4-5 28 15,5 0-28-15,0-12 32 16,5-5-32-16,-1 0 20 16,-4-5-20-16,15-3 0 15,-15-1-8-15,0-8 28 16,0 0-20-16,-5-5-12 15,-9 9-8-15,-1-13 4 16,-4 9 0-16,-15-13 16 16,4 17-8-16,-18-13 4 15,-1 8-4-15,-14-3-32 16,0 8 12-16,-15 4-20 16,5 1 16-16,-19-10-36 15,19 18 32-15,-14-8 24 16,19 3 0-16,-5-3-8 15,5-1 0-15,5 0 20 16,9 1-8-16,1-1-12 16,4 9 0-16,1 0-32 15,9 0 20-15,-5 17 32 16,10 5-8-16,10 13 16 0,0-5-12 16,4 26 20-16,1 4-20 0,4 27 12 15,1-9-12-15,-6 8-16 16,6-13 0-16,-15 5 20 15,4-17-8-15,-14-5-4 16,1-17 0-16,-21-1 20 16,11-3-12-16,-11-13 32 15,11-1-28-15,-15-17 4 16,9-4-12-16,-14-17 20 16,5 9-16-16,-5-14 4 31,10-4-8-31,-10-4-24 0,9 0 8 0,-4-9-48 15,10-4 28-15,-5-1-232 16,19 1 144-16</inkml:trace>
          <inkml:trace contextRef="#ctx0" brushRef="#br0" timeOffset="59454.8715">3299 3043 520 0,'-20'13'192'0,"20"-13"-152"0,10 0-8 0,0 0 124 16,4 0-92-16,20-5 52 16,5 5-68-16,20-4-16 15,4 4-20-15,5-9-36 16,0 5 12-16,-10 0-196 15,-4 4 112-15,-6 0-380 16,1 4 264-16</inkml:trace>
          <inkml:trace contextRef="#ctx0" brushRef="#br0" timeOffset="59245.3133">3328 2853 600 0,'15'-9'224'0,"-15"9"-176"0,19 9-12 0,-4-9 36 15,-1 8-48-15,15-8 8 16,5 9-20-16,10-9 20 15,0 4-20-15,-1-4 12 16,1 9-12-16,-10-9-112 16,0 4 52-16,-9 0-360 15,-1 1 228-15</inkml:trace>
        </inkml:traceGroup>
        <inkml:traceGroup>
          <inkml:annotationXML>
            <emma:emma xmlns:emma="http://www.w3.org/2003/04/emma" version="1.0">
              <emma:interpretation id="{477A8670-EAB4-4EC7-9B92-344CA7A823BB}" emma:medium="tactile" emma:mode="ink">
                <msink:context xmlns:msink="http://schemas.microsoft.com/ink/2010/main" type="inkWord" rotatedBoundingBox="7228,3498 10289,3254 10354,4072 7293,431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9859.4491">4319 2805 332 0,'10'9'120'0,"-10"-9"-92"0,0 30-8 0,0-13 112 15,10 5-76-15,-10 12 48 16,0 1-60-16,0 8 12 16,14 0-36-16,-14-4 0 15,0 0-12-15,0-9 64 16,0 0-40-16,0-21 48 15,0 0-44-15,0-22-20 16,0-4-8-16,10-18-8 16,-5 5 0-16,0-18-12 15,14 5 8-15,0-13-60 16,-4 8 36-16,9 5 12 16,10 9 12-16,0 3 64 15,0 14-32-15,-9 9 84 16,9 12-60-16,-10 0 0 15,0 9-32-15,-14 0 4 16,14 4-12-16,-14-8-104 16,4 4 48-16,1-13-412 15,4 0 252-15</inkml:trace>
          <inkml:trace contextRef="#ctx0" brushRef="#br0" timeOffset="60414.9256">5626 2727 560 0,'19'-4'208'0,"-19"4"-164"0,0-13-8 0,-4 9 84 16,4 4-72-16,-10-5 0 15,0 1-32-15,-14 0-20 16,0 4 0-16,-10 0-4 16,4 4 0-16,-13 0 8 15,9 5 0-15,-10 0 0 16,5 4 0-16,10 0-12 15,0 4 8-15,19 0-16 16,5 0 12-16,10 1-12 16,5-1 8-16,14 5 24 15,5-1-4-15,0 1-28 16,5 4 8-16,0-5 32 16,0 1-12-16,-4-5 28 15,-6 5-24-15,-10-5 40 0,-4 5-28 16,-15-5 40-16,0 0-36 15,-14-4 28-15,4 0-28 0,-19-13 8 32,10 4-20-32,-20-12 0 0,10 3-8 0,-14-8-16 15,9 5 4-15,-5-5 4 16,10 4 0-16,5-4-204 16,14 5 112-16,11-5-352 15,13 8 252-15</inkml:trace>
          <inkml:trace contextRef="#ctx0" brushRef="#br0" timeOffset="60761.8502">5961 2874 840 0,'-19'48'312'0,"19"-48"-244"0,-29 26-16 0,19-13 4 16,5-5-40-16,-10 9-12 16,11-4-8-16,-6 5-16 15,10-5 12-15,0-9-260 16,5 5 148-16</inkml:trace>
          <inkml:trace contextRef="#ctx0" brushRef="#br0" timeOffset="60596.9366">6102 2373 852 0,'-5'-8'316'0,"5"8"-248"15,-19 4-16-15,4-4-28 16,10 4-24-16,-9 1-160 16,9 8 88-16</inkml:trace>
          <inkml:trace contextRef="#ctx0" brushRef="#br0" timeOffset="61166.4295">6136 2796 476 0,'-10'-4'176'0,"10"4"-136"0,10 35-12 0,-10-22 128 16,5 4-92-16,-10 5-8 15,5-1-36-15,-5 1 4 16,10 4-16-16,-5-9 4 15,0 0-4-15,0-8 12 16,5 4-12-16,0-9-20 16,5 0 4-16,-6-8-12 15,6 0 8-15,0-14-20 16,4 6 20-16,6-19-20 16,-1 10 16-16,6-10-8 15,-1 10 12-15,-5-1 24 16,6 9-4-16,-11 5 128 15,1 12-72-15,-10 9 24 0,-1 4-52 16,-8 5-32-16,4-1-4 0,-5 1 8 16,10 0-4-16,4-5-12 15,6 0 4-15,4-8-76 16,10 4 44-16,-9-9-188 16,9 5 124-16,0-9-156 15,0 0 144-15</inkml:trace>
          <inkml:trace contextRef="#ctx0" brushRef="#br0" timeOffset="61615.6214">6913 2732 312 0,'20'-22'112'0,"-20"22"-84"0,10-22-12 0,-10 14 136 16,4 4-88-16,-8-5 72 15,4 9-80-15,-10 9 48 16,5 8-60-16,-10 9 40 15,11 8-48-15,-6 5 0 16,5 4-24-16,0 1 12 16,10-1-16-16,5-4-4 15,9-5 0-15,10-4-24 16,10 1 12-16,10-14 4 16,9 0 4-16,5-13 8 15,-4 1-4-15,-6-14 16 16,-4 5-12-16,-15-13 16 15,-5 4-16-15,-15-22-4 16,1 13 0-16,-20-21 4 0,5 9-4 0,-19-18-12 16,4 13 4-16,-19-4-16 15,10 8 12-15,-20 14 4 16,10 12 4-16,-10 5 0 16,10 12 0-16,-5 10 0 15,15 3 0 1,-5 5 32-16,14 0-16 0,11-4 56 15,8 4-40-15,16-9-8 16,14 0-12-16,10-8 8 16,-1-1-12-16,1-8-56 15,0 0 24-15</inkml:trace>
        </inkml:traceGroup>
      </inkml:traceGroup>
    </inkml:traceGroup>
    <inkml:traceGroup>
      <inkml:annotationXML>
        <emma:emma xmlns:emma="http://www.w3.org/2003/04/emma" version="1.0">
          <emma:interpretation id="{11925F4F-7D5F-4CB6-8830-2E7B0CE63A91}" emma:medium="tactile" emma:mode="ink">
            <msink:context xmlns:msink="http://schemas.microsoft.com/ink/2010/main" type="paragraph" rotatedBoundingBox="2182,5402 8581,5041 8707,7267 2308,76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8239B5-B5BE-4E70-86E1-A27063496C94}" emma:medium="tactile" emma:mode="ink">
              <msink:context xmlns:msink="http://schemas.microsoft.com/ink/2010/main" type="line" rotatedBoundingBox="2182,5402 8581,5041 8707,7267 2308,7629"/>
            </emma:interpretation>
          </emma:emma>
        </inkml:annotationXML>
        <inkml:traceGroup>
          <inkml:annotationXML>
            <emma:emma xmlns:emma="http://www.w3.org/2003/04/emma" version="1.0">
              <emma:interpretation id="{59E934D0-7300-47B0-9E20-662641FA95E5}" emma:medium="tactile" emma:mode="ink">
                <msink:context xmlns:msink="http://schemas.microsoft.com/ink/2010/main" type="inkWord" rotatedBoundingBox="2182,5402 4633,5264 4719,6784 2268,692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6960.8364">-627 4964 280 0,'-9'-34'104'0,"18"21"-84"0,6-9 0 16,-10 9 76-1,0 5-56-15,-5-10 44 16,0 5-48-16,0-4 60 15,4 4-56-15,-4 0 20 0,5 5-40 0,-5 8 60 16,0 4-44-16,-5 30 28 16,5 10-36-16,-9 20 52 15,9 6-44-15,-5 25-8 16,0 0-16-16,-5 21 24 16,5-12-20-16,-4-1-4 15,-1-12-8-15,5-13 4 16,-5-18-4-16,10-12-4 15,-4-9 4-15,8-9-24 16,6-8 12-16</inkml:trace>
          <inkml:trace contextRef="#ctx0" brushRef="#br0" timeOffset="67231.0556">325 4843 156 0,'10'-51'56'0,"-10"51"-44"0,15-26-4 15,-10 17 88 1,4 9-56-16,-9 4 60 16,5 9-56-16,-5 26 128 15,0 13-96-15,0 26 72 16,10 0-88-16,0 42-40 15,-5 6-16-15,-5 12 20 16,14-17-12-16,-9-13-12 0,5-18-4 16,-10-8-48-1,0-17 24-15</inkml:trace>
          <inkml:trace contextRef="#ctx0" brushRef="#br0" timeOffset="67500.7744">-612 5409 548 0,'-5'5'204'0,"5"-5"-156"0,34 30-16 0,-10-17 124 15,10 0-92-15,39 0 60 16,5 4-68-16,34-4 12 15,-10 4-40-15,5-4-8 16,-15 0-12-16,-5-9-8 16,-9 5 4-16,-10-18-4 15,-10 9 0-15,-14-21-256 16,-10 8 140-16</inkml:trace>
          <inkml:trace contextRef="#ctx0" brushRef="#br0" timeOffset="67875.7716">-408 4468 372 0,'-5'-9'140'0,"5"9"-112"0,0-9-4 0,0 1 108 16,5 4-76-16,0-9 120 16,9 8-100-16,6-8 76 15,14 9-88-15,14-5 48 16,6 1-68-16,19 8-12 15,0 0-20-15,4-9 0 16,-4 5-8-16,5-5 16 16,-10 9-12-16,0-9 16 15,-5 9-16-15,-5 0-196 16,-4 9 100-16</inkml:trace>
          <inkml:trace contextRef="#ctx0" brushRef="#br0" timeOffset="68461.3831">1351 5599 508 0,'34'9'188'0,"-34"-9"-148"0,68-4-8 0,-39-1 16 15,5 5-32-15,5-4 4 16,0 4-12-16</inkml:trace>
          <inkml:trace contextRef="#ctx0" brushRef="#br0" timeOffset="68297.9477">1506 5297 572 0,'-10'-9'208'0,"10"9"-160"0,30 0-12 15,-11 0 24 1,0 9-40-16,11-9 0 16,-1 0-12-16,5-4 12 15,0 8-12-15,0 0-328 16,0 1 172-16</inkml:trace>
        </inkml:traceGroup>
        <inkml:traceGroup>
          <inkml:annotationXML>
            <emma:emma xmlns:emma="http://www.w3.org/2003/04/emma" version="1.0">
              <emma:interpretation id="{C21D4B31-FC6F-4B50-A282-2C7EB9D568FA}" emma:medium="tactile" emma:mode="ink">
                <msink:context xmlns:msink="http://schemas.microsoft.com/ink/2010/main" type="inkWord" rotatedBoundingBox="5554,5479 8596,5307 8707,7267 5664,743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9379.9236">3027 5409 260 0,'24'-47'96'0,"-5"29"-76"0,-4-3-4 0,-5 8 96 16,-1 4-64-16,-4-8 60 15,5 8-64-15,-15-4 32 16,0 9-44-16,-19 0-20 15,9 4-4-15,-33 17-8 16,-6 5 0-16,-14 25 68 16,10 9-36-16,-20 18 76 15,35-14-60-15,18 9 0 16,16-13-28-16,28-8 16 16,20-9-24-16,24 0-4 15,10-14-4-15,0-12 12 16,0-8-8-16,-5-10 24 15,-10 1-20-15,-9-13-12 16,-10 0-4-16,-15-14-68 16,-10 10 40-16,-18-27-172 15,-1 9 112-15,-15-30-204 16,6 9 168-16</inkml:trace>
          <inkml:trace contextRef="#ctx0" brushRef="#br0" timeOffset="69602.9206">3066 4977 456 0,'-34'-51'168'0,"34"51"-128"0,-10-18-16 15,5 14 140 1,5 8-96-16,0 9 124 16,0 4-112-16,-10 18 32 15,20 8-68-15,-10 22 28 0,0 4-40 0,-5 52 16 32,5-4-28-32,0 16 0 0,0-7-12 0,-10 8 4 15,10-18-8-15,-9 9 24 16,-1-21-16-16,-9-18-48 15,4-8 20-15,-4-17-104 16,4-14 68-16,-4-21-168 16,9-9 120-16</inkml:trace>
          <inkml:trace contextRef="#ctx0" brushRef="#br0" timeOffset="69932.7999">2983 4904 300 0,'5'-69'112'0,"-5"69"-88"16,48-65-8-16,-28 35 128 16,4 4-84-16,0-17 80 15,6 12-80-15,-1-7 20 16,5 7-44-16,0-3 48 15,0 12-48-15,-10-8 36 16,5 21-40-16,0-8 52 16,-4 13-48-16,-1-5 36 15,0 9-40-15,-4 9 8 16,4 4-24-16,5-5 20 16,0 14-24-16,0-5 24 15,5 5-24-15,0-1-152 0,-9 5 72 0,-1 0-412 16,-4-4 268-16</inkml:trace>
          <inkml:trace contextRef="#ctx0" brushRef="#br0" timeOffset="72412.2388">4591 5077 364 0,'-5'-5'132'0,"5"5"-100"0,15 5-12 0,-5-1 132 15,-1 5-88-15,16-1 28 16,-1 1-56-16,15-5-4 15,4 5-20-15,6-9 0 16,9 0-4-16,6 4 12 16,4-4-12-16,0 0-12 15,-10-4 0-15,5-5 28 16,-10 9-12-16,-4-21 4 16,-10 12-8-16,5-21-16 15,-5-5 4-15,9-25 4 16,-14 12 0-16,10-17-20 15,-10 5 12-15,0-5 12 0,-5 18 0 16,-10-1 8-16,-4 9-8 0,-5 0-12 31,-5 9 4-31,-10 0 64 0,-5 13-32 0,0 4 84 16,5 4-60-16,-19 1 0 16,14 16-32-16,-9 1 4 15,4 4-12-15,1 17 0 16,-6-4-4-16,6 21 20 15,-1 1-16-15,6 12 24 16,-1 5-24 0,5-4-12-16,5-5-4 0,5-9 28 15,5 1-12-15,4-9-40 16,1-9 16-16,4-4-176 16,1-5 108-16,-1-12-276 15,0 8 200-15</inkml:trace>
          <inkml:trace contextRef="#ctx0" brushRef="#br0" timeOffset="71960.8455">4630 4533 476 0,'-5'-9'176'15,"5"9"-136"-15,0 0-12 0,0 0 108 16,10 0-80-16,4 0 68 16,11 0-72-16,14-9-12 15,4 9-24-15,16-17 8 16,4 17-16-16,5-13 16 16,0 13-16-16,-15-9-4 15,-9 5 0-15,-15 0-24 16,-5 8 12-16,-24-4-188 15,-9 0 104-15,-20 0-152 0,-1 0 136 16,-18 4-148-16,4-4 148 0,-9 9 0 16,19 4 64-16,-5 4 128 15,15 1-44-15,-6 12 160 16,16 9-108-16,-1 25-36 16,1-3-36-16,9 4 0 15,5-5-12-15,-15-4-4 16,15-8 0-16,-10-9-60 15,10-1 32-15,-19-16-140 16,14 4 92-16</inkml:trace>
        </inkml:traceGroup>
      </inkml:traceGroup>
    </inkml:traceGroup>
    <inkml:traceGroup>
      <inkml:annotationXML>
        <emma:emma xmlns:emma="http://www.w3.org/2003/04/emma" version="1.0">
          <emma:interpretation id="{BBF417A6-E593-43B5-912E-893A5C6877D9}" emma:medium="tactile" emma:mode="ink">
            <msink:context xmlns:msink="http://schemas.microsoft.com/ink/2010/main" type="paragraph" rotatedBoundingBox="15690,8610 22546,8152 22839,12531 15983,1299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BCC6BE1-B9EA-441B-877C-FEFCBB979417}" emma:medium="tactile" emma:mode="ink">
              <msink:context xmlns:msink="http://schemas.microsoft.com/ink/2010/main" type="line" rotatedBoundingBox="15690,8610 22546,8152 22693,10344 15837,10803">
                <msink:destinationLink direction="with" ref="{B4C0DADE-FA6C-4E4F-8879-DF32349CD9B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7A35297-CDC0-4278-9B4A-1E0BBA91236B}" emma:medium="tactile" emma:mode="ink">
                <msink:context xmlns:msink="http://schemas.microsoft.com/ink/2010/main" type="inkWord" rotatedBoundingBox="15690,8610 20912,8261 21051,10332 15829,1068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66516.2406">14017 8596 592 0,'-15'-17'220'0,"15"17"-172"0,-24 0-12 16,0 0-48 0,14 9 0-16</inkml:trace>
          <inkml:trace contextRef="#ctx0" brushRef="#br0" timeOffset="166710.257">13920 8855 624 0,'-25'39'228'0,"25"-39"-176"0,-19 61-16 0,9-27 16 16,5-3-36-16,-4 7 4 16,9 6-12-16,-5-10-8 15,5 1 4-15,-5-9-16 16,10-5 8-16,-5-12-120 15,0-1 68-15,0-16-232 16,0 3 160-16</inkml:trace>
          <inkml:trace contextRef="#ctx0" brushRef="#br0" timeOffset="166378.8951">13652 8808 320 0,'5'-9'120'0,"-5"9"-96"0,-9 0-4 16,4 0 44 0,5 0-40-16,-5-8-20 15,0 8-4-15,-5 0 16 16,1 0-8-16,-16 0-20 16,6 8 4-16,-15 1 4 15,9 0 4-15,-9-9 8 16,10 12-4-16,-5-3 16 15,19 0-12-15,5-1 48 0,5-3-28 16,15 12 28-16,9 0-28 0,1 5-16 16,-1-5-8-16,0 13 4 15,0 9-4-15,-4 0 8 16,-5-4-8-16,-11-5 8 16,1 0-8-16,-14-4 40 15,-1 0-20-15,-15-9-32 16,6-4 4-16,-20-13 44 15,10-4-20-15,-15-9 8 16,10 4-16-16,0-8-8 16,10 4 0-16,9-13-68 15,10 17 36-15,10-12-420 16,10 12 248-16</inkml:trace>
          <inkml:trace contextRef="#ctx0" brushRef="#br0" timeOffset="165870.9441">12952 8821 364 0,'-29'39'132'0,"20"-5"-100"0,-6 18-12 0,10-17 36 16,-5-5-36-16,6 9 60 0,-1 0-44 15,0-13 36-15,0-5-40 16,0-12 60-1,5-1-52-15,5-16-8 0,0-18-20 16,5-4 24-16,-10-9-20 16,4 0-32-1,6 9 8-15,0-18 0 16,4 18 8-16,1-13-20 16,4 12 12-16,6 1 48 15,-1 13-20-15,5-5 80 0,0 9-56 0,5 0 12 16,0 9-32-16,0 0-12 15,1 8-8 1,3-4 4-16,-13 9-4 16,4-5 16-16,0 0-12 0,-5 1-188 15,-4 3 96 1</inkml:trace>
          <inkml:trace contextRef="#ctx0" brushRef="#br0" timeOffset="167690.8666">14143 8829 260 0,'10'-12'96'0,"-10"12"-76"0,0 4-4 15,-5 4 124 1,0 1-80-16,-4 0 108 16,4 12-96-16,-5-3-28 15,-5 12-28-15,6-4 12 16,-1 13-16-16,0-5 12 16,5-4-12-16,1-8-8 15,4 0 0-15,4-14 12 16,6-3-8-16,0-14 4 15,4 5-4-15,1-18-32 0,0 5 12 16,4-13-76-16,-9 4 52 16,4-13-64-16,1 17 56 0,4-8 12 31,-9 13 20-31,10-14 56 0,-1 23-24 0,-4-1 36 16,-1 5-32-16,-4-1 20 15,0 10-24-15,-10-1 8 16,0 9-16-16,-5-4 0 15,5 8-4-15,-10 5-8 16,10-1 4-16,-15 5-4 16,11 4 0-16,-1 5 16 15,5-1-8-15,0 1 16 16,9-5-16-16,1-4-4 16,5-4 0-16,-1-14 12 15,6 1-8-15,-1-18 4 16,1 1-4-16,-1-23 4 15,5 14-8-15,-4-22 24 16,-1 9-16-16,6-9-12 16,-6 0-4-16,0 1-4 15,1 7 0-15,-10-8 8 16,4 13 0-16,-4-12-12 16,0 16 8-16,-10 5-4 15,4 8 0-15,-8 0 44 16,-1 18-24-16,-10 8 44 15,1 5-32-15,-6 13 12 0,6 3-20 16,-1 10-8-16,0 12-4 0,15 1-4 16,5-14 0-16,10 1 24 15,4-14-12 1,6-12-20-16,4 0 0 0,5-31 40 16,5 5-20-16,0-27 0 15,-5 5-8-15,-5-21-40 16,-5 4 20-16,-14-13-40 15,-1 12 36-15,-18-7-4 16,9 12 16-16,-25-9-20 16,1 9 16-16,-10 9 4 15,10 13 8-15,-30 0 0 16,15 17 0-16,-4 8 24 16,14 10-12-16,-20-6 32 15,25 6-28-15,-1-1 56 16,16 5-40-16,4-5-8 15,10 9-12-15,19-9 24 16,5 0-20-16,25-8 20 16,-6 0-20-16,11-1 28 15,-11 1-28-15,-9-9-4 16,-5 0-8-16,-15-4-128 16,-4-1 68-16,-20-3-164 15,-5-1 124-15,-14-4-192 16,5 9 164-16</inkml:trace>
          <inkml:trace contextRef="#ctx0" brushRef="#br0" timeOffset="170327.9949">14945 8501 184 0,'-14'0'68'0,"14"0"-52"0,0 0-4 0,5 0 116 16,9 0-72-16,10 0 76 16,6 9-76-16,23-9 4 15,5 0-36-15,30-4-12 16,4 8-8-16,15-4 12 15,-10 0-8-15,5 0-4 16,-19-9 0-16,-20 9-4 16,-4 0 0-16,-25 5 8 15,-10 8-4-15,-29-9-152 16,0 5 80-16,-29-1-104 16,0 1 100-16,-34-9-52 15,10 8 72-15,-20-3 16 16,5-5 24-16,0 8 80 15,15 1-36-15,0 0 60 16,9-1-56-16,15-8 64 16,10 13-60-16,-1-13 0 15,25 0-24-15,0 0 32 16,10 9-24-16,19-9-4 0,5 9-12 16,10-1 28-16,5 5-20 0,-1 13 12 15,6 0-16-15,-20 13 20 16,-5 0-20-16,-15 25-12 15,-4-3-4-15,-20 12 20 16,-4-4-8-16,-20 9 16 16,0-13-16-16,-25-5 4 15,11-8-4-15,-10-9 4 16,14-8-8-16,-5-13 24 16,10-1-16-16,5-21 4 15,15-4-8-15,4-26-16 16,15-1 4-16,10-20-16 15,5 3 12-15,19-17-4 16,9 13 4-16,11-4 8 16,4 13 0-16,0 0-20 15,1 21 12-15,-6-4-12 16,-4 18 8-16,-1-5 16 16,-9 4 0-16,-5 5-4 15,0 8 4-15,-9-4-16 16,-1 9 8-16,-5-5 20 15,-14 5-8-15,-10-1-4 16,5 5 0-16,-9 5 12 16,-1-1-8-16,-9 9 40 15,4 0-24-15,-9 13-4 16,4-1-12-16,1 10 28 16,-1 4-20-16,15-5 40 0,1 1-32 0,13-5 32 15,11-4-32-15,9-13-4 16,10 4-12-16,9-13 36 15,-4 1-20-15,15-18 4 16,-1-9-16-16,10-8 12 16,-10-1-16-16,-9-16 16 15,-5 4-16-15,-20-31 32 16,-5 9-24-16,-33-21-12 16,4 12-8-16,-24-3 12 15,0 12-4-15,-15 9-20 16,15 12 8-16,-24 10-32 15,14 12 24-15,-9 9 4 16,19 9 12-16,-25 12-28 16,21 10 16-16,-6 3 4 15,15 5 8-15,9 0-12 16,10 0 8-16,20-13 48 16,15-9-24-16,4-4 16 15,10-4-20-15,9-18 20 16,1-4-24-16,9-9-12 15,-4 1-4-15,-1-14-208 16,5 5 116-16</inkml:trace>
          <inkml:trace contextRef="#ctx0" brushRef="#br0" timeOffset="169262.0485">15033 7581 164 0,'48'-64'60'0,"-48"64"-44"0,59-39-8 0,-16 26 132 16,-4 4-80-16,20 9 44 15,-1 0-60-15,15 35-8 16,-10 12-20-16,-5 27 24 16,1 3-24-16,-20 5-4 15,-10-4-8-15,-19-13 12 16,-10-9-8-16,-30-8 24 15,-4-5-20-15,-34-9 4 16,5-3-8-16,-20-14 12 16,15 0-12-16,-4-17-4 15,18 0 0-15,1-13 12 16,19 5-8-16,4-10-12 16,16 10 0-16,9-5-4 15,10 4 0-15,24-4 76 16,5 9-36-16,34-1 16 15,5 5-32-15,19-4 0 16,-4 13-8-16,-1-5 4 16,1 5-8-16,-15-5-4 15,-10 5 4-15,-19-1-200 16,-5 5 108-16,-30 5-220 16,-4-1 176-16</inkml:trace>
          <inkml:trace contextRef="#ctx0" brushRef="#br0" timeOffset="170658.3915">16418 8246 592 0,'5'-82'220'0,"-5"82"-172"0,0-25-12 0,-10 12 32 16,5 8-44-16,-14-8 44 15,-1 9-40-15,-9 0-24 16,5 8-4-16,-5 5-8 16,5 8 0-16,9 13 24 15,10 5-8-15,15 16-12 16,14 1 0-16,10 9 12 16,0 4-4-16,0-5-12 15,0-4 4-15,-5-4 28 16,-4-9-12-16,-16-8 40 15,1-5-28-15,-24-13 12 16,-1 0-20-16,-24-8-16 16,0 0-4-16,-14-14 20 15,-1 5-8-15,-14-8-12 16,15-1 0-16,-1-8 20 16,20 8-8-16,10-17-40 15,14 5 20-15</inkml:trace>
          <inkml:trace contextRef="#ctx0" brushRef="#br0" timeOffset="171756.3137">16656 8385 572 0,'0'30'208'0,"0"-30"-160"0,-10 30-12 0,6-13 100 16,4 5-80-16,-5-5 4 15,0 14-36-15,-10-14-8 16,15 4-8-16,0-8-76 15,15 0 36-15,-10-13-120 16,4 0 88-16,6-13-88 16,0 5 88-16,-1-18-56 15,6-4 72-15,-6-18 4 16,6 14 28-16,-6-5 20 16,1 17 0-16,-1-4 128 15,1 22-68-15,0-5 128 16,-1 18-108-16,6 17 48 15,-1-9-76-15,10 13-24 16,0-8-20-16,1 4 16 16,4-9-16-16,-5 9-4 15,5-13-4-15,-5-4 12 16,-5-1-8-16,-9-12-116 16,-1 4 56-16,-14-9-92 15,5 1 80-15,-14-1-48 0,4 0 68 16,-10 5 4-16,5 8 24 15,6 5 40-15,4 0-16 0,9-1 72 16,6 1-48-16,9-5 16 16,5 0-32-16,5-8-8 15,5 4-4-15,0-4-32 16,-5 0 16-16,0-5-40 16,-5 0 32-16,0-8-92 15,-4 13 64-15,-6-14-20 16,1 5 40-16,-6-21 16 15,6 4 8-15,-6-18-24 16,6 9 16-16,-6-13 92 16,1 18-40-16,-1 4 104 15,1 8-80-15,-5-4 76 16,4 18-80-16,-4-5-32 16,0 13-16-16,-15 8 4 15,0 5-8-15,-5 13 4 16,1 4-4-16,-6 9-8 15,10 9 4-15,0 12 4 16,5-8-4-16,10-5 8 16,5-3-8-16,14-5 8 15,5-5-8-15,10-8-4 16,-1 0 4-16,1-17 4 16,0-1-4-16,-5-16 8 15,0 3-8-15,-5-16-28 16,-5-1 12-16,-5-17 48 0,-5 0-16 15,-9-8 0 1,-5 8-12-16,-15-13 12 0,5 5-12 0,-19-5 4 16,0 22-4-16,-25-9-24 15,10 8 8-15,-19 6-12 16,9 12 8-16,-4 4 24 16,9 9-4-16,0 9 16 15,15 4-16-15,5 4 16 16,14 0-16-16,10 13 16 15,15-8-16-15,9 4 4 16,10-5-4-16,10-3 12 16,0 3-12-16,-5-12 16 15,-1 4-16-15,-4-9-136 16,-4 5 72-16</inkml:trace>
          <inkml:trace contextRef="#ctx0" brushRef="#br0" timeOffset="170809.7953">16700 8069 632 0,'-34'-21'236'0,"34"21"-184"0,-29 0-16 0,9 0-16 15,15 4-20-15,-9 5-256 16,9-1 140-16</inkml:trace>
        </inkml:traceGroup>
        <inkml:traceGroup>
          <inkml:annotationXML>
            <emma:emma xmlns:emma="http://www.w3.org/2003/04/emma" version="1.0">
              <emma:interpretation id="{085938D0-96A0-4A5A-AF7A-838EAA30E464}" emma:medium="tactile" emma:mode="ink">
                <msink:context xmlns:msink="http://schemas.microsoft.com/ink/2010/main" type="inkWord" rotatedBoundingBox="21483,8880 22590,8806 22693,10344 21586,1041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2729.2626">18732 8013 156 0,'5'0'56'0,"-5"0"-44"15,0 0-4-15,0 0 44 16,0 0-32-16,0 9 80 15,4 0-56-15,-8-1 32 16,4 14-44-16,-10 8 52 16,0 9-48-16,-5 26 0 15,6-1-20-15,-6 18 40 16,5 1-28-16,1-10 4 16,-1-4-20-16,0-13 20 15,5-13-20-15,-4-8 12 16,9-5-12-16,-5-13 12 0,5 1-16 0,-10-5 16 15,20-5-16-15,-10-12 16 16,0 4-16-16,0-9-136 16,5 5 72-16</inkml:trace>
          <inkml:trace contextRef="#ctx0" brushRef="#br0" timeOffset="183029.564">19349 7875 184 0,'5'-17'68'0,"-5"17"-52"0,10-17-4 0,-10 12 116 16,9 5-72-16,-18 5 48 15,9 12-60-15,-10 13 36 16,-5-4-44-16,-4 21 52 15,-1 5-52-15,-9 22 0 16,5-5-20-16,-10 30-4 16,10-13-4-16,-6-3 12 15,6-10-12-15,0-8 4 16,4-13-4-16,-4-14-96 16,5-3 52-16,-1-9-296 15,6-5 184-15</inkml:trace>
          <inkml:trace contextRef="#ctx0" brushRef="#br0" timeOffset="183259.6748">18649 8497 320 0,'-19'-35'120'0,"19"35"-96"0,9-4-4 0,-4 4 124 15,5 4-84-15,4-4 72 16,11 5-76-16,4-10 24 15,10 5-48-15,5-8-8 16,4 3-16-16,15-7 28 16,5 7-20-16,5 1-48 15,10 4 16-15,-10 0-272 16,-5 13 160-16</inkml:trace>
          <inkml:trace contextRef="#ctx0" brushRef="#br0" timeOffset="183644.7012">19577 8795 236 0,'-14'0'88'0,"14"0"-68"0,-15 9-4 15,1-1 88-15,9-8-60 0,-20 9 88 16,11 4-76-16,-10 4 44 16,4 0-60-16,-4 14 32 15,9-1-40-15,1 9 16 16,19 0-28-16,9 4 0 16,6 0-12-16,9-17 4 15,5 4-8-15,5-21 16 16,0-5-12-16,-1-4 32 15,-4-9-24-15,-4-8 4 16,-16-4-12-16,-4-14 12 16,-15 0-12-16,-5-3-4 15,1 16 0-15,-1-13-84 16,0 14 44-16,0-1-92 16,6 5 72-16</inkml:trace>
          <inkml:trace contextRef="#ctx0" brushRef="#br0" timeOffset="184109.9473">19709 8583 92 0,'-5'-4'32'0,"5"4"-24"0,-10 0 0 0,5 0 56 31,5 4-36-31,-10 1 40 0,6 3-36 0,-6-8 52 16,10 5-48-16,-5-5 28 15,5 4-36-15,-5-4 0 16,5 4-16-16,-10-4 12 16,20 0-16-16,-10 0 48 15,0 0-28-15,-10 0 12 16,10 5-24-16,0-5 20 15,-4 0-24-15,-6 0-20 16,5 8 0-16,-5 1 48 16,5 8-20-16,-4 5 68 15,4 4-48-15,-5 12 44 16,5 1-48-16,-14 22 0 16,14-5-24-16,-15 22-8 15,16-14 0-15,-6 6 4 16,5-14-4-16,-10-9 16 15,11 5-12-15,-6-17 24 16,10-10-20-16,-10-12-152 16,10 9 72-16,-5-13-500 15,5 4 316-15</inkml:trace>
        </inkml:traceGroup>
      </inkml:traceGroup>
      <inkml:traceGroup>
        <inkml:annotationXML>
          <emma:emma xmlns:emma="http://www.w3.org/2003/04/emma" version="1.0">
            <emma:interpretation id="{1D07DD25-2585-46CE-8447-4B60E9552270}" emma:medium="tactile" emma:mode="ink">
              <msink:context xmlns:msink="http://schemas.microsoft.com/ink/2010/main" type="line" rotatedBoundingBox="17046,11227 22774,11226 22775,12759 17047,12760">
                <msink:destinationLink direction="with" ref="{B4C0DADE-FA6C-4E4F-8879-DF32349CD9B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BE15644-ADDF-4434-96A3-49EB8E81A2A9}" emma:medium="tactile" emma:mode="ink">
                <msink:context xmlns:msink="http://schemas.microsoft.com/ink/2010/main" type="inkWord" rotatedBoundingBox="17046,11227 22774,11226 22775,12759 17047,1276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86423.9664">14123 10937 364 0,'-9'-9'132'0,"9"9"-100"0,0-4-12 0,0 4 112 0,0 0-76 15,9 4 32-15,1-4-52 16,14 0 40-16,1 0-44 15,-1 0 12-15,10 0-28 16,-10 0 0-16,10-4-8 0,-9 4-8 16,-11-4 4-16,6 4 4 15,-6 0-4-15,-4 4-4 16,-10-4 4-16,10 13-24 16,-10-4 12-16,4-1-188 15,-4 1 104-15,10 0-328 16</inkml:trace>
          <inkml:trace contextRef="#ctx0" brushRef="#br0" timeOffset="187037.5988">15071 10889 404 0,'-10'-4'148'0,"10"-5"-112"0,-10-3-12 0,5 20 40 16,-4-16-40-16,-6 8 8 16,-9 0-20-16,-5 8 44 15,-10 1-28-15,-5-1 40 16,-4 5-40-16,4 5 40 16,-5 8-40-16,25 0 12 0,4-1-24 15,16 6-8-15,18-1-4 16,10 0 4-16,20-4-4 0,5-9 8 15,9-4-8-15,-9-13 16 16,9-8-12-16,-9-5 16 16,4-5-16-16,-14 5 24 15,-15-8-20-15,-4-1 4 16,-16 1-8-16,-8-1-52 16,-6 0 28-16,-10-3-120 15,6-10 76-15,-1 0-168 16,6-3 128-1,4-1-164-15,0 0 152 16,5-4 36-16,0-1 48 16,10 6 76-16,-6 3-24 15,-4 5 148-15,0 4-96 16,0 4 116-16,0 9-108 16,-4 18 64-16,-6 16-88 0,0 18 4 15,0 13-40-15,-4 17 56 0,9 4-44 16,0 1 0-16,-9 4-20 15,9 8 8-15,-5 5-16 16,-9 4 16-16,4-13-16 16,0-9 16-16,-9-8-16 15,-5-13 4-15,10-13-4 16,4-9 4-16,0-9-8 16,15-21-72-1,-4-17-156-15,8-13 116 16</inkml:trace>
          <inkml:trace contextRef="#ctx0" brushRef="#br0" timeOffset="187389.5356">15037 10371 228 0,'19'-30'84'0,"-14"26"-64"0,0-14-8 15,9 18 64-15,-4-8-44 16,10-1 92-16,-6 0-68 16,6 1 88-16,-1-5-84 15,0 4 16-15,1 5-44 0,-1 8 48 16,-9-4-44-16,9 0 28 0,-9 5-36 15,0-1-16-15,-10-4-8 16,5 9 20-16,0-1-12 16,-5 1-188-16,0-1 92 15,0 5-440 1</inkml:trace>
          <inkml:trace contextRef="#ctx0" brushRef="#br0" timeOffset="189247.4155">15654 11058 384 0,'0'34'140'0,"0"1"-108"0,9 30-8 16,-9-22 56-16,-9 17-48 15,9 1 24-15,0-14-36 16,0 1-8-16,-15-9-8 16,5-9 72-16,1-13-40 15,-1-8 48-15,5-9-48 16,0-17-36-16,5-14-4 16,15-16 16-16,-1-18-4 0,6 5-20 15,9 3 4-15,5 10 76 16,0 4-40-16,0 8 8 15,0 9-20-15,0 9 8 0,-5 8-16 16,-5 5 4-16,-4 8-4 16,4 5-40-16,-9 4 16 15,-5-4-268-15,-1 4 156 16</inkml:trace>
          <inkml:trace contextRef="#ctx0" brushRef="#br0" timeOffset="188919.8579">15527 10898 728 0,'30'4'268'0,"-1"-8"-208"0,19-9-16 15,-19 13 52-15,10 0-60 0,5 0-12 16,9-4-16-16,15-1 24 16,10 5-16-16,0 0 12 0,0 0-16 15,-10 0-156-15,-15 5 76 16,-14-1-164-16,-15 5 128 16</inkml:trace>
          <inkml:trace contextRef="#ctx0" brushRef="#br0" timeOffset="188675.7667">15863 10289 340 0,'4'-8'128'0,"1"8"-100"0,-5 0-8 0,0 0 104 16,0 0-72-16,0 0 96 0,0 12-88 15,0 10 8-15,-5 13-44 16,1 16 4-16,-1 10-16 16,0 8 0-16,0 0-4 0,5-4 12 15,-5-9-12-15,0-8-248 16</inkml:trace>
          <inkml:trace contextRef="#ctx0" brushRef="#br0" timeOffset="189740.7236">16523 10276 260 0,'15'-21'96'0,"4"16"-76"0,1-3-4 16,-1 3 132-16,15 5-84 15,0 0 96-15,5 9-92 16,10 8 20-16,-1 9-52 16,1 17 12-16,-5 13-28 15,-10 9 16-15,-5 4-20 0,-15-8 8 16,-14-1-12-16,-14-8 44 15,-15-9-28-15,-20-4-4 16,-9-4-16-16,-1-9-40 16,1-13 16-16,0-9-28 0,-5-17 24 15,9-4 0-15,11-18 12 16,8-4 0-16,16 0 0 16,14 1-12-16,20-1 12 15,9 4 12-15,10 5 0 16,5 4 32-16,10 4-20 15,14 14-4-15,0 8-8 16,5 8 4-16,-5 10-4 16,-10 8-64-16,-14-1 32 0,-14 6-260 15</inkml:trace>
          <inkml:trace contextRef="#ctx0" brushRef="#br0" timeOffset="190010.9432">16295 10954 496 0,'-19'0'184'0,"19"0"-140"0,0 0-16 16,19 0 120-16,5 0-88 16,5 5 36-16,15-1-56 15,5-4-4-15,9-4-24 16,15 4-8-16,29-9 0 0,-5 9 4 15,10 9-4-15,-15-9-4 16,-14 4 4-16,-15 5-48 16,-14-9 24-16,-15 0-108 0,-15 8 72 15,-19-8-320 1,-9 0 212-16,-16 17-64 16</inkml:trace>
          <inkml:trace contextRef="#ctx0" brushRef="#br0" timeOffset="190640.6503">16295 11036 216 0,'15'-4'80'0,"-1"8"-60"0,20 1-8 0,-10-5 92 0,10 4-60 16,0 0 68-16,5 5-60 15,5 8 48-15,5 13-56 16,-1 27 4-16,-4 12-28 15,-20 17-4-15,-9-4-8 16,-10-9 20-16,-15-3-16 0,-9-10 32 16,-11-8-28-16,-4-9-12 15,-9-8-8-15,-1-14 20 16,-5-4-8-16,6-17 16 16,-1-17-16-16,10 0 4 15,10-5-4-15,9-17-24 16,15-8 8-16,15-1-40 15,19 1 28-15,9-1-4 16,1 10 16-16,10-1-20 16,-1 17 16-16,5 9-4 0,1 13 8 15,-6 13 32-15,-14 13-12 16,5 4 24-16,-15 0-24 16,-5 5 4-16,-9 4-8 15,-6-5 36-15,-9-8-20 16,-5-4-24-16,-9 0 0 15,-1-5 0-15,-4-4 0 16,4-5 0-16,6 1 0 16,-1-5 16-16,5-4-8 15,10-8 4-15,9-10-4 16,6 1-8-16,9-9 4 16,10-13 40-16,9-4-24 0,1-4 0 15,0-1-12-15,-1 9 12 16,-14 9-12-16,0 4 4 15,-19 9-4-15,9 4-16 16,-14 4 4-16,4 5 12 16,-4 8-4-16,-10 5-80 15,10 0 40-15,-5 4-312 16,0-1 192 0,9-3-196-16</inkml:trace>
          <inkml:trace contextRef="#ctx0" brushRef="#br0" timeOffset="192532.2202">17762 10898 332 0,'-5'43'120'0,"5"-17"-92"0,10 0-8 0,-5-9 60 16,5 5-48-16,-10 0 40 15,9 3-40-15,-9-7 16 16,0-10-28-16,0-8 36 16,0 0-32-16,-9-8-4 15,9-1-12-15,0-12 12 16,9 3-12-16,1-12 4 0,-5-5-4 16,14 1 12-16,-4 4-12 15,14-5 40-15,-5-4-24 16,1 9 40-16,4 4-36 15,-5 5 64-15,0 3-52 0,-4 5-8 16,-1 9-20-16,1 0 0 16,-1 4-8-16,-4 0 16 15,-6 0-12-15,1 8-64 16,0-3-216 0,0-1 140-16,4 9-372 15</inkml:trace>
          <inkml:trace contextRef="#ctx0" brushRef="#br0" timeOffset="192806.416">18632 10250 404 0,'-5'-4'148'0,"10"13"-112"0,0 4-12 0,0 0 120 16,-5 12-84-16,0 23 52 16,-5 34-64-16,-5 13-16 15,0-4-20-15,1-9-12 0,4-5 4 16,-5-16 28-16,5-9-16 16,-5-13-56-16,1-5 16 15,-1-8-208 1,5-4 128-16</inkml:trace>
          <inkml:trace contextRef="#ctx0" brushRef="#br0" timeOffset="193254.6085">18564 10872 572 0,'-5'-13'208'0,"20"5"-160"0,9-5-12 0,-5 8 100 16,15 1-80-16,5-5 48 0,20-8-60 15,9 13-16 1,9-1-16-16,1 1 16 0,-5 4-16 0,-10 9-164 16,-14-5 84-16,-11 5-364 15,-13 4 244 1,-16 0-76-16</inkml:trace>
          <inkml:trace contextRef="#ctx0" brushRef="#br0" timeOffset="193016.9752">19273 10242 364 0,'-14'-5'132'0,"4"18"-100"0,-5 18-12 15,6-6 140-15,-6 23-92 16,5 30 8-16,-4 21-48 16,9 0 28-16,5-17-32 15,10-13-4-15,-1-8-12 0,-4-5 4 16,-15-8-8-16,6-1-268 16</inkml:trace>
          <inkml:trace contextRef="#ctx0" brushRef="#br0" timeOffset="194469.3413">19701 10928 280 0,'-15'-17'104'0,"15"17"-84"0,-14-4 0 0,4 4 40 15,0 4-36-15,0 0 44 16,-14 1-40-16,0 8 116 15,0 4-76-15,-1 9 56 16,1 0-72-16,14 4 4 16,-4 5-32-16,4 3 4 0,25 1-16 0,-6-4 12 15,16-5-16-15,9-8 24 16,9-9-20-16,6-13 12 16,-1-9-12-16,1-4 12 15,0-9-16-15,-30 1-4 16,-4-5 0-16,-15 0-60 15,-5 0 32-15,-15 0-172 16,-4 0 104-16,0 0-404 16</inkml:trace>
          <inkml:trace contextRef="#ctx0" brushRef="#br0" timeOffset="194694.4416">19832 10712 444 0,'-24'-17'164'0,"19"21"-124"0,-10 1-16 15,10 8 124-15,0 8-88 0,-4 10 108 16,-6 3-96-16,1 5 16 16,-1 8-52-16,-9 5-32 0,9 13-4 15,5 8 16-15,-4 10-8 16,4-6 24-16,10-8-20 16,-10-4-40-16,10-9 16 15,-9-13-148-15,9-8 88 16,-5-9-248-1,0-9 176 1</inkml:trace>
        </inkml:traceGroup>
      </inkml:traceGroup>
    </inkml:traceGroup>
    <inkml:traceGroup>
      <inkml:annotationXML>
        <emma:emma xmlns:emma="http://www.w3.org/2003/04/emma" version="1.0">
          <emma:interpretation id="{7748B831-CDF9-48DA-9CFA-C56FA4BE3A18}" emma:medium="tactile" emma:mode="ink">
            <msink:context xmlns:msink="http://schemas.microsoft.com/ink/2010/main" type="paragraph" rotatedBoundingBox="5489,12436 18105,12377 18116,14642 5499,1470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90311FD-1822-4A6B-B65C-1551A5793934}" emma:medium="tactile" emma:mode="ink">
              <msink:context xmlns:msink="http://schemas.microsoft.com/ink/2010/main" type="line" rotatedBoundingBox="5489,12436 18105,12377 18116,14642 5499,14700">
                <msink:destinationLink direction="with" ref="{B4C0DADE-FA6C-4E4F-8879-DF32349CD9B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093E777-4106-4CAC-BF0E-06D040D8D0FB}" emma:medium="tactile" emma:mode="ink">
                <msink:context xmlns:msink="http://schemas.microsoft.com/ink/2010/main" type="inkWord" rotatedBoundingBox="5494,13470 9801,13450 9805,14399 5498,14419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4826.469">3002 12729 80 0,'0'-4'32'0,"0"12"-24"15,0 14-4-15,0-5 264 0,-4 27-148 16,4 16 64-16,-5 9-108 16,0 0-28-16,0-4-28 15,-5 4 12-15,-9 0-20 16,4-13 32-16,-9-4-28 0,-10-9 76 16,-15-12-56-16,-4-10 32 15,0-12-40-15,9-18 16 16,0-8-24-16,15-13-176 15,0-5 84-15,14 1-484 16</inkml:trace>
          <inkml:trace contextRef="#ctx0" brushRef="#br0" timeOffset="224948.2883">3051 12569 580 0,'34'-34'216'0,"-29"34"-168"0,5 0-12 0,-10 0 4 16,-5 8-28-16,0 5-20 15,-5 5 0-15,-9 16-488 16</inkml:trace>
          <inkml:trace contextRef="#ctx0" brushRef="#br0" timeOffset="227018.8004">3532 12742 352 0,'10'-30'132'0,"-5"26"-104"0,4-14-8 0,1 5 112 16,-5 0-76-16,0 0 60 0,0 0-72 16,-5 1 4-16,0-1-28 15,-5 4-20-15,0 0-4 16,0 1 4-16,-5 3 0 0,-4 5-12 16,-6 13 8-16,-4 0-4 15,-5 9 0-15,-5 12 16 16,0 14-4-16,0 8 60 15,10 0-36-15,4 0-4 16,6-4-12-16,9-9 44 16,10-8-32-16,9-9 24 15,10-9-28-15,6-4 36 16,8-9-32-16,6-8-24 16,0-9 0-16,-5-9-8 15,0-3 0-15,-10-1-20 16,-15 0 16-16,-4 4-40 0,-5 9 32 15,-15 13-28-15,-4 13 28 16,-1 4 0-16,5 5 12 16,5 8 32-16,10-4-12 15,15-4 48-15,9-5-32 16,5 0 4-16,10-8-20 16,-1-9 28-16,-9-9-24 15,0 1 20-15,-4-23-20 16,-11 6 8-16,0-6-12 15,-14-8 0-15,-5 1-4 16,-9-10-16-16,-6 1 4 0,0 8 40 16,-4 8-24-16,9 14-44 15,5 9 16-15,10 3-244 16,10 10 144-16,9 12-444 16</inkml:trace>
          <inkml:trace contextRef="#ctx0" brushRef="#br0" timeOffset="227545.2204">4052 12967 508 0,'-20'-13'188'0,"20"13"-148"0,0 0-8 16,0 0 132-16,10-5-96 16,10 5 60-16,9-4-72 15,10 0 0-15,9-1-32 16,11 5-4-16,-6 0-12 0,5 0 20 16,-4 0-16-16,-11 9-136 15,-4-5 68-15,0-4-280 16</inkml:trace>
          <inkml:trace contextRef="#ctx0" brushRef="#br0" timeOffset="227348.6981">4518 12587 416 0,'-14'-5'152'0,"14"1"-116"0,-5 0-12 16,0 4 20-16,-5 0-28 0,-4 0 40 15,-6 4-32-15,-9 5-24 16,-10 4 0-16,-9 4 60 16,-1 4-32-16,-4 10 84 15,4 16-60-15,5 5 28 16,10 4-48-16,10 5 8 0,9-10-24 16,15-3 28-16,10-9-28 15,10-9 32-15,9-4-32 16,10-4 20-16,-1-9-20 15,6-5-96-15,-5-4 44 16,0-4-368 0,-10-4 224-16,-9 0-204 0</inkml:trace>
          <inkml:trace contextRef="#ctx0" brushRef="#br0" timeOffset="229765.8949">4917 12535 268 0,'0'0'100'0,"0"0"-76"0,5 0-8 0,-5 0-8 15,0 8-8-15,-5 5 60 16,-5 9-32-16,-5 0-4 15,-4 4-12-15,0 12 52 16,-6-3-36-16,6-1 60 16,-1 1-52-16,6-5 64 15,-1 0-60-15,5-4 0 16,1-4-24-16,9 0 24 16,9-5-24-16,16 0 20 0,9 0-20 0,10 1 8 15,14-14-12-15,10 13-8 16,-5-8 0-16,-5 0 40 15,-9-5-24-15,-10 0-20 16,-5-4 0-16,-15-4 24 16,-4 0-12-16,-6-5-108 15,-4-4 48-15,-5-4-340 16,-5-1 212 0,1-3-116-16</inkml:trace>
          <inkml:trace contextRef="#ctx0" brushRef="#br0" timeOffset="230023.5783">5130 12630 236 0,'-9'4'88'0,"4"9"-68"0,-10 17-4 0,10-4 140 16,-4 22-88-16,-6 8 104 15,1 13-96-15,-1-4 20 16,0-9-56-16,1-4 12 15,-1-9-32-15,6-4 28 0,-1-9-32 16,5-8 12-16,5 4-16 16,0-14 44-16,0-3-28 15,10-9-68-15,4 0 20 16,11-9-616 0,-16 5 344-16</inkml:trace>
          <inkml:trace contextRef="#ctx0" brushRef="#br0" timeOffset="230457.7347">5339 13023 476 0,'-29'65'176'0,"19"-44"-136"0,1 1-12 0,4-9 56 15,5 4-52-15,5-4 16 16,-5 0-32-16,5 0 20 0,4-4-24 15,-9-9 12-15,5 0-12 0,10-5-492 16</inkml:trace>
          <inkml:trace contextRef="#ctx0" brushRef="#br0" timeOffset="230233.1361">5300 12850 416 0,'10'-17'152'0,"0"12"-116"0,9 1-12 16,-4 0 136-16,4 0-92 16,11-5 68-16,8 0-76 15,11 1-8-15,9-1-32 16,1 0 4-16,-1 1-12 0,-5-1-16 15,-9 0 0-15,-15 1-60 16,-5-1 36-16,-14 5-356 16,-20 4 208-1,-14 8-116-15</inkml:trace>
          <inkml:trace contextRef="#ctx0" brushRef="#br0" timeOffset="230697.0316">5592 12716 384 0,'5'-8'140'0,"0"16"-108"0,0 14-8 16,-5-5 180-16,-5 18-116 16,0 12 52-16,0 5-80 15,0 4-48-15,-5-4-8 16,6-5 12-16,-6-8-8 0,5-4 24 0,0-9-20 16,0-5 32-16,0-3-28 15,1-5 20-15,-1-5-20 16,5-8-168-16,0 0 84 15,5-8-512 1</inkml:trace>
          <inkml:trace contextRef="#ctx0" brushRef="#br0" timeOffset="231041.2871">6044 12746 288 0,'-24'26'108'0,"19"9"-84"16,-10 25-4-16,10-29 196 0,0 7-120 16,5 6 32-16,0-1-76 15,0 0-16-15,0-17-20 16,0 4 16-16,0-13-20 0,5-4 84 16,-5-13-52-16,0 0 24 15,15-21-24 1,-1-5-24-16,-4-13-12 15,10-17-4-15,-1 0-4 16,5 4 0-16,5-4-12 16,5 4 8-16,5 17-24 15,10 5 16-15,-5 13 4 16,-1 4 8-16,-4 13 8 0,0 0-4 16,-10 0 8-16,-4 9-8 15,-6 4-344-15,-9-5 184 16</inkml:trace>
          <inkml:trace contextRef="#ctx0" brushRef="#br0" timeOffset="232873.7093">6719 12479 372 0,'-5'0'140'0,"0"-9"-112"0,5 9-4 0,0 0 76 15,0-9-60-15,0 9 80 16,0 0-68-16,10 0-28 16,-10 0-12-1,20 9 20-15,4 8-16 0,-5-8-4 16,1 4 0-16,-6 4-8 16,-9-4 16-16,5 4-12 15,-15-8 16-15,-5 8-16 16,1-4-4-16,-6-4 0 15,-4 0 20-15,4-5-12 16,5 0-12-16,5 1-4 0,1-1-32 16,13 0 20-16,1 5-28 15,14-1 24-15,1 5 8 16,-6 0 12-16,-4 5-12 16,4 3 8-16,-14 1 4 15,0 4 0-15,-10 0 0 16,-15 0 0-16,1-5 8 15,-15-4-4-15,10-4-12 16,-10 0 4-16,9-8 12 16,1 3-4-16,5-8 8 15,19 0-8-15,9-8 8 16,6 3-8-16</inkml:trace>
        </inkml:traceGroup>
        <inkml:traceGroup>
          <inkml:annotationXML>
            <emma:emma xmlns:emma="http://www.w3.org/2003/04/emma" version="1.0">
              <emma:interpretation id="{EAEB6AAB-D3D3-41AD-839E-0B31A445BEC9}" emma:medium="tactile" emma:mode="ink">
                <msink:context xmlns:msink="http://schemas.microsoft.com/ink/2010/main" type="inkWord" rotatedBoundingBox="10487,12412 14437,12394 14447,14560 10497,1457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35905.9489">8279 12457 320 0,'-15'-13'120'0,"30"9"-96"0,-10-5-4 15,-5 5 80-15,4 0-60 0,6-5 60 16,-10 5-56-16,10-1-4 16,-10 5-24-16,0 9 24 15,0 8-24-15,0 5 20 16,-10 12-20-16,10 14 44 0,0 12-32 15,0 5-24-15,10-9-4 16,-5-4 16-16,-5-13-8 16,0-13 48-16,0-9-28 15,0-17 64-15,0-9-52 16,9-16 8-16,-9-10-28 16,15-4-20-16,-5-8-4 0,9 3 12 15,-4 6-4-15,9 3-20 16,0 5 8-16,1 8-12 15,9 1 8-15,-10 8 36 16,10 4-16-16,-10 5-16 16,10 4 0-16,-10 4 40 15,1 0-20-15,-1 5 0 16,-14 0-8-16,4-5-348 16,6-4 188-16</inkml:trace>
          <inkml:trace contextRef="#ctx0" brushRef="#br0" timeOffset="236213.3416">8454 12168 444 0,'0'-26'164'0,"0"22"-124"0,9-9-16 0,6 8 140 16,-5-8-96-16,14 5 16 16,10-10-48-16,0 5-24 15,5 5-8-15,-5-9 4 0,10 4-4 16,-10 4 16-16,-10-8-12 16,0 8-12-16,-9 0 0 15,4 1 64-15,-14 3-32 0,-5 5-20 16,10 13-8-16,-10 9 8 15,14 4-4-15,-4 4-28 16,0-4 12-16</inkml:trace>
          <inkml:trace contextRef="#ctx0" brushRef="#br0" timeOffset="233868.86">8726 11727 456 0,'9'-13'168'0,"1"5"-128"0,5-1-16 16,-15 5 132-16,0-5-92 0,-5 0-16 15,-15 9-32-15,-4-8 4 16,-25-1-12-16,1 9 16 0,-10-8-16 16,-1-5-40-16,1-5 20 15,0-8 12-15,-1 0 0 16,16-4-8-16,-6 0 4 16,1 4 20-16,4 5-8 15,-5 3 4-15,5 10-4 16,10-5-32-16,10 13 12 15,0 8-4-15,9 5 8 16,-4-4 0-16,-1 8 0 16,11 5 8-16,-1 8 0 0,-5 5-44 15,6 3 24-15,-6 10 40 16,5 4-8-16,-14 34 8 16,10 31-12-16,-6 8 12 15,-4-4-12-15,0-13 16 16,9 4-16-16,-4 5-12 15,-6 4 0-15,11-5 40 16,-6-8-24-16,6-13-20 16,4-17 4-16,-5-5 8 15,6-8 0-15,-6-4-4 16,0 3 4-16,15-3 4 16,0-5-4-16,0-9 32 15,10-3-20-15,-5-10 12 16,5-12-16-16,0 8 0 15,-10-13-4-15,4-8 20 16,1 0-16-16,-5-9 12 0,0 0-12 16,0 0 0-1,0 0-4-15,0 0-16 0,15-5 4 16,-15 1-4-16,10-5 0 16,-6 1 32-16,6-5-12 15,5-5 56-15,4 5-36 16,15 1 4-16,5-1-24 15,10 0 0-15,19-5-4 16,4 14-8-16,-4 4 4 16,-9 9-488-1</inkml:trace>
          <inkml:trace contextRef="#ctx0" brushRef="#br0" timeOffset="238038.789">9590 12453 352 0,'0'-13'132'0,"0"8"-104"0,5 1-8 16,-5 4 112-16,10-4-76 15,5 4-40-15,14 0-12 16,-5 0 44-16,5 4-24 16,0 5 0-16,-4 4-16 15,-1 4 12-15,-9 0-12 16,-6 5-20-16,-9 4 4 0,-9 4 32 16,-26 9-16-16,-3 0 28 15,-21 0-24-15,-9 0-40 16,-5-9 16-16,5 0 12 0,10-4 0 15,10 0 124-15,14-9-68 16,9 0 48-16,25 1-60 16,25-10 48-16,18-3-56 15,16-5-24-15,9-5-12 16,-5 5 24-16,0 0-12 16,-10 0 12-16,-9-8-12 15,-5 8-244-15,-10 0 124 16</inkml:trace>
          <inkml:trace contextRef="#ctx0" brushRef="#br0" timeOffset="239343.8247">10329 12638 332 0,'44'-25'120'0,"-35"16"-92"0,-4-8-8 0,-5 17 176 15,-9-5-112-15,-6 1 28 0,-9 4-68 16,-10 9-8-16,-5 4-24 15,-15 13 0-15,11 4-4 0,-1 9 48 16,5 4-32-16,15 0 0 16,-5-4-16-16,14 0 28 15,15-13-20-15,15 4 4 16,19-13-12-16,9-8 28 16,6-9-20-16,9-5-4 15,10-8-8-15,-14 1-40 16,-6-10 20-16,-4-4 4 0,-10-4 12 15,-10-5 24-15,-14 18-12 16,0 0-32-16,-10 8 12 16,-20 18-24-16,6 8 16 15,-1 9 0-15,-9 4 8 16,14 5 16-16,10-1-4 16,5 1 24-16,14-1-16 15,-4-8 4-15,9-13-8 16,1-4 4-16,4-9-8 15,-15-4-36-15,1-9 16 16,4-9-12-16,-14-8 16 16,0-9 0-16,-10-4 4 0,0-1-36 15,-4 6 24-15,-1 7-12 16,-5 5 20-16,6 9 8 16,-1 4 4-16,5 5-28 15,10 3 16-15,5 5 40 16,-1 0-16-16,6-4-20 15,4 0 4-15,1-1 28 16,-1 1-16-16,1 0 0 16,-1-5-4-16,5 0-4 15,1-4 0-15,4 1 0 16,0-1 0-16,0 4-12 16,-5 5 8-16,1 4-16 15,-1 8 12-15,0 10-4 16,-4 12 4-16,-6 4 8 0,1 5 0 15,-5 4 16-15,-20 1-8 16,-5-6 4-16,-9-7-4 16,-5-5 4-16,-10-1-8 15,0-3-4-15,0-9 4 16,5 0 4-16,0-9-4 16,10 1 16-16,14-14-12 15,10-4-4 1,15-4-72-16,19-1 36 15,14-7-76-15,15-6 64 16,10-3-60-16,0-1 60 16,0 1 20-16,-15-1 20 0,-9 1-8 15,0 3 8 1,-15 1 12-16,-10 0-4 16,-5 4-12-16,-4 4 4 15,-15 5 20-15,-5 8-8 16,5 5 24-16,-10 4-20 15,-9 13 128-15,9 13-76 16,0 13 16-16,1 13-48 16,9 4 4-16,0 4-20 15,-5-4-24-15,5-4 0 0,14 0 20 16,1-17-4-16,0-9 32 16,-1-9-24-16,15-9 4 15,-9-16-12-15,4-1 12 16,0-8-12-16,1-9 24 0,-1-13-20 15,0-4-48 1,-4-13 20-16,-6 8-8 0,1 1 16 16,-10-1 8-16,-5 1 0 15,-5 17-28-15,-10-1 16 16,1-3 12-16,-11 12 4 16,1 5 16-16,0 4-12 15,-1 4-40-15,-4 1 20 16,5 8 0-16,-5 4 12 15,9 5-44-15,1 4 24 16,9 4 84-16,10 4-32 16,-5 5 44-16,10 0-44 0,10 0 36 15,4-4-40-15,1-1 12 16,14-8-24-16,-5-4 20 16,0-5-24-16,0-8 12 15,0-9-12-15,-4 9 0 16,-6-14-4-16,-4 10-192 15,-10-1 100-15,-5-4-248 16,-5 13 188 0,-10 9-276-16</inkml:trace>
        </inkml:traceGroup>
        <inkml:traceGroup>
          <inkml:annotationXML>
            <emma:emma xmlns:emma="http://www.w3.org/2003/04/emma" version="1.0">
              <emma:interpretation id="{38FBA854-C34F-4268-98CD-4EFCD5AB311C}" emma:medium="tactile" emma:mode="ink">
                <msink:context xmlns:msink="http://schemas.microsoft.com/ink/2010/main" type="inkWord" rotatedBoundingBox="14817,13147 18109,13132 18116,14642 14823,1465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1146.1525">12442 12181 228 0,'-5'-18'84'0,"-4"14"-64"0,-1 0-8 16,10 4 128-16,-15 0-80 15,6 0 28-15,-25 8-52 0,9 5-32 16,-9 9-4-16,5 4 36 16,-14 8-24-16,-1 10 36 15,-5 3-32-15,1 1 92 16,-1 16-60-16,5 23 20 15,5 16-36-15,5 5 40 16,10-13-40-16,14-8 20 0,10-5-32 16,10-9 44-16,10 1-36 15,-1-5 4-15,5-4-20 16,1-18-16-16,-1-17 0 16,0 0-304-16,-9-21 168 0</inkml:trace>
          <inkml:trace contextRef="#ctx0" brushRef="#br0" timeOffset="241438.4325">12360 12626 444 0,'-29'25'164'0,"19"6"-124"0,0 29-16 16,0-21 132-16,6 8-92 15,-1 1 0-15,0 4-40 0,0-9-8 16,0-4-8-16,0-5 12 0,5-12-12 16,0 4 40-16,-5-17-24 15,5 4-180-15,0-13 84 16,-4 0-416-1</inkml:trace>
          <inkml:trace contextRef="#ctx0" brushRef="#br0" timeOffset="241684.0843">12588 12880 476 0,'20'-17'176'0,"-1"26"-136"0,10-18-12 0,-9 5 100 0,4 8-76 16,10-13-20-16,5 9-20 16,0-8 4-16,-1 8-8 15,1 0-40-15,-5-5 20 0,-9 5-264 16,-11 0 156 0,-14 0-184-16</inkml:trace>
          <inkml:trace contextRef="#ctx0" brushRef="#br0" timeOffset="241839.4983">12807 12699 404 0,'-20'69'148'0,"15"-30"-112"0,1 26-12 0,-1-26 12 16,0-1-24-16,5 1 40 15,0 4-28-15,-5-8-260 16,0-9 128-16,0-4-116 16</inkml:trace>
          <inkml:trace contextRef="#ctx0" brushRef="#br0" timeOffset="242147.8181">13419 12928 92 0,'-29'69'32'0,"24"-26"-24"0,-10 18 0 16,10-27 108-16,-9 18-64 16,-10 21 16-16,4 9-44 15,-4 0 4-15,0-12-16 16,-15-10 0-16,5-12-4 15,-10-18 224-15,5-9-128 16,5-12-16-16,-10-18-56 16,10-17 4-16,5-17-24 15,10-22-64-15,14-4 24 0</inkml:trace>
          <inkml:trace contextRef="#ctx0" brushRef="#br0" timeOffset="242247.0828">13385 12410 560 0,'5'-26'208'0,"-5"26"-164"0,5 8-8 0,-1 1-64 16,6 8 8-16,-5 5-416 15</inkml:trace>
          <inkml:trace contextRef="#ctx0" brushRef="#br0" timeOffset="242888.3891">13623 13502 424 0,'-15'-4'156'0,"15"0"-120"0,-9-14-8 16,9 10 140-16,-10-10-96 16,10 1 44-16,0-9-72 15,0 0 36-15,10 0-44 16,-10 0 16-16,9-4-32 0,6 0-16 16,-5 0-8-16,4-5 28 15,1-17-12-15,-1-4-4 0,1-21-4 16,0-10 4-16,-6-4-4 15,6 14-4-15,-1 8 4 16,6 12 40-16,-1 10-24 16,6 12-28-16,9 5 4 15,0 9 28-15,4 12-16 16,1 5-8-16,-5 4-4 16,0 13 4-16,-9 4 0 15,-6 4 24-15,-14 5-12 16,-10 5 24-16,-10-1-24 0,-14 4 24 15,-10-3-24 1,-4-10-12-16,-1-8-4 0,5-4-180 16,10-14 96-16,10-3-76 15,19-1 96-15,9 5 0 16,16 8 44-16,13 9 4 16,6 9 12-16,5 8 24 15,-6 5-8-15,-4 3 68 16,-14-3-44-16,-11-1 60 15,-14-3-56-15,-14-10 64 16,-20-3-60-16,-15-1 0 16,-4-8-24-16,-6-1 8 15,6-8-16-15,9-4 32 16,10-5-24-16,15 1-288 16,14-1 148-16</inkml:trace>
          <inkml:trace contextRef="#ctx0" brushRef="#br0" timeOffset="243278.4244">14308 12721 392 0,'0'-9'148'0,"0"13"-116"0,-5 13-8 0,5 1 128 0,0 12-88 16,-5 9 28-16,0 8-56 15,5-8 32-15,0 0-40 16,0-4 40-16,5-14-40 0,-5 1 92 16,5-31-16-1,5-12-52-15,0-10 16 16,-1-16-40-16,6-1-16 15,4-8-8-15,6-4 12 16,4 12-8-16,5 9-12 16,5 13 0-16,-5 9-16 15,0 9 12-15,-5 8-40 16,-5 8 28-16,-5 9-408 16,-9 5 236-16,-15 8-280 15</inkml:trace>
          <inkml:trace contextRef="#ctx0" brushRef="#br0" timeOffset="245035.6969">15090 12263 384 0,'10'-13'140'0,"0"26"-108"0,9 17-8 0,-9-13 108 16,-1 13-76-16,6 9 68 15,-5 22-72-15,-5 25 4 16,-5 22-32-16,-5 13 12 0,-10-13-20 16,-9-9 52-16,-10-12-36 15,-5-10-8-15,-10-12-12 16,-14-9 8-16,-5-12-12 0,0-10-128 16,5-12 68-16,-5-14-536 15</inkml:trace>
        </inkml:traceGroup>
      </inkml:traceGroup>
    </inkml:traceGroup>
    <inkml:traceGroup>
      <inkml:annotationXML>
        <emma:emma xmlns:emma="http://www.w3.org/2003/04/emma" version="1.0">
          <emma:interpretation id="{C92A572B-AE62-4083-AD53-2CFB36B804DD}" emma:medium="tactile" emma:mode="ink">
            <msink:context xmlns:msink="http://schemas.microsoft.com/ink/2010/main" type="paragraph" rotatedBoundingBox="13027,14705 23995,14889 23967,16519 12999,1633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218FEFA1-B11F-41CD-999C-E1B24D84786E}" emma:medium="tactile" emma:mode="ink">
              <msink:context xmlns:msink="http://schemas.microsoft.com/ink/2010/main" type="line" rotatedBoundingBox="13027,14705 23995,14889 23967,16519 12999,16335"/>
            </emma:interpretation>
          </emma:emma>
        </inkml:annotationXML>
        <inkml:traceGroup>
          <inkml:annotationXML>
            <emma:emma xmlns:emma="http://www.w3.org/2003/04/emma" version="1.0">
              <emma:interpretation id="{2C95FC2D-8F3E-4479-A084-71D04E6E4F87}" emma:medium="tactile" emma:mode="ink">
                <msink:context xmlns:msink="http://schemas.microsoft.com/ink/2010/main" type="inkWord" rotatedBoundingBox="13020,15080 13924,15095 13914,15715 13010,1570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47922.5299">10081 14491 456 0,'0'0'168'0,"15"4"-128"0,19 5-16 0,-5-9 168 0,19 4-112 15,25 5 20-15,5 0-60 16,0-9 16-16,4 0-28 16,6 0-8-16,-1-9-12 0,-4 9 4 15,-10 0-8-15,-15 0 16 16,-19 0-12-16,-10-4 32 16,-19 4-24-16,-10-5-48 0,-10 1 16 15,-4 0-288-15,-1-5 168 16</inkml:trace>
          <inkml:trace contextRef="#ctx0" brushRef="#br0" timeOffset="248174.2006">10795 14102 416 0,'-29'13'152'0,"10"13"-116"0,-10 13-12 0,19-4 152 16,-5 17-100-16,6 17 8 0,-1-5-56 16,0-7-24-16,0-1-8 15,1-4 56-15,-1-18-28 0,5 5 0 16,5-9-16-16,0-8 20 16,5-5-16-16,10-8-120 15,4-5 60-15,10-4-492 16</inkml:trace>
        </inkml:traceGroup>
        <inkml:traceGroup>
          <inkml:annotationXML>
            <emma:emma xmlns:emma="http://www.w3.org/2003/04/emma" version="1.0">
              <emma:interpretation id="{334D9237-B3BF-4AE8-9E9E-54447B7B5C19}" emma:medium="tactile" emma:mode="ink">
                <msink:context xmlns:msink="http://schemas.microsoft.com/ink/2010/main" type="inkWord" rotatedBoundingBox="14507,14833 15070,14842 15057,15662 14493,15652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8743.2208">11971 14219 392 0,'0'-56'148'0,"0"47"-116"0,-5-8-8 16,-5 17 32-16,-4-4-36 0,-10 4 52 15,-10 4-40-15,-5 13 36 16,-10 22-36-16,1 4 44 16,-6 13-44-16,6 9 12 15,9-4-28-15,10-9 44 0,14-5-32 16,15-8 4-16,19-5-20 16,15-8 20-16,20-4-20 15,9-5 40-15,5-8-28 16,-5-5 12-16,0-8-20 15,-4-5-8-15,-6-12-4 0,-14 3-4 16,-10-12 0-16,-14-9 0 16,-10-8 0-16,-10-1-28 15,-10-8 16-15,-9 9 4 16,-10 8 8-16,-5 9-20 16,-10 12 12-16,-4 18 4 15,-5 0 4-15,-1 18-44 16,11-1 24-16,9 4 8 15,15 1 8-15,9 0 4 16,10-1 0-16,15 1 16 16,9-5-8-16,10 0 76 15,10 1-48-15,0-5 12 16,0-5-28-16,0 1 16 16,0-1-24-16,-5-3 32 15,-5-5-28-15,-10-5 4 16,-4 5-12-16,-10-4-24 0,-10 0 8 15,5-1-112-15,-20-3-136 16,6-1 136 0,-1 1-404-1,1 3 296-15,-6 5 52 16</inkml:trace>
          <inkml:trace contextRef="#ctx0" brushRef="#br0" timeOffset="249210.9658">11825 14012 372 0,'5'-9'140'0,"0"9"-112"0,0-13-4 15,-5 13 172-15,5 0-112 16,4-8 80-16,-4-1-96 15,20 0-20-15,-1 5 0 0,0-13-32 16,5 8-24-16,-4-4 0 16,4-4 4-16,-5 4 4 15,-4 0 0-15,-6 4 0 16,1 1 44-16,-10-1-24 16,-5 9-8-16,0 9-8 15,0-1 28-15,-5 5-16 16,10 4 12-16,-1 5-16 15,1-5 44-15,5 1-28 16,0-1-148-16,-5 0 68 0</inkml:trace>
        </inkml:traceGroup>
        <inkml:traceGroup>
          <inkml:annotationXML>
            <emma:emma xmlns:emma="http://www.w3.org/2003/04/emma" version="1.0">
              <emma:interpretation id="{1A3240D7-6598-4C72-97F2-162650E258F7}" emma:medium="tactile" emma:mode="ink">
                <msink:context xmlns:msink="http://schemas.microsoft.com/ink/2010/main" type="inkWord" rotatedBoundingBox="15699,15066 17223,15091 17213,15652 15689,15626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50650.1023">12948 14314 236 0,'4'-9'88'0,"-4"9"-68"0,0 0-4 0,0 0 112 15,5-4-72-15,5-5 68 16,0 1-72-16,-1-5 24 16,1 4-44-16,0 1 0 0,-5-1-20 15,-5 0-16-15,-10 9 0 16,-5 0 28-16,-9 5-12 0,0 3-20 16,0 1 0-16,-1 0 12 15,6-1 0-15,-1 1-12 16,6 4 4-16,4 0-4 15,10 4 0-15,0 5 8 16,10-1 0-16,4 5 8 16,6 4-4-16,4 5-20 15,0-5 8-15,-4 0 12 16,-6-8 0-16,-9 0-12 16,-10-5 4-16,-9 0 12 15,-1-4-4-15,-9 0 8 16,0-4-8-16,-1-5-4 15,1-4 4-15,0-4 84 0,9-5-48 16,1 0 44-16,4-4-48 16,5-4-20-16,5 0-8 15,10 0 0-15,0-1-4 16,4-3-248-16,6-1 132 16,4 5-344-1</inkml:trace>
          <inkml:trace contextRef="#ctx0" brushRef="#br0" timeOffset="250964.9402">13186 14439 392 0,'-20'39'148'0,"11"-22"-116"0,-1 5-8 16,5-9 40-16,-5 0-40 15,5 0 0-15,0-4-16 16,1-1 36-16,-1-3-20 15,0-5 4-15,0 0-16 16,5 0-96-16,0-5 48 16,5 1-352-16</inkml:trace>
          <inkml:trace contextRef="#ctx0" brushRef="#br0" timeOffset="250787.4687">13322 14090 60 0,'-44'-5'24'0,"29"10"-20"0,-9 3 0 0,14 1-44 0</inkml:trace>
          <inkml:trace contextRef="#ctx0" brushRef="#br0" timeOffset="252196.5883">13453 14297 528 0,'14'-5'196'0,"-9"10"-152"0,-10 16-12 0,5-12 52 16,0 8-52-16,-4 9 4 16,-1 4-20-16,-5 1 16 15,0-5-20-15,5-1 24 0,1-3-24 16,-6-9-40-16,10-4 16 0,0-1-88 16,0 5 60-16,0-13-12 15,10-8 32-15,-1 8-76 16,1-5 56-1,0 1 24-15,4-9 12 16,1 4-12-16,-1 5 8 16,6-9-56-16,-1-8 32 15,-4 8-36-15,4-5 36 16,10-3 28-16,-4-5 4 16,-1 9 0-16,-5-5 4 15,1 0-40-15,-10 5 20 16,-5 0 40-16,-10 17-12 15,0 0 80-15,-5 17-56 16,-5 5 120-16,1 8-88 16,4 4 56-16,-4 5-72 15,9-8 16-15,5 3-40 16,5-4 0-16,9-4-16 0,6-8 0 0,-1-1-4 16,10-4 36-16,0-13-20 15,5 0-4-15,5 0-12 16,5-5 4-16,0-3-8 15,-1-1-36-15,-4 1 16 16,0-10-56-16,-5-8 40 16,-5-8-12-16,0-9 28 15,-4-1 16 1,-6 6 4-16,-9-10-12 16,4 9 4-16,-18 0-4 15,13 9 0-15,-18 4 0 16,4 5 0-16,-10 12 24 15,-4 9-8-15,-20 9-28 16,10 8 8-16,-15 13 56 16,5 9-20-16,0 0 8 15,10 0-20-15,5 8 0 0,9-8-4 16,10-4 12-16,20-10-12 16,9-3 24-16,15-9-20 15,0-4 12-15,-5-5-12 0,10-4 0 16,-5-9-4-16,-5 1-32 15,-10-5 12-15,-5-5-20 16,-19 1 16-16,0 0-28 16,-5-5 28-16,-9 5 4 15,-1 4 12-15,6 4 0 0,-1 5 0 16,5 0 0-16,5 4 0 16,10 0 0-16,-10 0 0 15,14-4 16 1,1 4 20-16,-10-5-20 15,0 1-16-15,-5 4-4 16,-5-4 4-16,0-1 0 16,-5 1 24-16,0 0-12 15,-4-1-12 1,9 1-4-16,-5-9 12 16,5 4-4-16,-4-4-4 15,4 9 4-15,-5-9-4 16,5 9 0-16,0-9 8 15,5 9-4-15,-4-5-12 16,-1 9 4-16,-5-9-24 16,5 9 16-16,-5-4 4 15,6 8 8-15,-11-4 24 16,5 0-12-16,-4 0-32 16,9 0 12-16,-5 0 28 15,10 0-12-15,-5 0-8 16,5 0-4-16,-5 0-24 15,10 9 16-15,-10 0 24 16,1 8-8-16,-6-4-16 16,10 4 4-16,-5 0 40 15,5 1-20-15,0-1 36 0,10 0-32 16,4 0 48-16,6 1-36 0,4-1 28 16,10 0-28-16,5-4 8 15,0-4-20-15,-5-1 0 16,-5 1-8-16,-5-13-52 0,1-1 28 15,-6 1-192-15,-9 0 116 16</inkml:trace>
        </inkml:traceGroup>
        <inkml:traceGroup>
          <inkml:annotationXML>
            <emma:emma xmlns:emma="http://www.w3.org/2003/04/emma" version="1.0">
              <emma:interpretation id="{B045E23F-82CE-4794-80C3-B966D50FDBFD}" emma:medium="tactile" emma:mode="ink">
                <msink:context xmlns:msink="http://schemas.microsoft.com/ink/2010/main" type="inkWord" rotatedBoundingBox="17829,14837 20691,14885 20671,16082 17809,16034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55228.3701">15799 14418 436 0,'-9'-9'160'0,"9"9"-124"0,0 0-8 16,0 0 104-16,0 0-76 16,0 0 4-16,0 0-36 15,0 0 44-15,9 0-36 16,1 0 28-16,0 0-32 0,0 0 0 16,4 0-16-16,6 0 28 15,9 0-24-15,5 0 12 16,5 0-16-16,0 9-16 15,-1-9 0-15,-4 8 20 16,-4-8-8-16,-6 0 16 0,-10 5-16 16,-4-14 16-16,-10 5-16 15,-5-1 4-15,-4 1-4 16,-1 4-16-16,0 0 4 16,0 0-24-16,1 0 16 15,-1 0-4-15,5 0 8 16,0-9-20-16,5 9 16 15,0-4-20-15,-5 4 16 16,1 0-8-16,-1 0 12 16,0-9-8-16,5 9 8 0,-15 0 8 15,10 0 4-15,1 0 0 16,-1 0 0-16,0 0 0 16,5 0 0-16,0 0 0 15,0 0 0-15,0 0 0 16,0 0 0-16,0 0-12 15,-5 0 8-15,5 0 4 16,-5 0 0-16,5 0 0 16,0 0 0-16,0 0 16 15,-5 9-8-15,5-9-20 16,-5 0 4-16,5 0-12 16,0 0 8-16,0 0 24 15,-4 0-4-15,4 0-12 0,0 4 0 16,0-4-68-16,0 0 40 15,0 0-100-15,0 0 72 16,0 0-172 0,0 0 128-16,0 9-152 15</inkml:trace>
          <inkml:trace contextRef="#ctx0" brushRef="#br0" timeOffset="256328.7994">16023 14197 208 0,'-5'0'76'16,"5"0"-60"-16,-5 18-4 0,5-10 136 0,-5 23-84 15,1-1 60-15,-1 9-68 16,-5 8 44-16,0 1-56 16,1-9-4-16,-1-1-24 15,5-3 8-15,0-5-16 16,0-4 16-16,0-9-16 0,1-4-64 15,-1-4 28-15,5-9-456 16</inkml:trace>
          <inkml:trace contextRef="#ctx0" brushRef="#br0" timeOffset="256640.3701">16519 14534 476 0,'4'69'176'0,"1"-34"-136"0,0 17-12 15,-5-18 40-15,0 18-44 16,0 4 0-16,-5 0-16 15,-9-4 92-15,-6-13-56 16,-9-9 36-16,-15-4-48 0,-4-21 8 16,-11-5-24-16,1-5 20 15,0-21-24-15,9-4 32 16,10-13-28-16,15-9-92 16,10-4 40-16</inkml:trace>
          <inkml:trace contextRef="#ctx0" brushRef="#br0" timeOffset="256786.1054">16543 13921 592 0,'0'-4'220'0,"0"4"-172"0,19 13-12 0,-14-5-4 16,15 5-24-16,4 22-512 15</inkml:trace>
          <inkml:trace contextRef="#ctx0" brushRef="#br0" timeOffset="257420.6827">16621 15053 416 0,'0'21'152'0,"4"-25"-116"0,-4 4-12 15,0 0 152-15,0-4-100 16,0-5-28-16,5-8-32 16,-5-9 36-16,0-9-28 15,10-4 8-15,0-8-20 0,-1-5-16 16,1 0 0-16,0-4 12 15,4-9-4-15,1-4-4 16,4-13 4-16,11-9-4 16,4 5 0-16,4 8-20 0,11 13 12 15,4 14 128-15,1 12-68 16,-5 13 8-16,-15 9-36 16,0 12-24-16,-5 14-4 15,-10 8 28-15,-14 5-12 16,-5 12 4-16,-5 1-8 15,-19-1 20-15,-5-3-16 16,-5-5-32-16,0-5 12 16,0-8-112-16,0-4 64 15,9-5-116-15,16-4 96 16,9 0 32-16,14 4 24 16,10 5-24-16,10 4 24 0,1 9 16 15,-1 12 4-15,-5 1 88 16,-10-1-44-16,-4-8 40 15,-10 9-48-15,-10-14 52 16,-10-3-52-16,-14-5 0 16,-5-5-20-16,-5 1 8 15,0-5-16-15,0-4 16 16,10 0-16-16,5-4 16 16,14-5-16-16,10-4-224 15,10 0 120-15,9-4-388 16</inkml:trace>
          <inkml:trace contextRef="#ctx0" brushRef="#br0" timeOffset="257752.0664">17320 14297 520 0,'-5'30'192'0,"5"0"-152"0,-5 13-8 0,5-17 28 15,0 9-40-15,0-5 8 16,0-4-16-16,0-4 20 16,0-5-20-16,0-8 40 0,0-9-28 15,0-5 32-15,0-16-32 16,5-1 20-16,5-13-24 16,0-12 16-16,4-9-20 15,6-5-24-15,9 10 0 16,10 7 48-16,9 10-20 0,-4 12 44 31,0 5-36-31,-5 13 4 16,4 8-20-16,-9 5-32 15,-4 8 8-15,-11 0-356 16,-4 0 200-16</inkml:trace>
          <inkml:trace contextRef="#ctx0" brushRef="#br0" timeOffset="254377.6225">15455 14189 416 0,'-5'21'152'0,"0"5"-116"0,5 26-12 16,0-22 120-16,0 9-84 15,0 4 8-15,0 1-40 16,5-6-16-16,4-7-8 15,1-1 28-15,-5-13-16 0,0 5 12 16,-5-14-16-16,0-3-24 16,-5-1 4-16,5-4-376 15,-5-4 212 1,0-1-100-16</inkml:trace>
          <inkml:trace contextRef="#ctx0" brushRef="#br0" timeOffset="254044.0079">15421 13856 248 0,'4'0'92'0,"-8"0"-72"0,-6 5-4 0,0-5-20 15,-4 4 0 1,-11-4 72-16,1 0-36 0,-10 4 40 16,10 1-40-16,-10-5 8 15,9 4-24-15,1 0-16 16,0 1-4-16,4-1 4 0,6 0 0 15,4 0 0-15,-5 5 0 16,6 0 0-16,-6-1 0 16,10 5 8-16,-9 5-4 15,4 12 76-15,0 22-44 16,5 17 56-16,-14 21-52 16,4 10-12-16,-9-10-16 15,5-7 8-15,-1-14-12 16,1 0-20-16,-1-17 4 0,6-5 64 15,4-17-28-15,5 1 52 16,10-14-48-16,10-9 20 16,-1-8-32-16,15 0-16 15,1 0-8-15,-1-8 28 16,5 3-12-16,0 1-92 16,0 0 44-16,0 0-308 15,0-1 192-15,-10 5-204 16</inkml:trace>
          <inkml:trace contextRef="#ctx0" brushRef="#br0" timeOffset="263531.7385">15493 13882 228 0,'0'-13'84'0,"0"18"-64"0,0-10-8 15,0 5 4-15,0-4-12 16,0 4 120-16,0 0-68 16,-14 0-28-16,4 0-24 15,-4 0 76-15,4 0-48 0,-10 4 0 16,6 5-20-16,-1 0 8 16,-14-1-12-16,5 1 24 15,-5 4-20-15,-1 0 4 16,1 4-8-16,-5 0-16 15,-5 5 4 1,15 4 48-16,-5 4-24 0,10 0-20 0,-6 9 0 16,6-4-8-16,-5 4 0 15,14-1 24-15,0 6-8 16,0-6 4-16,1 1-4 16,4 4 20-16,0 1-16 0,0-5 4 15,0-5-8-15,0-4 48 16,5 1-32-16,5 3 8 15,0-4-20-15,5 1 0 16,0-10-4-16,-1 5 12 16,1-4-12-16,0 4 4 15,-1-13-4-15,1 4 28 16,0 0-20-16,0-8-32 16,-1 4 8-16,6-5-236 15,-1 1 132-15</inkml:trace>
        </inkml:traceGroup>
        <inkml:traceGroup>
          <inkml:annotationXML>
            <emma:emma xmlns:emma="http://www.w3.org/2003/04/emma" version="1.0">
              <emma:interpretation id="{350F7AA9-2DA8-43D9-A3E2-3A8103CE7F2F}" emma:medium="tactile" emma:mode="ink">
                <msink:context xmlns:msink="http://schemas.microsoft.com/ink/2010/main" type="inkWord" rotatedBoundingBox="20887,14837 23995,14889 23967,16519 20860,1646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59134.2673">17942 14586 580 0,'10'-4'216'0,"-10"4"-168"0,29 4-12 0,-15-4 24 16,1 4-40-16,9 1 16 16,1-5-20-16,9-5-16 15,0 5-4-15,0-4-356 16,0 8 192-16</inkml:trace>
          <inkml:trace contextRef="#ctx0" brushRef="#br0" timeOffset="259927.4234">18345 15471 372 0,'5'13'140'0,"-5"-13"-112"0,5-8-4 0,0 3 136 15,5 1-92 1,-1-5 60-16,1 1-72 0,0-5-8 15,-1 4-28-15,1-12 24 16,0 8-28-16,-5-18 32 16,4 10-32-16,1-27 4 15,5 10-12-15,-1-45-24 16,1 10 8-16,-1-22 48 16,6 17-20-16,-10-12-8 15,14 16-8-15,-5-21-16 16,1 17 8-16,-1-21-16 15,5 17 12-15,-4 0 4 16,-1 22 4-16,11-1 16 16,-6 18-8-16,0 4-4 15,10 17 0-15,-10 5-4 16,1 17 0-16,-11 0-20 16,6 17 12-16,-11 9 4 15,6 9 4-15,-15 4 8 16,0 8-4-16,-10-4 16 15,1-4-12-15,-6 0 24 16,0-9-20-16,-14 1-20 16,15-5 0-16,-1-13-48 15,5 4 28-15,1-9-92 16,-1 1 68-16,20-9-12 0,-1 4 40 16,-4-4 4-1,15 22 12-15,-6-13 0 0,6 12 0 16,-6-3 32-16,1 3-12 0,-5 1 4 15,-20-5-8-15,5 0 64 16,-14-4-40-16,4 4 60 0,-9-8-56 16,-1 0 0-16,6-5-20 15,4-4 16-15,-4 0-20 16,4-4 24 0,6 4-24-16,9-9-12 15,5 0-4-15,-5-12-216 16,14 12 120-16</inkml:trace>
          <inkml:trace contextRef="#ctx0" brushRef="#br0" timeOffset="260229.1594">19045 13973 528 0,'14'-4'196'0,"-14"4"-152"0,20 4-12 15,-6 0 60 1,-4 5-56-16,0 4 4 16,4 4-24-16,-9 5 8 15,5-1-16-15,-15 5 4 16,0 4-4-16,-14-12 4 16,9 3-8-16,-14-8 24 15,0-8-16-15,14-5 32 16,0 8-28-16,10-16-4 0,15 8-8 0,28 0 4 31,-4 8-4-31,15 5-80 0,4 0 40 16,5 4-384-16,-14 1 236 0,-5-5-92 15</inkml:trace>
          <inkml:trace contextRef="#ctx0" brushRef="#br0" timeOffset="260527.9998">19424 14284 384 0,'-15'8'140'0,"15"-8"-108"0,15 26-8 0,-5-8 92 16,-1 3-68-16,-4 18-12 0,5 4-20 16,-10-4 12-16,0-4-16 15,0-5 4-15,0-4-8 16,0-9 20 0,-10-4-16-16,0-9 48 15,10 5-32-15,0-13 4 16,0-9-20-16,0 0 36 0,0-9-24 15,10-8-24-15,0-9 0 16,4 0 8-16,-4 0-4 0,5 5 24 16,4 4-16-16,5 4 92 15,-9 8-56-15,4 5-12 32,-4 9-24-32,4 8 0 15,-4 5-8-15,0 4-152 0</inkml:trace>
          <inkml:trace contextRef="#ctx0" brushRef="#br0" timeOffset="260785.6402">19832 14102 644 0,'24'-17'236'0,"-9"17"-180"0,9 9-20 0,-4-9 36 15,-6 17-48-15,-4 0 0 16,-20 5-16-16,10 8-24 16,0 0 8-16,-10-4 56 0,-4 5-24 0,-1-14-12 15,-4 0-4-15,9-8 16 16,10-1-12-16,20-8 12 16,4-8-12-16,15-1-76 15,4-8 32-15</inkml:trace>
          <inkml:trace contextRef="#ctx0" brushRef="#br0" timeOffset="262270.3792">20245 14098 268 0,'5'-4'100'0,"-5"4"-76"0,9 0-8 15,-9 0 36-15,10 4-32 16,-10-4 88-16,10 9-60 16,-5-1 32-16,4 5-48 15,1 0 44-15,-5 5-44 16,5-1 20-16,4 0-32 16,-4 0 8-16,-10 1-16 15,10-1 20-15,-10 0-20 0,9 1 12 16,-4-1-12-16,-5 0-16 15,0 5 0-15,10-1-4 16,-10 5 0-16,15 4 8 16,-10 1 0-16,9 3 44 0,-4 1-24 15,-5-1 8-15,4 1-16 16,1 12-16-16,-10 1 0 16,-10 4 12-16,1 12-4 15,-6 1 32-15,-9 0-20 16,-1-9-4-16,1-8-8 15,0-9 12-15,-5-9-8 16,0 0 16-16,-1-13-16 16,1 5 4-16,0-14-4 15,0 1-156-15,5-9 80 16,-1 9-264-16,1-9 188 16,5-5-192-16</inkml:trace>
          <inkml:trace contextRef="#ctx0" brushRef="#br0" timeOffset="264401.5512">20614 13908 456 0,'20'-9'168'0,"-11"9"-128"0,6-4-16 0,9 4 184 16,0 0-120-16,1 0 16 15,9 0-60-15,9 0 24 16,-4 4-40-16,5 1-4 0,-15-1-16 15,5 5 12-15,0-5-12 16,-9 0-20-16,-1 1 4 16,-14-5 20-16,4 0-4 15,-14 0-4-15,0 0 0 16,0 0-16-16,0 0 8 16,0 8-4-16,0 1 0 15,0 4 0-15,0 0 0 16,-5 9-20-16,-4 8 16 0,9 13-12 15,-10 22 12-15,5 12 8 16,-5 10 4-16,1-1 16 16,4-4-8-16,0 5-4 15,0 8 0-15,0 17 20 16,5 4-12-16,0-8 12 16,0-13-12-16,0-12 20 15,0-10-20-15,-5-17-4 16,0-4-4-16,1-13-32 15,-1-5 16-15,-5-3 4 16,0-10 8-16,-4-4 32 16,-1-8-16-16,-4-5 12 15,-11-4-16-15,-13-4 28 0,-16-5-24 16,-4 5-120-16,-29 8 56 16,-10 14-652-1</inkml:trace>
        </inkml:traceGroup>
      </inkml:traceGroup>
    </inkml:traceGroup>
    <inkml:traceGroup>
      <inkml:annotationXML>
        <emma:emma xmlns:emma="http://www.w3.org/2003/04/emma" version="1.0">
          <emma:interpretation id="{34C094B1-E302-43BF-B78C-9D03C1DEECF5}" emma:medium="tactile" emma:mode="ink">
            <msink:context xmlns:msink="http://schemas.microsoft.com/ink/2010/main" type="paragraph" rotatedBoundingBox="2557,15059 21418,16849 21260,18516 2399,167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D51EE5-D7C7-4A81-89CC-E27C59E9BC16}" emma:medium="tactile" emma:mode="ink">
              <msink:context xmlns:msink="http://schemas.microsoft.com/ink/2010/main" type="inkBullet" rotatedBoundingBox="2554,15086 4591,15279 4460,16651 2424,16458"/>
            </emma:interpretation>
          </emma:emma>
        </inkml:annotationXML>
        <inkml:trace contextRef="#ctx0" brushRef="#br0" timeOffset="289489.6145">549 14409 424 0,'34'-22'156'0,"-24"18"-120"0,-1 0-8 0,-9 4 88 16,0 0-68-16,-4-4 16 15,-11 8-40-15,-19 4-32 16,0 10 4-16,-15-1 8 0,-9 0 0 15,10 5-4-15,-11-5 4 16,-9 0-4-16,5-17 0 16,-15 0 24-16,5-4-12 0,-4 0-32 15,-1-5 12-15,10-8 20 16,10 0-8-16,14-1 0 16,5 1 0-16,15 0-24 15,4 4 12-15,6 0-24 16,14 4 20-16,0 9-12 15,9 5 12-15,1 8-8 16,5 8 8-16,9 9 0 16,-5 9 4-16,-4 0 24 15,0 4-8-15,-1 5-12 16,-9 8 0-16,-5 9 12 16,-5 8-4-16,0 1 16 15,0-5-12-15,-14-9 4 16,-5-4-4-16,4-8 4 15,-4-5-8-15,5-9 24 0,-1-3-16 16,6-1-40-16,4-13 16 16,0 0 0-16,10-4 12 15,0 0 0-15,15-4 0 16,-6 0 0-16,21-1 0 16,-1 1 0-16,5 4 0 15,9 0 24-15,-4 0-12 16,20 8-12-16,-11-3-4 15,1 3 12-15,-1 1-4 16,-4-5 16-16,-10 0-12 16,-5 1 4-16,-4-5-4 15,-6-5-112-15,-4-3 56 0</inkml:trace>
        <inkml:trace contextRef="#ctx0" brushRef="#br0" timeOffset="289777.8818">-428 15044 364 0,'-9'-13'132'0,"14"17"-100"0,-1 1-12 16,6-1 176-16,10 5-112 15,9-1 44-15,14 5-76 16,11 0 24-16,9 0-44 0,0 0 0 0,5 4-20 16,0 1 12-16,-9-10-16 15,-6 5 32-15,-9 4-24 16,-5-12-128-16,-5 3 60 16,-10-8-484-1</inkml:trace>
        <inkml:trace contextRef="#ctx0" brushRef="#br0" timeOffset="358868.3205">-326 14101 352 0,'-9'0'132'0,"9"0"-104"0,0 0-8 16,0 0-20-16,0 0-4 15,5 5 64-15,4 3-32 16,6 1 8-16,-1 0-24 0,6 4 12 16,9 4-16-16,10 0 4 15,10 5-4-15,9 4-8 16,10-13 4-16,0-5 12 15,5 9-8-15,4-17 4 16,11 0-4-16,4-8 4 16,-4 8-8-16,-15-9-64 15,-15 5 32-15,-14 0-172 16</inkml:trace>
        <inkml:trace contextRef="#ctx0" brushRef="#br0" timeOffset="290574.5464">1049 15130 288 0,'5'0'108'0,"0"5"-84"0,5-5-4 16,0 4 92-16,9-4-64 15,5 0 60-15,10-4-64 16,5-1 24-16,10 5-40 16,4-4-8-16,1 0-12 0,-6 4-8 15,-4 0 4-15,-10 4-16 0,-5-4 8 16,-9 0 48-16,-6 4-24 16,1 1-20-16,-10 3 0 15,-5-8-20-15,0 0 12 16,0 0-144-1,0 9 80-15,0-9-304 16</inkml:trace>
        <inkml:trace contextRef="#ctx0" brushRef="#br0" timeOffset="291005.7198">1103 15385 236 0,'-5'0'88'0,"10"0"-68"0,0 0-4 15,-5 0 80-15,9 0-56 0,1 4-8 16,0 1-20-16,4-1 32 16,1-4-20-16,0 4 32 15,4 1-32-15,0-1 4 16,6 0-16-16,-1-4 0 15,0 0-4-15,5 0 28 16,5 5-20-16,0-1-40 16,-4-4 12-16,-1 4 28 15,0 5-8-15,-5 0-44 16,1-1 20-16,-6 18-384 16</inkml:trace>
      </inkml:traceGroup>
      <inkml:traceGroup>
        <inkml:annotationXML>
          <emma:emma xmlns:emma="http://www.w3.org/2003/04/emma" version="1.0">
            <emma:interpretation id="{21D6A355-DA0F-497E-824B-D18FF2A10812}" emma:medium="tactile" emma:mode="ink">
              <msink:context xmlns:msink="http://schemas.microsoft.com/ink/2010/main" type="line" rotatedBoundingBox="5265,15316 21418,16849 21260,18516 5107,16983"/>
            </emma:interpretation>
          </emma:emma>
        </inkml:annotationXML>
        <inkml:traceGroup>
          <inkml:annotationXML>
            <emma:emma xmlns:emma="http://www.w3.org/2003/04/emma" version="1.0">
              <emma:interpretation id="{4FFE228B-F546-4549-800B-3FCFCA58A0EE}" emma:medium="tactile" emma:mode="ink">
                <msink:context xmlns:msink="http://schemas.microsoft.com/ink/2010/main" type="inkWord" rotatedBoundingBox="5215,15839 7796,16084 7703,17063 5123,16818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93153.7562">3002 15018 352 0,'-9'0'132'0,"14"0"-104"0,4 0-8 16,6 0 132-16,9 0-88 15,5-4-36-15,0-1-20 16,10 1 16-16,15 4-12 16,9-4 12-16,15-1-12 0,4 5-16 15,1 0 0-15,-10 0 12 0,-15 0-4 16,-4 0 8-16,-16 0-8 15,-13 0 16-15,-1 0-12 16,-14 0 16-16,-10 0-16 16,0 0 4-16,-10 5-4 15,0 3-16-15,1 5 4 16,-6 5 4-16,0 8 0 16,-4 12-20-16,0 10 12 15,-6 4 4-15,6 12 4 16,-10 10 0-16,-1 8 0 15,1 4 24-15,0-4-12 0,0-13-20 16,-5-12 0-16,0-14 20 16,0-9-4-16,0-12 32 15,0-22-24-15,5-22 76 16,0-25-56-16,0-9 4 16,4-13-24-16,1-5 40 15,0 1-28-15,4-5-24 16,6 0-4-16,-1 9 0 15,5 9 0-15,5 12 0 16,1 9 0-16,4 9-28 16,4 13 16-16,1 8-12 15,-5 9 12-15,10 9-8 16,0 4 8-16,0 4-264 16,4 0 148-16,6 1-304 15</inkml:trace>
          <inkml:trace contextRef="#ctx0" brushRef="#br0" timeOffset="292539.9954">2240 15359 416 0,'-5'-4'152'0,"10"8"-116"0,0 0-12 0,4 1 56 16,6-1-48-16,4 0 40 16,6 1-40-16,-1-1-20 15,0 0-4-15,5-4 24 16,0 0-16-16,1 0-32 0,-1 0 8 16,0 0-432-1,5 5 244-15,0 8 32 16</inkml:trace>
          <inkml:trace contextRef="#ctx0" brushRef="#br0" timeOffset="294639.3469">4134 15083 60 0,'10'0'24'0,"-5"-5"-20"0,5 5 0 15,-10 0-20-15,9 0 8 16,-9 0 20-16,0 0-4 16,0 0 60-16,10 0-40 15,-10 0 16 1,0 0-28-16,0 0-16 0,0 0-4 0,0 0 28 15,5 9-12-15,-5-9 4 16,0 0-8-16,0 0-8 16,5 4 4-16,-5-4-16 15,5 9 8-15,-5-9 40 16,0 0-24-16,0 0-20 16,0 0 4-16,-5-4 72 15,0-1-40-15,0 1 28 16,0 0-36-16,-4-1 60 15,-1 1-44-15,0 0 28 16,5 4-36-16,0 0 44 0,1 0-40 16,4 0 12-16,4 8-28 15,11-3 52-15,14-5-36 16,15 4 20-16,19-8-32 0,0 4-8 16,-4-5-8-16,4 5 12 15,-5 0-8-15,-19-4 4 16,0 4-4-16,-15 0-8 15,-5 0 4-15,-19 0 4 16,0 4-4-16,-4 5-20 16,-11 4 8-16,-9 4-32 15,-5 1 24-15,-1 3-84 16,1 1 60-16,5-1-4 16,9 14 28-16,1 4-24 15,9 0 24-15,15 17 4 16,14 22 12-16,-9 8 16 15,4 0-8-15,-4 1-4 16,-6-10 0-16,-9-16 20 0,-9-5-12 16,-11-17 4-16,-4-5-8 15,-15-12-76-15,-10-5 36 16,-4-8 4-16,0-5 16 16,-6-4 4-16,6-13 0 15,4-4 16-15,5-5-4 16,10 1-4-16,5 4 4 15,10 4 84-15,4 4-48 16,6 5 8-16,4-1-28 16,5 5 16-16,14 9-24 0,11-5 40 15,13-4-28-15,11 0-4 16,14-4-12-16,10 0-16 16,0-1 4-16,-10-3-92 15,-5-5 48-15,-4 0-196 16,-15 4 136-1,-10-8-16-15,-5-5 76 16,-14 14-12-16,0-10 36 16,4 5 28-16,-4-4 0 15,-5 8-80-15,-5-3 44 16,0-6 36-16,0 1 0 16,-5 4-24-16,5-4 12 15,-5-5 0-15,-10-4 8 16,1 5 0-16,4-5 0 15,-9 4 24-15,-6 5-12 0,6-5 40 16,-10 14-28-16,-5-5 48 16,-5 4-40-16,0 5 116 15,-5-1-80-15,1 5 36 16,-1 5-60-16,5-5 36 16,5 4-44-16,10 5 24 15,4 8-32-15,6 9 8 16,14 8-20-16,19 5 64 0,20 4-48 15,19-4 4-15,15-4-20 16,5-18-4-16,0 5-4 0,-1-14 20 16,1-25-16-16,-10 8-4 15,-10-12-4-15,-19-9 12 16,-19-14-8-16,-20 6 16 16,-24-1-16-16,-1-9 4 15,-9 9-4-15,-14 0 4 16,-11 9-8-16,16 0-28 31,9 13 12-31,4-5-20 16,11 14 16-16,19 8 8 0,19 0 8 15,11 8-108-15,4-8 60 16,9 13-428-16,-9-4 260 16,20 12-28-16</inkml:trace>
        </inkml:traceGroup>
        <inkml:traceGroup>
          <inkml:annotationXML>
            <emma:emma xmlns:emma="http://www.w3.org/2003/04/emma" version="1.0">
              <emma:interpretation id="{DB6E2B31-1305-4099-8C78-5B972462074A}" emma:medium="tactile" emma:mode="ink">
                <msink:context xmlns:msink="http://schemas.microsoft.com/ink/2010/main" type="inkWord" rotatedBoundingBox="8371,15611 10816,15843 10680,17280 8234,17048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96051.109">6335 15372 372 0,'-19'13'140'0,"9"4"-112"0,-4 9-4 16,9-4 84-16,-5 8-64 16,0 5 80-16,1 4-72 15,4-1-16-15,0 1-24 16,0-13 24 0,5 4-20-16,0-4 4 0,10-4-12 15,4-5-8-15,11-8 4 16,4-14-32-16,5-7 16 15,0-14-64-15,0-9 40 0,-5-4-80 16,-5 5 64-16,-9 3 28 0,-5 6 16 16,-6 12 76-16,-4 13-36 15,-4 13 112-15,4 12-84 16,4 10 12-16,11 4-48 16,9 4 12-16,5-4-20 15,5-9 8-15,10-8-12 16,-5-9 20-16,0-9-20 15,-5-8 32-15,-5-9-28 16,-10-9 12-16,-4-12-16 16,-10-10 0-16,-5-7-4 15,-5-1 28-15,-5 4-20 16,-4 5-40-16,9 4 12 0,0 9-44 16,5 8 36-1,10 9-372-15,4 5 216 16,15 8-228-16</inkml:trace>
          <inkml:trace contextRef="#ctx0" brushRef="#br0" timeOffset="296573.4916">7589 15277 332 0,'-15'43'120'0,"5"-21"-92"0,-14 17-8 16,19-13 124-16,-4 13-84 16,-11 12-16-16,1 10-28 0,-1-1 4 15,-4 1-12-15,-5-9 24 16,0-9-20-16,-5-4 4 16,5-18-8-16,-1 5 4 15,6-17-8-15,10-9 40 0,4-9-20 16,5-21-32-16,10-9 4 15,9-26-36-15,6-4 24 16,4 0-216 0,10-4 132-16,0 8 28 15,5 0 48-15,0 5 60 16,-10 12-24-16,0 9 148 0,5 5-88 16,-10 21 48-16,-4 13-72 15,-5 30 44-15,-1-4-52 16,6 4 24-16,4 13-36 15,-5 0 8-15,6 9-20 0,-1 4 20 16,-5 5-24-16,6 4 40 16,-6-5-28-16,-9-8-32 15,-10-5 4-15,-5-8-264 16,-10-4 148-16,-4-1-384 16</inkml:trace>
          <inkml:trace contextRef="#ctx0" brushRef="#br0" timeOffset="297042.7402">7351 14806 392 0,'-10'-4'148'0,"10"8"-116"0,0-4-8 15,0 0 84-15,10 9-64 16,9 4 80-16,5 0-72 16,10 0-36-16,5-4-12 15,10-1 12-15,-5-4-8 16,4 1-4-16,1-1 0 0,-5 0-24 0,-6-4 12 16,-13 0-452-1</inkml:trace>
          <inkml:trace contextRef="#ctx0" brushRef="#br0" timeOffset="296720.8843">7438 15515 632 0,'24'-13'236'0,"1"13"-184"0,4-5-16 0,-10 5 28 15,10 0-44-15,-4 5 0 16,4 3-12-16,0 1-32 15,5 0 12-15,0-5-340 16,-5-4 196-16,-9 9-148 16</inkml:trace>
          <inkml:trace contextRef="#ctx0" brushRef="#br0" timeOffset="295054.4485">5364 15575 572 0,'-15'-13'208'0,"15"13"-160"0,10 0-12 16,-10 0 68-16,14 0-64 16,-4 0 0-16,14-4-24 15,10 0 16-15,10-1-20 16,10-3-372-16,-16 16 192 16,6 5-160-16</inkml:trace>
          <inkml:trace contextRef="#ctx0" brushRef="#br0" timeOffset="295286.6086">6034 15735 340 0,'0'99'128'0,"10"-60"-100"0,14 17-8 0,-24-26 8 16,0 5-20-16,0-5 76 16,-14-4-48-16,-11-9 156 15,-4 1-112-15,-34-10 56 0,-5-3-80 16,-5-5-8-16,0 0-28 16,5-13-4-16,10-5-8 15,14-12-40-15,10-17 16 0</inkml:trace>
        </inkml:traceGroup>
        <inkml:traceGroup>
          <inkml:annotationXML>
            <emma:emma xmlns:emma="http://www.w3.org/2003/04/emma" version="1.0">
              <emma:interpretation id="{8EAC828D-6E86-441A-822D-753FD320601C}" emma:medium="tactile" emma:mode="ink">
                <msink:context xmlns:msink="http://schemas.microsoft.com/ink/2010/main" type="inkWord" rotatedBoundingBox="11823,17373 11902,17381 11878,17626 11800,17619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00678.7903">8969 16391 300 0,'-10'31'112'0,"0"3"-88"0,-4 22-8 0,-6-17 12 0,-4 0-20 16,0 0 40-16</inkml:trace>
        </inkml:traceGroup>
        <inkml:traceGroup>
          <inkml:annotationXML>
            <emma:emma xmlns:emma="http://www.w3.org/2003/04/emma" version="1.0">
              <emma:interpretation id="{0D08F669-B950-4232-9138-E0EFD9286A4F}" emma:medium="tactile" emma:mode="ink">
                <msink:context xmlns:msink="http://schemas.microsoft.com/ink/2010/main" type="inkWord" rotatedBoundingBox="14159,16500 16329,16706 16233,17721 14062,1751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03211.2878">13127 16007 208 0,'-29'13'76'0,"10"4"-60"0,-15 18-4 0,9-9 144 16,-9 13-88-16,5 21-28 15,-10 18-24-15,5 4 0 0,-4-13-8 16,4-4 16-16,0-14-16 15,-5-3 24-15,5-18-20 16,5-4 12-16,4-13-12 16,6-4 12-16,9-18-16 15,10-13 16-15,15 1-16 16,9-18-20-16,5-17 4 16,5-9-252-16,5 5 144 15,-5 3 20 1,10 1 60-16,14 0 36 0,-5 13 4 15,-9 8 84-15,5 5-44 16,-15 9 48-16,0 12-52 16,-10 9 76-16,-9 0-64 15,-6 13 36-15,11 13-52 16,-6 13 8-16,1 8-28 0,0 5 20 16,4 13-24-16,0-9 32 0,1-4-28 15,-6 4 20-15,-4-13-20 16,-5-4-16-16,-5-4-4 15,-10-10-324 1,-9-3 180-16,-1 4-176 16</inkml:trace>
          <inkml:trace contextRef="#ctx0" brushRef="#br0" timeOffset="302521.2023">11184 15955 132 0,'5'-9'52'0,"-5"14"-44"0,10-10 4 15,-10 5 88-15,0 0-56 16,0 0 88-16,0 9-76 15,0-9 52-15,0 0-64 16,0 0 4-16,0 9-28 16,0-9-4-16,9 4-8 15,6 0 36-15,4 1-20 0,6-1 12 16,13-4-20-16,-4 0-16 16,25 0-4-16,23 0 28 0,11 0-12 15,14 0-4-15,-15 0-4 16,0-4 20-16,-19-1-12 15,0-3 4-15,-15 3-8 16,-4-3 4-16,-15-1-8 16,-15 1-4-16,0 3 4 15,-14-3-4-15,0 3 0 16,-10 1 8-16,-10 4-4 16,10 0-4-16,-10 0 4 15,5 0-4-15,-4 4 0 0,-1-4-12 16,5 0 8-16,0 5 20 15,-9-1-8-15,14 5-12 16,-10 3 0-16,0 1 4 16,-4 0 0-16,-1 5-12 15,0 3 8-15,6 5 12 16,-11 9-4-16,1 4-36 16,4 4 16-16,1 4 16 15,4 1 0-15,0-1 28 16,-9-4-16-16,9-12-4 15,0-1-4-15,-4-13 4 16,-6-4-4-16,1-9 16 16,-5-8-12-16,-1-9 24 15,-9-13-20-15,0-8-20 0,-9-5 0 16,-6 0 12-16,-4 0 0 16,4 5-4-16,0-1 4 15,11 9 28-15,4 0-16 16,9 0 4-16,6 13-12 15,14-4-24 1,5 0 16-16,5 4 0 16,4 4 12-16,1 1-8 15,5 8-20-15,-5 0 8 16,-1 0 48-16,1 13-20 16,5-5-308-16,4 1 156 0</inkml:trace>
          <inkml:trace contextRef="#ctx0" brushRef="#br0" timeOffset="302717.725">12457 16171 496 0,'-5'9'184'0,"10"-1"-140"0,5 10-16 16,-10-10-4-16,-5 1-20 15,5 4 32-15,0 0-20 16,0 0-68-16,0-5 28 16</inkml:trace>
          <inkml:trace contextRef="#ctx0" brushRef="#br0" timeOffset="314907.2339">12816 16223 184 0,'-9'-9'68'0,"14"1"-52"0,-10 8-4 0,10-9-24 16,-1 9 4-1,1-4 32-15,-5-5-16 0,10 0 0 16,5 9-4-16,-6-13-16 15,-9 5 8-15,15-1 20 16,-10 1-8-16,0 3 16 16,-5-3-16-16,0-1 60 15,0 0-40-15,9 1 8 16,1 3-24-16,-5-3-16 16,-5 3 0-16,10 1 20 15,4-5-8-15,-4 1-4 16,0 3 0-16,-1-3 40 0,-4-1-24 15,5 1 36-15,0-1-32 16,-6 0 20-16,-4 1-24 16,10 3-28-16,5-3 4 15,-6 3 0-15,1 1 4 16,0 0-20-16,-5-1 12 16,4 5 20-16,1-4-4 15,0 4 32-15,-5 0-24 16,9 0-4-16,-9-4-8 15,0 4-4-15,-5 0 0 16,0 0 8-16,10 0-4 16,-10 0 24-16,0 0-16 15,0 0-4-15,0 0-4 16,0 0-24-16,0 0 12 0,0 0 12 16,9 8 0-16,-9-8-12 15,0 0 4-15,5 9 20 16,-5-9-8-16,0 0-12 15,0 9 0-15,0-9 12 16,0 0-4-16,0 8-20 16,0-8 8-16,0 0 32 15,0 9-16-15,0-9-16 16,0 0 0-16,0 0 4 16,10 9 4-16,-10-9-12 15,10 4 8-15,-5 0 12 16,-5-4-4-16,0 0 8 0,0 0-8 15,0 0-20-15,0 0 8 16,9 9 4-16,-9-9 4 16,10 4 0-16,-10-4 0 15,10 9 16-15,-5-1-8 16,4 1-4-16,6 0 0 16,-5 8 28-16,-1-4-16 15,6 4-208-15</inkml:trace>
          <inkml:trace contextRef="#ctx0" brushRef="#br0" timeOffset="303407.8786">12821 16331 716 0,'-14'-56'264'0,"14"43"-204"0,9-5-16 0,6 10 8 0,4-1-36 16,1 1 40-16,14-1-32 15,10 0 20-15,4 1-24 16,10 3 8-16,-9 1-16 0,0 4-236 16,-15-4 120-16,-10 4-460 15</inkml:trace>
          <inkml:trace contextRef="#ctx0" brushRef="#br0" timeOffset="303603.8609">12957 15769 652 0,'-5'-43'244'0,"5"43"-192"0,20-21-12 0,-6 12 24 15,11 0-44-15,4 5 8 16,10 8-16-16,4 5 12 16,6 4-16-16,-10 4-312 15</inkml:trace>
        </inkml:traceGroup>
        <inkml:traceGroup>
          <inkml:annotationXML>
            <emma:emma xmlns:emma="http://www.w3.org/2003/04/emma" version="1.0">
              <emma:interpretation id="{869C1E41-2C6C-4A7B-A28C-0823A9D4B947}" emma:medium="tactile" emma:mode="ink">
                <msink:context xmlns:msink="http://schemas.microsoft.com/ink/2010/main" type="inkWord" rotatedBoundingBox="16702,16622 21397,17067 21288,18219 16592,17774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09804.0685">15659 16974 364 0,'14'-17'132'0,"1"8"-100"0,14-8-12 0,-19 8 44 16,14-3-40-16,5-6-12 15,0-12-4-15,15 4 0 16,4-13-4-16,1-4 8 15,5-9-8-15,-6-13 16 0,1-4-12 16,-6-4 4-16,-13 0-4 16,4 8-16-16,-15 9 4 15,0 12 28-15,-9 10-12 16,-10 8 4-16,10 9-8 16,-20 12 28-16,10 18-20 15,-10 18 40-15,-4 20-32 16,9 14 12-16,0 4-20 15,0 0 20-15,5-8-24 0,5-14 12 16,5-8-12-16,0-9 28 16,-1-8-24-16,6-9 40 15,-1-9-32-15,6-8 12 16,-6-13-20-16,11-14-8 16,-6 1-4-16,-4-17-40 0,-1-14 20 15,-4 5-92-15,-10 0 60 16,10 8-12-16,-5 14 36 15,-5 8-4-15,-15 13 16 16,10 13 8-16,-14 22 4 16,9 21 44-16,-5 17-24 15,6 5 16-15,4-4-20 16,5-5-8-16,5-4-4 16,4-18 48-16,1 5-28 15,0-13 24-15,-5-5-28 16,9-8-96-16,-9-4 40 15</inkml:trace>
          <inkml:trace contextRef="#ctx0" brushRef="#br0" timeOffset="310239.719">16703 16560 572 0,'-29'-13'208'0,"34"13"-160"0,5-5-12 0,4 5 68 15,10 0-64-15,25-4 16 16,14 4-32-16,10 0 24 16,10 4-32-16,-1 5-488 0,1-5 256 15,14-21-68-15</inkml:trace>
          <inkml:trace contextRef="#ctx0" brushRef="#br0" timeOffset="310072.7755">17238 16184 372 0,'-15'-17'140'0,"-9"17"-112"0,-20 0-4 16,20 0 84-16,-20 8-64 16,-14 10-28-16,-10 16-12 15,0 14 76-15,9 12-48 16,11 9 36-16,14-8-40 16,9-5 8-16,11 0-20 15,14-8 20-15,14-14-24 0,11 1 32 16,9-14-28-16,0 1 12 15,14-5-16-15,-14-13-324 16</inkml:trace>
          <inkml:trace contextRef="#ctx0" brushRef="#br0" timeOffset="304458.1478">13691 16499 436 0,'-5'9'160'0,"25"-5"-124"0,23-4-8 0,-14 0 36 16,15 0-40-16,19 0 8 0</inkml:trace>
          <inkml:trace contextRef="#ctx0" brushRef="#br0" timeOffset="304310.7547">13900 16124 508 0,'-10'-5'188'0,"10"1"-148"0,15 4-8 16,-6 0 52-16,16 0-52 15,9 0 4-15,5 0-20 16,4 4 32-16,1 5-24 0,-10 0-428 15</inkml:trace>
          <inkml:trace contextRef="#ctx0" brushRef="#br0" timeOffset="308438.9285">14410 16495 248 0,'0'0'92'0,"0"0"-72"0,10 4-4 16,-1-4 96-16,6 0-64 16,4 0 52-16,15 0-60 15,0 0 60-15,15-4-60 16,0-5 0-16,4 1-24 16,0-1 16-16,-4 0-20 15,0 1-20-15,-6 3 0 0,-9 5 20 16,-9-8-4-16,-11 8-152 15,-14 0 76-15</inkml:trace>
          <inkml:trace contextRef="#ctx0" brushRef="#br0" timeOffset="305194.7233">15066 16240 384 0,'10'9'140'0,"-10"12"-108"0,4 14-8 0,-4 4 76 15,0 13-60 1,0 12 16-16,10 1-32 0,5 4 4 16,-15-13-16-16,-15-8 0 15,5-9-4-15,-4-9 36 0,-6-4-20 16,-9-13 20-16,-14-4-24 16,-6-9 0-16,-4-9-12 15,-11-4-8-15,1-4 4 16,10-14-104-16,14-16 56 15,15-14-440 1</inkml:trace>
          <inkml:trace contextRef="#ctx0" brushRef="#br0" timeOffset="305319.5506">15129 15856 332 0,'0'0'120'16,"10"0"-92"-16,-1 26-8 0,-9-13-52 0,0 4 12 15,10 13-224-15</inkml:trace>
          <inkml:trace contextRef="#ctx0" brushRef="#br0" timeOffset="305916.3022">15440 16119 216 0,'-29'9'80'0,"14"0"-60"0,6 3-8 0,-6 6 84 15,5 8-56-15,0 8 88 16,-4 14-72-16,-10-5 44 16,14 17-60-16,10-12-4 0,-15-1-20 15,15-12-12-15,0-9 0 16,0 0 20-16,15-5-12 0,-5-12 4 16,14 0-8-16,10-18 12 15,-10 0-12-15,15-12-28 16,-19-14 8-16,18-4-84 15,-18 9 56-15,-6 0 16 16,-4 0 16-16,5 21 24 16,-6 0-8-16,6 18 60 15,-5 13-40-15,14 3-4 16,5 6-12-16,0-5 8 16,5-9-12-16,-9-4 4 15,9-4-4-15,-10-9 12 16,0-5-12-16,0-8 16 15,1-4-16-15,-20-9 4 16,-1-4-4-16,-4-5 4 16,-4 1-8-16,-1-1-20 0,-10 5 8 15,15 4 12-15,-10 4 0 16,10 5-4-16,-14 4 4 16,4 5-200-16,10-1 108 15</inkml:trace>
          <inkml:trace contextRef="#ctx0" brushRef="#br0" timeOffset="312806.1202">17548 16914 132 0,'0'8'52'0,"0"1"-44"0,10 0 4 0,-5-1 68 16,-5 1-44-16,0 4 4 15,0-4-24-15,0 8-20 16,0-13 0-16,0 9 100 15,0-9-52-15,-5-4 52 16,-5 0-56-16,10 0 40 16,-9 0-44-16,9 0-12 15,0 0-12-15,-10 0-12 16,10 0 4-16,0 0 40 0,0 0-24 16,0 0 16-1,0 0-20-15,0 0 36 0,0 0-28 16,0 0 32-16,10 5-32 0,-10-5-4 15,9 0-12-15,6 0-24 16,9 0 8-16,-4 0 4 16,4 0 4-16,25 0 8 15,-1 0-4-15,6-5-4 16,-1 1 4-16,5 0-4 16,10-5 0-16,0-4 0 15,5 5 0-15,-5 3 32 16,-4-3-16-16,-11-5-32 15,-14 4 8-15,-15 5 36 16,0-9-16-16,-14 13 24 16,-10-9-20-16,-10 9 20 0,-4 0-24 15,4 9-20-15,-4-9 0 16,-1 8 12-16,5 1 0 16,1 0-108-16,9-9 56 15,9 4-360 1,1 5 228-16,5-1-116 15</inkml:trace>
          <inkml:trace contextRef="#ctx0" brushRef="#br0" timeOffset="311214.313">17932 16404 228 0,'-24'-13'84'0,"14"22"-64"0,-14 0-8 0,5-1 92 0,-6 5-60 15,-4 17 104 1,-5 5-84-16,0 0 68 0,5 3-76 16,14-3-20-16,15-1-24 15,25 1 32-15,9-5-20 16,14-4 20-16,1-4-24 0,9-9 28 15,10-5-32-15,-5-12-56 16,5-5 16-16,-9-4-52 16,-11-4 44-16,-14-13 16 15,-19-9 12-15,-15-8 12 16,-24-1-4-16,4 1-20 16,-9 8 8-16,0 13 12 15,0 4 0-15,9 9 8 16,1 13-8-16,9 5 8 15,5 3-8-15,5 5-144 0,10 4 76 16,9 9-360 0</inkml:trace>
          <inkml:trace contextRef="#ctx0" brushRef="#br0" timeOffset="310763.1121">17976 16119 592 0,'-29'-30'220'0,"34"30"-172"0,0-9-12 16,-5 9 48-16,9 0-52 15,6-8 16-15,4 8-32 16,6-5 8-16,9 5-12 16,9 0 80-16,11 0-48 0,-1 0-76 15,1 0 16-15,-15 0 4 0,-10 0 8 16,-10 0-76-16,-19 0 44 15,-14 5-164-15,-16-5 116 16,-4 4-116 0,-4 5 116-16,-1-5-36 15,5 5 72-15,0 4 24 16,4 0 20-16,6 12 80 16,10 14-40-16,4 26 128 15,10 17-92-15,5 13 8 16,0 0-44-16,9-26-8 15,-9-4-16-15,0-4 36 16,-10-14-24-16,-5-8-12 16,1-13-8-16,-6-5-16 0,-9-12 8 0,-10-9 4 15,9-9 0-15,-9-4-12 16,0-8 8-16,5 12 4 16,-5-4 0-16,10 5 0 15,5 3 0-15,14 5 44 16,5 0-24-16,24 9 44 15,5-5-36-15,15 14 4 16,4-14-20-16,1 9 28 16,9-13-24-16,10 0 40 15,-9 0-32-15,-1-5-84 16,-9-3 32-16,-15 4-160 16,-10-5 108-16</inkml:trace>
        </inkml:traceGroup>
      </inkml:traceGroup>
    </inkml:traceGroup>
    <inkml:traceGroup>
      <inkml:annotationXML>
        <emma:emma xmlns:emma="http://www.w3.org/2003/04/emma" version="1.0">
          <emma:interpretation id="{E03C1E11-4167-472C-9A7D-1E4E6FFD019D}" emma:medium="tactile" emma:mode="ink">
            <msink:context xmlns:msink="http://schemas.microsoft.com/ink/2010/main" type="paragraph" rotatedBoundingBox="4053,17409 17965,17872 17910,19507 3999,190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7CA1F4B-D287-40EE-91AF-7C02ACEBAB50}" emma:medium="tactile" emma:mode="ink">
              <msink:context xmlns:msink="http://schemas.microsoft.com/ink/2010/main" type="line" rotatedBoundingBox="4053,17409 17965,17872 17910,19507 3999,19043"/>
            </emma:interpretation>
          </emma:emma>
        </inkml:annotationXML>
        <inkml:traceGroup>
          <inkml:annotationXML>
            <emma:emma xmlns:emma="http://www.w3.org/2003/04/emma" version="1.0">
              <emma:interpretation id="{4923230C-42B2-4E49-BD01-78DD1F546786}" emma:medium="tactile" emma:mode="ink">
                <msink:context xmlns:msink="http://schemas.microsoft.com/ink/2010/main" type="inkWord" rotatedBoundingBox="4045,17651 8167,17788 8121,19181 3999,19043">
                  <msink:destinationLink direction="with" ref="{C58E2D6A-89B3-48AF-B9CE-C5AA2996D456}"/>
                </msink:context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26813.9762">2740 16724 176 0,'0'0'64'16,"-10"-4"-48"-16,6-1-8 0,4 5 8 0,0 0-12 16,0 0 16-16,0 0-12 15,0 0-4-15,0 0 0 16,0 9 48-16,0-9-28 16,0 0 16-16,0 0-24 15,0 4 36-15,-5 0-28 16,5-4-4-16,0 5-12 15,-5-1-16-15,5-4 4 16,0 0 12-16,0 4-4 16,0 1 8-16,0-5-8 15,0 0-4-15,0 0 4 16,0 0 4-16,-5 0-4 16,5 0-4-16,0 0 4 0,0 0 40 15,0 0-24-15,0 0-20 16,0 0 0-16,0 0 8 15,0 0-4-15,-5 4-12 16,-5-4 4-16,10 0 56 16,0 4-28-16,0-4 0 15,0 0-16-15,-4 5-24 16,4-5 8-16,0 0 40 16,0 0-20-16,-5 0-8 15,0 0-8-15,-5 0 4 16,10 0 0-16,-5 0 44 0,0 4-24 15,1-4-8-15,-6 0-8 16,0 4 12-16,10 1-8 16,-5-5 4-16,0 0-4 0,1 0 12 15,-6 0-12-15,10 4-4 16,-5-4 0-16,0 4-4 16,5-4 0-16,0 0 0 15,0 0 0-15,10 5 0 16,4-1 0-16,6 0 8 15,4-4-4-15,10 0 16 16,15 0-12-16,-1 0-4 16,20 9 0-16,-9 0 12 15,-11-5-8-15,1-4-4 16,-15 0 0-16,5 0 4 16,-20 0-4-16,5-4-12 15,-9-1 4-15,-5 1 12 16,-1 4-4-16,6-9-12 0,-15 9 4 15,10 0-16-15,-10 0 12 16,9 0 20 0,6 0-4-16,-5 0-4 15,4 0 0-15,-4 0-4 16,0 0 8-16,-1 0-4 16,-9 0-12-16,0 0 4 15,0 0 20-15,10 0-8 16,-10 0-12-16,0 0 0 15,0 0 4-15,0 0 0 16,0 0 16-16,0 0-8 0,0 0-20 16,0 0 4-16,0 0 20 15,-5 0-4-15,0 0-12 16,5 0 0-16,-4 0 4 16,-1 0 0-16,0 9-12 15,0-9 8-15,0 4 12 16,0 5-4-16,-4-9-20 15,-1 13 8-15,0-5 20 16,0 5-4-16,1 0-4 16,-6 13 0-16,1 0-32 15,-1 9 16-15,0 8 32 16,1 9-12-16,-6-5-16 16,1 9 0-16,9-8 4 15,-9-5 4-15,9 0 0 0,-5-8 0 16,6-5 16-16,-1-8-8 15,-5-5-4-15,6-8 0 16,-6-1-4-16,5-8 0 16,-9-4 0-1,4 0 16-15,1-14-36 16,-1 1 16 0,6-9 48-16,-6-4-20 15,-4-5 32-15,9-8-28 16,-5-4 0-16,-9-1-16 15,5 1-24-15,-1 3 4 16,1 1 20-16,-6 13-4 0,16 4-12 16,-6 0 0-16,5 5 12 15,6 3-4-15,-1 5-12 16,0 0 4-16,5 5 12 16,5 3-4-16,-5 5-92 15,9 5 52-15,1 3-316 16,5 1 196-1,4 8-196-15</inkml:trace>
          <inkml:trace contextRef="#ctx0" brushRef="#br0" timeOffset="320374.5218">1103 17255 248 0,'-10'0'92'0,"20"0"-72"0,-10 0-4 0,0 0 52 0,14 9-40 16,-4-5 112-16,10 0-80 15,-1 1 56-15,5-5-72 16,5 0 16-16,10-5-40 16,-5-3 28-1,5-1-32-15,0 0 12 0,0-4-16 16,-10 5 0-16,-5-1-4 15,-4 5 12-15,-6-5-12 16,-4 9 4-16,-10 0-4 0,-5 9-32 16,0-1 12-16,1 5-348 15,-6 0 200 1,5 5-148-16</inkml:trace>
          <inkml:trace contextRef="#ctx0" brushRef="#br0" timeOffset="319996.5161">1166 17000 184 0,'-5'0'68'0,"5"0"-52"0,0 0-4 0,0 0 116 15,0 0-72-15,0 0 48 16,0 0-60-16,0-4 20 16,0 0-36-16,0 4 0 15,0 0-16-15,0 0-8 16,0 0 0-16,0 0 4 0,0 0-4 15,0 0 24-15,0 0-16 16,10 0 24-16,4 4-24 16,1-4 40-16,9 0-28 15,5 4-4-15,5-4-12 0,0 9 4 16,5-5-8 0,-5 0-28-16,-5 1 12 0,1-5 56 15,-6 0-20-15,-9 0 8 16,-6 0-20-16,1 0 20 15,-10-5-20-15,0 1 4 16,0 0-8-16,-5 4-8 16,5 0 4-16,-5 0-200 15,5 0 108-15,-5 8-272 16</inkml:trace>
          <inkml:trace contextRef="#ctx0" brushRef="#br0" timeOffset="337938.3519">1783 17069 228 0,'10'22'84'0,"-5"-5"-64"0,-1 22-8 0,1-9 116 16,0 13-72-16,0 9 16 15,-5-4-48-15,0-1 12 16,-10-4-20-16,1-4 20 0,-6-8-24 16,-4 3 56-16,-15-8-36 15,9-9 12-15,-14-4-28 16,15-8-8-16,-10 3-4 16,10-8 20-16,-10-8-12 0,10 3 24 15,4-8-24-15,6-4-320 16,4-5 164-1,5-8-160-15</inkml:trace>
          <inkml:trace contextRef="#ctx0" brushRef="#br0" timeOffset="338090.8892">1730 16784 508 0,'4'-8'188'0,"-8"8"-148"0,-1 0-8 0,5 0-8 15,0 0-20-15,0 0-180 16,14 17 100-16,11 0-228 16</inkml:trace>
          <inkml:trace contextRef="#ctx0" brushRef="#br0" timeOffset="338914.9512">2118 16957 104 0,'5'0'36'0,"0"0"-28"0,-5 0 0 0,0 0 72 15,-5 13-44-15,0-4 76 16,-4 12-64-16,-1 5 20 16,0 9-40-16,5-1 60 0,0 5-48 15,5 0-24-15,5 0-16 16,5-9 36-16,0-4-24 16,-1-4 24-16,1-14-20 15,-5 1 36-15,-5-9-28 16,5-9-12-16,-5 5-8 15,0-13-32-15,0 4 16 16,0-13-128-16,0 0 80 16,0 4-76-16,0 5 80 15,0 4 4-15,5 9 32 16,0 8 48-16,-1 18-16 16,6 4 96-16,5 4-60 15,4-13 12-15,1 5-36 16,4-1 12-16,0-4-20 15,0-17 8-15,-4 0-12 0,-1-8 28 16,-4-9-24-16,-1-5 32 16,-4 0-32-16,-5-4-12 15,-5 1-8-15,-5-14 40 16,0 8-24-16,-4 1-36 0,-1 13 12 16,5 0-8-16,-5 8 12 15,5 5-144 1</inkml:trace>
          <inkml:trace contextRef="#ctx0" brushRef="#br0" timeOffset="346122.3641">3022 18119 280 0,'0'-22'104'0,"10"22"-84"0,-10 0 0 16,24-4 84-16,0-13-52 16,0 8-20-16,1-8-40 15,9-5 0-15,0-4 32 16,14-4-16-16,1-5-8 16,-5 9-4-16,-5-4 20 15,4 0-8-15,-18 0 4 16,-1 8-4-16,-14 9 12 15,4 0-12-15,-14 5-28 16,0 8 8-16,-14 8-4 16,4 10 8-16,0 7 44 15,-4 10-24-15,14 4 36 0,-10 0-32 16,20-9-4 0,-10 4-8-16,24-8 12 0,-14-4-8 15,14-9 24-15,0-13-20 16,-9 0 12-16,4 0-12 15,5-13-8-15,1-4 0 16,-1-5 20-16,-14-4-12 0,14-4 12 16,0 0-12-16,-14 4-24 15,5 4 4-15,-6-4-32 16,6 18 24-16,-15-5-4 16,0 13 12-16,-15 17 0 15,15-4 0-15,-9 17 24 16,-6-4-8-16,5 4 24 15,10 1-20-15,-9-6 24 16,9-3-24-16,0-5 12 16,0 5-12-16,0-13 12 0,9-1-16 15,-9 5-204 1,10-8 104-16</inkml:trace>
          <inkml:trace contextRef="#ctx0" brushRef="#br0" timeOffset="328105.471">3508 16815 164 0,'-10'-5'60'0,"5"1"-44"0,5 4-8 0,0 0 76 16,0 0-48-16,-5 0 56 0,0 0-52 15,5 0 24-15,-4 0-36 16,4 0 72-16,0 0-56 16,0 0 12-16,0 0-32 15,0 0 4-15,0 0-16 16,0 0 0-16,9 0-4 15,1 4 28-15,5 1-20 0,4-5 20 16,10 0-20-16,10 0-16 16,0 0-4-16,14 0-4 15,1 0 0-15,-1 0 24 16,-9-5-8-16,5 5 16 16,-11-4-16-16,-4-5-4 15,-9 9 0-15,-6 0 4 16,-4 0-4-16,-15 0-4 15,0 0 4-15,-10 0-4 0,5 0 0 16,0 9 0-16,5-5 0 16,-5 5-12-16,1-1 8 15,-1 5 12-15,0 5-4 16,0 8-12-16,0 0 4 16,-5 8 12-16,-4 18-4 15,-1 13-48-15,1-9 28 16,-1 13 28-16,-4-13-4 15,-6-8 16-15,11-10-12 16,-1-3-16-16,-4-9 0 16,4-5 4-16,6-3 0 0,-6-10 16 15,0 5-8 1,1-4-4-16,-1-9 0 0,6 9 4 16,-1-9-4-16,0-9 16 15,0 5-12-15,6-5 32 16,-6-8-24-16,5-9 20 15,5-13-20-15,-10-9 0 16,0-3-8-16,6-14-8 16,-1 4 4-16,-5 5 20 15,0 9-12-15,1 8-4 16,-6 9-4-16,0 8-4 16,6-4 0-16,-1 18-20 15,0-5 12-15,5 4-24 16,5 0 20-16,0 9 32 15,15 0-12-15,0 9-72 0,4-5 36 16,5 1-308 0,10-1 184-16,-9 13-224 15</inkml:trace>
          <inkml:trace contextRef="#ctx0" brushRef="#br0" timeOffset="346543.7377">4023 18061 372 0,'9'0'140'0,"6"0"-112"0,19-12-4 16,-15 12 40-16,11 0-40 0,4 0 16 16,14 8-24-16,11-8-212 15,-6 4 108-15,-14-4-152 16</inkml:trace>
          <inkml:trace contextRef="#ctx0" brushRef="#br0" timeOffset="346415.1434">4377 17755 332 0,'-9'-17'120'0,"-11"17"-92"0,-9 0-8 0,5 4 36 16,-10 9-36-16,-10 0 8 0,-5 18-16 15,6 3 56-15,9 5-40 16,5-4 40-16,9-1-36 15,15 5 8-15,0-4-24 16,20-5-8-16,14-17-4 16,0 13 56-16,5-5-32 0,0-16-328 15,-9 16 160 1,-1-4-164-16</inkml:trace>
          <inkml:trace contextRef="#ctx0" brushRef="#br0" timeOffset="328361.6483">4266 17030 540 0,'14'-8'200'0,"6"8"-156"0,4 0-12 15,-14 8 96-15,4-8-76 16,-4 0 60-16,0 5-68 15,-1-5-4-15,1 0-24 16,0 0 32-16,-10 0-24 0,10 0-216 16,-1 0 104-16,-4 8-468 15</inkml:trace>
          <inkml:trace contextRef="#ctx0" brushRef="#br0" timeOffset="329095.1005">4985 16845 248 0,'-15'8'92'16,"10"1"-72"-16,-4 0-4 0,-1 12 52 15,-10-3-40-15,1 20 104 0,-5 10-76 16,-1 21-8-16,-4 0-28 15,5-8 4-15,0-10-16 16,-1-3 60-16,1-5-40 16,5-13 16-16,-1-4-28 15,1-9 8-15,9-4-12 16,0-8 0-16,1-1-4 0,4-8 12 16,5-9-12-16,0-4-48 15,5-5 24-15,4-13-60 16,6-8 44-16,-1 0-64 15,1 0 56-15,4-9 36 16,6 0 4-16,-1 5-32 16,0 3 20-16,1 6-24 15,-1 3 20-15,-5 1 28 16,6 8-8-16,-16 4 8 16,6 5-4-16,0 8 48 15,4 0-32-15,-14 1 8 16,5 8-20-16,4 0 36 15,1 0-24-15,-1 13 20 16,11 0-24-16,-11 4 16 16,10 13-20-16,1 9 36 0,-6 0-28 15,1 17-12-15,-6 5-8 16,1 3 28-16,-1 1-16 0,-4-9 40 16,0-8-32-16,-1-5 20 15,1-13-24-15,-5-8 0 16,-5-1-12-16,0-8-140 15,-5-13 76-15,-5 0-308 16,-4-4 204 0,-6-5-156-16</inkml:trace>
          <inkml:trace contextRef="#ctx0" brushRef="#br0" timeOffset="329377.8564">4727 17147 364 0,'10'-13'132'0,"0"13"-100"0,4-4-12 0,1-1 132 16,4-3-88-16,6 8 8 15,4 0-44-15,5 0 20 16,0 0-32-16,5 0 4 0,-1 0-12 15,1 0-52-15,-5 0 28 16</inkml:trace>
        </inkml:traceGroup>
        <inkml:traceGroup>
          <inkml:annotationXML>
            <emma:emma xmlns:emma="http://www.w3.org/2003/04/emma" version="1.0">
              <emma:interpretation id="{692C3D25-38B4-4E63-8674-A48D254C49AB}" emma:medium="tactile" emma:mode="ink">
                <msink:context xmlns:msink="http://schemas.microsoft.com/ink/2010/main" type="inkWord" rotatedBoundingBox="8881,17570 11588,17660 11554,18688 8847,18598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30385.1985">5927 17225 444 0,'20'0'164'0,"-20"8"-124"0,24-3-16 16,0-5 88-16,1 4-68 16,9-4 8-16,0 4-32 15,4-8 32-15,6-5-28 16,0 1-12-16,4-1-8 0,-4 1-356 16,-5-1 192-1,10 5-124-15</inkml:trace>
          <inkml:trace contextRef="#ctx0" brushRef="#br0" timeOffset="330716.584">7079 17328 340 0,'19'70'128'0,"-9"-36"-100"0,0 1-8 16,-1-14 52-16,-4 5-44 15,-5-4 84-15,-5-1-60 16,-9-3 44-16,-11-1-56 16,-4 0 8-16,-10-8-32 15,0 8 8-15,1-13-12 0,-6-4 12 16,-14 0-16-16,9-4 16 15,-4-5-16-15,4-4 4 16,15-4-4-16,15 4-244 16,9-4 128-16</inkml:trace>
          <inkml:trace contextRef="#ctx0" brushRef="#br0" timeOffset="330855.4536">6981 16888 508 0,'5'-26'188'0,"0"26"-148"0,5-4-8 0,0 4-8 16,4 0-20-16,1 0-4 15</inkml:trace>
          <inkml:trace contextRef="#ctx0" brushRef="#br0" timeOffset="331453.045">7414 17035 340 0,'-29'30'128'0,"19"-4"-100"0,0 21-8 0,5-16 60 16,1 3-48-16,-1 1 40 15,5-1-40-15,0-8 0 16,9 4-20-16,6-12 20 15,-10-5-20-15,14-5 32 16,-4-3-28-16,9-10 12 16,-4 1-16-16,4-9 0 0,-5-4-4 15,1-5-24-15,-1 5 8 16,-14-5-48-16,0 5 28 16,0 13-48-16,-5 4 44 15,9 13 24-15,-9 13 8 16,10 4 20-16,5-9-12 0,4 5 24 15,6-8-20 1,4-5 4-16,5-5-8 0,0-8 20 16,0-8-16-16,-10-1 24 15,-9-4-24-15,-11-4 4 16,-8-5-8-16,-11-4-8 16,0-8 4-16,-4-1 4 15,0 5-4-15,4 4-12 16,5 0 4-16,5 13-312 15,5 4 168 1,5 9-120-16</inkml:trace>
          <inkml:trace contextRef="#ctx0" brushRef="#br0" timeOffset="332129.8476">8386 16944 184 0,'-5'4'68'0,"-5"5"-52"0,5 8-4 16,0-4 136-16,0 13-84 16,-4 13 72-16,-11 4-80 15,-4 22 40-15,5 0-56 16,-15 0 16-16,0-14-36 15,4-3 0-15,6-14-12 16,0-3 28-16,-5-10-20 0,14-16 32 16,-4 8-32-16,14-5 12 15,-10-8-16-15,10-8-16 16,5-5 0-16,5-9 12 16,10 9-4-16,-6-17-36 15,11-18 16-15,9 1-116 0,0-18 72 16,10 5-44-16,-5 12 60 15,5-4-28 1,-5 9 40-16,-5 13 44 16,-5 4-4-16,1 4 44 15,-11 5-28-15,1 8 48 16,4 5-40-16,-9 4 12 16,-5 0-28-16,5 22 28 15,4-9-28-15,6 30 32 16,-6 9-32-16,-4 12-12 15,14 1-8-15,-14 0 48 16,9-13-24-16,6 0 24 0,-11-14-24 0,-4-12 0 16,0 5-12-16,-6-10 28 15,-4-8-20-15,-4-4-200 16,-6-1 100-16</inkml:trace>
          <inkml:trace contextRef="#ctx0" brushRef="#br0" timeOffset="335569.9368">8186 16659 236 0,'5'0'88'0,"-5"0"-68"0,20 9-4 0,-15-9 96 15,-1 0-64-15,16 0 24 16,-6 0-40-16,6-9 12 16,-6 18-24-16,11-18-8 15,-1 18-8-15,-5-9 4 16,6 0-4-16,-11 0 16 15,1 0-12-15</inkml:trace>
          <inkml:trace contextRef="#ctx0" brushRef="#br0" timeOffset="332404.6084">8250 17376 528 0,'4'0'196'0,"-4"0"-152"0,25 0-12 0,-11 0 44 16,1-4-48-16,4-5-4 15,6 5-12-15,-1-1 16 16,0 1-16-16,0 0 24 0,1-1-24 16,-1 5-296-1</inkml:trace>
        </inkml:traceGroup>
        <inkml:traceGroup>
          <inkml:annotationXML>
            <emma:emma xmlns:emma="http://www.w3.org/2003/04/emma" version="1.0">
              <emma:interpretation id="{E796F053-3E5D-42F1-9827-A73A74DCF6B0}" emma:medium="tactile" emma:mode="ink">
                <msink:context xmlns:msink="http://schemas.microsoft.com/ink/2010/main" type="inkWord" rotatedBoundingBox="13462,18135 14843,18181 14805,19312 13424,19266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86676.2434">10504 18277 260 0,'-10'-21'96'0,"10"21"-76"0,0-35-4 16,0 14 8-1,5 3-16-15,0-20 16 16,5 7-16-16,4-33-28 16,-9 7 8-16,5-12 32 15,-1 13-12-15,6-9 16 0,0 9-12 16,-1-17-8-16,1 12 0 0,-1-3 12 16,6-1-8-1,-1 9 32-15,5-5-24 0,1 14 56 16,4-1-40-16,5 5 12 15,0 17-28-15,0 5-8 16,0 3-4-16,0 14 4 16,0 4-4-16,-5 4 8 15,-5 14-8-15,-4-1-20 16,-6 9 8-16,-14 4 4 16,-9 9 4-16,-16 4-100 15,-9 0 56-15,-9-4-164 0,-6 0 112 16,5-13-76-16</inkml:trace>
          <inkml:trace contextRef="#ctx0" brushRef="#br0" timeOffset="488449.9636">11038 17607 300 0,'83'9'112'0,"-49"-1"-88"0,10 5-8 15,-30-4 28-15,1-1-28 16,-6 1 92-16,-13 0-60 15,-11-1 32-15,-9 1-48 16,-10 0-36-16,-15-1 0 16,-4-3 36-16,-6 3-20 15,1-8-28-15,0 0 8 16,9 0-60-16,10-8 36 0,10 8-44 16,5-5 40-1,14 1-120-15,5 0 84 0,10-1-124 16</inkml:trace>
          <inkml:trace contextRef="#ctx0" brushRef="#br0" timeOffset="488452.9716">11539 17477 144 0,'-15'44'52'0,"15"-27"-40"0,-5 9 0 15,10-18 36-15,-5 10-28 16,0-5-20-16,0-5 0 16,0-3 16-16,0-5-8 15,0 0 92-15,0 0-52 16,0-9 20-16,5-8-36 15,0-5 4-15,9-8-20 16,1-5 64-16,4 1-48 16,6-5 60-16,4 0-56 15,5 13 64-15,5 0-60 16,-5 9 0-16,0 17-24 16,-5 0 16-16,-5 17-20 0,-4-4-20 15,-1 4 0-15,-4 1-304 16,-1 3 172-16,-9-16-220 15</inkml:trace>
        </inkml:traceGroup>
        <inkml:traceGroup>
          <inkml:annotationXML>
            <emma:emma xmlns:emma="http://www.w3.org/2003/04/emma" version="1.0">
              <emma:interpretation id="{371D988D-BF31-4AAE-B4AE-E674EB0E7B8D}" emma:medium="tactile" emma:mode="ink">
                <msink:context xmlns:msink="http://schemas.microsoft.com/ink/2010/main" type="inkWord" rotatedBoundingBox="15342,18013 17099,18071 17077,18713 15320,18655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88455.9804">12394 17499 300 0,'0'-13'112'0,"0"9"-88"0,5-1-8 16,-5 5 144-16,9-4-92 16,1 4 24-16,9-4-52 15,6 4 8-15,4 0-28 16,0 0 28-16,5 0-32 15,5 0 12-15,0 4-16 0,-5 0 0 16,-5-4-4-16,0 5 20 16,-5-1-16-16,-4 0-172 15,-6 1 88-15,-4 3-316 16,-10 1 216 0,-5 0 16-16</inkml:trace>
          <inkml:trace contextRef="#ctx0" brushRef="#br0" timeOffset="488457.4836">12423 17663 476 0,'14'4'176'0,"6"-4"-136"0,4-4-12 0,-4 4 100 16,9 0-76-16,5 0-12 15,5 0-24-15,0 0-4 16,-5 0-8-16,0 0-168 15,-5 0 88-15,0 4-288 0</inkml:trace>
          <inkml:trace contextRef="#ctx0" brushRef="#br0" timeOffset="489889.5243">13249 17637 340 0,'-10'-4'128'0,"15"4"-100"0,5 0-8 0,-1 0 132 15,6 0-88-15,4 4-16 0,6-4-32 16,9 4-4-16,0 5-8 16,14-5 16-16,1 1-12 15,4-5-12-15,10-5 0 16,10 1 40-16,5 4-24 15,0-9-8-15,-10 9-8 0,-5 0-16 16,-5 0 12-16,-24-4 40 31,0 4-20-31,-9-4-152 16,-11 8 76-16,-4-8-292 16,0 4 196-16,-20 4 48 0</inkml:trace>
          <inkml:trace contextRef="#ctx0" brushRef="#br0" timeOffset="488944.3281">13482 17132 208 0,'15'-30'76'0,"-6"21"-60"0,11-4-4 16,-6 9 28 0,1-1-24-16,-1 1 64 0,1 0-44 15,0 4 0-15,-1 8-20 16,-4 10 52-16,0 8-40 15,-6 12 8-15,-8 6-24 16,-1-1 12-16,-5 0-16 16,-5-4 16-16,-9-5-16 15,0-3 16-15,-5-5-16 16,-5-5-20-16,0-8 4 16,0-9 12-16,0-4 0 15,9-8-12-15,6-14 4 16,9-8-40-16,10 4 24 0,10 0-36 15,9 5 32-15,6-1 28 16,4 13 0-16,0 9 96 16,0 18-52-16,-5-1 32 15,1 9-48-15,-1 0 8 16,0 4-24-16,-4-4 8 16,-1 0-12-16,-4-9-8 15,-1 0 0-15,-4-4-32 16,0 0 16-16,-5-13-284 15,4 5 160-15</inkml:trace>
        </inkml:traceGroup>
        <inkml:traceGroup>
          <inkml:annotationXML>
            <emma:emma xmlns:emma="http://www.w3.org/2003/04/emma" version="1.0">
              <emma:interpretation id="{9453B321-088F-4F36-8118-26C553F3A6FD}" emma:medium="tactile" emma:mode="ink">
                <msink:context xmlns:msink="http://schemas.microsoft.com/ink/2010/main" type="inkWord" rotatedBoundingBox="16440,18620 16811,18632 16795,19114 16424,19101"/>
              </emma:interpretation>
              <emma:one-of disjunction-type="recognition" id="oneOf29">
                <emma:interpretation id="interp29" emma:lang="" emma:confidence="0">
                  <emma:literal>*</emma:literal>
                </emma:interpretation>
                <emma:interpretation id="interp30" emma:lang="" emma:confidence="0">
                  <emma:literal>1</emma:literal>
                </emma:interpretation>
                <emma:interpretation id="interp31" emma:lang="" emma:confidence="0">
                  <emma:literal>+</emma:literal>
                </emma:interpretation>
                <emma:interpretation id="interp32" emma:lang="" emma:confidence="0">
                  <emma:literal>l</emma:literal>
                </emma:interpretation>
                <emma:interpretation id="interp33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491571.5019">13623 17771 176 0,'5'-4'64'0,"0"4"-48"16,-1 0-8-16,-4 0 96 0,0 0-60 15,0 0 24-15,0 0-36 16,0 0 12-16,0 0-24 16,10 0 28-16,-10 0-32 15,0 0 4-15,0 0-12 16,0 0 20-16,0 0-16 16,5 8 4-16,-5 1-8 15,0 4 48-15,-5-4-32 16,0-1-12-16,-4 14-4 15,-1-5 0-15,5 0-4 16,-5 14 8-16,1-1-8 0,-1-4-12 16,0 0 4-16,0 0 20 15,1-9-8-15,-6 9 4 16,5-13-4-16,1 4-8 0,-1-4 4 16,5-4 12-16,-5-1-8 15,1-8-12-15,9 0 0 16,0-4-112-16,0-9 64 15,0 9-208 1</inkml:trace>
          <inkml:trace contextRef="#ctx0" brushRef="#br0" timeOffset="490217.3982">13827 17641 312 0,'-10'9'112'0,"1"-9"-84"0,-6 17-12 0,5-4 72 15,-4 5-52-15,-6 3-4 16,1 5-20-16,-5-4-12 16,4 8 4-16,1-4-4 15,-6-5 0-15,16-3-12 0,-6-10 8 16,5 10 12-16,1-14-4 16,-1 13-180-16,5-17 100 15,0 5-140-15</inkml:trace>
          <inkml:trace contextRef="#ctx0" brushRef="#br0" timeOffset="490535.7878">13623 17659 236 0,'0'0'88'0,"5"8"-68"0,0-3-4 0,-5-5 88 15,0 0-60-15,9 8 8 16,1 1-32-16,0 0 48 15,4 4-36-15,1 4 28 16,4 9-32-16,1-5-8 16,4 14-12-16,-4-1 4 15,4 1-8-15,0-5 16 16,-4-4-12-16,-6 9 4 16,-4-18-4-16,-10 5-40 0,0-5 16 15,-10-4-136-15</inkml:trace>
        </inkml:traceGroup>
        <inkml:traceGroup>
          <inkml:annotationXML>
            <emma:emma xmlns:emma="http://www.w3.org/2003/04/emma" version="1.0">
              <emma:interpretation id="{C2D36BE1-C028-4FF7-B26C-E6016019CC37}" emma:medium="tactile" emma:mode="ink">
                <msink:context xmlns:msink="http://schemas.microsoft.com/ink/2010/main" type="inkWord" rotatedBoundingBox="16722,18056 17119,18070 17108,18387 16711,18374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89339.5605">13832 17115 260 0,'-20'21'96'0,"20"-21"-76"0,-14 48-4 0,4-27 132 16,10 5-84-16,-5 4-16 15,5 1-32-15,0-1 12 16,5-4-16-16,0 0-128 16</inkml:trace>
          <inkml:trace contextRef="#ctx0" brushRef="#br0" timeOffset="489186.9727">13827 17106 248 0,'-19'-13'92'0,"19"13"-72"0,4 9-4 15,1-9 132 1,0 4-84-16,5-4 52 16,4 4-68-16,20-4 12 15,5 5-40-15,5-10 0 16,5 5-12-16,-6-4 4 16,1 0-8-16,-10-9-100 15,-5 13 52-15,-14-9-220 16,-6 9 148-16</inkml:trace>
          <inkml:trace contextRef="#ctx0" brushRef="#br0" timeOffset="489517.3725">14021 17093 520 0,'-5'17'192'16,"5"-17"-152"-16,-14 56-8 0,4-25 60 15,5-1-56-15,-4 9 24 16,9 8-40-16,-10-8-72 16,10 0 28-16</inkml:trace>
        </inkml:traceGroup>
        <inkml:traceGroup>
          <inkml:annotationXML>
            <emma:emma xmlns:emma="http://www.w3.org/2003/04/emma" version="1.0">
              <emma:interpretation id="{4BE4964D-F05B-48BC-891E-C21B7B8501CF}" emma:medium="tactile" emma:mode="ink">
                <msink:context xmlns:msink="http://schemas.microsoft.com/ink/2010/main" type="inkWord" rotatedBoundingBox="17346,18515 17943,18535 17933,18845 17335,18825"/>
              </emma:interpretation>
              <emma:one-of disjunction-type="recognition" id="oneOf31">
                <emma:interpretation id="interp35" emma:lang="" emma:confidence="1">
                  <emma:literal>r</emma:literal>
                </emma:interpretation>
                <emma:interpretation id="interp36" emma:lang="" emma:confidence="0">
                  <emma:literal>n</emma:literal>
                </emma:interpretation>
                <emma:interpretation id="interp37" emma:lang="" emma:confidence="0">
                  <emma:literal>Y</emma:literal>
                </emma:interpretation>
                <emma:interpretation id="interp38" emma:lang="" emma:confidence="0">
                  <emma:literal>y</emma:literal>
                </emma:interpretation>
                <emma:interpretation id="interp39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492098.4043">14410 17616 372 0,'0'0'140'0,"0"0"-112"0,0 13-4 0,0-5 56 16,0 9-48 0,0 5 84-16,0 4-64 0,10-4-28 15,-10 3-12-15,9 1 4 16,-9-4-8-16,-4-5 24 0,8-4-20 15,-4-4 68-15,0-9-48 16,0-9-4-16,0-8-16 16,0 0 0-16,5-5-8 15,5-8-4-15,5-5 4 16,14 5-4-16,0 0 0 16,15 0-20-16,14-1 12 15,0 5 64-15,0 9-28 0,1 13 24 16,-11 8-32-16,-4 5 8 15,-10 4-16-15,0 4-148 16,-5-4 72-16,-4 9-536 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59:44.4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58E2D6A-89B3-48AF-B9CE-C5AA2996D456}" emma:medium="tactile" emma:mode="ink">
          <msink:context xmlns:msink="http://schemas.microsoft.com/ink/2010/main" type="inkDrawing" rotatedBoundingBox="5129,18565 7985,18503 7987,18607 5131,18668" semanticType="underline" shapeName="Other">
            <msink:sourceLink direction="with" ref="{4923230C-42B2-4E49-BD01-78DD1F546786}"/>
            <msink:sourceLink direction="with" ref="{E8D9B43B-298D-4DD9-A2FA-272E886A4FAA}"/>
            <msink:sourceLink direction="with" ref="{6C2534A6-1D8E-4201-BEA5-A2A90BF254A9}"/>
            <msink:sourceLink direction="with" ref="{409B3C18-4B0B-40B1-B4CE-96852AC81B26}"/>
            <msink:sourceLink direction="with" ref="{DD2D37AE-A530-4A16-9B8E-0DFA0B106984}"/>
          </msink:context>
        </emma:interpretation>
      </emma:emma>
    </inkml:annotationXML>
    <inkml:trace contextRef="#ctx0" brushRef="#br0">0 30 156 0,'10'0'56'0,"-5"0"-44"0,-5 0-4 0,0 0 52 16,9 0-36-16,-9 0 52 16,0 0-44-16,15 13 12 15,-5-5-28-15,-1 5 36 0,-4-4-28 16,5-1 20-16,9-3-24 16,-4 3 16-16,9 1-20 15,0-5 8-15,1-4-12 16,9 0 12-16,0-4-16 15,14-5-4-15,11 9 0 16,23 0 4-16,11 0-4 16,9 9-4-16,-5 0 4 15,10-9 28-15,19-5-16 16,20 5-32-16,-1 0 8 16,11-4 0-16,9-13 8 15,5 12 8-15,-5-3-4 16,-14 3 32-16,-15-12-20 15,-5 17 12-15,-9-8-16 16,-11-5-24-16,-18 8 4 16,-20-3 40-16,-15 3-20 0,-19 1 24 0,-15 0-20 15,-14-1-24-15,-10 5 0 16,-15 0-68-16,-9 0 44 16,-10 9-332-1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36:55.2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B3B307-0CED-4F66-800B-CF3C864FFC20}" emma:medium="tactile" emma:mode="ink">
          <msink:context xmlns:msink="http://schemas.microsoft.com/ink/2010/main" type="inkDrawing" rotatedBoundingBox="17309,11105 19889,11119 19888,11134 17308,11120" semanticType="strikethrough" shapeName="Other">
            <msink:sourceLink direction="with" ref="{852287DD-9756-4AB5-853A-20CDB7409B03}"/>
          </msink:context>
        </emma:interpretation>
      </emma:emma>
    </inkml:annotationXML>
    <inkml:trace contextRef="#ctx0" brushRef="#br0">18 10 624 0,'-9'-4'228'0,"9"4"-176"0,-5-4-16 15,0-1 96 1,10 10-80-16,0-5-12 15,4 4-24-15,40-4 28 16,9 4-20-16,49-4 84 16,5 0-60-16,82-4 108 15,1 0-84-15,67 8 16 16,-5 0-52-16,1 1 20 16,-35-1-28-16,-9-4-28 15,-39 4 0-15,-19-4 8 16,-35 0-4-16,-34-4 24 0,-28 4-16 0,-35-4-20 15,-14 4 0-15,-39-5-188 16,-1 5 104-16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00:26.5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8T16:03:00.651"/>
    </inkml:context>
  </inkml:definitions>
  <inkml:traceGroup>
    <inkml:annotationXML>
      <emma:emma xmlns:emma="http://www.w3.org/2003/04/emma" version="1.0">
        <emma:interpretation id="{3C99B5B4-B996-4F26-9486-6F07E9CF1062}" emma:medium="tactile" emma:mode="ink">
          <msink:context xmlns:msink="http://schemas.microsoft.com/ink/2010/main" type="writingRegion" rotatedBoundingBox="1660,426 23397,136 23647,18868 1910,19158"/>
        </emma:interpretation>
      </emma:emma>
    </inkml:annotationXML>
    <inkml:traceGroup>
      <inkml:annotationXML>
        <emma:emma xmlns:emma="http://www.w3.org/2003/04/emma" version="1.0">
          <emma:interpretation id="{5F3240F7-2FFD-4446-B8F4-F4B060E17D3E}" emma:medium="tactile" emma:mode="ink">
            <msink:context xmlns:msink="http://schemas.microsoft.com/ink/2010/main" type="paragraph" rotatedBoundingBox="2437,283 18425,518 18391,2874 2402,26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7FF640-8BCA-4359-AE81-1D5510363B36}" emma:medium="tactile" emma:mode="ink">
              <msink:context xmlns:msink="http://schemas.microsoft.com/ink/2010/main" type="line" rotatedBoundingBox="2437,283 18425,518 18391,2874 2402,2639"/>
            </emma:interpretation>
          </emma:emma>
        </inkml:annotationXML>
        <inkml:traceGroup>
          <inkml:annotationXML>
            <emma:emma xmlns:emma="http://www.w3.org/2003/04/emma" version="1.0">
              <emma:interpretation id="{3F7DDC8D-D866-448D-A81E-B6B6194C0A4E}" emma:medium="tactile" emma:mode="ink">
                <msink:context xmlns:msink="http://schemas.microsoft.com/ink/2010/main" type="inkWord" rotatedBoundingBox="2435,431 3409,445 3389,1747 2416,1733"/>
              </emma:interpretation>
            </emma:emma>
          </inkml:annotationXML>
          <inkml:trace contextRef="#ctx0" brushRef="#br0">975 14 424 0,'-5'0'156'0,"5"0"-120"0,-5-4-8 16,0 0 60-1,5 4-52-15,-10-4 40 16,1 4-44-16,-11 0-36 15,1 4 0-15,-10 0 16 16,4 5-4-16,-14-9 4 16,5 4-4-16,-14-4-16 15,4 0 4-15,-19-9 4 16,9 9 0-16,-9-12 0 16,10 16 0-16,-5-8 8 0,19 4-4 0,0 0-12 15,5 4 4-15,5 0-4 16,9 5 0-16,1-5-12 15,19 5 12 1,-10-5-4-16,10 5 4 0,-5 4 0 16,10 0 0-16,-5 4 8 15,10 4 0-15,-10 10 16 16,5 3-8-16,-10 9-4 16,5 5 0-16,-10 4 4 15,0-5-4-15,-9 9 8 16,4 5-8-16,-9-5-4 15,9-4 4-15,-9-5-4 16,10-3 0-16,-6-10 8 16,6 1-4-16,-1-9-4 15,5-5 4-15,-4-4-24 16,9 5 12-16,0-5-4 16,10 5 4-16,5-5 32 15,4 0-12-15,10-4 12 16,10 5-12-16,30-14 12 15,-6 5-16-15,25-9 24 16,-15 4-20-16,14-4 4 16,-14 4-8-16,-19 1 4 15,-1-1-8-15,-14 0-4 16,-5 0 4-16,-14 5 4 16,0 0-4-16</inkml:trace>
          <inkml:trace contextRef="#ctx0" brushRef="#br0" timeOffset="299.7938">134 723 288 0,'-29'-18'108'0,"29"18"-84"0,-5-4-4 0,5 0 64 16,5 4-48-16,0-9 32 15,0 1-40-15,4-5 28 16,6 4-32-16,4 0 56 16,15 5-44-16,10 0 28 15,0 8-36-15,14-4 8 16,5 4-20-16,0 1 8 16,-4 8-12-16,-11-5 12 15,-14 5-16-15,0-4-64 16,0-1 28-16,-19-16-216 15,9 8 132-15</inkml:trace>
          <inkml:trace contextRef="#ctx0" brushRef="#br0" timeOffset="587.5614">557-275 332 0,'-5'-17'120'0,"5"17"-92"0,19-9-8 0,-14 5 156 16,0 4-100-16,14-4 60 16,1 8-80-16,4-4 12 15,5 4-40-15,-4-4-16 16,4 5-8-16,5-5 28 15,0 4-16-15,9-4 12 16,6 0-16-16,5-4-164 16,-6-1 80-16</inkml:trace>
        </inkml:traceGroup>
        <inkml:traceGroup>
          <inkml:annotationXML>
            <emma:emma xmlns:emma="http://www.w3.org/2003/04/emma" version="1.0">
              <emma:interpretation id="{195A551B-1260-43EF-9155-3216D8FF0295}" emma:medium="tactile" emma:mode="ink">
                <msink:context xmlns:msink="http://schemas.microsoft.com/ink/2010/main" type="inkWord" rotatedBoundingBox="4318,1104 4750,1110 4747,1300 4315,12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966.1734">1932 356 124 0,'4'0'44'0,"-4"0"-32"0,0 0-4 16,0 0 56 0,0 0-36-16,0 0 8 15,0 0-24-15,0 0 44 16,0 0-28-16,0 0-4 15,0 0-16-15,0 0 20 16,0 0-16-16,0 0 24 16,0 8-24-16,0-8 4 0,0 0-8 0,0 0 12 15,0 0-12-15,-4 0 24 16,4 9-20-16,-10-9 4 16,10 4-8-16,0-4 4 15,0 0-8-15,-10 0 16 16,10 9-12-16,0-9 16 15,0 0-16-15,0 0 16 16,0 0-16-16,0 0 24 16,0 0-20-16,-5 0 4 15,10 0-8-15,-5 0-8 16,0 0 4-16,-5 0-16 16,5 0 8-16,-9 0 20 15,18 0-8-15,-9 0-12 16,0 0 0-16,0 0-4 15,0 0 0-15,0 0 32 16,0 0-12-16,0 0-4 16,0 0-4-16,0 0-4 15,0 0 0-15,0 0 0 16,0 0 0-16,5 0 0 16,5 0 0-16,4-9 0 15,6 14 0-15,-5-10 16 16,9 5-8-16,-5-4 16 15,6 8-16-15,-1-4-20 16,10 9 4-16,-10-9 12 16,10 8 0-16,-10-8 16 15,1 0-12-15,-6 0 16 0,5 0-16 16,-4-8-12-16,4 8 0 0,-9 0 40 16,-1-9-24-16,-9 9 8 15,0 0-12-15,-5-4 4 16,0 4-8-16,0-9-4 15,0 18 4-15,-5-9-76 16,5 0 40-16,-5 0-216 16,10 0 136-16</inkml:trace>
          <inkml:trace contextRef="#ctx0" brushRef="#br0" timeOffset="4219.7793">1946 546 332 0,'-19'-9'120'0,"19"9"-92"0,0 0-8 16,0 0 148-1,0 0-96-15,5 0 24 16,4 4-56-16,6-4 0 15,4 0-24-15,6-4 0 16,4 4-8-16,0-9 4 16,5 9-8-16,0 0 24 15,-5 9-16-15</inkml:trace>
        </inkml:traceGroup>
        <inkml:traceGroup>
          <inkml:annotationXML>
            <emma:emma xmlns:emma="http://www.w3.org/2003/04/emma" version="1.0">
              <emma:interpretation id="{FCBE3661-2B3F-4646-B587-F641A16228C3}" emma:medium="tactile" emma:mode="ink">
                <msink:context xmlns:msink="http://schemas.microsoft.com/ink/2010/main" type="inkWord" rotatedBoundingBox="5381,326 7928,363 7895,2599 5348,25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524.7448">4536-249 312 0,'5'-17'112'0,"-5"17"-84"0,4-5-12 16,-8 10 100-16,4 3-68 16,-10 14 52-1,0 4-60-15,-4 17 40 0,4 5-44 0,-5 16 24 16,10 1-32-16,-4 4 8 15,9-8-20-15,-10-5 0 16,5-9-8-16,-9 1-8 16,9-5 4-16,-10-8 12 15,1-1-8-15,-6-12-4 16,15 4 0-16,0-22-172 16,5 5 92-16,5-18-244 15,5-4 180-15</inkml:trace>
          <inkml:trace contextRef="#ctx0" brushRef="#br0" timeOffset="10946.8684">4453 265 464 0,'0'-4'176'0,"0"4"-140"0,34 4-8 0,-14-4 40 15,-1 0-44-15,20-4 16 16,5-1-24-16,9-3-68 15,5 8 24-15,1-9-348 16,-6 0 204-16</inkml:trace>
          <inkml:trace contextRef="#ctx0" brushRef="#br0" timeOffset="11241.1701">4536-366 456 0,'5'-17'168'0,"-5"17"-128"0,9 0-16 15,-4 0 80 1,10 0-64-16,9-4 44 0,5 4-48 16,15-4 68-16,0 4-56 0,9-5 0 15,5 10-28-15,1-5-4 16,4 0-8-1,-19 0 4-15,-6 8-8 0,-13-4-12 16,4 1 4-16,-15-1-172 16,1 0 96-16,-20-4-312 15,5 0 220-15</inkml:trace>
          <inkml:trace contextRef="#ctx0" brushRef="#br0" timeOffset="10766.4106">5158-266 404 0,'-10'-5'148'0,"10"5"-112"0,-5 22-12 15,-5 0 48 1,10 4-44-16,-9 21 52 15,4 5-48-15,-5 17 36 16,10-4-36-16,-5 4-20 16,5-9-4-16,0 1 0 15,0-9-4-15,-10-1 24 16,1-3-16-16,-6-5-144 16,5 5 68-16,-14-18-308 15,10 0 208-15</inkml:trace>
          <inkml:trace contextRef="#ctx0" brushRef="#br0" timeOffset="10255.5287">4162-102 372 0,'-15'-9'140'0,"15"9"-112"0,-24 9-4 0,4 12 92 15,11-3-68-15,-25 25 88 16,4 0-80-16,-13 13 0 15,9-4-36-15,-15 4-4 16,15-4-8-16,-10-4 4 16,15-5-8-16,-10-9 8 15,15 1-8-15,-5-14-64 16,14 1 32-16,11-22-312 16,8 0 184-16</inkml:trace>
          <inkml:trace contextRef="#ctx0" brushRef="#br0" timeOffset="10045.9713">3700-124 404 0,'10'22'148'0,"-10"-22"-112"0,29 52-12 15,-14-22 108 1,4 0-76-16,10 9 32 16,10 0-52-16,14 0 4 15,1-5-24-15,-1-3 8 16,1-1-12-16,-6-9-8 0,-4 1 0 0,-10-5 28 16,-10-4-16-16,-9-9-144 15,0 1 64-15,-6-10-368 16,1 1 240-16</inkml:trace>
          <inkml:trace contextRef="#ctx0" brushRef="#br0" timeOffset="9775.7534">2971-106 372 0,'0'0'140'0,"-5"0"-112"0,-4-5-4 0,9 1 56 15,0 8-48-15,0-4 40 16,0 0-40-16,9 0-28 15,-4 5-4-15,5-5 8 16,5 0-4-16,14 0 24 16,10 4-16-16,9-4-4 15,11 0-4-15,9 0-4 16,-5 0 0-16,5 0 32 16,-10 4-16-16,-9 0-4 15,-15 1-8-15,-5-5 4 16,0 4-4-16,-15-4 8 15,1 4-8-15,-10-4 52 16,0 0-32-16,-5 0 0 16,0 0-16-16,0 0-16 15,0 9 4-15,-5 0 4 16,0 4 0-16,-10 0 0 16,11 4 0-16,-16 5 0 15,10 3 0-15,-19 10 16 16,10 0-8-16,-15 8-12 15,5-4 0-15,-5-1 4 16,9 1 0-16,-9-4-12 16,10-5 8-16,0-4 4 15,4-4 0-15,-4-5 8 0,0 0-4 16,0-17-4-16,14 4 4 0,-14-8-4 16,4-5 0-16,1-8 0 15,-1 4 0-15,-4-26 8 16,5 13-4-16,-6-12-20 15,11 7 8-15,-1-7 12 16,5 3 0-16,1-4-12 16,4 9 4-16,-5 0 4 15,10 4 0-15,0 4-12 16,0 5 8-16,0 4 12 16,0 4-4-16,5 1-188 15,5 8 100-15</inkml:trace>
          <inkml:trace contextRef="#ctx0" brushRef="#br0" timeOffset="14082.7103">3030 857 236 0,'-5'-5'88'0,"5"5"-68"0,-10 5-4 0,5-1 68 16,10 0-48-16,-5 1 24 16,0-1-40-16,0-4 28 15,0 0-32-15,0 0 12 16,10 8-16-16,4-3 28 15,6-1-24-15,19-4 64 16,9 0-44-16,45-4 0 16,4-5-20-16,68-4 16 15,0 0-20-15,39-4 12 16,-10 4-12-16,30-4 20 16,-10 4-20-16,-10 0 4 15,-34 4-8-15,-15-4-16 16,-28 5 4-16,-16-5 12 15,-23 8-4-15,-25-8 52 16,-14 5-32-16,-30-5-100 16,-14 8 44-16</inkml:trace>
          <inkml:trace contextRef="#ctx0" brushRef="#br0" timeOffset="14412.5904">3724 1327 288 0,'-4'65'108'0,"4"-65"-84"0,19 86-4 0,-9-42 48 15,4-5-40-15,-4 4 52 16,5 0-48-16,-15-9 56 16,0 5-52-16,-10-17 72 15,5 4-60-15,-14-5 20 16,-1-3-40-16,-19-10-16 16,0 1-8-16,-14-13 12 15,4-1-8-15,6-21-356 16,9-4 192-16</inkml:trace>
          <inkml:trace contextRef="#ctx0" brushRef="#br0" timeOffset="14534.5877">3880 986 520 0,'-10'-21'192'0,"10"21"-152"16,5 0-8-16,-5 4-16 15,5 0-16-15,-5 0-88 16,5 5 48-16</inkml:trace>
          <inkml:trace contextRef="#ctx0" brushRef="#br0" timeOffset="15076.0284">4269 1150 332 0,'0'-8'120'0,"0"8"-92"0,-15-9-8 0,5 9 24 16,1 4-28-16,-6 5 20 16,0 4-20-16,-14 13 20 15,0 4-24-15,5 13 32 16,4 0-28-16,1 1 4 15,-1-6-12-15,11-7 4 16,9-1-8-16,9-13-4 16,6 0 4-16,4-17 12 15,6 0-8-15,4-17-12 16,0 4 0-16,0-13-24 16,5 9 16-16,-14-5-48 15,-1 9 32-15,-9 5 16 16,4 12 8-16,-9 9 28 15,0 9-12-15,-5 8 32 16,0 0-28-16,10 0 12 16,4-4-16-16,6-8 12 15,-6-1-16-15,11-17-4 0,4 0 0 16,-10-13 20-16,1 0-12 0,-11-13 4 16,1 9-8-16,-10-9 20 15,0 4-16-15,0-4-20 16,0 9 0-16,-5-5 20 15,5 10-4-15,-5-6-48 16,10 10 24-16</inkml:trace>
          <inkml:trace contextRef="#ctx0" brushRef="#br0" timeOffset="15463.5878">5196 1111 364 0,'-14'-8'132'0,"14"8"-100"0,-20 0-12 16,11 0 68-1,9 0-52-15,-10-5 12 16,0 5-28-16,-9 0-4 16,9 5-8-16,-9-5-24 15,4 4 8-15,-14-4 12 16,10 9 0-16,-15 4 8 0,4 4-8 0,-8 9 52 16,4 8-32-16,-5 14 16 15,14 4-24-15,1 4 20 16,10-4-24-16,9-5-12 15,14-4-4-15,16-12 20 16,4-5-8-16,19-9 4 16,1-4-4-16</inkml:trace>
          <inkml:trace contextRef="#ctx0" brushRef="#br0" timeOffset="15679.6354">4886 1401 268 0,'-5'-5'100'0,"5"5"-76"0,24-4-8 16,-9 0 104 0,4 4-68-16,10-5 68 15,0 1-68-15,10-5-20 16,0 5-20-16,5-4 16 15,-5-1-16-15</inkml:trace>
        </inkml:traceGroup>
        <inkml:traceGroup>
          <inkml:annotationXML>
            <emma:emma xmlns:emma="http://www.w3.org/2003/04/emma" version="1.0">
              <emma:interpretation id="{9C501180-6B2C-485D-B59A-2680A1CAF9B5}" emma:medium="tactile" emma:mode="ink">
                <msink:context xmlns:msink="http://schemas.microsoft.com/ink/2010/main" type="inkWord" rotatedBoundingBox="9180,1229 9543,1234 9539,1519 9175,151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152.0561">6756 757 372 0,'0'5'140'0,"0"-5"-112"0,29 4-4 0,-9-4 76 15,4 0-60-15,15 0 8 16,4 0-28-16,6-4 4 16,9 4-12-16,-9-5-104 15,4 5 48-15</inkml:trace>
          <inkml:trace contextRef="#ctx0" brushRef="#br0" timeOffset="17958.1037">6785 563 280 0,'-10'-4'104'0,"10"4"-84"0,10-5 0 0,-10 1 84 16,0 8-60-16,0-4 52 16,0 0-56-16,5-4 52 15,5 4-56-15,9-4 28 16,5-5-36-16,6-4-16 15,4 4-8-15,4 1 4 16,1-1-4-16,5 0 24 16,-10 5-16-16</inkml:trace>
        </inkml:traceGroup>
        <inkml:traceGroup>
          <inkml:annotationXML>
            <emma:emma xmlns:emma="http://www.w3.org/2003/04/emma" version="1.0">
              <emma:interpretation id="{04375944-8067-4A3F-9E4D-F856D252CC54}" emma:medium="tactile" emma:mode="ink">
                <msink:context xmlns:msink="http://schemas.microsoft.com/ink/2010/main" type="inkWord" rotatedBoundingBox="10347,514 12804,550 12771,2791 10314,275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554.1184">9001 1984 444 0,'-10'30'164'0,"10"-30"-124"0,14 9-16 0,-9-9 68 15,0 0-56-15,10-9 48 16,4 0-48-16,5-17-20 16,10 5-8-16,0-27 8 15,15 14-8-15,0-31-4 16,4 9 0-16,-4-39-68 15,-1 8 36-15,-14-12 20 16,0 17 8-16,-9 4-8 16,-11 18 4-16,6 8 48 15,-6 18-24-15,-4 3 52 16,-5 10-40-16,-5 8-8 16,9 8-12-16,-18 14 8 15,9 8-12-15,-15 27 24 16,15 3-20-16,-10 18-4 15,10-5-4-15,-4 1 4 16,8-9-4-16,-4-9-4 16,0-9 4-16,10-8 4 15,-10-4-4-15,10-14 16 0,4-3-12 16,-4-18-12-16,5-4 0 0,4-22-68 16,-4 0 40-16,4-22-76 15,-4 9 64-15,-6-8-8 16,6 13 32-16,-15-1 20 15,15 18 4-15,-11 4 32 16,6 13-20-16,-10 13 92 16,0 9-60-16,-14 21 20 15,14 9-36-15,0 17 12 16,4 0-24-16,-4 0 0 16,10 0-12-16,-5-8 12 15,5-9-12-15,9-9-160 16,1-9 80-16,9-16-304 15,0-5 208-15</inkml:trace>
          <inkml:trace contextRef="#ctx0" brushRef="#br0" timeOffset="20919.6076">10050 1474 624 0,'-44'-30'228'0,"44"30"-176"0,15-13-16 0,-1 9 52 16,11-5-56-16,14-4 40 16,9 9-40-16,10-5 24 15,-4 9-28-15,-1 0-300 16,-9 9 148-16</inkml:trace>
          <inkml:trace contextRef="#ctx0" brushRef="#br0" timeOffset="20769.6926">10366 1051 508 0,'-20'-26'188'0,"20"26"-148"0,-9 4-8 15,-6-4 80 1,5 5-68-16,-24 3 88 15,5 5-76-15,-15 9-20 16,10 8-20-16,-9 18 4 16,14 3-12-16,4 10-20 15,16-1 4-15,9 1 20 16,14-14-4-16,6-8-4 16,9-4 0-16,0-9-280 0,0-5 152 15</inkml:trace>
          <inkml:trace contextRef="#ctx0" brushRef="#br0" timeOffset="19203.0264">8223 1055 184 0,'-19'9'68'0,"19"-9"-52"0,0 17-4 16,0 0 128 0,0 5-80-16,0 26 116 15,5 8-100-15,0 21-4 16,9-3-44-16,-9 4 0 16,5-5-16-16,-15-4-24 15,5-13 4-15,-20-8 76 16,6-1-40-16,-20-21 20 15,0 0-32-15,-25-17 8 16,11-1-12-16,-25-16-88 16,15-1 44-16</inkml:trace>
          <inkml:trace contextRef="#ctx0" brushRef="#br0" timeOffset="19923.6897">8704 1038 248 0,'-5'0'92'0,"5"0"-72"0,10 0-4 16,-15 0 88 0,5 4-60-16,-5 1 52 0,1 8-56 0,-6 8 8 15,0 1-32-15,-9 4 36 16,14 4-28-16,-5 0-4 16,10 0-12-16,0 5 4 15,5-5-8-15,0-8 8 16,19-5-8-16,-4-8-4 15,-6-9 4-15,10 0-120 16,-4-9 64-16,-6 0-40 16,6 5 52-16,-15-5-20 15,14 9 36-15,-19 5 36 16,5 3-4-16,-5 5 124 16,0 5-76-16,0 3 68 15,19 5-72-15,-4-4-4 16,9-1-28-16,1-8-4 15,4 0-8-15,0-17 28 16,5 0-20-16,-10-14 12 16,5 1-16-16,0-13-16 15,-14 4 0-15,-5-9 12 16,-10 9-4-16,0-8-4 16,0 12 4-16,-10-4-32 15,5 5 16-15,-5-1-152 16,25 9 88-16,-5 0-256 15,4 9 184-15</inkml:trace>
          <inkml:trace contextRef="#ctx0" brushRef="#br0" timeOffset="18887.0123">8112 494 404 0,'-15'-5'148'0,"15"5"-112"0,5 5-12 16,-5-1 48 0,10 0-44-16,9 1 60 15,5 3-52-15,39-8 28 16,10 0-36-16,44 0 28 16,4-4-32-16,45-5 12 15,-11 5-20-15,20-9 8 16,-15 5-12-16,-19-10 0 15,-15 10-4-15,-19-5 12 0,-14 0-12 16,-35-5 48-16,0 14-28 16,-38 0 12-16,-6 4-24 0,-19 0 20 15,-4 0-24-15,-16 4-48 32,6 9 20-32,-15 4-252 15,10 1 148-15</inkml:trace>
          <inkml:trace contextRef="#ctx0" brushRef="#br0" timeOffset="19338.4081">8248 701 612 0,'9'-13'228'0,"-9"13"-180"0,15 22-12 0,-10-14-148 16,0 10 52-16</inkml:trace>
          <inkml:trace contextRef="#ctx0" brushRef="#br0" timeOffset="18544.6013">9001-210 520 0,'-5'-9'192'0,"5"9"-152"0,-5 0-8 0,-5 9 116 15,10 0-88-15,-10 21 20 16,10 9-48-16,-14 17-4 16,9 0-16-16,-5 4 0 15,15 1-4-15,-19-5-340 16,14-9 180-16</inkml:trace>
        </inkml:traceGroup>
        <inkml:traceGroup>
          <inkml:annotationXML>
            <emma:emma xmlns:emma="http://www.w3.org/2003/04/emma" version="1.0">
              <emma:interpretation id="{58394E68-CA3F-4D08-9643-5B4BA918AD06}" emma:medium="tactile" emma:mode="ink">
                <msink:context xmlns:msink="http://schemas.microsoft.com/ink/2010/main" type="inkWord" rotatedBoundingBox="13396,715 18422,789 18406,1809 13381,1735"/>
              </emma:interpretation>
              <emma:one-of disjunction-type="recognition" id="oneOf4">
                <emma:interpretation id="interp4" emma:lang="" emma:confidence="0">
                  <emma:literal>ox a</emma:literal>
                </emma:interpretation>
                <emma:interpretation id="interp5" emma:lang="" emma:confidence="0">
                  <emma:literal>OXA</emma:literal>
                </emma:interpretation>
                <emma:interpretation id="interp6" emma:lang="" emma:confidence="0">
                  <emma:literal>NXA</emma:literal>
                </emma:interpretation>
                <emma:interpretation id="interp7" emma:lang="" emma:confidence="0">
                  <emma:literal>MXA</emma:literal>
                </emma:interpretation>
                <emma:interpretation id="interp8" emma:lang="" emma:confidence="0">
                  <emma:literal>Ox a</emma:literal>
                </emma:interpretation>
              </emma:one-of>
            </emma:emma>
          </inkml:annotationXML>
          <inkml:trace contextRef="#ctx0" brushRef="#br0" timeOffset="23886.7165">12756 317 496 0,'39'-22'184'0,"-39"22"-140"0,58 0-16 16,-24 0 32-16,10 0-40 0,24 0 8 15,0 9-16-15,15-9-16 16,-6 0 0-16,6-5 20 16,-5 5-8-16,-5-12-4 15,-10 7 0-15,-15-3 4 16,-4 3-4-16,-20-3 120 15,-9 3-68-15,-25 1 32 16,5 4-52-16,-14-4 32 16,4 8-40-16,-9-4-16 15,5 9-4-15,-6-5-8 16,16 13 0-16,-16 0-20 16,6 1 12-16,-1 16-12 15,6 1 8-15,-10 25 16 16,14 5 0-16,-14 4-4 15,4 0 4-15,6-4-16 16,-1-9 8-16,-4-8 12 16,9-5-4-16,-5-13 16 15,6-4-12-15,-6-13 4 16,5-4-4-16,-4-14 28 16,-6 1-20-16,-9-22 20 15,10 4-20-15,-25-29-24 16,15 3 0-16,-30-25 12 0,21 12 0 15,-16-3-4-15,6 12 4 16,4 4-32-16,15 18 16 0,4 0 4 16,11 8 8-16,4 5-12 15,10 4 8-15,10 0-32 16,9 9 20-16,6-1-232 16,4 10 136-16</inkml:trace>
          <inkml:trace contextRef="#ctx0" brushRef="#br0" timeOffset="24382.9558">14481 403 520 0,'-10'-17'192'0,"10"17"-152"0,-5-4-8 0,0 4 88 16,1 8-72-16,-21 14 32 15,6-1-44-15,-25 27 32 16,0 8-40-16,-14 17 20 15,10-3-28-15,-11 3 0 16,1-8-12-16,-10-9 4 16,5-13-8-16,4-8-4 15,16-5 4-15,9-9-164 16,19-3 88-16,20-14-368 16,14 0 248-16</inkml:trace>
          <inkml:trace contextRef="#ctx0" brushRef="#br0" timeOffset="24159.3611">13844 356 560 0,'20'0'208'0,"-20"0"-164"0,29 8-8 16,-10 1 76-1,6 8-68-15,9 22 68 16,5-4-60-16,-5 12-4 16,14 1-28-16,1-1-20 15,-6 1-4-15,6-10 40 16,-5 1-24-16,-10-13 16 16,-5 0-16-16,-10-13-132 15,-4-4 68-15,-5-9-248 16,-1 0 172-16</inkml:trace>
          <inkml:trace contextRef="#ctx0" brushRef="#br0" timeOffset="22475.9271">11007 230 228 0,'-10'-4'84'0,"10"4"-64"0,5-9-8 16,-10 5 116-1,5 8-72-15,-4-4 60 16,4 0-72-16,-5 0 60 16,5 0-64-16,-5 0 0 0,0 0-24 0,0-4-12 15,10 4 0-15,-5 0-4 16,10 4 0-16,9-4 16 15,5 5-8-15,15-10 4 16,0 5-4-16,24-4-8 16,5 8 4-16,25-8-4 15,-1 4 0-15,0-4 32 16,-9 4-16-16,-15-5-32 16,-15 10 8-16,-9-5 8 15,-10 0 4-15,-15 0 40 16,-4 0-20-16,-10-5-12 15,5 5-8-15,-15-4 12 16,5 8-8-16,-5-4-4 16,5 9 0-16,-5-9-4 15,0 4 0-15,-5-4-12 16,6 9 8-16,-6-5 12 16,10 5-4-16,-10-5-4 15,5 5 4-15,-4 0-16 16,4 4 8-16,-5 0-4 15,0 4 0-15,-9 9 0 16,4 8 0-16,-9 27 0 16,5 3 0-16,-6 10 24 15,6-1-8-15,-5-4-4 16,9-8 0-16,-4-14-16 16,9-8 8-16,-5-9 28 0,10-4-12 15,-9-8-4-15,4-1-4 16,-9-13 20-16,9 5-12 0,-14-18-4 15,9 5-4-15,-19-22 20 16,10 4-12-16,-20-16-20 16,10-1 0-16,-15-17 12 15,11-1 0-15,-11-3-12 16,10 8 4-16,-9-4 4 16,14 13 0-16,0 0 8 15,9 17-4-15,1-5-4 16,19 14 4-16,5 0-16 15,10 4 8-15,4 0 4 16,11 9 0-16,-1-1-20 16,5 5 12-16,0 0-200 15,0 5 116-15</inkml:trace>
          <inkml:trace contextRef="#ctx0" brushRef="#br0" timeOffset="23106.6057">11950 472 216 0,'-5'-4'80'0,"5"4"-60"0,0 0-8 16,0-4 116 0,9 4-72-16,-4-9 32 15,0 9-52-15,0-4 48 16,5 4-48-16,0-5 64 16,4 10-60-16,6 8 20 15,-1 4-40-15,15 13 52 16,5 18-40-16,9-1-24 0,1 5-8 0,4 0 8 15,1-9-4 1,-10-4 24-16,-6-5-16 0,-4-12 24 16,-9 0-24-16,-1-10-92 15,-14-3 44-15</inkml:trace>
          <inkml:trace contextRef="#ctx0" brushRef="#br0" timeOffset="23334.5122">12494 351 464 0,'-10'-8'176'0,"10"8"-140"0,0-5-8 0,-10 5 76 16,5 9-64-16,-19 8 8 16,0 9-28-16,-25 26 16 15,15 4-24-15,-19 13-4 16,4 0-4-16,1-4 12 15,9-4-8-15,0-14 24 16,10-8-20-16,5-13-120 16,9-5 60-16</inkml:trace>
          <inkml:trace contextRef="#ctx0" brushRef="#br0" timeOffset="24851.7047">15307 239 528 0,'19'-9'196'0,"-19"9"-152"0,5 5-12 16,-10-1 8-1,5 5-28-15,-29 8 48 16,10 9-32-16,-25 26 40 15,0 12-40-15,-14 27 4 16,14-4-20-16,0-1-8 0,6-8 0 0,4-14 4 16,9-7-4-16,1-14 16 15,9-13-12-15,1-17 16 16,9 4-16-16,5-21 16 16,5-5-16-16,5-17-4 15,9-4 0-15,10-39-4 16,10 0 0-16,19-17 0 15,1 8 0-15,4 0-20 16,0 18 12-16,-5 8-24 16,-9 9 20-16,-1 8-12 15,-14 13 12-15,0 5 68 16,-4 13-28-16,-6 8 60 16,0 5-52-16,-4 17 20 15,-1 4-36-15,5 26 28 16,10-4-32-16,-5 21 12 15,1 1-16-15,8-1 20 16,-8-4-20-16,-6-17 32 16,-5-9-28-16,-4-4-120 15,-5-9 56-15</inkml:trace>
          <inkml:trace contextRef="#ctx0" brushRef="#br0" timeOffset="25059.2785">15219 839 528 0,'-43'-17'196'0,"43"17"-152"0,19 0-12 0,-4-4 72 16,4 4-64-16,20-9 88 16,5 9-72-16,9-4-8 15,5 4-32-15,-4 0 24 16,-1 0-24-16,-4 0-56 15,-1 0 16-15</inkml:trace>
          <inkml:trace contextRef="#ctx0" brushRef="#br0" timeOffset="25390.6387">15292 66 488 0,'-10'0'180'0,"10"0"-140"0,20-8-12 15,-6 3 120 1,6 10-88-16,24-10 44 16,4 5-60-16,11-4 12 0,4 4-36 0,19-4 8 15,-4 8-16-15,9-4 20 16,-9 0-20-16,-10-9-64 16,-9 9 24-16</inkml:trace>
        </inkml:traceGroup>
      </inkml:traceGroup>
    </inkml:traceGroup>
    <inkml:traceGroup>
      <inkml:annotationXML>
        <emma:emma xmlns:emma="http://www.w3.org/2003/04/emma" version="1.0">
          <emma:interpretation id="{54A8EF8A-858F-4502-A98D-4053563DA253}" emma:medium="tactile" emma:mode="ink">
            <msink:context xmlns:msink="http://schemas.microsoft.com/ink/2010/main" type="paragraph" rotatedBoundingBox="1321,4941 23200,1472 24139,7392 2260,108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AD3A6A-2994-481C-8CD6-59FF33643ACA}" emma:medium="tactile" emma:mode="ink">
              <msink:context xmlns:msink="http://schemas.microsoft.com/ink/2010/main" type="line" rotatedBoundingBox="1321,4941 23200,1472 23701,4627 1822,8096"/>
            </emma:interpretation>
          </emma:emma>
        </inkml:annotationXML>
        <inkml:traceGroup>
          <inkml:annotationXML>
            <emma:emma xmlns:emma="http://www.w3.org/2003/04/emma" version="1.0">
              <emma:interpretation id="{14A2DC94-314C-4AC6-B494-A8F08F1964C4}" emma:medium="tactile" emma:mode="ink">
                <msink:context xmlns:msink="http://schemas.microsoft.com/ink/2010/main" type="inkWord" rotatedBoundingBox="1491,6010 6260,5254 6526,6929 1756,7686"/>
              </emma:interpretation>
              <emma:one-of disjunction-type="recognition" id="oneOf5">
                <emma:interpretation id="interp9" emma:lang="" emma:confidence="0">
                  <emma:literal>can.</emma:literal>
                </emma:interpretation>
                <emma:interpretation id="interp10" emma:lang="" emma:confidence="0">
                  <emma:literal>can,</emma:literal>
                </emma:interpretation>
                <emma:interpretation id="interp11" emma:lang="" emma:confidence="0">
                  <emma:literal>car,</emma:literal>
                </emma:interpretation>
                <emma:interpretation id="interp12" emma:lang="" emma:confidence="0">
                  <emma:literal>car.</emma:literal>
                </emma:interpretation>
                <emma:interpretation id="interp13" emma:lang="" emma:confidence="0">
                  <emma:literal>Cal,</emma:literal>
                </emma:interpretation>
              </emma:one-of>
            </emma:emma>
          </inkml:annotationXML>
          <inkml:trace contextRef="#ctx0" brushRef="#br0" timeOffset="134881.8668">2155 5262 548 0,'0'4'204'0,"0"-4"-156"0,-24 21-16 16,4-12 80-1,11 13-68-15,-30-5 0 0,0 13-28 16,-24-8-12-16,4 4 0 0,-18 4-4 16,14 0 0-16,-5-4 16 15,19-4-8-15,-4-5 32 16,19-4-24-16,-5-5 64 16,14 5-44-16,6-8 0 15,9 3-20-15,5 1 8 16,5 0-16-16,10 8 32 15,5 5-24-15,9 3 32 16,5 6-32-16,15-1 12 16,0 4-16-16,4-3 12 15,1-5-16-15,-6 0 24 16,1-1-20-16,-10-3-108 16,-5-5 48-16</inkml:trace>
          <inkml:trace contextRef="#ctx0" brushRef="#br0" timeOffset="135287.4644">2646 5391 496 0,'5'-26'184'0,"-5"26"-140"0,-5-8-16 15,0 8 128 1,0 4-92-16,-14 0 60 15,4 5-68-15,-19 4-32 0,10 0-16 0,-20 0-8 16,10 4 0-16,-10 0 24 16,10 5-12-16,-9-9-4 15,9 0-4-15,-10 0-16 16,15 0 8-16,-5-9 4 16,14 5 0-16,-4-5-12 15,14 5 8-15,1-1 28 16,9 1-12-16,4 8 48 15,6 5-32-15,10 8 28 16,4 4-28-16,10 1-8 16,5 4-12-16,9-9 20 15,-4 5-16-15,-5-9 12 16,0-1-12-16,-10-7 0 16,-5-5-4-16,-9-9 20 15,-15 5-16-15,0-14-296 16,0 5 156-16</inkml:trace>
          <inkml:trace contextRef="#ctx0" brushRef="#br0" timeOffset="134132.8733">-663 6937 432 0,'10'-26'0'0,"0"-13"-4"0,-5 9 172 15,4 4-92-15,-9-39 16 16,10 1-56-16,0-31-16 15,-1 8-12-15,1-16 12 16,0 16-12-16,-5-21 16 16,9 13-16-16,1-21 4 15,9 12-4-15,10-8 56 16,0 25-36-16,10 1 32 16,0 17-32-16,-1-9 28 15,1 18-32-15,5-5 32 16,-15 17-32-16,9-3 4 15,-9 12-16-15,-4 4-8 16,-1 9 0-16,0 9-16 16,0 13 8-16,0 8-24 15,5 13 16-15,-10 5 48 16,6 8-16-16,-16 5-8 16,-4-1-8-16,-20 5 28 15,-4-4-16-15,-16-1-24 16,6 1 4-16,-20-9-80 15,10-5 48-15,-9-8-48 0,14 4 48 0,-1-12-24 16,11 3 36-16,14-3-32 16,10 3 32-16,14 1-32 15,6 8 32-15,14 13 20 16,-1 5 4-16,11 13 0 16,0-1 4-16,-6 5 20 15,1 0-12-15,-34 0 24 16,-10-5-24-16,-29-4 40 15,-1 0-28-15,-23-8-12 16,0-1-8-16,-20-12 20 16,5-5-12-16,0-12 4 15,14-5-8-15,6-13 4 16,23 0-8-16,20-22-80 16,15 5 40-16</inkml:trace>
          <inkml:trace contextRef="#ctx0" brushRef="#br0" timeOffset="134491.3273">591 5365 372 0,'19'-4'140'0,"-19"4"-112"0,15 8-4 15,-15 1 172 1,0 8-112-16,0 14 44 16,-5 16-76-16,-5 18-12 15,0-5-24-15,-4 22 24 16,9-12-24-16,-5-10 12 15,10-13-16-15,-9-12 0 0,9-9-4 16,-10-17 28 0,5-1-20-16,-5-25 12 0,10 0-16 0,0-35-24 15,5 4 4-15,-5-21 12 32,20 9 0-32,-1-5-12 0,0 17 4 0,20-8 12 15,-5 17-4-15,0 1 112 16,10 16-64-16,5 0-20 15,-6 14-20-15,-4 3 12 16,5 5-12-16,-5 0 4 16,-5 5-8-16,0-1-184 15,0 0 100-15,0 5-572 16,-5 0 360-16</inkml:trace>
          <inkml:trace contextRef="#ctx0" brushRef="#br0" timeOffset="135604.8094">3345 5339 632 0,'0'-26'236'0,"0"26"-184"0,10 0-16 0,-10 0 60 16,0 9-60-16,-10 4 120 15,10 4-88-15,-9 13 28 16,4 1-56-16,-5 25 12 16,10 0-32-16,-14 17 36 15,4 5-32-15,-10-4 4 16,11-14-16-16,-1 0 20 15,5-12-20-15,-5-14 40 16,1-3-28-16,9-14-200 16,9-4 96-16,-9-13-488 15,15-4 316-15</inkml:trace>
          <inkml:trace contextRef="#ctx0" brushRef="#br0" timeOffset="135829.4089">4079 6039 892 0,'10'30'332'0,"-10"-30"-260"0,-10 30-20 15,-9-12 28 1,4-1-56-16,-29 13 8 0,1 5-20 0</inkml:trace>
        </inkml:traceGroup>
        <inkml:traceGroup>
          <inkml:annotationXML>
            <emma:emma xmlns:emma="http://www.w3.org/2003/04/emma" version="1.0">
              <emma:interpretation id="{31EA00C8-AA2D-4BD4-9059-EDA9EFD74827}" emma:medium="tactile" emma:mode="ink">
                <msink:context xmlns:msink="http://schemas.microsoft.com/ink/2010/main" type="inkWord" rotatedBoundingBox="9022,3720 12512,3167 12820,5109 9330,566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7656.4489">6703 3603 364 0,'0'0'132'0,"0"0"-100"0,24 13-12 15,-10-4 44 1,1-9-40-16,14 8 8 16,10-8-20-16,24 0-16 15,0 0 0-15,20-4-332 0,-5 0 184 0</inkml:trace>
          <inkml:trace contextRef="#ctx0" brushRef="#br0" timeOffset="27461.9312">6698 3392 320 0,'0'-9'120'0,"0"9"-96"0,14-9-4 0,-4 9 96 16,-5 0-68-16,9-8 16 16,6-1-40-16,4 5 40 15,5-5-36-15,0 0-24 16,5 9-4-16,0-8 8 15,0 8-4-15,-9-5 16 16,-1 10-12-16,-4-5-188 16,-6 4 96-16</inkml:trace>
          <inkml:trace contextRef="#ctx0" brushRef="#br0" timeOffset="29070.8366">7961 4061 340 0,'-15'73'128'0,"15"-73"-100"0,0 130-8 0,-9-78 36 15,9-5-36-15,-10 5 24 16,5 0-24-16,-14-9 96 16,-1-8-64-16,-19-9 48 15,10-1-60-15,-15-12 8 16,6 0-32-16,-11-13 0 15,10-4-8-15,0-22-140 16,5 0 76-16</inkml:trace>
          <inkml:trace contextRef="#ctx0" brushRef="#br0" timeOffset="28315.2027">7980 3249 268 0,'-34'-4'100'0,"34"4"-76"0,-24 8-8 0,19-8 60 16,5 5-44-16,5-5 4 15,5 0-20-15,14 0 52 16,5 4-40-16,25-4 68 15,-1 0-56-15,49-4 44 16,10-1-48-16,38 1 52 16,-4 4-52-16,49 4 0 15,-16 5-20-15,16-5 8 16,-20-4-16-16,4 0 4 16,-28 0-4-16,-5-4-8 15,-35 4 4-15,-13-4 12 16,-30-1-8-16,-20-3 40 15,-14 3-24-15,-14-8-32 16,-1 9 4-16</inkml:trace>
          <inkml:trace contextRef="#ctx0" brushRef="#br0" timeOffset="29189.0847">8102 3504 476 0,'0'-26'176'0,"0"26"-136"0,5 9-12 0,0-5-48 15,-1 9 4 1</inkml:trace>
          <inkml:trace contextRef="#ctx0" brushRef="#br0" timeOffset="29938.142">8549 3815 228 0,'-5'-9'84'0,"5"9"-64"0,-20-4-8 0,11 4 84 16,4 8-56-16,-15 1 0 15,6 4-24-15,-20 9 40 16,10 4-28-16,-10 4 48 16,9 4-44-16,1 1-16 15,14-5-8-15,1 0 8 16,9 1-8-16,4-14 4 15,11 0-4-15,0-13 20 16,19-4-16-16,0-17-12 16,0 4-4-16,0-8-4 15,4 3 0 1,-4-8-12-16,-4 9 12 0,-1-4 4 16,-15 8 4-16,-4 4 8 15,-5 5-4-15,-5 8 32 16,0 9-20-16,5 4 12 15,9 0-16-15,11 1 20 16,-6 3-20-16,10-8 12 16,5 5-12-16,-5-14 20 15,5-4-20-15,-4-9 12 16,-6 1-12-16,-5-14 20 16,-4 5-20-16,-10-9 12 15,0 9-12-15,-5-9 0 16,0 4-4-16,0-12-8 15,4 3 4-15,-4 1-128 0,0 13 68 16</inkml:trace>
          <inkml:trace contextRef="#ctx0" brushRef="#br0" timeOffset="30552.4688">8753 4622 372 0,'10'-4'140'0,"-10"4"-112"0,34-13-4 0,-20 4 48 16,6 5-44-16,4-17-4 15,0-1-12-15,5-21 16 16,0 0-16-16,15-31-12 15,-5 5-4-15,10-17 28 16,-6 17-12-16,6-13-4 16,-15 17-4-16,0 0 4 15,-5 13-4-15,-9 5 120 16,-6 12-68-16,-4 9 32 16,4 13-52-16,-18 18-4 15,-6 8-20-15,0 12 20 16,-4 6-20-16,-1 12-4 15,5 0-4-15,1 0 12 16,-1 0-8-16,10-8-4 0,10-5 0 16,9-17-4-16,-4-4 0 0,19-18 8 15,-10 1-4-15,10-14-12 16,-5-4 4-16,5-13-16 16,-10 0 12-16,1-17-24 15,-6 13 20-15,-4-26-12 16,4 8 12-16,-14 10 8 15,5 16 4-15,-10 9-36 16,0 17 20-16,-10 27 60 16,-5 8-24-16,6 17 48 15,4 4-40-15,-5 9 4 16,10-4-20-16,0-4 12 16,15-9-16-16,-6-9 24 15,1 0-20-15,-5-4-4 16,14-13-4-16,-4-4-252 15,-5-5 136-15</inkml:trace>
          <inkml:trace contextRef="#ctx0" brushRef="#br0" timeOffset="27911.6293">8918 2606 352 0,'-10'0'132'0,"10"0"-104"16,-5 8-8-16,1 10 52 16,8-6-44-16,-4 27 16 15,5 0-28-15,5 17 8 16,-5 0-12-16</inkml:trace>
          <inkml:trace contextRef="#ctx0" brushRef="#br0" timeOffset="30793.9413">10142 3422 548 0,'-29'-17'204'0,"29"17"-156"0,-63 8-16 15,29 5 88 1,5 9-72-16,-20 17 52 16,10 8-60-16,-4 18 16 15,9 0-36-15,5-1 0 0,14 1-12 0,15-17-8 16,10-5 4-16,9-13 20 16,20-8-12-16,0-9-196 15,5 0 96-15,-6-9-324 16,1 0 228-16</inkml:trace>
          <inkml:trace contextRef="#ctx0" brushRef="#br0" timeOffset="30900.7075">9870 3849 528 0,'-19'-17'196'0,"19"17"-152"0,58-17-12 0,-14 8 60 16,0 9-56-16,28-8 24 15,1 3-40-15</inkml:trace>
        </inkml:traceGroup>
        <inkml:traceGroup>
          <inkml:annotationXML>
            <emma:emma xmlns:emma="http://www.w3.org/2003/04/emma" version="1.0">
              <emma:interpretation id="{1095C7F2-F3CE-468B-B6BC-C5CD0E1220FE}" emma:medium="tactile" emma:mode="ink">
                <msink:context xmlns:msink="http://schemas.microsoft.com/ink/2010/main" type="inkWord" rotatedBoundingBox="12931,3176 17568,2440 17860,4278 13222,501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3360.1377">12824 2822 280 0,'-5'-5'104'0,"5"5"-84"0,-5-4 0 0,1 0 120 16,8 8-80-16,-4-4 64 15,0 0-72-15,0 0 76 16,0 0-72-16,0 0-20 15,0 0-20-15,5 0-16 16,10 4 4-16,19-8 20 16,10 8-12-16,19-8 4 15,5 4-8-15,5-4 4 16,0 4-8-16,-1-9-12 16,-8 5 4-16,-6-5-4 0,-14 9 0 15,4-4 24-15,-24 4-8 0,1-5 48 16,-6 5-28-16,-9-4 56 15,-5 8-48-15,-15 1-24 16,10 3-12-16,-15 5 0 16,6 9 0-16,-6 8-12 15,-9 0 8-15,4 18-16 16,6-1 12-16,-10 14 12 16,4-5 0-16,-4 17-12 15,0-4 4-15,-1 18 12 16,1-5-4-16,0-4-20 15,9-5 8-15,-9-21 12 16,9-9 0-16,1-13 76 16,4-8-44-16,-5-22 12 15,6-9-28-15,-6-34 32 16,15 0-28-16,-24-26-12 16,14 0-8-16,-14-9 12 15,-1 4-8-15,-9-12 4 16,10 17-4-16,0-9-16 15,0 9 4-15,4 13 4 16,6 9 0-16,-1 16-44 16,10 5 24-16,5 18-12 15,5 12 20-15,10 9 24 16,9 4-4-16</inkml:trace>
          <inkml:trace contextRef="#ctx0" brushRef="#br0" timeOffset="33529.2659">14029 3223 880 0,'-49'-13'328'0,"49"13"-256"0,5-4-16 0,-5 0 12 16,0 8-48-16,5-4 24 31,5 0-24-31</inkml:trace>
          <inkml:trace contextRef="#ctx0" brushRef="#br0" timeOffset="34020.7606">14763 2804 664 0,'-15'-21'244'0,"15"21"-188"0,0 13-16 16,-10 4-20-1,1 4-20-15,-21 27 32 16,6 8-16-16,-24 9 12 16,9 0-16-16,-20 8 20 15,6 1-20-15,-5-1-12 16,9-8-4-16,5-9 20 16,10-9-8-16,0-16 16 15,15-10-16-15,0-25 24 16,9-5-20-16,5-17-4 0,10-4-4 0,9-22-16 15,11 9 8-15,14-26 40 32,-1 9-24-32,16-31-20 0,4 13 4 0,0-4-36 15,1 17 24-15,-6 5-4 16,-9 17 12-16,-5 8 76 16,-5 18-36-16,-10 12 32 15,-4 14-36-15,-6 26 52 16,6 12-44-16,-6 27 36 15,1 3-40-15,-6 10-20 16,6-5-4-16,0 4 16 16,-1-8-12-16,1 0 24 15,4-14-24-15,-9-12 40 16,4-9-28-16,-14-12-200 16,0-14 96-16,-9-8-312 15,-1-5 220-15</inkml:trace>
          <inkml:trace contextRef="#ctx0" brushRef="#br0" timeOffset="34173.5929">14355 3275 676 0,'-15'-9'248'0,"15"9"-192"0,49-17-16 16,-15 8 56-1,0 9-60-15,19-4 12 0,5 8-28 16,1-4 4-16,-6 5-12 0</inkml:trace>
          <inkml:trace contextRef="#ctx0" brushRef="#br0" timeOffset="31468.2307">11546 2541 560 0,'0'-22'208'0,"0"22"-164"0,-9-17-8 0,-1 4 68 16,0 9-64-16,-14-9 16 15,5 8-32-15,-20-3-12 16,9 3-8-16,-23-12 4 15,14 9-4-15,-9-1-12 16,4 0 4-16,-10-12-4 16,16 8 0-16,-1 0 16 15,14 4-4-15,1 0-12 16,5 9 4-16,4 5-32 16,15 8 20-16,-10 8 60 15,10 10-24-15,-14 16 48 16,4 5-40-16,-14 47 4 15,9 14-20-15,-19 12 20 16,0 0-20-16,0 9-4 16,10-9-4-16,0 5-4 15,9-14 0-15,5-16 16 16,5-18-8-16,-4-18 4 16,9-7-4-16,-5-19-16 15,5-12 4-15,0-4 4 16,10-5 0-16,4-8 0 15,10 4 0-15,15-9 0 16,5 5 0-16,14-9 16 16,6 4-8-16,8-13-424 15,1 5 224-15</inkml:trace>
          <inkml:trace contextRef="#ctx0" brushRef="#br0" timeOffset="32053.2756">11605 3003 436 0,'-34'-17'160'0,"34"17"-124"0,-10-9-8 0,10 0 80 16,5 9-64-16,5-13 44 15,9-4-52-15,5 4 16 16,5-4-32-16,10 8 44 16,0-4-36-16,15 0 28 15,4 9-28-15,24-5-16 16,-4 9-8-16,15-4 12 16,-6 4-8-16,-4-4-12 15,-11 8 0-15,-18-4 12 16,-15 0-4-16,-10-4 76 15,-10 4-44-15,-14-5 32 16,0 5-40-16,-15 5-16 16,5 8-8-16,-14 8-24 15,4 10 12-15,-14 12 4 16,5 4 4-16,-15 9 0 0,10 1 0 16,-15 3 0-16,10-4 0 15,-9 5-28-15,13 3 16 0,-8-16 32 16,13-1-12-16,-4-8 28 15,10-13-24-15,-6-17 12 16,6-1-12-16,-5-21 20 16,9 5-20-16,-9-35-4 15,9 8-4-15,-4-12-16 16,4 8 8-16,1-22 20 16,9 9-8-16,-5-17-92 15,10 13 48-15,0-4-192 16,5 12 128-16,9 5-368 15,6 13 260-15</inkml:trace>
          <inkml:trace contextRef="#ctx0" brushRef="#br0" timeOffset="34506.5389">14665 2364 716 0,'-4'-18'264'0,"4"18"-204"16,14 0-16-16,-4 0 108 15,14 0-92-15,15 0 20 16,-5 9-48-16,20 0 4 16,-1-9-20-16,15 8 20 15,-5-3-24-15,15-5-240 16,-20 4 120-16,-4-4-280 16,-6 0 216-16</inkml:trace>
        </inkml:traceGroup>
        <inkml:traceGroup>
          <inkml:annotationXML>
            <emma:emma xmlns:emma="http://www.w3.org/2003/04/emma" version="1.0">
              <emma:interpretation id="{A872A4BF-D8D7-4A01-998E-E9219B7C8868}" emma:medium="tactile" emma:mode="ink">
                <msink:context xmlns:msink="http://schemas.microsoft.com/ink/2010/main" type="inkWord" rotatedBoundingBox="18332,3935 18871,3849 18888,3950 18348,403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5345.1625">15924 3202 392 0,'-10'-5'148'0,"10"5"-116"0,24-13-8 16,-9 9 84 0,4 8-64-16,11-4 60 15,-1 0-60-15,10 0 60 16,4 5-64-16,6-1 52 16,-1 0-52-16,1-4-4 15,-5 5-20-15,-5-5 8 16,-5 0-16-16,-5 0 4 15,-5 0-4-15,-9 0 36 16,-1 0-20-16,-9 0-120 0,0 0 52 0,-10 0-344 16,5 0 212-16</inkml:trace>
        </inkml:traceGroup>
        <inkml:traceGroup>
          <inkml:annotationXML>
            <emma:emma xmlns:emma="http://www.w3.org/2003/04/emma" version="1.0">
              <emma:interpretation id="{4D3A5A4E-926E-492F-A2CD-F27B48E434C2}" emma:medium="tactile" emma:mode="ink">
                <msink:context xmlns:msink="http://schemas.microsoft.com/ink/2010/main" type="inkWord" rotatedBoundingBox="19482,3301 22113,2884 22311,4131 19680,4548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6048.0419">17182 2649 436 0,'-44'-30'160'0,"44"30"-124"0,-19-9-8 0,19 5 132 15,0 4-92-15,10-5 16 16,-1 5-48-16,25-8-16 16,-4 3-12-16,42-3-8 15,-4 8 4-15,25 0 20 16,-6 4-12-16,-4-4 12 16,-10 4-12-16,-10-4-16 15,-10 0 0-15,-14 0 12 16,-5 0-4-16,-19 0 68 15,4 0-40-15,-19 0-4 16,0 9-16-16,-19-9-20 0,14 9 4 16,-15-1 12-16,11 1-4 15,-6 4-4-15,10-5 4 0,-4 1-4 16,-6 4 0-16,0 4 0 16,11-4 0-16,-6 5-12 15,5 3 8-15,-10 14 4 16,6 4 0-16,-16 17 0 15,6 0 0-15,-15 13-12 16,0 4 8-16,0 5-4 16,5-9 0-16,-15 9 8 15,20-5 0-15,-5-4 0 16,14-12 0-16,-4-19 32 16,9-3-16-16,-10-18 84 15,11-8-56-15,-11-31 4 16,11 1-28-16,-16-27 24 15,1 5-28-15,-10-17 40 16,10 12-32-16,-10-25-4 16,9 8-12-16,1-26-16 15,5 13 4-15,-6 1 4 16,11 12 0-16,-1 4-28 16,6 14 16-16,13 8-12 15,1 22 12-15,5-5-36 16,5 9 28-16,4 9-224 15,10 8 136-15</inkml:trace>
          <inkml:trace contextRef="#ctx0" brushRef="#br0" timeOffset="36482.1962">18173 2407 364 0,'29'-35'132'0,"-29"35"-100"0,64-4-12 0,-50 0 96 15,6 8-68-15,4-4 96 16,5 9-84-16,-5-1 24 16,5 10-48-16,-9-5 12 15,-1 4-28-15,-14-4 36 16,5 4-32-16,-20-8 32 16,0 4-32-16,-14-5 4 15,0 1-16-15,-5-5 36 16,4 5-24-16,11-9 12 15,14 4-20-15,10-4 0 16,19 9-8-16,19 0 4 16,1-1-8-16,14-4-100 0,0 1 52 15,10-1-368 1,0 0 228-16</inkml:trace>
          <inkml:trace contextRef="#ctx0" brushRef="#br0" timeOffset="36993.5577">19373 2783 364 0,'-9'-31'132'0,"9"31"-100"0,-10 13-12 0,5 5-8 16,-5 3-12-16,-24 35 96 15,10 1-52-15,-25 7 88 16,10 1-76-16,-29 9-28 16,10-5-16-16,-15-9-4 15,15 5-4-15,-5-13 40 16,19-9-20-16,-4-13 32 16,18-8-32-16,6-22 20 15,10-5-24-15,14-25-16 16,14 4-8-16,20-21-4 15,10 8 0-15,19-26 8 16,0 18 0-16,5-35-28 16,0 17 16-16,-5-17 4 15,-4 13 8-15,-6-5-20 0,-4 27 12 0,-15 8 64 16,-5 13-28-16,-5 22 52 16,-4 12-48-16,-6 31 12 15,-4 9-28-15,0 29 44 16,-6-3-32-16,-4 3 4 15,5-7-20-15,0-1 20 16,5-5-20-16,-10-7 12 16,5-10-12-16,-5-8-156 15,0-9 76-15,-5-13-296 32,0 5 200-32</inkml:trace>
          <inkml:trace contextRef="#ctx0" brushRef="#br0" timeOffset="37160.0606">19053 3193 632 0,'4'-13'236'0,"-4"13"-184"0,54 0-16 32,-25 0-8-32,5 0-24 0,10-9 24 15,0 9-16-15,14-13-128 16,-5 5 64-16</inkml:trace>
          <inkml:trace contextRef="#ctx0" brushRef="#br0" timeOffset="37387.3366">19247 2441 612 0,'-15'-12'228'0,"15"12"-180"0,20-22-12 0,-6 13 124 16,6 9-96-16,9-8 44 16,0 3-64-16,25 1-16 15,-1 4-16-15,20 4-36 16,0 5 12-16,0 0-276 16,-5 4 156-16</inkml:trace>
        </inkml:traceGroup>
        <inkml:traceGroup>
          <inkml:annotationXML>
            <emma:emma xmlns:emma="http://www.w3.org/2003/04/emma" version="1.0">
              <emma:interpretation id="{9A550265-BA6D-4953-95BE-8631C70F68BF}" emma:medium="tactile" emma:mode="ink">
                <msink:context xmlns:msink="http://schemas.microsoft.com/ink/2010/main" type="inkWord" rotatedBoundingBox="22907,2934 23419,2853 23701,4627 23188,4708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8029.0515">20530 2256 260 0,'14'-22'96'0,"-14"22"-76"0,20-13-4 0,-6 9 104 15,15-5-68-15,0-12 8 16,5 8-40-16,0 0-4 16,5 0-8-16,0 4-8 15,0 5 4-15,-5 0 40 16,0 4-24-16,-5 0 8 15,0 8-16-15,-4 1 36 16,-6 4-24-16,-4 4 20 16,-6 5-24-16,-9 12 52 15,0 1-40-15,-4 21 72 16,-1 4-56-16,-20 44 28 16,25 8-44-16,-9 31 24 15,9-14-28-15,0 10-16 16,9-14-8-16,-9 4 28 15,0-12-16-15,0-13 64 16,0-18-44-16,-9-13 0 16,9-12-20-16,-5-5 24 15,5-9-24-15,-20-16 4 16,20-1-12-16,-14-4 20 16,-6-5-16-16,-4-3 12 0,0-10-12 15,-35-8-308-15,21 9 164 0</inkml:trace>
        </inkml:traceGroup>
      </inkml:traceGroup>
      <inkml:traceGroup>
        <inkml:annotationXML>
          <emma:emma xmlns:emma="http://www.w3.org/2003/04/emma" version="1.0">
            <emma:interpretation id="{86B4DC6C-FE27-4796-8273-044D751C002D}" emma:medium="tactile" emma:mode="ink">
              <msink:context xmlns:msink="http://schemas.microsoft.com/ink/2010/main" type="line" rotatedBoundingBox="20338,3426 24222,6355 22398,8774 18514,5845"/>
            </emma:interpretation>
          </emma:emma>
        </inkml:annotationXML>
        <inkml:traceGroup>
          <inkml:annotationXML>
            <emma:emma xmlns:emma="http://www.w3.org/2003/04/emma" version="1.0">
              <emma:interpretation id="{4C0EE423-CFDB-4B48-A772-A0F998F78948}" emma:medium="tactile" emma:mode="ink">
                <msink:context xmlns:msink="http://schemas.microsoft.com/ink/2010/main" type="inkWord" rotatedBoundingBox="20338,3426 24222,6355 22398,8774 18514,5845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9634.2987">17828 6350 340 0,'0'34'128'0,"0"-34"-100"0,-9 13-8 15,9-13 96 1,0 0-68-16,0 0 60 0,0 0-64 16,0-8-12-16,0 3-20 0,0-12 32 15,0 0-20-15,0-22 20 16,0 13-24-16,0-17-8 15,9 8-8-15,-9-29 12 16,0 7-8-16,10-38-12 16,-10 5 0-16,15-18 4 15,-6 21 0-15,11-12 0 16,-11 26 0-16,21-18-12 16,-11 9 8-16,15-9 48 15,5 13-24-15,0-4 8 16,4 18-16-16,1 3 0 15,-5 18-4-15,5 0 28 16,-5 17-20-16,-10 0-4 16,0 9-8-16,-5 4 4 15,5 4-4-15,-4 5 16 16,-6 4-12-16,-4 8 4 16,-1 10-4-16,-14 8 12 15,5 4-12-15,-15 9 24 16,6 0-20-16,-16-1-4 15,6 1-4-15,-11-4-24 16,11-5 12-16,-1-8-56 16,5-1 32-16,10-3-20 15,10 3 32-15,10 5-16 16,4 0 20-16,0 0 8 16,0 4 8-16,1-4 0 15,-1 0 0-15,-14-5 44 0,-1-3-24 0,-9-1 0 16,-9 0-12-16,-25-4 20 15,-5 0-16-15,-19-4 4 16,9-1-8-16,-19-8 20 16,10 5-16-16,9-10 12 15,15 5-12-15,10-8-8 16,-1-1 0-16,25-8-172 16,10 8 92-16</inkml:trace>
          <inkml:trace contextRef="#ctx0" brushRef="#br0" timeOffset="48904.4076">17211 5326 340 0,'-19'-8'128'0,"19"8"-100"0,-5 0-8 0,0 0 148 15,10 0-96-15,0 0 60 16,5 8-76-16,9-3 12 16,5-1-40-16,15-4-28 15,5 9 0-15,4-9 16 16,1 0-8-16,0 0 24 16,-6 0-20-16,-9 0-4 15,0 4-4-15</inkml:trace>
          <inkml:trace contextRef="#ctx0" brushRef="#br0" timeOffset="49966.9218">18649 4756 196 0,'0'-17'72'0,"0"17"-56"0,20-9-4 16,-10 5 84-1,4 8-56-15,6-4 36 16,-1 0-44-16,0 9 0 16,6 0-20-16,-6-1 20 15,1 5-20-15,-6 4 12 16,1-8-12-16,-10 0 28 16,4 4-24-16,-18-5 4 0,4 1-12 15,-15 0 12-15,1-1-12 0,-1-3 4 16,11-1-4-16,-1-4-16 15,10 4 4-15,10-4-16 16,4 9 12-16,6-9 12 16,9 4 0-16</inkml:trace>
          <inkml:trace contextRef="#ctx0" brushRef="#br0" timeOffset="51631.1373">19534 4804 216 0,'0'-5'80'0,"0"5"-60"0,9 0-8 16,-9 0 64 0,0 0-44-16,0 0 24 15,0 0-36-15,0 0 8 16,0 0-16-16,0 0 20 0,0 0-20 0,-9 0-12 15,9 5-4-15,-10-1 28 16,10 5-12-16,-15 4 24 16,6 4-24-16,-6 17 32 15,-4 5-28-15,-6 22 4 16,1-1-12-16,-10 9 4 16,0-4-8-16,-5 0 8 15,5-9-8-15,-14-4 16 16,13-9-12-16,-3 0-4 15,4-8 0-15,0-9 4 16,19 4-4-16,-4-13 8 16,9-4-8-16,5-13-12 15,5 9 4-15,0-18 4 16,15 9 0-16,-6-13-116 16,6 5 64-16</inkml:trace>
          <inkml:trace contextRef="#ctx0" brushRef="#br0" timeOffset="52278.7115">19300 5279 312 0,'0'-9'112'0,"0"9"-84"0,20-4-12 0,-6 0 116 16,1 4-76-16,19-5 40 15,0 10-56-15,10-5-4 16,4 4-24-16,1 0 20 16,-1 0-20-16,-14-4-48 15,10 5 20-15</inkml:trace>
          <inkml:trace contextRef="#ctx0" brushRef="#br0" timeOffset="52581.298">19393 4640 384 0,'0'-5'140'0,"0"5"-108"0,14-8-8 15,6 3 120 1,-6 10-84-16,11-5 8 15,9 0-40-15,0 0-16 16,14 8-8-16,1-3 4 16,9-1-4-16</inkml:trace>
          <inkml:trace contextRef="#ctx0" brushRef="#br0" timeOffset="52036.5666">19519 4752 208 0,'24'-13'76'0,"-24"13"-60"0,15 4-4 0,-15-4 56 16,10 5-40-16,-6-1 52 16,6 9-48-16,0 4 100 15,4 0-76-15,6 14 28 16,-6 8-48-16,1 17 76 15,4 0-64-15,6 9 32 16,-11-1-48-16,6 1 0 16,4-9-20-16,0-4 0 15,-4-9-4-15,-6 5 4 16,6-9-8-16,-10-5 32 16,-1-4-20-16,-9-8 20 15,5-5-20-15,-10-8-80 16,0 0 36-16</inkml:trace>
          <inkml:trace contextRef="#ctx0" brushRef="#br0" timeOffset="53687.7704">19242 6471 248 0,'0'30'92'0,"0"-30"-72"0,-5 56-4 0,5-34 88 16,0 12-60-16,0-4-8 15,0 1-24-15,-5-5 16 16,5 4-16-16,-9-17 40 16,9 4-28-16,-5-8 12 15,5-1-20-15,-5-16 28 16,0 8-28-16,0-9-4 15,10 0-8-15,-5-12-24 16,5 4 12-16,5-14 20 16,4 14-4-16,1-13 24 15,4 8-20-15,-4-4 48 16,-1 5-32-16,1 3 4 16,4 10-20-16,-4-5-16 15,-5 4 0-15,-1 9 28 16,6 0-12-16,-15-8-92 15,10 16 44-15,-10-16-244 16,0 8 156-16</inkml:trace>
          <inkml:trace contextRef="#ctx0" brushRef="#br0" timeOffset="53885.7975">19325 6173 364 0,'-10'-22'132'0,"10"22"-100"0,19-8-12 0,-4 3 124 16,-5 5-84-16,4-4 52 15,6 4-64-15,14-4-8 16,0 4-24-16,9-5 8 16,1 10-16-16</inkml:trace>
          <inkml:trace contextRef="#ctx0" brushRef="#br0" timeOffset="47877.5144">16954 3957 216 0,'14'-4'80'0,"-14"4"-60"0,20-4-8 16,-15-1 28 0,4 5-24-16,6-4-4 15,0 8-8-15,-6-4-4 0,6 0 0 0,-5 5 0 16,-1 3 0-16,-4 1 0 16,0-5 0-16,-5 9 32 15,0 9-16-15,-5-1 48 16,5 10-36-16,-10 16 20 15,10 1-28-15,0 3-8 16,5 6-8-16,0-10 4 16,10 5-4-16,-1-18 16 15,6 1-12-15,14-18 4 16,-5 1-4-16,5-14-16 16,0-4 4-16,0-13 4 15,5 0 0-15,4-17 0 16,1 4 0-16,0-22 16 15,0 5-8-15,-1-4-20 16,1 8 4-16,-5 0 32 16,0 9-16-16,-10 4 8 15,0 13-8-15,0 4 4 16,-4 9-8-16,-1 13-4 16,-5 4 4-16,-4 14 12 15,4 8-8-15,-4 4 16 16,-1-4-16-16,-4-1 4 15,0 1-4-15,-10-8 20 16,5-1-16-16,-5-4 4 16,0 0-8-16,0-5-16 15,0-12 4-15,0-5-4 0,0 5 0 16,5-22 8-16,9 8 0 0,6-20 0 31,4 3 0-31,10-17 0 0,5 0 0 0,4-4-12 16,6 13 8-16,5 4-16 15,-1 4 12-15,0 18-4 16,1 8 4-16,9 9 16 16,-5 13-4-16,39-4 40 15,1 4-20-15,38-5 4 16,-15-3-16-16,5-14 20 16,-14-4-20-16,5-22-4 15,-20 5-4-15,-10-22 72 16,-9 9-40-16,-24-26 112 15,-16 8-88-15,-28-4-8 16,-5 9-32-16,-24-4 12 16,-1 12-20-16,-9-4-20 15,5 13 0-15,-5 5-156 16,4 8 92-16,6 9-236 16,4 12 176-16</inkml:trace>
          <inkml:trace contextRef="#ctx0" brushRef="#br0" timeOffset="54890.9893">19879 6497 300 0,'9'-9'112'0,"-9"9"-88"0,10-4-8 15,-10-1 100 1,0 10-68-16,5-5 60 15,9 0-64-15,1 0 4 16,4 0-28-16,1 0 16 16,4 0-24-16,-4 0 24 15,4 0-24-15,-5-5 24 16,6 5-24-16,-11-4-20 0,6 8 0 16,-11-4-120-16,6 5 72 0</inkml:trace>
          <inkml:trace contextRef="#ctx0" brushRef="#br0" timeOffset="55144.6645">19898 6678 236 0,'0'4'88'0,"0"-4"-68"0,15-4-4 0,-6 4 96 16,-4 4-64-16,15-4 32 16,-11 5-44-16,16-5 20 15,-11 0-28-15,10-5-36 16,1 5 4-16,-6-4 16 16,5 0-4-16,1-5-20 15,-1 9 4-15</inkml:trace>
          <inkml:trace contextRef="#ctx0" brushRef="#br0" timeOffset="56167.8883">20151 6181 332 0,'-25'44'120'0,"25"-44"-92"0,-19 116-8 0,9-51 24 16,5 0-28-16</inkml:trace>
          <inkml:trace contextRef="#ctx0" brushRef="#br0" timeOffset="55910.2025">20855 6397 156 0,'-5'0'56'0,"5"0"-44"16,-5 5-4-16,0-5 68 16,5 0-44-16,-4 0 68 15,-1 4-60-15,-5 0 8 16,5 1-28-16,-9-1 32 16,9 5-28-16,-10-1 32 0,5 1-32 15,-9-1 4-15,9 5-16 0,-9 5 12 16,9 3-16-16,-14 1 48 15,9-1-28-15,-9 5 28 16,14 0-28-16,-4 0-16 16,9 4-8-16,10 1 20 15,4-5-12-15,11-5 12 16,4 1-12-16,10-9-8 16,0 0 0-16,0-13-4 15,5 4 0-15,0-13 8 16,-5 5-4-16,-5-18-4 15,0 5 4-15,-14-22 28 16,-1 9-16-16,-18-22-24 16,4 5 4-16,-15-9 36 15,0 12-20-15,-9 1 8 16,5 17-12-16,-6 0-24 16,11 13 8-16,-6 5-48 15,11 12 28-15,-1 0-212 16,5 5 128-16</inkml:trace>
        </inkml:traceGroup>
      </inkml:traceGroup>
    </inkml:traceGroup>
    <inkml:traceGroup>
      <inkml:annotationXML>
        <emma:emma xmlns:emma="http://www.w3.org/2003/04/emma" version="1.0">
          <emma:interpretation id="{E33769B6-6714-4E5C-B5C5-4A0B2A87F3F1}" emma:medium="tactile" emma:mode="ink">
            <msink:context xmlns:msink="http://schemas.microsoft.com/ink/2010/main" type="paragraph" rotatedBoundingBox="2909,7619 20974,7378 21007,9873 2942,10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58260-DBAC-4D44-91E4-114DCCE676FC}" emma:medium="tactile" emma:mode="ink">
              <msink:context xmlns:msink="http://schemas.microsoft.com/ink/2010/main" type="line" rotatedBoundingBox="2909,7619 20974,7378 21007,9873 2942,10114"/>
            </emma:interpretation>
          </emma:emma>
        </inkml:annotationXML>
        <inkml:traceGroup>
          <inkml:annotationXML>
            <emma:emma xmlns:emma="http://www.w3.org/2003/04/emma" version="1.0">
              <emma:interpretation id="{F5C28F24-FA3E-4FD4-A790-3EF3096E422A}" emma:medium="tactile" emma:mode="ink">
                <msink:context xmlns:msink="http://schemas.microsoft.com/ink/2010/main" type="inkWord" rotatedBoundingBox="2909,7619 5352,7586 5372,9082 2929,9114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8079.8393">1562 7201 572 0,'10'-18'208'0,"-10"18"-160"0,15-17-12 15,-15 8 120 1,0 5-92-16,-15 0 0 16,5 4-40-16,-14 4 0 15,0 5-12-15,-30 4-44 16,1 0 20-16,-30 0 12 0,6 8 0 0,-30-12 12 16,14 4-8-16,6-13-12 15,29 13 4-15,-1-9-4 16,16 5 0-16,4-1 52 15,14 5-24-15,6 5 0 16,4 3-12-16,6 14 4 16,9 4-8-16,0 12 16 15,0 1-12-15,0 22 4 16,0-5-4-16,-10 21 12 16,15-8-12-16,-20 0 4 15,1-8-4-15,-11-9 4 16,6-9-8-16,-10-17 8 15,9 0-8-15,-4-18 24 16,10 1-16-16,-1-9 4 16,10 0-8-16,5-9-16 15,10 5 4-15,9-5 40 16,10 5-24-16,5-1 16 16,0 1-16-16,10 4 12 15,5 0-16-15,4-5 4 16,1 1-4-16,4 0-24 15,-5-1 8-15,1-3-100 16,-10-1 56-16,-10-4-152 16,-5 0 116-16</inkml:trace>
          <inkml:trace contextRef="#ctx0" brushRef="#br0" timeOffset="138337.039">537 7939 696 0,'-24'-30'256'0,"24"30"-196"0,19-17-20 0,6 4 128 15,-1 13-100-15,10-18 132 16,10 14-116-16,19-13 56 16,10 8-80-16,29-4-36 15,-10 4-12-15,-4 1 12 16,-6 4-12-16,-4-5-32 15,-20 9 12-15,-19-9-212 16,-5 9 124-16,-19-8-332 16,-6 3 240-16</inkml:trace>
          <inkml:trace contextRef="#ctx0" brushRef="#br0" timeOffset="138591.7148">785 6937 736 0,'15'-30'272'0,"-15"30"-208"0,24-17-20 16,-10 8 132 0,6 5-104-16,14-5 68 0,0 9-80 0,15-4 36 15,9 4-56-15,10 0 8 16,-5 8-32-16,5-8 20 15,-10 9-24-15,5-5 32 16,-9 1-28-16,-1-5-180 16,1 4 88-16</inkml:trace>
          <inkml:trace contextRef="#ctx0" brushRef="#br0" timeOffset="140256.1494">2218 8302 248 0,'-9'-9'92'0,"9"9"-72"0,4 0-4 0,-4-4 176 16,0 4-108-16,0-4 52 15,0 4-76-15,0-5 24 16,5 1-48-16,-5-9 16 15,5 4-32-15,-5-4-16 16,10 5-8-16,0-10 12 16,4 5-4-16,1-4-12 15,9 4 4-15,-5-4 4 16,1 4 0-16,-1 0 24 16,1 4-12-16,-6 1 4 15,6 8-8-15,-6-5 4 16,6 10-8-16,-6-1 8 0,6 9-8 15,-6 0 16 1,6 4-12-16,-6 1-20 0,6-1 4 0,-6 0 12 16,6 0 0-16,-6-4 8 15,1 0-8-15,0-8 24 16,-1 3-16-16,6-8 12 16,-1 0-12-16,0-8-8 15,1-1 0-15,4-4 4 16,5-4-4-16,-4-5 8 15,-1 5-8-15,-5-5-20 16,6 14 8-16,-11-14 4 16,1 13 4-16,-6 1-12 15,1 8 8-15,-5-9-104 16,0 9 60-16,-5-9-140 16,0 9 108-16</inkml:trace>
          <inkml:trace contextRef="#ctx0" brushRef="#br0" timeOffset="139655.0495">2228 7917 340 0,'5'-4'128'0,"-5"4"-100"0,5-4-8 16,-5-1 132 0,0 1-88-16,0-9 44 15,5 5-64-15,-5-14 12 16,9 9-36-16,1-9 8 16,0 5-16-16,9-9 20 15,1 9-20-15,-1-9 4 0,0 4-8 0,6-3 4 16,4 7-8-16,-5-3 16 15,0 12-12-15,1 0 24 16,9 1-20-16,-10-1 40 16,-4 5-28-16,-6-1 20 15,1 5-24-15,4 0 0 16,-4 5-12-16,-6-1 12 16,6 5-12-16,4-9 32 15,-4 8-24-15,0 1 4 16,-1-9-12-16,1 4 12 15,-1 1-12-15,-4-5 32 16,5 0-24-16,-6 0 4 16,1 0-12-16,0 0 12 15,-1 0-12-15,1-5 4 16,5 1-4-16,-6-5-8 16,6 9 4-16,-5-8 4 15,-1 3-4-15,-4-3-4 16,5 8 4-16,0-9-32 15,-1 9 16-15,-4-8 12 16,5 8 4-16,-5-9-4 16,0 9 4-16,-5-4-4 15,5 4 0-15,-1-5 0 16,1 5 0-16,-5-4-44 16,5 0 24-16,-5-5-100 15,0 9 68-15,-5-4-276 0,5 8 184 16</inkml:trace>
        </inkml:traceGroup>
        <inkml:traceGroup>
          <inkml:annotationXML>
            <emma:emma xmlns:emma="http://www.w3.org/2003/04/emma" version="1.0">
              <emma:interpretation id="{2DD4403F-EB3E-4661-BDFB-3B4A314854B1}" emma:medium="tactile" emma:mode="ink">
                <msink:context xmlns:msink="http://schemas.microsoft.com/ink/2010/main" type="inkWord" rotatedBoundingBox="6595,7710 9712,7669 9744,10024 6627,10065"/>
              </emma:interpretation>
            </emma:emma>
          </inkml:annotationXML>
          <inkml:trace contextRef="#ctx0" brushRef="#br0" timeOffset="144219.9151">4337 8602 320 0,'-15'-17'120'0,"0"17"-96"0,-4 0-4 0,4 4 52 16,11 5-44-16,-16 8 96 15,10 9-72-15,-9 13 56 16,9 8-64-16,5 9 84 16,1 0-72-16,23 1 52 15,5-10-64-15,15-8 60 16,0-9-64-16,10-13 8 15,9 1-28-15,5-10 16 16,-5 1-24-16,10-9 4 16,-14 0-8-16,-1-9-252 15,-4 5 132-15</inkml:trace>
          <inkml:trace contextRef="#ctx0" brushRef="#br0" timeOffset="144431.9799">4507 8654 560 0,'-20'30'208'0,"20"-30"-164"0,-10 86-8 0,-4-38 100 15,14-1-80-15,-10 22 60 16,0-8-72-16,-4-5 4 16,9-4-28-16,-5 0 4 15,10-9-12-15,-5-4 12 16,5-9-16-16,-4-4 32 15,8-5-24-15</inkml:trace>
          <inkml:trace contextRef="#ctx0" brushRef="#br0" timeOffset="144641.541">4706 8714 716 0,'14'-56'264'0,"-14"56"-204"15,34-9-16-15,-4 5 116 16,-11 8-96-16,25-4 60 16,-1 9-68-16,16-5-32 15,-11 5-16-15,11-5 8 16,-6 5-8-16,10-9 24 16,-5 4-20-16,-19-4-108 15,5 0 48-15</inkml:trace>
          <inkml:trace contextRef="#ctx0" brushRef="#br0" timeOffset="144857.6391">5012 8710 416 0,'-5'21'152'0,"5"-21"-116"0,-15 100-12 0,1-57 196 15,4 4-124-15,-9 5 32 16,9 0-76-16,-5 0-24 15,11-9-16-15,-6-4-12 16,10-4 4-16,0-10 20 16,5 1-12-16,4-17-372 15,6-5 192-15</inkml:trace>
          <inkml:trace contextRef="#ctx0" brushRef="#br0" timeOffset="145045.6128">5153 8693 540 0,'-15'4'200'0,"15"-4"-156"0,10 60-12 16,-20-25 104-1,5-1-80-15,-4 14 32 16,4 8-52-16,-10-4-12 16,5 0-16-16,-4-9-16 15,9-9 4-15,-5-3-92 0,5-1 48 16</inkml:trace>
          <inkml:trace contextRef="#ctx0" brushRef="#br0" timeOffset="145578.203">5439 8999 696 0,'-9'0'256'0,"9"0"-196"0,14-8-20 0,6 8 128 31,-1 8-100-31,20-8 60 0,10 0-72 0,4 0-16 16,0 9-24-16,1-13 8 15,-1 8-16-15,-9-4-320 16,-5 4 168-16</inkml:trace>
          <inkml:trace contextRef="#ctx0" brushRef="#br0" timeOffset="145376.0676">5911 8619 572 0,'-10'-4'208'0,"10"4"-160"0,-24 0-12 0,9 0 92 15,5 0-76-15,-14 0-20 16,14 8-20-16,-29 1 20 16,10 8-16-16,-19 9 20 15,4 9-20-15,-9 12 44 16,9 1-32-16,5 4 72 15,10 12-52-15,9-16 8 16,16-1-32-16,13-8 4 16,11 0-16-16,14-17 56 15,5 4-40-15,4-5-56 16,-4-3 16-16,0-18-292 16,-5 8 168-16</inkml:trace>
          <inkml:trace contextRef="#ctx0" brushRef="#br0" timeOffset="147282.7398">6494 8585 156 0,'0'-9'56'0,"0"9"-44"0,0 4-4 0,-5 5 156 15,5 4-92-15,-10 26 96 16,0 8-100-16,-4 22 80 15,9 5-84-15,-5-1 4 16,5-4-44-16,1-13 48 16,4-4-40-16,-5-13 48 15,10-4-48-15,-5-18 72 16,0 0-56-16,0-12 52 16,9-1-56-16,1-17-12 15,0 4-20-15,-1-21-12 16,1 0 4-16,5-26 4 15,-1 8-4-15,11-21 8 16,-6 9-8-16,5 3 76 16,5 14-44-16,-4 4 56 15,-1 18-52-15,0 4-12 16,1 8-16-16,-1 5 24 16,5 8-20-16,0 0-136 15,5 5 64-15,-10-1-360 16,1 5 232-16</inkml:trace>
          <inkml:trace contextRef="#ctx0" brushRef="#br0" timeOffset="147718.8995">6984 8282 624 0,'25'-26'228'0,"-25"26"-176"0,53-13-16 0,-29 9 184 15,1 4-128-15,9 0 16 16,5 9-64-16,-10 4-12 16,0 4-20-16,-5 5 0 15,-14-1-4-15,-5-4 12 16,-5 5-12-16,-15-5-20 15,-9 1 4-15,-10-10-112 16,10 5 68-16,-15-8-92 16,19 3 80-16,1-4-28 15,14 1 52-15,15-1-4 16,9 5 28-16,5 4 52 16,6 4-16-16,-1 0 52 15,5 5-40-15,-5-5 28 16,-5 5-32-16,-14-5 44 15,-5 5-40-15,-20-14 28 16,1 9-32-16,-25-8-16 16,5 4-8-16,-15-9 20 0,10 1-12 15</inkml:trace>
          <inkml:trace contextRef="#ctx0" brushRef="#br0" timeOffset="141863.5505">5226 7412 520 0,'-30'9'192'0,"30"-9"-152"0,0 21-8 15,5-12 96 1,5 8-76-16,9-17 52 15,6 9-64-15,19-13-4 16,4 4-20-16,15-13-4 0,10 4-4 16,-10-13 4-16,-9 1-8 0,-15-14 32 15,-5 5-20-15,-20-17 4 16,-4 3-12-16,-25-16-32 16,1 12 12-16,-30-12 12 15,5 17 4-15,-24 0-4 16,10 17 4-16,-11 8-24 15,16 10 12-15,-10 12 4 16,14 13 4-16,-10 31 32 16,15 8-16-16,-14 35 40 15,24-1-32-15,0 5-4 16,9-13-12-16,6 5 48 16,14-9-32-16,0 4 16 15,5-9-24-15,-1-4 8 16,6-8-12-16,-15-10 56 15,5-7-40-15,-14-10-4 16,-1-4-12-16,-19-8-28 16,5 0 8-16,-15-14-112 15,10 1 68-15,-19-14-244 16,4 5 168-16</inkml:trace>
        </inkml:traceGroup>
        <inkml:traceGroup>
          <inkml:annotationXML>
            <emma:emma xmlns:emma="http://www.w3.org/2003/04/emma" version="1.0">
              <emma:interpretation id="{99E807C0-D396-44CA-B47F-552BE9AD8517}" emma:medium="tactile" emma:mode="ink">
                <msink:context xmlns:msink="http://schemas.microsoft.com/ink/2010/main" type="inkWord" rotatedBoundingBox="10953,7593 12609,7571 12634,9446 10978,9468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8677.9558">9511 7026 704 0,'9'-5'264'0,"-9"5"-208"0,15-8-12 0,-15-1 36 16,0 9-52-16,-15-9 32 15,15 5-32-15,-24-9-28 16,0 4 0-16,-25-8 0 15,-4 9 0-15,-10-10 0 16,-5 5 0-16,0-4 16 16,14 4-8-16,-4-4-20 15,14 8 4-15,10 1-32 16,0 3 24-16,10 1 4 16,9 4 12-16,1 0-20 15,4 9 12-15,0 8 4 16,1 4 4-16,4 10 16 15,5 3-8-15,-15 31 16 16,10 4-16-16,0 43 4 16,-4 9-4-16,-1 22 12 15,-5-14-12-15,-9 27-12 0,14-18 0 16,-9-4 40-16,0-18-24 16,-6-12 16-1,11-17-16-15,-20-10-16 0,4-12 0 0,11-9 28 16,0-4-12-16,-1-17 12 15,10-10-12-15,10-12 0 16,5-4-4-16,10-9 12 16,9 4-12-16,5-8 24 15,10 4-20-15,0-4-12 16,0 8-4-16,-5-4 12 16,0 9-4-16,0-5 8 15,-5 5-8-15,-5-5 8 16,1 5-8-16,-11-1-212 15,-4 5 112-15</inkml:trace>
          <inkml:trace contextRef="#ctx0" brushRef="#br0" timeOffset="149760.9316">9399 7816 208 0,'-15'-35'76'0,"15"35"-60"0,15-30-4 0,-5 17 188 15,4 5-112-15,6-14 104 16,-6 9-108-16,11 0 40 16,-1 4-68-16,-5 5 0 15,6 8-32-15,-11 14 24 16,-4 3-32-16,0 22 32 15,-6 5-32-15,-8 17-12 16,4 0-8-16,-10-1 40 16,0-3-24-16,5-14 8 15,-4 1-12-15,-1-18 12 16,10-8-12-16,0-22 48 16,0-9-28-16,10-30-16 15,4 0-4-15,6-17-8 0,-6 4 0 16,10-8 8-16,1 12-4 0,9 1-36 15,9 21 16-15,-4-4 84 16,5 12-36-16,5 5 52 16,-6 13-48-16,6 0-20 15,-10 9-8-15,-5 0 24 16,0-1-16-16,-10 1-32 16,-9 0 8-16</inkml:trace>
          <inkml:trace contextRef="#ctx0" brushRef="#br0" timeOffset="150046.8994">9739 7371 612 0,'5'-65'228'0,"-5"65"-180"0,44-64-12 15,-20 29 104 1,5 18-84-16,10-14 24 16,5 10-48-16,-1-1 24 15,1 9-32-15,-5 5 12 16,0 3-20-16,-15 10 44 16,0 8-32-16,-9 4 20 15,0 13-28-15,-11 9 0 16,1 0-12-16,5 8 64 0,0-8-40 15</inkml:trace>
        </inkml:traceGroup>
        <inkml:traceGroup>
          <inkml:annotationXML>
            <emma:emma xmlns:emma="http://www.w3.org/2003/04/emma" version="1.0">
              <emma:interpretation id="{A276FB3E-6F6A-4019-9F3E-216699531286}" emma:medium="tactile" emma:mode="ink">
                <msink:context xmlns:msink="http://schemas.microsoft.com/ink/2010/main" type="inkWord" rotatedBoundingBox="13167,8071 18018,8007 18036,9330 13185,939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0631.4257">10939 7635 548 0,'20'-13'204'0,"-20"13"-156"0,19-9-16 16,-9 5 104-1,4-1-80-15,1-8 68 16,4 5-72-16,-4-1 4 16,-1 9-32-16,1 9-12 15,0 4-8-15,-11 13-4 16,6 8 0-16,-15 22 24 0,0 5-12 0,-9 21 4 15,-1-4-8 1,-14 8 28-16,10-17-20 0,-20-13 20 31,10-8-20-31,-10-18 20 0,5-4-24 0,-5-22-12 16,10 0-4-16,4-21-32 16,11-4 20-16,-1-23-72 15,15 1 48-15,15-9-52 16,-1 13 52-16,11 9 12 15,-1 13 16-15,5 17 108 16,5 9-52-16,0 21 44 16,0 4-52-16,0 1 16 15,0 12-32-15,0-8 28 16,-5-4-32-16,1-9 4 16,-6 0-12-16</inkml:trace>
          <inkml:trace contextRef="#ctx0" brushRef="#br0" timeOffset="152793.2028">11896 7846 464 0,'-5'-17'176'0,"5"17"-140"0,0-22-8 0,0 14 76 15,5 3-64-15,-10-8 36 16,5 0-44-16,-9-4 0 15,4 8-20-15,-10-3 12 16,1-1-16-16,-20 4 24 16,9 5-20-16,-18 4 12 15,4 13-12-15,-15 12 72 16,11-3-48-16,-6 21 4 16,15 9-24-16,10 13 8 15,19-5-16-15,19-4 32 16,16-4-24-16,13-13 40 15,6-9-32-15,9-17-4 16,0-8-12-16,10-14 12 0,5-4-12 0,-5-17 4 16,-9 0-4-16,-11-18-8 15,-9 9 4-15,-15-8-24 16,-9 12 12-16,-20 1-12 16,-5 8 8-16,-14 13-20 15,5 13 20-15,-10 17 12 16,4 0 4-16,1 14 32 15,14 7-20-15,5 1 12 16,10 0-16-16,10-4 20 16,4-5-20-16,15-13 32 15,0 0-28-15,10-12 4 16,0-1-12-16,-5-17-8 16,-1 5 4-16,-8-18-68 15,-6 4 36-15,-19-21-32 16,0 8 36-16,-15-12 20 15,5 12 4-15,-14-4-8 16,4 13 4-16,-9-4-16 16,9 13 12-16,1 0 32 15,4 8-16-15,5 0-36 16,5 5 16-16,-15 0 0 16,15 4 12-16,-4 0 16 15,4 4-8-15,-5-4-12 16,10 0 0-16,-5 0 20 15,0 0-8-15,4 0 16 0,11 0-16 16,-5 0 4-16,4 0-4 0,11 0-24 16,-1 4 8-16,10-4-4 15,5 5 4-15,0-1 16 16,-1 0-4-16,-8-8-12 16,-1 8 4-16,0 1 20 15,-5-1-8-15,-4-4-40 16,-1 4 20-16,-4 1 20 15,-6-5-4-15,-9 0 20 16,0 0-16-16,-4 4-12 16,4 5 0-16,0 12-48 15,4 5 24-15,-4 13 16 16,5 0 8-16,0 13 4 16,10 4 0-16,-6 0 16 15,1-9-8-15,-5-3-20 16,5-6 4-16,-10-7 32 15,0-1-16-15,-5-13 44 16,0 1-28-16,-5-14 4 16,1-4-16-16,-6-13 12 15,5 4-16-15,-4-17-4 16,4 5 0-16,0-18 4 16,10 9-4-16,5-14-20 15,5 10 8-15,9-14-12 16,6 14 8-16,9-9-20 15,9 8 20-15,6-4-20 16,9 9 16-16,5-13 0 0,0 21 8 0,-9-12 16 16,-6 12-4-16,-9-4-12 15,0 9 4 1,-24 0 28-16,4 4-12 0,-14 8-4 16,0 5-4-16,-15 9-4 15,10 4 0-15,-24 21 24 16,14 10-12-16,-14 20 4 15,14-3-8-15,5 21-8 16,5-13 4-16,15 0 12 16,-5-13-8-16,9-8 16 15,10-9-16-15,-4-9 24 16,4-13-20-16,5-8 12 16,0-9-12-16,5-35 20 15,4 5-20-15,-4-35 4 16,-5 5-8-16,-5-18 4 15,-4 9-8-15,-16 0-12 16,6 13 4-16,-30 0 4 16,15 12 0-16,-19 1-20 15,-5 9 12-15,-15 3-4 16,5 10 4-16,-15 4-12 16,5 12 12-16,-4 5-12 15,-1 5 8-15,6 12-28 16,9 0 24-16,19 5 4 15,5-1 12-15,25 5 32 16,9 0-16-16,15-4 40 0,10 4-32 16,9-9 32-16,-5-4-32 0,1-9-12 15,-1 5-8-15,-9-9 28 16,-10 4-16-16,-20-4-144 16,-9 0 64-16,-14 0-88 15,9 4 88-15,-25-4-356 16,16 5 236-16</inkml:trace>
          <inkml:trace contextRef="#ctx0" brushRef="#br0" timeOffset="154325.9399">13922 8300 508 0,'-10'-13'188'0,"20"13"-148"0,0 0-8 15,-5-5 148 1,19 5-104-16,10-4 104 0,-10 4-104 16,20-4 36-16,5 8-64 0,9-4-16 15,10 4-20-15,5 1 16 16,-5 3-16-16,-5-3 32 15,-14-1-28-15,-6 0-12 16,-9 1-8-16</inkml:trace>
          <inkml:trace contextRef="#ctx0" brushRef="#br0" timeOffset="154601.1741">14379 7907 456 0,'-10'-9'168'0,"10"9"-128"0,-10 26-16 0,-4 4 220 15,14 0-140-15,-10 22 36 16,0 4-84-16,6 5 48 16,-6-1-64-16,0-4-16 15,20-4-16-15,-20-4 8 16,10-9-8-16,-5-1 40 15,5 1-24-15,-9-8 32 16,18-1-32-16,-4-9-224 16,0 1 108-16,14-18-364 15,15 1 260-15</inkml:trace>
          <inkml:trace contextRef="#ctx0" brushRef="#br0" timeOffset="155106.5356">15360 7764 684 0,'0'-17'252'0,"0"17"-192"0,-24-9-20 0,9 5 40 15,-4 8-52-15,-10 5 16 16,-5 4-28-16,-15 21 28 16,5 5-28-16,-4 26 20 15,4 0-20-15,20 12 20 16,0-3-24-16,24-9 24 15,9-9-24-15,30-13 32 16,5-4-28-16,19-9 32 16,5-4-32-16,5-13 12 15,-5-4-16-15,-5-14-8 16,-5 1 0-16,-14-26 4 16,-10 4-4-16,-14-30-56 15,-6 8 28-15,-19-17-8 16,-4 14 20-16,-21-6-36 15,6 23 28-15,-24 4 8 16,4 17 8-16,-19 8-8 16,4 10 8-16,1 12-24 15,9 9 16-15,15 4 4 16,10 5 8-16,14-5 52 0,10 0-28 16,15-4 52-16,19-4-44 15,10-5 28-15,4 0-32 0,1-8 8 16,0-1-20-1,-11-8 8-15,1 0-12 16,-14-4-24-16,-1 0 4 0,-14-5-112 16,-1 1 68-16,-9-10-244 15,5 1 168-15</inkml:trace>
          <inkml:trace contextRef="#ctx0" brushRef="#br0" timeOffset="155360.7162">15195 7531 572 0,'19'-35'208'0,"-19"35"-160"0,39-43-12 0,-14 22 156 16,9-1-112-16,0-13 0 16,0 10-48-16,5-6-12 15,-5 10-12-15,-5-5 4 16,0 17-8-16,-10 5-28 15,1 8 12-15,-11 18 56 16,1 8-20-16,-10 13 8 16,0 9-20-16,10 4 28 15,-10-13-24-15,14 0-40 16,-4 1 12-16</inkml:trace>
        </inkml:traceGroup>
        <inkml:traceGroup>
          <inkml:annotationXML>
            <emma:emma xmlns:emma="http://www.w3.org/2003/04/emma" version="1.0">
              <emma:interpretation id="{FBD278C0-96CC-4A4F-8346-63AF2FA44165}" emma:medium="tactile" emma:mode="ink">
                <msink:context xmlns:msink="http://schemas.microsoft.com/ink/2010/main" type="inkWord" rotatedBoundingBox="18490,7832 20979,7799 20999,9229 18509,9262"/>
              </emma:interpretation>
              <emma:one-of disjunction-type="recognition" id="oneOf15">
                <emma:interpretation id="interp23" emma:lang="" emma:confidence="0">
                  <emma:literal>me)</emma:literal>
                </emma:interpretation>
                <emma:interpretation id="interp24" emma:lang="" emma:confidence="0">
                  <emma:literal>me}</emma:literal>
                </emma:interpretation>
                <emma:interpretation id="interp25" emma:lang="" emma:confidence="0">
                  <emma:literal>me]</emma:literal>
                </emma:interpretation>
                <emma:interpretation id="interp26" emma:lang="" emma:confidence="0">
                  <emma:literal>no)</emma:literal>
                </emma:interpretation>
                <emma:interpretation id="interp27" emma:lang="" emma:confidence="0">
                  <emma:literal>mod</emma:literal>
                </emma:interpretation>
              </emma:one-of>
            </emma:emma>
          </inkml:annotationXML>
          <inkml:trace contextRef="#ctx0" brushRef="#br0" timeOffset="156983.5671">16560 7578 676 0,'-39'5'248'0,"39"-5"-192"0,-19 21-16 0,9-8-48 15,10 0-4-15,0 4 12 16,10 1 4-16,0-1-152 16,9 5 80-16,-9-5 28 15,4 4 28-15,-18 1-8 16,4 4 12-16,-20 9 136 15,1-1-68-15,-6 9 96 16,6-4-88-16,-5 0 48 16,9-4-72-16,0-5 4 15,6-4-28-15,4-9 24 16,10-4-28-16,0-13 20 16,9 0-20-16,1-13-80 15,4 4 36-15,1-12-148 16,-1-1 96-16,5-12-184 15,1 3 152-15,-6-7-124 16,5 3 136-16,-4-4 84 16,4 9 16-16,0 4 328 15,1 9-180-15,-6 4 96 16,5 4-144-16,-4 0 32 16,4 18-76-16,-4 0 20 15,-1 8-44-15,-4 5 8 16,-1 4-24-16,-4 4-16 0,4 0-4 0,-4 0 40 31,0-4-24-31,0-4 36 0,-1-5-32 0,1-8 12 16,0-5-16-16,-1-17-112 15,1 4 52-15,0-17-40 16,4 5 48-16,-9-9-4 16,5 4 28-16,0 4 16 15,0 5 4-15,-1 4-12 16,1 4 4-16,-10 9 40 15,5 0-24-15,-5 5 0 16,10 8-8-16,-1 8 28 16,1 9-16-16,-5-8 4 15,5 12-12-15,-6-3 20 16,1-10-16-16,-5 5 12 16,5-4-12-16,-10-5 0 15,5 5-4-15,-5-5-16 16,1 5 4-16,-6-5-16 15,10 0 12-15,0-4-4 16,5 4 4-16,4-8 8 16,6 0 0-16,9-9 0 15,10-9 0-15,10-13 24 16,0 5-12-16,9-17-4 16,-4 3-4-16,-1-12 4 15,1 9-4-15,-10-14-4 16,0 9 4-16,-10-8 4 15,0 12-4-15,-10-12 24 0,1 12-16 16,-20-12-12-16,5 12-4 0,-10-4-16 16,0 9 12-16,-5 4-12 15,5 9 8-15,-14 8-20 16,4 9 20-16,-9 9 4 16,5 8 8-16,-15 9-28 15,4 4 16-15,-4 22-4 16,10 0 8-16,5 26 16 15,9-1-4-15,20 10 24 16,9-10-16-16,20-12 24 16,10-9-24-16,9-17-4 15,0-9-4-15,-4-17-4 16,-1-4 0-16,-9-22 0 16,-5-4 0-16,-5-31 8 15,-5 5-4-15,-10-22-12 16,1 5 4-16,-15-9 20 15,-5 13-8-15,-15 4-20 16,5 13 4-16,-19 4 12 16,0 9 0-16,-20 5-36 15,6 12 16-15,-20 5-20 16,14 4 20-16,-4 4-8 16,28 5 12-16,11 4 24 15,14 4-4-15,14 0 40 16,15 1-24-16,15-5 12 0,5 0-20 0,-6-9 8 31,1 5-12-31,-10-14 20 0,0 5-20 16,-10-8-208-16,-4 3 108 0,-10-3-400 15,4 3 276 1</inkml:trace>
          <inkml:trace contextRef="#ctx0" brushRef="#br0" timeOffset="157542.1914">18071 7116 508 0,'5'-26'188'0,"-5"26"-148"0,49-13-8 16,-15 5 124 0,0 8-92-16,19-9 8 15,1 9-44-15,-1-4-24 16,-4 4-8-16,-6-4 4 15,-4 8 0-15,-15-4-12 16,1 0 8-16,-11 4-4 0,-4 5 0 0,-10-5 76 16,0 5-36-16,0 4 40 15,0 8-40-15,0 18 8 16,5 9-24-16,-5 29 28 16,0 1-28-16,-5 13 12 15,5-9-16-15,-5 22-16 16,10-5 0-16,-5 17 20 15,0-8-8-15,-10-4-12 16,10-18 0-16,-5-8 40 16,5-13-24-16,-4-13 44 15,4-13-32-15,-10-5 20 16,0-4-24-16,-14-12 44 16,4-14-36-16,-23-4 12 15,4 9-24-15,-34-9-352 16,5 8 184-16</inkml:trace>
          <inkml:trace contextRef="#ctx0" brushRef="#br0" timeOffset="155706.1286">16298 7734 756 0,'0'-13'280'0,"0"13"-216"0,-10-13-20 0,0 9-4 16,6 8-32-16,-16-8-20 15,6 4 4-15,-20 0 32 16,9 4-16-16,11 0-8 15,-6 9-4-15,11 4-24 16,9 1 16-16,19 12-4 16,-4 0 8-16,14 9 0 15,0 4 0-15,0 5 8 16,-5-5 0-16,-9-4 0 16,-1 0 0-16,-14-9 68 15,0 0-36-15,-19-13 24 16,4 1-36-16,-19-14 36 15,10 0-32-15,-15-12 4 16,5 3-16-16,-5-12 20 16,15 0-20-16</inkml:trace>
        </inkml:traceGroup>
      </inkml:traceGroup>
    </inkml:traceGroup>
    <inkml:traceGroup>
      <inkml:annotationXML>
        <emma:emma xmlns:emma="http://www.w3.org/2003/04/emma" version="1.0">
          <emma:interpretation id="{E5C53A28-E72E-4865-A062-990FA7DEB2B3}" emma:medium="tactile" emma:mode="ink">
            <msink:context xmlns:msink="http://schemas.microsoft.com/ink/2010/main" type="paragraph" rotatedBoundingBox="8829,9950 23359,10182 23306,13468 8776,1323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FE2FE21-DBCE-4519-B60B-6200B66113CD}" emma:medium="tactile" emma:mode="ink">
              <msink:context xmlns:msink="http://schemas.microsoft.com/ink/2010/main" type="line" rotatedBoundingBox="8829,9950 23359,10182 23323,12408 8793,12175"/>
            </emma:interpretation>
          </emma:emma>
        </inkml:annotationXML>
        <inkml:traceGroup>
          <inkml:annotationXML>
            <emma:emma xmlns:emma="http://www.w3.org/2003/04/emma" version="1.0">
              <emma:interpretation id="{69DB863E-4250-454A-BBDC-68AC6D20FC1A}" emma:medium="tactile" emma:mode="ink">
                <msink:context xmlns:msink="http://schemas.microsoft.com/ink/2010/main" type="inkWord" rotatedBoundingBox="8824,10260 12006,10311 11986,11530 8805,11479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27843.5217">8063 9992 540 0,'0'-34'200'0,"-10"38"-156"0,10-4-12 0,10 0 36 15,4 0-44-15,6 5 52 0,9-1-44 16,25-4-8-16,18 0-12 15,35-4 16-15,0-1-16 0,-5 5 48 16,5-13-32-16,-10 0-16 16,-14 0-4-16,-5 0 44 15,-20-4-28-15,-19 0 32 16,-5 0-28-16,-20-1-132 16,-14 10 56-16,-14 8-72 15,4 4 72-15,-5 5-84 16,1 8 76-16,-6 0-120 15,6 0 96 1,-6 1-120 0,6 8 116-16,-10 4 16 0,-1 9 40 15,-9 8 116-15,10 9-44 16,-10 9 200-16,15 0-132 16,-6 0 36-16,11-5-88 0,4-8-20 15,10-9-24 1,0-4-4-16,19-13-4 0,6-9 36 0,-1-8-20 15,0-9 32-15,10-13-32 16,-9-4-24-16,13-9 0 16,-4-9 8-16,15-12-4 15,-5-9-12-15,14-1 4 16,-9 6-16-16,19 7 12 16,-10 10-24-16,-9 8 20 15,-1 13-20-15,-14 4 16 16,0 9 16-16,-10 5 4 0,-9 3 24 15,-5 5-16-15,-20 0 40 16,-5 0-28-16,-9 0-12 16,-20 4-8-16,-4 1-16 15,-1 8 8-15,1 4-4 16,-6 9 0-16,25-5 32 16,0 5-12-16,24 0 12 15,10 0-12-15,29-9 12 16,15 0-16-16,9-4 68 15,10 0-44-15,-10-9-4 16,-9 1-16-16,-1-10-220 16,-19-8 112-16,-14 5-500 15</inkml:trace>
          <inkml:trace contextRef="#ctx0" brushRef="#br0" timeOffset="227183.7686">6984 10040 436 0,'10'-9'160'0,"0"14"-124"15,24 3-8-15,-10 1 80 0,15 4-64 16,5 0-20-16,14-5-12 16,5 1-12-16,5-5 0 15,15-8 16-15,14-5-8 0,-5-3 4 16,1-1-4-16,-21 0-32 16,-13 0 12-16,-16 0 76 15,-9 0-36-15,-19 0-8 16,-5 0-12-16,-20 4-8 15,0 1 0-15,-14 8-12 16,-10 8 8-16,0 5-32 16,5 13 20-16,-5 13 4 15,10 13 12-15,-10 8 32 16,9 1-16-16,6-1 4 0,4-8-12 16,6-5-8-16,4-12 4 15,5-9 20-15,14-9-12 16,1-8 24-16,19-9-24 15,0-13 24-15,0-17-24 16,0-9 4-16,-5-13-8 16,-10 4-16-16,-4 10 4 15,-5 7-4-15,-10 14 0 16,-10 17-44-16,10 22 24 16,-15 17 60-16,15 8-16 15,0 5-4-15,15 0-8 0,4-5 12 16,1-4-8-16,14-8 24 15,5-9-20-15,0 0 12 16,9-9-12-16,-4-13 20 16,-5-8-20-16,9-9-4 15,11-21-4-15,-6-18-4 16,5-30 0-16,-4-22-56 16,4 0 32-16,-14 9-52 15,-20 9 44-15,0 13 16 16,1 21 12-16,-25 4 12 15,0 40 32 1,-34 16-24-16,9 14 32 16,-23 25-32-16,9 40 12 15,-5 47-16-15,5-9 36 16,10-17-24-16,15-13 4 0,4-9-16 16,5-8 0-16,-5-18-4 15,10-16-104-15,0-36-68 16,0-21 80-1,-9-13-188 1</inkml:trace>
          <inkml:trace contextRef="#ctx0" brushRef="#br0" timeOffset="226434.8452">7538 9574 332 0,'-9'-44'120'0,"13"49"-92"0,-4 16-8 15,0 1 68-15,-9 21-52 16,-1 18 68-16,-5 8-64 0,6 0 28 16,-6 13-40-16,0 13-8 15,-4 4-12-15,9 0 20 16,-14-4-16-16,5-17-56 0,-1-22 20 15,-14-4-192 1</inkml:trace>
          <inkml:trace contextRef="#ctx0" brushRef="#br0" timeOffset="226222.7073">7062 10152 260 0,'24'-21'96'0,"1"8"-76"0,-1 0-4 16,-14 0 80-16,4 8-56 15,6-12 28-15,-15 9-40 16,4-5 8-16,-9 0-20 16,-14 0 0-16,-30 4-8 15,-14 0 4-15,-15 9-8 0,-5 0-12 16,5 13 4 0,0-4 4-16,5 0 0 0,10 4-20 15,9 0 12-15,15 0-32 16,20 4 24-16,4 4-20 15,20 10 20-15,14 3 8 16,0 5 8-16,1 0 8 16,-1 0-4-16,5 4 24 15,-5 0-16-15,-4-8 68 16,-1-5-48-16,-19 0 60 16,-19 0-56-16,-1-4 12 0,-9-4-32 15,-10-5 20-15,-4-8-24 16,-11 4 40-16,1-5-28 0,9-3-24 15,10-1 0-15,10 0 8 16,38-4-92 0,16-4 44-16,23-5-464 15</inkml:trace>
        </inkml:traceGroup>
        <inkml:traceGroup>
          <inkml:annotationXML>
            <emma:emma xmlns:emma="http://www.w3.org/2003/04/emma" version="1.0">
              <emma:interpretation id="{A4226F98-A265-4A02-BC5D-214C1354C102}" emma:medium="tactile" emma:mode="ink">
                <msink:context xmlns:msink="http://schemas.microsoft.com/ink/2010/main" type="inkWord" rotatedBoundingBox="13180,10138 17554,10208 17534,11455 13160,1138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28746.4614">10745 10398 392 0,'0'-38'148'0,"24"25"-116"0,0 4-8 15,-9 9 92-15,4 0-68 0,6 0 44 16,-1 9-56-16,10-9 0 15,15 0-24-15,-1-9 12 16,6-8-16-16,9 4 16 0,10-13-16 16,4-4-4-16,-9-1 0 15,-14-12-128-15,-20 13 68 16,-20-9-100 0,-23 9 88-16,-25 13 24 15,-20 4 28-15,-4 4 16 16,-10 22 0-16,0 13 96 15,0 21-52-15,10 14 88 0,14 12-76 16,20-4 8-16,24 0-40 16,19-4 4-1,20-17-16-15,19-14 20 0,34-4-20 0,30-12 48 16,14-14-32-16,-15-8 28 16,11-22-28-16,-6-9-36 15,10-17 4-15,-15-25-52 16,-19-18 28-16,-24 0-56 15,-15 8 48-15,-24 5 16 16,-10 13 16-16,-14 13 12 16,-15 17-4-16,-10 26 32 15,-9 22-20-15,-10 4 56 16,-5 26-40-16,0 25 12 16,0 31-28-16,4 5 8 15,11-5-12-15,4-13-8 16,1-13 0-16,4-17 48 0,-4-9-28 15,9-8 32-15,-5-1-28 16,0-12-36-16,-4-5 4 16,4-4-264-16,-5-4 148 15</inkml:trace>
          <inkml:trace contextRef="#ctx0" brushRef="#br0" timeOffset="229075.8504">12426 10468 424 0,'9'-31'156'0,"-9"44"-120"0,10 0-8 0,0-4 28 16,9-1-36-16,1 1 24 0,-1 0-24 15,15-14 0-15,0 1-12 16,5-5 28-16,0-8-20 16,-5-4 4-16,-5-10-12 15,-14-3 20-15,-10-1-16 0,-15 1 4 16,-14 3-8-16,-6 6 4 15,1 7-8-15,-10 14-20 16,1 17 8-16,-6 17-24 16,10 9 20-16,9 4 32 15,21 0-12-15,8 1 8 16,16-1-8-16,4-9 20 16,10-12-16-16,15 0 24 15,-5-14-24-15,14 1 32 16,5-9-28-16,-5 0-92 0,1-5 40 15,9-7-192 1,-20-1 128-16,6-5-272 16</inkml:trace>
          <inkml:trace contextRef="#ctx0" brushRef="#br0" timeOffset="229257.3334">13276 10364 508 0,'0'0'188'0,"5"0"-148"0,-15 0-8 0,10 0 80 16,0 0-68-16,0 9 8 15,-10-1-32-15,10 5 16 16,-9 4-24-16,-11-4 12 0,1 5-12 16,-5 3 0-16,4 1-4 0,6-1-16 15,14 5 4-15,9-4 4 16,6 4 0-16,9-9-100 16,25-4 56-16</inkml:trace>
          <inkml:trace contextRef="#ctx0" brushRef="#br0" timeOffset="230185.9187">13888 9893 300 0,'-63'0'112'0,"34"17"-88"0,-15 22-8 16,30 0 64-16,-6 30-48 15,1 35 24-15,4-5-36 0,10-8 28 16,5-13-32-16,-5-14 12 16,1-12-16-16,-1-9-8 15,0-17 0-15,-5-8 40 16,-5-14-24-16,1-13-20 16,-10-12 0-16,4-14 8 15,1-30-4-15,4-12-180 16,5-1 100-16,15 4 28 15,20 10 32-15,18 12 4 16,16 13 8-16,14 22 100 16,-1-1-52-16,1 18 44 15,-10 5-52-15,1 3 8 0,-11 1-28 16,-4 0 44-16,-11-1-32 16,-8 1 28-16,-6 0-28 15,-9-1 0-15,-11 5-16 0,-8 9 0 16,-1 12-4-16,-5-3-16 15,5 7 4-15,5-3 12 16,5 0-4-16,5-5-12 16,-1-9 4-16,1-8 28 15,-5-4-12-15,14-5 32 16,-4-8-28-16,0-5-4 16,-1-8-8-16,6-5 20 15,4-8-12-15,0-9-12 16,5-8-4-16,0-1 20 15,1 9-8-15,-11 9-12 16,-9 9 0-16,4 12-68 0,-9 13 40 16,-5 18 48-16,0 17-8 15,5 4 12-15,5 4-12 16,-1 1 12-16,6 0-12 16,0-5 24-16,4-9-20 15,0-8 40-15,1-4-28 16,-1-9 12-16,6-9-20 15,-1-8 64-15,0-9-48 16,0-13-100-16,6-17 36 16,-1-13-108-16,-5-9 80 0,0 4-40 31,6 9 56-31,4 1 0 0,-5 12 24 16,5 9 40-16,-15 17-12 15,-9 13 44-15,-15 21-28 16,-10 9 20-16,-9 14-24 0,0 3 16 15,-5 5-20-15,4-5 20 16,1-8-24-16,10-4 4 16,4-5-8-16,10 0-8 15,10 1 4-15,14-6-16 16,10-3 8-16,5-5 4 16,19-4 0-16,-5-4 60 15,-14 4-32-15,-14-13-12 16,-16 0-8-16,-18 0-264 15,-25-9 140-15,-5 5-428 16</inkml:trace>
          <inkml:trace contextRef="#ctx0" brushRef="#br0" timeOffset="230294.3899">14753 9543 696 0,'-24'-90'256'0,"33"94"-196"0,11 18-20 0,-10 8-84 15</inkml:trace>
        </inkml:traceGroup>
        <inkml:traceGroup>
          <inkml:annotationXML>
            <emma:emma xmlns:emma="http://www.w3.org/2003/04/emma" version="1.0">
              <emma:interpretation id="{101D9358-AF70-4B90-9D75-CA644941796A}" emma:medium="tactile" emma:mode="ink">
                <msink:context xmlns:msink="http://schemas.microsoft.com/ink/2010/main" type="inkWord" rotatedBoundingBox="18776,10109 21779,10157 21755,11678 18751,11630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0834.0304">16483 10277 340 0,'38'-64'128'0,"-4"38"-100"0,30-13-8 0,-30 17 148 16,4 1-96-16,-8-9 44 15,4 4-72-15,-10 4-8 16,0 5-20-16,-24-1 16 0,-5 6-20 15,-24 3 12-15,-24 9-12 16,-10 9-24-16,-10 8 4 16,14 4-24-16,1 10 20 15,9 12-20-15,15 0 16 16,10 0 0-16,14-4 8 0,6 0 8 16,13-5 0-16,11-12 24 15,14-13-12-15,14-18-12 16,16-13-4-16,-1-8-112 15,10-13 64-15,-5 0-104 16,-10-13 92 0,0 0-136-16</inkml:trace>
          <inkml:trace contextRef="#ctx0" brushRef="#br0" timeOffset="231371.9626">17022 9448 496 0,'-5'-73'184'0,"5"69"-140"0,-5 8-16 15,5 13 40-15,-10 22-44 16,1 17 76-16,-1 22-52 15,0-9-36 1,0 4-8-16,1 10 20 0,-1-6-12 16,10-3-12-16,-5-5-4 15,10-9 72-15,5-4-36 0,-1-17 24 0,1-13-36 16,5-9-60-16,-1-21 16 16,6-22-140-16,-1 5 92 15,-4-10-100 1,-5 10 100-16,-1 3 44 15,1 10 20-15,-10 8 124 16,-5 13-64-16,0 17 8 16,0 9-40-16,5 4 16 15,5 5-24-15,5-5 40 0,5-4-28 16,4-9 4-16,25-9-16 16,9-16 12-16,10-14-16 0,10-12-28 15,0-14 8-15,-15-13-64 16,-9-12 40-16,-15 0-64 15,-15-1 60-15,-9 9 16 16,-15 9 20-16,-4 13 20 16,-11 13-8-16,-9 8 68 15,5 22-44-15,-1 21 40 16,11 53-40-16,4 25 0 16,10 0-20-16,0-12 20 15,10-5-20-15,-5-5-12 16,-1-8-4-16,-4-8 40 15,-4-14-24-15,-6-12 52 16,-5-18-36-16,-9-13 56 16,-5-21-48-16,0-18-8 0,0-12-16 15,4-9-220 1,11 0 112 0,-1-35-464-16</inkml:trace>
          <inkml:trace contextRef="#ctx0" brushRef="#br0" timeOffset="232221.9803">17464 10001 312 0,'102'-47'112'0,"-63"42"-84"0,19 10-12 0,-29-5 56 16,0 0-44-16,1 8 76 16,-1 5-56-16,-5 13-36 15,-9 13-8-15,-11 8 64 16,-8 5-36-16,-6 4 16 0,-19-12-32 16,4-10 20-16,1 1-24 15,-10-18 12-15,-5-4-12 0,5-13-8 16,10 0 0-16,5-13 4 15,19-4-4-15,9-14-28 16,16-7 12-16,13-10-304 16,6 9 176-1,5 5-76-15,4 3 128 16,1 10 60-16,-6 8 20 16,-9 13 308-16,-10 13-164 15,-9 8 72-15,-16 18-128 16,-4 5-8-16,-4 7-48 15,-1-3 4-15,0 4-16 16,10-9 28-16,9-4-24 0,11-9 48 16,4-13-36-16,5-12-112 15,5-10 44-15,-10-16-180 0,-5-23 124 16,-4-20-132 0,-16-14 132-16,-4 5-96 15,-19 8 112-15,9 13 256 16,-4 13-96-16,-1 13 120 15,15 5-116-15,0 16 24 16,0 5-64-16,15 18-8 16,9 7-20-16,5 6-12 15,0 3 0-15,-4 1 20 0,-1-5-12 16,5-4 40-16,0-9-28 16,0-8-4-16,5-9-12 0,5-13 4 15,0-13-8 1,14-13 8-16,11-13-8 0,13-4 24 15,16-17-16-15,-6-9-40 16,-4 4 16-16,-25 4 0 16,-9 18 12-16,-15 13 76 15,-10 17-40-15,-14 13 12 16,-15 22-28-16,-15 21-4 16,-19 18-8-16,-9 3-8 15,-6 10 4-15,11-9 20 16,4 0-12-16,15 4 24 15,9-4-24-15,30-9 40 16,9-4-28-16,15-13 12 16,19-9-20-16,-5-9-124 15,6-8 60-15,-6-17-88 16,-9-4 76-16,-5-1-64 0,-15-4 68 16,-4 4 32-16,-30 1 16 15,0 4-4-15,-4 8 8 16,-1 5-16-16,-5 8 12 15,16 9 12-15,18 9 0 16,11 8-116-16,23 4 60 16,25 5-340-1</inkml:trace>
        </inkml:traceGroup>
        <inkml:traceGroup>
          <inkml:annotationXML>
            <emma:emma xmlns:emma="http://www.w3.org/2003/04/emma" version="1.0">
              <emma:interpretation id="{5F211D0F-99AE-4960-B9DE-8BF1237663B3}" emma:medium="tactile" emma:mode="ink">
                <msink:context xmlns:msink="http://schemas.microsoft.com/ink/2010/main" type="inkWord" rotatedBoundingBox="21732,11624 23335,11649 23323,12408 21720,12382"/>
              </emma:interpretation>
              <emma:one-of disjunction-type="recognition" id="oneOf19">
                <emma:interpretation id="interp31" emma:lang="" emma:confidence="0">
                  <emma:literal>no</emma:literal>
                </emma:interpretation>
                <emma:interpretation id="interp32" emma:lang="" emma:confidence="0">
                  <emma:literal>7 0</emma:literal>
                </emma:interpretation>
                <emma:interpretation id="interp33" emma:lang="" emma:confidence="0">
                  <emma:literal>7 a</emma:literal>
                </emma:interpretation>
                <emma:interpretation id="interp34" emma:lang="" emma:confidence="0">
                  <emma:literal>70</emma:literal>
                </emma:interpretation>
                <emma:interpretation id="interp35" emma:lang="" emma:confidence="0">
                  <emma:literal>7 o</emma:literal>
                </emma:interpretation>
              </emma:one-of>
            </emma:emma>
          </inkml:annotationXML>
          <inkml:trace contextRef="#ctx0" brushRef="#br0" timeOffset="306861.87">19305 11327 132 0,'10'-39'52'0,"19"30"-44"0,34-17 4 0,-9 9 52 16,23-4-36-16,11-1 76 0,-6 5-56 15,1 4-16-15,-10 13-20 16,-15 8 32-16,-9 14-20 16,-10 4 100-16,-5 8-68 15,-10 1 64-15,-9 4-68 16,-15 4-12-16,0 9-24 15,0 4 24-15,0 0-24 16,-10-8-68-16,10-9 28 0,-5-14-492 16</inkml:trace>
          <inkml:trace contextRef="#ctx0" brushRef="#br0" timeOffset="307132.6603">20632 11033 300 0,'-10'-47'112'0,"10"38"-88"0,-5 0-8 0,5 9 128 15,-5 26-84 1,0 5-24-16,5 16-8 16,5-8-20-16,10 0-4 15,9 0 0-15,5-13 4 16,5-13-4-16,5-5 32 15,5-16-20-15,-1-14 12 16,-4-8-16-16,-14-9 12 16,-16-13-16-16,-13-4-12 0,-16 4 0 0,-4 9 4 15,-10 17 0-15,0 17 16 16,5 27-8-16,-5 12-488 16</inkml:trace>
        </inkml:traceGroup>
      </inkml:traceGroup>
      <inkml:traceGroup>
        <inkml:annotationXML>
          <emma:emma xmlns:emma="http://www.w3.org/2003/04/emma" version="1.0">
            <emma:interpretation id="{2A4FA14C-C8CE-4115-AE07-E2E92ADEDF20}" emma:medium="tactile" emma:mode="ink">
              <msink:context xmlns:msink="http://schemas.microsoft.com/ink/2010/main" type="line" rotatedBoundingBox="12995,12117 17678,11678 17796,12932 13113,13371"/>
            </emma:interpretation>
          </emma:emma>
        </inkml:annotationXML>
        <inkml:traceGroup>
          <inkml:annotationXML>
            <emma:emma xmlns:emma="http://www.w3.org/2003/04/emma" version="1.0">
              <emma:interpretation id="{DCC54D93-3AD9-4BBE-8DEB-96F1405A83BA}" emma:medium="tactile" emma:mode="ink">
                <msink:context xmlns:msink="http://schemas.microsoft.com/ink/2010/main" type="inkWord" rotatedBoundingBox="12995,12117 17678,11678 17796,12932 13113,13371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33233.2813">10638 11469 288 0,'-58'-51'108'0,"58"42"-84"0,14-8-4 0,10 8-56 16,20 0 16-1,14 1 8-15,25-5 8 0,9 4 4 16,-9-4 0-16,4 5 0 16,15-1 0-16,5 9 0 15,-24 9 0-15,-15 12-28 16,-19 14 16-16,-15 34 24 16,-34 39-8-16,-25 26 152 15,-9-9-88-15,-5-4-20 16,-9 8-28-16,4-3 44 15,10-14-36-15,0-26 8 0,19-12-24 16,15-18-8-16,15-22 0 16,19-21 40-16,24-17-24 15,1-18-8-15,14-25-8 16,-15-1 12-16,-5-8-8 16,-14 0 32-16,-19 4-24 0,-16-8-24 15,-18 12 4-15,-30 5 8 16,-14 9 0-16,-5-1 120 15,-5 5-68-15,9 13 4 16,11 4-36-16,14 8-24 16,9 1-4-16,25 4-156 15,15 0 88-15,29-4-464 16</inkml:trace>
          <inkml:trace contextRef="#ctx0" brushRef="#br0" timeOffset="233370.5968">12076 11314 600 0,'-73'-4'224'0,"49"12"-176"0,-10 10-12 0,19-5-124 16,5 4 40-16,-4 13-376 16</inkml:trace>
          <inkml:trace contextRef="#ctx0" brushRef="#br0" timeOffset="233527.0394">12105 11539 644 0,'-19'0'236'0,"4"17"-180"0,-9 13-20 0,9-4 44 0,-4 8-52 15,-5 14 16-15,14 4-28 16,-5-5 28-16,15 1-28 16,0-14-304-16,10-8 156 15,5-13-312-15</inkml:trace>
          <inkml:trace contextRef="#ctx0" brushRef="#br0" timeOffset="234359.7763">12426 11720 456 0,'34'26'168'0,"9"-18"-128"0,-8 1-16 15,-6-9 44-15,5-4-44 16,9-14 8-16,16-12-20 0,-6-4 12 15,5-1-16-15,-14-4 24 16,-5 9-20-16,-10 4 24 0,-24-8-24 16,-5 3-4-16,-24 5-4 15,-10 1 28-15,-5 12-16 16,-10 0-68-16,6 13 28 16,4 8-8-16,5 10 16 15,-10 7 56-15,10 14-20 16,19 17 24-16,15 5-24 15,15 4 8-15,14 4-16 0,20-17 20 16,24-13-20-16,24-9 32 16,14-22-28-16,-9-8 92 15,10-26-60-15,5-8-56 16,-10-22 0-16,-10-9 8 16,-15 0 0-16,-23 5 36 15,-25-5-20-15,-24 22-40 16,-20 8 12-16,-29 14-16 15,-15 12 16-15,6 13-36 16,-1 18 28-16,6 4-12 16,18 13 20-16,11 13-8 15,14-1 8-15,34 1 16 16,29-9 0-16,39-4 32 16,19-13-20-16,-4-13-4 15,9-17-8-15,-4-22-32 0,4-4 16 16,-29-1 4-16,-29-12 8 15,-29 4 8-15,-39 0-4 16,-24 9-4-16,-15 9 4 16,-19 12 4-16,-10 0-4 15,9 9-36-15,1 9 16 16,19 13-4-16,15 4 12 16,19-1 16-16,24-3-4 15,15-9 24-15,25-13-16 16,23-9 32-16,11-12-28 15,-6-1-24-15,-9-4 4 16,-20 5 0-16,-19-5 4 0,-15-4 0 16,-14-5 0-16,-10 5 16 15,-24-5-8-15,-1-4-20 16,-9 5 4-16,0 12-32 16,5 14 24-16,5 16 16 15,9 9 0-15,20 9 20 16,10 5-12-16,29 12 24 15,9 9-20-15,5 8 76 16,1 5-52-16,-6 4-12 16,-4 0-16-16,-10-13-316 15,-5-4 168-15,4-4-384 16</inkml:trace>
          <inkml:trace contextRef="#ctx0" brushRef="#br0" timeOffset="234453.2579">15234 11586 704 0,'24'-47'264'0,"10"38"-208"0,-10 22-12 0,-48 4-616 16</inkml:trace>
        </inkml:traceGroup>
      </inkml:traceGroup>
    </inkml:traceGroup>
    <inkml:traceGroup>
      <inkml:annotationXML>
        <emma:emma xmlns:emma="http://www.w3.org/2003/04/emma" version="1.0">
          <emma:interpretation id="{4F215241-2404-4616-B84D-BDDD8BA6F8B9}" emma:medium="tactile" emma:mode="ink">
            <msink:context xmlns:msink="http://schemas.microsoft.com/ink/2010/main" type="paragraph" rotatedBoundingBox="6861,12661 23279,12178 23475,18822 7056,19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E15B2C-E9B3-4ABF-B475-1319840DBAC4}" emma:medium="tactile" emma:mode="ink">
              <msink:context xmlns:msink="http://schemas.microsoft.com/ink/2010/main" type="line" rotatedBoundingBox="6861,12661 23279,12178 23364,15048 6945,15531"/>
            </emma:interpretation>
          </emma:emma>
        </inkml:annotationXML>
        <inkml:traceGroup>
          <inkml:annotationXML>
            <emma:emma xmlns:emma="http://www.w3.org/2003/04/emma" version="1.0">
              <emma:interpretation id="{C092C40F-AE49-49F7-83AE-DC98DBD6EC5D}" emma:medium="tactile" emma:mode="ink">
                <msink:context xmlns:msink="http://schemas.microsoft.com/ink/2010/main" type="inkWord" rotatedBoundingBox="6892,13721 9733,13637 9764,14676 6922,14759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81735.1937">4497 13115 208 0,'-20'13'76'0,"25"-9"-60"0,0 5-4 0,0-1 196 0,5 1-116 16,9 0 24-16,10-5-68 15,10 0 4-15,10-4-32 16,9 0 60-16,15 0-44 16,5-4 12-16,9 0-32 15,1-5 20-15,23-4-24 0,20-4-12 16,1 4-4-16,-6 0 12 16,-24 9-4-16,-15-1 8 15,-9 5-8-15,-15 0 60 16,-9 5-36-16,-15-1-4 15,-5 0-12-15,-10 0 24 16,-5-4-20-16,-4 0 4 16,-5 0-12-16,-10 0-128 15,5-4 64-15</inkml:trace>
          <inkml:trace contextRef="#ctx0" brushRef="#br0" timeOffset="282480.4428">5673 13465 684 0,'0'-13'252'0,"4"26"-192"0,-8 4-20 0,-1-8 84 15,-10 8-76-15,-4 9 0 16,-6 8-32-16,-4 18 40 15,-14 4-28-15,4 0-24 0,-5 9-4 16,-5-17-28-16,6-5 16 16,9-13-56-16,5-4 36 15,4-13-232-15,11-17 148 16</inkml:trace>
          <inkml:trace contextRef="#ctx0" brushRef="#br0" timeOffset="282282.9072">4638 13400 288 0,'-15'8'108'0,"15"-3"-84"0,5 3-4 0,5-3 108 0,9-1-72 15,5 5-12-15,10 8-28 16,5 0 28-16,0 1-20 16,0 3 40-16,5 5-36 15,-10 4-16-15,-10 5-4 16,-9 4 8-16,-1 4-8 16,-9 0 24-16,-5 5-20 0,-10-1-4 15,-4-8-4-15,-10-5 4 16,-6 5-4-16,-8-13 16 15,-1-4-12-15,-5-9 16 16,5-5-16-16,0-8 4 16,5-4-4-16,0-9 12 15,10 0-12-15,4-8-12 16,11-10 0-16,4-3 12 16,15-1-4-16,19 1 16 0,0 3-12 15,15 6-40 1,4-1 20-16,11 4 12 0,-1 5 0 15,0 4-16-15,-9-4 8 16,-6 4 4-16,6 0 4 16,-15 0 8-16,0 0-4 15,-10 4 32-15,1-4-20 16,-1 0 40-16,-10 0-32 16,1 9-12-16,-5 0-8 0,-1-1-24 15,1 1 12-15,0 13 84 16,4 4-44-16,6 4 0 15,-1 4-20-15,11 10 0 16,-1 8-8-16,5 4-4 16,0 0 4-16,0 0 12 15,-10-4-8-15,0-4 16 16,-4-5-16-16,-6-4 32 16,-9-13-24-16,-5-5-84 15,0-8 36-15,0-8-376 16</inkml:trace>
          <inkml:trace contextRef="#ctx0" brushRef="#br0" timeOffset="283178.7882">6552 12920 464 0,'-10'-4'176'0,"5"4"-140"0,-4-4-8 0,4 4 128 15,-5 0-92-15,-4 4 28 16,4-4-56-1,0 4 32-15,0 1-40 0,1-1 40 0,4 0-40 16,0 1-4-16,5 3-16 16,5 1-8-16,9 4 4 15,1 0 4-15,9 4-4 16,5 5-4-16,-4-1 4 16,4-3-4-16,0-1 0 15,0 5 0-15,5-5 0 16,-10 0-20-16,1-4 12 0,-6-4 20 15,1 8-4-15,-11-13 32 16,1 14-24-16,-10-1-12 16,0 4-8-16,-10-3-4 15,-4 3 0-15,-6 5 16 16,1 4-4-16,-5 1-4 16,-1-5 4-16,-4-5 4 15,-5-4-4-15,5-4 16 16,0-4-12-16,0 0-4 15,0-9 0-15,9 0 4 16,6 0-4-16,4 0-12 16,10-9 4-16,0 0-200 15,10-8 112-15,9 4-516 16</inkml:trace>
          <inkml:trace contextRef="#ctx0" brushRef="#br0" timeOffset="283529.725">6892 12925 436 0,'-15'-9'160'0,"20"5"-124"0,0 4-8 0,-5 0 88 16,0 0-68-16,15 0 44 15,4 8-56-15,1-3 0 16,4 3-24-16,10 10 12 0,5-10-16 15,0 14 24-15,4-5-20 16,-4-4-12-16,0 4-4 16,-10 5 40-16,0-9-24 0,-14 0 24 15,9-4-20-15,-14-1 20 16,0 1-24-16,-5-1 24 16,-5 1-24-16,-5 0 12 15,0 4-12-15,-5 4 12 16,0 5-16-16,-9 3 24 15,-5 6-20-15,-1 3 12 16,-18-4-12-16,4 5 0 16,-10-5-4-16,-4 1-16 15,4-1 4-15,1-9 40 16,9 1-24-16,5 0-8 16,5-5-8-16,4-4-224 15,11-5 120-15,-1 10-524 16</inkml:trace>
        </inkml:traceGroup>
        <inkml:traceGroup>
          <inkml:annotationXML>
            <emma:emma xmlns:emma="http://www.w3.org/2003/04/emma" version="1.0">
              <emma:interpretation id="{0440DB45-4D02-46C9-A1BF-1CBD131016A0}" emma:medium="tactile" emma:mode="ink">
                <msink:context xmlns:msink="http://schemas.microsoft.com/ink/2010/main" type="inkWord" rotatedBoundingBox="10200,13177 12644,13105 12694,14820 10251,14892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87045.356">8699 13149 436 0,'5'0'160'0,"-5"0"-124"0,5 0-8 16,5 0 168-16,0 0-112 16,-1 0-8-16,6 0-48 15,-5 0 16-15,-6 0-28 16,16 0 20-16,-6 0 24 16,11 0-32-16,-1 0 4 15,10-4-20-15,24-5 20 16,35-4-20-16,13-4 24 15,11 0-24-15,0 8 24 16,-10 1-24-16,-1-5 48 16,11 4-32-16,-10 0-40 0,-15 5 4 15,-19 0 0-15,0-1 8 16,-20 1-36-16,-14 0 20 16,-5-1-144-16,-9 1 88 15,-1 0-424 1,-14 12 272-16,-1 1-60 15</inkml:trace>
          <inkml:trace contextRef="#ctx0" brushRef="#br0" timeOffset="287645.3359">8884 13439 228 0,'0'-5'84'0,"19"5"-64"0,-4 5-8 16,9-1 72-16,1-4-48 15,-1 9 24-15,10 8-40 16,0 5 28-16,0 3-32 16,-10 10 56-16,0 4-40 15,-4 8 28-15,-10 5-32 16,-10-4 52-16,-10-5-44 0,-14-9 44 16,-1-3-44-16,-9-14 32 0,10-8-36 15,-10-14 16-15,10-12-28 16,9-9 16-16,-4-9-20 15,14 1-24-15,5-5 0 16,5 5-24-16,14 8 20 16,5 0 4-16,10 4 8 15,10 5 16-15,0 4-8 16,4 4 16-16,1 1-16 16,9 3 32-16,-9 5-24 0,0 0 12 15,-6 0-16-15,6 5 20 16,-15-5-20-16,10 0-4 15,-15 0-4-15,5-9 40 16,-10 9-24-16,0-9-8 16,-4 1-8-16,-6 8 40 15,6-9-24-15,-15 0-132 16,4 5 60-16,-9 4-192 16,0-9 136-16,0 9-460 15</inkml:trace>
          <inkml:trace contextRef="#ctx0" brushRef="#br0" timeOffset="286701.8008">9001 12506 228 0,'0'-39'84'0,"9"30"-64"0,6-12-8 0,4 12 116 16,6-8-72-16,-1 4 68 16,15 4-72-16,4 9-12 0,6 9-24 15,0 13 60-15,4 16-44 16,-14 14 32-16,-5 9-36 15,-10-1 8-15,1-4-20 16,-6-8 0-16,-14-1-8 0,-5-8 64 16,-10-9-40-16,-14 1 4 15,0-5-20-15,-15-14 24 16,-10 6-24-16,-4-18-24 16,-6 4 4-16,11-13 28 15,4-4-16-15,5-4 0 16,15 4-4-16,14-4-24 15,10 4 12-15,10 0-24 16,14 4 20-16,20 1-12 16,4 3 12-16,11 5 8 15,-1-4 4-15,-9 13 8 0,-10-5-4 16,4 5-300 0,-18-1 160-16,-11 10-288 15</inkml:trace>
          <inkml:trace contextRef="#ctx0" brushRef="#br0" timeOffset="288048.43">9520 13322 260 0,'0'0'96'0,"0"9"-76"0,0-9-4 0,0 0 140 16,0 8-88-16,0 5 36 16,0-4-64-16,-4 8 92 15,-6 13-76-15,0-12 48 0,-4 12-64 16,-1 0 40-16,-4 0-44 15,9 5 8-15,-5 4-28 0,1 0 20 16,9 0-24-16,5-5 12 16,5 1-12-16,14-5 20 15,-4 0-20-15,9-8 12 16,0-5-12-16,10-4 44 16,0-9-28-16,0-4-68 15,5 0 20-15,5 0-204 16,4 0 124-16,1 13-532 15</inkml:trace>
          <inkml:trace contextRef="#ctx0" brushRef="#br0" timeOffset="285616.4111">8248 13512 384 0,'0'-9'140'0,"0"14"-108"0,0-10-8 16,0 5 92-16,0 0-68 15,-10 0-36-15,10 0-12 16,-15 0 12-16,6 5-4 15,-6-1 40-15,-4 0-24 16,-6 5 12-16,-9-5-20 0,-5 1 44 16,5 3-32-16,0 1 28 0,-5-5-28 15,5 9 36-15,5 0-36 16,5 4-4-16,0 1-16 16,4 3 12-16,6 5-12 15,14 4 24-15,0 5-20 16,-10 0 12-16,20-5-12 15,4-4 12-15,11 0-16 16,-6-9 16-16,15-8-16 16,-5-1 16-16,0 1-16 15,-4-5-260-15,4 0 140 16,0 5-468-16</inkml:trace>
          <inkml:trace contextRef="#ctx0" brushRef="#br0" timeOffset="285110.4617">8048 13007 528 0,'-24'-13'196'0,"24"17"-152"0,0 1-12 16,0-5 104-16,0 4-80 16,24 17 68-1,1-8-40-15,9 0-44 16,14-4-40-16,11-5-4 0,23 1 28 15,1-1-16-15,-6 0 0 0,-13-4-4 16,4 0-16 0,-20 0 8-16,-4 0-120 0,-15 0 68 15,-9 0-340 1</inkml:trace>
          <inkml:trace contextRef="#ctx0" brushRef="#br0" timeOffset="285947.2918">8218 13849 436 0,'0'0'160'0,"-9"4"-124"0,-6 5-8 16,15 0 104-16,0 4-76 15,-10 4 24-15,6 17-48 16,-1-8 24-16,5 0-32 15,0 4 12-15,9 1-20 0,1-5-16 16,5-1-4-16,4-7 12 16,5-14-4-16,1-4 24 0,-1 9-16 15,-5-18 12-15,-4 5-12 16,-15-9 0-16,0-9-4 16,-19 1-16-16,-6-5 4 15,11 0-16-15,-11 0 12 16,16 4-76-16,-6 5 48 15,15 4-504 1,29-4 268 0</inkml:trace>
          <inkml:trace contextRef="#ctx0" brushRef="#br0" timeOffset="284866.8157">8529 12549 364 0,'10'-13'132'0,"-10"9"-100"0,0-5-12 0,0 5 132 16,0 0-88 0,0-1 44-16,-10 10-64 0,1 3 20 15,4 14-36-15,-5 8 16 0,0 5-24 16,1 8 8-16,-6-4-16 15,5-1-8-15,-4-3 0 16,4 4 40-16,-5-5-24 0,-4-3-36 16,4-1 8-1,1-4-412 1,-10 4 228-16,14-4-132 0</inkml:trace>
        </inkml:traceGroup>
        <inkml:traceGroup>
          <inkml:annotationXML>
            <emma:emma xmlns:emma="http://www.w3.org/2003/04/emma" version="1.0">
              <emma:interpretation id="{E564050B-EC3D-4D7E-B678-4013D71325C6}" emma:medium="tactile" emma:mode="ink">
                <msink:context xmlns:msink="http://schemas.microsoft.com/ink/2010/main" type="inkWord" rotatedBoundingBox="13868,14231 13929,14229 13935,14450 13875,14452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97286.0629">11454 13525 476 0,'-5'-39'176'0,"10"39"-136"0,5-4-12 16,0 8-40-16,-1 5 0 16,6 4-12-16,-5 13 12 15,-6 13 36-15,-4 17-16 16,-14 17-140-16</inkml:trace>
        </inkml:traceGroup>
        <inkml:traceGroup>
          <inkml:annotationXML>
            <emma:emma xmlns:emma="http://www.w3.org/2003/04/emma" version="1.0">
              <emma:interpretation id="{D5F0A925-A6B2-47FC-9BE1-84744B5BD170}" emma:medium="tactile" emma:mode="ink">
                <msink:context xmlns:msink="http://schemas.microsoft.com/ink/2010/main" type="inkWord" rotatedBoundingBox="15178,13227 18050,13142 18087,14384 15215,14469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97989.5593">12863 12920 132 0,'-5'-4'52'0,"20"4"-44"0,19 0 4 16,0 0 112-16,5 0-68 16,14 0 60-16,10 0-72 15,10 4-4-15,5-4-24 16,9 0-4-16,10 0-4 15,1 0 20-15,-11 0-16 16,-14-4 40-16,-15 4-28 16,-14-4 108-16,-15 4-72 15,-24-9 12-15,-15 9-48 16,-9 9-12 0,-10 4-28-16,-5 13 8 0,-5 21-24 0,0 14 20 15,5 3 24-15,0 14-8 16,5-4-16-16,0-1 4 15,-1-17 40-15,1-4-20 16,0-5 0-16,-10-3-8 16,0-14 12-16,-4-13-8 15,-11-8 32-15,-9-18-24 16,0 5 56-16,-5-18-40 16,5-8 12-16,4-17-28 0,11-14 8 15,4-12-12-15,15-1-16 16,10 5 0-16,4 9-16 15,0 12 12-15,11 14-4 16,4 3 4-16,9 14-20 16,6 4 16-16,4 9-20 15,10 4 16-15,15 8-300 16</inkml:trace>
          <inkml:trace contextRef="#ctx0" brushRef="#br0" timeOffset="298232.2039">13806 12951 404 0,'29'4'148'0,"5"18"-112"0,14 29-12 0,-14-12 76 15,-5 13-60-15,5 4 8 16,10 0-28-16,5-8 4 15,9-1-12 1,0-8 20-16,1-8-20 0,-6-6 12 0,-14-7-12 16,-10-5-140-16,-5-5 72 15,-9-8-332 1</inkml:trace>
          <inkml:trace contextRef="#ctx0" brushRef="#br0" timeOffset="298429.2329">14384 12877 528 0,'-29'26'196'0,"4"4"-152"0,-23 35-12 15,23-17 52-15,-4 16-52 16,-5 6-4-16,0-1-16 16,-5 0 32-16,0-13-20 15,1-13-76-15,-1-8 28 0,0-9-212 16,0-9 132-1,24-4-240-15</inkml:trace>
          <inkml:trace contextRef="#ctx0" brushRef="#br0" timeOffset="298695.4488">14908 12782 260 0,'-4'0'96'0,"-1"0"-76"0,-5 13-4 0,5 4 200 15,0 14-120-15,-4 16 52 16,-1 31-88-16,0 17-20 16,-4 9-24-16,-1-5-12 0,5-17 0 15,1-13 12-15,-1-4-8 0,0-13 24 16,5-13-20-16,-4-1-20 15,9-12 0-15,4-13-384 16</inkml:trace>
          <inkml:trace contextRef="#ctx0" brushRef="#br0" timeOffset="299070.5035">14879 13262 644 0,'5'-26'236'0,"24"17"-180"0,20 0-20 0,-15 5 52 0,19 0-56 16,10 4-12-16,15 0-12 15,0 0 36-15,-10-5-24 16,-10 1-316-16</inkml:trace>
          <inkml:trace contextRef="#ctx0" brushRef="#br0" timeOffset="299254.9552">15122 12502 632 0,'-34'-61'236'0,"39"57"-184"0,29-5-16 16,0 1 8-16,19-1-32 15,11 5 32-15,4-1-28 16,5 14-12-16,14 0-8 16,20 8-576-16</inkml:trace>
          <inkml:trace contextRef="#ctx0" brushRef="#br0" timeOffset="298908.5036">15642 12774 476 0,'-24'13'176'0,"29"17"-136"0,-10 22-12 16,5-13 32-16,-5 30-40 15,0 17 24-15,-5 13-24 16,5-8 16-16,-4-9-20 16,-6-4-36-16,1-9 12 0,-11-9-212 15,-4-8 124-15,-10-4-228 16</inkml:trace>
        </inkml:traceGroup>
        <inkml:traceGroup>
          <inkml:annotationXML>
            <emma:emma xmlns:emma="http://www.w3.org/2003/04/emma" version="1.0">
              <emma:interpretation id="{2407C206-DC40-4A89-9BD3-61E4404EF45C}" emma:medium="tactile" emma:mode="ink">
                <msink:context xmlns:msink="http://schemas.microsoft.com/ink/2010/main" type="inkWord" rotatedBoundingBox="18542,12317 23279,12178 23364,15048 18626,15188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305335.1843">19232 13266 540 0,'-9'-73'200'0,"18"60"-156"0,21 4-12 15,-6-4 0-15,5 4-24 16,20 5 4-16,14 8-4 15,10 9-52-15,4-4 28 16,-14-5-428-16</inkml:trace>
          <inkml:trace contextRef="#ctx0" brushRef="#br0" timeOffset="305483.0791">19359 12968 332 0,'-15'26'120'0,"10"4"-92"0,5 35-8 0,0-18 96 16,-5 14-68-16,10 4-12 16,10-9-20-16,-5 0 12 15,-1-17-16-15,-4 0-48 16</inkml:trace>
          <inkml:trace contextRef="#ctx0" brushRef="#br0" timeOffset="305900.1873">20481 12981 312 0,'-15'99'112'0,"11"-21"-84"0,-11 30-12 16,10-52 40-16,0 0-36 0,0-4 36 15,1-9-32-15,-6-4-4 16,-5-4-12-16,-4-9 64 16,-5-9-40-16,-1-9 24 15,-4-12-36-15,-10-9 44 16,5 0-36-16,0-4-16 16,0-13-4-16,5-13-28 0,5-5 12 15,9-8-488 1</inkml:trace>
          <inkml:trace contextRef="#ctx0" brushRef="#br0" timeOffset="305706.1725">20219 12800 488 0,'121'-22'180'0,"-29"22"-140"0,15 9-12 16,-58-1 12-16,4 1-28 16,1 4 4-16,-6-9-8 15,-4 9 4-15,-5-13-8 16,-15 0 24-16,-14 0-16 15,-10 0-32-15,-10 0 12 0,-9 0-360 16,-10-9 200 0,-1 9-16-16</inkml:trace>
          <inkml:trace contextRef="#ctx0" brushRef="#br0" timeOffset="306066.3176">20364 12376 644 0,'68'-73'236'0,"-4"69"-180"0,28 4-20 16,-48 8-8-16,9 5-24 15,5 13-12-15,10 9 4 16,10 8-532-16</inkml:trace>
          <inkml:trace contextRef="#ctx0" brushRef="#br0" timeOffset="304503.9727">17211 13300 320 0,'29'-12'120'0,"-4"12"-96"0,4 0-4 0,-10 0 148 16,6 0-96-16,9 12-44 16,9-3-24-16,11 0-8 15,9 4 4-15,10-9 0 0,14-4 0 16,25-9 24-1,24 1-12-15,0-5 4 0,-10 4-8 16,-19-4 12-16,-14 5-12 16,-16-1 4-16,-18 0-4 15,-16 1 28-15,-14 8-20 0,-14 8-24 16,-15 1 4-16,-10 8-484 16</inkml:trace>
          <inkml:trace contextRef="#ctx0" brushRef="#br0" timeOffset="302837.0216">17386 12437 144 0,'39'-30'52'0,"-10"17"-40"0,15-5 0 16,-15 10 0-16,5-1-8 16,0 5 60-16,5 4-36 15,-5 13 52-15,0 17-48 16,-5 17 48-16,0 18-48 16,-9 4 28-16,-6 0-32 15,-4-4 16-15,-15 9-24 16,-5-10-8-16,-4-7-8 15,-10-10 28-15,-6-12-16 16,-4-14 84-16,-4-12-56 16,-1-14 32-16,5-12-44 0,9-9-8 15,11-4-16-15,4 0-16 0,15-5 4 16,10 1-4-16,9-1 0 16,0 5 8-16,5 4 0 15,0 0-28-15,1 0 16 16,-1 5 4-16,-10 8 8 15,1-5 16-15,-6 14-8 16,6 0-100-16,-6 4 48 16,1 0-428-1</inkml:trace>
          <inkml:trace contextRef="#ctx0" brushRef="#br0" timeOffset="304954.1783">17556 13499 228 0,'25'0'84'0,"9"4"-64"0,19 5-8 16,-19 4 20-16,5 0-20 0,9 4 40 15,6 9-28-15,-10 17 4 16,-6 18-16-16,-18 4 20 16,-15 4-20-16,-20-4 48 15,-19-1-32-15,-5-12-24 16,-4-13-4-16,-16-13-8 16,-4-17 0-16,5-9 132 15,14-26-72-15,10-22 20 16,29-4-48-16,10-12-40 0,15 7 8 15,14 10 0-15,4 8 8 0,11 9-12 16,-5 4 8-16,4 9 20 16,11 4-8-16,-1 4 4 15,5 5-4-15,5-1 12 16,0 1-12-16,-10 4 40 16,1 0-24-16,-20 0 4 15,-5 0-16-15,-10 0-16 16,-10 0 0-16,-4-9-180 15,-20 1 96-15,10-1-164 16,-9-4 144 0,-1 0-116-16</inkml:trace>
          <inkml:trace contextRef="#ctx0" brushRef="#br0" timeOffset="303931.9494">17906 12394 132 0,'5'-52'52'0,"14"35"-44"0,15-9 4 16,-5 17 156-16,20 0-92 15,19 5 40-15,15 17-68 16,-6 22 24-16,-4 16-40 15,-5 18-8-15,0 13-16 16,-9-17 20-16,-16-4-16 16,-14-5 24-16,-14-4-24 15,-15-9 92-15,-19 0-56 16,-11 0 20-16,-8-13-36 0,-16 1 4 16,-9-14-20-16,-10-8 0 0,5-14-8 15,5-8 12-15,0-4-12 16,19-5-160-16,10-3 80 15,19-6-464 1</inkml:trace>
          <inkml:trace contextRef="#ctx0" brushRef="#br0" timeOffset="305135.6946">18173 13521 424 0,'-24'4'156'0,"9"9"-120"0,-9 13-8 0,9-4 104 16,-4 12-76-16,0 14 24 15,14 8-48-15,5 4-4 16,5 1-16-16,14-14 28 0,5 5-24 16,10-17-4-16,15-5-8 15,-5-4 48-15,4-9-28 16,1-8-100-16,-5-5 44 16,9-8-532-1</inkml:trace>
          <inkml:trace contextRef="#ctx0" brushRef="#br0" timeOffset="303650.6877">18290 12273 364 0,'0'0'132'0,"0"13"-100"0,-5 26-12 0,0-5 88 16,0 22-64-16,5 9 16 16,0-5-36-16,-5 5-4 15,1-13-12-15,-1-9 28 16,0-8-20-16,-5-5 4 16,0-8-12-16,-4-9-76 15,-6-1 36-15,-4-7-340 0</inkml:trace>
          <inkml:trace contextRef="#ctx0" brushRef="#br0" timeOffset="304099.8956">18295 12113 456 0,'58'-13'168'0,"-24"13"-128"15,24-9-16-15,-24 9 68 0,15-8-56 16,14 8 12-16,20 4-28 16,4 9-64-16,1 0 20 15,-20 0-360-15</inkml:trace>
          <inkml:trace contextRef="#ctx0" brushRef="#br0" timeOffset="300209.4658">16196 13408 476 0,'-20'-21'176'0,"30"30"-136"0,14 8-12 0,-9-13 136 16,0 0-96-16,9 5-28 15,10-9-24-15,10 0 0 16,4 4-8-16,11-4-320 0,4 0 168 16,5 13-188-16</inkml:trace>
          <inkml:trace contextRef="#ctx0" brushRef="#br0" timeOffset="300046.5322">16215 13227 600 0,'-14'-22'224'0,"14"18"-176"0,9-9-12 15,1 9 96-15,0-5-80 16,4-4 8-16,6 5-40 16,-1-1 4-16,6 5-12 15,4-1 20-15,5 5-20 0,0 9-208 0,0 4 108 16,0 4-452-1</inkml:trace>
          <inkml:trace contextRef="#ctx0" brushRef="#br0" timeOffset="306546.0946">17032 14415 464 0,'9'-74'176'16,"6"40"-140"-16,38-35-8 0,10 8 92 0,39-55-72 15,30-23 52-15,18-12-60 16,64-60 40-16,14-5-44 16,1-5 8-16,18-38-28 0,-38 30-8 15,-29 9-4-15,-29 0-4 16,-25 26 0-16,-19 38-28 16,-24 40 16-16,-25 25 4 15,-10 22 8-15,-14 21-100 16,-9 18 56-16,-16 8-208 15</inkml:trace>
        </inkml:traceGroup>
      </inkml:traceGroup>
      <inkml:traceGroup>
        <inkml:annotationXML>
          <emma:emma xmlns:emma="http://www.w3.org/2003/04/emma" version="1.0">
            <emma:interpretation id="{32848362-55AC-49BF-8551-53D419C8118A}" emma:medium="tactile" emma:mode="ink">
              <msink:context xmlns:msink="http://schemas.microsoft.com/ink/2010/main" type="line" rotatedBoundingBox="15270,15010 23064,15249 22949,18984 15156,18746"/>
            </emma:interpretation>
          </emma:emma>
        </inkml:annotationXML>
        <inkml:traceGroup>
          <inkml:annotationXML>
            <emma:emma xmlns:emma="http://www.w3.org/2003/04/emma" version="1.0">
              <emma:interpretation id="{77F185AF-AB2A-4B0F-A7BB-C5AAD3FAAAC8}" emma:medium="tactile" emma:mode="ink">
                <msink:context xmlns:msink="http://schemas.microsoft.com/ink/2010/main" type="inkWord" rotatedBoundingBox="15270,15027 19122,15145 19080,16512 15228,16394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09403.0958">15268 14855 488 0,'34'-30'180'0,"-34"30"-140"0,34-22-12 0,-29 14 20 15,-10-1-32-15,-10 9 20 16,-19 4-20-16,-14 9-24 16,-15 0 0-16,-5 5 12 0,0-1 0 0,4-4 8 15,16-5-8-15,-10-3 8 16,9 3-8-16,15-3-12 15,10-5 4-15,4 4-32 16,6 9 20-16,4 4-28 16,0 5 24-16,5 12 72 15,5 18-28-15,-14 30-8 16,-1 22-8-16,1-9 8 16,-1-9-8-16,-4-8-12 15,-6-13 0-15,1-13 64 16,0-18-32-16,4-8 40 15,1 0-36-15,4-17 0 16,6-1-20-16,4-8 20 16,10-8-20-16,14 8-40 15,5-9 16-15,10 9-16 0,5-9 16 16,5 14 16-16,0 3 0 16,4-3 8-16,1 3-8 15,4-8-64-15,1 5 32 16,-6-1-412-1</inkml:trace>
          <inkml:trace contextRef="#ctx0" brushRef="#br0" timeOffset="309491.3302">14641 15421 592 0,'20'-13'220'0,"-1"17"-172"16,15-4-12-16,-10 0-4 0,10-4-24 16,5 0 40-16,10-5-24 15,9-4-540-15,10-4 280 16,-10-9 64-16</inkml:trace>
          <inkml:trace contextRef="#ctx0" brushRef="#br0" timeOffset="309653.7634">14894 14372 560 0,'34'-18'208'0,"19"10"-164"0,35 8-8 16,-30 8-12-16,20 1-20 0,9 17 16 15,-4 8-12-15,9 10-496 16</inkml:trace>
          <inkml:trace contextRef="#ctx0" brushRef="#br0" timeOffset="309998.1788">15739 15516 652 0,'-87'-39'244'0,"87"48"-192"0,19 4-12 16,5-5-32-16,25 1-12 0,19 4-4 16</inkml:trace>
          <inkml:trace contextRef="#ctx0" brushRef="#br0" timeOffset="309869.3359">15841 15140 632 0,'-19'0'236'0,"58"5"-184"0,29 3-16 15,-29 1 28-15</inkml:trace>
          <inkml:trace contextRef="#ctx0" brushRef="#br0" timeOffset="310164.6235">16390 15352 340 0,'10'-9'128'0,"24"13"-100"0,24 9-8 0,-14-4-220 0,24 8 104 16,0-12-32-16</inkml:trace>
          <inkml:trace contextRef="#ctx0" brushRef="#br0" timeOffset="308466.7652">12848 14847 404 0,'-14'-13'148'0,"14"4"-112"0,0 5-12 0,0-1 92 16,0 5-68-16,10 5-20 16,9-1-16-16,15 5-4 15,10 4-4-15,14-5-4 0,10-4 4 16,0 5-4-16,0-5 0 15,5-8 24-15,10-5-12 16,-1 1 24-16,-4-1-24 16,-10 1-32-16,-15 3 12 15,-14-8 36-15,-14 13-16 16,-25 18-20-16,-15-5 4 0,-9 12 8 16,-10 6 0-16,0-1-36 15,-5 17 16-15,5 14 4 16,5 4 12-16,4-1 8 15,6-3-4-15,4-5 24 16,-4-8-16-16,-1-18 4 16,-4 0-8-16,0-13-16 15,-5-8 4-15,-5-18 20 16,-5-17-8-16,-5-8 104 16,-4-14-64-16,-1 1 32 15,10-1-44-15,5 5-40 16,10 9 0-16,4 3 0 15,11 5 4-15,4 5 0 16,14 4 0-16,6 4-100 0,9 4 56 16,5 0-544-1</inkml:trace>
          <inkml:trace contextRef="#ctx0" brushRef="#br0" timeOffset="308818.2289">14068 15015 456 0,'-5'0'168'0,"-10"13"-128"0,-14 17-16 15,5-8 24-15,-20 17-32 16,-19 17 32-16,-5 9-32 15,0-5-224-15,0-4 112 16,19-8-196-16</inkml:trace>
          <inkml:trace contextRef="#ctx0" brushRef="#br0" timeOffset="308693.2486">13742 14980 508 0,'44'31'188'0,"-10"-10"-148"0,15 18-8 0,-25-13 0 16,10 9-24-16,5 8 16 16,-5 0-16-16,5-4 48 0,-5-9-28 15,-15-4 28-15,-4-9-28 0,-1-8-96 16,-14-9 36-16,0-9-272 15,-5-12 168 1,1-5-132-16</inkml:trace>
        </inkml:traceGroup>
        <inkml:traceGroup>
          <inkml:annotationXML>
            <emma:emma xmlns:emma="http://www.w3.org/2003/04/emma" version="1.0">
              <emma:interpretation id="{86CE37A6-3D5E-4C2D-911C-76464ABBF067}" emma:medium="tactile" emma:mode="ink">
                <msink:context xmlns:msink="http://schemas.microsoft.com/ink/2010/main" type="inkWord" rotatedBoundingBox="19577,15603 21711,15669 21653,17552 19519,17486"/>
              </emma:interpretation>
              <emma:one-of disjunction-type="recognition" id="oneOf27">
                <emma:interpretation id="interp43" emma:lang="" emma:confidence="0">
                  <emma:literal>/</emma:literal>
                </emma:interpretation>
                <emma:interpretation id="interp44" emma:lang="" emma:confidence="0">
                  <emma:literal>.</emma:literal>
                </emma:interpretation>
                <emma:interpretation id="interp45" emma:lang="" emma:confidence="0">
                  <emma:literal>•</emma:literal>
                </emma:interpretation>
                <emma:interpretation id="interp46" emma:lang="" emma:confidence="0">
                  <emma:literal>n</emma:literal>
                </emma:interpretation>
                <emma:interpretation id="interp47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12565.5679">17104 16738 444 0,'-4'-13'164'0,"13"0"-124"0,16-21-16 0,-1 12 96 15,24-8-72-15,20-9 8 16,25-4-36-16,14-13-12 16,9-35-4-16,40-39 12 0,28-8-8 0,-4 4-4 15,24-43 0-15,0-17-148 16,-9 21 80-16,-40 31 0 16,-14 16 40-16,-34 27-28 15,-30 17 32 1,-23 30 16-16,-20 31 4 15,-24 12-120-15,-10 18 64 16,-25 12-172-16</inkml:trace>
        </inkml:traceGroup>
        <inkml:traceGroup>
          <inkml:annotationXML>
            <emma:emma xmlns:emma="http://www.w3.org/2003/04/emma" version="1.0">
              <emma:interpretation id="{FDFCFD5B-61F3-42A2-A3D1-1B75B20DB0E7}" emma:medium="tactile" emma:mode="ink">
                <msink:context xmlns:msink="http://schemas.microsoft.com/ink/2010/main" type="inkWord" rotatedBoundingBox="19805,15149 21250,15193 21135,18929 19690,18884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11934.8893">17906 15805 332 0,'87'22'120'0,"-48"-1"-92"0,24 23-8 0,-28-5 0 16,-6 8-16-16,-5 5-4 0,-19 0 4 16,-29-1 28-16,-20 1-16 15,-15-9 20-15,-4-4-20 16,0-13 116-16,-5-13-76 16,5-8 32-16,10-14-52 15,4-17 4-15,20-9-24 16,19-3-24-16,15-6 0 0,19 1-4 15,20 4 4-15,5 0 0 16,23 5 0-16,16 8-12 16,14 9 12-16,-5 4-12 15,0 4 8-15,-14 9 0 16,-5 0 4-16,-6 4 32 16,1 5-12-16,-10 0-4 15,-9-1-4-15,-15 5 40 16,-10 5-24-16,-10-5-152 0,-4 0 72 15,-10 4-372 1</inkml:trace>
          <inkml:trace contextRef="#ctx0" brushRef="#br0" timeOffset="311003.8564">18256 14907 92 0,'-29'35'32'0,"24"-18"-24"0,-5 13 0 16,10-8 12-16,0 8-12 15,-5 9 32-15,5 4-24 16,0-4 12-16,-9-5-16 15,-6-16 20-15,-9-1-20 16,4-21 32-16,-4-18-28 16,4 0 40-16,6-8-32 15,-1-9 48-15,10 0-40 16,10-4-16-16,15-9-8 16,14 5-28-16,14 4 12 15,16 4-24-15,-1 13 20 0,0 17 128 16,-10 18-64-16,-9 8 0 15,-15 9-32-15,-5 4 56 16,-14-4-44-16,-15 0 24 16,-14 0-36-16,-10-4-16 15,-5-5-8-15,-5-4 56 0,10-4-28 16,9-1-36-16,15 1 4 16,15 4-52-16,14-5 32 15,10 5-12-15,0 5 24 16,5 8-28-16,-5-5 28 15,0 14 32-15,-9-5-8 0,-21-4 80 16,-4 0-52-16,-14-5 76 16,-1 1-64-16,-19-9-36 15,-9-4-8-15,-1-5 20 16,-10-8-12-16,6-5-188 16,4-8 92-16</inkml:trace>
          <inkml:trace contextRef="#ctx0" brushRef="#br0" timeOffset="311200.9354">18251 14454 548 0,'5'-26'204'0,"24"26"-156"0,20 8-16 0,-25 1-44 16,10 8 0-16,14 5 32 15,1 12-12-15,19 5-456 16,5 9 240-16,-15-9 84 16</inkml:trace>
          <inkml:trace contextRef="#ctx0" brushRef="#br0" timeOffset="311498.7464">17347 15654 540 0,'15'-9'200'0,"19"9"-156"0,34-4-12 15,-29 4 44-15,19-8-48 16,10 8-12-16,39-9-8 15,24-4 0-15,10 4-4 16,-10 1 32-16,-4-5-20 0,-6 0-4 16,-4 8-8-16,-15 5-200 15,-20 0 108-15,-33 0-200 32,-1 13 160-32,-38 0-60 0</inkml:trace>
          <inkml:trace contextRef="#ctx0" brushRef="#br0" timeOffset="310508.5389">17474 14894 464 0,'38'-9'176'0,"-38"9"-140"0,54 5-8 15,-30 3 40 1,1 10-44-16,4 8 0 16,0 4-16-16,-5 22 12 0,-4 8-12 15,-11 5 16-15,-9-5-16 0,-9-8 24 16,-16-13-20-16,-14-13 12 0,-9-13-12 15,-6-13 20-15,1-17-20 16,4-9 48-16,15-13-32 16,20-4-16-16,23-1-4 15,25 6-20-15,20 3 8 16,4 9-472 0,5 5 260-16</inkml:trace>
          <inkml:trace contextRef="#ctx1" brushRef="#br0">18081 18146 0,'0'0'16,"0"0"-1,0 0 1,0 0 0,0 0-1,0 0 1,0 0-1,0 0 1,0 0 0,0 0-1,0 0 1,0 0-16,0 0 16,0 0-1,0 0 1,0 0-1,0 0 1,0 0 0,0 0-1,0 0 1,0 0 0,0 0-1,0 0 1,0 0-1,0 0-15,0 0 32,0 0-17,0 0 1,0 0 0,0 0-1,0 0 1,0 0-1,0 0 1</inkml:trace>
          <inkml:trace contextRef="#ctx0" brushRef="#br0" timeOffset="312146.9521">18581 15922 384 0,'-29'30'140'0,"19"0"-108"0,-9 22-8 0,9-17 172 0,1 12-112 16,-1 5-16-1,0 0-44-15,10-9-12 0,5-4-4 16,5-9 20-16,4-8-16 0,11 4-12 16,13-13-4-16,16-5-412 15</inkml:trace>
        </inkml:traceGroup>
        <inkml:traceGroup>
          <inkml:annotationXML>
            <emma:emma xmlns:emma="http://www.w3.org/2003/04/emma" version="1.0">
              <emma:interpretation id="{43A1A161-FC1D-4C11-9DB4-5A179B46FF95}" emma:medium="tactile" emma:mode="ink">
                <msink:context xmlns:msink="http://schemas.microsoft.com/ink/2010/main" type="inkWord" rotatedBoundingBox="21779,15574 21856,15576 21847,15851 21770,15849"/>
              </emma:interpretation>
              <emma:one-of disjunction-type="recognition" id="oneOf29">
                <emma:interpretation id="interp49" emma:lang="" emma:confidence="0">
                  <emma:literal>)</emma:literal>
                </emma:interpretation>
                <emma:interpretation id="interp50" emma:lang="" emma:confidence="0">
                  <emma:literal>,</emma:literal>
                </emma:interpretation>
                <emma:interpretation id="interp51" emma:lang="" emma:confidence="0">
                  <emma:literal>]</emma:literal>
                </emma:interpretation>
                <emma:interpretation id="interp52" emma:lang="" emma:confidence="0">
                  <emma:literal>}</emma:literal>
                </emma:interpretation>
                <emma:interpretation id="interp5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12879.402">19359 14825 176 0,'39'4'64'0,"-30"22"-48"0,6 4-8 0,-5-12 244 16,-10 3-140-16,0 1 44 15,0-1-92-15,-10 5-16 16,-5 0-28-16,-4-4 24 15,14 8-28-15,-5 0-376 16</inkml:trace>
        </inkml:traceGroup>
        <inkml:traceGroup>
          <inkml:annotationXML>
            <emma:emma xmlns:emma="http://www.w3.org/2003/04/emma" version="1.0">
              <emma:interpretation id="{FA4BD98C-0CEB-4F05-B0BC-88CE5854F52A}" emma:medium="tactile" emma:mode="ink">
                <msink:context xmlns:msink="http://schemas.microsoft.com/ink/2010/main" type="inkWord" rotatedBoundingBox="22573,15299 23062,15314 23057,15487 22567,15472"/>
              </emma:interpretation>
              <emma:one-of disjunction-type="recognition" id="oneOf30">
                <emma:interpretation id="interp54" emma:lang="" emma:confidence="0">
                  <emma:literal>a</emma:literal>
                </emma:interpretation>
                <emma:interpretation id="interp55" emma:lang="" emma:confidence="0">
                  <emma:literal>u</emma:literal>
                </emma:interpretation>
                <emma:interpretation id="interp56" emma:lang="" emma:confidence="0">
                  <emma:literal>c</emma:literal>
                </emma:interpretation>
                <emma:interpretation id="interp57" emma:lang="" emma:confidence="0">
                  <emma:literal>~</emma:literal>
                </emma:interpretation>
                <emma:interpretation id="interp58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313212.7897">20277 14622 464 0,'-15'-48'176'0,"6"40"-140"0,-16-5-8 0,6 13 100 15,4 4-76-15,1 9 8 16,-6 13-40-16,11 0 4 16,9 0-12-16,19 0-8 0,20 0 0 15,29-9 40-15,5-4-24 16,9-13-44-16,-14-9 12 15,-9-4-112-15,-25-17 68 16,0 0-12-16,-20-9 44 16,-23 0-92-1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02:48.89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5C13E95-1D1B-43A6-9947-E684E206B65A}" emma:medium="tactile" emma:mode="ink">
          <msink:context xmlns:msink="http://schemas.microsoft.com/ink/2010/main" type="inkDrawing" rotatedBoundingBox="6109,8878 9490,8614 9500,8732 6118,8996" semanticType="underline" shapeName="Other">
            <msink:sourceLink direction="with" ref="{6B4AE75F-B516-4FCE-B82E-DA30BB46902F}"/>
          </msink:context>
        </emma:interpretation>
      </emma:emma>
    </inkml:annotationXML>
    <inkml:trace contextRef="#ctx0" brushRef="#br0">3700 8129 528 0,'-10'13'196'0,"10"-13"-152"0,20 4-12 0,-10 1 116 16,4 3-88-16,30 1 52 16,4 0-64-16,54-1 56 15,0 1-64-15,69-18 72 16,3 5-64-16,64-13 52 15,-14 4-56-15,33-5 4 16,-23 1-28-16,28-5-4 16,-39 10-8-16,-4-10 4 15,-34 5-8-15,-10-9 8 16,-25 4-8-16,-14-8 24 16,-29 8-16-16,-10 1-12 15,-19 8-4-15,-24 0 40 16,-16 4-24-16,-23 1-152 15,-10 8 76-15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05:56.5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279C85-6C63-47F4-A6B2-DDC222BB4E57}" emma:medium="tactile" emma:mode="ink">
          <msink:context xmlns:msink="http://schemas.microsoft.com/ink/2010/main" type="writingRegion" rotatedBoundingBox="255,10413 9948,10147 10154,17662 462,17929"/>
        </emma:interpretation>
      </emma:emma>
    </inkml:annotationXML>
    <inkml:traceGroup>
      <inkml:annotationXML>
        <emma:emma xmlns:emma="http://www.w3.org/2003/04/emma" version="1.0">
          <emma:interpretation id="{417BFB4E-D088-4658-84AB-5D9A2862A824}" emma:medium="tactile" emma:mode="ink">
            <msink:context xmlns:msink="http://schemas.microsoft.com/ink/2010/main" type="paragraph" rotatedBoundingBox="587,9694 8373,10693 7827,14950 41,13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BE0253-F62E-43E7-9D49-B65C3E726126}" emma:medium="tactile" emma:mode="ink">
              <msink:context xmlns:msink="http://schemas.microsoft.com/ink/2010/main" type="line" rotatedBoundingBox="587,9694 8373,10693 7827,14950 41,13952"/>
            </emma:interpretation>
          </emma:emma>
        </inkml:annotationXML>
        <inkml:traceGroup>
          <inkml:annotationXML>
            <emma:emma xmlns:emma="http://www.w3.org/2003/04/emma" version="1.0">
              <emma:interpretation id="{9A0AB0D0-56FB-40B1-801E-4F2BD5D57AFD}" emma:medium="tactile" emma:mode="ink">
                <msink:context xmlns:msink="http://schemas.microsoft.com/ink/2010/main" type="inkWord" rotatedBoundingBox="587,9694 6284,10425 5738,14682 41,139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722 11659 312 0,'0'-30'112'0,"0"22"-84"0,10-10-12 0,-6 10 56 16,-4-5-44-16,0 0 52 16,0 0-48-16,0 4 28 15,0 1-32-15,0 3-16 0,0 1-8 16,0 4-16-16,0 0 8 16,0 13-4-16,0 4 0 15,0 13 88-15,0 18-48 16,-4 12 8-16,-6 14-24 15,15-5 16-15,-10-4-20 16,5-9 12-16,0-4-12 0,5-9 12 16,-5-4-16-16,0-9 4 15,0-9-4-15,0-3 36 16,0-1-20-16,0-8 4 16,0-14-16-16,0-8-8 15,0 5 0-15,0-10-60 16,0 5 32-1,5-8-252-15,-1-5 152 0,-4-4-268 16</inkml:trace>
          <inkml:trace contextRef="#ctx0" brushRef="#br0" timeOffset="1036.3993">698 11871 208 0,'0'-17'76'0,"9"0"-60"0,-4-14-4 15,5 14 92-15,0-9-60 16,-6-8 80-16,6-5-72 15,5 0 0-15,-6 0-32 16,6 4-12-16,-5 1-4 16,14-1-16-16,10 5 8 0,0 0 4 15,5 0 0-15,10 4-12 16,9 4 8-16,0 5 4 16,0 4 0-16,1 4 32 15,-1 5-16-15,-5 8 40 16,-4 14-32-16,-5 3 4 15,0 14-16-15,-10 21 28 16,-10 30-24-16,-14 13-4 0,4 1-8 16,-14-14 4-16,-14-4-4 15,-1-8 40-15,-4-10-20 16,-11-7-12-16,-8-10-8 0,-11-12 28 16,-14-9-16-16,-10-18 20 15,-5-12-20-15,15-5 8 16,5-4-12-16,-1 0-16 15,25 0 0-15,0-4-24 16,10 4 16-16,10 0-120 16,4-4 76-16,10 0-452 15</inkml:trace>
          <inkml:trace contextRef="#ctx0" brushRef="#br0" timeOffset="1758.3224">761 11616 496 0,'-25'-30'184'0,"35"17"-140"0,-10-13-16 15,0 13 32-15,10-4-40 16,-5-5 16-16,14-4-20 15,-4-4 8-15,9-4-12 16,0-10-16-16,20-12 0 0,5-26 4 16,9 9 0-16,10-14-12 0,10 10 8 15,4 3 48-15,-4 10-24 16,14 12 16-16,6 13-20 16,-6 17-16-1,5 9-4-15,20 35-4 16,-25 51 0-16,-29 48 16 15,-9 9-4-15,-16 25 40 16,-18 35-20-16,-6-13-12 16,-14-26-8-16,-14-17 4 0,-15-4-4 15,-20-1 32-15,-9-12-20 16,-5-22 20-16,-10-26-20 16,5-21 28-16,5-22-28 15,9-26 12-15,1-26-16 0,9-17-68 16,0-14 28-16,10-3-596 15,15-1 344 1,-6 1 68-16</inkml:trace>
          <inkml:trace contextRef="#ctx0" brushRef="#br0" timeOffset="1262.5035">1300 11871 404 0,'19'56'148'0,"-14"-30"-112"0,24 4-12 0,-14-8 92 16,9-5-68-16,1 5 16 16,4-14-40-16,0-8 32 15,5-13-32-15,0 1-4 0,-5-10-12 16,-9-8 12-16,-20-9-12 15,0-13-260 1,0-4 140-16,-10 0-248 16</inkml:trace>
          <inkml:trace contextRef="#ctx0" brushRef="#br0" timeOffset="4338.5746">324 11413 228 0,'0'-8'84'0,"0"-1"-64"0,4 0-8 0,-4 9 84 0,5 0-56 16,0-8 0-16,-5 8-24 16,0-13-4-16,-10 4-4 15,-4 1-8-15,-6-10 4 16,-9-3-4-16,-10-10 0 15,-4 5 8-15,-6-4-4 16,5 13 8-16,-4 13-8 16,9-1-20-16,-5 18 8 15,-4 9 48-15,-20 8-20 16,-5 9-8-16,-10 0-8 16,-9 17 4-16,-1 30-4 15,21 27 52-15,8 8-32 16,11 0 120-16,14 12-76 0,25 19-24 15,23 3-28-15,20-30 4 16,49-21-12-16,34-26 40 0,4-18-24 16,-4-21 20-16,-5-26-24 15,-5-17 28-15,-10-22-32 16,-19-13-76-16,-29-17 32 16,-20-13-132-16,-29-1 88 15,-24 14-396 1</inkml:trace>
          <inkml:trace contextRef="#ctx0" brushRef="#br0" timeOffset="3859.8003">-206 11685 332 0,'19'26'120'0,"-14"-13"-92"0,15 17-8 16,-6-12 112-16,6-1-76 16,-1 5 32-16,5-1-52 15,-4 5 12-15,-10-4-28 16,14 4 8-16,-10-5-16 16,6-4-8-16,-20-4 0 0,24 0 40 15,-24-21-24-15,24-1 24 16,-14-8-24-16,5-13-292 15</inkml:trace>
          <inkml:trace contextRef="#ctx0" brushRef="#br0" timeOffset="3603.1171">416 11474 268 0,'24'-13'100'0,"-9"13"-76"0,-6-9-8 15,6 9 112-15,-5-8-72 16,-1 8 32-16,1-9-52 16,-10 0 4-16,0 5-24 15,-10-5 20-15,-9 1-24 16,-10-10-12-16,-5 10-4 16,-15-5 20-16,-4 4-8 15,-6 1-4-15,1 16 0 0,0 9-40 16,9 5 20-16,10 26 48 0,-4 25-12 15,18 26 36-15,1 9-32 16,19-8 20-16,-4-18-24 16,23-5 0-16,1-16-12 15,9-14 36-15,5-21-20 16,25-9 12-16,-1-17-20 16,10 0 20-16,-9-8-24 15,-15-1-108-15,-10-8 48 16,-20-5-500-1</inkml:trace>
          <inkml:trace contextRef="#ctx0" brushRef="#br0" timeOffset="2628.1363">1387 11180 228 0,'-9'-34'84'0,"4"12"-64"0,0-34-8 0,10 21 64 15,-10-12-44-15,5-5 24 16,0 0-36-16,10 0 0 15,4 9-12-15,11-4-8 16,9-5 4-16,24-4-24 16,25-13 12-16,43-9 12 15,0-13 0-15,1 13-28 16,9 14 12-16,9 33 84 16,11 53-40-16,-25 43 52 15,-19 30-48-15,-30 34 60 0,-9 87-56 16,-24-4 8-16,-15 47-28 15,0-22 24-15,-25-38-28 16,-18-22-24-16,-20 13 4 0,-25-13 52 16,-19-21-24-16,-19-22-12 15,-10-31-4-15,5-25 8 16,4-13-8-16,11-26 4 16,-6-26-4-16,11-13-52 15,-1-18 28-15,10-21-200 16,10-21 120-16,14-22-136 15,10-4 136 1,14 8-140-16</inkml:trace>
          <inkml:trace contextRef="#ctx0" brushRef="#br0" timeOffset="2856.2434">2602 11996 364 0,'24'48'132'0,"1"-27"-100"0,9 23-12 0,-10-19 36 15,-5 1-36-15,15 0 112 16,0-4-72-16,0-13 20 16,0-18-48-16,5-8 12 15,-10-9-24-15,-9-5-88 0,-1-16 36 16,-9-18-456-1</inkml:trace>
          <inkml:trace contextRef="#ctx0" brushRef="#br0" timeOffset="5645.2054">-1804 11422 236 0,'-68'-30'88'0,"48"30"-68"0,1 4-4 0,14 5 96 15,10 4-64-15,4 8 120 0,25 18-92 16,5 22-4-16,20 12-44 16,-1 5 0-16,0-5-16 15,5-21 28-15,10-18-24 0,0-25 40 16,0-13-32-16,0-13 12 15,-5-31-20-15,-20-8 36 16,1-5-28-16,-5 1-224 16,-20 8 108-16</inkml:trace>
          <inkml:trace contextRef="#ctx0" brushRef="#br0" timeOffset="5343.9018">-7 11383 320 0,'39'-26'120'0,"-15"18"-96"0,10-5-4 15,-9 8 44-15,4 1-40 0,0-5 52 16,0 1-44-16,-5-1 56 16,-9 0-52-16,-1-12 44 15,-4 3-44-15,0-12 32 16,-15-17-36-16,5-22-20 0,-5-5-4 16,-9-3 0-16,-11 7-4 15,-9 6-28-15,-14 3 12 16,-11-4 32-16,1 5-12 15,-15-5-8-15,-19 5-4 16,-20 12 12-16,-9 1-4 16,9 12-12-16,5 14 4 15,0 21-4 1,10 0 0-16,-29 34-20 16,19 14 16-16,-15 25-20 0,16 26 16 15,13 48-8-15,1 26 12 16,14 13 16-16,10 60 0 15,34-26 24-15,15 0-16 0,28 9 4 16,16-17-8-16,9-35 12 16,29-30-12-16,29-18 32 15,30-25-24-15,-1-35 40 16,-4-30-32-16,-10-31 12 16,9-25-20-16,-9-13-36 15,-15-18 12-15,-19-25-176 16,-29-26 104-16</inkml:trace>
          <inkml:trace contextRef="#ctx0" brushRef="#br0" timeOffset="390.0746">702 11539 300 0,'0'-18'112'0,"0"23"-88"0,-4-5-8 0,4 0 84 16,0 0-60-16,0 13 28 15,0 4-40-15,0 9 28 16,-10 8-32-16,0 5 12 16,5 0-20-16,-14 0 36 15,4 0-28-15,-4-9 4 0,-5-4-16 16,4-5-16-16,1-3 0 0,-6 3 12 16,25-3-4-16,0-1-28 15,0-4 12-15,25 4 4 16,9-8 8-16,-10-9 16 15,15 0-8-15,-15-9-20 16,10 0 4-16,0-3 20 16,-10-1-4-16,-14-5 32 15,0-3-24-15,-20-5 32 16,5 0-32-16,-9-4 32 16,-11-1-32-16,11 5 12 15,-6 5-16-15,6 8-24 16,-1 4 4-16,15 9 4 15,0 9 4-15,5 0-248 16,19-5 136-16,6 5-316 16</inkml:trace>
          <inkml:trace contextRef="#ctx0" brushRef="#br0" timeOffset="6170.6026">217 10722 384 0,'24'-39'140'0,"-14"22"-108"0,-6-22-8 0,6 9 4 15,-15-17-20-15,-9-23 60 16,-15-12-40-16,-10-4-20 0,-20 0-8 16,-4 17 0-16,-19-9 0 15,-30 13-12-15,-24-4 8 16,0 4 20-16,0-4-8 15,-5 22-4-15,-19 21 0 16,-10 30-4-16,14 35 0 16,1 8-64-16,-6 22 36 15,-14 52-24-15,30 43 32 16,33 5 72-16,20 77-28 16,28 9 64-16,26 56-52 15,38-22-8-15,53-12-16 16,54-18 8-16,5-30-12 15,-10-39 4-15,9-35-4 16,6-8 20-16,0 4-16 0,-20-4-180 16,-5-13 92-1,-24-35-212-15,-5-21 164 0,-4-18-20 16</inkml:trace>
          <inkml:trace contextRef="#ctx0" brushRef="#br0" timeOffset="4852.0945">-1275 12087 444 0,'0'-4'164'0,"29"12"-124"0,30 10-16 0,-21-5 88 16,11 4-68-16,4 4 44 0,-4 1-52 16,0-5 16-1,4-4-32-15,-14-8 36 0,-5-10-32 0,-5-3 12 16,-5-10-20-16,1-3-16 16,-11-5-4-16,6-9-356 15,-1-12 192 1,5-14-192-16</inkml:trace>
          <inkml:trace contextRef="#ctx0" brushRef="#br0" timeOffset="2022.5289">1737 11495 364 0,'25'35'132'0,"-16"4"-100"0,25 13-12 16,-19-22 104-16,14 0-72 16,0-4 32-16,-5 0-48 15,10-5-4-15,1-3-20 16,-1-5 56-16,19 8-40 16,0-12-4-16,-9-31-12 0,-5-17 8 0,5-25-12 15,-15-10 16-15,-10 5-16 16,-19 17-592-1</inkml:trace>
          <inkml:trace contextRef="#ctx0" brushRef="#br0" timeOffset="6817.3289">2724 9530 184 0,'184'52'68'0,"-126"35"-52"0,45 34-4 0,-45-26 92 16,5 86-60-16,-10 35 36 0,-19 90-48 15,-14 27 44-15,-6 4-44 16,1-48-8-16,-20-17-12 15,-14-30-28-15,-40-35 8 16,-13-34 12-16,-6-35 0 16,-15-17 24-16,-28-17-16 15,-25-13 4-15,5-14-8 16,10-25-172-16,5-17 88 16,-5-14-200-16</inkml:trace>
          <inkml:trace contextRef="#ctx0" brushRef="#br0" timeOffset="7132.6628">2889 12001 236 0,'14'38'88'0,"11"-12"-68"0,-11 5-4 0,1-18 96 0,4 0-64 0,5-5 140 15,15-12-108-15,20-9 68 16,23-17-84-16,11-31-36 0,4-42-16 15,-5-10-4-15,-9 5-4 0,-11 13-576 16</inkml:trace>
        </inkml:traceGroup>
        <inkml:traceGroup>
          <inkml:annotationXML>
            <emma:emma xmlns:emma="http://www.w3.org/2003/04/emma" version="1.0">
              <emma:interpretation id="{9383B479-601D-4A2E-9F0D-2C06C78F7AA5}" emma:medium="tactile" emma:mode="ink">
                <msink:context xmlns:msink="http://schemas.microsoft.com/ink/2010/main" type="inkWord" rotatedBoundingBox="7393,12894 8080,12982 8001,13600 7314,13512"/>
              </emma:interpretation>
            </emma:emma>
          </inkml:annotationXML>
          <inkml:trace contextRef="#ctx0" brushRef="#br0" timeOffset="-48779.0884">4958 12342 332 0,'-4'-35'120'0,"4"27"-92"0,4-14-8 16,1 13 112-16,5-8-76 15,0 4 24-15,4 0-48 16,6 5-20-16,4-1-8 16,0-4-24-16,1 4 12 0,-1 9 32 15,5-4-16-15,-5-5 0 16,1 9-4-16,4 5 20 16,5 3-12-16,0 10 24 0,5 12-24 15,0 9 12-15,4 13-12 16,-4 4 12-16,0 4-16 15,-10-4 16-15,-14-4-16 16,-10-4 16-16,-20-5-16 16,-14-4 4-16,-20-5-4 15,1-4 4-15,-6 1-8 16,6-14 8-16,9-8-8 0,0-9 32 16,5 0-20-16,10-9-4 15,9-8-8-15,5-5-32 16,5 0 16-16,10-3 4 15,10 12 8-15,4-5-44 16,10 10 24-16,5-1 24 16,10 18 0-16,5-9 0 15,-5 17 0-15,-1-8 20 16,6-1-12-16,-10 1-12 16,-5-1-4-16,-10-3-224 15,-5 3 120-15,1 5-324 16</inkml:trace>
        </inkml:traceGroup>
      </inkml:traceGroup>
    </inkml:traceGroup>
    <inkml:traceGroup>
      <inkml:annotationXML>
        <emma:emma xmlns:emma="http://www.w3.org/2003/04/emma" version="1.0">
          <emma:interpretation id="{E90A87CB-033A-459C-A036-AF08F03F2618}" emma:medium="tactile" emma:mode="ink">
            <msink:context xmlns:msink="http://schemas.microsoft.com/ink/2010/main" type="paragraph" rotatedBoundingBox="469,15650 10092,15386 10154,17662 532,17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C2E1A9-B5FE-43B2-B2AF-22A89F7DF727}" emma:medium="tactile" emma:mode="ink">
              <msink:context xmlns:msink="http://schemas.microsoft.com/ink/2010/main" type="line" rotatedBoundingBox="469,15650 10092,15386 10154,17662 532,17927"/>
            </emma:interpretation>
          </emma:emma>
        </inkml:annotationXML>
        <inkml:traceGroup>
          <inkml:annotationXML>
            <emma:emma xmlns:emma="http://www.w3.org/2003/04/emma" version="1.0">
              <emma:interpretation id="{C2692500-067E-4619-B6B1-7308B0DC48D2}" emma:medium="tactile" emma:mode="ink">
                <msink:context xmlns:msink="http://schemas.microsoft.com/ink/2010/main" type="inkWord" rotatedBoundingBox="487,16291 1260,16270 1305,17906 532,17927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l</emma:literal>
                </emma:interpretation>
                <emma:interpretation id="interp5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158182.2769">-1931 15611 124 0,'0'-39'44'0,"5"30"-32"0,5-4-4 0,-10 13 160 15,5-8-92-15,0 8-12 16,4 0-40-16,6 8 68 0,-1 14-48 15,6 8 24-15,-6 9-40 16,1-4 0-16,-5 17-16 16,-5 4 12-16,4-13-16 15,-9 0 4-15,0-17-4 16,-5-9 28-16,1-12-20 16,4-14 40-16,9-17-32 0,1-9-40 15,5-3 8-15,4-10-60 16,5 1 36-16,5-10-100 15,1 10 76 1,4 8 16-16,-5 22 24 16,0 8 112-16,0 26-52 15,0 9 124-15,0 18-96 16,0 3 20-16,1 9-56 0,-11 13-4 16,-4 18-20-16,-11 3 44 15,-8 1-28-15,-11 0-16 0,-9-5-4 16,-5-4 8-16,-1 9-8 15,6 0-4-15,10 12 0 16,4 5-24-16,20-13 12 16,9-13 12-16,25-21 0 15,29-1 40-15,19-12-20 16,0-5-332-16,5 0 168 16</inkml:trace>
        </inkml:traceGroup>
        <inkml:traceGroup>
          <inkml:annotationXML>
            <emma:emma xmlns:emma="http://www.w3.org/2003/04/emma" version="1.0">
              <emma:interpretation id="{22998C49-B4A0-4AF1-A289-C8FA372BA532}" emma:medium="tactile" emma:mode="ink">
                <msink:context xmlns:msink="http://schemas.microsoft.com/ink/2010/main" type="inkWord" rotatedBoundingBox="1712,15616 6993,15471 7051,17607 1771,177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9293.8742">1708 14864 208 0,'-14'34'76'0,"9"5"-60"0,0 13-4 15,5-9 144-15,0 44-88 16,10 34 96-16,4 12-96 16,1 14-8-16,-1 43-36 15,15-17-16-15,-4-22-4 16,-1-26-4-16,-5-12 0 0,-14-10 8 15,0-3-4-15,-5-5 40 16,-5-9-20-16,0-8-40 0,1-13 8 16,-6-9-264-1,-5-9 152-15,1-12-184 16</inkml:trace>
          <inkml:trace contextRef="#ctx0" brushRef="#br0" timeOffset="148433.2374">115 15870 332 0,'-5'-26'120'0,"24"26"-92"0,30-4-8 0,-15-1 60 0,19-3-48 15,10 4 48-15,10-5-44 16,0 0 0-16,5-8-24 16,-15 4 28-16,-5 4-24 15,1-8-172-15,-6 4 84 16,-9 5-264-16</inkml:trace>
          <inkml:trace contextRef="#ctx0" brushRef="#br0" timeOffset="148560.53">358 14967 352 0,'0'-25'132'0,"9"25"-104"0,16-13-8 0,-1 8 88 16,20-8-64-16,-6-4 16 16,21 8-36-16,-1-8-4 15,5-4-12-15,5 16-148 16,15-12 76-16</inkml:trace>
          <inkml:trace contextRef="#ctx0" brushRef="#br0" timeOffset="148933.9158">-702 14993 280 0,'0'13'104'0,"0"9"-84"0,0 17 0 15,5 4 100-15,0 43-68 16,10 40 32-16,-6 7-48 0,1 23 12 15,0 17-28-15,4-14-36 16,1-16 8-16,-10-18 36 16,5-13-16-16,-10-4 24 15,0-4-20-15,-5-18-36 16,5-16 12-16,9-19-244 16</inkml:trace>
          <inkml:trace contextRef="#ctx0" brushRef="#br0" timeOffset="147837.9476">178 15196 260 0,'0'-13'96'0,"0"13"-76"0,0-4-4 16,0 26 0-1,0 12 32-15,0 22-28 0,0 18 20 16,-10 12-24-16,10 1 8 15,-5 8-12-15,-5 12 12 16,-4 10-16-16,-1 0 16 16,1-9-16-16,-1-13 4 15,-4-13-4-15,-1-13 20 16,-4-13-16-16,9-9 4 16,1-12-8-16,4-5 20 15,5-12-16-15,5-6-120 16</inkml:trace>
          <inkml:trace contextRef="#ctx0" brushRef="#br0" timeOffset="148123.7393">887 15218 72 0,'0'-35'24'0,"0"35"-16"0,5 0-4 16,-5 0 44-16,5 18-28 16,0 8 104-16,0 17-68 15,4 30 64-15,1 14-68 16,5-1 4-16,-6 13-32 16,-4 18 4-16,10 8-16 15,-10-8 20-15,-1-9-20 0,-4-13 4 16,-4-18-8-16,-6-12 4 15,-14-13-8-15,4-4-64 16</inkml:trace>
          <inkml:trace contextRef="#ctx0" brushRef="#br0" timeOffset="150015.2948">3652 15438 372 0,'4'-8'140'0,"-4"8"-112"0,-14 13-4 0,-1 4 40 0,-19 13-40 16,-24 9 8-16,-25 8-20 15,-14 14 0-15,-10-9-4 16,10-5-8-16,-5-8 4 15,-5 0 4-15,0-5-4 16,10-3-4-16,10-1 4 16,19-4 4-16,14 0-4 15,20 4 8-15,15 9-8 16,24-9 68-16,24 9-40 16,19-5 16-16,16 1-32 15,8 4-8-15,-4-5-4 16,0-3 20-16,0-5-12 0,0-9-76 15,0-4 36-15,5-9-264 16,5 0 160-16,-5-17-136 16</inkml:trace>
          <inkml:trace contextRef="#ctx0" brushRef="#br0" timeOffset="150377.8313">4555 15550 288 0,'-5'-4'108'0,"5"4"-84"0,-5 13-4 0,-4 4 56 15,-11 9-44-15,-4 5 76 16,-10-1-60-16,-10 4-16 0,-19 1-20 16,-15-1-12-1,-19 10 4-15,-10 3 20 0,0 5-12 16,1-5-12-16,-1 5-4 15,-5-13 12-15,10-9-4 16,19-4 16-16,25-8-12 16,53-1-20-1,34-4 68-15,34 0-36 16,15 8 16-16,29 1-24 16,24 8 12-16,20 0-16 15,-15 1-84-15,-5-10 44 0,0-4-168 16,10-4 116-1,-10-4-240-15</inkml:trace>
        </inkml:traceGroup>
        <inkml:traceGroup>
          <inkml:annotationXML>
            <emma:emma xmlns:emma="http://www.w3.org/2003/04/emma" version="1.0">
              <emma:interpretation id="{166414D2-D7F9-483F-BEF5-61DD42A3EC06}" emma:medium="tactile" emma:mode="ink">
                <msink:context xmlns:msink="http://schemas.microsoft.com/ink/2010/main" type="inkWord" rotatedBoundingBox="8272,15740 10100,15690 10144,17272 8316,1732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1335.8624">7286 15339 156 0,'24'-39'56'0,"-24"39"-44"0,10-22-4 0,-10 14 68 0,-10-1-44 16,-5 0 40-16,-9 1-40 15,-20 4-36-15,-4-1 0 16,-20 5 36-16,-15 0-20 16,10 0-28-16,5 0 8 15,5 5 20-15,10 3-8 16,4 1 0-16,0 4 0 16,15 4-24-16,0 5 12 15,10 4-4-15,10 4 4 16,4 4 120-16,0 10-60 15,5 12 24-15,5 4-44 16,-5 1-4-16,10-1-16 0,-5 9 12 16,0 5-16-16,5-1-12 15,0-4 0-15,0 0 40 16,-15-13-24 0,5-8 8-16,0-9-12 0,1-9 4 15,-6-4-8-15,10-9 16 0,0-4-12 16,0 0 24-16,-10-4-20 15,10-9-48-15,20 8 20 16,4 5-16-16,0 0 20 16,10-9 8-16,10 1 4 15,9 3 8-15,6-8-4 16,-1 0-144 0,0 5 76-16,-4-10-184 0,-11-3 140 15</inkml:trace>
          <inkml:trace contextRef="#ctx0" brushRef="#br0" timeOffset="151505.3126">6581 15905 288 0,'-44'-52'108'0,"40"39"-84"0,-1 0-4 16,14 9 48-16,11-5-40 15,-1 0-12-15,10 1-8 16,5-1-8-16,10 0 0 15,14-4-20-15,10 0 12 16,0 5-276-16</inkml:trace>
          <inkml:trace contextRef="#ctx0" brushRef="#br0" timeOffset="151743.9474">6669 15002 372 0,'4'-13'140'0,"6"13"-112"0,14-4-4 0,1-1 64 15,9 1-52-15,9 0 12 0,11-1-28 16,4 10-28-16,1-1 0 15,-6 5-260-15</inkml:trace>
          <inkml:trace contextRef="#ctx0" brushRef="#br0" timeOffset="152057.4528">7674 14989 248 0,'-5'-9'92'0,"5"14"-72"0,0-1-4 0,0-4 68 15,0 0-48-15,5 13 24 16,0 9-40-16,0 16 104 15,-5 36-68-15,0 34 12 16,0 17-44-16,-10-4-12 16,5 17-8-16,5 13 20 15,-4-4-12-15,-6-9-92 16,0-30 44-16,0-4-120 16</inkml:trace>
          <inkml:trace contextRef="#ctx0" brushRef="#br0" timeOffset="150797.9327">5954 15019 320 0,'-14'-21'120'0,"14"21"-96"0,0-9-4 16,0 9-28-16,5 17 0 15,0-4 92-15,-5 26-44 16,-5 35 44-16,5 34-48 16,0 25 16-16,-10 1-32 15,10 13 0-15,-10 13-12 16,10-9 12-16,-5-21-12 15,1-18 32-15,4-21-24 16,0-9-24-16,-5-18 4 0,5-12-52 16,0-13 28-16,0-13-108 15,-10-13 76-15,5-13-272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08T16:02:49.8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04DB59-4835-46C4-8EC8-DF22FF4A3EF6}" emma:medium="tactile" emma:mode="ink">
          <msink:context xmlns:msink="http://schemas.microsoft.com/ink/2010/main" type="inkDrawing" rotatedBoundingBox="11780,19199 11795,19199 11795,19214 11780,19214" shapeName="Other"/>
        </emma:interpretation>
      </emma:emma>
    </inkml:annotationXML>
    <inkml:trace contextRef="#ctx0" brushRef="#br0">0 0 0,'0'0'16,"0"0"0,0 0-1,0 0 1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0:31.5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3-08T16:13:51.628"/>
    </inkml:context>
  </inkml:definitions>
  <inkml:traceGroup>
    <inkml:annotationXML>
      <emma:emma xmlns:emma="http://www.w3.org/2003/04/emma" version="1.0">
        <emma:interpretation id="{D91CEA86-C34B-4345-94B9-5A35A349B6E5}" emma:medium="tactile" emma:mode="ink">
          <msink:context xmlns:msink="http://schemas.microsoft.com/ink/2010/main" type="writingRegion" rotatedBoundingBox="-253,543 24103,116 24412,17712 55,18140"/>
        </emma:interpretation>
      </emma:emma>
    </inkml:annotationXML>
    <inkml:traceGroup>
      <inkml:annotationXML>
        <emma:emma xmlns:emma="http://www.w3.org/2003/04/emma" version="1.0">
          <emma:interpretation id="{264F70FD-85C9-44AC-8545-288E89CC7D7C}" emma:medium="tactile" emma:mode="ink">
            <msink:context xmlns:msink="http://schemas.microsoft.com/ink/2010/main" type="paragraph" rotatedBoundingBox="2487,892 16003,38 16140,2205 2624,30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5F3645-1AC3-424D-8D74-FF01510501DC}" emma:medium="tactile" emma:mode="ink">
              <msink:context xmlns:msink="http://schemas.microsoft.com/ink/2010/main" type="line" rotatedBoundingBox="2487,892 16003,38 16140,2205 2624,3059"/>
            </emma:interpretation>
          </emma:emma>
        </inkml:annotationXML>
        <inkml:traceGroup>
          <inkml:annotationXML>
            <emma:emma xmlns:emma="http://www.w3.org/2003/04/emma" version="1.0">
              <emma:interpretation id="{5392D949-7692-4100-82B4-0372F9A98473}" emma:medium="tactile" emma:mode="ink">
                <msink:context xmlns:msink="http://schemas.microsoft.com/ink/2010/main" type="inkWord" rotatedBoundingBox="2487,892 3751,812 3845,2303 2581,2383"/>
              </emma:interpretation>
            </emma:emma>
          </inkml:annotationXML>
          <inkml:trace contextRef="#ctx0" brushRef="#br0">1127 238 664 0,'24'-43'244'0,"-14"30"-188"16,14-4-16-16,-24 8 112 15,15 5-92-15,-6-9 44 16,-9 8-60-16,-5-3 28 16,5 3-40-16,-19-3-8 15,9 4-16-15,-38-1-8 16,-1 5 4-16,-24-4-24 15,5 4 12-15,-5-4 20 16,5-5-4-16,10-4 16 16,9 0-16-16,-4-4-4 15,14 4 0-15,-5 0-24 16,10 4 12-16,5 1-4 16,10 8 4-16,-1-9-36 15,11 18 24-15,-6-1-20 16,5 14 24-16,-9 34 0 0,4 13 8 15,-9 26 16-15,5 0-4 16,-15 0-12-16,9-9 4 0,-13 1 12 16,13-14-4-16,-9 1 16 15,0-10-12-15,0-7 16 16,5-10-16-16,0-12 4 16,9-9-4-1,1-14 12-15,0-3-12 0,14-13-12 16,5 4 0-16,19-9-16 15,1 5 12-15,18 4-12 16,6 8 8-16,15 10 0 16,-1 3 4-16,10 5 32 15,-5 0-12-15,0-4 4 16,-9 4-8-16,-11-5 12 16,6-3-12-16,-15-5-4 15,0-5 0-15,-10 1 28 16,0 4-16-16,-14-13-4 15,-5 0-8-15</inkml:trace>
          <inkml:trace contextRef="#ctx0" brushRef="#br0" timeOffset="244.2105">53 679 644 0,'-34'-18'236'0,"34"18"-180"0,24-8-20 0,-9 3 96 16,14 10-80-16,25-5 140 16,4 0-112-16,24 0 36 15,1 4-72-15,0-4-8 16,-6 4-20-16,11-4 24 16,-11 0-24-16,-4 5-172 15,-5 3 84-15,-19-8-292 16,0-4 204-16</inkml:trace>
          <inkml:trace contextRef="#ctx0" brushRef="#br0" timeOffset="527.4316">432-220 652 0,'0'-26'244'0,"0"26"-192"0,15-8-12 15,-6 3 144 1,6 10-108-16,9-5 68 16,5 4-84-16,10 0 36 15,0 5-56-15,14 0 16 16,6-1-36-16,4 1-8 16,0 0-8-16,0-1 28 15,-9 1-16-15,-11-5 20 0,-9 1-20 16,-9-5 28-16,-1 0-28 0,-14-5-208 15,-5 1 104-15,-15-5-488 16,5 9 324-16</inkml:trace>
        </inkml:traceGroup>
        <inkml:traceGroup>
          <inkml:annotationXML>
            <emma:emma xmlns:emma="http://www.w3.org/2003/04/emma" version="1.0">
              <emma:interpretation id="{D30A8571-67E2-4D1C-AA38-49015F2B938E}" emma:medium="tactile" emma:mode="ink">
                <msink:context xmlns:msink="http://schemas.microsoft.com/ink/2010/main" type="inkWord" rotatedBoundingBox="4597,1446 5403,1395 5421,1689 4615,17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52.1014">2050 605 508 0,'-5'-4'188'0,"5"4"-148"0,0 13-8 0,0-13 88 15,0 0-72 1,0 0 44-16,5 8-56 0,-5-8 32 16,0 0-36-16,5 0 44 15,0 0-44-15,-5-8 36 16,4 8-36-16,1-9 0 16,10-4-20-16,4-13-24 15,-4-4 4-15,19-9 32 16,-5 9-16-16,5-18 0 15,5 23-4-15,-5-6-4 16,-5 10 0-16,-5 3-12 16,1 10 8-16,-6-1-4 15,1 18 0-15,-6-1 16 16,1 18-4-16,-1-4 16 16,6 8-12-16,-11 0 16 15,11-4-16-15,-1 5-4 16,6-6 0-16,-6-3 20 15,5-5-12-15,1-12 76 16,-1-1-52-16,0-13 24 16,5 1-40-16,-9-18 28 15,-1 4-32-15,5-12 12 16,-9 3-16-16,0-3 0 16,4 8-4-16,-14-4-8 15,5 12 4-15,-1-3-4 0,1 12 0 16,-10 1-152-16,0 8 84 0,0 4-264 15,0 5 188-15,0 8-480 16,5 4 348-16</inkml:trace>
        </inkml:traceGroup>
        <inkml:traceGroup>
          <inkml:annotationXML>
            <emma:emma xmlns:emma="http://www.w3.org/2003/04/emma" version="1.0">
              <emma:interpretation id="{A5EFCE9E-3793-4184-8637-55A9EDEF5F24}" emma:medium="tactile" emma:mode="ink">
                <msink:context xmlns:msink="http://schemas.microsoft.com/ink/2010/main" type="inkWord" rotatedBoundingBox="6261,846 9468,643 9593,2618 6386,28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08.3793">4226 337 528 0,'5'-38'196'0,"-5"38"-152"0,10-31-12 0,-5 14 88 31,0 8-72-31,-10-8 44 0,5 4-56 16,-10-8 0-16,0 3-24 0,-9 5 0 16,9 5-4-16,-14-1 4 15,9 5-8-15,-23 8-4 16,8 5 4-16,-23 21 20 16,4 9-12-16,-14 26 4 15,10-1-8-15,4 14 72 16,15-4-44-16,10 3 24 15,9-8-40-15,20 0 44 16,10-4-36-16,24-4-4 16,9-9-16-16,15-18 20 15,10-8-16-15,-5-17 24 16,0-9-24-16,0-22 12 16,-5 0-12-16,1-16 20 15,-21 3-20-15,1-17 12 16,-10 9-12-16,-19-17-24 15,-1 3 4-15,-19-7-32 16,0 12 24-16,-14-13 4 16,0 18 12-16,-11 3-12 15,1 14 8-15,-10 9-24 16,5 8 16-16,-14 8-12 16,9 10 12-16,-10 8 0 15,11 4 4-15,-6 4-20 16,15 5 16-16,-1 5-4 15,16 3 8-15,14 1 8 0,14-5 0 0,6 0 52 16,14-4-28-16,-5 0 0 16,10-5-16-16,0-8 28 15,0-4-20-15,-10-9 4 16,5 4-12-16,-15-4 20 16,1 5-16-16,-11-10 24 15,1 5-24-15,-10-4-224 16,5 0 116-16,-5-5-536 15,10 0 352-15</inkml:trace>
          <inkml:trace contextRef="#ctx0" brushRef="#br0" timeOffset="2748.0167">4226-43 612 0,'-9'-30'228'0,"9"30"-180"0,39-26-12 0,-15 9 140 15,-5 4-104-15,10-17 52 16,1 4-76-16,8-9-16 16,11 5-20-16,-10 0-12 15,5 8 4-15,-6 5 4 16,-8 8-4-16,-11 14 16 16,1 8-12-16,-11 13 32 15,1 4-24-15,-10 9 12 16,10 4-16-16,-5 9-536 15,-1 4 288-15</inkml:trace>
          <inkml:trace contextRef="#ctx0" brushRef="#br0" timeOffset="3093.9735">5266 497 216 0,'0'0'80'0,"0"0"-60"0,5 39-8 0,-10-13 136 16,5 4-84-16,-5 39 104 15,0 5-92-15,-9 38 20 16,-1 0-56-16,-14 1 84 15,5-18-72-15,-10-9 64 16,0-13-64-16,-5-12 112 16,-5-9-92-16,-14-18 44 15,9-8-68-15,-9-17 20 16,0-9-40-16,-5-18-8 16,19-7-12-16,-5-45-368 15,15 1 196-15</inkml:trace>
          <inkml:trace contextRef="#ctx0" brushRef="#br0" timeOffset="3216.7656">5213-51 912 0,'39'-9'340'0,"-39"9"-264"0,24 4-24 0,-10 1-24 16,1-1-28-16</inkml:trace>
          <inkml:trace contextRef="#ctx0" brushRef="#br0" timeOffset="3755.3837">5708 221 488 0,'-19'8'180'0,"19"-8"-140"0,0 9-12 0,-5 0 152 15,5 4-104-15,-10 13 60 16,0 4-80-16,-19 9 36 16,5 0-52-16,-10-1 52 15,5 10-56-15,-5-9 36 16,19 0-40-16,-14-5-20 16,19-4-4-16,6-4-8 15,8-4 0-15,16-9 16 16,9 0-8-16,5-9 4 15,-5-4-4-15,15 0-84 16,-10-8 40-16,-10-5-40 16,10 4 44-16,-19-8 28 0,9 4 4 15,-24 4 20-15,10 9-12 0,-10 0 4 16,0 9-4-16,0 12 72 16,0-3-44-1,0 3 48-15,10 9-48 0,4-12 16 16,10 3-32-16,10-3 8 15,0-14-16-15,25-13 44 16,-6 5-28-16,5-9-4 16,-9 0-16-16,-5-13-8 15,-20 9 4-15,-9-18-4 16,-6 9 0-16,-18-17-64 16,9 9 36-16,-15-5-16 15,5 9 28-15,-4 4-96 16,9 13 60-16,-5 8-204 15,20 14 140-15</inkml:trace>
          <inkml:trace contextRef="#ctx0" brushRef="#br0" timeOffset="4324.4618">5723 1508 780 0,'-25'43'288'0,"25"-43"-224"0,-4 22-20 15,8-18 136 1,6 4-108-16,5-16 96 16,9 4-100-16,10-27 12 15,10 5-48-15,24-30 12 0,0 4-24 16,19-34-36-16,1-5 8 0,-1-25-8 16,-9 16 8-16,-5-20-80 15,-15 20 48 1,-9-12-40-16,-15 17 48 0,0 0 0 15,-10 30 20-15,0 5 80 16,-14 21-40-16,-5 22 0 16,5 21-16-16,-10 30 0 15,0 5-8-15,-10 22-4 16,5 3 4-16,-5-3-4 16,10 4 0-16,-9 4 16 15,9-4-8-15,-10-14 16 16,10 6-16-16,0-23 4 15,5-4-4-15,0-25 4 16,9-5-8-16,1-31-72 16,4 1 36-16,5-22-68 15,6 1 60-15,-6-19-16 16,0 10 32-16,0-5-12 16,10 13 20-16,-9 9 124 15,-11 13-60-15,6 13 44 16,-6 12-52-16,-14 23 84 15,10 12-72-15,-10 4 20 16,5 10-40-16,-5-6 4 16,5-3-20-16,0-5 20 0,9-4-24 0,1-4-144 15,-1-1 68-15,6-12-316 16,-1-5 212-16</inkml:trace>
        </inkml:traceGroup>
        <inkml:traceGroup>
          <inkml:annotationXML>
            <emma:emma xmlns:emma="http://www.w3.org/2003/04/emma" version="1.0">
              <emma:interpretation id="{BD6A8A2C-CD8E-4633-9A79-45559A05C32C}" emma:medium="tactile" emma:mode="ink">
                <msink:context xmlns:msink="http://schemas.microsoft.com/ink/2010/main" type="inkWord" rotatedBoundingBox="10022,711 11285,631 11332,1380 10070,1460">
                  <msink:destinationLink direction="with" ref="{C66EDB67-23C2-466E-9CFA-0453CCE69E8F}"/>
                </msink:context>
              </emma:interpretation>
            </emma:emma>
          </inkml:annotationXML>
          <inkml:trace contextRef="#ctx0" brushRef="#br0" timeOffset="5120.7194">7681-259 852 0,'0'-12'316'0,"0"12"-248"0,24-18-16 0,-5 10 136 15,6 8-112-15,9-5 32 16,5 5-64-16,4 0 0 15,6 0-28-15,0 9 28 16,-1-9-28-16,-4 0-68 16,-5 9 28-16,-15-9-96 15,0 0 64-15,-24 0-156 16,-5 0 116-16,-19 8-164 16,5 5 148-16,-20-4-88 15,15 8 116-15,-20 5 48 16,20 4 24-16,-20 8 152 15,19 1-76-15,-4 4 80 16,10-1-84-16,-5 6-4 16,9-1-36-16,-14 4 16 15,9-4-24-15,-14-8 40 16,15-5-28-16,-20-12 4 0,5-1-16 0,0-13 12 16,10-4-16-16,-10-13-20 15,10 5 4-15,-1-10 4 16,25 5 4-16,0 0 8 15,10 5-4-15,14 3 112 16,1 5-64-16,9 9 40 16,4 4-52-16,6 4 4 15,-5 5-28-15,5-1-16 16,-1 1-4-16,-4-5 20 16,-5 1-8-16,0-10-4 15,0 1 0-15,-4-18-68 16,-1 5 36-16,0-18 4 15,5 5 12-15,5-22-24 16,4 9 20-16,11-18 16 16,4 10 0-16,10-10-32 15,0 9 16-15,0-13 4 16,0 9 12-16,-9-17 0 16,-11 12 0-16,-14-17 44 15,-5 14-24-15,-14-10 36 16,-5 18-32-16,-15 0 20 15,10 17-24-15,-30 13 8 16,16 13-16-16,-30 21 12 16,14 14-16-16,-9 21 16 15,5 5-16-15,5 8-4 16,14-4 0-16,10 8 20 16,10-8-12-16,9 4 32 0,11-4-28 15,4-9-112-15,4-9 52 16,1-17-308-16,-5-4 192 0</inkml:trace>
        </inkml:traceGroup>
        <inkml:traceGroup>
          <inkml:annotationXML>
            <emma:emma xmlns:emma="http://www.w3.org/2003/04/emma" version="1.0">
              <emma:interpretation id="{260AEBB1-0263-4D6A-B016-7FE156E51E09}" emma:medium="tactile" emma:mode="ink">
                <msink:context xmlns:msink="http://schemas.microsoft.com/ink/2010/main" type="inkWord" rotatedBoundingBox="12760,448 15092,301 15211,2189 12880,233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325.256">10280 726 632 0,'0'17'236'0,"10"-4"-184"0,4 0-16 0,11-13 60 16,4 5-60-16,44-10 12 16,-5 5-28-16,14-8 16 15,6 3-24-15,-15-8-4 16,-1 5-4-16,-23-10 4 15,-5 10-4-15,-20-14 40 16,-9 5-20-16,-25-13-12 16,10 4-8-16,-34-4 4 15,-5-1-4-15,-14 5-12 16,-1 13 4-16,-19 5-16 16,0 12 12-16,0 13-4 15,25 18 4-15,-10 8 52 16,19 5-24-16,10 21 36 15,14 0-32-15,15 13 56 16,15-9-44-16,28-4 36 16,11-12-40-16,23-14 8 0,6-4-24 15,9-18 8 1,-9-8-12-16,0-17-236 0,-15-5 120 0</inkml:trace>
          <inkml:trace contextRef="#ctx0" brushRef="#br0" timeOffset="9541.7656">10771-185 932 0,'-34'-17'348'0,"34"17"-272"0,14 0-20 0,6-9 112 16,-6 5-104-16,30-5 60 15,-5 5-68-15,9-9-16 16,-4 8-24-16,34-3-144 16,-10 3 72-16</inkml:trace>
          <inkml:trace contextRef="#ctx0" brushRef="#br0" timeOffset="9789.9261">11757-531 476 0,'-5'35'176'0,"5"-35"-136"0,0 108-12 0,0-52 76 15,0 0-64-15,-5 35 8 16,0 0-28-16,-9 17 4 16,-1-1-12-16,-14-11 88 15,10-19-52-15,-20-12 76 16,5-13-72-16,-20-22 36 15,6-13-52-15,-20-25 16 16,14-5-32-16,-9-39-148 16,14-4 64-16</inkml:trace>
          <inkml:trace contextRef="#ctx0" brushRef="#br0" timeOffset="9925.7861">11626-742 840 0,'0'-17'312'0,"0"17"-244"0,5 0-16 0,-5 8-56 16,9 1-8-16,6 4-472 15,-1 13 268-15</inkml:trace>
          <inkml:trace contextRef="#ctx0" brushRef="#br0" timeOffset="10495.3023">12141 545 652 0,'-10'13'244'0,"10"-13"-192"0,10-9-12 0,-10 5 156 16,0-5-116-16,5-13 12 15,-5 5-56-15,4-30 28 16,1-1-36-16,0-30-24 15,5 9-4-15,9-30 8 16,-9 13-4-16,5-44-124 16,-1 18 64-16,1-18-12 15,-6 22 40-15,11 9 8 16,-6 26 12-16,11 8 76 16,-6 13-36-16,5 4 48 15,6 23-44-15,-1-6 0 16,5 23-24-16,-10 8-16 15,0 8 0-15,-9 1 12 16,0 13-4-16,-20 3 8 16,-5 6-8-16,-14 3-116 15,4 1 60-15,-14-5-68 16,10 0 72-16,-5-12-128 16,9-1 100-16,6-13-112 15,23 5 104-15,6-1 36 16,9 1 28-16,6 8 28 15,-1 1-4-15,0 7 104 16,0 1-60-16,-10 5 88 16,-4-1-80-16,-15 0 104 15,-5 0-88-15,-19-4 32 16,-5 0-60-16,-10-9 20 0,0 1-36 0,-10-10 36 16,15 1-36-16,5-13-24 15,15-1-4-15,18-8-328 16,11 5 180-16</inkml:trace>
        </inkml:traceGroup>
        <inkml:traceGroup>
          <inkml:annotationXML>
            <emma:emma xmlns:emma="http://www.w3.org/2003/04/emma" version="1.0">
              <emma:interpretation id="{0A372379-E82B-430B-AE3D-5ED23F79F8E4}" emma:medium="tactile" emma:mode="ink">
                <msink:context xmlns:msink="http://schemas.microsoft.com/ink/2010/main" type="inkWord" rotatedBoundingBox="15705,265 16016,245 16038,584 15726,6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411.2402">13171-837 488 0,'0'-17'180'0,"0"17"-140"0,9 0-12 0,-9 4 56 32,5 4-52-32,-5 5 40 15,5 9-40-15,-10 4 44 0,5 4-44 0,-5 9 28 16,1 0-32-16,-6 0 16 15,10 4-24-15,-5-13 52 16,5-4-40-16,-5-13 136 16,10-4-96-16,0-27 12 15,5 10-48-15,9-31-8 16,-9 9-16-16,14-9 20 16,0 0-20-16,-4 0-4 15,4 0-4-15,0 5-24 16,1 8 12-16,-1 8-32 15,0 14 24-15,0 4-92 16,-14 9 60-16,5 12-496 16,-6 5 300-16</inkml:trace>
        </inkml:traceGroup>
      </inkml:traceGroup>
    </inkml:traceGroup>
    <inkml:traceGroup>
      <inkml:annotationXML>
        <emma:emma xmlns:emma="http://www.w3.org/2003/04/emma" version="1.0">
          <emma:interpretation id="{DB1C43B5-A338-4732-BB41-464B6BD4BF8E}" emma:medium="tactile" emma:mode="ink">
            <msink:context xmlns:msink="http://schemas.microsoft.com/ink/2010/main" type="paragraph" rotatedBoundingBox="10160,1796 18545,1092 18651,2360 10267,306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D2A37868-8832-47FB-A777-951AEDB9E38C}" emma:medium="tactile" emma:mode="ink">
              <msink:context xmlns:msink="http://schemas.microsoft.com/ink/2010/main" type="line" rotatedBoundingBox="10160,1796 18545,1092 18651,2360 10267,3064"/>
            </emma:interpretation>
          </emma:emma>
        </inkml:annotationXML>
        <inkml:traceGroup>
          <inkml:annotationXML>
            <emma:emma xmlns:emma="http://www.w3.org/2003/04/emma" version="1.0">
              <emma:interpretation id="{A85BB2C5-22A8-495C-AC83-7212250AB2CF}" emma:medium="tactile" emma:mode="ink">
                <msink:context xmlns:msink="http://schemas.microsoft.com/ink/2010/main" type="inkWord" rotatedBoundingBox="10180,2031 11820,1893 11903,2876 10262,3014"/>
              </emma:interpretation>
            </emma:emma>
          </inkml:annotationXML>
          <inkml:trace contextRef="#ctx0" brushRef="#br0" timeOffset="6742.5701">7812 1002 416 0,'0'-47'152'0,"0"38"-116"0,0-17-12 15,0 18 120 1,0 3-84-16,-5-3 52 16,5 8-64-16,-10 0-24 15,5 8-16-15,-14 18 16 0,4 9-12 0,-14 17 32 16,5 0-28-16,-5 8 40 15,9-4-32-15,6 0 40 16,14-8-36-16,19-9 48 16,10 0-44-16,20-9 28 15,4-4-32-15,1-5 36 16,-1-3-36-16,-4-10-4 16,0-3-16-16,-1-10-184 15,-4 5 100-15,-20-8-440 16,0-1 288-16</inkml:trace>
          <inkml:trace contextRef="#ctx0" brushRef="#br0" timeOffset="6924.0523">7997 1188 528 0,'-25'17'196'0,"25"-17"-152"0,-14 48-12 0,4-18 140 15,5-4-100-15,-10 26 32 16,1 4-60-16,-10 22-8 15,19-5-24-15,-15 5 12 16,20-9-16-16,-5-8 24 16,1-14-20-16,4-12 32 15,4-10-28-15</inkml:trace>
          <inkml:trace contextRef="#ctx0" brushRef="#br0" timeOffset="7314.0909">8103 1236 488 0,'-4'39'180'0,"4"-39"-140"0,-10 73-12 15,0-38 188 1,10-1-124-16,-10 14 104 15,-4 3-112-15,-1 1-20 16,10 0-40-16,-4-4 28 16,9-18-28-16,0-9-24 15,5-3 0-15,-1-36-476 16,11 5 260-16</inkml:trace>
          <inkml:trace contextRef="#ctx0" brushRef="#br0" timeOffset="7133.6109">7997 1300 1040 0,'29'-4'384'0,"-29"4"-300"0,63-13-20 0,-24 13 40 15,0 9-68-15,14-9-4 16,15 4-20-16,-5 0 8 16,-5 5-12-16,-14 4-72 15,-5-4 32-15,-15-9-268 16,-14 8 164-16,-29-8-512 15,-1 0 364-15</inkml:trace>
          <inkml:trace contextRef="#ctx0" brushRef="#br0" timeOffset="7480.5347">8254 1292 728 0,'10'0'268'0,"-10"0"-208"0,0 43-16 0,-10-17 124 16,10 0-100-16,-10 21 44 15,1 5-68-15,-11 13 12 16,15 0-36-16,0 0 16 16,5 4-20-16,0-26-184 15,10-4 92-15</inkml:trace>
          <inkml:trace contextRef="#ctx0" brushRef="#br0" timeOffset="7794.3704">8818 1335 684 0,'-10'56'252'16,"10"-56"-192"-16,-5 52-20 0,0-22 100 15,0 5-84-15,-4 4 40 16,4 4-56-16,-5-13 40 16,10-4-48-16,-10-13 64 15,10-4-56-15,-5-22 0 16,10-5-24-16,-5-29-4 16,5 8-4-16,5-22-8 15,9 10 4-15,15-10-48 16,5 9 24-16,19 9 84 15,10 17-32-15,-9 13 16 0,9 9-28 16,-15 13-20-16,1 4-4 0,-15 0-348 16,-10 4 192-1</inkml:trace>
        </inkml:traceGroup>
        <inkml:traceGroup>
          <inkml:annotationXML>
            <emma:emma xmlns:emma="http://www.w3.org/2003/04/emma" version="1.0">
              <emma:interpretation id="{08C34AF9-23C3-40E0-8E6A-CDDC627B8662}" emma:medium="tactile" emma:mode="ink">
                <msink:context xmlns:msink="http://schemas.microsoft.com/ink/2010/main" type="inkWord" rotatedBoundingBox="15925,1312 18545,1092 18651,2360 16031,2580"/>
              </emma:interpretation>
            </emma:emma>
          </inkml:annotationXML>
          <inkml:trace contextRef="#ctx0" brushRef="#br0" timeOffset="11981.7604">13909 592 904 0,'24'-30'332'0,"-24"30"-256"0,20-22-24 0,-15 9 64 15,4 5-76-15,-9-9 28 16,10 4-40-16,-20-5-16 15,-4 5-8-15,-10 0-16 16,-6 5 8-16,-18 8-32 16,-1 4 20-16,-9 5-20 15,9 4 20-15,1 4-8 16,24 5 12-16,4 3 0 16,15 1 4-16,25 0 0 15,9 4 0-15,15 1-12 16,9 3 12-16,-9-3-4 15,4-6 4-15,-23 6 24 16,-1-5-8-16,-19-1 4 16,-5-3-4-16,-25 0 48 15,1-1-32-15,-34-3 8 16,4-6-20-16,-18-7 56 16,8 3-40-16,-4-8 16 0,20 0-28 15,9-17-8-15,15 9-4 0</inkml:trace>
          <inkml:trace contextRef="#ctx0" brushRef="#br0" timeOffset="13063.1529">14322 640 716 0,'-48'34'264'0,"48"-34"-204"0,-49 52-16 0,30-26 116 16,4 4-96-16,0 5 16 15,6 4-44-15,-1-5 8 16,20-4-24-16,-1-12 36 16,6-1-32-16,4-17 4 15,6-4-16-15,4-18-156 16,5 0 76-16,0-12-132 16,10 8 116-16,-15-9-100 0,5 10 104 15,-10-6 24-15,0 10 36 0,-4-1 272 16,-6 14-140-16,-9-1 108 15,0 9-128-15,-5 9 88 16,5 3-100-16,0 10 20 16,0 8-60-16,4 1 4 15,1 3-28-15,5-4 28 16,-1-4-28-16,6-13-24 16,-1-4 4-16,-9-9-168 15,4 0 96-15,-4-17-84 16,0 8 92-16,-15-4-76 15,5 4 80-15,-5-4 24 16,0 9 24-16,-4 8 68 16,-1 9-28-16,0 5 140 15,5 7-92-15,0 10 48 16,10 4-72-16,5-5 44 16,5 5-52-16,-1-8-12 15,10-1-16-15,1-9 24 16,9-3-20-16,0-14-188 15,14-8 88-15,1-5-124 16,-5 5 120-16,14-5-104 16,-10-8 108-16,11-13-72 15,-1-1 92-15,-9-12 40 16,9 9 20-16,-14-14 48 16,-5 14-20-16,4-10 128 15,-4 10-84-15,-5-5 172 16,0 9-136-16,-10-1 68 0,1 6-104 0,-1-1 24 15,-9 8-52-15,-15 10-24 16,-5-1-8-16,-20 18-28 16,6 17 12-16,-15 17 12 15,5 9 0-15,-5 30-4 16,14 0 4-16,6 4 12 16,14-8-8-16,10-13 16 15,4-9-16 1,30-17 24-16,-5-13-20 0,38-22 24 15,-4-4-24-15,20-30-4 16,-6-1-4-16,-14-29-84 16,-5 4 44-16,-24-18-64 15,-15 5 56-15,-24 0-12 16,-10 13 32-16,-34 13-20 16,5 17 24-16,-39 9 88 15,15 12-36-15,-10 10 52 16,19 8-48-16,1 13 16 15,23 4-32-15,25 0 52 16,25 0-40-16,18-8 12 16,11-1-28-16,4-16 44 15,10-1-32-15,-10-17-280 16,-9 4 140-16</inkml:trace>
          <inkml:trace contextRef="#ctx0" brushRef="#br0" timeOffset="12163.851">14444 113 996 0,'-5'-9'368'0,"5"9"-284"0,-25 13-24 0,16 4-24 15,4 1-32-15,-5 8-80 16,10 8 40-16,0 9-452 16,10 1 268-16</inkml:trace>
        </inkml:traceGroup>
      </inkml:traceGroup>
    </inkml:traceGroup>
    <inkml:traceGroup>
      <inkml:annotationXML>
        <emma:emma xmlns:emma="http://www.w3.org/2003/04/emma" version="1.0">
          <emma:interpretation id="{9BECA45C-ADC6-4539-ABDD-62CCD1E5D4DA}" emma:medium="tactile" emma:mode="ink">
            <msink:context xmlns:msink="http://schemas.microsoft.com/ink/2010/main" type="paragraph" rotatedBoundingBox="7208,2902 24168,3511 24000,8192 7039,75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BD45C42-E323-44F1-B54F-898211E09F3D}" emma:medium="tactile" emma:mode="ink">
              <msink:context xmlns:msink="http://schemas.microsoft.com/ink/2010/main" type="inkBullet" rotatedBoundingBox="9716,3121 14066,3277 13921,7304 9571,7148"/>
            </emma:interpretation>
            <emma:one-of disjunction-type="recognition" id="oneOf4">
              <emma:interpretation id="interp4" emma:lang="" emma:confidence="0">
                <emma:literal>→</emma:literal>
              </emma:interpretation>
            </emma:one-of>
          </emma:emma>
        </inkml:annotationXML>
        <inkml:trace contextRef="#ctx0" brushRef="#br0" timeOffset="54859.2182">7151 2160 132 0,'-10'-4'52'0,"10"4"-44"0,5-5 4 0,-5 1 80 16,0 8-52-16,0-4-16 15,0 0-16-15,5 5 68 16,0-1-40-16,0 0 32 16,0 5-40-16,4 4 16 15,6 0-24-15,-5 0 0 16,9 0-12-16,-9 0 4 16,4 0-8-16,-4-5 8 15,0 1-8-15,0-1-4 16,-1 1 4-16,-4-5 4 15,0 1-4-15,5-1 8 16,-1 5-8-16,1-5-12 16,5 5 4-16,-1-5 12 15,1 5-4-15,4-5 16 16,6 5-12-16,4-5-12 0,10 5 0 0,9-9-4 16,1 4 0-16,14-4 16 15,-5 4-4-15,10-4 8 16,0 4-8-16,25-4-20 15,-6 0 8-15,39 0 12 16,-4 5 0-16,38-5-4 16,1 4 4-16,28-4 48 15,-14 0-28-15,29 4 16 16,-29 1-24-16,24 3-8 16,-29 5-4-16,-5-4 4 15,-19 4-4-15,14 0 8 16,-19-4-8-16,5-1-4 15,-20 1 4-15,1-9 28 16,-40 4-16-16,1-13 48 16,-11 1-36-16,-9-14 40 15,-9 5-40-15,-21-9 28 16,-4 4-28-16,-24-12 8 16,10 4-20-16,-30-9 8 15,0 4-12-15,-14-12-24 16,4 8 4-16</inkml:trace>
        <inkml:trace contextRef="#ctx0" brushRef="#br0" timeOffset="62291.0414">10421 4120 340 0,'68'-51'128'0,"-68"51"-100"0,131 8-8 16,-58 18 52-1,-15 4-44-15,30 40 32 16,-1 7-32-16,10 61-8 16,0 1-12-16,-4 59 36 15,-15-12-20-15,-25 13 12 16,-14-27-20-16,-49-7-8 0,-9-27-4 0,-44 0 20 15,-1-17-12-15,-18-13 12 16,14-22-12-16,-20-25-176 16,15-18 92-16</inkml:trace>
      </inkml:traceGroup>
      <inkml:traceGroup>
        <inkml:annotationXML>
          <emma:emma xmlns:emma="http://www.w3.org/2003/04/emma" version="1.0">
            <emma:interpretation id="{15B87B05-C98A-4BB3-96F7-027038A78CF7}" emma:medium="tactile" emma:mode="ink">
              <msink:context xmlns:msink="http://schemas.microsoft.com/ink/2010/main" type="line" rotatedBoundingBox="15066,3184 24168,3511 24036,7202 14933,6875">
                <msink:destinationLink direction="with" ref="{686BD531-BDA8-48EC-9E53-8963C89214C8}"/>
                <msink:destinationLink direction="with" ref="{FBA21AE5-8DFA-4FC2-A15B-02DFF82319D5}"/>
                <msink:destinationLink direction="with" ref="{0CB9A055-4488-4DCD-A0AF-301434CE75D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C7C28F-83A2-4E81-A023-6A27E9E57B2E}" emma:medium="tactile" emma:mode="ink">
                <msink:context xmlns:msink="http://schemas.microsoft.com/ink/2010/main" type="inkWord" rotatedBoundingBox="15059,3390 17415,3474 17335,5681 14979,5597">
                  <msink:destinationLink direction="with" ref="{CF3F97BC-5CAD-4D79-B54E-0DADB2B27F97}"/>
                </msink:context>
              </emma:interpretation>
              <emma:one-of disjunction-type="recognition" id="oneOf5">
                <emma:interpretation id="interp5" emma:lang="" emma:confidence="0">
                  <emma:literal>F</emma:literal>
                </emma:interpretation>
                <emma:interpretation id="interp6" emma:lang="" emma:confidence="0">
                  <emma:literal>T</emma:literal>
                </emma:interpretation>
                <emma:interpretation id="interp7" emma:lang="" emma:confidence="0">
                  <emma:literal>r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99047.6155">12505 3317 156 0,'-5'22'56'0,"10"-5"-44"0,-10 18-4 0,10-9 68 15,-5 4-44-15,5 0 4 0,-5-4-20 16,5 0-4-16,-5 0-4 16,0 0 28-16,0-5-20 15,0-3 4-15,0-6-12 16,0 1-16-16,0 0 4 16,5-4 12-16,4-5-4 15,1 5 8-15,10-5-8 16,9-4-12-16,10 0 4 15,-1 0 4 1,1 0 0-16,5 0 24 16,0 5-12-16,-15-5-84 15,0 0 40-15</inkml:trace>
          <inkml:trace contextRef="#ctx0" brushRef="#br0" timeOffset="100260.796">12539 3468 156 0,'0'9'56'0,"0"-13"-44"0,0-5-4 15,10 9 104-15,-10 0-64 16,19 0-20-16,-4-4-16 16,-1 4-4-16,11-5-4 0,-1 5-12 15,5 0 4-15,0-8 40 16,0 8-24-16,5 0 0 15,-4 0-8-15</inkml:trace>
          <inkml:trace contextRef="#ctx0" brushRef="#br0" timeOffset="99840.1769">12457 3317 260 0,'-5'-13'96'0,"10"9"-76"0,-5-5-4 16,9 5 88-16,1 0-60 15,0-1 24-15,-5 1-36 16,14 0 24-16,-4-1-32 15,9 1-12-15,10-5-8 16,0 1 4-16,5-1-4 16,-5-4-4-1,0 13 4-15,5-4 4 16,-10 4-4-16,0-4 32 0,-5 8-20 0,0-4-4 16,-4 0-8-16</inkml:trace>
          <inkml:trace contextRef="#ctx0" brushRef="#br0" timeOffset="97872.9421">13521 2898 184 0,'-10'-21'68'0,"10"21"-52"0,-20-13-4 0,6 4 28 16,14 9-24-16,-15-8 32 15,-4 3-32-15,-6 1 12 16,16 4-16-16,-16 0 0 15,1 4-4-15,0 1 12 16,14-1-12-16,-14 0 24 16,14 5-20-16,-14 4 4 15,14 0-8-15,-4 4 28 16,14 0-20-16,-10 5 20 16,10 4-20-16,0 4 28 15,5-4-28-15,-10 4-4 16,15 5-8-16,4-1 4 15,6-8-4-15,14-4-4 16,-10-1 4-16,20-12 40 0,-6 0-24 16,16-9 8-16,-10 0-16 0,-5-18 12 15,-1 10-16-15,-13-14 16 16,9 5-16-16,-20-5 4 16,6-4-4-16,-15-4 12 15,-1 8-12-15,-13-3-12 16,-1 7 0-16,-5 1 12 15,-4 4-4-15,-5 4-20 16,-1 5 8-16,-13 4-4 16,4 4 4-16,-10 1-28 15,10 8 20-15,0-5-20 16,9 5 20-16,-9-4-8 16,10 0 12-16,0-5-8 15,24 9 8-15,-10-13-20 16,10 0 20-16,0 0-12 15,10 4 12-15,9 0 44 16,-4 1-20-16,9-5 0 16,0 4-8-16,6-4 28 15,-1 0-16-15,-5-4 4 16,0 4-12-16,-14-5 20 16,14 5-16-16,-14-4 12 15,0 0-12-15,-10-5-16 16,0 9 0-16,-10-4-136 15,10 4 72-15</inkml:trace>
          <inkml:trace contextRef="#ctx0" brushRef="#br0" timeOffset="97094.7686">13691 4526 72 0,'-5'0'24'0,"5"0"-16"0,5 0-4 16,-5 0 16 0,0 0-12-16,0-4 32 15,0 4-24-15,0-4 56 16,0-1-40-16,-5-3 12 15,5 4-28-15,-5-9 20 16,5 4-24-16,-5-4 32 16,0 4-28-16,-5-8 32 15,6 8-32-15,-6-8 4 16,5 9-12-16,-10-10 4 16,6 10-8-16,-11-10 16 15,11 10-12-15,-11-10 4 16,6 5-4-16,-6 1 4 0,1 3-8 0,-1-8-4 15,1 4 4-15,4-5 12 16,1 1-8-16,4-4-4 16,0-1 0-16,5-4-16 15,0-4 8-15,-4 0 4 16,4 12 0-16,-5-12 24 16,5 8-12-16,-9 1-4 15,4 4-4-15,-5-1-4 16,6 10 0-16,-6-10-12 15,10 10 8-15,-9-5 12 16,9 8-4-16,-5-7-4 16,10 3 4-16,-10-4-4 15,10 9 0-15,-9-1 16 16,9-3-8-16,-10-1-20 16,5 5 4-16,-5-5 48 15,10 9-20-15,-4-9 16 16,4 9-20-16,-5-8-8 15,10 8-4-15,-5-9-4 16,4 9 0-16,-4 0-20 16,5 0 12-16,-5-8 4 15,5 8 4-15,0-5-28 16,5 1 16-16,-10-5 32 16,5 9-12-16,-5-4-8 15,4 4-4-15,1 0 12 16,0-9-4-16,0 1-4 0,0 8 4 15,-5-5 4 1,5 5-4-16,-5-8-4 0,5 8 4 0,-5-5-24 16,4 5 12-16,-4-4 12 15,5 0 0-15,0-5 16 16,5 9-12-16,0-9-20 16,-1 5 4-16,-4-4 20 15,0 8-4-15,-5-9-4 16,0 9 0-16,0-4-4 15,0 4 0-15,-5-5 0 16,5 10 0-16,-5-5 8 16,10 0-4-16,-10 0-28 15,5 0 12-15,-5 0 12 16,5 4 4-16,-4 0-12 16,4 1 4-16,-10 3-4 15,5 1 0-15,-5 4 8 16,5 0 0-16,-9 8 16 15,9-8-8-15,-10 13-4 16,6-4 0-16,-6 4-4 16,5-5 0-16,1 5 0 15,4-4 0-15,-5 4-12 16,5-9 8-16,0 5 4 16,5-10 0-16,-4 1-12 15,8 0 8-15,-4-4 28 16,0-9-12-16,0 9-4 0,0-5-4 15,0 0 12-15,0 1-8 16,0-5 4-16,0 0-4 0,0 0-16 16,0 0 4-16,5 0-4 15,0 0 0-15,0-5 8 16,0 5 0-16,5-4-12 16,4-5 8-16,1 5 12 15,4-5-4-15,1-4-4 16,-1 9 4-16,5-9 4 15,5 5-4-15,5-10-4 16,0 5 4-16,0-4-4 16,-4 4 0-16,-1-4 8 15,-5 8-4-15,-9-4 8 16,-6 5-8-16,-4-5 24 16,0 4-16-16,-10-4 12 15,0 9-12-15,-4-9-8 16,-1 8 0-16,-9-8 20 15,-1 5-12-15,-4-5-12 16,4 4-4-16,-4-4 4 16,9 5 0-16,1-5 8 15,4 8-4-15,0-3-4 16,10 8 4-16,10-9-32 16,5 9 16-16,4-4-100 15,-4 8 60-15</inkml:trace>
          <inkml:trace contextRef="#ctx0" brushRef="#br0" timeOffset="98238.917">13258 2613 236 0,'10'-21'88'0,"-10"21"-68"0,24-26-4 0,-14 13 8 16,4 4-16-16,6-12 60 15,4 8-40-15,0-13 16 16,1 8-28-16,-1-12 28 16,10 4-28-16,-15-4 56 15,-4 9-40-15,0-1 12 16,-6 9-28-16,1 4 0 16,-5 5-8-16,0 13-32 15,0 4 12-15,14 13 24 16,5 8-8-16</inkml:trace>
          <inkml:trace contextRef="#ctx0" brushRef="#br0" timeOffset="88293.9489">14138 3939 144 0,'-25'-4'52'0,"25"4"-40"0,20 13 0 0,-11-9-8 15,6 0-4-15,19 9 76 0,15-4-40 16,-1 0 100-1,10 8-76-15,6-8 24 16,-1-5-48-16,0 0 12 16,-10 5-28-16,-4-1 8 15,-10 5-16-15,0 5-8 16,-10-1 0-16,-15 9 40 16,6 0-24-16,-20 4-8 15,0 5-8-15,-10-1 20 16,0 1-12-16,-4-1-20 15,4 1 0-15,-9-1 32 16,4-3-16-16,-9-1 16 0,14-4-12 16,-4 0 12-16,4-5-16 15</inkml:trace>
        </inkml:traceGroup>
        <inkml:traceGroup>
          <inkml:annotationXML>
            <emma:emma xmlns:emma="http://www.w3.org/2003/04/emma" version="1.0">
              <emma:interpretation id="{DBE9F95F-D064-401F-B5A3-DD0D57C62149}" emma:medium="tactile" emma:mode="ink">
                <msink:context xmlns:msink="http://schemas.microsoft.com/ink/2010/main" type="inkWord" rotatedBoundingBox="18091,3992 18695,4014 18617,6196 18012,617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8956.2017">15464 5058 404 0,'-5'0'148'0,"5"-5"-112"0,-10-12-12 0,10 17 84 0,0-9-64 16,0-8 0-16,0-13-28 15,5-9-12-15,-10-17 0 16,15-22-16-16,-5-13 8 16,0 5 20-1,0 4-8-15,-1-35-12 16,11 9 0-16,-10-25 4 15,5 16 0-15,14-4-20 16,0 26 12-16,20-4 4 16,0 25 4-16,4-3 0 15,1 12 0-15,9 9 44 16,0 12-24-16,1 10 16 16,-11 17-20-16,-4 8 0 0,-5 13-8 0,-15 9-24 15,0 9 8-15,-24 4 40 16,0 0-20-16,-29 0 16 15,5 0-16-15,-34-9 20 16,4 0-20-16,1-4-20 16,9 0 0-16,5 0 12 15,20-9 0-15,9 5-28 16,15 4 12-16,19 8-12 16,1 1 12-16,13 21-8 15,1-4 8-15,-5 22 8 16,5 8 4-16,-15-5-20 15,6-7 12-15,-26-10 20 16,1-4-4-16,-14-13 24 16,-16-4-20-16,-23-4 32 0,-15-13-28 15,-5-9 20-15,0-9-20 16,9 0 8-16,11-8-12 16,14 0-164-16,9 0 80 0</inkml:trace>
          <inkml:trace contextRef="#ctx0" brushRef="#br0" timeOffset="89827.5467">15789 2907 404 0,'-9'-13'148'0,"9"13"-112"0,0-4-12 15,0-1 100 1,0 10-72-16,5-5-28 15,9 0-20-15,6 0-12 16,4 0 0-16,10 0 8 16,0 4 0-16,10 0 24 15,-6 1-12-15,1-1 4 16,-5 0-8-16,-5 1-16 16,1-1 4-16</inkml:trace>
        </inkml:traceGroup>
        <inkml:traceGroup>
          <inkml:annotationXML>
            <emma:emma xmlns:emma="http://www.w3.org/2003/04/emma" version="1.0">
              <emma:interpretation id="{4601F0A9-5D1F-496B-9DBA-F9F2767EB2B4}" emma:medium="tactile" emma:mode="ink">
                <msink:context xmlns:msink="http://schemas.microsoft.com/ink/2010/main" type="inkWord" rotatedBoundingBox="21014,3398 24168,3511 24036,7202 20881,708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2500.3842">18350 4898 340 0,'9'-4'128'0,"-9"4"-100"0,34-22-8 0,-9 9 68 16,4 9-52-16,54-18 56 15,19 9-52-15,48-21 60 16,6 8-60-16,43-9 8 16,-10 13-28-16,10 1-4 15,-24 8-8-15,5-4 4 16,-34 8-8-16,-25 5 32 16,-19 4-20-16,-34-5-24 15,-24 10 4-15,-24-10-72 16,-16 1 44-16,-33-5-356 15,0 5 212-15</inkml:trace>
          <inkml:trace contextRef="#ctx0" brushRef="#br0" timeOffset="72737.5149">19972 4397 416 0,'49'4'152'0,"-49"-4"-116"0,117 5-12 0,-59 3 64 16,0 5-52-16,15 4 4 16,-5 1-24-16,-5 3 16 15,-9 1-20-15,-15-1 12 16,-5 1-12-16,-25 4 36 16,-4 0-24-16,-34 8 32 15,0 1-32-15</inkml:trace>
          <inkml:trace contextRef="#ctx0" brushRef="#br0" timeOffset="69722.95">18437 3844 184 0,'15'0'68'0,"-15"0"-52"0,34 0-4 0,-10 13 48 16,0 0-36-1,20 26 32-15,10 8-28 0,4 27 52 16,0 4-44-16,5 38-16 15,-4 1-12-15,-6 30 16 16,-4-14-12-16,-11 14 24 16,-4-13-24-16,-9 17-12 15,9-21-4-15,-10-14 20 16,-4-8-8-16,-1-21 24 16,0-14-20-16,-9-17 12 15,5-8-12-15</inkml:trace>
          <inkml:trace contextRef="#ctx0" brushRef="#br0" timeOffset="70112.9885">19608 3706 228 0,'0'-22'84'0,"0"22"-64"0,10 9-8 0,-5 0-16 15,4 8 0-15,6 35 128 16,14 8-72-16,10 44 96 15,-5-9-84-15,15 73 20 16,9-8-48-16,0 39-12 16,15-14-16-16,0 14 4 15,0-18-8-15,-10-12 16 16,-14-27-12-16,-25-16 4 16,-5-14-4-16,-19-4 12 15,-5-13-12-15,-14 0 32 16,4-22-24-16</inkml:trace>
          <inkml:trace contextRef="#ctx0" brushRef="#br0" timeOffset="70938.6858">20619 2432 392 0,'-20'-35'148'0,"20"35"-116"0,-14-17-8 16,9 8 108-1,5 9-76-15,5-8 32 16,4 8-52-16,6-4 4 15,19 8-24-15,14-4-8 16,11 8-4-16,38 1 12 16,-5 0-8-16,15 4 24 0,-5 0-20 0,-10-5-12 15,-9 5-4 1,-10-4 12-16,-15 0-4 0,-9-5-12 16,-5 4 4-16,-20-3 28 15,-10-1-12-15,-4 5 12 16,-10 4-12-16,-19 0-16 15,4 4 0-15,-14 5-4 16,10 3 0-16,-6 6 8 16,1-1 0-16,-20 0-20 15,20 0 12-15,-20 1 4 16,15 3 4-16,-15 5-20 16,5 0 12-16,-4 8-24 15,18 5 20-15,1 13 24 16,5-5-8-16,14 10 0 15,10-6 0-15,14-3 12 16,-4-14-8-16,4 5 40 16,5-13-24-16,-14-13 4 15,5-5-16-15,-10-12-148 16,-1-5 72-16</inkml:trace>
          <inkml:trace contextRef="#ctx0" brushRef="#br0" timeOffset="71524.2447">20818 2566 176 0,'-20'-5'64'0,"20"5"-48"0,0 13-8 0,0-4 140 15,10 4-84-15,-10 13 52 16,10 4-68-16,-5 5 20 15,4-1-40-15,16 5 16 16,-6-4-24-16,5 8 16 16,1-4-20-16,-1-5 8 15,10 1-12-15,-10-9 20 16,-9-5-20-16,4-12 40 16,-4-5-28-16,-5-17-4 15,-6 5-12-15,-4-14-76 16,10 5 36-16,-20-9-208 15,6 4 136-15,-6-4 24 16,0 9 52-16,-4 0 24 16,4 8 4-16,10-4 0 15,0 9 0-15,0-5 0 16,10 5 0-16,-10 0 8 16,14 8-4-16,-4-4 16 15,0 0-12-15,4-4-172 16,-4 4 92-16,-10-5-8 15,10 1 48-15,-10-5-4 16,4 5 20-16,-4-5 28 16,0 9-8-16,0-4 80 15,0 4-48-15,0-4 48 16,0 8-48-16,0-4-12 0,0 4-12 0,-4-4-20 16,8 0 4-16,-4 0 20 15,20 9-8-15,-6-5-20 16,1 5 4-16,-5-5 20 15,-1 1-4-15,-9-1 24 16,0 0-20-16</inkml:trace>
        </inkml:traceGroup>
      </inkml:traceGroup>
      <inkml:traceGroup>
        <inkml:annotationXML>
          <emma:emma xmlns:emma="http://www.w3.org/2003/04/emma" version="1.0">
            <emma:interpretation id="{72C34E07-2C79-4089-B236-0CF54CB6AFF0}" emma:medium="tactile" emma:mode="ink">
              <msink:context xmlns:msink="http://schemas.microsoft.com/ink/2010/main" type="line" rotatedBoundingBox="7358,5688 9946,6323 9500,8137 6913,7502"/>
            </emma:interpretation>
          </emma:emma>
        </inkml:annotationXML>
        <inkml:traceGroup>
          <inkml:annotationXML>
            <emma:emma xmlns:emma="http://www.w3.org/2003/04/emma" version="1.0">
              <emma:interpretation id="{2694C25D-99F2-4C71-B337-19EE36EB9B5C}" emma:medium="tactile" emma:mode="ink">
                <msink:context xmlns:msink="http://schemas.microsoft.com/ink/2010/main" type="inkWord" rotatedBoundingBox="7358,5688 9946,6323 9500,8137 6913,7502"/>
              </emma:interpretation>
            </emma:emma>
          </inkml:annotationXML>
          <inkml:trace contextRef="#ctx0" brushRef="#br0" timeOffset="60789.8465">5281 5053 364 0,'-49'-56'132'0,"49"56"-100"0,-53-13-12 16,24 13-28-1,9 9 0-15,-29 4-48 16,1 4 28-16,-30 9-20 0,5 13 28 0,-19 39 116 16,9 8-52-16,6 35 56 15,18-9-60-15,16 35-12 16,13-4-16-16,21 16-12 15,18-21 4-15,25-12 12 16,10-23-8-16,19-8 16 16,1-17-16-16</inkml:trace>
          <inkml:trace contextRef="#ctx0" brushRef="#br0" timeOffset="58927.8755">5694 5269 72 0,'4'-52'24'0,"-4"52"-16"0,25-38-4 0,-6 16 76 31,10 0-44-31,35-12 76 0,8 12-64 0,35-17-24 16,5 13-16-16,24 13 0 16,-5 5-4-16,10 25-20 15,-10 5 8-15,-4 64 4 16,-20 0 4-16,-20 48 16 15,-19 9-8-15,-19 38-4 16,-20-17 0-16,-15-4-24 16,-9-22 12-16,-34-21 32 15,0-26-16-15</inkml:trace>
          <inkml:trace contextRef="#ctx0" brushRef="#br0" timeOffset="58342.8183">5801 5779 80 0,'-5'-9'32'0,"5"9"-24"0,9-17-4 0,1 4 60 16,-5 4-36-16,10-12-4 15,-1 3-12-15,15-3 44 16,-4 8-32-16,18-13 52 16,6 9-44-16,24-5 4 15,4 5-24-15,6 0-8 16,-5 8 0-16,14 9-16 15,-14 9 8-15,9 16 12 16,1 6-4-16,-6 8-12 16,-9 4 4-16,-14 17-4 15,-11 5 0-15,-24 17 8 16,-4 0 0-16,-30 9 16 16,0-9-8-16,-33-9 4 15,4-8-4-15,-24-9 20 16,4-8-16-16,-18-14 4 15,13-8-8-15,-33-17 64 16,10-1-40-16,-35-16 24 16,25-1-36-16,-5-12 28 15,24-5-32-15,1-18 4 16,23 10-12-16,15-18-24 16,5 9 8-16,15-13-32 15,14 13 24-15</inkml:trace>
          <inkml:trace contextRef="#ctx0" brushRef="#br0" timeOffset="57202.7852">6204 6077 340 0,'-20'-9'128'0,"20"9"-100"0,0-30-8 0,-9 13 52 15,9 4-44-15,0-18-36 16,9 10 0-16,6-9 64 16,-5 8-32-16,14 0 36 15,0 14-32-15,-4-1 0 16,-6 9-16-16,6 0-24 16,-15 9 4-16,-5-5 40 15,0 0-20-15,-15 1 44 16,5 3-32-16,-14-8 48 15,14 0-40-15,-4-4-8 16,14 0-12-16,-10-5-12 16,10 5 4-16,10 0-40 15,-1 4 20-15,-4 4-20 16,5 4 20-16,0 5-412 16,-1 5 232-16</inkml:trace>
        </inkml:traceGroup>
      </inkml:traceGroup>
    </inkml:traceGroup>
    <inkml:traceGroup>
      <inkml:annotationXML>
        <emma:emma xmlns:emma="http://www.w3.org/2003/04/emma" version="1.0">
          <emma:interpretation id="{ADCBE531-12EC-42EC-9E3C-46AA9A0BD311}" emma:medium="tactile" emma:mode="ink">
            <msink:context xmlns:msink="http://schemas.microsoft.com/ink/2010/main" type="paragraph" rotatedBoundingBox="-98,7871 22204,8069 22185,10158 -116,9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449E33-7949-483C-8EE8-F2805F9677AB}" emma:medium="tactile" emma:mode="ink">
              <msink:context xmlns:msink="http://schemas.microsoft.com/ink/2010/main" type="line" rotatedBoundingBox="-98,7871 22204,8069 22185,10158 -116,9960"/>
            </emma:interpretation>
          </emma:emma>
        </inkml:annotationXML>
        <inkml:traceGroup>
          <inkml:annotationXML>
            <emma:emma xmlns:emma="http://www.w3.org/2003/04/emma" version="1.0">
              <emma:interpretation id="{F4295AD8-1FB2-47F5-BA25-FA82C19887EC}" emma:medium="tactile" emma:mode="ink">
                <msink:context xmlns:msink="http://schemas.microsoft.com/ink/2010/main" type="inkWord" rotatedBoundingBox="-98,7871 2723,7896 2707,9684 -114,965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9535.2437">-1895 7549 208 0,'-29'57'76'0,"9"-27"-60"0,-4 26-4 16,14-26 92-16,-4 9-60 15,4-4 8-15,-5-5-32 16,15-4-4-16,0-5-8 15,0-3 28-15,15-5-20 16,9-5 40-16,-14-8-32 16,14 0-4-16,10-8-12 15,-9-10-8-15,-1-12 4 16,-14 13-40-16,4-5 20 16,-14 1-48-16,10 12 36 0,-20 0-20 15,10 22 28 1,-14 5 0-16,4 7 12 0,10-3 88 15,0 8-48-15,10-4 44 16,4-4-44-16,10 4 0 16,-14-13-20-16,14 4 28 15,10-17-24-15,-9 0 20 16,-1-9-20-16,10 1 36 16,-10-14-28-16,1-4-4 0,-1-4-12 15,-14-9 12-15,4 9-12 16,-14-9-64-16,-14 4 28 15,14 14-24-15,-10 12 32 16,-14 18-176 0,19 8 108-16,-5 5-216 0</inkml:trace>
          <inkml:trace contextRef="#ctx0" brushRef="#br0" timeOffset="140121.3717">-1759 8335 288 0,'-10'82'108'0,"15"-43"-84"0,10 5-4 16,-6-27 56-16,1 0-44 16,0-4 60-16,-1-9-56 15,6-8 44-15,4-5-44 16,1-21 16-16,-1-9-32 16,1-25 16-16,-6 3-20 15,6-4 0-15,-6-4-8 0,-9 13-32 0,5 0 12 16,0 4-64-16,-10-4 40 15,0 0-20-15,9 8 36 16,6 1-8-16,-15 8 16 16,15 0 16-16,-6 17 0 15,-9 5-28 1,10 9 12-16,-10 8 4 16,10 8 8-16,-5 18 52 15,-5 13-28-15,0 0 76 16,0-9-52-16,-5 18-24 0,5-10-16 15,5-7-8-15,4 3 0 16,6-12 16-16,9-5-8 0,-4-13 40 16,14-4-24-16,0-13 12 15,0-4-20-15,-5 4 8 16,5-21-12-16,0-5-16 16,-10 0 0-16,-9-9-60 15,-6 1 36-15,-9 8-4 16,-9 9 16-16,4 13-24 15,-15 17 24-15,11 17 24 16,-16 13-4-16,11 0 20 16,9 5-16-16,5-5 4 15,5 0-4-15,9-4 20 16,11-13-16-16,-6 13 32 16,5-17-28-16,-9-5 12 15,4 5-16-15,-4-18-164 16,-1 5 80-16,6-14-236 15</inkml:trace>
          <inkml:trace contextRef="#ctx0" brushRef="#br0" timeOffset="138727.6519">-2294 7472 340 0,'-4'0'128'0,"8"21"-100"0,-4 35-8 0,0-8 44 16,-4 21-40-16,-6 4 0 15,-5 5-16-15,1 0 28 16,-6 4-20-16,6 0-12 16,-6-4-8-16,-4-13 40 15,5-9-24-15,-6-13 24 16,-4-9-20-16,0-12 20 16,-10-13-24-16,5-18 4 15,0-17-8-15,10-13-316 0</inkml:trace>
          <inkml:trace contextRef="#ctx0" brushRef="#br0" timeOffset="138861.4512">-2051 7031 364 0,'34'-39'132'0,"-29"39"-100"0,10 0-12 16,-15 0-96-16</inkml:trace>
          <inkml:trace contextRef="#ctx0" brushRef="#br0" timeOffset="141893.7466">-2673 7770 320 0,'-4'-9'120'0,"4"5"-96"0,4-9-4 16,6 13-8-16,5 0-12 15,9 8-20-15,0-8 12 16,15 9-244-16</inkml:trace>
          <inkml:trace contextRef="#ctx0" brushRef="#br0" timeOffset="141195.6623">-1113 6936 572 0,'-10'-39'208'0,"20"26"-160"0,9-13-12 16,1 14 24-16,19-6-40 15,0 1 16-15,4 4-20 16,25-4 8-16,0 17-12 16,15-5-104-16,0 1 48 0,-6 13-448 15</inkml:trace>
          <inkml:trace contextRef="#ctx0" brushRef="#br0" timeOffset="140378.9887">-982 7329 340 0,'5'-4'128'0,"-10"4"-100"0,0 4-8 0,5 5 80 16,0 8-60-16,0 22 96 15,0 21-76-15,0 22 8 0,-14 9-44 16,-1-4-20-16,5-5-8 16,1-13 12-16,4-9-4 0,-5-4 32 15,-4 0-20-15,-1-8 12 16,5-9-16-16,1-18 28 16,4 5-24-16,5-13-48 15,9-17 16-15,1-13-316 16,10-9 184-1,18-4-184-15</inkml:trace>
          <inkml:trace contextRef="#ctx0" brushRef="#br0" timeOffset="140903.8853">-1026 7921 476 0,'20'4'176'0,"-10"-4"-136"0,9 0-12 15,-9 0-4-15,0 9-20 16,4-9 16-16,1 0-12 0,4 0-4 15,5 0 0-15,6-9 28 16,4 5-16-16,0-5-268 16</inkml:trace>
          <inkml:trace contextRef="#ctx0" brushRef="#br0" timeOffset="140696.3302">-642 7213 228 0,'-5'0'84'0,"5"0"-64"0,-4 8-8 0,4 1 100 15,0-1-64-15,4 5 96 16,-4 5-84-16,0 3 8 16,-4 14-44-16,4 17 84 15,0 25-60-15,9 18-4 16,-18 9-28-16,-1-9 24 0,0-4-24 16,-4-1 12-1,-1 1-16-15,-4-4 0 16,9-1-4-16,-5-17 12 15,6-13-12-15,-6-8-12 16,10-18 0-16,-9-4-148 16,4-13 84-16,-5-26-440 15,10 4 284-15</inkml:trace>
          <inkml:trace contextRef="#ctx0" brushRef="#br0" timeOffset="137196.4623">-428 7968 404 0,'34'0'148'0,"-10"5"-112"0,10-5-12 0,-9 0-4 16,4 8-16-16,5-8-4 16,0 0 4-16,0 0 4 15,0 0-4-15,0 5 16 16,5-5-12-16,-5 0-40 16</inkml:trace>
          <inkml:trace contextRef="#ctx0" brushRef="#br0" timeOffset="136952.8122">-355 7679 320 0,'-5'-9'120'0,"5"5"-96"0,0 0-4 0,0 4 68 16,0-5-52-16,5 1 32 15,-5 4-40-15,10 0-16 16,4 4-8-16,-4 1 4 16,9-1-4-16,-4-4-28 0,9 0 12 15,1 0 24-15,9 0-8 16,0 0 28-16,4 0-20 15,6-4 24-15,-5 4-24 16,10-5 4-16,-6 5-8 16,-9-13 20-16,-9 13-16 15,-6 0-4-15,-4 9-92 16,-6 4 44-16,-9 4-372 16</inkml:trace>
        </inkml:traceGroup>
        <inkml:traceGroup>
          <inkml:annotationXML>
            <emma:emma xmlns:emma="http://www.w3.org/2003/04/emma" version="1.0">
              <emma:interpretation id="{07BD1F1C-D8AA-478B-B02B-4AB1F85C0F93}" emma:medium="tactile" emma:mode="ink">
                <msink:context xmlns:msink="http://schemas.microsoft.com/ink/2010/main" type="inkWord" rotatedBoundingBox="3660,8375 6686,8402 6675,9703 3648,96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1806.8677">2827 7502 364 0,'-14'-4'132'0,"9"12"-100"0,-15 14-12 16,11-5 156-16,-11 13-100 15,-9 14 8-15,-10 3-56 16,-14 1-8-16,-15-1-12 0,-5 1 20 0,0-10-16 15,0-3 12-15,15-9-12 16,9-5-8-16,10 1 0 16,10-9-76-16,10-4 40 15</inkml:trace>
          <inkml:trace contextRef="#ctx0" brushRef="#br0" timeOffset="112618.5276">3056 7990 488 0,'-10'-9'180'0,"24"9"-140"0,20 0-12 0,-4 5 92 16,8-1-72-16,26 0 32 15,-1 1-44-15,0-1-32 16,0 0-4-16,-10-4 68 0,-9 0-36 16,-5 0-48-16,-5 0 8 15,-10 0-276 1,-4 0 156-16,-1 0-260 15</inkml:trace>
          <inkml:trace contextRef="#ctx0" brushRef="#br0" timeOffset="112362.3531">4008 7536 436 0,'63'-30'160'16,"-48"17"-124"-16,4 0-8 0,-14 9 96 15,0-5-72-15,-5 1 8 0,-10 3-40 16,-14 1-12-16,-20 0-4 15,-19 4 12-15,-10 0-8 0,0-5-12 16,5 1 0-16,5 4 4 16,5-4 0-16,-1 0 0 15,16-5 0-15,4 5 0 16,5-1 0-16,9 5-20 16,11 5 12-16,-1 3 4 15,5 5 4-15,1 4-28 16,4 9 16-16,-5 18 40 0,5 12-16 15,-4 8 16-15,-1 10-16 16,-5-5-8-16,-4-4 0 16,-1 0-16-16,1 4 8 15,4 4 12-15,-9 0-4 16,10-3 16-16,-6-14-12 16,-4-4 16-16,0-9-16 15,4-9-4-15,10 1 0 16,-9-9-4-16,9-5 0 0,10-3 0 15,5-5 0-15,10-5-28 16,9 1 16-16,15-1-12 16,9 1 12-16,-4 0 16 15,0-1 0-15,0-3 24 16,-1-5-16-16,-9 4 12 16,0 0-12-16,-4 1-164 15,-6-1 80-15,-5 5-376 16</inkml:trace>
          <inkml:trace contextRef="#ctx0" brushRef="#br0" timeOffset="112873.708">3468 7308 392 0,'5'-9'148'0,"5"9"-116"0,5-4-8 15,-6 4 120-15,11 0-84 16,-1 0 72-16,15-9-76 16,10 9-4-16,14 0-32 15,15-4 16-15,0 8-24 0,0 0 32 16,0 1-28-16,-15 3-136 0,-4-3 64 15</inkml:trace>
          <inkml:trace contextRef="#ctx0" brushRef="#br0" timeOffset="111264.4251">1088 7545 236 0,'0'0'88'0,"5"0"-68"0,-5 0-4 0,0 0 88 15,9 0-60-15,11 0 52 16,-6 0-56-16,1 0 24 16,4 0-36-16,6 9 8 15,-1-5-20-15,15 0-16 0,5-4-4 16,14-4 48-16,10 4-24 15,19 0 0-15,1 0-12 16,-6 0 28-16,-9 0-20 16,-5-4-12-16,-14 4-8 0,-6-5 12 15,-9 5-4-15,-10-4-4 16,-4 4 4-16,-6 0 12 16,-4 0-8-16,-6 0-12 15,1 0 0-15,-10 0 4 16,0 0 0-16,5 9 8 15,-5-9-4-15,5 8 8 16,-5-8-8-16,0 9 8 16,-5 4-8-16,0 0-4 31,0 4 4-31,-4 9-24 0,-6 13 12 16,-4 4-4-16,-1 5 4 0,-4-1-12 15,-5 1 12 1,-5-5 12-16,-5 4 0 0,0 1 16 0,0-1-12 15,0 1-4-15,0-9 0 16,5-9-4-16,-5-4 0 16,10-5 32-16,-10-8-16 15,10-8-12-15,0-5-8 16,0-9 12-16,5-12-4 16,-1-5 8-16,1 0-8 15,5-9 16-15,-1 1-12 16,1-5 48-16,-1-4-28 0,6-9-24 15,-1-4-4-15,6-5 36 16,-1-4-24-16,5 9 8 16,0 9-12-16,0-1-16 15,-4 9 4-15,4 9 4 16,5 9 0-16,-5 12-44 16,0 0 24-16,5 22 24 15,-5-4 0-15,10 8-16 16,-5 13 4-16,10-4-224 15,4-4 124-15,15 8-348 16</inkml:trace>
          <inkml:trace contextRef="#ctx0" brushRef="#br0" timeOffset="111582.2703">2094 7541 372 0,'0'8'140'0,"14"5"-112"0,15 13-4 0,-9-4 144 16,9 8-96-16,5 13 8 15,14 5-52-15,6-5 20 16,4-4-32-16,-4 0 32 0,-6-9-32 0,-4 0 4 15,-10-4-12-15,0-9 12 16,-10 1-12-16,1 3 32 16,-11-8-24-16,6 4-32 15,-6-8 8-15,6 0-344 16,-6-1 196 0</inkml:trace>
        </inkml:traceGroup>
        <inkml:traceGroup>
          <inkml:annotationXML>
            <emma:emma xmlns:emma="http://www.w3.org/2003/04/emma" version="1.0">
              <emma:interpretation id="{A92F3AD4-8922-4F16-BB01-D31DF2BADC55}" emma:medium="tactile" emma:mode="ink">
                <msink:context xmlns:msink="http://schemas.microsoft.com/ink/2010/main" type="inkWord" rotatedBoundingBox="7502,8574 8564,8583 8557,9356 7495,9347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17632.3869">5052 8227 424 0,'20'-8'156'0,"-6"3"-120"0,20-3-8 0,-4 4 88 16,18-1-68-16,6 5 32 15,14 0-44-15,0 9-32 16,-10-1-4-16,-5 1-8 0,-4 0 0 16,-10-5 24-16,-10-4-8 15,-5 0 16-15,-4 0-16 16,-6-4 40-16,-9-1-24 15,0 1-188-15,-5 0 88 0</inkml:trace>
          <inkml:trace contextRef="#ctx0" brushRef="#br0" timeOffset="117272.8752">5135 7951 144 0,'0'4'52'0,"10"-4"-40"0,-5 0 0 0,-5 0 60 16,0 0-40-16,9 0 40 16,1 0-40-16,0 0 44 15,-1 0-44-15,-4-4 28 16,0 0-32-16,5 4 8 0,0 0-20 15,-10 0-16-15,0 0-4 16,9 0 4-16,1 0 0 16,0 0 0-16,-10 0 0 15,9 0 8-15,-9 0-4 16,10 0-4-16,-10 0 4 16,0 0-16-16,10 0 8 15,0 0 12-15,-1 0-4 16,-9 0 16-16,10 8-12 15,5-8-4-15,-6 0 0 16,6 0-16-16,-1 0 8 16,1 0 40-16,0 0-24 15,4 0 16-15,0 0-16 16,6 0-8-16,-1 0 0 16,-5 0 12-16,15 0-8 15,-9 5-4-15,4 3 0 0,0-3-24 16,0-5 12-16,0 4 4 15,0-4 4-15,1 0 8 16,-1 0-4-16,5-4-20 16,-5-1 8-16,0 5 20 15,0 0-4-15,-4 0 4 16,-1 0-4-16,-5 0-8 16,-4 0 4-16,-1 0 12 0,-9 0-8 15,5 0 16-15,-10 0-16 16,0 0-4-16,0 0 0 15,0 0-148 1,0 0 80-16,-5 0-316 0</inkml:trace>
          <inkml:trace contextRef="#ctx0" brushRef="#br0" timeOffset="122788.6785">4936 7657 236 0,'-5'-13'88'0,"15"9"-68"0,4-5-4 0,-4 1 124 15,0-5-80-15,4-4 28 16,1-5-52-16,4-4 40 16,1 5-44-16,-1 3 12 15,5-3-28-15,1 3-36 16,4 10 12-16,0 16 8 0,0 14 4 15,0 17 40-15,5 4-20 0,5 5 20 16,10-5-24 0,-6-4 28-16,1-9-32 0,0-9 56 15,-5-8-40-15,-5-8 28 16,-5-10-32-16,5-8 8 16,0-8-20-16,-5-9-8 15,0-5-4-15,0-8-24 16,-4 4 12-16,-1 4-568 15,20 14 316 1,-1 4-4-16</inkml:trace>
        </inkml:traceGroup>
        <inkml:traceGroup>
          <inkml:annotationXML>
            <emma:emma xmlns:emma="http://www.w3.org/2003/04/emma" version="1.0">
              <emma:interpretation id="{C3A005D7-9303-4DA4-BFD4-7E6769946F9D}" emma:medium="tactile" emma:mode="ink">
                <msink:context xmlns:msink="http://schemas.microsoft.com/ink/2010/main" type="inkWord" rotatedBoundingBox="9108,8615 10032,8623 10019,10050 9096,10042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18382.8853">6534 8046 332 0,'0'0'120'0,"0"0"-92"0,0 0-8 0,0 0 140 15,10 9-92-15,4-5 36 16,1 0-64-16,9-4 4 16,5 0-28-16,1-8 28 15,8 3-28-15,16 1 4 16,-1 0-12-16,6-1-52 15,-6 1 28-15,-9 4-508 16</inkml:trace>
          <inkml:trace contextRef="#ctx0" brushRef="#br0" timeOffset="118741.8407">7418 8297 300 0,'-19'138'112'0,"9"-78"-88"0,1 9-8 16,4-34 84-16,-5 8-60 0,-5 5 28 15,-4 8-40 1,-1-4 60-16,1-5-48 0,0-8 36 16,-11-13-44-16,-4-9 16 15,-4-13-28-15,-6-17 8 0,-5-8-16 16,-4-9 36-16,4-5-24 16,6-8-24-16,9 8 0 15,4-4-300 1,11-12 164-16,24-27-244 15</inkml:trace>
          <inkml:trace contextRef="#ctx0" brushRef="#br0" timeOffset="118865.1681">7345 7554 548 0,'25'-43'204'0,"-6"43"-156"0,10-5-16 15,-14 10-16-15,4 8-16 16,-9 17-460-16</inkml:trace>
        </inkml:traceGroup>
        <inkml:traceGroup>
          <inkml:annotationXML>
            <emma:emma xmlns:emma="http://www.w3.org/2003/04/emma" version="1.0">
              <emma:interpretation id="{D11DB3D3-8225-4270-98F1-0ABA92B1C0E9}" emma:medium="tactile" emma:mode="ink">
                <msink:context xmlns:msink="http://schemas.microsoft.com/ink/2010/main" type="inkWord" rotatedBoundingBox="10437,8152 13771,8182 13754,10017 10420,9987">
                  <msink:destinationLink direction="with" ref="{E200461F-D9FD-4F69-B3FF-A97B98843EB5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1084.6274">9697 7904 540 0,'-49'-31'200'0,"49"23"-156"0,10-5-12 0,5 8 44 16,9 1-48-16,10 0 76 16,24 4-56-16,15 0-16 15,-5 4-20-15,5 5 8 0,-15 4-12 16,-9-5 48-16,-5 1-28 16,-10 0-224-16,-10-5 104 15</inkml:trace>
          <inkml:trace contextRef="#ctx0" brushRef="#br0" timeOffset="120887.6047">10552 7536 384 0,'87'-47'140'0,"-67"30"-108"0,-6-9-8 15,-14 17 76-15,-14-4-60 16,-15 5 36-16,-30 3-44 16,-9 5 0-16,0 0-20 15,0 0-16-15,0 0 0 0,0 0 4 0,0-4 0 16,0 0-12-16,10-5 8 16,14 5-16-16,5-1 12 15,15 5-4-15,5 5 4 16,4 3 24-16,5 1-8 15,10 8 40-15,-9 13-24 16,-1 14 64-16,-5 16-48 16,1 9-8-16,-1 5-20 15,-4-5 8-15,14-5-12 16,-5-7-4-16,1-1 0 16,9 0 20-16,-5 0-12 0,0-8-4 15,5-5-4-15,-5-9 40 16,-5-4-24-16,10-8 0 15,0-5-12-15,0-4 20 16,0-4-16-16,10-5-32 16,5-4 12-16,19 0-8 15,9 0 8-15,11 0-12 16,-1 0 12-16,-4 5 32 16,-6-1-16-16,-4 0-8 15,-5 5-4-15,-9-5-136 16,-6-4 72-16,-4 0-428 15,-6 0 276 1,-4-8 24-16</inkml:trace>
          <inkml:trace contextRef="#ctx0" brushRef="#br0" timeOffset="121298.7038">10052 7152 632 0,'-10'-30'236'0,"10"30"-184"0,10-9-16 15,4 1 80-15,10-5-72 16,10-5-8-16,10 10-24 16,15-1 16-16,13 9-16 15,6 9-56-15,0 8 20 0</inkml:trace>
          <inkml:trace contextRef="#ctx0" brushRef="#br0" timeOffset="121534.8257">11188 8530 664 0,'-38'65'244'0,"28"-31"-188"0,-39 14-16 16,25-18-144-16</inkml:trace>
          <inkml:trace contextRef="#ctx0" brushRef="#br0" timeOffset="119642.7373">7851 8854 144 0,'0'4'52'0,"9"5"-40"0,6-5 0 0,-15-4 156 15,0 0-92-15,0 0 60 16,10-4-80-16,-10-5 64 15,0-4-68-15,9 0 8 16,-4-4-36-16,5-5 24 16,-10 1-32-16,10-5 4 0,-1-9-12 0,1-12-8 15,5-1 4-15,-10-21 12 16,4-13-8-16,-4-4 4 16,0 8-4-16,5 4-16 15,4 14 4-15,1 4 12 16,4 0-4-16,-4 8-4 15,9 1 4-15,5-1 20 16,1 5-12-16,4 4 4 16,9 5-8-16,-14 3 4 15,10 5-8-15,0 9-12 16,-10 13 4-16,0 4 20 16,1 13-8-16,4 8 4 15,-15 10-4-15,-4-5 28 16,-15-1-20-16,-5 1 40 15,-15 0-32-15,-14-4 12 0,-9-1-20 16,-6-3 8-16,0-1-12 16,6-4-24-1,9-4 4-15,14-5-56 0,1 0 32 16,19 9-44 0,10-8 16-16,14 7 28 15,10 6 12-15,0 12 12 16,0 13-20-16,10 0 16 15,-1 13 24-15,-18-8-8 16,-1-9 64-16,-14-9-40 16,-10-4 84-16,-15-9-60 15,-19-4 0-15,0-4-32 16,-19-9 32-16,4-9-28 0,5-4-32 16,1-4 4-16,9-13 0 15,0 0 4-15,9 4-116 16,6-9 64-16,4-4-296 15,6 9 192-15,4 0-280 16</inkml:trace>
          <inkml:trace contextRef="#ctx0" brushRef="#br0" timeOffset="119838.2573">8055 7502 508 0,'-15'-26'188'0,"20"13"-148"0,0-4-8 0,0 8 148 16,9-4-104-16,11 0-36 15,9 0-32-15,14 5 8 16,15 3-8-16,5 5-20 0,0 9 4 16,-14 4-428-1</inkml:trace>
          <inkml:trace contextRef="#ctx0" brushRef="#br0" timeOffset="120137.5564">8769 7675 228 0,'-5'-22'84'0,"10"35"-64"15,-5 13-8-15,10-9 116 0,4 13-72 16,6 5 128-16,14 4-104 16,5 0-4-16,9-5-48 15,6 9 8-15,-6-4-20 16,11-4 0-16,-21-5-8 0,6 5 12 16,-10-5-12-16,-10 0 40 15,-9-4-24-15,4 0-100 16,-14-4 40-16,5-5-384 15,0-9 232 1</inkml:trace>
          <inkml:trace contextRef="#ctx0" brushRef="#br0" timeOffset="120333.5773">9357 7783 364 0,'-15'-18'132'0,"6"23"-100"0,-6 3-12 0,-4 5 148 15,-6 5-96-15,-14 7-12 16,-4 1-36-16,-6 5-44 16,-9 7 8-16,9-7 68 0,1-1-32 15,-6 0 12-15,15-4-24 16,-4 0-132-16,4-4 68 0,0-5-388 16</inkml:trace>
        </inkml:traceGroup>
        <inkml:traceGroup>
          <inkml:annotationXML>
            <emma:emma xmlns:emma="http://www.w3.org/2003/04/emma" version="1.0">
              <emma:interpretation id="{D32D004C-85E1-48F9-8A9A-09A2737ED8C3}" emma:medium="tactile" emma:mode="ink">
                <msink:context xmlns:msink="http://schemas.microsoft.com/ink/2010/main" type="inkWord" rotatedBoundingBox="16284,8354 19095,8379 19082,9860 16271,9835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3785.3316">14716 7264 404 0,'19'-17'148'0,"-14"26"-112"0,14 12-12 0,-14-3 128 16,5 16-88-16,0 18 44 16,-10 26-64-16,0 8 4 15,0 5-32-15,0-9 8 0,-10-9-12 16,-9-4 0-16,4-4-4 15,5 0 28-15,-4 0-20 16,-6-5-12-16,6 5-8 0,14-13-224 16,0-9 120-16</inkml:trace>
          <inkml:trace contextRef="#ctx0" brushRef="#br0" timeOffset="124852.6774">15279 7999 436 0,'44'-35'160'0,"-34"22"-124"0,-10-9-8 16,9 14 132-16,-4-1-92 16,-5-4 24-16,-5-4-52 15,1 4 8-15,-1 4-28 16,-5 1-16-16,-9 3-8 0,-6 5 4 16,-9 9 0-16,0 4 8 15,-5 0-4-15,0 0-12 16,5 0 4-16,5 0 12 15,10 0-4-15,9 0-12 0,10-5 4 16,10-3-4-16,9-1 0 16,6-4-80-16,4 0 48 15,0-4-116-15,-5-1 88 16,1 1 4 0,-11 0 40-16,1-1 96 15,-6 5-40-15,-9 0 104 16,0 0-76-16,5 13 8 15,5 0-44-15,0 0-4 16,4 5-12-16,6-1 12 0,4 0-12 0,0-8 16 16,5-5-16-1,1-4 16-15,-6-4-16 0,5-5-12 16,0-4 0-16,-5-4 28 16,-4 0-12-16,-6-5-20 15,1 5 0-15,-5-5-4 16,-5 14 4-16,-5-1-28 15,0 5 20-15,-5 8 16 16,5 9 0-16,0 0 28 16,0 4-16-16,0 5 4 15,5-1-8-15,-1-3 20 16,1-10-16-16,0 9 12 16,-5-8-12-16,0-9 56 15,0 0-40-15,0-4 24 16,0-1-32-16,0-3 0 0,10-1-12 15,4-8-40-15,11 4 16 16,4-4-56-16,5-1 40 16,5 1 0-16,0 4 16 15,4 9-16-15,-9 0 20 16,-4 4-4-16,-6 0 8 16,0 0 8-16,-9 4 0 15,-10 4 44-15,-5 1-24 16,-5 0-20-16,-5 4 0 15,0 4 16-15,-9 5-8 16,4-1-12-16,6 5 0 16,4 0-16-16,5 0 12 0,9-5 12 15,6-3 0-15,9-1 8 16,1 0-8-16,-1-12-4 16,0-1 4-1,0-4 28-15,-4-4-16 0,4-1-4 16,-4 1-8-16,4-5-32 15,-5-8 16-15,6-5-32 16,-1 1 28-16,-5-1-48 16,1-8 36-16,-1-4 16 15,-4 8 8-15,-6 4-24 16,-4 0 16-16,-5 5 48 16,-5 0-16-16,1 4 8 15,-6 4-16-15,-10 5 28 16,1 4-24-16,-5 9 4 15,4 4-12-15,1 0-24 16,4-1 8-16,10 6 4 16,5 3 4-16,10 1 24 0,10 0-12 15,9-1 12 1,14 5-12-16,11-9-8 0,4 1 0 16,1-1-128-16,-1-4 68 15,0 0-232 1</inkml:trace>
          <inkml:trace contextRef="#ctx0" brushRef="#br0" timeOffset="123530.6538">14079 7942 216 0,'10'-17'80'0,"-10"17"-60"0,5 0-8 16,-5 9 48-16,0-1-36 15,0 10 140-15,-15 16-92 0,6 27 32 16,-6 25-64-16,5 18-4 15,-14 4-24-15,9-18 12 16,1-12-16-16,-1-13 24 0,1-13-20 16,-6-9 4-16,-4-22-8 15,-5-3-120-15,0-27 60 16,-5-12-164 0,-5-14 120-16,5-25 20 15,5-35 48-15,9-13 4 16,20 0 12-16,10 21 24 15,14 18-4-15,20 9 128 0,19 8-72 16,5 4 156-16,29 14-124 16,20 12 16-16,-10 14-68 15,-15 16-28-15,-19 5-8 16,-15 13 8-16,-14 4-8 0,-30 5 48 16,-14 4-28-16,-19 8 20 15,-30 1-28-15,-19-1 0 16,-14-8-12-16,4-9-60 15,10-8 28-15,15-13-192 16,14-9 120-16,14-9-380 16</inkml:trace>
        </inkml:traceGroup>
        <inkml:traceGroup>
          <inkml:annotationXML>
            <emma:emma xmlns:emma="http://www.w3.org/2003/04/emma" version="1.0">
              <emma:interpretation id="{131FD4F3-9AB6-4FA5-ADD8-56097D9F56E6}" emma:medium="tactile" emma:mode="ink">
                <msink:context xmlns:msink="http://schemas.microsoft.com/ink/2010/main" type="inkWord" rotatedBoundingBox="20041,8845 22197,8864 22192,9314 20037,929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6234.6844">17543 7865 384 0,'-24'-5'140'0,"14"5"-108"0,-9 5-8 15,9 3 128-15,5 5-88 16,0 5 16-16,5 3-44 16,5 5 20-16,5 4-32 15,5 1 4-15,-1 3-16 0,6-12 36 16,-1 4-24-16,-4-13 40 16,-1-13-36-16,1 0 28 15,-1-9-28-15,1-4-8 16,-5-4-12-16,-1-1-24 15,1-3 8-15,0 4-68 16,-5 4 44-16,-5 13-32 0,0-9 40 16,0 9-24-16,9 17 28 15,1-4 52-15,5 13-12 16,4-4 16-16,0 8-20 16,6-13-24-16,-1 5 0 15,0-5 76-15,1-17-40 16,-1 0 36-16,-5-9-36 15,1-4 0-15,-6-12-16 16,1 3 0-16,-5-4-4 16,-1 4-40-16,-4-3 16 15,-5-6-48-15,-5 10 36 16,0 3-4-16,5-3 20 0,0 12-8 16,5 1 8-16,5-1-20 15,10 9 20-15,9 0 12 16,19 0 4-16,-4 9-4 15,5-1 4-15,-1-8 20 16,1 9-12-16,-10-9 24 16,-5 0-24-16,-5 0-12 15,-5-9-4-15,-9 9 40 16,-1-8-24-16,-9-10 0 16,-5-3-8-16,-5 3-32 15,0-7 16-15,-9 12-4 16,-6 13 8-16,1 0-28 15,-1 8 20-15,1 5-28 16,9 4 24-16,1 1 0 0,9-5 12 16,0 13 32-16,9-9-12 15,-4-13 4-15,5 13-8 16,0-8 20-16,4 0-16 16,1-9-56-16,-1 0 20 15,1-9-60-15,-1 0 48 16,-4-8-44-16,0 4 44 15,0-4-8-15,-6-5 28 16,1 14 0-16,0-1 8 16,5 0 96-16,-10 9-48 15,10 9 36-15,4 0-44 0,1-1 0 16,-1 5-20-16,1-4 0 16,4 0-4-16,-4-1 20 15,0 1-16-15,-6-9 24 16,1 4-24-16,-10-4 4 15,10 0-8-15,-10 0-60 16,0 0 28-16,0-4-24 31,9-5 28-31,1 1 0 0,-5 8 12 16,0-9 0-16,-5 9 0 16,0 0 88-16,10 17-48 15,4-8 44-15,6 12-44 0,4-3 0 16,5 8-20-16,5 0 0 15,-5-9-4-15,0 0 56 16,-4-4-36-16,-11-4 32 0,1-18-32 16,-6-4-8-16,-4-4-12 15,-5 0-24-15,5-14 8 16,-5 10-100-16,0-14 56 16,0 14-4-16,5-5 36 15,5 13-32-15,4-5 32 16,6 18 32-16,4 0-4 15,0 9 36-15,5 8-28 16,1-4-24-16,-1 5 4 16,0-10 36-16,5 1-20 15,0 4 44-15,-5-13-32 16,10 0-12-16,-5 0-8 16,-10-9 28-16,-9 5-16 0,-5-5 40 15,-10-8-32-15,-10-13-40 16,-5-1 8-16,1 6 0 15,-1-6 8-15,-4 10-36 16,4 8 20-16,-4 13-48 16,14 17 36-16,-5 18 24 15,10 3 4-15,20 1 20 16,14 9-12-16,24 12-20 16,15 5 4-16,9-4-164 15,1-10 96-15,-5-12-508 16</inkml:trace>
        </inkml:traceGroup>
      </inkml:traceGroup>
    </inkml:traceGroup>
    <inkml:traceGroup>
      <inkml:annotationXML>
        <emma:emma xmlns:emma="http://www.w3.org/2003/04/emma" version="1.0">
          <emma:interpretation id="{94AE31D3-A965-41B5-BE90-1F87EAE01440}" emma:medium="tactile" emma:mode="ink">
            <msink:context xmlns:msink="http://schemas.microsoft.com/ink/2010/main" type="paragraph" rotatedBoundingBox="4690,10480 17393,10367 17414,12741 4712,128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74AD522-4B7E-42BC-A20F-D888DD6B4075}" emma:medium="tactile" emma:mode="ink">
              <msink:context xmlns:msink="http://schemas.microsoft.com/ink/2010/main" type="line" rotatedBoundingBox="4690,10480 17393,10367 17414,12741 4712,12854"/>
            </emma:interpretation>
          </emma:emma>
        </inkml:annotationXML>
        <inkml:traceGroup>
          <inkml:annotationXML>
            <emma:emma xmlns:emma="http://www.w3.org/2003/04/emma" version="1.0">
              <emma:interpretation id="{9163BDA5-4CE6-40D8-8A2B-95A13EFFA58F}" emma:medium="tactile" emma:mode="ink">
                <msink:context xmlns:msink="http://schemas.microsoft.com/ink/2010/main" type="inkWord" rotatedBoundingBox="4690,10480 6785,10461 6799,11930 4703,11949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8722.9516">2346 9670 184 0,'-5'-13'68'0,"5"9"-52"0,5 4-4 0,-5 0 136 16,0 34 72-1,-5 27-108-15,0 8 16 16,-4 4-84-16,-6-4 28 15,-4 5-40-15,-6 3 16 0,1 5-28 16,10 5 8-16,-11-9-16 16,6-5 12-16,4-17-16 15,6-17 16-15,-6 0-16 16,5-13 16-16,5-9-16 16,5-13-128-16,10-4 68 0,14-21-468 15</inkml:trace>
          <inkml:trace contextRef="#ctx0" brushRef="#br0" timeOffset="149205.7534">2176 10369 404 0,'10'-12'148'16,"24"16"-112"-16,29 0-12 0,-19 0 92 0,19 5-68 15,5 0 24-15,0-1-40 16,0 1 4-16,-10-5-20 16,-4-4 8-16,-11-4-12 0,-4-5-16 15,-10-4 0-15,-9-4-480 16,-1 0 264 0,-4 4 52-16</inkml:trace>
          <inkml:trace contextRef="#ctx0" brushRef="#br0" timeOffset="149474.7316">2473 9411 548 0,'-30'-18'204'0,"30"23"-156"0,5-5-16 0,5-5 124 16,0 1-92-16,9-4 28 15,5 3-56-15,10-3 4 16,0 3-24-16,5 1-8 0,0 4-4 16,-5 9 12-1,0-1-8-15,0 1 32 0,0-5-24 16,5 0-24 0,0 1 4-16,0-1-308 0,-5-4 172 15,10 4-352 1</inkml:trace>
          <inkml:trace contextRef="#ctx0" brushRef="#br0" timeOffset="148993.673">2968 9618 144 0,'5'-52'52'0,"0"52"-40"0,0 5 0 15,0 3 24-15,-5 9-20 16,-10 18 216-16,0 25-128 15,0 14 52-15,1 12-92 16,-11-4-20-16,6 5-28 16,4 16 16-16,-5 14-20 15,6 0 48-15,-6-14-32 0,5-8-32 0,-4-21 0 16,4-14 28-16,0-12-16 16,-4-14 28-16,-6-8-24 15,-4-9-268 1,0-8 140-16,-1-5-292 15</inkml:trace>
          <inkml:trace contextRef="#ctx0" brushRef="#br0" timeOffset="149969.7866">3498 10344 560 0,'0'13'208'0,"5"-9"-164"0,-5-8-8 0,4-1 84 15,-4-3-72-15,10-5-20 16,0-5-16-16,0-3 4 15,-1-5-8-15,6-4-20 0,4-1 4 16,6 5 20-16,-1 1-4 16,5-1-28-16,5 8 8 15,0 5-4-15,-5 9 8 16,0 4 44-16,-4 13-24 16,-1 4 44-16,0 1-32 15,0 3 12-15,1 1-20 16,-1-5 36-16,0-4-28 0,5-9 48 15,5-8-40-15,-4-5 4 16,4-4-24-16,-5-4 36 16,0-4-24-16,-5-5-4 15,1 0-12-15,-6-9-200 16,-14 9 104-16,5 9-308 16,-20 8 224-1,5 14-220-15</inkml:trace>
        </inkml:traceGroup>
        <inkml:traceGroup>
          <inkml:annotationXML>
            <emma:emma xmlns:emma="http://www.w3.org/2003/04/emma" version="1.0">
              <emma:interpretation id="{4474FA29-4210-4654-8DA9-66BCB25BA7BF}" emma:medium="tactile" emma:mode="ink">
                <msink:context xmlns:msink="http://schemas.microsoft.com/ink/2010/main" type="inkWord" rotatedBoundingBox="7497,10636 9501,10618 9520,12811 7517,12829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51771.0978">5018 10365 340 0,'10'-30'128'0,"0"17"-100"0,9-4-8 16,-9 4 52-16,9-5-44 16,1-3 104-16,4 4-76 15,0-1 20-15,1 5-44 0,-6 0-4 16,-4 9-16-16,-10 0 12 0,-10 4-16 15,-15-5 4 1,1 14-4-16,-15 4-8 16,5 4 4-16,-10 9-16 15,-5 4 8-15,10 5 40 16,5 13-24-16,9 8 0 16,11 4-8-16,14-4-4 0,9-8 0 15,10-5 32-15,15-13-16 16,15-8 4-16,19-14-12 15,9-8 20-15,1-8-16 16,-15-10 12-16,-15-7-12 16,-14-14 28-16,-15-9-24 0,-14 1 32 15,-10-5-32-15,-24 4 4 16,0 5-12-16,-10 4-60 16,0 9 28-16,9 8-148 15,11 1 96-15,14-1-224 16,14 5 172-1,11 0-12-15,-1-5 84 16,5 5 28-16,-14 0 16 16,-1-9 56-16,-9 0-24 15,0 4 156-15,-15 5-96 16,-4 4 72-16,-11 4-88 16,1 5 0-1,5 4-40-15,-6 9 24 0,-9 8-32 16,5 5 56-16,-5 8-40 0,5 4 20 15,0 14-32-15,0 25 8 0,4 14-16 16,1 12-24-16,9-8 4 16,-9-14 4-16,10-12 4 15,4-9 24-15,0-8-12 16,0-9 12-16,1-9-12 16,4-4-16-16,0-9 0 15,0 0-32-15,5-8 20 16,0-9-180-16,0-4 108 15,-5-5-436 1,0-4 292-16,15 0 84 0</inkml:trace>
          <inkml:trace contextRef="#ctx0" brushRef="#br0" timeOffset="152131.5408">5057 9938 364 0,'10'-13'132'0,"0"0"-100"0,-6 0-12 16,6 4 140-16,14-12-92 16,1 3 8-16,-1-8-48 15,10-4 8-15,0 4-20 16,0-8 20-16,5-1-24 0,-5 5 12 0,0-5-12 15,-10 5 20-15,1 4-20 16,-1 5 48-16,-10 3-32 16,1 5-16-16,-5 5-4 15,-1 3-8-15,1 5 0 16,10 9-28-16,-6 13 16 16,1-1 24-16,9 18-8 15,-5 17 28-15,-4 0-20 16,4-4-232-16,-4 0 116 15,4-22-380 1</inkml:trace>
          <inkml:trace contextRef="#ctx0" brushRef="#br0" timeOffset="154068.7468">5878 10361 92 0,'-9'0'32'0,"9"4"-24"0,-10 13 0 16,10 1 240-16,10 21-136 0,-10 12 104 15,9 23-124-15,6-5-16 16,-5 0-48 0,4 4 20-16,-14 9-32 0,0 5 20 0,-14 8-20 15,-11-13-16-15,1-13-4 16,-10-13 116-16,0-13-60 15,-5-17 24-15,-14-17-44 16,4-22 24-16,0-22-32 16,1-12-84-16,14-14 32 15,10-3-588 1,24 3 336-16,14-21 28 16</inkml:trace>
          <inkml:trace contextRef="#ctx0" brushRef="#br0" timeOffset="154148.9312">6107 10089 540 0,'19'4'200'0,"-4"0"-156"0</inkml:trace>
          <inkml:trace contextRef="#ctx0" brushRef="#br0" timeOffset="154893.4701">6359 11700 352 0,'0'0'132'0,"-14"0"-104"0,4-9-8 0,10 5 140 16,-5-5-92-16,0 0 36 16,0-12-64-16,-4 3-16 15,9-16-12-15,-10-5 16 0,10-13-16 16,0-34-12-16,0-18-4 16,0-4 12-16,15 5-4 0,-15 16 24 15,9-16-16 1,6 3-20-1,-5 1 0-15,24-22-32 0,-10 17 24 16,0 18 4-16,15 13 12 16,-5 8 44-16,15 9-24 15,-6 4 8-15,16 13-16 0,-11 9-8 16,6 8 0-16,-6 14 12 16,-4 12-8-16,-10 9-4 15,-5 4 0-15,-14-4-4 16,-6 13 0-16,-18-4 60 15,-25 3-32-15,-5 6 24 16,-20-1-32-16,11-4 0 16,-6-5-12-16,6-8-8 15,14-4 4-15,10-5-32 16,-1-4 16-16,16 0-48 0,13 9 32 16,21 4 16-1,4 13-28-15,24 13 24 16,-4 8-12-16,14 5 16 15,-19 0 0-15,4-5 4 16,-14-3 24-16,-19-10-8 16,-15-8 104-16,-15-4-64 15,-19-1 0-15,-14-4-32 16,-1-8-4-16,-9-5-4 16,14-4 28-16,-4-8-20 15,14-5 4-15,9 0-12 0,1 0-120 16,9 4 60-16,6-4-224 15,9 5 152-15,14 3-332 16</inkml:trace>
        </inkml:traceGroup>
        <inkml:traceGroup>
          <inkml:annotationXML>
            <emma:emma xmlns:emma="http://www.w3.org/2003/04/emma" version="1.0">
              <emma:interpretation id="{2E63C412-2495-4F2E-80B1-A8BC12F909EC}" emma:medium="tactile" emma:mode="ink">
                <msink:context xmlns:msink="http://schemas.microsoft.com/ink/2010/main" type="inkWord" rotatedBoundingBox="9852,10439 14884,10394 14904,12562 9871,12607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59172.7966">7525 10784 280 0,'-19'0'104'0,"14"4"-84"0,-14 5 0 0,14 0 84 16,-5 4-60-16,-5-5 80 15,-4 14-72-15,4-1 36 16,6 5-52-16,-1 5 32 0,10 3-36 16,0 14 0-16,10-5-20 15,-1-9 0-15,25 5-4 0,-4-13 12 16,13-9-12-16,16-12 4 15,-1-5-4-15,-10-5 28 16,11 5-20-16,-20-8-56 16,4-1 16-16,-18-4-200 15,-1 5 124-15</inkml:trace>
          <inkml:trace contextRef="#ctx0" brushRef="#br0" timeOffset="159414.439">7642 10914 456 0,'-10'30'168'0,"0"4"-128"0,-4 27-16 0,14-18 104 16,0 22-76-16,-10-5 8 15,10-8-40-15,0 9-12 16,-5-14-4-16,5-4 28 0,0-21-16 15,0 4 4-15,0-13-12 16,0 4-296 0,0-17 156-16,20-4-220 15</inkml:trace>
          <inkml:trace contextRef="#ctx0" brushRef="#br0" timeOffset="159727.7707">7846 10940 548 0,'34'4'204'0,"-24"-4"-156"0,14 4-16 16,-10-4 60-16,6 4-56 15,19-4 24-15,5 0-40 16,4-4-8-16,1-4-8 16,-6 8 28-16,6-9-16 0,-15 5-12 15,-10-1-8-15,-9 1-236 16,-20 0 132-16,-14 8-316 15</inkml:trace>
          <inkml:trace contextRef="#ctx0" brushRef="#br0" timeOffset="159866.1421">7948 10978 520 0,'-20'44'192'0,"20"-14"-152"0,0 30-8 0,0-21 80 16,0 9-68-16,0-1-20 15,0 9-12-15,-4-17 12 16,4-9-12-16,0 1 12 0,0-5-12 0,9-5 0 16,-9-12-4-16,0-9-272 15,0-9 148 1,15 0-276-16</inkml:trace>
          <inkml:trace contextRef="#ctx0" brushRef="#br0" timeOffset="160075.6998">8079 10927 416 0,'-10'13'152'0,"10"-5"-116"0,-4 22-12 16,4-8 144-16,0 21-96 15,0 9 8-15,0 13-52 16,0-5-8-16,0-12-12 16,0-1 20-16,-5-8-16 0,-5-4 24 15,10-14-24-15,0-3 4 0,0 3-8 16,0-12-96-16,0-9 52 16</inkml:trace>
          <inkml:trace contextRef="#ctx0" brushRef="#br0" timeOffset="160478.9761">8453 11065 404 0,'0'69'148'0,"0"-22"-112"0,5 9-12 16,5-25 76-16,-10-5-60 16,9-5 44-16,-9 5-48 15,0-13 60-15,0-4-56 16,0-9 20-16,0-9-40 16,0-12 16-16,15-5-20 0,-5-22-8 15,0-4-4-15,-6-4 4 16,16 0-4-16,-6 4-28 15,-4 9 12-15,24 13-40 16,-10 8 32-16,1-4 16 16,-1 13 4-16,0 5-16 15,-14-1 8-15,24 0 20 0,-19 9-4 16,9 0 4 0,-14-8-4-16,14 3-16 0,0 5 4 15,-14 0-568 1</inkml:trace>
          <inkml:trace contextRef="#ctx0" brushRef="#br0" timeOffset="157371.099">7292 10400 332 0,'0'-5'120'0,"0"5"-92"0,0 0-8 0,0 0 60 15,0 0-48-15,0 0 40 16,0 0-40-16,0 0 80 15,0 0-64-15,10 5 4 16,-10-5-32-16,0 4 16 0,14 9-24 16,-14-4 40-16,10-5-28 15,5 5-12-15,4-1-8 0,5 1 28 16,15-5-16-16,29 5 4 16,15-1-12-16,14 1-8 15,5 0 4-15,29-9-4 16,54-5 0-16,-15 5 8 15,0-4-4-15,0-5 24 16,-5 1-16-16,-24-1 12 16,-24 1-12-16,-35 3 0 15,-14-3-4-15,-29-1 48 16,-5 0-32-16,-24 9-12 16,0-8-4-16,-20 8-8 15,0 0 0-15,0 8-300 16,-14 1 164-16,10 0-396 15</inkml:trace>
          <inkml:trace contextRef="#ctx0" brushRef="#br0" timeOffset="156726.3592">7788 9890 496 0,'-15'-17'184'0,"15"17"-140"0,0-9-16 0,0 9 48 0,10 0-48 15,4 0 24-15,1 5-32 16,14-5 44-16,0 0-36 16,5 0-16-16,0-5-4 0,0 1-8 15,-9 0 0-15,9-5 44 16,-10 0-24-16,-10 1 24 15,-14-1-24-15,-14 5-44 16,4 4 12-16,-14 0-32 16,9 8 24-16,-9 1-16 31,5 8 20-31,-6 5-16 0,1 4 16 16,14 8-16-16,0 5 16 0,10-4 8 15,10-5 8-15,-10 0 16 0,0 0-8 16,0-4 24-16,0-8-20 15,-14-5 12-15,-6-5-12 16,-9 1 0-16,-15-9-4 16,5-5-16-16,-14 1 4 15,14-4 12-15,-5-1-4 16,20 0-4-16,0 5 4 16,14 4-32-16,10 0 16 15,20 4 40-15,4 5-16 16,15 0 16-16,4-1-16 0,6 1 20 15,0-1-20-15,-15 1 12 16,9-5-12-16,-14 1 12 16,5-5-16-16,1-5 16 15,-11-3-16-15,0-5 24 16,0 0-20-16,-4-4-56 16,4-1 20-16,0-3-24 15,10-10 28-15,5 1 8 16,15-4 12-16,4-1-12 15,-5-4 8-15,6 0-16 16,-6 1 12-16,-4 7 32 16,-25-8-16-16,0 9 36 15,-9 0-28-15,-5 0 4 16,-10 4-12-16,-10 4 12 16,-14 9-12-16,-1 9-20 15,-14 8 4-15,-4 14 20 16,-6 12-4-16,5 9 16 0,15 0-16 15,-5 12 4-15,15-3-4 16,4-5 4-16,6-4-8 16,4-5-4-16,5-8 4 15,5 0 28-15,4-4-16 16,16-5-4-16,-1 0-8 16,0-8-136-16,0 4 72 15,10 4-320 1</inkml:trace>
          <inkml:trace contextRef="#ctx0" brushRef="#br0" timeOffset="162237.6575">10173 9717 748 0,'-10'0'276'0,"20"5"-216"0,5-1-16 15,4-4 48-15,5-4-60 16,25-1 4-16,24-3-20 16,9 8 24-16,6-5-24 15,-10 10-288-15,-10 3 148 0,0 5-420 16</inkml:trace>
          <inkml:trace contextRef="#ctx0" brushRef="#br0" timeOffset="163496.0108">11835 9393 572 0,'0'-21'208'0,"0"25"-160"0,5 5-12 0,-5-9 92 0,-5 8-76 16,5 18 8-1,-5 5-40-15,5 16 4 0,-5-4-12 16,10-4 12-16,5-9-16 0,-1-12 24 15,1-18-20-15,5-13 32 16,-1-9-28-16,6-8 4 16,-1-5-12-16,5-4 4 15,1 9-8-15,9 4-4 16,4-4 4-16,6 13 4 16,0-5-4-16,0 14-4 15,-6-1 4-15,-4 18 28 16,-4-1-16-16,-11 1-296 0,-4 12 152 15</inkml:trace>
          <inkml:trace contextRef="#ctx0" brushRef="#br0" timeOffset="163225.7867">11242 10771 548 0,'0'9'204'0,"0"-9"-156"0,-10 0-16 0,10 0 96 15,0-9-76-15,-10 0 40 16,10-8-52-16,-4-13 40 16,-6-22-48-16,-14-21 12 0,19-14-28 15,-10 1-8-15,1 0-4 16,-1 8 12-16,0-17-8 15,1-39-20-15,14 0 4 16,0 13-4-16,5 13 4 0,14 22-20 16,10 8 16-16,15 13-20 15,5 5 16-15,4 17 36 16,1 17-12-16,-6 13-16 16,-4 17 0-16,-10 9 4 15,-10 13 4-15,-4-4 24 16,-11 8-12-16,-9-4 48 15,-14-5-32-15,-11 5 12 16,-18-4-24-16,-1-5-16 16,5-4-4-16,-5-4-104 15,15-1 60-15,10-8-120 16,19 0 92-16,14 0 32 16,16 18 24-16,8 3-32 15,6 9 24-15,0 18 32 16,-5-1 0-16,-5 5 116 0,-15-9-68 15,-9-8 128-15,-15-5-100 16,-10-8 32-16,-14-5-68 16,-5-4 4-16,0-9-32 15,0-4 0-15,5-8-8 16,5-5-120-16,24-9 60 16,14-8-596-1,20 0 360-15,0-5 4 16</inkml:trace>
          <inkml:trace contextRef="#ctx0" brushRef="#br0" timeOffset="162613.255">10912 9316 644 0,'0'-26'236'0,"4"34"-180"0,-4 1-20 16,0 0-44-16</inkml:trace>
          <inkml:trace contextRef="#ctx0" brushRef="#br0" timeOffset="162040.1305">9561 10538 436 0,'-24'9'160'0,"24"8"-124"0,0 13-8 0,0-21 96 16,24 12-72-16,0-12-4 15,25 12-28-15,9-12 20 0,10-9-24 16,15-4-4-16,-1-1-8 0,-23-12 12 16,13-9-8-16,-23 0 24 15,-15-8-20-15,0-9 24 16,-19 4-24-16,-6 9-4 16,-18-9-4-16,-6 13 20 15,-9-4-12-15,-10 12-56 16,-15-3 20-16,-9 21 12 15,-10 8 8-15,10 23-24 16,-1 16 16-16,11 14 12 16,14 12 4-16,5-4 16 15,9-4-12-15,6-5 32 16,28-4-24-16,6-4 4 16,9-4-12-16,24-5 20 0,10-4-16 15,-4-13 32 1,-1-9-28-16,0-13 12 0,0-8-16 15,-24-9-96-15,15-4 48 16,-15-9-464 0,15-4 276-16,-1-27-40 15</inkml:trace>
        </inkml:traceGroup>
        <inkml:traceGroup>
          <inkml:annotationXML>
            <emma:emma xmlns:emma="http://www.w3.org/2003/04/emma" version="1.0">
              <emma:interpretation id="{ED66FD09-EE6A-4F0B-AF40-9CD628972035}" emma:medium="tactile" emma:mode="ink">
                <msink:context xmlns:msink="http://schemas.microsoft.com/ink/2010/main" type="inkWord" rotatedBoundingBox="12950,10671 17395,10631 17405,11727 12960,11766"/>
              </emma:interpretation>
            </emma:emma>
          </inkml:annotationXML>
          <inkml:trace contextRef="#ctx0" brushRef="#br0" timeOffset="164562.3786">13054 10257 236 0,'15'-26'88'0,"-15"22"-68"0,5-9-4 0,-5 9 156 16,0-5-96-16,0 0 40 16,0 1-68-16,-5-1-20 15,-10 0-16-15,-4 5-20 16,-15 0 4-16,-15 4 12 15,-14 4-4-15,5 5-20 16,4 4 8-16,1 4-12 16,19 0 8-16,9 9-20 15,16 9 20-15,18 4 12 16,16 8 4-16,14 1 52 0,4-5-32 16,6-4-56-16,-15-5 20 15,-10-12 68-15,-14-5-28 16,-20-8 108-16,-24-9-80 15,-14 0 28-15,-11-18-48 16,1 6 40-16,0-10-44 0,19-8-8 16,5 4-12-16,10 0-484 15,14 4 256 1,34 5-144-16</inkml:trace>
          <inkml:trace contextRef="#ctx0" brushRef="#br0" timeOffset="165538.7666">13244 10348 560 0,'-5'-4'208'0,"5"4"-164"0,-10 8-8 0,10 5 112 16,0 9-88-16,-5 8 64 15,0 5-72-15,0-1-4 16,1 1-28-16,13-1-4 0,-4-4-8 0,0-8 28 16,14-9-20-16,6-9 40 15,-1-8-32 1,15-5-156-16,-5-8 72 0,14-5-160 15,-9-3 120-15,5-6-196 16,-10-3 168 0,-10-1-64-16,1 5 116 15,-6 8 184-15,-4 5-56 16,-1 8 240-16,-4 1-164 16,9 16 68-16,-9 10-120 15,5 3-16-15,4 10-36 16,1-1-8-16,4-9-8 0,5 5 28 15,0-8-20-15,5-10-4 16,-10-8-8-16,1 0-136 16,-1-8 72-16,-9-1-56 15,-6-13 68-15,-9-4-168 16,0-4 120-16,-5 0-52 16,1 0 84-16,-1 8 40 15,5 9 16-15,0 9 84 16,9 4-40-16,6 4 76 15,9 1-64-15,10-1 20 16,25-8-40-16,4-9-8 16,0 0-12-16,-10 0 20 15,-9 0-16-15,-10 4 24 16,-19-4-24-16,-15 4-12 16,-10 5-4-16,-24 0 12 0,-5 4-4 0,5 8-20 15,-5 10 8-15,0 3 76 16,10 5-40-16,5 9 52 15,24 4-44-15,10-5 0 16,24-4-24-16,24 1 36 16,5-14-24-16,29-8 4 15,-9-14-16-15,-10-12 0 16,-5-13-4-16,0-5 12 16,-5-8-12-16,-9 4 4 15,-6 0-4-15,-24-4 12 16,-19 9-12-16,-10-1 4 15,-19 9-4-15,-10-8 28 16,-10-1-20-16,-4 13-40 16,-15 9 12-16,-5 5-16 15,0 3 16-15,9 5-8 16,16 9 8-16,18 0 8 0,20 4 4 16,25 0 8-16,9 4-4 15,24-4 32-15,1 0-20 16,-6-5 12-16,-4 1-16 15,0 0 28-15,-15-5-24 16,-5 0-244-16,-14 9 124 16,-15 0-504-1</inkml:trace>
          <inkml:trace contextRef="#ctx0" brushRef="#br0" timeOffset="164702.7522">13418 9899 768 0,'-24'-13'284'0,"10"17"-220"0,-20 13-20 0,14 1-40 15,1 12-12-15,-1 0-112 16,1 5 68-16,4 4-488 16</inkml:trace>
          <inkml:trace contextRef="#ctx0" brushRef="#br0" timeOffset="162490.3284">10975 9549 352 0,'-10'0'132'0,"5"34"-104"0,-5 44-8 0,10-17 124 15,0 12-84-15,0 13-8 16,5 9-32-16,-10 9 12 16,-4-5-20-16,9-8 12 15,-15-13-12-15,5-18 20 0,-28-16-20 16,4-19 76-16,-25-20-52 16,-14-23 32-16,-4-20-40 15,-6-6 16-15,10-3-24 16,25-1-44-16,4-3 12 15</inkml:trace>
        </inkml:traceGroup>
      </inkml:traceGroup>
    </inkml:traceGroup>
    <inkml:traceGroup>
      <inkml:annotationXML>
        <emma:emma xmlns:emma="http://www.w3.org/2003/04/emma" version="1.0">
          <emma:interpretation id="{BE7C6FD0-019F-4684-9D9D-81EFD7412059}" emma:medium="tactile" emma:mode="ink">
            <msink:context xmlns:msink="http://schemas.microsoft.com/ink/2010/main" type="paragraph" rotatedBoundingBox="4743,13467 22547,13155 22574,14687 4770,149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358AE9B-51AD-46D5-B0F8-66D6AF3CD10A}" emma:medium="tactile" emma:mode="ink">
              <msink:context xmlns:msink="http://schemas.microsoft.com/ink/2010/main" type="line" rotatedBoundingBox="4743,13467 22547,13155 22574,14687 4770,14999"/>
            </emma:interpretation>
          </emma:emma>
        </inkml:annotationXML>
        <inkml:traceGroup>
          <inkml:annotationXML>
            <emma:emma xmlns:emma="http://www.w3.org/2003/04/emma" version="1.0">
              <emma:interpretation id="{705355E5-F7A6-4B0D-A972-B088F21B2752}" emma:medium="tactile" emma:mode="ink">
                <msink:context xmlns:msink="http://schemas.microsoft.com/ink/2010/main" type="inkWord" rotatedBoundingBox="4744,13512 7794,13458 7808,14304 4759,1435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7506.0745">3434 12874 580 0,'-14'-39'216'0,"4"39"-168"0,15 5-12 0,10-1 68 15,9-4-64-15,5 9 36 16,5-1-44-16,29-3 8 16,30-1-24-16,13-4 28 0,6-4-28 15,-10-5-172-15,-14-4 84 16,-6 0-380-1,-4-9 252-15,0-3-24 16</inkml:trace>
          <inkml:trace contextRef="#ctx0" brushRef="#br0" timeOffset="167294.5114">4231 12399 488 0,'20'-34'180'0,"-20"34"-140"0,-15-5-12 0,10 5 4 15,-14 0-24-15,-15 0 16 16,-15 5-16-16,-14 3-4 15,-15 1 0-15,1 0-4 16,4-1 0-16,10-8 0 0,9 5 0 16,15-5 0-16,10 0 0 15,0-5-12-15,10 5 8 16,4 5-4-16,5 3 0 16,1 14 44-16,-1 17-24 15,0 21 68-15,0 22-44 16,1 17 0-16,-1-17-20 0,0-4 16 15,-4-9-20-15,-1-8 12 16,0-1-12-16,-4-12 64 16,4-9-44-16,6-9 32 15,4-9-36-15,19-12-8 16,1-9-12 0,4-4-8-16,6-1 12 15,9-3-8-15,14-1-4 16,1 5 4-16,4 4 20 15,1 0-12-15,-10 4-32 16,-6 5 12-16,-8-5-184 16,-6 5 104-16,-19-5-356 15</inkml:trace>
          <inkml:trace contextRef="#ctx0" brushRef="#br0" timeOffset="166695.9189">2200 12511 456 0,'-24'-25'168'0,"29"20"-128"0,-5 1-16 16,10 0 140-16,9-1-96 15,15 5 52-15,24 5-72 16,20 8-24-16,10 4-16 16,4-9 0-16,5 5-4 0,20-13 24 15,9-8-16-15,0 3 24 0,-19 1-24 16,-14 4 4-16,-25 0-8 15,-20 0-76-15,-24 4 36 16,-19 9-364 0,-29 5 216-16,-20 3-152 15</inkml:trace>
          <inkml:trace contextRef="#ctx0" brushRef="#br0" timeOffset="166845.3158">2754 12464 280 0,'-9'9'104'0,"18"21"-84"0,-9 35 0 0,0-22 188 0,5 13-116 16,-5 17 68-16,0-4-92 16,-5 1-48-16,0-14-16 15,1-9 4 1,-1 1-4-16,0-1 40 0,-10-8-20 16,10-9-24-16,-4 1 0 15,18-14-572-15</inkml:trace>
          <inkml:trace contextRef="#ctx0" brushRef="#br0" timeOffset="168090.1286">4508 12434 572 0,'-19'-26'208'0,"19"26"-160"0,-5 4-12 16,5 5-20-16,-5 12-16 15,0 18 32-15,0 22-16 16,0 16 48-16,1 5-36 15,-1-4-16-15,5-13-4 0,-5-9 0 16,5-8-4-16,-5-9 24 16,0-9-16-16,0-9 32 15,5-8-28-15,0-13 20 16,5-8-20-16,0-10 0 16,5-16-8-16,-1-18 4 0,6-26-8 15,4-21-4 1,6 0 4-16,-1 12-16 0,-5 18 8 15,1 17-32-15,-1 13 20 16,-4 14-28-16,-5 12 24 16,-1 17 88-16,1 22-36 15,-5 26-8-15,0 25-16 16,5 5 24-16,-1 0-16 16,6-12-4-16,-1-14-8 15,6-9 28-15,-1-12-16 16,1-5 32-16,-6-8-32 15,1-14 56-15,4-8-40 0,1-13 36 16,-1-13-36-16,5-25-36 16,1-23 0-16,-1-12-140 15,0 4 76-15,5 8-12 16,1 10 48-16,-1 20-8 16,-5 10 24-16,0 8 0 15,1 13 8-15,-6 13 44 16,-4 22-24-16,-6 21 44 15,-4 34-32-15,0 10 20 16,-5-5-24-16,5-9 8 16,0-8-16-16,5-13-8 15,-1-9 0-15,1-4 48 16,0-9-28-16,-1-4-12 16,1 0-4-16,-5 4-316 15,-10 5 168-15</inkml:trace>
        </inkml:traceGroup>
        <inkml:traceGroup>
          <inkml:annotationXML>
            <emma:emma xmlns:emma="http://www.w3.org/2003/04/emma" version="1.0">
              <emma:interpretation id="{466B539B-C6C4-432A-87D6-490BBC697DB5}" emma:medium="tactile" emma:mode="ink">
                <msink:context xmlns:msink="http://schemas.microsoft.com/ink/2010/main" type="inkWord" rotatedBoundingBox="8845,13817 11700,13767 11707,14215 8853,14266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9591.2365">6291 12818 392 0,'-14'-17'148'0,"19"21"-116"0,-5-4-8 15,4 9 128-15,6 8-88 16,0 5 80-16,4 4-84 16,1 8 12-16,4 1-40 15,6 4 24-15,-6-9-32 0,1-4-12 16,-1-5-8-16,-4-3 40 16,-6-10-24-16,11 5 16 15,-11-13-20-15,6-4 64 16,9-13-48-16,-4-1-48 15,-1-3 8-15,1-5-64 0,-1 4 40 16,-4 5-12-16,-6 4 28 16,-9 13-36-1,5 13 32-15,-5 4 16 0,5 5 4 16,5-5 20-16,9 13-12 16,5-12 24-16,-4 3-20 15,9-12 32-15,0 12-28 16,0-21 32-16,-4 0-32 15,-6-8 20-15,-4-14-20 16,4 5 36-16,-9-9-28 16,-10-9-100-16,-5-3 40 0,-5-10-88 15,5 5 72-15,5 13 28 16,15-5 16-16,9 9-56 16,15 5 36-16,15 12 40 15,-1 0-8-15,5 9-12 16,10-4 0-16,15 0 48 15,-10-1-20-15,5 1-8 16,-15 0-8-16,-20-1 12 16,-9 1-8-16,-43-5 48 15,-16 1-20 1,-9 3-16-16,-14 5-16 16,-1 5 0-16,5 8-32 15,6 0 16-15,-6 8-4 16,20 5 8-16,9 4-36 15,5 1 24-15,10-1 8 0,15 0 8 16,4-8 36-16,10-5-16 16,5-8 32-16,10-9-32 15,0 0 40-15,5-5-32 16,-11-8 4-16,-8-4-16 16,-11-5-68-16,-14 1 28 15,-10-9-48-15,-10-5 40 16,-4 5-24-16,-5 8 36 15,9 9-24-15,5 13 28 16,1 13 0-16,14 5 12 16,9 7 8-16,20 6 0 0,10-1 16 15,9 0-8-15,6-4-4 16,-6-4 0-16,-9-5 20 16,-10-8-12-16,0 4 32 15,-10-9-28-15,0-4 12 16,-14-4-16-16,0-9-8 15,-10-5 0-15,-5-3-24 16,0-1 12-16,0 5-24 16,0 4 20-16,5 17-32 15,0 18 88 1,5-5-24-16,10 13 28 16,-1-4-28-16,11 0 0 15,-1-4-12-15,10-5 28 16,-10-8-20-16,10-5 56 15,-9-4-40-15,-1 0 36 0,-5-9-36 16,-14 1 0-16,-5-5-20 16,0-5-44-16,-14-7 20 15,9-6-76-15,-5 1 48 16,0 4 0-16,5 5 24 16,5 3-32-16,10 10 28 15,10 8-28-15,14 4 28 16,14 9 64-16,25-4-24 15,10 4 12-15,4-1-20 16,1-3 20-16,-11-13-20 16,-14-1 40-16,5-3-28 0,-19-5 12 15,0-4-20-15,-25-5 28 16,-5 0-28-16,-28-8 12 16,-1-4-16-16,-14-1 12 15,-10 5-16-15,4 8-28 16,-4 9 8-16,-9 13-40 15,4 13 32-15,-5 13-20 16,10 9 24 0,20 17-28-16,23 4 28 0,16-4 40 15,13-5-12-15,21-4 68 16,9-8-44-16,24-5-76 16,5-8 16-16,10-5-416 15,-10-4 244-15</inkml:trace>
        </inkml:traceGroup>
        <inkml:traceGroup>
          <inkml:annotationXML>
            <emma:emma xmlns:emma="http://www.w3.org/2003/04/emma" version="1.0">
              <emma:interpretation id="{7B054A84-687D-4C62-A091-65D919AE84D6}" emma:medium="tactile" emma:mode="ink">
                <msink:context xmlns:msink="http://schemas.microsoft.com/ink/2010/main" type="inkWord" rotatedBoundingBox="13149,13410 14209,13391 14225,14259 13164,1427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69983.2795">10591 12917 768 0,'0'44'284'0,"19"-23"-220"0,-4 9-20 15,-1-12-20-15,6-1-24 16,4 0 44-16,5 1-24 16,-4-1 8-16,4-9-16 15,0 1-272-15,-5-9 144 0,1-4-388 16</inkml:trace>
          <inkml:trace contextRef="#ctx0" brushRef="#br0" timeOffset="169819.5565">11018 12339 964 0,'-58'-35'360'0,"44"27"-280"0,4-1-24 0,-5 18-40 16,-9-1-20-16,5 5-48 15,-6 4 24-15,11 5-564 16,-11 26 320-16,-9-1-52 0</inkml:trace>
          <inkml:trace contextRef="#ctx0" brushRef="#br0" timeOffset="170402.0882">11057 12848 612 0,'5'0'228'0,"-5"13"-180"0,0 9-12 0,0-5 60 16,5 0-60-16,5 5 4 0,4 4-24 16,6-4 16-16,-1-5-20 15,5-4 32-15,-4-5-28 0,-1-3 56 16,1-5-40-16,-1-9 28 15,1-4-32-15,-1 0-16 16,5-4-8-16,1-9-40 16,-1-4 20-16,0 4-40 15,-4 9 36-15,-1 8-36 16,-4 9 32-16,-1 13 20 16,1 8 4-16,4 5 56 15,6 0-32-15,-1 5 52 16,0-1-44-16,0 0-24 15,-4-4-8-15,-1-5-556 16,1 5 304 0,9-4-112-16</inkml:trace>
        </inkml:traceGroup>
        <inkml:traceGroup>
          <inkml:annotationXML>
            <emma:emma xmlns:emma="http://www.w3.org/2003/04/emma" version="1.0">
              <emma:interpretation id="{4C3F865C-9580-46EC-B06F-FD773E003A6C}" emma:medium="tactile" emma:mode="ink">
                <msink:context xmlns:msink="http://schemas.microsoft.com/ink/2010/main" type="inkWord" rotatedBoundingBox="15581,13485 17439,13452 17451,14112 15593,1414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71528.2763">13040 12658 676 0,'-20'-82'248'0,"15"65"-192"0,10-5-16 0,10 14-12 15,4-5-24-15,10 4 52 16,15 1-32-16,14 3-12 16,35-12-4-16,18 8 16 0,6 1-12 15,-10 3-20-15,-15 1 0 16,-14-9 20-16,-10 4-4 16,-15-8 4-16,-14 4-4 15,-15 5 28-15,-14-10-20 0,-10 5 48 16,-10 5-36-16,-4 8-4 15,-1 8-16-15,-4 10-8 16,-1 12 4-16,1 17-16 16,9 5 8-16,5 13 4 15,10 0 0-15,0-9 24 16,0-9-12-16,0-8 24 16,0-13-24-16,-5-9 56 15,5 1-36-15,-5-10 48 16,-5-8-48-16,5-4 4 15,0-5-24-15,-5-8 12 16,5-5-16-16,0-8-40 16,10 0 20-16,-1 0-16 15,6 8 16-15,-1 5-8 0,-4 4 8 16,0 0 0-16,0 4 4 16,4 9 0-16,-4 5 0 15,0 3-28-15,-6 5 20 16,-4 5 4-16,0 3 12 15,0 1-20-15,5 8 12 16,-5 0 20-16,5 5-4 16,5-1-12-16,4-3 0 15,6-6 4-15,9-3 0 16,10-5 16-16,5-4-8 16,9 0 16-16,1-8-16 15,-1-5 4-15,-9 0-4 0,-10-13 4 16,-5-5-8-16,-5 1 8 15,-9-9-8-15,-10 0-12 16,-5-4 4-16,-5-5 28 16,-10 1-12-16,-4-1-20 15,-6 14 0-15,1 3-32 16,0 14 24-16,9 13-40 16,6 8 36-16,13 13-28 15,16 5 28-15,14 8 36 16,19 0-8-16,6-4-96 15,4-9 44-15,19-4-272 16,20-13 176-16,20 0-352 16</inkml:trace>
          <inkml:trace contextRef="#ctx0" brushRef="#br0" timeOffset="170764.5533">13346 12416 488 0,'-20'-38'180'0,"15"29"-140"0,5 5-12 15,0 4 12-15,-5 0-28 16,1 13 92-16,-1-5-56 16,0 22-48-16,5 18-4 15,0 12 24-15,5 10-12 16,9 12 28-16,1-13-24 0,-1-13-312 15,-4-9 164 1,-10-3-196-16</inkml:trace>
        </inkml:traceGroup>
        <inkml:traceGroup>
          <inkml:annotationXML>
            <emma:emma xmlns:emma="http://www.w3.org/2003/04/emma" version="1.0">
              <emma:interpretation id="{EC1190D7-7CC6-4140-9F6F-3A356FB17642}" emma:medium="tactile" emma:mode="ink">
                <msink:context xmlns:msink="http://schemas.microsoft.com/ink/2010/main" type="inkWord" rotatedBoundingBox="18169,13428 19411,13406 19434,14742 18192,1476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72504.3489">16125 12343 416 0,'-25'-22'152'0,"6"14"-116"0,-1-1-12 0,6 9 84 0,-10 0-64 16,-6 9 44-16,-4 17-52 15,-19 34 44-15,-10 57-48 16,-5 21 20-16,9-4-32 0,16 4 8 16,14 9-16-16,4-13-8 15,25-18 0-15,0-12 12 16,5-31-8-16,19-16 24 16,20-19-20-16,0-7 12 15,19-14-12-15,-14-17 12 16,-1-22-16-16,6-21-4 15,-20-35 0-15,5-12-4 16,-30-1 0-16,-9 5-12 16,-9-14 8-16,-11 14-16 31,1 4 12-31,-15-4 12 0,-10-5 0 16,5 17-4-16,0 10 4 0,0 8 40 15,10 12-24-15,5 14 0 0,9 9-12 16,10 3-24-16,20 10 8 15,19 8 4-15,15 8 4 16,9 10 8-16,15-6-4 16,-10 6-12-16,0-1 4 15,0-4 28-15,-9-4-12 16,-11-5 4-16,-13-4-8 16,-11-4 20-16,-19-1-16 15,-10 1 32-15,-9 4-28 16,-10 0-40-1,4 0 12-15,-13 0-16 16,4 9 16-16,-5 4-20 16,14 8 20-16,1 9-32 0,14-8 28 15,15 8 4-15,10-4 12 16,9-4 0-16,0-9 0 16,6 0 24-16,-1-13-12 0,0 0 24 15,-5 0-24-15,0-9 4 16,-4 0-8-16,-6 1-96 15,-4-10 52-15,-10 5-24 32,0 1 36-32,-5-10 12 15,5 9 12-15,-9 0-36 16,9 4 20-16,0 5-20 16,9 13 20-16,11 8 36 0,9 0-12 0,10 5 36 15,14-1-28-15,1 5 12 16,-1-8-16-16,-9-10 28 0,-5 1-24 15,-10-18 20-15,-15 1-20 16,-4-14 0-16,-15-13-8 16,-9-8 4-16,-11-9-8 15,1 1-4-15,5-5 4 16,4 12 40-16,5 10-24 16,15 8-20-16,10 9 0 15,14 4 8-15,15 8-4 16,9 14-548-1,15 17 296-15,20 8-128 0</inkml:trace>
        </inkml:traceGroup>
        <inkml:traceGroup>
          <inkml:annotationXML>
            <emma:emma xmlns:emma="http://www.w3.org/2003/04/emma" version="1.0">
              <emma:interpretation id="{539271D1-8F9D-4F79-9FB6-B745C40DFFBB}" emma:medium="tactile" emma:mode="ink">
                <msink:context xmlns:msink="http://schemas.microsoft.com/ink/2010/main" type="inkWord" rotatedBoundingBox="20263,13195 22547,13155 22569,14403 20285,14443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73242.3221">17708 12369 652 0,'5'-35'244'0,"0"27"-192"15,15-22-12-15,-11 21-4 0,6-8-28 16,4-9 4-16,1-9-4 16,4 9-16-16,-5 0 4 15,-4 9-16 1,0 8 12-16,-15 22-32 0,-10 18 24 15,-10 3 68-15,-9 44-28 16,-5 43 36-16,0 21-32 16,15-8-16-16,4-17-8 0,10-9 12 15,15-9-8-15,5-8 40 16,4-13-24-16,1-14 4 16,18-12-16-16,1-30 12 15,5-14-16-15,0-21 16 0,-5-17-16 16,-15-17 4-16,-5-5-4 15,-38-4 20-15,-10-13-16 16,-15-9 48-16,0 0-32 16,1 5 12-16,4 12-24 15,10 9-8-15,9 14-4 16,6 12-260-16,18 0 140 16,26 8-544-1</inkml:trace>
          <inkml:trace contextRef="#ctx0" brushRef="#br0" timeOffset="173495.4689">18350 12291 756 0,'-20'-34'280'0,"6"29"-216"15,-1-3-20-15,5 3 48 0,-4 5-60 16,-6 9-20-16,1 4-12 16,4 9 0-16,6 3 0 15,9 10-212-15,9 8 116 0,11 0-104 16,-1-4 116-1,1-8 48-15,-6-10 24 16,-9-4 132-16,-10-4-64 16,-9-4 76-16,-6 4-76 15,-9 4 4-15,-5 5-36 16,-5 4-4-16,5 4-12 0,10 4 4 16,14-3-8-16,15-5 24 15,19-5-16-15,10-8-164 0,10-9 84 16,0-8-452-1</inkml:trace>
          <inkml:trace contextRef="#ctx0" brushRef="#br0" timeOffset="174443.8729">18461 12563 416 0,'-4'-47'152'0,"4"34"-116"0,-5-13-12 0,5 22 268 16,5-14-164-16,4 10 28 15,11-10-96-15,9 14-44 16,10-5-16-16,5 1 8 0,9 8-4 15,0-9 24-15,1 5-16 16,-10 0 12-16,-6-5-12 0,-8 0 28 16,-16 1-24-16,-14 3-12 15,-14 1-8-15,-20 4 4 16,-15 0 0-16,-4 4 0 16,-6 5 0-16,6 0-36 15,4 4 20-15,10 4-40 16,10 9 36-16,10 4-36 15,14 9 32-15,10 0 20 16,14-9 4-16,15 0 36 16,20-4-20-16,9-9 48 15,5-4-36-15,0-8-32 16,-5-5 0-16,-10-5-104 16,-4-8 56-16,-5 0 8 15,-10-8 24-15,-5-5 8 16,5-9 4-16,-15 1 16 0,-4-9-4 15,-5-1-20-15,-5 1 8 16,-5 0 4 0,0 4 4-16,-10 5 24 15,5 8-12-15,-5 8 32 16,1 10-28-16,-16 16 4 16,11 14-12-16,4 8-8 15,10 5 4-15,-5 8 28 16,5 9-16-16,10 4 32 0,4 0-32 15,6-4-40-15,4-13 12 16,10-9-76-16,15-13 48 0,9-8-8 16,15-9 28-16,9-17 32 15,1-9-8-15,-10-13-16 16,-10-4 4-16,-14 4 4 31,-1 4 4-31,-23-4 16 16,-6 22-8-16,-19-9-20 15,-5 13 4-15,-29 0 4 16,0 13 4-16,-19 9-20 16,-1 13 12-16,-14 25 32 0,10 9-16 15,14 5-16-15,20-5 0 16,14 0 4-16,10-26 4 16,20-4 32-16,14-13-16 0,14-4 12 15,-4-18-16-15,0-13-16 16,-1-3 0-1,1-23-32-15,-5 9 20 0,-10-13-20 16,-5 1 20-16,-4-19 36 16,-6 19-12-16,-4-23-16 15,0 14 0-15,-5-5 48 16,0 13-20-16,-5 9 68 16,4 13-48-16,-4 17-16 15,0 17-16-15,0 31-28 16,-4 12 12-16,-6 1 32 15,-10-1-16-15,6-4 8 16,4-4-8-16,0 9 28 16,6-1-20-16,-1-17 76 15,0 5-56-15,0-5-232 16,10-8 104-16</inkml:trace>
          <inkml:trace contextRef="#ctx0" brushRef="#br0" timeOffset="174551.1584">19987 12572 832 0,'-15'-17'308'0,"15"17"-240"0,-29 17-20 16,15 5-676-16,-35-18 332 15,-24-13 72-15</inkml:trace>
        </inkml:traceGroup>
      </inkml:traceGroup>
    </inkml:traceGroup>
    <inkml:traceGroup>
      <inkml:annotationXML>
        <emma:emma xmlns:emma="http://www.w3.org/2003/04/emma" version="1.0">
          <emma:interpretation id="{5CD7A834-059D-46CA-99D1-FE87E26B2D96}" emma:medium="tactile" emma:mode="ink">
            <msink:context xmlns:msink="http://schemas.microsoft.com/ink/2010/main" type="paragraph" rotatedBoundingBox="3924,15224 23995,14550 24098,17620 4027,182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941B72-FA28-4797-90BB-D9BBD939FC2F}" emma:medium="tactile" emma:mode="ink">
              <msink:context xmlns:msink="http://schemas.microsoft.com/ink/2010/main" type="line" rotatedBoundingBox="3924,15224 23995,14550 24098,17620 4027,18294"/>
            </emma:interpretation>
          </emma:emma>
        </inkml:annotationXML>
        <inkml:traceGroup>
          <inkml:annotationXML>
            <emma:emma xmlns:emma="http://www.w3.org/2003/04/emma" version="1.0">
              <emma:interpretation id="{C5CCA9CE-2DD0-4E81-A5EC-D3496515D0CE}" emma:medium="tactile" emma:mode="ink">
                <msink:context xmlns:msink="http://schemas.microsoft.com/ink/2010/main" type="inkWord" rotatedBoundingBox="3924,15224 7050,15119 7112,16983 3986,1708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02532.2037">2196 14865 288 0,'-30'17'108'0,"16"-12"-84"0,-1 8-4 15,6 8 64-15,-11-3-48 16,1 12 76-16,-1 0-64 16,1 13 72-16,-1 9-68 15,6-5 28-15,4-8-48 16,5 0 0-16,10-4-20 15,5-1-8 17,4-3 0-32,11-14 28 0,9-9-16 0,19-8 12 15,5-8-16-15,1-5-24 0,-1-4 4 0,-9-1-56 0,-20 1 32 16,-10 0-20-16,-19-1 32 16,-14 1 8-16,-11-4 12 15,-14 8-36-15,-9 4 20 16,4 5 4-16,5 4 12 15,0 8-88-15,1 1 48 16,4 0-64-16,4-1 60 16,11 5 32-16,9-13 8 15,1 9 32-15,9-9-16 16,0 0 100-16,14 0-60 16,6 0 84-16,4 0-80 15,5-9-8-15,15-4-32 16,-10 9 8-16,5 0-16 0,-5-1-64 15,0-3 28-15,0 3-224 16,0-3 136 0,5-1-240-16</inkml:trace>
          <inkml:trace contextRef="#ctx0" brushRef="#br0" timeOffset="202823.4737">3444 14265 340 0,'-19'-56'128'0,"14"56"-100"0,-15-5-8 0,16 5 44 15,-21 26 92 1,-9 17-84-16,-9 5 24 16,4 21-60-16,-20 26 32 15,-9 52-40-15,-4 8 12 0,-6-21-24 16,15-4 8-16,-5 4-12 15,0-9 0-15,-5-8-4 16,5-22-16-16,9-18 4 16,6-12-104-16,14-30 60 15,10-10-216-15</inkml:trace>
          <inkml:trace contextRef="#ctx0" brushRef="#br0" timeOffset="203117.7561">3517 14463 300 0,'5'9'112'0,"-10"0"-88"0,0 17-8 15,-4 0 152-15,4 17-96 16,-15 17 112-16,10 18-104 16,-4 39 44-16,-6-9-68 0,6-13-8 15,-1 0-28-15,6-9 4 16,-1-8-12-16,5-1-16 0,0-20 0 16,5-6-92-1,5-25 48-15,5-8-240 16,4-36 160-16,20-3-252 15</inkml:trace>
          <inkml:trace contextRef="#ctx0" brushRef="#br0" timeOffset="203494.7879">3464 15051 632 0,'4'-9'236'0,"1"5"-184"0,10 4-16 0,0 0 140 16,9 0-104-16,10 4 8 16,14 5-52-16,20-1-80 15,15 1 28-15,4 8-372 16,1 5 220-16,-6-9-208 15</inkml:trace>
          <inkml:trace contextRef="#ctx0" brushRef="#br0" timeOffset="203312.8035">4066 14420 424 0,'-34'18'156'0,"34"12"-120"0,-5 22-8 16,5-18 88-16,-10 27-68 15,1 29 32-15,9 18-44 16,-10-8-68-16,5-14 20 16,0-8-124-16,-4-5 76 15,-6-12-176-15,-9-10 132 16,-5 1-92-16</inkml:trace>
          <inkml:trace contextRef="#ctx0" brushRef="#br0" timeOffset="203823.1639">4260 15133 340 0,'-14'-4'128'0,"4"16"-100"0,5 10-8 15,0-9 112-15,-4 4-76 16,-1 5 120 0,0 4-100-16,1 13 16 0,4 8-56 15,5 5-12-15,9 0-16 16,1 0 20-16,5-5-16 16,4-17 4-16,5-8-8 0,6-9 12 15,8-13-12-15,6-9-28 16,0-8 8-16,0-9-128 15,-10-4 80-15,-10-9-92 16,-14-4 88-16,-15 4-56 16,-10 4 72-16,-9 5-20 15,0-4 40-15,-1 3-108 16,11 5 76-16,4-8-108 16</inkml:trace>
          <inkml:trace contextRef="#ctx0" brushRef="#br0" timeOffset="204017.1783">4430 14774 332 0,'-34'0'120'0,"20"18"-92"0,-20 21-8 0,24-1 176 15,0 23-112-15,1 8 140 16,-1 0-124-16,5 17-8 16,0 14-56-16,0 8-8 0,1-5-16 0,4-3 28 15,0-14-24-15,-5-17-12 16,0-13-8-16,0-21-112 31,5 4 64-31,-5-13-244 0</inkml:trace>
          <inkml:trace contextRef="#ctx0" brushRef="#br0" timeOffset="201811.7493">1924 14304 436 0,'34'-26'160'0,"-10"8"-124"0,5-7-8 16,-14 12 104-16,-1-5-76 16,6-3 4-16,-6-1-36 15,-9 5 20-15,0 0-28 16,-15 8 4-16,-4 5-12 0,-16 12-32 16,-13 5 12-16,-11 5-92 15,-9-10 56-15,0-8 40 16,5 0 8-16,4 0-4 15,6-8 0-15,14-5-4 0,9 0 0 16,6 0 0-16,9 4 0 16,0 5-20-16,6 4 16 15,4 0 12-15,0 13 4 16,-5 13-4-16,0 12 4 16,-5 10 28-16,0 12-16 15,1 1 40-15,-6-1-32 16,1 9 12-16,-1 5-20 15,-4-1-8-15,9 1-4 0,0-5 4 16,0-9-4-16,-4-17 16 31,9 5-12-31,0-14-4 0,0-8 0 16,5-4 12-16,10-9-8 16,0-4-12-16,9-5 0 15,5 5 20-15,10-1-8 0,5 1-20 16,5-1 4-16,0 5 32 15,-1 0-16-15,-4 5-8 16,-5-5-4-16,-5-5-32 16,-4 1 20-16,-6-1-204 15,-4-8 120 1,-1-8-276-16</inkml:trace>
          <inkml:trace contextRef="#ctx0" brushRef="#br0" timeOffset="202007.801">1418 14641 476 0,'-9'4'176'0,"13"4"-136"0,6-3-12 0,0-1 196 16,9-4-128-16,10 0 44 15,15-4-88-15,10-1-4 16,4 1-28-16,5 4-12 0,0 0-4 15,0 0-252-15,-4 4 136 16</inkml:trace>
        </inkml:traceGroup>
        <inkml:traceGroup>
          <inkml:annotationXML>
            <emma:emma xmlns:emma="http://www.w3.org/2003/04/emma" version="1.0">
              <emma:interpretation id="{B8C3DD0A-EB06-4B0F-8B4C-70A86CE06873}" emma:medium="tactile" emma:mode="ink">
                <msink:context xmlns:msink="http://schemas.microsoft.com/ink/2010/main" type="inkWord" rotatedBoundingBox="8360,15405 11324,15305 11395,17446 8432,17546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8455.4709">7326 15072 176 0,'0'0'64'0,"10"13"-48"0,-5-4-8 15,4-9 164-15,11-9-96 16,4-4 32-16,15-4-64 16,-5-4-20-16,19-5-12 15,1-13 0-15,4-13-8 16,0 0-12-16,1 0 4 16,-11 0 4-16,11 5 0 15,-16 4 24-15,-4 0-12 16,-5-1-32-16,-5 6 12 15,-4 3 8-15,-6 5 4 0,-4-5 8 16,-6 14-8-16,1-1 24 16,-5 9-16-16,0 4 12 15,0 5-12 1,-10 17 20-16,5 4 0 16,-5 5-20-16,0 4 24 0,0 4-24 15,0 0 32-15,-4 1-28 16,4-1 12-16,0-4-16 15,5-5 0-15,5-8-4 16,-5-8 20-16,14-5-16 16,6-5-12-16,4-8-4 0,15-4-112 15,0-5 64-15,0-8-16 16,4 4 44-16,-4-13 4 16,-10 5 12-16,-4-5-20 15,-6 4 16-15,-14 9 12 16,-5 14 4-16,0 7 104 15,-15 22-60-15,6 9 68 16,-11 5-64-16,6-1 32 16,-1 9-48-16,5 8-20 15,6-4-8-15,4 5 8 16,0-5-8-16,14-8-28 16,-4-9 8-16,0-5-260 15,-1-8 152-15</inkml:trace>
          <inkml:trace contextRef="#ctx0" brushRef="#br0" timeOffset="209602.4874">7608 16299 332 0,'-29'52'120'0,"24"-44"-92"0,0 1-8 16,5-5 124-16,0-4-84 16,-5 0 52-16,5 0-64 15,0-13 20-15,0-4-40 16,0-9 28-16,0-8-32 15,0-5-24-15,0-4 0 0,0-1 24 16,0-3-12-16,5 4 32 16,5-5-28-16,-5-4 12 0,4 1-16 15,1-14-24-15,0-13 4 16,4 0 4-16,6-8 4 16,4 12-20-16,10 18 12 15,0 9 48-15,0 8-20 16,5 4 24-16,0 9-24 15,-5 5 28-15,0 4-32 16,-5 8 4-16,0 5-12 16,5 4 20-16,-14 4-16 15,4 9 24-15,-5 0-24 16,-4 4-12-16,-5 5-4 0,-15-1 40 16,0 1-24-16,-5 0 0 15,-9-1-8-15,-1 1-68 16,1-5 36-16,-1-8-84 15,6-9 60-15,-6-5-80 16,11 5 76-16,4 0-8 16,5 0 40-16,10 5-32 15,4 3 36-15,6 10 52 16,4 3-16-16,5 5 48 16,5 4-36-16,-5 1 4 15,-5-1-20-15,-14-4 20 16,0 0-20-16,-20-5 40 15,-9 1-28-15,-6-9 20 16,-4-5-24-16,-10-3 0 16,1-1-12-16,-1-8 36 0,5-9-20 15,9 0-32 1,11 0 4-16,4 0-148 0,15 4 80 16,9-4-180-16,11 5 144 15,-6-1-312 1</inkml:trace>
          <inkml:trace contextRef="#ctx0" brushRef="#br0" timeOffset="205943.9125">5820 15012 352 0,'-5'0'132'0,"10"-9"-104"0,10 18-8 0,-6-9 112 16,11 0-76-16,9 0 24 0,5-4-48 16,14-1-20-16,6 5-8 15,-6-4 4-15,11 0-4 16,-16 4-160-16</inkml:trace>
          <inkml:trace contextRef="#ctx0" brushRef="#br0" timeOffset="206136.9295">5854 15202 392 0,'-10'13'148'0,"20"-13"-116"0,14 0-8 16,-9 0 120-16,19 0-84 16,5 0 44-16,9 0-60 15,6 0 4-15,4-4-32 16,-5 4-140-16,1 0 68 0,-15 0-280 15,5 0 188-15,9 0-56 16</inkml:trace>
          <inkml:trace contextRef="#ctx0" brushRef="#br0" timeOffset="208840.4608">6738 15077 332 0,'20'-5'120'0,"-6"1"-92"0,10 8-8 16,1 1 112-16,4-1-76 15,0 9 48-15,10 0-60 16,14 4 28-16,6-4-40 16,9-4 36-16,39-9-40 15,38-5 40-15,25 5-40 0,5-8 48 16,29-1-44-16,-4 5-16 15,-30-5-8-15,-30 5 0 16,-3-5-4-16,-65 1-4 16,11-1 4-16,-34 0 40 15,-25 9-24 1,-14 9 0-16,-10 4-12 0,-20 0-24 16,1 4 8-16,-10-4-332 15</inkml:trace>
          <inkml:trace contextRef="#ctx0" brushRef="#br0" timeOffset="206858.8309">7375 14304 332 0,'9'-31'120'0,"-9"23"-92"0,-4-5-8 0,4 9 96 15,0-1-68-15,-5-3 0 16,0 8-32-16,-5 4-4 15,-5 9-4-15,6 8 56 16,-1 14-36-16,-5 0 60 16,1 3-52-16,-6 1 0 15,11 0-20-15,-6-9-4 16,10-4-4-16,5-4 4 16,10-5-8-16,-5-8 16 0,9-5-12 15,1-8-28-15,9-1 8 16,5-7-76-16,1-1 52 0,-6 0-40 15,-5 0 44-15,1 0 0 16,-10 4 20-16,-6 5-44 16,-8 8 28-16,-1 5 68 15,5 4-20-15,0 0 72 16,9 4-52-16,6 0 44 16,14-8-48-16,5-1-12 15,10-8-12-15,0-4 0 16,-1-5-8-16,-4-3-4 15,-10-1 4-15,-4-5 48 16,-11-3-28-16,-9 3 0 16,-15 1-16-16,-4-9-8 15,-6-4 4-15,-4 8-48 16,0 5 24-16,4 4-136 16,6 5 88-16,4 3-348 15</inkml:trace>
        </inkml:traceGroup>
        <inkml:traceGroup>
          <inkml:annotationXML>
            <emma:emma xmlns:emma="http://www.w3.org/2003/04/emma" version="1.0">
              <emma:interpretation id="{8C37F3DB-AEA0-4DD3-9AAA-F9B322D4558E}" emma:medium="tactile" emma:mode="ink">
                <msink:context xmlns:msink="http://schemas.microsoft.com/ink/2010/main" type="inkWord" rotatedBoundingBox="12083,15192 15492,15078 15560,17100 12151,17214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13446.2183">10960 15072 444 0,'-14'52'164'0,"4"-43"-124"0,10-1-16 0,10 1 96 16,-6-9-72-16,16 0 32 15,4-9-44-15,10-8-4 16,5-9-20-16,10-13 0 0,4-8-4 16,5-9 4-16,1-18-8 15,-1 5 16-15,-9 4-12 16,-6 9-28-16,-9 0 8 15,-5 13 24-15,-9 8-8 16,-6 10-8-16,-9 3 0 16,0 13-32-16,-5 9 20 0,-5 13 68 15,-4 5-28-15,4 12 28 16,-5 13-32 0,0 13-8-16,1 5-8 0,4-1 4 15,0-8-4-15,5-9 8 16,5-13-8-16,9-8 8 15,1-13-8-15,9-18-28 16,5-17 12-16,0-13-120 16,1-13 76-16,-1-8-12 15,5 4 40-15,-5 0-16 16,-10 4 24-16,-9 9 20 16,-5 12 0-16,-5 10 44 15,-5 16-20-15,-5 14 108 16,-4 8-72-16,4 18 88 0,0 17-84 15,1 12-32-15,4 6-20 16,0 3 4-16,0-4-8 16,5-4 32-16,0-9-24 15,-5-9-296 1,-5-3 152-16,-4-10-436 16</inkml:trace>
          <inkml:trace contextRef="#ctx0" brushRef="#br0" timeOffset="213688.3628">10960 15293 508 0,'-10'-9'188'16,"10"9"-148"-16,10 0-8 0,0 0 160 0,4-4-112 16,20-5 100-16,30 0-104 15,18 5 4-15,10 0-48 16,15 4 4-16,-14-5-20 0,-1-3-8 15,-9 3-4-15,9 1 4 16,-19 0-4-16,-15 0-92 16,-19 4 52-16,-20 0-228 15,-4 4 148-15,-15 4-432 16</inkml:trace>
          <inkml:trace contextRef="#ctx0" brushRef="#br0" timeOffset="214139.5843">11116 15612 600 0,'-10'-4'224'0,"20"8"-176"0,14-4-12 15,5 0 104-15,15 5-84 16,14 3-4-16,5 1-32 15,10-1-24-15,0-3 0 16,0-10-288-16</inkml:trace>
          <inkml:trace contextRef="#ctx0" brushRef="#br0" timeOffset="214001.7173">11645 15319 288 0,'-34'0'108'0,"29"0"-84"0,-9 4-4 0,-6 0 100 15,6 0-68-15,-11 5 40 16,-9 4-52-16,-9 9 12 15,-6 4-32-15,1 12 44 16,-1 14-36-16,5 4 84 16,10 1-64-16,5-1 40 0,19-4-52 0,10-9-12 15,15-9-12 1,9-4 8-16,15-4-12 0,5-8 4 16,4-5-4-16,1-5-140 15,-10-3 76-15,-10-5-236 16,-10 0 164-1,-14-13-252-15</inkml:trace>
          <inkml:trace contextRef="#ctx0" brushRef="#br0" timeOffset="210894.4199">9551 15189 560 0,'0'-4'208'0,"24"8"-164"0,20 0-8 0,-19-4 32 16,23 0-44-16,6 0 0 0,4-4-16 15,0 4-288-15,-4 4 152 16,-11-4-196-16</inkml:trace>
          <inkml:trace contextRef="#ctx0" brushRef="#br0" timeOffset="210716.4462">9658 14887 364 0,'-14'-5'132'0,"14"5"-100"0,0 0-12 16,0 0 80-16,14 9-60 15,-4 0 52-15,14-1-52 16,10 5 16-16,-10-4-36 0,25 0 0 16,-5-1-12-16,-1 1-128 15</inkml:trace>
          <inkml:trace contextRef="#ctx0" brushRef="#br0" timeOffset="212860.6528">10265 15336 444 0,'10'56'164'0,"-5"0"-124"0,19 39-16 16,-14-39 88-16,9 13-68 15,6 0 16-15,-1-4-36 16,0-4 12-16,1-5-20 16,-1-9 20-16,-5-12-24 0,1-1 40 15,-6-16-28-15,1-5 32 16,-5-18-32-16,-1-12 12 16,1-5-20-16,0-8-16 15,-1-13-4-15,1-17-48 16,10-31 24-16,-6-21-124 0,6-1 80 15,-11 1-44-15,16-13 68 16,-1-22 0-16,5-13 28 16,0 22-4-1,0 8 12-15,5 27 44 16,-4-1-20-16,4 18 44 16,-5 8-32-16,0 18 48 15,10 3-40-15,4 1 12 16,11 9-28-16,9 8 72 15,10 9-52-15,10 8 56 0,-1 5-52 16,6 8 32-16,-1 1-40 16,10-5-20-16,15 0-4 0,-5 4 8 15,-5 0-8-15,-10 1 4 16,-19 3-4-16,-15 5 12 16,-19 0-12-16,-10 18-188 15,-14 3 96-15,-20 10-380 16</inkml:trace>
          <inkml:trace contextRef="#ctx0" brushRef="#br0" timeOffset="215247.3999">12457 15021 624 0,'0'-9'228'0,"0"22"-176"0,9-13-16 16,6 17 72-16,4-17-68 16,15 0 8-16,20 0-28 15,9-4-108-15,19-9 44 16,-9 9-324-16,0-9 204 15,5 0-124-15</inkml:trace>
          <inkml:trace contextRef="#ctx0" brushRef="#br0" timeOffset="215100.0055">12563 14843 704 0,'-4'-30'264'0,"13"22"-208"0,11-1-12 0,-6 0 96 16,6 1-84-16,4 8 4 15,10-5-36-15,5 1 0 16,5 8-12-16,-10 9-236 0,-5 0 120 16,-5 0-448-16,-19 9 304 15,-20-5 80-15</inkml:trace>
        </inkml:traceGroup>
        <inkml:traceGroup>
          <inkml:annotationXML>
            <emma:emma xmlns:emma="http://www.w3.org/2003/04/emma" version="1.0">
              <emma:interpretation id="{7F732105-81EE-447C-9B85-BA4C1C9F0A2C}" emma:medium="tactile" emma:mode="ink">
                <msink:context xmlns:msink="http://schemas.microsoft.com/ink/2010/main" type="inkWord" rotatedBoundingBox="15885,15693 16698,15665 16745,17064 15932,17091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15743.2175">13467 14571 352 0,'5'9'132'0,"-10"13"-104"0,-5 17-8 0,5-1 124 15,-4 19-84-15,-1 12 36 16,-9 4-56-16,9-4-4 16,-5-8-24-16,6-10 28 15,-6-7-24-15,5-14 4 0,-4-4-12 16,9-9 20-16,5-8-16 16,0-9 12-16,19-13-12 0,-4-9-24 15,19-12 4-15,0-23-68 16,10-12 44-1,4-8-112-15,6 3 84 0,-6 14 8 16,1 12 32-16,-5 14 88 16,-6 8-40-16,-4 13 72 15,-14 8-60-15,-1 14 72 16,-4 17-64-16,-1 17 44 16,-9 18-52-1,-10 8 16-15,-4 9-36 0,-6-5 0 16,-4-4-12-16,-10-4 4 15,-15 0-8-15,0 4 8 16,0 8-8-16,-9 1-4 16,14-4 4-16,-5-5-4 15,20-5 0-15,14-3 44 0,5-5-24 16,10-8 0-16,25-10-12 16,-1-3 20-16,5-5-16 15,9-8-12-15,-4-1-4 16,0-12-312-16,-10-9 168 15</inkml:trace>
          <inkml:trace contextRef="#ctx1" brushRef="#br0">13521 15154 0,'0'0'16,"0"0"-1,0 0-15,0 0 16,0 0 0,0 0-16,0 0 15,0 0-15,0 0 16,0 0-1,0 0 1</inkml:trace>
          <inkml:trace contextRef="#ctx0" brushRef="#br0" timeOffset="216286.1835">13967 15461 476 0,'-9'-17'176'0,"-1"12"-136"0,10 5-12 16,-10 9 76-16,10 4-64 0,-5 4 44 16,1 9-48-16,-1 4 0 15,5 1-24-15,9-5 0 0,6-5-4 16,9-4 4-16,10-8-8 16,10-13-4-16,-5-5 4 15,-5-8-16-15,-10-5 8 0,-9-4-4 16,-15 0 0-16,-10 1 16 15,-4 7-4-15,-11 1-48 16,1 17 28-16,5 0-184 16</inkml:trace>
        </inkml:traceGroup>
        <inkml:traceGroup>
          <inkml:annotationXML>
            <emma:emma xmlns:emma="http://www.w3.org/2003/04/emma" version="1.0">
              <emma:interpretation id="{96E13938-7439-419F-AD52-92058CD03EC1}" emma:medium="tactile" emma:mode="ink">
                <msink:context xmlns:msink="http://schemas.microsoft.com/ink/2010/main" type="inkWord" rotatedBoundingBox="17877,17571 17974,17568 17983,17825 17886,17828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41944.7556">15308 16463 508 0,'20'-9'188'0,"-10"31"-148"0,24 21-8 0,-20-13 28 15,-4 1-40-15,4 7-8 0,-18 1-8 16,-6 13-156-16</inkml:trace>
        </inkml:traceGroup>
        <inkml:traceGroup>
          <inkml:annotationXML>
            <emma:emma xmlns:emma="http://www.w3.org/2003/04/emma" version="1.0">
              <emma:interpretation id="{6ED143FA-7991-4B54-8681-7F314BEA90E7}" emma:medium="tactile" emma:mode="ink">
                <msink:context xmlns:msink="http://schemas.microsoft.com/ink/2010/main" type="inkWord" rotatedBoundingBox="20108,15091 20385,16198 19445,16433 19169,15326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</inkml:traceGroup>
        <inkml:traceGroup>
          <inkml:annotationXML>
            <emma:emma xmlns:emma="http://www.w3.org/2003/04/emma" version="1.0">
              <emma:interpretation id="{28CA10DC-2675-478A-B18A-2C3D184F0738}" emma:medium="tactile" emma:mode="ink">
                <msink:context xmlns:msink="http://schemas.microsoft.com/ink/2010/main" type="inkWord" rotatedBoundingBox="21559,14963 24006,14881 24045,16061 21599,16144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49422.9358">19035 14636 840 0,'-20'-39'312'0,"30"26"-244"0,14 5-16 16,-4-1 60-16,4 9-72 15,5-9-28-15,0 1-8 16,20 4 40-16,-10-1-24 16,14 1-396-16,-14-5 204 0,5 5-376 15</inkml:trace>
          <inkml:trace contextRef="#ctx0" brushRef="#br0" timeOffset="249254.6315">19457 14416 580 0,'49'-30'216'0,"-25"21"-168"0,10-4-12 16,-9 4 68-16,-16-3-64 16,6-6 140-16,-5 5-100 15,-10 0-28-15,0 0-32 16,-15 0-8-16,-19 5-8 0,0 3-12 15,-15 5 4-15,1 0-4 16,-10 0 0-16,14 5-28 16,5 3 20-16,5 1 24 15,10 4-4-15,-10 4-60 0,14 9 28 16,11 4 28 0,4 5 4-16,5 4 20 0,-10 8-16 15,10 10 16-15,-10 16-16 16,5 5 32-16,-4-9-24 15,-6-9-4-15,5-8-8 16,1-13 4-16,-6-9-4 16,5-8 16-16,1-9-12 15,4-5 32-15,5-8-24 16,19 5-76-16,1-5 32 16,4-5 16-16,10 1 12 0,5 0 28 15,5 4-16-15,-6-9-120 16,-4 5 60-16,-9 4-556 15</inkml:trace>
          <inkml:trace contextRef="#ctx0" brushRef="#br0" timeOffset="249600.9095">19161 13984 832 0,'-10'-26'308'0,"10"18"-240"0,0-1-20 0,10 5 36 15,14-1-56-15,1 1 8 16,9 4-24-16,14-4 20 16,11 17-20-16,-11 0-296 0,10 4 156 15,-9 13-460-15</inkml:trace>
          <inkml:trace contextRef="#ctx0" brushRef="#br0" timeOffset="250036.5695">20021 14416 736 0,'-34'9'272'0,"24"4"-208"0,-14 8-20 0,14-4 108 15,-14 9-92-15,9 5 0 16,-9 12-36-16,5 4 12 0,-1 1-24 15,1-1-180-15,4-8 92 0,1-13-396 16,4-9 264 0,10-17-108-16</inkml:trace>
          <inkml:trace contextRef="#ctx0" brushRef="#br0" timeOffset="249858.6233">19798 14394 676 0,'0'18'248'0,"14"-1"-192"0,-4 13-16 16,4-13-12-16,1 9-24 15,4 5 8-15,6 3-8 16,4 5 52-16,0 0-32 16,0-9-12-16,-5-4-4 0,-9-4-196 0,-5-18 104 15,-10-4-412 1</inkml:trace>
          <inkml:trace contextRef="#ctx0" brushRef="#br0" timeOffset="250707.3545">20497 14489 644 0,'-10'-8'236'0,"15"12"-180"0,15 0-20 0,-6 5 88 15,6-5-76-15,9 5 24 16,-5-9-40-16,10 0 4 16,10 0-20-16,4 0-52 0,-13 0 20 15,3-9-340 1,-4 1 196-16,-9 8-260 16</inkml:trace>
          <inkml:trace contextRef="#ctx0" brushRef="#br0" timeOffset="250279.2145">20614 14114 592 0,'0'0'220'0,"0"13"-172"0,0 25-12 15,0-12 68-15,0 9-64 16,0 17 44-16,-5 4-48 16,-5 0 0-16,5 9-24 0,0 8-8 0,-9 9 0 15,4 0 28-15,0-8-16 16,1-5-32-16,-1-22 8 15,0 1-300-15,1-18 172 16,13-13-316 0</inkml:trace>
          <inkml:trace contextRef="#ctx0" brushRef="#br0" timeOffset="250967.5712">20541 13859 840 0,'-15'-43'312'0,"15"43"-244"0,0-9-16 16,15 9 16-16,4-4-48 15,6-5 60-15,9 9-44 16,14-4-8-16,1 4-16 16,19 4 16-16,-15 0-16 0,6 5 4 15,-16 0-8-15,-18 4-84 16,-11-5 40-16,-4 1-172 16,-20 0 116-16,-4-1-556 15</inkml:trace>
          <inkml:trace contextRef="#ctx0" brushRef="#br0" timeOffset="250486.7677">21012 14105 592 0,'-14'13'220'0,"14"26"-172"0,0 26-12 16,0-27 12-16,0 10-32 15,0 4 64-15,-10 13-44 16,5 12 28-16,0 14-36 16,-5-9 8-16,-4-4-20 0,-6-13-184 15,-4-14 92-15,-5-7-468 16</inkml:trace>
          <inkml:trace contextRef="#ctx0" brushRef="#br0" timeOffset="255874.3612">21318 13790 436 0,'-5'-5'160'0,"-4"5"-124"0,9 0-8 0,0 0 104 16,-10 13-76-16,10 5-12 16,-10 8-28-16,-4 4 20 15,4 9-20-15,-5 0-4 0,-9 4-8 16,0-9 4-1,4 1-4-15,-4-9 16 0,-10-5-12 16,10-8-12 0,9 0 0-16,-4-8-4 0,4-5 0 15,5-5 96-15,20-3-48 16,5-1 96-16,19-4-76 16,0 0 32-16,14-4-52 0,6 0-24 15,-6 4-8-15,11 0-80 16,-11 4 40-16,11 13-716 15</inkml:trace>
          <inkml:trace contextRef="#ctx0" brushRef="#br0" timeOffset="255561.6229">21245 13872 280 0,'0'-30'104'16,"0"25"-84"-16,0-3 0 0,15 3 100 0,-5 1-68 15,-10 0 52-15,14 4-64 16,-4 0 68-16,-10 0-60 16,0 13 88-16,10 8-76 15,4 14 44-15,-14 17-64 16,10 4-12-16,0 0-16 0,-5-4-12 15,4-5 4-15,-9-8 28 16,0-4-16-16,0-5 40 16,0-13-32-16,-9-4-144 15,9-4 64-15,-5-18-500 16</inkml:trace>
        </inkml:traceGroup>
        <inkml:traceGroup>
          <inkml:annotationXML>
            <emma:emma xmlns:emma="http://www.w3.org/2003/04/emma" version="1.0">
              <emma:interpretation id="{DC8A574C-630D-4F73-AF04-DAA3267F4457}" emma:medium="tactile" emma:mode="ink">
                <msink:context xmlns:msink="http://schemas.microsoft.com/ink/2010/main" type="inkWord" rotatedBoundingBox="19992,15304 20879,15274 20901,15911 20013,15941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48818.8283">17908 14809 696 0,'-15'-9'256'0,"30"9"-196"0,14 0-20 0,-5-8 24 16,20 8-44-16,19-13 24 15,0 8-24-15,0-3-440 16,0 8 228-16,10-5-156 0</inkml:trace>
          <inkml:trace contextRef="#ctx0" brushRef="#br0" timeOffset="248662.412">17985 14468 736 0,'-19'-5'272'0,"24"10"-208"0,9-5-20 16,1 0 72-16,19 0-72 15,0 0 8-15,10 4-32 16,-1 0-56-16,1 5 20 16,-10 4-684-16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1:59.4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F3F97BC-5CAD-4D79-B54E-0DADB2B27F97}" emma:medium="tactile" emma:mode="ink">
          <msink:context xmlns:msink="http://schemas.microsoft.com/ink/2010/main" type="inkDrawing" rotatedBoundingBox="10303,6908 17022,5314 17056,5459 10337,7053" semanticType="underline" shapeName="Other">
            <msink:sourceLink direction="with" ref="{E3C7C28F-83A2-4E81-A023-6A27E9E57B2E}"/>
          </msink:context>
        </emma:interpretation>
      </emma:emma>
    </inkml:annotationXML>
    <inkml:trace contextRef="#ctx0" brushRef="#br0">0 1535 164 0,'88'0'60'0,"-40"0"-44"0,35-5-8 0,-30-3 44 15,49-5-32-15,34-4 0 16,15-9-12-16,43-9 64 16,49-4-40-16,5-21 32 15,53-9-36-15,5-9-8 16,44-8-12-16,-15 4 4 0,39 12-8 16,-34 6 40-16,30-14-20 15,-50-4 48-15,11 0-40 16,-20-5 20-16,-44 10-32 15,-5 3-8-15,-19 10-8 16,-39 7 4-16,-39 14-4 16,-24 4 8-16,-10 0-8 0,-19 9 16 15,-10 0-12-15,-9 4-12 16,-16 5 0-16,-4 8 28 16,-10 0-12-16,-19 4-4 15,-10 5-4-15,-10-1-40 16,-9 1 20-16,-15 0-216 15,-15 4 132 1,1 0-216-16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0:37.0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66EDB67-23C2-466E-9CFA-0453CCE69E8F}" emma:medium="tactile" emma:mode="ink">
          <msink:context xmlns:msink="http://schemas.microsoft.com/ink/2010/main" type="inkDrawing" rotatedBoundingBox="9808,1783 12421,1769 12422,1796 9809,1810" semanticType="underline" shapeName="Other">
            <msink:sourceLink direction="with" ref="{BD6A8A2C-CD8E-4633-9A79-45559A05C32C}"/>
          </msink:context>
        </emma:interpretation>
      </emma:emma>
    </inkml:annotationXML>
    <inkml:trace contextRef="#ctx0" brushRef="#br0">7239 687 560 0,'14'0'208'0,"-14"0"-164"0,20-8-8 15,-16 3 144 1,6 10-104-16,5-10 104 15,9 5-104-15,0-4 80 16,6 8-88-16,13-4 48 16,11 0-72-16,28 0 48 15,11 9-52-15,52-9 32 0,6 0-40 16,53-4-28 0,-10 4-4-16,44-5 44 0,-24 14-24 15,10-9 8-15,-35 0-16 0,-9-4 0 16,-34 4-4-16,-25-5-8 15,-29-3 4-15,-33-1-24 16,-20 9 12-16,-35-4-208 16,-4 4 120-16,-29 0-260 15,5 4 200-15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1:33.1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B9A055-4488-4DCD-A0AF-301434CE75D3}" emma:medium="tactile" emma:mode="ink">
          <msink:context xmlns:msink="http://schemas.microsoft.com/ink/2010/main" type="inkDrawing" rotatedBoundingBox="4534,5617 4634,7768 4246,7785 4146,5635" semanticType="verticalRange" shapeName="Other">
            <msink:sourceLink direction="with" ref="{15B87B05-C98A-4BB3-96F7-027038A78CF7}"/>
          </msink:context>
        </emma:interpretation>
      </emma:emma>
    </inkml:annotationXML>
    <inkml:trace contextRef="#ctx0" brushRef="#br0">1958 4501 416 0,'-107'151'152'0,"53"-17"-116"0,-14 21-12 0,29-30 32 16,5 70-36-16,10 8 0 16,24 38-12-16,49-20-8 15,23-27 4-15,11-8-148 16,14-5 80-16,34-17-228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1:32.8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6BD531-BDA8-48EC-9E53-8963C89214C8}" emma:medium="tactile" emma:mode="ink">
          <msink:context xmlns:msink="http://schemas.microsoft.com/ink/2010/main" type="inkDrawing" rotatedBoundingBox="5165,7470 5475,5467 5825,5522 5515,7525" semanticType="verticalRange" shapeName="Other">
            <msink:sourceLink direction="with" ref="{15B87B05-C98A-4BB3-96F7-027038A78CF7}"/>
          </msink:context>
        </emma:interpretation>
      </emma:emma>
    </inkml:annotationXML>
    <inkml:trace contextRef="#ctx0" brushRef="#br0">3255 4410 404 0,'-136'-26'148'0,"136"26"-112"0,-102 52-12 0,58 4-4 16,15 4-16-16,-15 53-4 16,5 8 4-16,-5 60 28 0,6 39-16 15,4-21-24-15,9 12 4 16,20-3-88-16,10-27 52 16,20-56-4-1,-6-4 28-15,20-30-112 16,0-22 72-16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1:32.6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BA21AE5-8DFA-4FC2-A15B-02DFF82319D5}" emma:medium="tactile" emma:mode="ink">
          <msink:context xmlns:msink="http://schemas.microsoft.com/ink/2010/main" type="inkDrawing" rotatedBoundingBox="5743,7242 6382,5947 6874,6190 6236,7485" semanticType="verticalRange" shapeName="Other">
            <msink:sourceLink direction="with" ref="{15B87B05-C98A-4BB3-96F7-027038A78CF7}"/>
          </msink:context>
        </emma:interpretation>
      </emma:emma>
    </inkml:annotationXML>
    <inkml:trace contextRef="#ctx0" brushRef="#br0">4304 5075 112 0,'-68'-35'44'0,"68"35"-36"0,-73-17 0 16,25 17 12-1,9 0-12-15,-44 13-20 16,10 4 4-16,-24 9 76 15,24 13-40-15,-9 30 36 16,14 5-36-16,19 29 52 16,5 1-44-16,20 21 12 15,14-4-32-15,15 22 0 16,10-14-8-16,9-8-8 16,5-22 4-16,5-21-92 15,5-17 48-15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39:03.15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FFBA4F-568A-460D-B000-E528DEEDF39E}" emma:medium="tactile" emma:mode="ink">
          <msink:context xmlns:msink="http://schemas.microsoft.com/ink/2010/main" type="writingRegion" rotatedBoundingBox="20866,5370 23422,5236 23463,6009 20907,6143"/>
        </emma:interpretation>
      </emma:emma>
    </inkml:annotationXML>
    <inkml:traceGroup>
      <inkml:annotationXML>
        <emma:emma xmlns:emma="http://www.w3.org/2003/04/emma" version="1.0">
          <emma:interpretation id="{A55934BA-0336-4291-8ECA-8A965A5C16AA}" emma:medium="tactile" emma:mode="ink">
            <msink:context xmlns:msink="http://schemas.microsoft.com/ink/2010/main" type="paragraph" rotatedBoundingBox="20866,5370 23422,5236 23463,6009 20907,6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FD32A4-BB1E-411E-8958-A19D14ACBA32}" emma:medium="tactile" emma:mode="ink">
              <msink:context xmlns:msink="http://schemas.microsoft.com/ink/2010/main" type="line" rotatedBoundingBox="20866,5370 23422,5236 23463,6009 20907,6143"/>
            </emma:interpretation>
          </emma:emma>
        </inkml:annotationXML>
        <inkml:traceGroup>
          <inkml:annotationXML>
            <emma:emma xmlns:emma="http://www.w3.org/2003/04/emma" version="1.0">
              <emma:interpretation id="{41EF1E1E-9266-4F84-A109-4EFB5A7EA8E2}" emma:medium="tactile" emma:mode="ink">
                <msink:context xmlns:msink="http://schemas.microsoft.com/ink/2010/main" type="inkWord" rotatedBoundingBox="20866,5370 23422,5236 23463,6009 20907,6143"/>
              </emma:interpretation>
              <emma:one-of disjunction-type="recognition" id="oneOf0">
                <emma:interpretation id="interp0" emma:lang="" emma:confidence="1">
                  <emma:literal>887</emma:literal>
                </emma:interpretation>
                <emma:interpretation id="interp1" emma:lang="" emma:confidence="0.5">
                  <emma:literal>8 8 7</emma:literal>
                </emma:interpretation>
                <emma:interpretation id="interp2" emma:lang="" emma:confidence="0.5">
                  <emma:literal>88 7</emma:literal>
                </emma:interpretation>
                <emma:interpretation id="interp3" emma:lang="" emma:confidence="0">
                  <emma:literal>8 87</emma:literal>
                </emma:interpretation>
                <emma:interpretation id="interp4" emma:lang="" emma:confidence="0">
                  <emma:literal>8 8&gt;</emma:literal>
                </emma:interpretation>
              </emma:one-of>
            </emma:emma>
          </inkml:annotationXML>
          <inkml:trace contextRef="#ctx0" brushRef="#br0">20843 4954 216 0,'5'-26'80'0,"-5"26"-60"0,10-13-8 0,-10 4 12 15,0 9-16-15,0-13 16 16,0 5-16-16,-15-5 84 16,5 8-48-16,-14 1-20 15,0 4-16-15,-10-4-8 16,0 8 0-16,-25-4 0 16,11 4 0-16,-15-4 0 15,9 5 0-15,-4-1 96 16,14 0-52-16,1 1 0 15,18 3-28-15,11-8 16 16,9 9-20-16,19 0 48 16,11-5-32-16,18 9 4 15,11 4-20-15,-1 13 0 16,-4 1-4-16,4 12-8 16,-14 4 4-16,-5 5 4 15,0 0-4-15,-19-5 24 16,4 1-16-16,-19-5 24 15,-9-4-24-15,-6-9 12 16,-5 0-12-16,-18-8 0 16,-6-5-4-16,-5-8-8 15,6 0 4-15,-6-9-4 16,15 0 0-16,-5-9 8 16,5 5-4-16,10-9-12 15,4 4 4-15,16-17-16 0,18 13 12 16,6-13 20-16,4 13-4 15,24-17-40-15,-9 8 20 16,15-8 20-16,-15 4-4 0,4-8 0 16,-4 8 0-16,-15-9-4 15,10 9 0-15,-9-8 24 16,-6 12-12-16,-14-4-12 16,5 5-4-16,-10-5-16 15,0 9 12-15,0-1 20 16,10 5-4-16,14 0-144 15,-10 5 72-15</inkml:trace>
          <inkml:trace contextRef="#ctx0" brushRef="#br0" timeOffset="600.3384">21552 4889 416 0,'34'-4'152'15,"-34"4"-116"-15,0-18-12 0,0 10 136 16,10 8-92-16,-10-13 24 15,0 8-52-15,-10-3-8 16,-4 3-20-16,-6-3-24 16,-4 4 4-16,-10 4 12 15,10 4 0-15,-15-4-4 16,5 8 4-16,-15-8-4 16,15 9 0-16,0-5-44 15,20 5 24-15,-6 4 24 0,6 0 0 0,28 0 20 16,6 0-16-16,4 4 4 15,0 5-4-15,1 4 12 16,9 4-12-16,5 13 16 16,-15 0-16-16,10 13 4 15,-15-4-4-15,-4 4 4 16,-1-4-8-16,-14 0 16 16,0-9-12-16,-19-4 24 15,9-4-20-15,-19-9-12 16,5-5-4-16,-15-4 40 15,5-4-24-15,-5-8 8 16,10 3-12-16,0-12 4 16,9 0-8-16,-4-9 8 15,14 0-8-15,5-13-12 16,5 4 4-16,5-12-4 16,15 8 0-16,4-9 8 15,0 5 0-15,10-5-12 16,0 10 8-16,-9-6 4 15,9 10 0-15,-10-5-12 16,0 4 8-16,-9-4 12 16,9 5-4-16,-14-5 76 15,0 9-44-15,-10-5-12 16,0 9-16-16,0-4-8 16,4 8 0-16,-4-8 16 15,10 8-8-15,0-4-108 16,14 9 52-16</inkml:trace>
          <inkml:trace contextRef="#ctx0" brushRef="#br0" timeOffset="1065.6321">22067 4919 416 0,'0'0'152'0,"0"0"-116"0,-4-4-12 0,-1 0 76 15,10 8-60-15,-1-4 60 16,1 0-56-16,0 0 24 15,10 4-40-15,4-4-28 16,5 4 0-16,6-4 24 16,-1 5-12-16,5-14 12 15,5 13-12-15,4-8 12 16,1 4-16-16,-5-8 24 16,0 3-20-16,-10-3 40 15,-5 3-28-15,-9-3 40 16,-5 3-36-16,-10 1-24 15,0 4-4-15,-10 0-20 16,0 9 12-16,-4 4-4 0,4 8 4 0,-5 22-28 16,6 5 20-16,-6 25 32 15,10 5-8-15,-9 8 60 16,4-4-36-16</inkml:trace>
          <inkml:trace contextRef="#ctx0" brushRef="#br0" timeOffset="-643.7109">19949 4919 164 0,'5'-17'60'0,"-5"17"-44"0,19-17-8 0,-9 8 148 16,0 5-88-16,0-5 68 16,-1 5-76-16,-4-5 20 15,5 9-48-15,-5 4 8 16,0 5-24-16,-10 4 20 15,5 9-24-15,-5 3-4 16,0 1-4-16,0 9 4 16,5-1-4-16,-5 5-36 15,5-4 16-15,-5 4 40 16,5 0-12-16,-4-5 24 16,8-4-20-16,-4 1 28 15,5-5-28-15,0-9-92 16,10 0 40-16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1:31.3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14F01B-C7E8-4C26-B309-FC37773E1ACD}" emma:medium="tactile" emma:mode="ink">
          <msink:context xmlns:msink="http://schemas.microsoft.com/ink/2010/main" type="inkDrawing" rotatedBoundingBox="10516,5044 11733,7197 10763,7745 9547,5592" hotPoints="10787,5711 11406,7449 10391,7272 9772,5534" semanticType="enclosure" shapeName="Parallelogram">
            <msink:destinationLink direction="with" ref="{E200461F-D9FD-4F69-B3FF-A97B98843EB5}"/>
          </msink:context>
        </emma:interpretation>
      </emma:emma>
    </inkml:annotationXML>
    <inkml:trace contextRef="#ctx0" brushRef="#br0">7715 4328 132 0,'136'-9'52'0,"-136"9"-44"0,116 26 4 0,-43-4 8 15,0 12-12-15,29 61 104 16,0 9-64-16,0 60 16 16,-9 0-40-16,-21 26 32 15,-13-17-32-15,-20 13-24 16,4-27 0-16,-28 5 8 16,4-21-4-16,-9-14 32 15,-10-25-20-15,-19-22 12 16,4-17-16-16</inkml:trace>
    <inkml:trace contextRef="#ctx0" brushRef="#br0" timeOffset="-419.6152">7093 4410 416 0,'165'26'152'0,"-165"-26"-116"0,199 95-12 0,-106-26 20 16,-11 4-28-16,20 57 12 15,-5-5-16-15,-14 48 28 16,0-22-24-16,-40 22-32 16,-14-14 8-16,-33 10-68 15,-11-18 40-15,-43-8-184 16,-1-23 120-16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1:31.7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200461F-D9FD-4F69-B3FF-A97B98843EB5}" emma:medium="tactile" emma:mode="ink">
          <msink:context xmlns:msink="http://schemas.microsoft.com/ink/2010/main" type="inkDrawing" rotatedBoundingBox="12141,5273 12851,7316 12432,7461 11723,5419" semanticType="callout" shapeName="Other">
            <msink:sourceLink direction="with" ref="{D11DB3D3-8225-4270-98F1-0ABA92B1C0E9}"/>
            <msink:sourceLink direction="with" ref="{CB14F01B-C7E8-4C26-B309-FC37773E1ACD}"/>
          </msink:context>
        </emma:interpretation>
      </emma:emma>
    </inkml:annotationXML>
    <inkml:trace contextRef="#ctx0" brushRef="#br0">9153 4302 372 0,'189'17'140'0,"-189"-17"-112"0,141 69-4 0,-63 18 56 16,5-1-48-16,19 78 4 15,-20 5-20-15,-9 46-4 16,-15-12-4-16,-19 22 36 16,-10-22-20-16,-24-17-24 15,0-35 0-15,-34-17 24 16,-5-39-12-16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1:34.0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0D2A459-1FE7-4971-96FD-EBF8583CDF7E}" emma:medium="tactile" emma:mode="ink">
          <msink:context xmlns:msink="http://schemas.microsoft.com/ink/2010/main" type="inkDrawing" rotatedBoundingBox="14943,5521 14985,7743 14580,7751 14537,5529" semanticType="verticalRange" shapeName="Other"/>
        </emma:interpretation>
      </emma:emma>
    </inkml:annotationXML>
    <inkml:trace contextRef="#ctx0" brushRef="#br0">12034 4427 132 0,'53'-17'52'0,"-53"17"-44"0,63 65 4 15,-29-5 60 1,0 9-40-16,5 52 68 15,0 4-60-15,0 70 0 16,-5-14-24-16,-24 65 32 16,9-26-24-16,-38 1-4 15,-6-40-12-15,-43-12 12 16,0-36-12-16,-43-3 4 16,14-22-4-16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4:57.79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501 81 676 0,'0'-52'248'0,"4"43"-192"0,-4 0-16 0,5 1 4 16,-5 8-32-16,0 0 56 15,-5 17-36-15,-9 22-16 16,-10 0-8-16,-1 17 8 0,-4-4-8 16,-10 0-4-16,-5-18 0 15,-4 5 12-15,-6-4-8 0,6-14-12 16,-1 1 0-16,6-5-4 15,4 0 0-15,10 1-28 16,14 3 20-16,10-8-4 16,15 13 12-16,14 0 8 15,15 17 0-15,5 5 8 16,4 3-4-16,-4 1 32 16,-10 0-20-16,0-4-4 15,-10-9-8-15,-4-9 4 16,-6-4-4-16,-4-5-80 15,-5-3 40-15,-5-10-532 16,10-4 312 0,9-21 56-16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4:58.1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457 31 696 0,'-10'-26'256'0,"15"26"-196"0,-5 0-20 0,-5 0 40 16,0-4-52-16,-4 4-20 15,-1 0-8-15,-9 13 24 16,-11-4-12-16,-4-5-32 0,-9 9 12 16,-1 0-8-16,0 4 8 15,10 0 0-15,5 5 0 0,10 4 8 16,14 4 0-16,15 9 24 15,14 8-12-15,10 5 12 16,10 0-12-16,-1-9-8 16,-4-4 0-16,-15-4 12 15,-9-9-8-15,-10-5 60 16,-15-8-40-16,-14 0 32 16,-20-4-32-16,-9-5-16 15,-1-13-8-15,1-4 12 16,9-4-8-16,10-9-100 15,5-4 48-15,14 0-580 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4:58.5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-1 2 612 0,'0'0'228'0,"5"-4"-180"0,-5 4-12 16,0 0 124-16,0 0-96 15,10 4 60-15,4 1-68 16,6-1 28-16,9 4-48 16,0-3 0-16,5-5-24 0,5 0 12 15,0 0-16-15,0 0-268 16,-10-5 144-16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4:59.08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204-1 652 0,'-9'-8'244'0,"9"12"-192"0,0-4-12 0,0 0 92 0,0 0-80 15,9 4-12-15,-4 5-24 16,5 4-4-16,5 8-8 16,4 5 32-16,-4 5-20 0,4 3-32 15,5 5 8-15,1-4 8 16,-1-5 4-16,0 0 8 15,-4-4-8-15,-1-4 32 16,-4-5-20-16,-11-4 4 16,-4-5-12-16,0 1 28 15,-4-5-20-15,-1 1-12 16,0-5-8-16,0 4-40 16,0 5 24-16,-5 4 8 0,1 12 8 15,-11 14-16-15,1 22 12 16,-5 21-12-16,-6 4 8 15,1-4 44-15,-5-13-20 16,0-4-36-16,-9-9 12 16,4-13-104-16,0-8 64 15,5-5-292 1,0-12 188-16,14 3-200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0.0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22 11 364 0,'-24'-9'132'0,"24"9"-100"0,0-4-12 0,0 4 200 15,0 0-124-15,0 0 120 16,10 0-124-16,-1 0 24 15,6 0-72-15,4 0 36 0,1 0-44 16,4 4-20-16,10 0-8 16,0-4 8-16,5 0-8 0,0 5 40 15,0-5-24-15,-5 0-40 16,-5 0 8-16,-5 0-104 16,-9-5 60-16,-5 5-136 15,-1 0 108-15,-9 0-508 16,0 0 324-1,5 13 88-15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0.2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55 7 716 0,'-54'-9'264'0,"59"14"-204"0,5 8-16 15,4-9 124-15,11 0-100 16,9-4 60-16,14 5-72 0,11-5-8 16,-1 0-28-16,-5 4-144 0,1-4 68 15,-6-4-564 1,6-1 344-16,-1 1-32 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0.4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145 1 580 0,'10'-4'216'0,"-20"8"-168"0,10 5-12 16,-9-1 128-16,4 14-96 15,-5 8-28-15,0 18-24 16,1-1-16-16,4 1 0 16,-15-1 16-16,6 1-8 0,-6-9-28 15,1-5 8-15,-5-4-560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37:37.0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94A960-CB0D-4EBB-B6FA-FBE6E77087D4}" emma:medium="tactile" emma:mode="ink">
          <msink:context xmlns:msink="http://schemas.microsoft.com/ink/2010/main" type="writingRegion" rotatedBoundingBox="15467,7478 23365,6216 23534,7276 15637,8538"/>
        </emma:interpretation>
      </emma:emma>
    </inkml:annotationXML>
    <inkml:traceGroup>
      <inkml:annotationXML>
        <emma:emma xmlns:emma="http://www.w3.org/2003/04/emma" version="1.0">
          <emma:interpretation id="{BD0F44DC-6B50-4628-BE44-1CEFE20876B8}" emma:medium="tactile" emma:mode="ink">
            <msink:context xmlns:msink="http://schemas.microsoft.com/ink/2010/main" type="paragraph" rotatedBoundingBox="15467,7478 23365,6216 23534,7276 15637,8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73C24F-37C8-4B9C-9E18-500C209F2E43}" emma:medium="tactile" emma:mode="ink">
              <msink:context xmlns:msink="http://schemas.microsoft.com/ink/2010/main" type="line" rotatedBoundingBox="15467,7478 23365,6216 23534,7276 15637,8538"/>
            </emma:interpretation>
          </emma:emma>
        </inkml:annotationXML>
        <inkml:traceGroup>
          <inkml:annotationXML>
            <emma:emma xmlns:emma="http://www.w3.org/2003/04/emma" version="1.0">
              <emma:interpretation id="{8E9C28AB-666A-484F-80C7-A8928239AC81}" emma:medium="tactile" emma:mode="ink">
                <msink:context xmlns:msink="http://schemas.microsoft.com/ink/2010/main" type="inkWord" rotatedBoundingBox="15530,7870 17130,7614 17221,8185 15621,84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14654 7523 312 0,'-20'-30'112'0,"20"30"-84"0,-5-17-12 0,5 8 136 16,0 5-88-16,0-5 44 16,0-4-64-16,0 0 20 15,5 9-36-15,0-5 0 16,5 5-16-16,-5 0 28 15,4 8-24-15,6 0-24 16,-1 9 4-16,11-4 8 16,4 8 0-16,19-17-12 15,1 4 4-15,58-4 56 16,5 5-28-16,29-1 8 16,-5 5-20-16,24-1 0 15,-19 1-4-15,-5-5 4 16,-20 9-8-16,-18 0 16 15,-26-4-12-15,-18-9 16 16,-10 9-16-16,-15-14 40 16,-10 5-24-16,-9-4-32 15,0 0 4-15</inkml:trace>
          <inkml:trace contextRef="#ctx0" brushRef="#br0" timeOffset="267.7101">15708 7195 416 0,'24'-13'152'0,"-24"13"-116"0,54-17-12 0,-20 12-40 16,4 10 4-16,16-1-4 16,4 5 8-16,0 8 16 15,1 5-4-15,-6 8 112 16,-9 4-64-16,-10 14 76 15,-10-5-72-15,-9 0 112 16,-5 0-96-16,-15 1 44 16,0-1-68-16,-20-4 0 15,1 0-28-15,-20-1 16 16,6-3-24-16</inkml:trace>
        </inkml:traceGroup>
        <inkml:traceGroup>
          <inkml:annotationXML>
            <emma:emma xmlns:emma="http://www.w3.org/2003/04/emma" version="1.0">
              <emma:interpretation id="{2507B133-C525-4A75-9A44-7460B1FB6EB3}" emma:medium="tactile" emma:mode="ink">
                <msink:context xmlns:msink="http://schemas.microsoft.com/ink/2010/main" type="inkWord" rotatedBoundingBox="17775,7428 18225,7356 18314,7915 17864,79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827.5082">16884 6910 372 0,'14'-4'140'0,"-14"4"-112"0,29-5-4 16,-14 1 100-1,-1 4-72-15,11-4 60 16,4 4-68-16,10-9-40 16,0 5-4-16,4-1 24 15,1 5-16-15,0-4 0 16,-5 8-4-16,-15-4-24 16,0 5 12-16,-19-5 48 15,-5 4-20-15,-15 0-36 16,1 1 8-16,-6-1-24 0,6 0 16 15,-6 5 0-15,11 0 8 0,-6 8-28 16,10 0 20-16,-4 5 24 16,4 4-4-16,-5 0-8 31,10 4 0-31,-10 0 28 16,5 5-12-16,-4 3-4 0,-1 1-4 0,5 0-24 15,-5 4 12-15,1-8-100 16,-1 0 56-16,0-10-72 15,5 1 68-15,-9-8-12 16,4-1 40-16,-4-8 16 16,4-1 8-16,0-8 4 15,0 0 0-15,-4 0 0 16,4 0 0-16,-4 0 132 16,4 0-72-16,-5-8 96 15,6 3-88-15,-1-3 64 16,5 3-76-16,5-8-4 15,0 13-32-15,5-8 4 16,5 8-12-16,4-9 20 16,10 9-20-16,6-9-12 15,-1 1-4-15,5-5 12 16,0 4-4-16,0-4 16 16,0 5-12-16,-10-5 16 15,-9 8-16-15,-6-8 24 16,1 9-20-16,-10 0-188 15,0 4 92-15</inkml:trace>
        </inkml:traceGroup>
        <inkml:traceGroup>
          <inkml:annotationXML>
            <emma:emma xmlns:emma="http://www.w3.org/2003/04/emma" version="1.0">
              <emma:interpretation id="{27C7912A-D456-40C3-A40E-024B00839B20}" emma:medium="tactile" emma:mode="ink">
                <msink:context xmlns:msink="http://schemas.microsoft.com/ink/2010/main" type="inkWord" rotatedBoundingBox="20901,6610 21884,6452 21998,7166 21015,73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7530.895">20080 6102 488 0,'-24'-21'180'0,"24"21"-140"0,0 30-12 16,0-13 40-1,0 5-44-15,-10 8 52 0,10 0-44 16,0 5 4-16,0-1-24 0,-5 1 12 31,5 0-16-31,-9-1 32 0,18-4-24 0,-9 1 40 16,0-5-32-16</inkml:trace>
          <inkml:trace contextRef="#ctx0" brushRef="#br0" timeOffset="88059.308">20940 6193 580 0,'44'-52'216'0,"-44"52"-168"0,10-17-12 0,-20 4 4 16,5 4-28-16,-19-8-4 15,4 4-4-15,-18 5-4 16,8 8 0-16,-13-9 0 15,9 18 0-15,-20-5-12 16,20 5 8-16,0-1-4 16,10 9 0-16,0 1 60 15,4-5-28-15,15 13 0 16,5 8-16-16,5-4 12 16,5-4-12-16,4 13-4 15,6-9 0-15,4 9-4 16,5 4 0-16,1 5 8 15,-6-1-4-15,0 1 16 16,-9-5-12-16,-6-4 32 0,1-9-24 16,-20-8 20-16,10-5-20 0,-14-17 20 15,4 0-24-15,-14-22 4 16,0-3-8-16,-11-6-8 16,11 1 4-16,-10-9-4 15,15 13 0-15,4-4-20 31,1 4 12-31,14 5 4 0,0 12 4 0,4-13-12 16,16 14 8-16,-6-1 4 16,20 5 0-16,0-9 0 15,5 9 0-15,39-14-64 16,-5 10 36-16</inkml:trace>
        </inkml:traceGroup>
        <inkml:traceGroup>
          <inkml:annotationXML>
            <emma:emma xmlns:emma="http://www.w3.org/2003/04/emma" version="1.0">
              <emma:interpretation id="{9780C68F-1F46-4396-8F3A-8EB29B6268DD}" emma:medium="tactile" emma:mode="ink">
                <msink:context xmlns:msink="http://schemas.microsoft.com/ink/2010/main" type="inkWord" rotatedBoundingBox="22310,6649 23406,6473 23534,7276 22438,7451"/>
              </emma:interpretation>
              <emma:one-of disjunction-type="recognition" id="oneOf3">
                <emma:interpretation id="interp3" emma:lang="" emma:confidence="0">
                  <emma:literal>to</emma:literal>
                </emma:interpretation>
                <emma:interpretation id="interp4" emma:lang="" emma:confidence="0">
                  <emma:literal>so</emma:literal>
                </emma:interpretation>
                <emma:interpretation id="interp5" emma:lang="" emma:confidence="0">
                  <emma:literal>So</emma:literal>
                </emma:interpretation>
                <emma:interpretation id="interp6" emma:lang="" emma:confidence="0">
                  <emma:literal>Ss</emma:literal>
                </emma:interpretation>
                <emma:interpretation id="interp7" emma:lang="" emma:confidence="0">
                  <emma:literal>To</emma:literal>
                </emma:interpretation>
              </emma:one-of>
            </emma:emma>
          </inkml:annotationXML>
          <inkml:trace contextRef="#ctx0" brushRef="#br0" timeOffset="89146.6953">21912 6102 508 0,'-34'-17'188'0,"34"17"-148"0,-73-13-8 16,39 13 36-1,10 9-44-15,-10-9 24 16,5 4-28-16,-5 5-28 16,9 4 4-16,1 0-8 15,9 0 4-15,1 4 16 16,4 0-4-16,-4-4 16 15,4 13-12-15,-5-13-28 16,10 13 8-16,-4-13 24 16,4 0-8-16,0 0 36 15,5 4-24-15,0 0 20 16,10 1-20-16,4 3 0 0,6 1-8 0,9 8-16 16,5 5 4-16,5 8 28 15,0 0-12-15,-5 0-4 16,-5-4-4-16,-20-9 20 15,1-4-12-15,-24-9 40 16,-1 1-28-16,-19-18 4 16,5-5-16-16,-15-12 0 15,10 0-4-15,-10-13-8 16,15 8 4-16,-10-4-4 16,25 5 0-16,-1-1 8 15,15 9-4-15,15-4-4 16,4 4 4-16,10-5 12 15,1 10-8-15,13-9 24 16,1 4-20-16,9-5-4 16,-4 5-4-16,9-8 40 15,1 4-24-15,-1-1-88 16,-5 10 36-16,1-5-112 16,-1 8 80-16,-9 1-48 15,0 4 64-15,-5-4 0 16,-5 4 28-16,0-5 12 15,-5 1 8-15,0-5 8 16,5 5-4-16,-5-9-4 16,5 0 4-16,-5 0 12 0,0 5-8 15,-4-1-4-15,-6 5 0 16,-14-5 28-16,-5 5-16 0,-19-1 4 16,-1 10-12-16,-14-5-8 15,5 0 4-15,-10 0 40 16,10 4-24-16,-5 0 36 15,10 1-32-15,-1-1-24 16,16 5 0-16,4 4 0 16,5-1 0-16,5 1-12 15,9 5 8-15,6-1 20 16,4 0-8-16,0 5-12 16,5 4 0-16,1 0 4 15,-1 4 0-15,-5 4 0 16,0 1 0-16,-4 4 0 15,-6 0 0-15,-9 0 24 16,0-5-12-16,-15-4 12 16,5 1-12-16,-14-10 12 15,0-4-16-15,-11-4-4 16,11-4 0-16,-15-13 12 16,10 4-8-16,-6-13-4 15,6 0 0-15,0-9 28 16,4 5-16-16,1-9-12 15,9 9-8-15,10-5-24 16,5 5 16-16,5-5-4 16,9 9 8-16,10-4 16 15,1 4-4-15,8-4-20 0,1 4 8 16,0-4 4-16,-5 4 4 0,-9-9 16 16,-1 9-8-16,-14-13 24 15,-6 9-20-15,-13-9-4 16,4 4-4-16,-15-3-16 15,6 7 8-15,-1-3 12 16,6 3-4-16,-1 5-4 16,5 5 4-16,5-1-32 15,10 5 16-15,4 4-76 16,11 4 52-16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0.8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 59 424 0,'10'-5'156'0,"-5"5"-120"0,0-4-8 0,5 4 168 16,-1-4-112-16,1-5 64 15,5 9-88-15,-1-8 44 16,1 8-60-16,-1-9 40 0,6 9-48 0,4 0 8 16,5-4-28-16,5 4 8 15,5 0-12-15,5 0-8 16,0-5 0-16,-1 5 12 16,1 0-8-16,-10-4 32 15,0 4-24-15,-10-4-56 16,-4-1 16-16,-11 5-120 15,-9 0 80-15,-14 9-352 32,-1 8-76-32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1.2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19 109 352 0,'-19'-8'132'0,"24"12"-104"0,-5-13-8 0,5 9 244 15,-1-8-148-15,6-10 44 16,10 5-96-16,4-4-8 16,5 0-32-16,10 0-12 0,5 8-8 15,-5 18 4-15,9 17-4 16,-14 4-4-16,-5 13 4 15,-4 0 12-15,-11-4-8 16,-4-4 24-16,-20-5-20 16,-4-4 24-16,-11-9-24 15,-9 0 4-15,-9 1-8 0,4-10-8 16,5-4 4-16,9 1 84 16,1-5-48-16,14 0-72 15,10 0 16-15,15 0 40 16,19 8-16-16,24-8 20 15,10 13-16-15,-9-4 20 16,-1 0-20-16,-10-5-196 16,1 0 96-16,-15-4-324 15,-10-4 228 1,-9-5-228-16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1.9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67 76 332 0,'-20'-43'120'0,"20"30"-92"0,5-4-8 0,-5 13 200 15,0 4-124-15,0 0-20 16,5 13-48-16,0 12 84 15,0 14-64-15,-5 9 60 0,0 4-64 16,0-1 24-16,-5 1-40 16,0-4-16-16,0-1-8 15,-5-3 28 1,1-10-16-16,-6-4 20 0,15-8-20 0,-10-13 20 16,10-1-24-16,-9-16 12 15,9-5-12-15,0-5-88 16,0-3 44-16,9-14-112 15,1 5 80-15,0 0-60 16,4 4 76-16,1-4-4 16,4 12 32-16,6-8 20 15,4 9 4-15,0 4 40 16,5 4-20-16,-5 9 20 16,-5 0-24-16,-9 9 8 15,0 0-16-15,-11 4 12 16,-8 0-16-16,-11 4 16 15,-4-4-16-15,-6 4-12 16,1 0 0-16,0-4 28 0,-1 9-12 16,6-5-32-16,9-8 12 15,0 13-16-15,6-5 12 16,4 0 16-16,0-4 0 16,14 13 24-16,-4-9-16 15,14-4-12-15,1 4-4 16,-1-8 20-16,10-9-8 15,0 0 4-15,-5-4-4 16,5-9 4-16,0 4-8 16,-10-4 16-16,-4-4-12 15,-6 0 24-15,-4-1-20 16,-10 1-20-16,-5 0 0 0,-9 4 12 16,-6 4 0-16,1 1-20 15,4 3 8-15,1 5-4 16,9 9 4-16,5 0 16 15,14 8-4-15,11 0 40 16,9 5-20-16,19-9-408 16,-4 0 208-16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2.43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501 37 572 0,'-19'-26'208'0,"14"26"-160"0,-5-4-12 16,10 0 68-16,-14-1-64 0,4 5 44 15,-14 5-48-15,4-1-20 16,-4 5-8-16,9-1-8 0,-9 1 0 16,5 4 8-16,4 4-4 15,-9-4-12-15,9 0 4 16,5 4-16-16,-14 5 12 16,5 4 32-16,4 4-16 0,1 17 52 15,4 23-32 1,-14 33-4-16,14 18-16 0,5-13 12 15,10 0-12-15,-15 9 16 16,15-1-16-16,-10 1 4 16,-5-18-4-16,5-12-8 15,1-14 4-15,-6-13 4 16,-5-12-4-16,1-9-12 16,-1 0 4-16,-4-9 28 15,-1 0-12-15,6 0-32 16,9 1 12-16,15-1-8 15,4 0 8-15,10-4 16 16,6-4-4-16,13-10-224 16,11-3 124-16,24-5-484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2.9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39 46 624 0,'-24'-39'228'0,"14"30"-176"0,5 9-16 16,5 0-28-1,15 0-12-15,-10 0 100 0,14 0-52 16,-9 0-20-16,14 0-12 16,1 9-12-16,-1-9 0 0,0 8 32 15,10 1-16-15,-10-5-4 16,-9 5-8-16,4 0-24 15,-9-1 12-15,5 1 32 16,-15 4-16-16,9 13 28 16,-9-5-24-16,15 9 24 15,-5 14-24-15,-5 33-4 0,14 31-4 16,-9 18 12-16,-5-14-8 16,4-4 24-16,-9 0-20 15,0 0 4-15,-9 4-8 16,4-21-8-16,-15-14 4 15,-4-16 28-15,0-14-16 16,-5-3 4-16,-15-5-12 16,0-9-280-16,-14 0 148 15,-20 0-476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4.8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32 51 736 0,'-34'-30'272'0,"34"30"-208"0,10-4-20 0,-5 4 52 15,5-4-60-15,14-5 24 16,10 9-40-16,10 0 16 16,9 0-20-16,-9 0-176 0,5 9 88 15,-15 3-564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5.0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23-1 728 0,'-24'0'268'16,"34"5"-208"-16,29-1-16 0,-15-4 36 0,20 0-52 15,14 0-4-15,10 9-12 16,5-9-460-16,0 0 244 15,9-13-144-15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5.1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50 0 652 0,'-19'9'244'0,"9"4"-192"0,5 13-12 0,5-13-40 16,-5 4-8-16,0 9-76 16,1-5 48-16,-1 18-436 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5.3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13 1 684 0,'-15'-4'252'0,"20"8"-192"0,15 1-20 0,-1-1 92 0,25 0-80 16,29 1 24-16,24 3-44 15,10 1 4-15,-10-1-20 16,-10-8-60-16,1-4 20 0,-6 4-184 16,-18-4 116-16,-21 4-216 15,-23 4 176 1,-25 9-192-16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5.7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10-5 684 0,'-14'0'252'0,"28"8"-192"0,-4-3-20 15,9-5 100-15,1 4-84 0,19 0 4 16,14 14-36-16,5-10-16 16,10 1-4-16,1-1-4 0,-11 1 0 15,-19 0 32-15,-15-1-16 16,-9 1 56-16,-30 0-40 16,-19 4-32-16,-15 4-4 15,-9 4-16-15,0 1 8 16,-1 0 8-16,21-5 4 15,-6 5-28-15,20-1 16 0,-1-4-4 16,11 1 8-16,4-1-12 16,10 0 12-16,10-8 4 15,4 4 4-15,11-9 24 16,-1 0-12-16,20-4-40 16,-6 0 16-16,-4-4-52 15,0 0 36-15,-9-1 16 16,-1-3 8-16,-14 8-32 15,-5-9 20-15,4 5-144 16,1-5 88-16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47.8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24F192D-30B1-4D13-AA21-4A7F6208B3BA}" emma:medium="tactile" emma:mode="ink">
          <msink:context xmlns:msink="http://schemas.microsoft.com/ink/2010/main" type="inkDrawing" rotatedBoundingBox="11525,12569 14398,12846 14144,15476 11271,15199" hotPoints="14263,13971 12860,15374 11458,13971 12860,12569" semanticType="enclosure" shapeName="Circle"/>
        </emma:interpretation>
      </emma:emma>
    </inkml:annotationXML>
    <inkml:trace contextRef="#ctx0" brushRef="#br0">817 276 464 0,'-34'-18'176'0,"25"10"-140"0,-6 3-8 15,15 5 84-15,-19 0-68 16,14 5 68-16,-5 3-60 16,0 1-40-16,-4 4-8 15,-1 9 4-15,-14 3-4 0,14 6 16 16,-9-1-12-16,-10 4 4 0,0 1-4 16,-14 0 28-16,9 3-20 15,-5 1 32-15,-5-9-32 16,6 9 12-16,9-4-16 15,-5 4-8-15,-5 8 0 16,15 5-16-16,-5 9 8 16,14-1 4-16,-4 5 0 15,0-5 32 1,14-4-16-16,-4-4-4 0,4 0-8 16,-5-4 20-16,6-5-12 15,9-4 4-15,-5-1-8 16,-5 6 12-16,10-1-12 15,-5 9 16-15,15 8-16 16,-20 5-4-16,10 0 0 0,10-1-4 16,-5 1 0-16,4-9-36 15,6-4 20-15,4-9 40 16,-4-4-12-16,19-4-8 16,0-5-8-16,5-4 4 15,9 8 0-15,6-8 8 16,-5 0-4-16,9 9 40 15,0-5-20-15,-9 0-56 16,-1 1 16-16,-4 3 20 16,14-4 0-16,1 5 8 15,4-5-4-15,10-4 28 16,0-4-20-16,4-1-12 0,-9 5-8 16,-9-13 4-16,4 4 0 15,-5-12 0-15,0 3 0 16,-4-12 24-1,-6-5-12-15,16-4 12 0,4 0-12 16,4-4-16-16,1-4 0 16,5-1-4-16,0 0 0 15,-15-4 8-15,-5 1 0 16,-4-1 0-16,-1 0 0 16,1 0 0-16,-6-4 0 15,6 4 16-15,-1 0-8 0,-4 0 16 16,-1 0-16-16,1 4-12 15,-1 1 0 1,-4 3 28-16,0-7-12 0,-5 7 12 16,0-3-12-16,-5-1 20 15,0-8-20-15,-5-13 4 16,0 0-8-16,-5-22 12 16,0-4-12-16,-4 0-4 15,-6-1 0-15,6 10 20 16,4 4-12-16,-19 8-4 15,5 1-4-15,-1-1-16 16,-9-3 8-16,-4-6-16 16,4 1 12-16,0-4 20 15,0-5-4-15,0 0-28 16,-10 5 8-16,5 4 4 16,0 4 8-16,-9 9-12 0,9 4 8 15,-5 4 4-15,-5 1 0 16,6-1 8-16,-1 1-4 15,-5-5-12-15,1 0 4 16,-1 0 4-16,1-9 0 16,-1 1 0-16,-9-1 0 15,-10 1 16-15,0-1-8 16,-5 5-48-16,-5 4 24 16,1 5 12-16,-11-1 4 15,1 9 0-15,4 5 4 16,0-1-16-16,6 9 8 15,-6 0 4-15,15 0 0 16,-14 0 0-16,9 0 0 0,-5 0-12 16,-9 5 8-16,-1-1 28 15,-9 5-12-15,0 0-32 16,-5-1 12-16,5 5-8 16,-1 5 8-16,11-1 16 15,4 4-4-15,6 1-36 16,-6-5 16-16,1 1 16 15,-1-1 0-15,5 0 12 16,-14 1-8-16,0-1-12 16,4 0 4-16,-4 1 4 15,0 3 0-15,4 1 0 16,1 4 0-16,9 4 0 16,0 5 0-16,5-5-20 15,5 0 12-15,0 5-4 0,10 0 4 16,-10-1 0-1,10 1 0-15,-1 4 0 0,1 0 0 16,0-5 24-16,9 5-8 16,-4 0-20-16,-5-4 4 15,9-1 4-15,-4 5 4 16,-6 4-44-16,1-12 24 16,0 12-196-16,9-13 120 15,-14 5-532 1,14 4 352-16,15-5 76 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6.2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198 17 572 0,'-5'-13'208'0,"-4"9"-160"0,-1 4-12 0,-5 9 120 15,6 8-92-15,-1 0 72 16,-5 9-80-16,6 4-32 16,-6 5-12-16,15-1-24 0,0 1 8 15,-10 4 4-15,10 0 0 16,-14 4 24-16,4-9-12 16,10-3 32-16,-14-5-28 15,-6-5 20-15,6-8-20 16,4-9 0-16,0-8-8 15,5-13 12-15,10-13-12 16,5-1-72-16,14-3 32 16,0-1-68-16,10-4 60 0,-9 5 28 15,-1-1 8-15,-5 9-12 16,6 9 8-16,-11 4-4 16,-4 18 60-1,-10 12-28-15,0 4 36 16,0 18-28-16,-15 35 36 15,1 21-36-15,-6 4-24 16,11-4-4-16,-6-13 0 16,1-13 0-16,-6-8 16 15,10-18-8-15,6-4-12 16,-6-18 0-16,10 5 12 16,0-13-4-16,14-4 52 15,-4-9-32-15,14-9-36 16,1 0 4-16,-1 1-44 15,10-9 32-15,15-5-284 0,9-8 168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6.8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709 30 684 0,'5'-4'252'0,"-10"4"-192"0,5 0-20 16,0 0 144-16,-5 0-108 15,0 0-12-15,0 0-40 16,-4 0-12-16,-11 0-4 16,-9 0 12-16,-5 4-12 0,-15-4-4 15,-9 0 0-15,5-9 4 16,-11 9-4-16,6-4-12 16,10 0 4-16,9 0 4 15,10-1 0-15,4 1 8 16,11 4-4-16,4 0-64 15,0 4 32-15,5 1 4 0,1 7 12 16,-1 6 72-16,0 8-32 16,-5 13-4-16,-4 17-12 15,4 13 0-15,-5 8-8 16,1-3 16-16,4-9-12 16,0-5 16-1,1-12-16-15,-6-9 24 0,10-9-20 16,0-9-4-16,0-8-4 15,1 0 12-15,4-4-8 16,0-9-12-16,9 0 0 16,6-4-24-16,4-1 16 15,6 5-20-15,9 0 16 0,4-4 36 16,6 4-12-16,0 9-60 16,0-9 24-16,-6 0-180 15,-4 0 112-15,-9 0-520 16,-1 0 344-1,-14 8 92-15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7.1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44 82 684 0,'-34'-39'252'0,"24"31"-192"0,10-5-20 15,5 9 40-15,5-5-52 16,9 5 68-16,6-1-56 0,9 5 0 16,24 5-24-16,0-1-12 0,10 9 0 15,-5-9-4-15,-4 0 0 16,-6 5 8-16,-9-5-4 16,-10-4 60-16,-10 0-36 15,-4 0-72-15,-6-4 20 16,-4 0-256-16,-10-9 156 15,5 13-424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8.3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10 16 312 0,'-5'-4'112'0,"5"-1"-84"0,-9-3-12 15,9 8 204-15,0 0-124 16,0 0 88-16,0 0-112 0,0 0 60 16,14 0-76-16,6 4-4 0,9 0-32 15,14 5-4-15,11 0-8 16,4-5 4-16,-4 4-8 15,-6 1 52-15,-4 4-32 16,-20-13-64-16,1 0 20 16,-1 0-108-16,-34 0-252 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8.6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155 7 464 0,'-5'0'176'0,"0"-4"-140"0,0 4-8 15,5 0 144 1,5 13 8-16,0 13-92 15,0 4 8-15,4 13-60 16,-9 22 32-16,0 38-40 0,-5 14 28 16,-4-5-28-16,-6-17-16 15,-9-4-8-15,0-13 4 0,-1-5-4 16,1-8 40-16,9-18-20 16,-4-8-32-16,14-13 4 15,10-9-104-15,14-17 56 16,11-8-424-1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8.9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178 41 520 0,'0'-30'192'0,"-5"26"-152"0,5-1-8 16,0 1 148-16,-5 4-104 16,0 4 68-16,-4 9-84 15,-6 13 8-15,15 4-36 16,-10 9 24-16,6 13-32 0,-11 17 4 16,10 26-16-16,0 17 0 15,5-4-4-15,-5-13 12 16,1-17-12-16,-1-9 4 15,-5-13-4-15,0-4 48 16,-4-9-32-16,4-8 24 16,0-9-28-16,1-9-44 15,-1-8 12-15,0-14-220 0,5-3 132 16,5-10-384 0,5-3 272-16,5-5-148 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5:09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0 98 592 0,'10'-30'220'0,"4"13"-172"0,11-9-12 0,-11 17 120 0,6 1-92 15,4-1 52-15,0 9-68 16,10 13-8-16,0 13-24 16,-5 8 32-16,-9 10-24 15,-1-1 4-15,-14-4-16 0,-5 0 36 16,-10 4-24-16,-4-13 40 16,-6-8-36-16,1 3 4 15,4-7-20-15,6-5-8 16,-6-5 0-16,15-8-40 15,10-8 20-15,4 8-12 16,20-9 16-16,10-4 16 16,14 4 0-16,1 9-116 15,-1 5 60-15,-9-1-368 16,-11 5 236-16,-8-1-284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09:22.9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108370F-0BF9-4DB5-80EF-C7089DC3158C}" emma:medium="tactile" emma:mode="ink">
          <msink:context xmlns:msink="http://schemas.microsoft.com/ink/2010/main" type="writingRegion" rotatedBoundingBox="1620,253 23397,83 23476,10096 1698,10267"/>
        </emma:interpretation>
      </emma:emma>
    </inkml:annotationXML>
    <inkml:traceGroup>
      <inkml:annotationXML>
        <emma:emma xmlns:emma="http://www.w3.org/2003/04/emma" version="1.0">
          <emma:interpretation id="{E444CA8F-BA00-440F-82DA-E227D98DE13B}" emma:medium="tactile" emma:mode="ink">
            <msink:context xmlns:msink="http://schemas.microsoft.com/ink/2010/main" type="paragraph" rotatedBoundingBox="1620,253 23397,83 23415,2324 1637,2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939183-D312-403A-8AC4-4B34E505D225}" emma:medium="tactile" emma:mode="ink">
              <msink:context xmlns:msink="http://schemas.microsoft.com/ink/2010/main" type="line" rotatedBoundingBox="1620,253 23397,83 23415,2324 1637,2494"/>
            </emma:interpretation>
          </emma:emma>
        </inkml:annotationXML>
        <inkml:traceGroup>
          <inkml:annotationXML>
            <emma:emma xmlns:emma="http://www.w3.org/2003/04/emma" version="1.0">
              <emma:interpretation id="{A366BF0C-B78D-45F1-8EED-2AF2D7343435}" emma:medium="tactile" emma:mode="ink">
                <msink:context xmlns:msink="http://schemas.microsoft.com/ink/2010/main" type="inkWord" rotatedBoundingBox="1620,253 3841,236 3849,1254 1628,1271">
                  <msink:destinationLink direction="with" ref="{F51F031A-96A6-41AB-9711-6D97B025D09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247-84 300 0,'-10'-9'112'0,"10"9"-88"0,0 9-8 0,0-5 108 15,10 9-72-15,-10 17 120 16,0 5-96-16,0 38 24 15,0 4-60-15,-5 26-16 16,0-4-12-16,0 0 24 16,5-18-20-16,-4-3-24 15,-11-10 4-15,-4 1 36 16,9-13-20-16,-10-9 16 16,11-8-16-16,-6-18-8 15,5-3 0-15,1-18-112 16,4-9 60-16,-5-21-120 15,10 0 92-15,-5-13-40 0,5 8 68 16,-5-8 24-16,10 13 20 0,-5 5 4 16,10 3 0-16,-10 1 104 15,10 3-56-15,14 10 60 16,0 8-64-16,25-9 48 16,9 14-52-16,30-10-20 15,-1 5-12-15,10-8 24 16,0 3-16-16,5-7 20 15,-4-1-20-15,13-5 8 16,-18 6-12-16,-11-1 0 16,-19 4-4-16,-19 1 28 15,-10 3-20-15,-10-3 48 16,-4-1-36-16,-20 0-24 16,0 9-4-16,-10-8 16 15,0 12-8-15,-9-8-20 16,9 4 4-16,-14-4 12 15,5 8 0-15,-15-4-20 16,9 8 8-16,-14 1 12 16,5 4 0-16,-14 4-12 15,14 5 4-15,5-5-4 16,-1 4 0-16,6-4-44 16,14 5 24-16,6-5 16 15,4 0 8-15,14-8 4 16,10-5 0-16,15-8 0 15,-5 4 0-15,5-9 24 16,-5 1-12-16,-5-10 12 0,1 6-12 16,-16-10 12-16,1 9-16 0,-15-8-4 15,5 4 0-15,-5-1-24 16,0 6 12-16,0 7-40 16,0 10 28-16,4-1-12 15,11 9 20-15,9 0 0 16,5 4 4-16,10-9 16 15,0 5-4-15,5-8-4 16,-5 7 4-16,0-12 4 16,-5 0-4-16,-5 0 8 15,-5 0-8-15,0 5-4 16,-4-1 4-16,-6 5-4 16,1-1 0-16,-5 5-20 15,-1 4 12-15,1 0-4 16,5 5 4-16,-6-9 16 15,1 4-4-15,0-4-12 16,0 0 4-16,-1-5 20 16,1 1-8-16,-5-13 32 15,0 4-24-15,0-5 20 16,4 1-20-16,-4-9-16 16,0 5-4-16,10-14 40 15,4 5-24-15,10-9 8 16,5 9-12-16,5-9 20 15,5 5-16-15,-5-1 12 16,-1 9-12-16,1-4 12 16,-5 9-16-16,0-1-48 0,0 5 24 0,0-1-420 15,0 5 240-15</inkml:trace>
          <inkml:trace contextRef="#ctx0" brushRef="#br0" timeOffset="-1096.5315">33 2 364 0,'-19'-4'132'0,"19"4"-100"0,-10 0-12 15,5 0 156 1,10 0-100-16,-5 0 76 16,0 0-88-16,0 4-16 15,10 0-32-15,-10-4 24 16,19 0-24-16,6 0 48 16,9 0-36-16,24 0-4 15,5 0-16-15,15 0-16 16,-1 0 4-16,1 0 20 15,-10 0-8-15,-9 0-12 0,-11 4 0 0,-9-4 48 16,-10 5-24-16,-9-5 0 16,-1 0-12-16,-9-5 28 15,4 5-20-15,-9-4-56 16,0 4 16-16,-10-4-216 16,0 8 128-16</inkml:trace>
        </inkml:traceGroup>
        <inkml:traceGroup>
          <inkml:annotationXML>
            <emma:emma xmlns:emma="http://www.w3.org/2003/04/emma" version="1.0">
              <emma:interpretation id="{7161F544-71F4-4BD5-A5E0-876764D0E552}" emma:medium="tactile" emma:mode="ink">
                <msink:context xmlns:msink="http://schemas.microsoft.com/ink/2010/main" type="inkWord" rotatedBoundingBox="4653,387 7599,364 7607,1318 4660,1341">
                  <msink:destinationLink direction="with" ref="{F51F031A-96A6-41AB-9711-6D97B025D09C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52.3229">3973 165 768 0,'-19'-21'284'0,"19"21"-220"0,-10 0-20 15,1 0 76 1,9 13-76-16,-15-5-20 15,0 5-12-15,-4 13 4 16,14 4-8-16,-14 17-204 16,19-8 104-16,-10 17-332 0,10-9 236 0,-10 0 52 15,20 0 88-15,-20-8 328 16,5 0-152-16,-4-9 144 16,-1 8-156-16,-5-12-20 15,6-4-56-15,-6 3-12 16,5 6-16-16,1-6-24 15,4 1 4-15,0 0 12 16,10 4 0-16</inkml:trace>
          <inkml:trace contextRef="#ctx0" brushRef="#br0" timeOffset="1773.5211">4202 711 728 0,'-20'-5'268'0,"20"5"-208"0,0 13-16 0,0-8 44 16,10-1-56-16,5 4 4 15,4 1-20-15,5-5-4 16,5 5-4-16,5-9 28 16,5 4-20-16,-5-8 40 15,-5 0-32-15,-4-5 4 16,-1 9-16-16,-9-9 0 15,-1 5-4-15,-14-9 20 16,5 9-16-16,-19-5-48 16,4 5 20-16,-19 0-40 15,4 4 32-15,-14 4-8 0,5 9 20 16,0 4-8-16,10 0 8 0,5 5-8 16,14 4 8-1,10-5-20-15,14 5 20 0,15-9 32 16,5-4-12-16,14-17 28 15,1-1-24-15,19-20-56 16,0 3 20-16,9-8-60 16,-9 9 48-16,-5-14 8 15,-10 9 16-15,-19-17 48 16,-5 9-24-16,-19-22 8 16,-5 5-12-16,-10 3 64 15,0 10-40-15,-10 8 68 16,5 13-60-16,-10 12-16 15,11 14-16-15,-11 21 0 16,10 4-4-16,-5 9-12 16,6 4 4-16,8 5 12 15,6-5-4-15,10 9 24 16,9-9-16-16,10 1 12 16,0-5-12-16,4-5 28 15,1-12-24-15,19-26-32 16,-14 9 8-16,4-31 8 15,5 5 4-15,-9-22 16 16,4 9-12-16,-23-8 4 16,-6 7-4-16,-19-3-8 15,0 13 4-15,-20 3-16 0,5 10 8 16,-14 12-48-16,0 13 24 0,-1 9 8 16,16 8 8-16,-1 5 36 15,0 4-12-15,15 0-20 16,19-4 0-16,10-13 32 15,10-1-16-15,5-20 28 16,-1-1-24-16,6-21-64 16,-10 0 24-16,-10-18 20 15,0 1 8-15,-15-31-16 16,0 9 8-16,-14-29 4 16,5 3 4-16,-10-4 0 15,0 17 0-15,0 18 24 16,0 16-12-16,0 22-32 15,0 18 12-15,5 29 28 16,0 13-12-16,14 18 8 16,-4-1-8-16,-1 9 72 15,6-4-44-15,-6 13-100 16,6-9 32-16,-1 4-520 16,-4-8 304-16</inkml:trace>
          <inkml:trace contextRef="#ctx0" brushRef="#br0" timeOffset="571.5236">3172 41 236 0,'-25'8'88'0,"25"-8"-68"0,-14 39-4 16,14-9 132-16,0 0-84 0,-10 34 60 15,5 5-68-15,-4 17 0 16,9-13-32-16,-10-13-4 16,5-4-12-16,-14-9 20 15,14-8-16-15,-5-9-20 16,5 0 0-16,-5-21-4 15,10-9 4-15,-4-9 16 16,4-4-4-16,-5-13-4 16,10 5 4-16,-5-5 84 15,4 5-48-15,1 4 88 16,5 12-72-16,0-3 16 16,-5 8-40-16,19 0 24 15,-5 13-32-15,15-13 4 16,0 8-16-16,25-8 36 15,-1 4-24-15</inkml:trace>
          <inkml:trace contextRef="#ctx0" brushRef="#br0" timeOffset="258.1872">3104 62 704 0,'-15'-4'264'0,"15"4"-208"0,-10-9-12 0,10 9 64 15,20 9-68-15,-6-9 28 16,11 4-40-16,18-8-8 15,11 4-12-15,19 0 36 16,0 4-20-16,0-4 12 16,-5 0-20-16,-15 0-148 15,-4 0 68-15,-25 0-360 16,-10 0 236-16</inkml:trace>
        </inkml:traceGroup>
        <inkml:traceGroup>
          <inkml:annotationXML>
            <emma:emma xmlns:emma="http://www.w3.org/2003/04/emma" version="1.0">
              <emma:interpretation id="{698FAC02-39FD-4B1A-8188-608B33275AA2}" emma:medium="tactile" emma:mode="ink">
                <msink:context xmlns:msink="http://schemas.microsoft.com/ink/2010/main" type="inkWord" rotatedBoundingBox="9254,1060 9413,1059 9417,1621 9259,16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47.5701">7719 771 768 0,'0'-47'284'0,"0"47"-220"0,29-9-20 0,-14 9 40 31,0 9-56-31,-11 21 8 0,6 4-24 0,-24 39 20 16,4 4-20 0,-24 18-136-16,0-9 68 0,-5 0-432 15,15-13 272-15</inkml:trace>
        </inkml:traceGroup>
        <inkml:traceGroup>
          <inkml:annotationXML>
            <emma:emma xmlns:emma="http://www.w3.org/2003/04/emma" version="1.0">
              <emma:interpretation id="{BC16A629-1107-4381-B601-753EDD44F8F0}" emma:medium="tactile" emma:mode="ink">
                <msink:context xmlns:msink="http://schemas.microsoft.com/ink/2010/main" type="inkWord" rotatedBoundingBox="10375,410 11603,400 11619,2416 10391,2426"/>
              </emma:interpretation>
            </emma:emma>
          </inkml:annotationXML>
          <inkml:trace contextRef="#ctx0" brushRef="#br0" timeOffset="5797.5618">8773 2077 300 0,'-4'4'112'0,"4"-4"-88"0,4 0-8 15,-4-4 204 1,5 4-124-16,-5-13 68 15,10 4-96-15,-5-12 24 16,0 4-56-16,0-31-12 16,9 10-12-16,1-40 16 0,-1 14-16 0,1-26-12 15,-1 8-4-15,1-34-4 16,5 9 0-16,-6-26 16 16,1 17-4-16,-1-9-4 15,1 26 4-15,-5-12 40 16,4 25-24-16,-4-18 68 15,4 27-48-15,-4-22 36 16,5 26-44-16,4-4 24 16,-4 21-28-16,9 0 0 15,-5 13-16-15,-4 5-24 16,9 16 4-16,1 9-12 16,-1 9 8-16,-14 13 16 15,14 12 0-15,-24 13 16 16,0 9-12-16,-24 13 4 15,-1 0-4-15,-9-4-40 16,10-5 16-16,-10-8-100 16,10-9 64-16,9-13-12 15,5-4 40-15,1-18-40 16,18 1 36-16,1-9-20 16,14 9 28-16,15 4-8 15,10 4 16-15,9 13 16 16,0 5 0-16,1 8-12 15,-11 0 4-15,-14 0 48 16,-4 0-24-16,-21-4 68 16,-9-5-48-16,-39-3 36 0,5-1-44 0,-24-4-20 15,9 0-4-15,-9-9 24 16,10 4-16-16,4-16-12 16,15-5-8-16,9-13-280 15,11 5 156-15</inkml:trace>
          <inkml:trace contextRef="#ctx0" brushRef="#br0" timeOffset="6095.8156">9745 157 696 0,'-10'55'256'0,"10"-55"-196"0,-4 99-20 0,-1-56 24 16,10 0-44-16,-5 9 52 15,0-5-40-15,0-4-24 16,0-4-8-16,0-14 0 16,4 1 0-16,-4-17 96 15,0-1-52-15,0-16-20 16,0 3-12-16,0-20 12 16,5 3-12-16,0-25 4 15,10 0-8-15,-1-14-16 16,6 14 4-16,4-9 28 15,5 18-12-15,0 12 12 16,5 13-12-16,0 4-8 16,5 18 0-16</inkml:trace>
        </inkml:traceGroup>
        <inkml:traceGroup>
          <inkml:annotationXML>
            <emma:emma xmlns:emma="http://www.w3.org/2003/04/emma" version="1.0">
              <emma:interpretation id="{9873573A-41AA-4529-8191-BC861340D92D}" emma:medium="tactile" emma:mode="ink">
                <msink:context xmlns:msink="http://schemas.microsoft.com/ink/2010/main" type="inkWord" rotatedBoundingBox="12085,424 13660,411 13665,1086 12091,1099"/>
              </emma:interpretation>
            </emma:emma>
          </inkml:annotationXML>
          <inkml:trace contextRef="#ctx0" brushRef="#br0" timeOffset="6515.4328">10469 79 860 0,'0'0'320'0,"0"0"-248"0,-5 0-20 0,5 5 16 16,5-1-48-16,-5 4 8 15,10 5-16-15,4 9 28 16,6-1-24-16,14 5 12 15,0 0-16-15,14 4 12 16,6 0-16-16,9-9 4 16,-5 1-4-16,-4-1 12 15,-6 1-12-15,-9-9-4 16,-10 0 0-16,-9 4 4 16,-6 0-4-16,-14 0 32 15,-5 0-20-15,-19 9 12 16,5-4-16-16,-20 8 0 15,5-5-4-15,-20 1 12 16,11-4-12-16,-11-1 16 16,11-4-16-16,-6 1-4 15,15-6 0-15,-5-3-112 16,15 0 60-16,-1-9-392 0,16 0 240 16</inkml:trace>
          <inkml:trace contextRef="#ctx0" brushRef="#br0" timeOffset="6936.0515">11193 88 632 0,'-5'-9'236'0,"5"9"-184"0,5 13-16 0,-5-4 104 15,5-1-84-15,0 9 60 16,9-4-72-16,11 13 24 15,-1-4-40-15,10-1 28 16,-5-4-32-16,10 5 12 16,0-5-20-16,-5 0 36 15,-5 0-28-15,-15-12-12 16,11 12-8-16,-16-9 20 16,1 1-12-16,-20 4-12 15,10-5-4-15,-14 18 4 16,9-4 0-16,-24 8 16 15,9 4-8-15,-14 5 16 16,5-5-16-16,-10 5 16 16,10-5-16-16,-10-4-4 15,10 0 0-15,-10-8 4 16,20-5-4-16,-10-4 16 0,14 0-12 0,1-9 24 16,14 0-20-16,5-8-164 15,4 0 84-15,6-5-424 16,9 1 272-16</inkml:trace>
          <inkml:trace contextRef="#ctx0" brushRef="#br0" timeOffset="7251.0676">11965 139 624 0,'20'-21'228'0,"-20"21"-176"0,14-9-16 0,-14 5 148 16,5 4-108-16,-5-4 120 16,5 4-112-16,-5-5 28 15,5 5-68-15,-5 5-8 16,0 3-20-16,-5 14 52 16,5 8-40-16,-5 17 32 15,5 5-32-15,-5 8-28 16,10 0 0-16,0 0 24 0,0 0-12 15,0-21 24 1,0 4-24-16,0-13 12 16,-1-4-12-16,1-9-88 15,0 0 44-15,-5-13-376 16,0 1 224-16</inkml:trace>
        </inkml:traceGroup>
        <inkml:traceGroup>
          <inkml:annotationXML>
            <emma:emma xmlns:emma="http://www.w3.org/2003/04/emma" version="1.0">
              <emma:interpretation id="{A71F4E47-3331-413B-AA63-1036C0B77D17}" emma:medium="tactile" emma:mode="ink">
                <msink:context xmlns:msink="http://schemas.microsoft.com/ink/2010/main" type="inkWord" rotatedBoundingBox="14483,1090 14568,1089 14570,1437 14486,143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243.5262">12879 767 780 0,'10'-22'288'0,"-1"26"-224"0,6 5-20 0,-10 0 68 16,4 3-72-16,1 23 16 15,0 8-32-15,-20 13 24 16,0 8-32-16,-24-4-420 16,5-4 220-16</inkml:trace>
        </inkml:traceGroup>
        <inkml:traceGroup>
          <inkml:annotationXML>
            <emma:emma xmlns:emma="http://www.w3.org/2003/04/emma" version="1.0">
              <emma:interpretation id="{24C79DA0-EABA-46F6-9BCA-89DA84C5CDF9}" emma:medium="tactile" emma:mode="ink">
                <msink:context xmlns:msink="http://schemas.microsoft.com/ink/2010/main" type="inkWord" rotatedBoundingBox="15552,165 19852,132 19860,1082 15560,111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517.8706">14953 423 384 0,'5'-26'140'0,"-5"26"-108"0,10-26-8 15,-10 9 92 1,5 9-68-16,-10-14 16 16,5 5-40-16,-10-5 24 15,5 10-32-15,-4-1 20 0,-11 4-20 0,-9 9-8 16,10 4-4-16,-15 9 28 15,9 4-16-15,-23 13 48 16,14 5-36-16,-10-1 28 16,20 1-28-16,-1-1 0 15,21 0-16-15,-6-12 0 16,10-1-4-16,24 1 12 16,0-9-12-16,1-13 24 15,9 0-20-15,5-13-20 16,4 4 0-16,-18-8-112 15,-1-9 68-15,0-4-4 16,-4 9 32-16,-20-9 8 16,9 12 8-16,-14 10 16 15,5 8-4-15,-4 17 60 16,4 4-36-16,-10 14 40 16,10-1-36-16,10 1 8 15,-1 3-24-15,16-16 28 16,9 3-28-16,19-12 4 15,5 5-12-15,15-18-8 16,0 8 4-16,0-16-32 16,-10-1 16-16,-9-4 4 15,-6 4 8-15,-9-21-20 16,-10 13 12-16,-19-30 4 16,0 17 4-16,-15-17 0 15,0 8 0-15,-10 0 8 0,6 9-4 16,-16 22-4-16,11-1 4 0,-20 22-16 15,9 13 8 1,-9 4 4-16,5 13 0 0,0 0 8 16,15-5-4-16,4-3 8 15,10-5-8-15,10 0 16 16,4-13-12-16,10-4-48 16,10 4 24-16,0-17-140 15,0 0 88-15,0-26-64 16,-4 5 72-16,-1-31-72 15,0 5 76-15,-10-35-132 16,1 5 108-16,-6-9 44 16,1 13 28-16,-5 0 220 15,4 22-116-15,-14-5 104 16,10 17-116-16,-10 5 32 16,0 17-68-16,0 12 12 15,-15 10-40-15,6 20 0 16,-1 10-12-16,-5 29 28 15,6 9-20-15,-6 17 12 16,5-8-16-16,6-5-16 16,8-8 0-16,1-9 20 15,0-8-8-15,0-14 16 16,5-8-16-16,-5-8-400 16,4-5 216-16</inkml:trace>
          <inkml:trace contextRef="#ctx0" brushRef="#br0" timeOffset="14790.0955">15881 239 644 0,'-14'65'236'0,"14"-65"-180"0,-20 77-20 0,6-47 52 16,9 0-56-16,0 4 4 16,10 5-20-16,9-9 8 15,1-4-16-15</inkml:trace>
          <inkml:trace contextRef="#ctx0" brushRef="#br0" timeOffset="14655.2362">16012-178 624 0,'-19'-17'228'0,"19"17"-176"0,-24 0-16 0,9 5-36 16,10 7-8-16</inkml:trace>
          <inkml:trace contextRef="#ctx0" brushRef="#br0" timeOffset="15630.0525">16333 183 780 0,'-14'-26'288'0,"14"26"-224"0,-5-8-20 15,0 8 56 1,0 8-64-16,-5 5-4 0,1 5-20 0,-6 7-12 15,5 1 4-15,-4 4 12 16,4 0-8-16,0-4-4 16,5 0 0-16,5-9 20 15,5 0-12-15,0-13-128 16,5 5 64-16,0-9-192 16,4 0 136-16,-9-4 4 15,0 4 68-15,5-5 24 16,-1 5 8-16,-4 5 204 15,5 3-108-15,-5 5 80 16,4 9-104-16,6-1-8 16,4 1-40-16,6-1 40 15,-1 1-32-15,10-5 4 16,5-4-20-16,9-9-88 16,6 0 44-16,-1-8-140 15,-4-5 96-15,-10-3-24 16,0 3 56-16,-10-17 0 15,-5 5 28-15,-4-27 0 16,-6 1 8-16,-4-22 8 16,4 9 0-16,-4-4 52 15,0 17-28-15,4-1 132 16,-4 10-88-16,-5 12 84 16,5 4-88-16,-15 1 4 15,5 12-44-15,-20 1-32 16,1 16 4-16,-15 18 8 15,5 4 0-15,-10 26-12 0,10 8 4 0,5 10-60 16,9-1 36-16,15-13-92 16,15-9 64-16,4-12-140 31,10-9 112-31,-5-13-216 0,1-4 168 0,-11-13-80 16,6-4 124-16,-15-18 52 15,-5 5 24-15,-20-22 144 16,1 5-72-16,-15-13 220 15,5 4-156-15,-1 0 180 16,11 13-172-16,9 0 4 16,15 13-84-16,19-1 4 15,10 10-36-15,30-5 8 16,8 0-16-16,16-4 36 16,-6 4-24-16,16-13 4 15,-16 5-16-15,11-1 20 16,-16 5-20-16,-23 0 4 15,-11 8-8-15,-18-8 12 16,-11 4-12-16,-19 9-72 16,-4 0 32-16,-25 4-260 15,9 4 160-15,-13 9-468 16,4 8 336-16</inkml:trace>
          <inkml:trace contextRef="#ctx0" brushRef="#br0" timeOffset="13602.434">13987 487 228 0,'-10'-38'84'0,"10"29"-64"0,0 9-8 15,0 9 116 1,0 8-72-16,-5 13 84 16,5 4-80-16,-10 14-24 15,5-6-20-15,-4-7-16 16,4 4 4-16,0-9 116 16,5 0-64-16,0-17 112 0,10-9-96 0,-5-4 8 15,9-9-48-15,6-12-32 16,-1-1 0-16,0-21 16 15,1 5-8-15,-1-10-12 16,1 1 0-16,-11-4 4 16,6 12 0-16,-5-4-36 15,-1 17 20-15,1 18 68 16,5 3-28-16,-1 14 44 16,6 4-36-16,-1 13 8 15,1-5-24-15,-1-4 20 16,0 5-24-16,1-9 48 15,-1 0-32-15,1-9-4 16,4-4-16-16,-5 0-280 16,6 0 148-16</inkml:trace>
          <inkml:trace contextRef="#ctx0" brushRef="#br0" timeOffset="16395.3993">17281 367 624 0,'-20'56'228'0,"20"-56"-176"0,-10 43-16 16,-4-26 96-16,14 1-80 16,-10 3 16-16,5 1-44 0,-5-5 24 15,10 5-32-15,0-9 4 16,0-1-12-16,15-12-8 16,5 0 4-16,9-12-32 15,5 3 16-15,9-13 12 16,-4 5 4-16,5-13-12 15,5 8 4-15,-25-4 20 16,0 5-8-16,-14-1 24 16,4 9-20-16,-28 5-20 15,4 3 0-15,-14 14 56 16,0 4-24-16,14 8 0 16,-14 10-16-16,19-5 12 15,5-1-12-15,14-3 4 16,11 0-4-16,9-9 4 15,4-5-8-15,6-8 32 16,-5 0-20-16,-5-13 4 16,-5 5-12-16,-9-5-8 15,-11-5 4-15,1 1-4 16,-10 8 0-16,-10-12-12 16,10 8 8-16,-9-4 12 15,9-1-4-15,0 10-56 16,9 3 28-16,1 1-8 15,5 8 20-15,9-4 0 16,-5 13 4-16,6 5 52 0,-1-1-24 16,-9 5 16-16,4 3-20 15,-9 6 8-15,-5-5-12 0,4-5 20 16,1-4-20-16,-20 5 4 16,10-5-8-16,0-4 20 15,0 5-16-15,-9-18 32 16,9 8-28-16,0-16 4 15,0 8-12-15,0-18-16 16,9 14 4-16,1-22 4 16,-5 13 0-16,14-13 0 15,6 9 0-15,-1-5-28 16,10-4 16-16,-10 5 4 16,5 8 8-16,-9 0-20 15,-1 4 12-15,-4 5-12 16,-6 8 8-16,-9 5 16 15,0 4 0-15,0 4 68 16,0 13-40-16,0-4 32 16,5 0-36-16,0-4 8 15,10-1-20-15,-1-8 44 16,1 5-32-16,4-14-156 16,6 5 68-16</inkml:trace>
        </inkml:traceGroup>
        <inkml:traceGroup>
          <inkml:annotationXML>
            <emma:emma xmlns:emma="http://www.w3.org/2003/04/emma" version="1.0">
              <emma:interpretation id="{E68FF2E6-4C2E-494B-BDD2-24AA950B04F3}" emma:medium="tactile" emma:mode="ink">
                <msink:context xmlns:msink="http://schemas.microsoft.com/ink/2010/main" type="inkWord" rotatedBoundingBox="20719,340 23399,319 23406,1131 20725,115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950.8577">19204 64 456 0,'-4'35'168'0,"4"-35"-128"0,0 86-16 15,-10-38 156 1,15-1-104-16,-10 14-12 16,10-1-40-16,-10-8-12 15,0-4-4-15,0-10 28 16,5-7-20-16,-14-10-24 15,9 1 4-15,0-14-140 16,-5 1 76-16,0-18 12 16,6 1 36-16,-11-14 24 0,10 5 0 0,-5-5 164 15,10 5-92-15,0 0 112 16,10 8-108-16,5 5 64 31,14 0-84-31,-5 4 4 0,10 4-40 0,5 0-4 16,5 9-12-16,4-9-272 15,6 1 148-15</inkml:trace>
          <inkml:trace contextRef="#ctx0" brushRef="#br0" timeOffset="16641.6739">19102 34 976 0,'30'-21'360'0,"-30"21"-280"0,43-13-20 0,-14 8 116 16,1 10-108-16,8-5 36 15,1 0-64-15,10 0-4 16,4 4-24-16,6-4-44 16,-1 0 20-16,-9 0-164 15,-6 0 96-15,-18 0-160 16,-6 0 136-16</inkml:trace>
          <inkml:trace contextRef="#ctx0" brushRef="#br0" timeOffset="17205.5347">19914 146 904 0,'-5'-51'332'0,"5"51"-256"0,5-22-24 0,-10 13 184 16,5 9-140-16,-5-4-56 15,5 8-28-15,-5 9-32 16,0 5 8-16,0 7 16 16,5 10 0-16,0 8-4 15,5 0 4-15,-5-4-84 16,5 0 44-16,-10-9 4 16,0 1 20-16,-4-5-60 15,-1-1 40-15,-5 1-48 16,6-4 44-16,-1 0-24 15,5-1 36-15,5-4-208 16,5 5 128-16</inkml:trace>
          <inkml:trace contextRef="#ctx0" brushRef="#br0" timeOffset="18180.1583">20026 475 780 0,'-5'-5'288'0,"5"5"-224"0,5 5-20 0,4-1 128 16,6 9-104-16,-1 0 80 16,6 0-88-16,4-5 4 15,0 5-40-15,6-4 12 16,-1 0-20-16,10-9 28 16,-1-5-28-16,6-3-24 15,-5 8 4-15,-5-13-44 16,0 4 28-16,-10-17-28 15,-4 13 28-15,-11-13-44 16,1-4 36-16,-10-9-20 16,-10 9 28-16,6-5 8 15,-6 14 12-15,-14 4-12 16,4 17 8-16,-9 8 20 16,10 9-8-16,-6 22 32 15,6 0-24-15,-1 0 12 16,11 0-16-16,4 0 20 15,15 0-20-15,19-13 12 16,10 4-12-16,19-13-44 16,5-4 20-16,10-13-156 0,0 4 92 15,-10-17-28 1,0 5 60-16,-14-22 28 0,-1 4 12 0,-14-35 4 16,0 1 0-16,-9-18 104 15,-6 13-56-15,-9 0 156 16,4 18-112-16,-14 4 32 15,0 21-72-15,-9 9-28 16,4 18-16-16,-10 20-36 16,5 14 16-16,1 30 12 15,4-4 4-15,5 4 8 16,5-4-8-16,24-9-108 16,5-4 56-16,34-13-164 15,-5-5 116-15,39-12-68 16,-24-5 96-16,-5-12-16 15,-10-5 48-15,-15-18 40 16,-4 1 0-16,-15-26 44 16,-9 0-24-16,-15-18 84 15,-1 9-60-15,-18 5 84 16,4 17-76-16,-14 12-36 16,0 18-16-16,-10 26 12 15,4 5-8-15,1 12-12 16,10 0 0-16,9 0 20 15,15-4-8-15,10-4-48 16,4-5 24-16,10-9-96 16,5 1 64-16,0-18-56 15,-5 1 60-15,-4-18 32 16,-1 0 8-16,-5-26-4 0,-4 4 4 0,-5-38 20 16,-1 8-8-16,-4-30 40 15,0 26-24-15,-5 4 108 16,5 22-72-16,-5 8 124 15,0 14-104-15,0 12-48 16,0 14-24 0,0 33 44-16,5 10-28 0,0 25 16 15,4 5-24-15,-4 0 8 16,5 4-12-16,0-13 28 16,-1-17-24-16,1 0-112 15,0-9 52-15,0-9-476 16,-1-3 284-16</inkml:trace>
        </inkml:traceGroup>
      </inkml:traceGroup>
    </inkml:traceGroup>
    <inkml:traceGroup>
      <inkml:annotationXML>
        <emma:emma xmlns:emma="http://www.w3.org/2003/04/emma" version="1.0">
          <emma:interpretation id="{D82EE823-B4DA-4F61-9B62-92A3DFD85C88}" emma:medium="tactile" emma:mode="ink">
            <msink:context xmlns:msink="http://schemas.microsoft.com/ink/2010/main" type="paragraph" rotatedBoundingBox="2420,3333 13850,2731 13967,4959 2538,5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6BF477-6834-4BC2-8761-5DA85ADF4418}" emma:medium="tactile" emma:mode="ink">
              <msink:context xmlns:msink="http://schemas.microsoft.com/ink/2010/main" type="line" rotatedBoundingBox="2420,3333 13850,2731 13967,4959 2538,5561"/>
            </emma:interpretation>
          </emma:emma>
        </inkml:annotationXML>
        <inkml:traceGroup>
          <inkml:annotationXML>
            <emma:emma xmlns:emma="http://www.w3.org/2003/04/emma" version="1.0">
              <emma:interpretation id="{E098B40E-CA00-45F5-8A1F-75BCAFD1F0FB}" emma:medium="tactile" emma:mode="ink">
                <msink:context xmlns:msink="http://schemas.microsoft.com/ink/2010/main" type="inkWord" rotatedBoundingBox="2420,3333 6280,3130 6397,5358 2538,5561">
                  <msink:destinationLink direction="with" ref="{A8AD0968-A62C-4160-B9B9-3947E93B16FF}"/>
                  <msink:destinationLink direction="with" ref="{AC52F496-5BC5-4627-A128-491460AA5AA2}"/>
                  <msink:destinationLink direction="with" ref="{563043E5-3F44-44FA-8457-FB796AF67D87}"/>
                </msink:context>
              </emma:interpretation>
            </emma:emma>
          </inkml:annotationXML>
          <inkml:trace contextRef="#ctx0" brushRef="#br0" timeOffset="416835.1795">3172 4029 340 0,'-5'-13'128'0,"-5"9"-100"0,-9-9-8 0,4 0 52 32,10 8-44-32,-19-8 8 0,0 5-24 0,-20-1-24 15,0 5 4-15,-33 8 12 16,4 5 0-16,-34 17 16 16,14 4-12-16,-9 13 32 15,20-4-24-15,9 0 92 16,24 8-60-16,25 1-24 15,19-5-12-15,59-9 40 16,19-8-28-16,53-4 0 16,5-5-16-16,44-17 4 15,0 9-8-15,9-18 8 16,-18 9-8-16,-25-17 16 16,-25 4-12-16,-24-9 40 15,-24 5-24-15,-29-13 32 16,-14 13-32-16,-30-14-112 15,-10 14 48-15,-14-4-468 16,0 3 280-16</inkml:trace>
          <inkml:trace contextRef="#ctx0" brushRef="#br0" timeOffset="413786.5747">3075 3847 392 0,'-20'-21'148'0,"20"21"-116"0,-14-39-8 0,-1 22 64 15,15 4-52-15,-24-18 24 16,4 6-40-16,-19-14 16 16,5 8-20-16,-24 1 0 15,0 13-8-15,-25 13 36 16,10 8-20-16,5 35 56 15,10 8-44-15,0 48 56 16,24 9-56-16,9 26 0 16,21-5-20-16,18 22-28 15,10-22 4-15,30 0 32 16,4-21-16-16,15-27 0 16,0-12-4-16,5-30-76 15,-15-9 40-15</inkml:trace>
          <inkml:trace contextRef="#ctx0" brushRef="#br0" timeOffset="411595.2652">3075 3670 424 0,'-5'-13'156'0,"5"13"-120"0,14-21-8 0,-4 8 60 15,9 4-52-15,6-8 48 16,9 4-48-16,9-4 0 16,6 12-24-16,0 5-16 15,-6 13 0-15,-4-4 28 16,-5 8-12-16,-14 5 12 15,-6-5-12-15,-23-4-8 16,-1 4 0-16,-24 1 20 16,0 3-12-16,-10-12-4 15,5-1-4-15,5-16 20 16,10-1-12-16,9-12 32 16,15 3-28-16,15-12-12 15,9 13-8-15,10-13 4 16,0 12 0-16,5 5-12 15,-15 13 8-15,1 0 12 16,-11 13-4-16,-14-4-144 16,0 13 76-16</inkml:trace>
          <inkml:trace contextRef="#ctx0" brushRef="#br0" timeOffset="411955.1351">3143 4681 424 0,'-34'13'156'0,"34"-13"-120"0,-10-9-8 0,-5 1 96 16,15 3-72-16,-9-16 76 15,9 3-72-15,0-16-32 16,19 8-12-16,-4-9-12 15,4 9 0-15,5-4-20 16,5 9 12-16,-4 16-12 16,4 5 8-16,-15 13 44 15,1 13-20-15,-15 13 60 16,5 0-40-16,-15-9 72 16,0 9-56-16,1-22 72 15,-6-4-68-15,5-34-52 16,10 3-4-16,10-20-72 15,10-1 40-15,9-17-636 16,15 4 372-16</inkml:trace>
          <inkml:trace contextRef="#ctx0" brushRef="#br0" timeOffset="412481.0348">3191 3787 416 0,'0'-39'152'0,"0"39"-116"0,5-22-12 16,0 5 100-1,9 9-72-15,6-14 40 16,9-4-52-16,10-4 12 16,5 0-32-16,24-18 36 15,-10 18-32-15,15-13-4 16,-5 12-12-16,14 23 12 15,-4 8-12-15,19 26-4 16,1 13 0-16,-6 38-4 16,-10 10 0-16,-9 25 8 15,-19-8-4-15,-35 8 8 0,-9-17-8 16,-59 17-20 0,-4-21 8-16,-59 13 4 0,15-9 4 0,-54 0 8 15,25-9-4-15,-25-8 24 16,25-22-16-16,10-13 12 15,38-8-12-15,24-27-68 16,25-4 28-16,24-38-208 16,20-9 132-16</inkml:trace>
          <inkml:trace contextRef="#ctx0" brushRef="#br0" timeOffset="417017.1647">3215 4102 436 0,'-4'13'160'0,"4"-13"-124"0,53 17-8 15,-19-8 140 1,0 8-96-16,29 5 16 15,-4 4-52-15,4 0-16 16,-5 0-12-16,-9 0 4 16,-11-5-8-16,-13 5 52 0,-6-4-32 0,-29-5-88 15,1 5 32-15,-30 3-508 16,-5-3 296-16</inkml:trace>
          <inkml:trace contextRef="#ctx0" brushRef="#br0" timeOffset="413051.0512">3677 3411 236 0,'-49'-47'88'0,"49"47"-68"0,25-78-4 0,-6 48 16 16,5 4-20-16,25-22 120 16,19 9-76-16,29 5 84 15,10 21-80-15,19 30 40 16,-4 9-60-16,-1 56 24 15,-9 5-36-15,-15 72 0 16,-19 5-16-16,-44 31-176 16,-19-22 92-16,-40 25 8 15,-14-42 40-15,-29 8 12 16,-9-39 4-16,-40-8 32 16,15-22-12-16,-24-18-12 15,19-16-4-15,0-27-76 16,20 1 44-16</inkml:trace>
          <inkml:trace contextRef="#ctx0" brushRef="#br0" timeOffset="412677.5566">3847 3947 496 0,'-19'4'184'0,"19"-4"-140"0,-5 78-16 0,5-44 100 16,5 14-76-16,-5 4 24 15,14 4-44-15,1-9-20 16,4-8-8-16,15-9 12 16,5-4-8-16,15-13 48 15,14-4-28-15,4-18-16 16,1-4-4-16</inkml:trace>
          <inkml:trace contextRef="#ctx0" brushRef="#br0" timeOffset="413278.7328">4396 4210 372 0,'-5'95'140'0,"5"-95"-112"0,5 56-4 0,0-25 56 16,5-1-48-16,-1 4-4 16,11-3-16-16,4-10-20 15,5-4 4-15,5-17 4 16,5-8 0-16,0-9-80 16,10-5 44-16</inkml:trace>
          <inkml:trace contextRef="#ctx0" brushRef="#br0" timeOffset="417752.1205">4396 4344 112 0,'29'9'44'0,"-29"-9"-36"0,20 8 0 0</inkml:trace>
          <inkml:trace contextRef="#ctx0" brushRef="#br0" timeOffset="415587.9052">2744 3428 164 0,'10'-47'60'0,"-10"47"-44"0,-15-86-8 15,1 42 132 1,4 10-80-16,-29-18 28 16,5 5-52-16,-29-1 20 15,5 9-28-15,-30 0 60 16,6 13-48-16,-49 5 8 0,14 12-28 15,-43 1 16-15,24 21-24 16,-39 4-4-16,24 4-4 16,-19 23 12-16,34 3-8 0,14 31 60 15,30 0-40-15,19 25 52 16,30-4-48-16,28 53-24 16,25-14-8-16,38 13 0 31,15-8 0-31,49-5 0 0,5-22 0 0,14 10 16 15,-5-18-8-15,10-5-136 16,-14-16 72-16</inkml:trace>
          <inkml:trace contextRef="#ctx0" brushRef="#br0" timeOffset="415200.4098">1180 4279 548 0,'-10'18'204'0,"10"-18"-156"0,58 64-16 0,-19-29 52 15,0-1-52-15,15 18 4 16,4 4-20-16,10 1 8 16,0-10-16-16,5-8 4 15,-5-9-4-15,0-21 12 16,-5-5-12-16,-5-30-336 15,-9 0 176-15</inkml:trace>
          <inkml:trace contextRef="#ctx0" brushRef="#br0" timeOffset="414972.7687">2584 3480 164 0,'-5'-39'60'0,"5"39"-44"0,-15-51-8 0,-4 25 0 16,4 8-8-16,-23-7 24 15,4 3-12-15,-30 5-12 16,6 12-4-16,-54 10 20 15,15 3-8-15,-39 18 84 16,20 4-48-16,-16 18 112 16,21-1-88-16,-11 23-32 15,20-6-24-15,20 49 100 16,28 3-60-16,35 48-4 16,28-8-28-16,30 21 12 15,10-22-20-15,24-8-20 16,0-26 0-16,19-22 20 15,0-17-4-15,5-12-4 16,-4-19 0-16,-11-12-104 16,-9-13 56-16</inkml:trace>
          <inkml:trace contextRef="#ctx0" brushRef="#br0" timeOffset="417570.146">3220 3679 164 0,'-43'-9'60'0,"43"9"-44"0,-68 22-8 15,24-13 8 1,10-1-12-16,-54 14 8 16,6-5-8-16,-45 9 96 15,6 4-56-15,-30 9 156 16,20 4-108-16,-29 9 44 15,29 0-80-15,-10 8-24 16,39-3-20-16,0 3-28 16,34 5 8-16,0 4-24 15,29-4 20-15,24 17-12 16,15-5 12-16,49 5-8 0,19-12 8 16,78-10 16-16,4-8 0 15,103-18-124-15,-10-8 64 0,82-26-32 16,-28-4 52-16,33-31-4 15,-48 1 24 1,-10-31 148-16,-53 13-68 0,-25-12 176 16,-43 12-136-16,-45-4 76 15,-38 8-108 1,-38 9 0-16,-16 0-48 16,-38 9-12-16,-5 4-8 0,-30 9-60 15,21 4 32-15,-21 13-228 16,11 0 140-16,-6 9-392 15,15-5 284-15</inkml:trace>
          <inkml:trace contextRef="#ctx0" brushRef="#br0" timeOffset="414569.6955">1758 4219 424 0,'-5'26'156'0,"5"-26"-120"15,34 43-8-15,-10-26 52 16,6 5-48-16,13-1-20 15,1 1-12-15</inkml:trace>
          <inkml:trace contextRef="#ctx0" brushRef="#br0" timeOffset="414417.7912">2734 3597 372 0,'0'-22'140'0,"0"22"-112"0,10-17-4 16,-20 8 84-1,10 9-64-15,-24-13 24 16,0 1-36-16,-20-6-4 16,5 5-16-16,-19 0-8 15,5 9 0-15,-11 8-4 0,11 9 0 0,-10 22 68 16,9 8-36-16,-14 52 4 15,25 0-20-15,-6 43-20 16,15-8 0-16,24 17 12 16,20-9-4-16,24-9-28 15,10-16 12-15,24-23 4 16,5-21 8-16,19-21 24 16,5-18-12-16,-14-21-268 15,-10-5 140-15</inkml:trace>
          <inkml:trace contextRef="#ctx0" brushRef="#br0" timeOffset="413998.1743">2239 4076 528 0,'-34'31'196'0,"34"-31"-152"0,-29 38-12 0,24-16 88 16,5 0-72-16,5 8-20 15,4 0-16-15,6-4 4 16,9-4-8-16,1-10-72 16,4-3 32-16,5-9-232 15,0 0 144-15</inkml:trace>
        </inkml:traceGroup>
        <inkml:traceGroup>
          <inkml:annotationXML>
            <emma:emma xmlns:emma="http://www.w3.org/2003/04/emma" version="1.0">
              <emma:interpretation id="{BB7B8364-9A84-4B5A-B0F7-3E0756B5A85F}" emma:medium="tactile" emma:mode="ink">
                <msink:context xmlns:msink="http://schemas.microsoft.com/ink/2010/main" type="inkWord" rotatedBoundingBox="10725,3331 13873,3165 13948,4594 10800,4760"/>
              </emma:interpretation>
              <emma:one-of disjunction-type="recognition" id="oneOf6">
                <emma:interpretation id="interp6" emma:lang="" emma:confidence="0">
                  <emma:literal>EXFT</emma:literal>
                </emma:interpretation>
                <emma:interpretation id="interp7" emma:lang="" emma:confidence="0">
                  <emma:literal>FXFT</emma:literal>
                </emma:interpretation>
                <emma:interpretation id="interp8" emma:lang="" emma:confidence="0">
                  <emma:literal>Ext</emma:literal>
                </emma:interpretation>
                <emma:interpretation id="interp9" emma:lang="" emma:confidence="0">
                  <emma:literal>Exti</emma:literal>
                </emma:interpretation>
                <emma:interpretation id="interp10" emma:lang="" emma:confidence="0">
                  <emma:literal>Exit</emma:literal>
                </emma:interpretation>
              </emma:one-of>
            </emma:emma>
          </inkml:annotationXML>
          <inkml:trace contextRef="#ctx0" brushRef="#br0" timeOffset="419507.857">9925 3511 572 0,'24'-39'208'0,"-24"39"-160"0,-10-22-12 15,1 5 48 1,-6 17-52-16,-19-22 4 16,10 14-20-16,-25-10-20 0,6 10 0 0,-25-5 4 31,9 8 0-31,-9-8 8 0,15 9-4 0,-1-5-28 15,15 9 12-15,10-4-48 16,15 4 32-16,4 9 8 16,5 4 8-16,-5 17 72 15,6 9-32-15,-11 26-20 16,0-1-8-16,-14 36 0 16,10-5 0-16,-10 8 24 15,9-12-12-15,1-9 68 16,4-17-48-16,-4-9 40 15,14-8-40-15,10-18-20 16,14-4-4-16,10-5 8 16,15 1-8-16,14-5-12 15,1 0 0-15,4-4-92 16,5 0 48-16</inkml:trace>
          <inkml:trace contextRef="#ctx0" brushRef="#br0" timeOffset="419666.9519">9216 3925 704 0,'-15'-34'264'0,"15"34"-208"0,49-18-12 16,-15 10-24 0,0 3-20-16,9-8-196 15,11 9 108-15</inkml:trace>
          <inkml:trace contextRef="#ctx0" brushRef="#br0" timeOffset="419854.7804">9429 3010 644 0,'-39'-39'236'0,"39"39"-180"0,54 0-20 0,-20 0 44 16,-5 8-52-16,15 1-20 15,4 4-8-15,11 13 0 16,4-5 0-16,5 10-344 16,0 8 188-16</inkml:trace>
          <inkml:trace contextRef="#ctx0" brushRef="#br0" timeOffset="420035.2612">10158 3631 624 0,'73'52'228'0,"-73"-52"-176"0,49 82-16 15,-30-38-16 1,5-6-20-16,10 19 24 16,5-6-12-16,5-3-216 15,-10-9 112-15</inkml:trace>
          <inkml:trace contextRef="#ctx0" brushRef="#br0" timeOffset="420214.2379">10454 3610 436 0,'-29'21'160'0,"29"-21"-124"0,-34 57-8 0,15-14 104 15,4 4-76-15,-19 22 16 16,10 5-48-16,-10-5-20 15,10-4-8-15,-1-18-236 16,16-8 132-16</inkml:trace>
          <inkml:trace contextRef="#ctx0" brushRef="#br0" timeOffset="420423.2952">11154 3303 684 0,'-19'100'252'0,"19"-100"-192"0,-25 116-20 16,6-51 76-1,14 4-72-15,-14 35 16 16,9 4-36-16,-10 0-40 16,11-9 8-16,-1-17-148 15,5-9 84-15,5-21-364 16,10-13 244-16</inkml:trace>
          <inkml:trace contextRef="#ctx0" brushRef="#br0" timeOffset="420763.1995">11159 3761 756 0,'58'4'280'0,"-58"-4"-216"0,156 13-20 16,-83 0-20-1,-5 5-24-15</inkml:trace>
          <inkml:trace contextRef="#ctx0" brushRef="#br0" timeOffset="420934.6554">11659 2941 684 0,'64'-9'252'0,"-64"9"-192"0,121 17-20 0,-63-13 12 16,1 5-36-16,18 4-12 15,-4 0-8-15,5 4-436 16,-5 5 240-16</inkml:trace>
          <inkml:trace contextRef="#ctx0" brushRef="#br0" timeOffset="420590.7396">11800 3403 684 0,'5'64'252'0,"-5"-64"-192"0,0 104-20 0,-5-31 12 16,5-3-36-16,-14 42 12 15,4-4-16-15,-14 4-472 16,9-13 248-16</inkml:trace>
        </inkml:traceGroup>
      </inkml:traceGroup>
    </inkml:traceGroup>
    <inkml:traceGroup>
      <inkml:annotationXML>
        <emma:emma xmlns:emma="http://www.w3.org/2003/04/emma" version="1.0">
          <emma:interpretation id="{13BE371A-BA1A-462A-AA79-C7A779A2F7C3}" emma:medium="tactile" emma:mode="ink">
            <msink:context xmlns:msink="http://schemas.microsoft.com/ink/2010/main" type="paragraph" rotatedBoundingBox="3788,6112 20279,5337 20338,6588 3846,73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BF26A5-E95E-45B7-95A5-EA30C74079B8}" emma:medium="tactile" emma:mode="ink">
              <msink:context xmlns:msink="http://schemas.microsoft.com/ink/2010/main" type="inkBullet" rotatedBoundingBox="3826,6930 4283,6908 4298,7207 3840,7228"/>
            </emma:interpretation>
            <emma:one-of disjunction-type="recognition" id="oneOf7">
              <emma:interpretation id="interp11" emma:lang="" emma:confidence="0">
                <emma:literal>-</emma:literal>
              </emma:interpretation>
            </emma:one-of>
          </emma:emma>
        </inkml:annotationXML>
        <inkml:trace contextRef="#ctx0" brushRef="#br0" timeOffset="433350.0782">2220 6607 352 0,'-5'-4'132'0,"5"4"-104"0,0-5-8 0,-10 1 168 15,20 8-108-15,-10-4 124 16,0 0-116-16,0 0-8 15,5 0-52-15,-1 0 52 16,11 5-44-16,-5-10-8 16,4 5-16-16,11-4-12 15,-11 0 4-15,10-5-4 16,1 9 0-16,-1-4 0 16,5 4 0-16,-5 8 24 15,10 5-12-15,-9 9-4 16,-1 8-4-16,0 9 4 15,10 4-4-15,-9-4 32 16,-6 0-20-16,10-13-40 16,5 0 12-16</inkml:trace>
      </inkml:traceGroup>
      <inkml:traceGroup>
        <inkml:annotationXML>
          <emma:emma xmlns:emma="http://www.w3.org/2003/04/emma" version="1.0">
            <emma:interpretation id="{DD66EFA4-EDB2-4DA8-82AD-F7D3DBFD7175}" emma:medium="tactile" emma:mode="ink">
              <msink:context xmlns:msink="http://schemas.microsoft.com/ink/2010/main" type="line" rotatedBoundingBox="5054,6053 20279,5337 20338,6588 5113,7303"/>
            </emma:interpretation>
          </emma:emma>
        </inkml:annotationXML>
        <inkml:traceGroup>
          <inkml:annotationXML>
            <emma:emma xmlns:emma="http://www.w3.org/2003/04/emma" version="1.0">
              <emma:interpretation id="{C6D83F8F-1A04-44AA-B58D-CDC4261E5B77}" emma:medium="tactile" emma:mode="ink">
                <msink:context xmlns:msink="http://schemas.microsoft.com/ink/2010/main" type="inkWord" rotatedBoundingBox="5089,6805 5543,6783 5548,6870 5094,6891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33725.5777">3925 6503 572 0,'-10'5'208'0,"10"-5"-160"0,-14 0-12 0,4 0 48 15,-5 0-52-15,1 0 24 16,-6 8-36-16,-4-3 16 16,9 3-20-16,-19-8 0 15,0 5-8-15,-9-10 36 16,4 1-20-16,-5-9-4 16,5 4-12-16,5-8 4 15,10 8-8-15,0-4 8 16,14 9-8-16,0 4-28 15,20 9 12-15,9-1 4 16,-4 10 8-16,9-1 24 16,0 5-12-16</inkml:trace>
        </inkml:traceGroup>
        <inkml:traceGroup>
          <inkml:annotationXML>
            <emma:emma xmlns:emma="http://www.w3.org/2003/04/emma" version="1.0">
              <emma:interpretation id="{51526D2F-502B-4186-8831-BF6BF24FD499}" emma:medium="tactile" emma:mode="ink">
                <msink:context xmlns:msink="http://schemas.microsoft.com/ink/2010/main" type="inkWord" rotatedBoundingBox="10019,6092 14632,5875 14678,6846 10065,706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69952.1102">10955 5873 572 0,'14'-22'208'0,"-14"22"-160"0,-4 0-12 0,-6 0 4 16,5 0-28-16,-19 22-32 15,4-5 12-15,-19 39-16 16,10-4 12-16,-10 30 8 16,15-4 4-16,0-9-20 15,14 4 12-15,0-8 12 16,10-17 0-16,0-10 52 15,5-7-32-15,0-1 16 16,10-13-24-16,-1-8 28 16,6 4-28-16,4-17 20 15,5 4-20-15,-5-26-24 16,6 8 0-16,-11-12-12 16,0 8 8-16,-9-3 0 0,5 3 4 15,-15 0 8-15,0 14 0 0,-10 3 0 16,0 10 0-16,-9 3 24 15,4 10-12-15,-9 3 4 16,9-8-8-16,-4 4 20 16,9 5-16-16,1-13-20 15,9 8 0-15,4-13 20 16,11-4-4-16,4 0 4 16,1 0-4-16,4 0-24 15,0 0 8-15,6 5-12 16,4 3 8-16,0 5-8 15,-5 0 8-15,0 0 24 16,5 0-4-16,0-4-12 16,5-1 0-16,5-8 28 15,-1 0-12-15,6-8 24 16,-1-1-24-16,1-8-4 16,0 0-4-16,-6-22-4 15,-4 0 0-15,-5-43 0 16,-10 0 0-16,-9-22 0 15,-5 18 0-15,-15-1 16 16,5 31-8-16,-5 9 68 16,0 16-44-16,-9 23-20 15,4 8-12-15,-10 39 8 16,1 17-4-16,0 30 40 16,4 9-20-16,0 0-56 15,11-8 16-15,-6-14-104 0,10-13 68 0,-5-16-36 16,0-14 48-16,-14-21-4 15,4-5 28-15,-19-26 16 32,5-4 4-32,-5-30-4 0,5 4 4 0,0-8 100 15,9 8-56-15,1 0 16 16,9 18-40-16,10-1-32 16,15 14 4-16,24-5-8 15,9 4 4-15,40 0 44 16,4 5-24-16,24-22 60 15,-13 18-40-15,8-18 28 16,-14 4-32-16,1 5 0 16,-16 13-16-16,-19-5 12 15,-9 5-16-15,-20 8 16 16,-10 5-16-16,-24 8 4 16,0 5-4-16,-24 17-16 15,0-5 4-15,-15 18-76 16,9 0 44-16,-8 0-4 15,13-4 24-15,-4-5 12 16,5 0 4-16,0 5-12 16,4-5 8-16,1 0-24 15,9 5 16-15,-5-1 4 16,6 5 8-16,9-9-20 16,5-4 12-16,9-4 48 15,6-5-20-15,9-8-8 0,0 4-8 16,5-22 12-16,5 9-8 0,0-9 16 15,-5 5-16-15,-5-9-20 16,-5 4 4-16,-14-8 20 16,0 4-4-16,-15-4-56 15,0 4 24-15,-5 4-16 16,0 5 24-16,-4 8-8 16,4 5 12-16,5 4-20 15,10 0 20-15,15 0 24 16,9 4-8-16,14-8 28 15,1-1-20-15,0-3 12 16,0-1-12-16,-6-8 0 16,-4-1-4-16,-9-3 28 15,-1 3-20-15,-14-8 4 16,-1 1-12-16,-13-6-32 16,4 5 12-16,-10 0-12 15,5 9 12-15,0 0-52 16,5 8 32-16,5 0 76 15,5 5-20-15,9 0 28 16,5-1-32-16,15-3 28 16,5-1-32-16,0-4 32 15,4 0-32-15,1 0 32 16,-10 0-32-16,-15 0 4 16,0 0-12-16,-14 4-68 15,-5 1 32-15,-5 3-120 0,0 5 84 16,5 9-52-16,5-1 68 0,19 1-424 15,5-1 260-15</inkml:trace>
          <inkml:trace contextRef="#ctx0" brushRef="#br0" timeOffset="468510.7305">8458 5907 372 0,'-25'-73'140'0,"25"73"-112"0,0-22-4 0,5 14 20 15,0 16-28-15,0 1-32 16,0 4 8-16,5 43 88 15,-1 0-40-15,-9 31-16 16,0 3-16-16,0-3 0 16,0-14-4-16,0-17 76 15,-9-8-44-15,-6-18 92 16,5-8-72-16,5-31 8 16,1-4-40-16,8-52-20 15,1-4-8-15,20-35-84 16,9 14 48-16,19-10-144 15,-4 23 104-15,14-1 0 16,-5 17 52-16,5 31 72 16,0 13-24-16,1 17 28 15,-11 17-28-15,0 13-36 16,-4 9 8-16,-15 9 72 16,-15-1-36-16,-19 1 72 15,-9-5-60-15,-25-4 0 16,9-5-24-16,-33-21 24 15,10 5-24-15,-21-14-4 16,6-8-8-16,-14-9-16 16,13 4 8-16,11 0-32 15,14 18 20-15,5 17-12 16,20 9 16-16,14 21 60 0,14 0-24 16,10 4 24-16,10-4-28 0,10 1 44 15,-5-6-36-15,14-3 12 16,-9-5-24-16,5-8 20 15,-6-5-24-15,16-13 40 32,-6-4-28-32,25-13 12 0,-5-4-20 0,19-13-96 15,-9 4 44-15,-1-13-16 16,1 4 32-16,-15-12 4 16,-10 8 8-16,-9-18 24 15,-5 10-8-15,-20-18-4 16,0 9 0-16,-14-9 4 15,0 9-4-15,-15-9 8 16,0 9-8-16,-5 13-12 16,5 4 4-16,-19 17-16 15,5 9 12-15,-20 9 4 16,5 17 4-16,-10 8-12 16,0 5 8-16,-4 0-4 15,19 4 0-15,-15-13 0 16,19 1 0-16,16-10 8 15,14 1 0-15,9-14 44 16,10 1-24-16,11-13-20 16,-1-5 0-16,0-4-52 15,4 4 24-15,-13 1-12 16,-1 3 24-16,0 5-16 16,-14 5 16-16,5 3 16 0,-6 10 4 0,11-1 8 15,-6 5-8-15,1-5 16 16,9 0-12-16,10-8 16 15,0 4-16-15,24-9 32 16,10 0-24-16,5-8 4 16,0 4-12-16,-5-13 12 15,-9 4-12-15,-11-16-4 16,1-1 0-16,-15-22-16 16,-10 9 8-16,-5-13-4 15,-4 14 0-15,-25-1-28 16,10 21 20-16,-14 18 4 15,-11 9 12-15,-9 21-12 16,0 5 8-16,0 8 12 16,-4 0-4-16,13 0 24 15,6 1-16-15,4-10-12 16,15-4-4-16,10-8 28 16,5 0-12-16,9-18 12 15,10 0-12-15,5-21-16 16,4-5 0-16,-9-42-4 15,5-1 0-15,5-39-72 16,-10 5 44-16,-5-9-4 16,5 30 24-16,-14 0 28 15,-6 22-4-15,-4 0 68 16,-5 26-44-16,-10 13-4 16,-5 17-16-16,-4 17 16 0,-6 4-16 15,-19 44-20-15,20 4 0 0,-5 26 20 16,9-8-4-16,5 8 16 15,10-13-16-15,0-17 16 16,10-9-16-16,0-17 32 16,4-9-24-16,11-17-56 15,-11-5 16-15,20-21-192 16,-9 0 120-16</inkml:trace>
        </inkml:traceGroup>
        <inkml:traceGroup>
          <inkml:annotationXML>
            <emma:emma xmlns:emma="http://www.w3.org/2003/04/emma" version="1.0">
              <emma:interpretation id="{D9E5FD1B-0A05-4C40-8FB9-A97137429A9C}" emma:medium="tactile" emma:mode="ink">
                <msink:context xmlns:msink="http://schemas.microsoft.com/ink/2010/main" type="inkWord" rotatedBoundingBox="15933,5541 20279,5337 20338,6588 15992,679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70462.6434">14477 5260 520 0,'10'-39'192'0,"-10"39"-152"0,24 21-8 0,-19 10 28 16,5 7-40-16,-15 31 24 15,5 5-24-15,-19 25 8 16,-1 1-16-16,-9 25 12 15,9-4-16-15,6-13 24 16,-1-13-20-16,1-26 4 16,9-4-8-16,-5-27 56 15,10-7-36-15,-10-31-12 16,10-5-8-16,-4-42-64 16,4-1 32-16,0-34-184 15,9 5 116-15,-4-10-136 16,5 9 132-16,9-17 48 0,6 26 32 15,23-8 192-15,11 20-96 16,13 10 132-16,-4 21-120 0,5 17 0 16,0 18-56-16,-5 17-24 15,-5 4-8-15,-19 5 20 16,0-1-12-16,-30 1 48 16,-9-5-32-16,-34-4 12 15,0 4-24-15,-34-17 8 16,9 0-12-16,-38-4 36 15,9 4-24-15,-4-5-288 16,14 1 144-16</inkml:trace>
          <inkml:trace contextRef="#ctx0" brushRef="#br0" timeOffset="471048.3065">15604 5929 560 0,'34'-9'208'0,"-34"9"-164"0,-9-13-8 15,-11 13-12 1,6 0-20-16,-25-8-12 16,0 12 4-16,-29 0-16 15,10 9 12-15,-10 5 12 16,9 3 0-16,6-4-20 16,14 5 8-16,5 4-12 15,19-4 8-15,11-5 44 16,13 0-20-16,11-13 8 0,9-4-12 15,0-4-16-15,5-5 4 0,-5 1 4 32,-5-9 0-32,-9 8-20 0,0-4 12 0,-15 13 4 15,4 9 4-15,-4 4 88 16,0 4-48-16,5 13 16 16,10 5-32-16,4-5 4 15,10 0-16-15,5-4 12 16,0-4-16-16,5-14 32 15,-5 5-24-15,0-17 20 16,-4 0-20-16,-1-22-16 16,0 0-4-16,10-30 20 15,-10-1-8-15,5-3-64 16,-5-5 28-16,10-13-16 16,-10 5 28-16,-5 0 16 15,-4 16 4-15,-1 10 96 16,1 12-56-16,-11 22-8 15,1 13-24-15,-10 26 32 16,0 9-20-16,-15 17-4 16,6 0-12-16,-6 25 36 15,5-3-20-15,1-5 12 16,9 4-20-16,-10-12 36 16,20-14-28-16,-10-25 32 15,9 4-32-15,16-35-136 16,4 0 60-16</inkml:trace>
          <inkml:trace contextRef="#ctx0" brushRef="#br0" timeOffset="472189.0084">15614 5860 632 0,'-19'-26'236'0,"19"26"-184"0,-20-9-16 16,6 9 80 0,14 0-72-16,9 0 24 15,1 9-36-15,5 8 12 16,9-8-24-16,34-1 16 16,10-3-20-16,49-1 8 15,-5 9-12-15,24-13 28 16,-15 0-24-16,10-13 20 15,-14 4-20-15,-10-8-8 16,-15 9-4-16,-24-14 28 16,-14 0-16-16,-35 1-4 0,-14 8-8 15,-34 4-40-15,0 5 20 16,-25 8-28-16,5 9 24 16,1 9-16-16,9 12 20 0,15 5-8 15,9 0 12-15,25 13 52 16,4-9-20-16,45-4 16 15,9-5-20-15,10-3 8 16,-1-10-12-16,11-12 12 16,-15-9-16-16,4-22 4 15,-9 14-4-15,-5-23-8 16,-4 1 4-16,-15-4-16 16,-6 3 8-16,-13 10-32 15,-6 12 20-15,-14 9-56 16,-5 9 40-16,-5 17 24 15,0 8 8-15,5 5 28 16,10 0-16-16,5 0 24 16,4-5-24-16,5-12 40 15,1 0-28-15,-6-18 40 16,5-4-36-16,-4-22 4 16,4 1-20-16,0-18 20 15,1 0-20-15,4-8 4 16,0 8-8-16,5-9-32 15,5 14 12-15,0 8-56 16,-5 0 36-16,9 9-12 16,-9 12 28-16,0-3-44 0,5 8 32 15,5 4 32-15,-15 5 0 0,0 3-8 16,-4 1 0-16,-11 5 12 16,-4 3-4-16,-10-3 16 15,0-1-12-15,-5-4 24 16,0 4-20-16,0-4 4 15,5 4-8-15,0-8 28 16,10 8-20-16,0-12-32 16,-1-5 8-16,6-5 36 15,4 5-16-15,1-17 0 16,4 8-8-16,5-12-4 16,0 12 0-16,1-8 0 15,-1 0 0-15,-5 4 24 16,0 4-12-16,1-8 12 15,-1 4-12-15,0-9 0 16,1 13-4-16,-11-3-68 16,6 7 32-16,-6 1-40 15,6 8 36-15,-16 1 28 16,16 3 4-16,-6 5 0 16,6 4 4-16,-6 1 12 15,1-1-8-15,4-4 60 16,6 4-40-16,-16-4-80 15,6 0 24-15</inkml:trace>
          <inkml:trace contextRef="#ctx0" brushRef="#br0" timeOffset="471259.3683">16372 5104 728 0,'-5'-4'268'0,"5"4"-208"0,-10 34-16 0,1 10 28 15,9 3-48-15,-10 48 44 16,0 4-40-16,1 31-4 15,4-9-16-15,0 17 28 16,5-8-20-16,-5-14 32 16,5-12-32-16,-15-22-84 15,1-22 36-15,-20-21-264 16,0-17 164-16</inkml:trace>
        </inkml:traceGroup>
      </inkml:traceGroup>
    </inkml:traceGroup>
    <inkml:traceGroup>
      <inkml:annotationXML>
        <emma:emma xmlns:emma="http://www.w3.org/2003/04/emma" version="1.0">
          <emma:interpretation id="{B49BB249-2D76-4408-B982-4873C37B678A}" emma:medium="tactile" emma:mode="ink">
            <msink:context xmlns:msink="http://schemas.microsoft.com/ink/2010/main" type="paragraph" rotatedBoundingBox="8539,7840 19948,7790 19958,10162 8549,1021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2194E5-0AE7-4EB2-9BD4-5CEFA8E8BF18}" emma:medium="tactile" emma:mode="ink">
              <msink:context xmlns:msink="http://schemas.microsoft.com/ink/2010/main" type="inkBullet" rotatedBoundingBox="9559,8646 10778,8640 10780,9032 9560,9038"/>
            </emma:interpretation>
            <emma:one-of disjunction-type="recognition" id="oneOf11">
              <emma:interpretation id="interp15" emma:lang="" emma:confidence="0">
                <emma:literal>-</emma:literal>
              </emma:interpretation>
            </emma:one-of>
          </emma:emma>
        </inkml:annotationXML>
        <inkml:trace contextRef="#ctx0" brushRef="#br0" timeOffset="473269.8028">7938 8494 560 0,'0'-13'208'0,"10"5"-164"0,4-5-8 0,6 4-20 16,-11-4-16-16,11 0 8 15,9-4-4-15,-5-5 16 16,5 1-12-16,0-1-48 0,5 0 24 16,0 9 20-16,0 5 0 15,10 12 36-15,5 18-24 16,-5 12 40 0,14 5-32-16,10 13 12 15,0 4-20-15,0-8 28 16,-10-1-28-16,-4-17 84 15,-6 1-56-15,-9-23 100 16,0 10-80-16,-5-27 16 16,-5 0-48-16,0-21 4 15,0 4-20-15,10-21-36 16,-5 8 12-16,15-9-632 16,4 14 348-16</inkml:trace>
      </inkml:traceGroup>
      <inkml:traceGroup>
        <inkml:annotationXML>
          <emma:emma xmlns:emma="http://www.w3.org/2003/04/emma" version="1.0">
            <emma:interpretation id="{50C8DA05-73B7-476E-955A-07F6DDCB8BBB}" emma:medium="tactile" emma:mode="ink">
              <msink:context xmlns:msink="http://schemas.microsoft.com/ink/2010/main" type="line" rotatedBoundingBox="12017,7825 19948,7790 19955,9435 12024,9470"/>
            </emma:interpretation>
          </emma:emma>
        </inkml:annotationXML>
        <inkml:traceGroup>
          <inkml:annotationXML>
            <emma:emma xmlns:emma="http://www.w3.org/2003/04/emma" version="1.0">
              <emma:interpretation id="{E6BA3822-BFCF-45F6-A600-FDD24DAA9DC1}" emma:medium="tactile" emma:mode="ink">
                <msink:context xmlns:msink="http://schemas.microsoft.com/ink/2010/main" type="inkWord" rotatedBoundingBox="12017,7825 14165,7815 14173,9460 12024,9470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73705.4632">10430 7643 288 0,'-19'-43'108'0,"19"43"-84"0,5-17-4 0,-10 8 128 15,5 9-84-15,-10 0 80 16,10 5-84-16,-5 21 4 15,5 8-40-15,0 27 32 16,15-1-32-16,-6 31 4 16,1 4-16-16,-10 34 20 15,15 1-20-15,-15 4-12 16,9-13-4-16,-4-5 28 16,0-12-12-16,-5-5 4 15,0-17-8-15,0-13 36 16,0-8-20-16,-10-18 48 15,10-13-40-15,0-17-32 16,0-8-4-16</inkml:trace>
          <inkml:trace contextRef="#ctx0" brushRef="#br0" timeOffset="474445.4335">11125 8395 652 0,'-29'-65'244'0,"29"65"-192"0,24-17-12 0,-4 12 40 15,-1-3-52-15,20-1 32 16,9 1-32-16,25-1-8 16,5 9-12-16,9-4 48 15,-9 17-32-15,5-9-88 16,-15 0 32-16,-15-8-288 15,-4 0 176-15</inkml:trace>
          <inkml:trace contextRef="#ctx0" brushRef="#br0" timeOffset="474246.428">12097 7894 600 0,'29'-9'224'0,"-29"9"-176"0,5-4-12 0,-15 0 8 15,5 8-32-15,-19-4-4 16,4 4-4-16,-28 1-4 16,9 3 0-16,-24-3-20 15,4-1 12-15,-23-4 20 16,14 0-4-16,-20-4 24 15,11-1-20-15,4-3-12 16,24 3-4-16,5-3 40 16,20 3-24-16,5 1 0 15,14 4-8-15,-10 4 4 16,15 5-4-16,-5 8 32 16,10 9-20-16,-10 22-4 15,1 3-8-15,-6 32 20 16,0 3-12-16,-4 13-12 15,9-4-4-15,-5-17 28 16,5-13-12-16,-5-9 12 16,10-13-12-16,-4-8 20 15,4-5-20-15,-5-9 4 16,5-3-8-16,0-5 4 16,5 0-8-16,-1-5-4 0,1 1 4 0,5-9-16 15,5 9 8-15,14-9 4 16,5 0 0-16,9 0 8 15,6 8-4-15,4-8-4 16,1 0 4-16,-1-4-244 16,-4 4 132-16,-15-4-380 15,-5 4 276-15</inkml:trace>
          <inkml:trace contextRef="#ctx0" brushRef="#br0" timeOffset="474684.0678">11475 7747 352 0,'-29'-34'132'0,"29"34"-104"0,9-22-8 0,1 9 200 16,0 9-124-16,14-14 120 16,0 5-124-16,25-4-4 15,-5 4-52-15,9-4-8 16,1 4-16-16,4-4 0 16,0 8-4-16,5 0-104 15,0 5 52-15,5 8-528 16,-4 5 316-16</inkml:trace>
          <inkml:trace contextRef="#ctx0" brushRef="#br0" timeOffset="474997.9005">12544 7492 268 0,'-25'-21'100'0,"25"21"-76"0,-5 0-8 16,1 0 112-1,4 8-72-15,-5 14 120 16,0 4-100-16,0 21 32 16,5 9-64-16,-5 31 28 15,5 4-40-15,-10 42 0 16,10-3-20-16,-4 21-8 16,8-21 0-16,-8-5 48 15,4-21-28-15,-5-1 24 0,10-12-28 16,-5-5 28-16,0-12-32 15,0-14 32-15,9-12-32 16,-9-18-40-16,0-4 12 0,0-18-272 16,0 1 156-16</inkml:trace>
        </inkml:traceGroup>
        <inkml:traceGroup>
          <inkml:annotationXML>
            <emma:emma xmlns:emma="http://www.w3.org/2003/04/emma" version="1.0">
              <emma:interpretation id="{C1A0B300-127A-4B71-A422-AD14B7EAC77E}" emma:medium="tactile" emma:mode="ink">
                <msink:context xmlns:msink="http://schemas.microsoft.com/ink/2010/main" type="inkWord" rotatedBoundingBox="15303,7984 19949,7964 19953,8993 15308,9014"/>
              </emma:interpretation>
              <emma:one-of disjunction-type="recognition" id="oneOf13">
                <emma:interpretation id="interp17" emma:lang="" emma:confidence="0">
                  <emma:literal>sino</emma:literal>
                </emma:interpretation>
                <emma:interpretation id="interp18" emma:lang="" emma:confidence="0">
                  <emma:literal>Sino</emma:literal>
                </emma:interpretation>
                <emma:interpretation id="interp19" emma:lang="" emma:confidence="0">
                  <emma:literal>since</emma:literal>
                </emma:interpretation>
                <emma:interpretation id="interp20" emma:lang="" emma:confidence="0">
                  <emma:literal>sine</emma:literal>
                </emma:interpretation>
                <emma:interpretation id="interp21" emma:lang="" emma:confidence="0">
                  <emma:literal>silo</emma:literal>
                </emma:interpretation>
              </emma:one-of>
            </emma:emma>
          </inkml:annotationXML>
          <inkml:trace contextRef="#ctx0" brushRef="#br0" timeOffset="479338.3045">16241 8023 508 0,'34'-17'188'0,"-34"17"-148"0,19-8-8 15,-19 3 52 1,0 5-52-16,-9-8-4 15,-1-1-16-15,-29 0 0 16,5 9-8-16,-34 0-20 16,10 9 8-16,-15 0 4 15,14 4 4-15,1 4-12 0,19 0 8 0,-4 0-16 16,18 5 12 0,25 8 4-1,10 5 4-15,39 8 16 0,-1 0-8 16,20 9-4-16,5-5 0 0,-15 1 20 15,-4-5-12-15,-10-8-4 16,-10-1-4-16,-25-12 64 16,-4-1-36-16,-39-8 16 15,0 0-32-15,-44-8 72 16,5-1-52-16,-19-8 32 16,24 4-40-16,-14-9-8 15,18 5-12-15,6-14-40 16,24 5 16-16,10-12-656 15,14 7 372-15</inkml:trace>
          <inkml:trace contextRef="#ctx0" brushRef="#br0" timeOffset="479665.1767">16649 7967 580 0,'-24'9'216'0,"24"-9"-168"0,-20 73-12 0,15-21 32 15,5-4-44-15,0 25 0 16,0-4-16-16,-5-8 48 16,5 3-32-16,-9-16 24 15,4-5-28-15,-5-17 8 16,0 0-16-16,-9-13 56 16,9-4-40-16,-9-18-144 15,9 0 64-15</inkml:trace>
          <inkml:trace contextRef="#ctx0" brushRef="#br0" timeOffset="480566.2145">16882 8114 612 0,'24'17'228'0,"-24"-17"-180"0,0 35-12 16,-9-13 104 0,-1-1-84-16,-19 14 48 15,5 4-60-15,-10-1-8 16,9 1-20-16,-4-8 8 15,15-1-16-15,-1-13 24 16,15 0-20-16,10-17-64 16,9 0 24-16,10-17-136 15,0 0 88-15,5-18-96 16,10 5 100-16,-10-9 8 16,-5 9 40-16,-4-5 24 0,-6 14 4 0,-4 3 24 15,-6 14-16 1,-9 8 156-16,0 9-96 0,-5 13-12 15,5 5-36-15,-4 3-12 16,8 1-4-16,1-1 20 16,5-4-16-1,5-8 24-15,4 0-24 0,0-9 12 16,6 0-12-16,4-9-60 16,0 0 24-16,15-8 4 15,4 0 8-15,16-14-40 16,4 1 24-16,9-26-28 15,-4 4 32-15,0-17-8 16,-10 8 20-16,-5-8 8 16,-4 13 4-16,-10-5 32 15,-5 18-16-15,-15-9 92 16,-5 13-60-16,-14 1-12 16,0 12-24-16,-15 0 52 15,1 4-36-15,-16 9-28 16,1 4-4-16,-15 14 52 15,5 3-24-15,-10 31 8 16,5 0-20-16,10 26 0 16,10-1-4-16,19 5 20 15,10-8-16-15,14-9 12 16,10-9-12-16,10-13 20 16,4-9-20-16,11-16 32 0,4-5-28 15,14-13 4-15,-4-5-12 0,-5-21 28 16,-5 1-20-16,-14-45 4 15,-10 6-12-15,-20-27-32 16,-4 9 12-16,-25 0-20 16,-4 17 16-16,-30 9-8 15,5 21 12-15,-24 5-20 16,9 13 20-16,-23 8-12 16,14 9 12-16,-20 13-8 15,20 4 8-15,-5 9 8 16,14 9 4-16,15-1 44 15,15 1-24-15,24 4 36 16,20 0-32-16,18-5 32 16,6 1-32-16,24-18 20 15,0 5-24-15,25-14 28 16,-11-8-32-16,-4-4-4 16,-10 0-8-16,-20-9 4 15,-14 0-4-15,-24-9-108 16,-5 9 56-16,-24-8-156 15,-1 8 116-15</inkml:trace>
          <inkml:trace contextRef="#ctx0" brushRef="#br0" timeOffset="479442.0833">16848 7691 704 0,'-19'-65'264'0,"19"65"-208"0,-25 9-12 15</inkml:trace>
          <inkml:trace contextRef="#ctx0" brushRef="#br0" timeOffset="478869.3823">13685 8339 352 0,'20'-35'132'0,"-20"35"-104"0,14-39-8 16,-9 26 168-1,10-4-108-15,-10-5 88 16,14 5-96-16,-9-9 52 16,9 5-72-16,5 3-40 15,6-3-8-15,4 4-4 16,-5 8 0-16,15-13-20 15,-1 9 12-15,-4 9 20 16,0 0-4-16,-5 8-20 16,-5 5 4-16,-5 17-4 15,1 4 4-15,-1 17 0 0,0 5 0 0,1 9 24 16,4-5-8-16,5-9 76 16,14-8-48-16,6-17 4 15,4-9-24-15,5-22 32 16,-4-4-24-16,-1-21-4 15,-10-1-12-15,1-17 28 16,-5 9-20-16,-20-5 4 16,0 10-12-16,-14 7-40 15,0 10 16-15</inkml:trace>
        </inkml:traceGroup>
      </inkml:traceGroup>
      <inkml:traceGroup>
        <inkml:annotationXML>
          <emma:emma xmlns:emma="http://www.w3.org/2003/04/emma" version="1.0">
            <emma:interpretation id="{274A3A6C-AC01-4638-B0AA-A88DCD57D2D2}" emma:medium="tactile" emma:mode="ink">
              <msink:context xmlns:msink="http://schemas.microsoft.com/ink/2010/main" type="line" rotatedBoundingBox="8606,9305 10010,9501 9888,10370 8485,10173"/>
            </emma:interpretation>
          </emma:emma>
        </inkml:annotationXML>
        <inkml:traceGroup>
          <inkml:annotationXML>
            <emma:emma xmlns:emma="http://www.w3.org/2003/04/emma" version="1.0">
              <emma:interpretation id="{FC47B7C6-C16D-4BA9-AB69-5B066CF0B52B}" emma:medium="tactile" emma:mode="ink">
                <msink:context xmlns:msink="http://schemas.microsoft.com/ink/2010/main" type="inkWord" rotatedBoundingBox="8606,9305 9042,9366 8920,10234 8485,10173"/>
              </emma:interpretation>
              <emma:one-of disjunction-type="recognition" id="oneOf14">
                <emma:interpretation id="interp22" emma:lang="" emma:confidence="0">
                  <emma:literal>3°</emma:literal>
                </emma:interpretation>
                <emma:interpretation id="interp23" emma:lang="" emma:confidence="0">
                  <emma:literal>3.</emma:literal>
                </emma:interpretation>
                <emma:interpretation id="interp24" emma:lang="" emma:confidence="0">
                  <emma:literal>30</emma:literal>
                </emma:interpretation>
                <emma:interpretation id="interp25" emma:lang="" emma:confidence="0">
                  <emma:literal>3,</emma:literal>
                </emma:interpretation>
                <emma:interpretation id="interp26" emma:lang="" emma:confidence="0">
                  <emma:literal>3°.</emma:literal>
                </emma:interpretation>
              </emma:one-of>
            </emma:emma>
          </inkml:annotationXML>
          <inkml:trace contextRef="#ctx0" brushRef="#br0" timeOffset="500805.0383">6947 9233 320 0,'5'-39'120'0,"4"13"-96"0,11-9-4 15,-1 14 60-15,5-5-48 16,15 0 92-16,0 4-68 16,5-4 36-16,0 13-56 15,-1 9-12-15,-4 13-12 16,0 8 0-16,-10 9-8 0,-14 4 8 16,-15 5-8-16,-15 4 32 15,-9 4-20-15,-10-4 4 16,-10-9-12-16,-4 0 4 15,-1-4-8-15,0-4-12 16,15-5 4-16,10-4-92 16,14-5 48-16,10 1-12 15,15 0 36-15,14-1-12 0,5 10 20 16,5-5 8-16,5 8 8 16,-5 5 0-16,-5 0 0 15,-5 9-36-15,-5 8 20 16,-9 9 16-16,-15 4 0 15,-15-9 36-15,-9-4-20 16,-15-4 20-16,-15-13-20 16,-4-9 0-16,0-25-8 15,4-9 36-15,6-18-20 16,14-8 56-16,19 0-44 16,20-9 0-16,24 9-20 0,30 8-48 15,13 9 20-15,11 13 0 16,9 5 12-16</inkml:trace>
        </inkml:traceGroup>
        <inkml:traceGroup>
          <inkml:annotationXML>
            <emma:emma xmlns:emma="http://www.w3.org/2003/04/emma" version="1.0">
              <emma:interpretation id="{9B4EAAD6-D3B3-45B3-8966-1979A8054F2E}" emma:medium="tactile" emma:mode="ink">
                <msink:context xmlns:msink="http://schemas.microsoft.com/ink/2010/main" type="inkWord" rotatedBoundingBox="9643,9768 9966,9814 9935,10033 9613,9988"/>
              </emma:interpretation>
            </emma:emma>
          </inkml:annotationXML>
          <inkml:trace contextRef="#ctx0" brushRef="#br0" timeOffset="500114.1996">8088 9466 384 0,'15'-13'140'0,"-10"9"-108"0,5-5-8 16,-1 9 108-16,1 0-76 16,0 4 24-16,-10 5-48 0,0 4-32 15,-5 4 0-15,-5 5 8 0,-4 4-4 16,-6 0-4-16,-4-1 4 16,4-3 12-16,-4-5-8 15,5-4 32-15,4-4-24 16,10-9 12-16,15-4-16 15,9-5-32-15,6 0 8 16,-1 5 24-16,15-5-8 16,0 1-24-16,0-1 8 15,-5 5 32-15,0-1-12 16,-5 1 28-16,-5 0-24 0,-9 0 68 16,-6-1-48-16,-9-3 32 15,-9-1-36-15,-6 0 28 16,-4 1-32-16,-1-1-12 15,1 0-8-15,4-4 4 16,1 5-4-16,4-1-4 16,0 5 4-16,10 4-384 15,0 0 208-15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09:25.47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1F031A-96A6-41AB-9711-6D97B025D09C}" emma:medium="tactile" emma:mode="ink">
          <msink:context xmlns:msink="http://schemas.microsoft.com/ink/2010/main" type="inkDrawing" rotatedBoundingBox="1533,1800 7902,1686 7903,1738 1534,1853" semanticType="underline" shapeName="Other">
            <msink:sourceLink direction="with" ref="{A366BF0C-B78D-45F1-8EED-2AF2D7343435}"/>
            <msink:sourceLink direction="with" ref="{7161F544-71F4-4BD5-A5E0-876764D0E552}"/>
          </msink:context>
        </emma:interpretation>
      </emma:emma>
    </inkml:annotationXML>
    <inkml:trace contextRef="#ctx0" brushRef="#br0">63 120 572 0,'-15'0'208'0,"15"0"-160"0,-24-4-12 16,14 0 128 0,5 8-96-16,1-4 44 15,4 0-68-15,-5 0 36 16,10 0-44-16,-5-4 8 16,0 4-28-16,4-5-16 0,6 5-4 0,10-4-16 15,-11 8 12-15,16-4-4 16,4 9 4-16,39-5-12 15,10 1 12-15,67-5 20 16,1 8-4-16,121-12 24 16,-4 4-20-16,125-4 4 15,-9-1-8-15,97-3 28 16,-48 3-20-16,58-21-4 16,-68 13-8-16,24 0 12 15,-73 0-8-15,5 5 48 16,-68 3-28-16,-14-7 20 15,-69 12-28-15,-29-5 36 16,-43 5-32-16,-25-4 56 16,-33 4-44-16,-25-4 0 15,-20 4-20-15,-23-5-224 16,-11 10 116-16,-28-1-308 16,4 5 224-16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6:21.4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AD0968-A62C-4160-B9B9-3947E93B16FF}" emma:medium="tactile" emma:mode="ink">
          <msink:context xmlns:msink="http://schemas.microsoft.com/ink/2010/main" type="inkDrawing" rotatedBoundingBox="1894,3868 6803,4232 6739,5100 1830,4736" semanticType="strikethrough" shapeName="Other">
            <msink:sourceLink direction="with" ref="{E098B40E-CA00-45F5-8A1F-75BCAFD1F0FB}"/>
          </msink:context>
        </emma:interpretation>
      </emma:emma>
    </inkml:annotationXML>
    <inkml:trace contextRef="#ctx0" brushRef="#br0">501 0 28 0,'-59'4'12'0,"59"-4"-8"0,-92 5-4 0,43 3 152 16,6 10-84-16,-30 16 212 15,10 5-160-15,-1 39-12 16,21 8-64-16,28 22-44 16,20-9 0-16,63 1-28 15,19-5 16-15,103-13-20 16,19-9 16-16,116-21 36 15,-19-9-12-15,127-25 0 16,-30-6-4-16,73-24 4 16,-43-1-4-16,4-18 60 15,-63 5-36-15,-34 5-4 16,-78-5-12-16,-53 4 8 16,-48-4-12-16,-50-4 48 15,-38 13-28-15,-63-13-4 16,-10 8-16-16,-58-4 12 15,-1 5-12-15,-38-5-20 16,5 13 4-16,0 4 12 16,24 0 0-16,4 1-64 15,30 16 32-15,5-8-68 16,15 9 56-16,9-9-148 16,15 9 104-16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5:40:48.7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1EBFE46-6469-4BC3-9E3D-09092B116EF5}" emma:medium="tactile" emma:mode="ink">
          <msink:context xmlns:msink="http://schemas.microsoft.com/ink/2010/main" type="inkDrawing" rotatedBoundingBox="8530,15977 18549,16368 18546,16454 8527,16063" semanticType="callout" shapeName="Other">
            <msink:destinationLink direction="with" ref="{1C3945F7-55CC-4068-B7AB-948337376341}"/>
            <msink:destinationLink direction="with" ref="{CF367A09-5FF9-47D7-A871-8C6D50A97643}"/>
            <msink:destinationLink direction="with" ref="{365FE4F9-619B-4A20-8F13-0E8F56B2E6BB}"/>
            <msink:destinationLink direction="with" ref="{4CF2BB20-E382-4450-B3A7-4CE290D10ACE}"/>
          </msink:context>
        </emma:interpretation>
      </emma:emma>
    </inkml:annotationXML>
    <inkml:trace contextRef="#ctx0" brushRef="#br0">-3 7 496 0,'-10'0'184'0,"20"0"-140"0,-6 0-16 16,-4 0 128-16,10-9-92 15,0 9 16-15,14 0-44 16,0 0 8-16,10 0-24 16,10 4-8-16,5 5-8 0,-1 0-24 15,11-1 12-15,-11 5 20 16,25 0-4-16,-5 0-28 16,39 0 8-16,24 0-4 15,10 0 8-15,10 0 0 16,58-4 0-16,14-5 60 15,39-4-28-15,40 4 16 0,43-4-24 16,19 0 28-16,64-4-28 16,18 8 12-16,6 14-16 15,34 3 12-15,19 1-16 16,-43-1-12-16,34 1 0 16,-45 0 40-16,1-1-24 15,-34-4-20-15,-15 5 4 16,-29-9 16-16,-14 0-4 15,-59 4 24-15,-14-8-20 16,-30-1-12-16,-38 1-4 16,-54 4 20-16,-39-4-8 0,-33-1 68 15,-20-3-44-15,-49-5-172 16,-39-5-424 0,-62 1 292-1,-21 13-92-15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6:34.4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63043E5-3F44-44FA-8457-FB796AF67D87}" emma:medium="tactile" emma:mode="ink">
          <msink:context xmlns:msink="http://schemas.microsoft.com/ink/2010/main" type="inkDrawing" rotatedBoundingBox="3545,8058 4590,5134 4943,5260 3897,8184" semanticType="callout" shapeName="Other">
            <msink:sourceLink direction="with" ref="{BABD449D-0778-4A88-8730-C0616C2D76B8}"/>
            <msink:sourceLink direction="with" ref="{6B8CC0DD-A327-4DDB-B3A5-813DEF6BAD4A}"/>
            <msink:sourceLink direction="with" ref="{5F96268D-0D18-4BA9-B67B-B483C3175DA3}"/>
            <msink:sourceLink direction="with" ref="{E098B40E-CA00-45F5-8A1F-75BCAFD1F0FB}"/>
          </msink:context>
        </emma:interpretation>
      </emma:emma>
    </inkml:annotationXML>
    <inkml:trace contextRef="#ctx0" brushRef="#br0">1113-6 80 0,'-10'0'32'0,"10"0"-24"0,10 0-4 0,-10 0 176 16,0 0-100-16,0 0 44 15,0 0-72-15,0 0 52 16,0 0-64-16,0 0 8 15,0 0-28-15,0 0 24 16,0 0-28-16,0 0 12 16,0 0-16-16,5 0 12 15,-1 4-16-15,-4-4 24 16,0 0-20-16,0 0 4 16,0 0-8-16,0 0-32 15,0 0 12-15,0 4 4 0,0 1 8 0,0-1 16 16,0 0-8-16,0 1 4 15,5 3-4-15,-5 5-8 16,0 5 4-16,0-6-16 16,0 6 8-16,-5-5 12 15,5 0-4-15,-4 0 16 16,4 4-12-16,-5-4 4 16,5 0-4-16,-10 0-16 15,20 4 4-15,-10-4 4 16,0 4 0-16,0 1 16 15,-5-1-8-15,0 0-12 16,5 0 0-16,-5 1 4 16,5 3 0-16,-10 1-12 15,10-1 8-15,-4 1 20 16,8 4-8-16,-4 0-12 16,0 0 0-16,0 0 12 15,0 4-4-15,0 0-4 16,0 0 4-16,0 1-4 15,0-6 0-15,0 6-12 16,0-5 8-16,-4 0 4 16,4-5 0-16,-5 1 0 15,5-1 0-15,-5-3 16 16,0 3-8-16,-5 1 4 16,10-1-4-16,-5 1-8 0,5 0 4 15,-4-1 4 1,4 5-4-16,-5-4-4 0,0-1 4 0,-5 5-4 15,10 0 0 1,-10 0 8-16,1 9-4 0,-6-5-28 16,10 0 12-16,-9 9 32 15,9 4-12-15,-10 0 8 16,6-4-8-16,-11 0-16 16,6 0 4-16,-11-9 20 15,11 0-8-15,-15-4 16 16,14 0-16-16,-5 0 24 15,-4 0-20-15,0 0 4 16,0 0-8-16,-6 4 4 16,11 0-8-16,-15 9-12 15,5 4 4-15,0 9 12 16,0 4-4-16,-1 5 24 16,1-1-16-16,5 1 12 15,0-10-12-15,-15 6-8 16,19-6 0-16,-18 6-4 15,18-6 0-15,-19 6-12 16,5-1 8-16,-10 8 12 31,15 1-4-31,-14 0 16 0,9 0-12 0,-15-9-12 16,25-4 0-16,-10-18-16 16,19-3 12-16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6:35.6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52F496-5BC5-4627-A128-491460AA5AA2}" emma:medium="tactile" emma:mode="ink">
          <msink:context xmlns:msink="http://schemas.microsoft.com/ink/2010/main" type="inkDrawing" rotatedBoundingBox="4871,5265 6582,8828 6254,8985 4544,5423" semanticType="callout" shapeName="Other">
            <msink:sourceLink direction="with" ref="{E098B40E-CA00-45F5-8A1F-75BCAFD1F0FB}"/>
            <msink:sourceLink direction="with" ref="{AC63D7F2-240D-4877-A8FD-CED176560F57}"/>
          </msink:context>
        </emma:interpretation>
      </emma:emma>
    </inkml:annotationXML>
    <inkml:trace contextRef="#ctx0" brushRef="#br0">37 0 52 0,'-5'8'16'0,"5"-8"-12"0,-5 9 0 0,1-5 8 15,8 5-8-15,-8 0-4 16,4-1 4-16,-10-8 72 15,10 9-40-15,0-1 48 16,0-3-48-16,-5-5 52 16,5 4-52-16,-5 0 0 15,10 1-20-15,-5-1 32 16,0 0-24-16,0 5 20 16,0 8-24-16,0-4 44 15,-5 4-36-15,0 1 48 16,5-1-44-16,0 5 4 15,5 4-24-15,-5-1 20 16,0 6-20-16,5-1 12 16,5 0-12-16,-1 0-8 15,6 5 0-15,0 4-16 16,-1-5 8-16,1 1 12 16,4-1-4-16,-4 1 8 15,4 0-8-15,-4-5-4 16,4 0 4-16,1 0-16 15,-1-4 8-15,-4 0 28 0,4 0-12 0,1 0-4 16,-1 4-4-16,-4 5-4 16,4 3 0-16,0 6 8 15,1 3-4-15,-6 14-4 16,1-5 4 0,-10 4-4-16,9-8 0 0,-4 0 8 15,5-5-4-15,4 1 8 16,-4-5-8-16,4 0 52 15,-4-4-32-15,-1 0-20 16,6 0-4-16,-6 4 24 16,-4 0-12-16,9 9-20 15,1 0 0-15,-10 4 32 16,14 0-16-16,-5 0 8 16,1-4-8-16,4 4-8 15,0-8 4-15,6 4 12 16,4-5-8-16,0 18 24 15,4-5-20-15,16 22 12 16,-6-4-12-16,20 4 12 16,-19-4-16-16,9-5 4 15,-9-8-4-15,4 0 12 16,-14-9-12-16,10 4 4 16,-5 10-4-16,14 3-8 15,-5-4 4-15,6 5 12 16,-6-14-8-16,0 0 16 15,-4-16-16-15,-5-10 16 16,-15-4-16-16,-10-8-116 0,1 0 56 0,-20-14-480 16,0-3 292-16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6:37.6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3CAF32-1AE1-4569-9EA1-A4F8FA7BA205}" emma:medium="tactile" emma:mode="ink">
          <msink:context xmlns:msink="http://schemas.microsoft.com/ink/2010/main" type="writingRegion" rotatedBoundingBox="5639,1623 5454,3999 3322,3834 3506,1457"/>
        </emma:interpretation>
      </emma:emma>
    </inkml:annotationXML>
    <inkml:traceGroup>
      <inkml:annotationXML>
        <emma:emma xmlns:emma="http://www.w3.org/2003/04/emma" version="1.0">
          <emma:interpretation id="{FFF46915-8086-4D6D-A7A8-6CA7CCE8C8FF}" emma:medium="tactile" emma:mode="ink">
            <msink:context xmlns:msink="http://schemas.microsoft.com/ink/2010/main" type="paragraph" rotatedBoundingBox="5639,1623 5454,3999 3322,3834 3506,14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CBFEB7-EC31-4085-AC84-113C453D11CA}" emma:medium="tactile" emma:mode="ink">
              <msink:context xmlns:msink="http://schemas.microsoft.com/ink/2010/main" type="line" rotatedBoundingBox="5639,1623 5454,3999 3322,3834 3506,1457"/>
            </emma:interpretation>
          </emma:emma>
        </inkml:annotationXML>
        <inkml:traceGroup>
          <inkml:annotationXML>
            <emma:emma xmlns:emma="http://www.w3.org/2003/04/emma" version="1.0">
              <emma:interpretation id="{87E9BF82-5D8E-4747-BD2F-C4361A5F2401}" emma:medium="tactile" emma:mode="ink">
                <msink:context xmlns:msink="http://schemas.microsoft.com/ink/2010/main" type="inkWord" rotatedBoundingBox="5639,1623 5465,3866 4703,3807 4877,15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3089 3463 60 0,'0'0'24'0,"0"0"-20"0,10-9 0 0,-10 5 24 16,0 8-16-16,10-4 56 16,-10 0-36-16,0 0 28 15,9 0-32-15,-9 0-28 16,0 0 0-16,0 0 0 16,0 0 0-16,-9 0 0 15,9 5 0-15,0-5 32 16,0 0-16-16,-10 0 76 15,10 0-56-15,-10-5 4 16,10 1-24-16,-5-5-4 16,10 9-4-16,-5-8 92 15,0-1-56-15,0-8 44 16,0 8-52-16,0-17 52 16,10 0-52-16,4-25 20 15,1-1-36-15,19-35 28 16,5 5-32-16,29-51 64 15,0-1-44-15,15-30-8 16,-1 8-16-16,-4-25 16 16,-5 30-16-16,-10-14 12 15,-5 40-12-15,-4 0-8 0,-6 21 0 16,-4 9-16-16,-10 22 8 0,-15 8 4 16,1 18 0-16,-10 8-80 15,-1 17 44-15,-9 9-320 16,5 9 196-16</inkml:trace>
        </inkml:traceGroup>
        <inkml:traceGroup>
          <inkml:annotationXML>
            <emma:emma xmlns:emma="http://www.w3.org/2003/04/emma" version="1.0">
              <emma:interpretation id="{4ADB0550-AC90-40CF-B6B0-FB5B72A76C73}" emma:medium="tactile" emma:mode="ink">
                <msink:context xmlns:msink="http://schemas.microsoft.com/ink/2010/main" type="inkWord" rotatedBoundingBox="5403,2082 5263,3886 3329,3736 3469,1933"/>
              </emma:interpretation>
              <emma:one-of disjunction-type="recognition" id="oneOf1">
                <emma:interpretation id="interp1" emma:lang="" emma:confidence="0">
                  <emma:literal>+</emma:literal>
                </emma:interpretation>
                <emma:interpretation id="interp2" emma:lang="" emma:confidence="0">
                  <emma:literal>r •</emma:literal>
                </emma:interpretation>
                <emma:interpretation id="interp3" emma:lang="" emma:confidence="0">
                  <emma:literal>r /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r ,</emma:literal>
                </emma:interpretation>
              </emma:one-of>
            </emma:emma>
          </inkml:annotationXML>
          <inkml:trace contextRef="#ctx0" brushRef="#br0" timeOffset="802.1502">2744 3472 364 0,'-10'-13'132'0,"10"13"-100"0,0-18-12 16,-9 10 140 0,9 3-92-16,-5-12 52 15,5 0-72-15,-10-18 20 16,10 5-40-16,-5-26 0 15,5 4-16-15,-5-17 12 16,1 9-16-16,-16-27 24 16,1 14-20-16,-30-44-40 15,15 9 16-15,-24-17-132 16,4 13 84-16,-18 8-20 0,18 18 48 16,-28-14 20-16,13 18 8 0,-13-13 28 15,14 22-12-15,0-9 24 16,19 21-24-16,6 1 12 15,28 17-12-15,0 4-32 16,15 13 8-16,5 4-120 16,5 14 76-16</inkml:trace>
          <inkml:trace contextRef="#ctx0" brushRef="#br0" timeOffset="306.3067">3424 1895 416 0,'0'-13'152'16,"0"13"-116"-16,30-25-12 0,-11 12 120 16,0 4-84-16,20-8 96 15,-5 4-88-15,5 8-8 16,-5 5-36-16,0 18 36 15,-5 8-32-15,-4 12 4 16,-6 1-20-16,-9 9 28 16,-5-1-24-16,-10 5-180 15,0 4 88-15</inkml:trace>
        </inkml:traceGroup>
        <inkml:traceGroup>
          <inkml:annotationXML>
            <emma:emma xmlns:emma="http://www.w3.org/2003/04/emma" version="1.0">
              <emma:interpretation id="{F033CF6A-3619-489D-8612-77BAD4F7B1B6}" emma:medium="tactile" emma:mode="ink">
                <msink:context xmlns:msink="http://schemas.microsoft.com/ink/2010/main" type="inkWord" rotatedBoundingBox="4739,2351 4616,3934 4393,3917 4516,233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2476.0338">2934 3584 164 0,'-15'0'60'0,"30"-9"-44"0,-25 18-8 0,5-9 148 16,10 0-88-16,-5-9 60 16,10 9-72-16,-1-8 80 15,-9 3-76-15,5-12 60 16,5 17-68-16,-10-17 32 15,0 8-48-15,0-12 24 16,10-1-32-16,-10-21-16 16,9 0-8-16,6-22-4 15,-5 0 0-15,-1-13 16 16,6 9-8-16,-5-26-4 16,-1 18 0-16,-9-31 4 15,0 17-4-15,-4-17 8 16,4 22-8-16,-5-9-12 15,5 25 4-15,-5 1-4 16,5 22 0-16,-10-9-12 16,15 8 12-16,0 9 4 15,-5 9 4-15,5 0 16 16,-10 13-8-16,0-9-12 16,5 21 0-16,0-3-16 15,0 8 12-15,-10-9-12 16,20 18 8-16,-10-9 8 15,0 8 4-15,0-3-20 16,0 21 12-16,-10-9 40 16,-4-4-20-16,4 4 0 0,5-4-8 0,-9 4-4 15,4 1 0 1,-10-10 8-16,6 5-4 0,-6-4 8 16,16-9-8-16,-16 0-12 15,15 0 4-15,5 0-16 16,0 0 12-16,5-9-24 15,15 9 20-15,-6 0-4 16,6 0 8-16,4-8 24 16,0 8-8-16,0-5-4 15,1 10 0-15,-16-5 4 16,1 0-4-16,-5-5 40 16,-5 5-20-16,-5-8 76 15,0 8-56-15,-9-18-4 16,-1 18-24-16,-4-17-12 15,9 13 0-15,5-14-24 16,5 10 12-16</inkml:trace>
        </inkml:traceGroup>
        <inkml:traceGroup>
          <inkml:annotationXML>
            <emma:emma xmlns:emma="http://www.w3.org/2003/04/emma" version="1.0">
              <emma:interpretation id="{D26EAB7D-C5B9-4333-BE74-F6CDF16E2B08}" emma:medium="tactile" emma:mode="ink">
                <msink:context xmlns:msink="http://schemas.microsoft.com/ink/2010/main" type="inkWord" rotatedBoundingBox="3908,2334 3889,2578 3538,2550 3557,2307"/>
              </emma:interpretation>
              <emma:one-of disjunction-type="recognition" id="oneOf3"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b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C</emma:literal>
                </emma:interpretation>
                <emma:interpretation id="interp11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1144.5636">1918 2206 520 0,'0'-13'192'0,"0"13"-152"0,5-17-8 15,0 8 96 1,5 1-76-16,-1-9 24 16,6 4-44-16,4-18-20 15,6 5-8-15,9 1 12 16,-5 3-8-16,0 0 4 16,5 9-4-16,-5 5 12 0,-5 8-12 0,-4 4 24 31,-1 5-20-31,-4-1 24 0,4 1-24 0,-9 0-32 15,5-1 12-15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7:39.9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0AABB25-154E-4011-92C8-9E78E01D4440}" emma:medium="tactile" emma:mode="ink">
          <msink:context xmlns:msink="http://schemas.microsoft.com/ink/2010/main" type="inkDrawing" rotatedBoundingBox="9896,9991 10057,15048 9996,15050 9835,9993" semanticType="callout" shapeName="Other"/>
        </emma:interpretation>
      </emma:emma>
    </inkml:annotationXML>
    <inkml:trace contextRef="#ctx0" brushRef="#br0">14 43 280 0,'0'-43'104'0,"-4"34"-84"0,-1 0 0 15,5 9 12-15,0 0-20 16,0 9-4-16,0 4-4 16,5 8 28-16,-1 14-16 0,1 12 12 15,-5 14-16-15,0 8-8 16,0 4 0-16,-5 1 64 15,-4 21-36-15,9 34 16 16,0 27-32-16,-5-1 28 16,10 31-28-16,9 39 20 15,-14-18-20-15,10 26 0 16,5 18-8-16,4-18 20 16,-9 26-16-16,0-9-20 0,-10-16 0 15,9 7 32-15,-4-12-16 16,-5-34 16-16,10-14-12 0,-10-4-8 15,0-4 0-15,5-22 20 16,0-21-12-16,14-18 12 16,-9-26-12-16,-1-12-16 15,1-10 0-15,0-7-32 16,0-10 20-16,-6-4-144 16,-4 0 88-16,-4-4-336 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7:50.5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9585F9-ACBE-46DC-B254-B50BFA34351F}" emma:medium="tactile" emma:mode="ink">
          <msink:context xmlns:msink="http://schemas.microsoft.com/ink/2010/main" type="writingRegion" rotatedBoundingBox="15675,10604 18808,10481 18830,11037 15697,11160"/>
        </emma:interpretation>
      </emma:emma>
    </inkml:annotationXML>
    <inkml:traceGroup>
      <inkml:annotationXML>
        <emma:emma xmlns:emma="http://www.w3.org/2003/04/emma" version="1.0">
          <emma:interpretation id="{69DCCA64-C401-431D-AAEA-F84B881E0BB5}" emma:medium="tactile" emma:mode="ink">
            <msink:context xmlns:msink="http://schemas.microsoft.com/ink/2010/main" type="paragraph" rotatedBoundingBox="15675,10604 18808,10481 18830,11037 15697,11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47AC1-E37A-42A0-BB6E-95EE411C46C3}" emma:medium="tactile" emma:mode="ink">
              <msink:context xmlns:msink="http://schemas.microsoft.com/ink/2010/main" type="line" rotatedBoundingBox="15675,10604 18808,10481 18830,11037 15697,11160"/>
            </emma:interpretation>
          </emma:emma>
        </inkml:annotationXML>
        <inkml:traceGroup>
          <inkml:annotationXML>
            <emma:emma xmlns:emma="http://www.w3.org/2003/04/emma" version="1.0">
              <emma:interpretation id="{32078004-AE6D-476C-91B3-005FF79F46FE}" emma:medium="tactile" emma:mode="ink">
                <msink:context xmlns:msink="http://schemas.microsoft.com/ink/2010/main" type="inkWord" rotatedBoundingBox="16346,10655 16430,10652 16448,11118 16364,111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-1555-1775 624 0,'-14'-90'228'0,"14"85"-176"0,-10 1-16 0,10 4-8 16,-5 4-24-16,-9 5-356 16</inkml:trace>
          <inkml:trace contextRef="#ctx0" brushRef="#br0" timeOffset="177.9663">-1623-1693 684 0,'0'-51'252'0,"-4"59"-192"0,-1 9-20 0,5 1 48 0,0 8-56 16,0 4-4-16,0 9-16 16,5 0 52-16,9-1-36 15,-4-3-124-15,0-5 48 0,4 0-284 16,1-12 188-1,-6-10-236-15</inkml:trace>
        </inkml:traceGroup>
        <inkml:traceGroup>
          <inkml:annotationXML>
            <emma:emma xmlns:emma="http://www.w3.org/2003/04/emma" version="1.0">
              <emma:interpretation id="{F113379C-946F-4900-9794-6C0EA88B5C8D}" emma:medium="tactile" emma:mode="ink">
                <msink:context xmlns:msink="http://schemas.microsoft.com/ink/2010/main" type="inkWord" rotatedBoundingBox="15629,10955 15994,10592 16168,10767 15804,11130">
                  <msink:destinationLink direction="from" ref="{6B99BDF9-24BC-4B53-B824-AD671D38195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2.8339">-1895-1792 340 0,'5'-26'128'0,"-5"26"-100"0,-5-13-8 15,1 5 68-15,-6 8-52 16,-10-9 32-16,-9 18-40 16,-10-1 8-16,-9 9-20 15,-1 1 52-15,5 8-36 16,1 4 64-16,4 0-56 15,10 5 44-15,4-1-48 16,6 5 32-16,14-4-36 0,5-5 8 16,15 0-24-16,-1-4 28 15,6-9-28-15,4 1 32 16,10-10-32-16,5 1-488 16</inkml:trace>
        </inkml:traceGroup>
        <inkml:traceGroup>
          <inkml:annotationXML>
            <emma:emma xmlns:emma="http://www.w3.org/2003/04/emma" version="1.0">
              <emma:interpretation id="{CF42F418-8490-4CAF-95D4-5692A0C80CE8}" emma:medium="tactile" emma:mode="ink">
                <msink:context xmlns:msink="http://schemas.microsoft.com/ink/2010/main" type="inkWord" rotatedBoundingBox="16628,10566 18808,10481 18830,11037 16650,11122"/>
              </emma:interpretation>
              <emma:one-of disjunction-type="recognition" id="oneOf2">
                <emma:interpretation id="interp2" emma:lang="" emma:confidence="0">
                  <emma:literal>rare</emma:literal>
                </emma:interpretation>
                <emma:interpretation id="interp3" emma:lang="" emma:confidence="0">
                  <emma:literal>race</emma:literal>
                </emma:interpretation>
                <emma:interpretation id="interp4" emma:lang="" emma:confidence="0">
                  <emma:literal>role</emma:literal>
                </emma:interpretation>
                <emma:interpretation id="interp5" emma:lang="" emma:confidence="0">
                  <emma:literal>rake</emma:literal>
                </emma:interpretation>
                <emma:interpretation id="interp6" emma:lang="" emma:confidence="0">
                  <emma:literal>rose</emma:literal>
                </emma:interpretation>
              </emma:one-of>
            </emma:emma>
          </inkml:annotationXML>
          <inkml:trace contextRef="#ctx0" brushRef="#br0" timeOffset="462.7817">-1336-1766 476 0,'0'17'176'0,"0"5"-136"0,-5 17-12 0,5-13 84 15,-5 4-68-15,5 4 0 16,5-3-28-16,0-5 8 16,0-5-16-16,-5-8 76 0,15-9-48 15,-1-4 12-15,6-13-28 16,-1-8-4-16,5-9-8 16,5-14 20-16,5-3-16 15,5-1 4-15,-10 1-8 16,15 8-192-16,-5 9 100 0,-5 13-88 15,0 8 100-15,-5 9-288 16,0 17 200 0,-4 9 28-1</inkml:trace>
          <inkml:trace contextRef="#ctx0" brushRef="#br0" timeOffset="1198.3085">-476-1775 384 0,'5'-8'140'0,"0"8"-108"0,-5-9-8 16,0 5 48-16,-5-1-44 15,-5 1 76-15,-9 0-56 0,-6 4 0 16,1 4-28-16,-10 5-12 15,0 8-4-15,5 5-16 0,0 3 8 16,5 1 64 0,4 5-32-16,10 7-12 15,6-3-8 1,8-5 36-16,6-8-24 0,19-5 24 16,10-4-24-16,15-13 0 0,14-4-12 15,0-13-68-15,0-1 32 16,-5-8-40-16,-5-8 36 0,-4-14 28 15,-11 1 4-15,1-5-8 16,0 0 4-16,-5 5 12 16,-1-1-4-16,-8 14-12 15,-6 3 4-15,-5 10 40 16,-4 8-24-16,-10 8 52 16,-10 14-36-16,-5 8 4 15,-4 5-20-15,-6 13 28 16,6 8-24-16,4 9 32 15,0-1-32-15,5 5 4 16,10-8-12-16,5-9 36 16,14-9-20-16,10-8 32 15,20-14-32-15,14-8 12 16,9-4-20-16,6-13-24 16,-5-14 0-16,-1-7 32 15,-9-10-16-15,-19 1-8 0,4 8-4 16,-23 9 4-16,4 4 0 15,-20 4-44-15,-14 13 24 16,-14 9-20-16,-11 9 24 16,-14 4-8-16,-4 13 12 15,-6 13 8-15,5 8 4 16,10 5 16-16,10 4-8 16,34-8 48-16,19-5-28 15,10-4-4-15,9-22-16 16,6 0-40-16,4-12 16 15,5-10-224-15,-4-3 132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7:40.9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A370AE-D8F2-4F4E-A34A-BBA0DD2445B9}" emma:medium="tactile" emma:mode="ink">
          <msink:context xmlns:msink="http://schemas.microsoft.com/ink/2010/main" type="inkDrawing" rotatedBoundingBox="3739,12666 18368,12722 18367,12811 3738,12755" shapeName="Other"/>
        </emma:interpretation>
      </emma:emma>
    </inkml:annotationXML>
    <inkml:trace contextRef="#ctx0" brushRef="#br0">-1 0 164 0,'-5'0'60'0,"10"0"-44"0,0 0-8 0,5 4 52 15,4 5-36-15,1-5 68 16,4-4-52-16,1 5 52 16,-1-5-52-16,25 0 52 15,5-5-56-15,14-3 44 16,15 3-44-16,14 5-12 16,5 0-12-16,0 0 0 15,5 0-8-15,20 5 8 0,28 3-8 16,-4 5-12-16,14-8 4 15,30 3 12-15,28 5-4 16,6-4-12-16,48-1 4 0,0-3 20 16,58 3-8-16,11-3 4 15,33-1-4-15,0-8-16 16,44 8 4-16,24-4 12 16,5-4-4-16,34 8 32 15,29-4-20-15,-5 0 32 16,0 4-32-16,35-4 12 15,-21 0-16-15,-13 5-8 16,9-5 0-16,-29-5 20 16,-15 5-12-16,0-4 56 15,-48-5-36-15,-1 9 12 16,-38-4-28-16,-5 0-8 16,-29 4-4-16,-10-5-4 15,-19 1 0-15,-54 8 8 0,-39-4-4 16,-24-8 24-16,-29 8-16 15,-29-9 4-15,-29 1-8 16,-35 8-8-16,-23 0 4 16,-45 8-92-1,-24 1-316 1,-14-1 216-16,-20 5-224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7:48.9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C63D7F2-240D-4877-A8FD-CED176560F57}" emma:medium="tactile" emma:mode="ink">
          <msink:context xmlns:msink="http://schemas.microsoft.com/ink/2010/main" type="inkDrawing" rotatedBoundingBox="6165,11942 9294,10964 10157,13722 7028,14700" hotPoints="9729,12795 8150,14374 6571,12795 8150,11216" semanticType="enclosure" shapeName="Circle">
            <msink:destinationLink direction="with" ref="{AC52F496-5BC5-4627-A128-491460AA5AA2}"/>
          </msink:context>
        </emma:interpretation>
      </emma:emma>
    </inkml:annotationXML>
    <inkml:trace contextRef="#ctx0" brushRef="#br0">-238 1387 208 0,'15'-4'76'0,"-15"4"-60"0,0-5-4 0,0 5 128 15,9-4-80-15,1 0 64 16,-5-1-72-16,5 1 4 16,-1 0-32-16,6 0 4 0,-15-1-16 15,10 1 28-15,4 0-24 16,-14-1 20-16,0-3-20 16,0-1 28-16,0 0-28 0,0 1 20 15,0-1-20-15,0 0 8 16,0-4-12-16,-5 1 0 15,5-10-4-15,0 5 4 16,0-5-8-16,-9-4-12 16,18 0 4-16,-9-4 48 15,0-5-24-15,-4 5 0 16,4-4-12-16,0-1-8 16,-10 1 4-16,10 3-16 15,-5-3 8-15,-5 4 4 16,10-1 0-16,-9 5 8 15,-6 1-4-15,15-1 16 0,0 0-12 16,-10 4 16-16,10 1-16 16,-9-1-12-16,-6 0 0 15,0 1 20-15,-4-5-8 16,-5 4-20-16,-1-4 4 16,-9 0-4-16,10-4 4 15,-10-4 32-15,0-5-12 16,5 0-12-16,-5 0-4 15,0 0 20-15,0 5-8 16,10-1-20-16,-10 5 4 16,9 0 4-16,-9-1 4 15,0 5 16-15,10 1-8 16,-25 3-20-16,15 5 4 16,-14-1 32-16,-6 5-16 0,11 0-28 15,-11 5 12-15,-4-1 20 16,9 1-8-16,-9 3-16 15,0 5 4-15,9 5 20 16,1-1-4-16,4 5-20 16,-5-1 4-16,1-4 12 15,-11 1 0-15,11-1-4 16,-20 0 4-16,0 1 4 16,-5 3-4-16,0 1-36 15,0 4 16-15,10 0 24 16,5-4-4-16,4 8-8 15,1 4 0-15,4-3-4 0,5 3 0 16,6 1 8 0,-6 4 0-16,0 0-20 0,0 4 12 15,-4 5 4-15,-1 3 4 16,1 1-12-16,-1-9 8 16,0 5 4-16,11 0 0 15,-1-1 0-15,5-4 0 16,-5 1 8-16,10-1-4 15,0 0-12-15,9 5 4 16,-4-1 20-16,0 1-8 16,-1-1 4-16,1 14-4 15,5-1-8-15,4 1 4 16,-4-1-16-16,-6 5 8 16,11-4 20-16,4-1-8 0,-5-4-4 15,-4-4 0-15,4-4-16 16,-9-1 8-16,14-4 12 15,-9 1-4-15,-1 3 24 16,6-8-16-16,4 13 12 16,5 0-12-16,0 4 12 15,1 5-16-15,4-1-12 16,0 9 0-16,0-13 4 16,0 9 0-16,4-9 16 15,6-4-8-15,0 0-12 16,0 4 0-16,4-4-4 15,1-13 0-15,-1 4 44 16,1 5-24-16,0-5-8 0,4 5-8 16,0-1 4-16,1 5 0 15,-6 0 0-15,6 8 0 16,-1 1 24-16,-4 4-12 16,-1-5-4-16,1 1-4 15,4-1 4-15,-4-8-4 16,4 0 16-16,-4 0-12 15,0-9-20-15,-1 5 4 16,6-9 32-16,-1-5-16 16,0 1 0-16,1-5-4 15,4 0 12-15,5-4-8 16,5-4-4-16,0 0 0 0,5 4 12 16,-5-1-8-16,5-3 16 15,5 0-16-15,0 4-4 16,4 0 0-16,1 0-24 15,-10-5 12-15,4 5 48 16,1-4-20-16,-5-5-8 16,5-4-8-16,4 0-4 15,11 0 0-15,-1-4 16 16,0 0-8-16,15-1-12 16,-10 1 0-16,5 0 12 15,-10-1-4-15,1 5-4 16,-16-4 4-16,6 0-16 15,0-1 8-15,-1-3 40 16,1-5-24-16,4 0 0 16,-4 0-8-16,4 0-16 0,-4 0 8 15,-1 0 12-15,6 4-4 16,-6 1-4-16,-4-10 4 16,5 10 12-16,-10-5-8 15,4-4-4-15,-4-5 0 16,0-13-4-16,-5 5 0 15,0 0 16-15,-5-9-8 16,0 0-20-16,5 0 4 16,0 5 32-16,0-14-16 15,0 9-8-15,0 1-4 16,0-1 4-16,5 0 0 16,0 9 0-16,-5-9 0 0,0 13 44 15,5 4-24-15,-5-8-52 16,0 13 16-16,-5-14 4 15,-4 6 8-15,-1 3-8 16,0-4 8-16,-4-4 20 16,-1 8-8-16,5-12-4 15,-9 3 0-15,-1 1 4 16,1-9-4-16,0 5-20 16,-6 4 8-16,6-9 4 15,-5 0 4-15,-6 4 0 16,6 1 0-16,0 4 8 15,-10-5-4-15,0 5-12 16,0-1 4-16,0 10 20 16,0 4-8-16,0 4-64 0,-10 4 28 15,10 9-368 1,0 4 220-16,10 14-472 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7:41.6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7BE89A-3069-4841-A8C5-18B662CD457A}" emma:medium="tactile" emma:mode="ink">
          <msink:context xmlns:msink="http://schemas.microsoft.com/ink/2010/main" type="writingRegion" rotatedBoundingBox="17989,12527 23138,12500 23164,17557 18015,17584"/>
        </emma:interpretation>
      </emma:emma>
    </inkml:annotationXML>
    <inkml:traceGroup>
      <inkml:annotationXML>
        <emma:emma xmlns:emma="http://www.w3.org/2003/04/emma" version="1.0">
          <emma:interpretation id="{647919D1-6853-45E5-8535-9B5A7E2DA010}" emma:medium="tactile" emma:mode="ink">
            <msink:context xmlns:msink="http://schemas.microsoft.com/ink/2010/main" type="paragraph" rotatedBoundingBox="18008,12410 19487,12661 19378,13307 17899,13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4CEC03-213E-41FE-9E3E-C8C9E78FD507}" emma:medium="tactile" emma:mode="ink">
              <msink:context xmlns:msink="http://schemas.microsoft.com/ink/2010/main" type="inkBullet" rotatedBoundingBox="17989,12524 18585,12625 18495,13157 17899,13056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34 18 464 0,'-19'-18'176'0,"14"18"-140"0,0 0-8 15,5 0 100-15,-5 0-76 0,10 9 8 16,0 0-40-16,5-1 32 15,14 5-28-15,0-4-12 0,20-1-8 16,19 5-4-16,5 5 0 0,5-10 16 16,-5 10-8-16,-10 3 16 15,1-8-16-15,-25 0-20 16,-10 4 4-16,-10-4 4 16,-9 5 4-16,-14 3 16 15,-11 9-8-15,-9 5-4 16,-15 12 0-16,1 1-4 15,4-1 0-15,0 1 44 16,10-9-24-16,4-9-20 16,11-4 0-16,4-13 0 15,10-13 0-15,15-4-124 16,9-14 68-16,15-3-364 16,5-5 232-1,-1 4-52-15</inkml:trace>
      </inkml:traceGroup>
      <inkml:traceGroup>
        <inkml:annotationXML>
          <emma:emma xmlns:emma="http://www.w3.org/2003/04/emma" version="1.0">
            <emma:interpretation id="{36E7979E-EF69-45F9-AC8E-EC0C88689F85}" emma:medium="tactile" emma:mode="ink">
              <msink:context xmlns:msink="http://schemas.microsoft.com/ink/2010/main" type="line" rotatedBoundingBox="19029,12583 19487,12661 19380,13291 18922,13214"/>
            </emma:interpretation>
          </emma:emma>
        </inkml:annotationXML>
        <inkml:traceGroup>
          <inkml:annotationXML>
            <emma:emma xmlns:emma="http://www.w3.org/2003/04/emma" version="1.0">
              <emma:interpretation id="{F713E194-13C8-4BA2-92F6-4E08F334F53A}" emma:medium="tactile" emma:mode="ink">
                <msink:context xmlns:msink="http://schemas.microsoft.com/ink/2010/main" type="inkWord" rotatedBoundingBox="19029,12583 19487,12661 19380,13291 18922,132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5.9666">1472 130 424 0,'-19'4'156'0,"19"-4"-120"0,-34 26-8 0,19-9 148 16,-9 5-100-16,-5 8 68 16,-5 13-84-16,-5 13-24 15,-5 5-24-15,-4-1 8 0,-6 1-12 16,1-5 32-16,4-9-24 16,1-8-320-16,-1-4 160 15</inkml:trace>
          <inkml:trace contextRef="#ctx0" brushRef="#br0" timeOffset="295.4205">1079 177 176 0,'-25'-13'64'0,"25"9"-48"0,0 0-8 0,0 4 156 15,0 0-92-15,0 0 164 16,15 4-132-16,-5 9 28 0,14 9-80 16,10 8 52-16,5 9-64 15,0 0-16-15,0 17-16 0,-5-9 8 16,0-4-8-16,-5-4 40 16,-10-13-24-16,-4 4-4 15,-1-12-12-15,-4-5-60 16,-5-9 28-16,5-8-436 15</inkml:trace>
        </inkml:traceGroup>
      </inkml:traceGroup>
    </inkml:traceGroup>
    <inkml:traceGroup>
      <inkml:annotationXML>
        <emma:emma xmlns:emma="http://www.w3.org/2003/04/emma" version="1.0">
          <emma:interpretation id="{0577D5DE-9B8F-4CCF-A853-9B86B95396A2}" emma:medium="tactile" emma:mode="ink">
            <msink:context xmlns:msink="http://schemas.microsoft.com/ink/2010/main" type="paragraph" rotatedBoundingBox="18797,14052 21403,14220 21352,15013 18746,148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5A8FFCE-C86A-4266-893D-32037A308785}" emma:medium="tactile" emma:mode="ink">
              <msink:context xmlns:msink="http://schemas.microsoft.com/ink/2010/main" type="line" rotatedBoundingBox="18797,14052 21403,14220 21352,15013 18746,14845"/>
            </emma:interpretation>
          </emma:emma>
        </inkml:annotationXML>
        <inkml:traceGroup>
          <inkml:annotationXML>
            <emma:emma xmlns:emma="http://www.w3.org/2003/04/emma" version="1.0">
              <emma:interpretation id="{75D77AC4-A61E-4D0A-B520-327BE43E94DE}" emma:medium="tactile" emma:mode="ink">
                <msink:context xmlns:msink="http://schemas.microsoft.com/ink/2010/main" type="inkWord" rotatedBoundingBox="18797,14052 21403,14220 21352,15013 18746,1484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2342.5136">884 1559 404 0,'49'-21'148'0,"0"21"-112"0,28 4-12 16,-23 9 128-16,9 4-88 16,0 5 28-16,-5 4-56 15,-4 4 12-15,-15 0-28 16,-5 5 16-16,-20-5-20 0,-14 0 28 15,-24-4-28-15,-25-9-4 16,-33-4-8-16,-11-4 4 16,-13-5-4-16,23 1 8 0,10-1-8 15,20 5-232-15,19 3 124 16</inkml:trace>
          <inkml:trace contextRef="#ctx0" brushRef="#br0" timeOffset="22100.8684">811 1805 92 0,'-29'126'32'0,"29"-44"-24"0,-5 30 0 0,5-65-4 0,0-3-4 15,-9-1 16-15,9-9-8 16,-5-8-48-16</inkml:trace>
          <inkml:trace contextRef="#ctx0" brushRef="#br0" timeOffset="23466.3559">1516 1991 416 0,'-19'-9'152'0,"4"18"-116"0,5 4-12 15,1 0 32-15,-6 9-36 16,-4 8 24-16,-6 0-24 15,11 9 16-15,-11-5-20 16,16-3-16-16,-1-5-4 16,5-5 4-16,5-4 0 15,15-4 52-15,-1-4-28 0,6-9-20 16,4-4-4-16,0-5-80 16,10-17 44-16,-9-4-100 15,-11-5 76 1,6-3-24-16,4 3 48 15,-14 5 4-15,4 8 20 0,-14 9 88 16,0 13-44-16,10 13 140 16,-10 13-96-16,10 4 8 15,4 5-48-15,10-5-16 16,-4 0-12-16,4-4-8 0,0-4 4 16,1-5 20-16,-1-4-12 15,0-4 40-15,-9-5-28 16,4-8 32-16,-9-9-32 15,5 4-24-15,-6-17 0 16,6 5-28-16,-15-10 16 16,0 14-12-16,0-4 12 15,10 12-44-15,-10 9 28 0,4 13 32 16,16 4 0-16,-6 5 36 16,11-5-24-1,-1 9 20-15,-4-13-20 0,4 4 28 16,0-8-28-16,-9-1 4 15,4-8-12-15,-4-4 28 16,-6-13-20-16,1-5-32 16,0-8 8-16,-5-9-80 15,-5 0 52-15,0-8-32 16,0 17 44-16,0-1 0 16,0 14 16-16,9 17 68 15,-4 0-32-15,15 17 52 16,4 5-48-16,-5-1 20 15,6 5-32-15,-1-13-16 0,0 5-8 16,1-10 72-16,-1-8-36 16,0 0 24-16,0-4-36 15,-4-9 8-15,4-9-16 16,-9-8 12-16,4-13-16 16,5-9-28-16,-9 5 8 15,-5 8-40-15,-5 4 32 16,-5 9-20-16,-5 9 24 15,-5 8-16-15,-5 14 16 16,-14 12 0-16,5 13 8 16,0 13 0-16,9-4 0 15,-4 13 24-15,14-4-8 0,5-10 16 16,5-3-16-16,14-9 24 16,15-4-20-16,15-10 12 15,-1-7-12-15,11-10-88 16,9-7 44-16,-20-1-16 15,-4-5 28-15,-5 5-12 16,-5 5 16-16,-10 8-8 16,-14 13 12-16,4 8 96 15,-4 5-44-15,-10 0 0 16,10 0-24-16,4-4 32 16,-4-9-24-16,5-5 48 15,9-8-40-15,-9-8 20 16,4-14-32-16,-9-8 8 15,4-13-16-15,-4-9 0 16,5-4-4-16,9-1-24 0,24 1 8 16,21 17 4-16,13 22 4 15,1 13-248-15,9 30 136 16</inkml:trace>
        </inkml:traceGroup>
      </inkml:traceGroup>
    </inkml:traceGroup>
    <inkml:traceGroup>
      <inkml:annotationXML>
        <emma:emma xmlns:emma="http://www.w3.org/2003/04/emma" version="1.0">
          <emma:interpretation id="{64407889-3081-4C58-86E3-BEE6DCB90E62}" emma:medium="tactile" emma:mode="ink">
            <msink:context xmlns:msink="http://schemas.microsoft.com/ink/2010/main" type="paragraph" rotatedBoundingBox="19947,14942 23151,14925 23156,15925 19953,159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9B5AABE-906E-4F00-860C-0606D27AE0AC}" emma:medium="tactile" emma:mode="ink">
              <msink:context xmlns:msink="http://schemas.microsoft.com/ink/2010/main" type="line" rotatedBoundingBox="19947,14942 23151,14925 23156,15925 19953,15942"/>
            </emma:interpretation>
          </emma:emma>
        </inkml:annotationXML>
        <inkml:traceGroup>
          <inkml:annotationXML>
            <emma:emma xmlns:emma="http://www.w3.org/2003/04/emma" version="1.0">
              <emma:interpretation id="{1928D135-FD86-4F35-9332-C63CE85BB42B}" emma:medium="tactile" emma:mode="ink">
                <msink:context xmlns:msink="http://schemas.microsoft.com/ink/2010/main" type="inkWord" rotatedBoundingBox="19947,14942 23151,14925 23156,15925 19953,159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4081.7352">2075 2548 300 0,'-5'-30'112'0,"5"34"-88"0,0 22-8 0,0 4 100 15,-10 27-68-15,5 12 76 16,0 17-68-16,1 0-4 0,-1-8-32 16,5 9-4-16,5-5-8 15,-5-5 28-15,-5-16-20 0,5-14-4 16,-15-29 24-1,-4-27-20-15,-1-13-112 16,6-17 52-16,4-4-12 16,10-9 36-16,10-12-276 15</inkml:trace>
          <inkml:trace contextRef="#ctx0" brushRef="#br0" timeOffset="24322.8766">2308 2648 540 0,'92'-44'200'0,"-19"44"-156"0,44 18-12 16,-59 3 52-16,-9 18-52 15,-1 9 32-15,1-1-36 16,-20 5 28-16,-15-9-32 16,-23-4 12-16,-25-9-20 0,-25-4 28 0,-18-4-28 15,-16-5 20-15,6-4-20 16,9 0-8-16,5-13-4 16,5 0-84-16,15 0 44 15,14 4-180-15,10-4 120 16,19 5-116-1,25 3 124-15,14 1-24 16,15-5 64-16,19 0 20 16,24 1 16-16,15-5-172 15</inkml:trace>
          <inkml:trace contextRef="#ctx0" brushRef="#br0" timeOffset="24557.5007">2935 3049 216 0,'-34'-8'80'15,"4"8"-60"-15,-13-5-8 0,18 5 56 0,-9 5-40 16,-14 3 52-16,-1 1-48 16,6 4 80-16,-1 4-60 15,20 5 36-15,9-1-52 16,10 1-20-16,20-1-8 16,9 1 16-16,10-9-12 15,5-4-12-15,5-5-4 0,-6-4-180 16,6-9 96-1,-10-4-164-15,-10-4 144 16,1-5-36-16</inkml:trace>
          <inkml:trace contextRef="#ctx0" brushRef="#br0" timeOffset="24892.6132">2799 3079 632 0,'-25'9'236'0,"25"4"-184"0,-5 9-16 0,15-5 28 16,5 4-44-1,9 1-8-15,20-5-8 0,-10 1 48 16,5-14-28-1,4-4 16-15,6-9-24 0,-10-4-88 0,5-4 40 16,-10-5-44-16,0-3 44 16,-10-6 0-16,0-8 20 15,-4-8-20-15,-6-9 20 16,1 4 4-16,-6 9 8 16,-4 17 16-16,-5 30 108 15,0 26-68-15,-5 5 36 16,10 17-52-16,0-5 28 15,0 9-36-15,5 5 8 16,-1-1-24-16,-4 1 36 16,5-9-28-16,-10-9 64 15,10-9-48-15,-10-12-124 16,0-13 44-16,0-18-164 16,0-21 116-16,5-13-252 15,14-9 192 1,5-9-232-16</inkml:trace>
          <inkml:trace contextRef="#ctx0" brushRef="#br0" timeOffset="25613.5636">3105 2984 632 0,'-15'-26'236'0,"25"26"-184"0,9 5-16 0,1-1 52 0,14 0-56 16,14 5 32-16,25 0-36 16,10 12 8-16,4-3-20 15,-4-10 8-15,19-3-12 0,5-5 20 16,0-5-20-16,-1 1 24 16,-23-5-24-16,-15 1 24 15,-29-10-24-15,-5-8-20 16,-34-4 0-16,-5 0-12 15,-29 8 8-15,0 9-20 16,-10 18 20-16,5 8-32 16,5 8 28-16,20 9-20 15,9 5 20-15,34-5 8 0,20 5 8 16,9-1 52-16,15-3-28 16,-5-5-20-1,-5-9-4-15,-5-9 44 0,-4-12-24 16,-6 0-72-16,-23-5 28 15,-1-4-20-15,-24-8 28 16,0-1-124-16,-10-4 80 16,-14 5 12-16,0 8 32 15,9 4 24-15,-4 5-4 16,9 12 76-16,10 5-44 16,19 0 40-16,6-4-44 15,9-1 16-15,24-8-28 0,15 0 52 16,19-4-40-16,-9 0 12 15,-10-9-28-15,-10 4 8 16,-10 1-12-16,-14-14 28 16,-5-4-24-16,-5 0 4 15,-14 0-12-15,4 9-8 16,-14 8 4-16,5 9-456 16,0 22 248-16</inkml:trace>
          <inkml:trace contextRef="#ctx0" brushRef="#br0" timeOffset="25102.1717">3770 2432 496 0,'20'-26'184'0,"-11"26"-140"0,-4 0-16 16,-10 26 164-16,-14 4-16 16,4 30-84-16,-9 22-24 15,14 5-48-15,-14 12 24 0,10-13-28 16,-1-4 40-16,10-8-32 15,5-5 32-15,0-13-32 16,0-4-76-16,-19-9 28 16,4-17-292-16,-9-17 176 15,-10-14-252 1,-15-16 228-16,-9-9-88 16</inkml:trace>
        </inkml:traceGroup>
      </inkml:traceGroup>
    </inkml:traceGroup>
    <inkml:traceGroup>
      <inkml:annotationXML>
        <emma:emma xmlns:emma="http://www.w3.org/2003/04/emma" version="1.0">
          <emma:interpretation id="{D89B553C-71B4-43E8-A2D2-A4E2A3E73441}" emma:medium="tactile" emma:mode="ink">
            <msink:context xmlns:msink="http://schemas.microsoft.com/ink/2010/main" type="paragraph" rotatedBoundingBox="18687,16688 22224,16054 22462,17381 18925,180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2AE33F-AFDA-404F-A27B-636B94829010}" emma:medium="tactile" emma:mode="ink">
              <msink:context xmlns:msink="http://schemas.microsoft.com/ink/2010/main" type="inkBullet" rotatedBoundingBox="18737,16969 19570,16820 19614,17063 18781,17212"/>
            </emma:interpretation>
            <emma:one-of disjunction-type="recognition" id="oneOf4">
              <emma:interpretation id="interp4" emma:lang="" emma:confidence="0">
                <emma:literal>-</emma:literal>
              </emma:interpretation>
            </emma:one-of>
          </emma:emma>
        </inkml:annotationXML>
        <inkml:trace contextRef="#ctx0" brushRef="#br0" timeOffset="26213.7367">763 4457 332 0,'-10'9'120'0,"25"-22"-92"0,-1 8-8 16,-4 5 168-16,5-8-108 15,19 8-24-15,0-9-36 16,14 0 0-16,11-4-12 16,-11-4 16-16,6 9-16 0,-16 8-12 15,-4 0 0-15,-9 0-16 16,-1 17 12-16,-5 0 136 16,-4 9-68-16,0 0 44 15,4 0-60-15,0 0 20 16,6-5-36-16,9-3 36 15,-10-10-36-15,15-3 12 0,-10-10-24 16,5-3 36-16,0-5-28 16,5 0-136-16,-5 0 60 15,0-13-352 1</inkml:trace>
      </inkml:traceGroup>
      <inkml:traceGroup>
        <inkml:annotationXML>
          <emma:emma xmlns:emma="http://www.w3.org/2003/04/emma" version="1.0">
            <emma:interpretation id="{7B754B3A-8892-4D07-AC34-C4C47001D396}" emma:medium="tactile" emma:mode="ink">
              <msink:context xmlns:msink="http://schemas.microsoft.com/ink/2010/main" type="line" rotatedBoundingBox="19993,16454 22224,16054 22462,17381 20231,17781"/>
            </emma:interpretation>
          </emma:emma>
        </inkml:annotationXML>
        <inkml:traceGroup>
          <inkml:annotationXML>
            <emma:emma xmlns:emma="http://www.w3.org/2003/04/emma" version="1.0">
              <emma:interpretation id="{D2DA62C7-30FA-414B-8519-776D87ADDF15}" emma:medium="tactile" emma:mode="ink">
                <msink:context xmlns:msink="http://schemas.microsoft.com/ink/2010/main" type="inkWord" rotatedBoundingBox="19993,16454 21229,16232 21411,17246 20174,1746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6514.5381">2240 3896 416 0,'-10'-9'152'0,"20"13"-116"0,-10 18-12 15,0 4 172-15,-5 26-112 16,5 21 28-16,5 22-68 16,-5 0 24-16,0-4-36 15,0-1 8-15,-5 5-24 0,5 0 36 16,-5-4-28-16,0-13 4 16,-9-18-16-16,4-8-88 15,-5-17 44-15</inkml:trace>
          <inkml:trace contextRef="#ctx0" brushRef="#br0" timeOffset="27131.4034">2731 4496 664 0,'9'0'244'0,"16"-4"-188"0,13-1-16 0,-13 5 68 16,14 5-68-16,-1-1-16 0,6-8-16 15,10 8-132-15</inkml:trace>
          <inkml:trace contextRef="#ctx0" brushRef="#br0" timeOffset="26979.7772">3299 4120 488 0,'0'-47'180'16,"5"38"-140"-16,-5 5-12 0,-5-1 40 0,-14 5-44 16,-11 5 0-16,-4 3-16 15,-9-3-8-15,-6-1 4 16,5-4-16-16,1-4 8 0,-6-5 12 16,5-4-4-16,5 4 8 15,5 5-8-15,5 4-12 16,0 4 4-16,10 9 40 15,4 9-24-15,1 13 68 16,9 21-44-16,0 0 72 16,5 4-60-16,0 1 36 15,5-5-48-15,0-9 8 16,-1 1-28-16,1-1 28 16,0-8-28-16,-5-4 12 15,0-18-16-15,-5 5 36 16,5-14-24-16,0 1 4 0,0-9-16 15,0 0 12-15,10 0-16 16,5 9-40-16,9-9 20 16,5 13 20-16,0-5-4 15,0 1-168-15,-4-5 92 16,-6 5-264-16,-4-9 188 16</inkml:trace>
          <inkml:trace contextRef="#ctx0" brushRef="#br0" timeOffset="27402.277">2944 3904 208 0,'10'-8'76'0,"-10"3"-60"0,15 1-4 0,-11 0 216 15,6 4-128 1,0 0 100-16,4 0-116 16,1 0 8-16,0 0-56 0,4 4 12 15,5 5-28-15,1-1-36 0,4 1 8 16,0-1-376-1</inkml:trace>
        </inkml:traceGroup>
        <inkml:traceGroup>
          <inkml:annotationXML>
            <emma:emma xmlns:emma="http://www.w3.org/2003/04/emma" version="1.0">
              <emma:interpretation id="{EAE0A0C5-D90E-42B1-85C8-0F69BF7AAECC}" emma:medium="tactile" emma:mode="ink">
                <msink:context xmlns:msink="http://schemas.microsoft.com/ink/2010/main" type="inkWord" rotatedBoundingBox="21216,16384 22250,16198 22462,17381 21429,17567"/>
              </emma:interpretation>
              <emma:one-of disjunction-type="recognition" id="oneOf6">
                <emma:interpretation id="interp6" emma:lang="" emma:confidence="0">
                  <emma:literal>5</emma:literal>
                </emma:interpretation>
                <emma:interpretation id="interp7" emma:lang="" emma:confidence="0">
                  <emma:literal>"</emma:literal>
                </emma:interpretation>
                <emma:interpretation id="interp8" emma:lang="" emma:confidence="0">
                  <emma:literal>Y</emma:literal>
                </emma:interpretation>
                <emma:interpretation id="interp9" emma:lang="" emma:confidence="0">
                  <emma:literal>K</emma:literal>
                </emma:interpretation>
                <emma:interpretation id="interp10" emma:lang="" emma:confidence="0">
                  <emma:literal>k</emma:literal>
                </emma:interpretation>
              </emma:one-of>
            </emma:emma>
          </inkml:annotationXML>
          <inkml:trace contextRef="#ctx0" brushRef="#br0" timeOffset="27701.0727">3649 3900 384 0,'-5'-22'140'0,"0"22"-108"0,-5 9-8 15,5 4 84-15,1 13-64 16,-1 26 96-16,0 30-80 16,0 13 44-16,0 0-64 15,5 0 24-15,0-5-36 16,-10 5-8-16,6 5-12 0,-6-5 28 15,0-9-20-15,-9-17 40 0,-6-13-32 16,1-8-84-16,-5-14 32 16,0-12-308-1</inkml:trace>
          <inkml:trace contextRef="#ctx0" brushRef="#br0" timeOffset="28063.5661">3853 3753 540 0,'5'-9'200'0,"4"9"-156"0,21 0-12 15,-11 0 140-15,5 9-100 16,10 4 44-16,0 4-72 16,0 1-8-16,-5 3-20 15,-4 5-4-15,-11-4-4 0,-9-5 20 16,-10-4-16-16,-9-4 48 16,-6 12-32-16,6-12-16 15,4-9-4-15,25 0-20 16,14 0 20-1,14 0-8-15,16 4-228 0,-1 0 124 16,0 14-512 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3-08T16:16:32.7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EB29878-15FA-4A41-AEFD-7163EFE47BC1}" emma:medium="tactile" emma:mode="ink">
          <msink:context xmlns:msink="http://schemas.microsoft.com/ink/2010/main" type="inkDrawing" rotatedBoundingBox="19525,18136 19602,18166 19597,18180 19520,18150" semanticType="callout" shapeName="Other"/>
        </emma:interpretation>
      </emma:emma>
    </inkml:annotationXML>
    <inkml:trace contextRef="#ctx0" brushRef="#br0">1608 5653 0,'-77'-30'0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3-08T16:18:11.9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4426BED-56EB-4663-859B-520823E9D7F6}" emma:medium="tactile" emma:mode="ink">
          <msink:context xmlns:msink="http://schemas.microsoft.com/ink/2010/main" type="inkDrawing" rotatedBoundingBox="9314,15565 9830,18968 9764,18979 9247,15575" semanticType="callout" shapeName="Other">
            <msink:sourceLink direction="with" ref="{DBC67D45-0A0C-49FF-B672-FD704093514C}"/>
            <msink:sourceLink direction="with" ref="{8F4F9FB4-3F20-445B-8783-E80B35299016}"/>
          </msink:context>
        </emma:interpretation>
      </emma:emma>
    </inkml:annotationXML>
    <inkml:trace contextRef="#ctx0" brushRef="#br0">-2 0 280 0,'-5'8'104'0,"5"10"-84"0,5-1 0 15,0 0 84-15,5 14-60 16,-1 20 60-16,1 36-60 16,10 21 92-16,9 13-76 15,0 34 16-15,5 61-44 16,5-4 24-16,5 38-32 16,-6 1 4-16,6-23-16 0,-10 14 0 15,0-17-4-15,-14-14 48 16,-1-29-32-16,-4 4 16 15,4-9-24-15,-9-18-36 16,4-25 12-16,1-13-676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3E584-E386-48AC-B8C3-65CE3CB8C393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5AD5-B314-494E-AD0E-1CC465725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15AD5-B314-494E-AD0E-1CC465725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96.emf"/><Relationship Id="rId18" Type="http://schemas.openxmlformats.org/officeDocument/2006/relationships/customXml" Target="../ink/ink95.xml"/><Relationship Id="rId26" Type="http://schemas.openxmlformats.org/officeDocument/2006/relationships/customXml" Target="../ink/ink99.xml"/><Relationship Id="rId39" Type="http://schemas.openxmlformats.org/officeDocument/2006/relationships/image" Target="../media/image109.emf"/><Relationship Id="rId3" Type="http://schemas.openxmlformats.org/officeDocument/2006/relationships/image" Target="../media/image91.emf"/><Relationship Id="rId21" Type="http://schemas.openxmlformats.org/officeDocument/2006/relationships/image" Target="../media/image100.emf"/><Relationship Id="rId34" Type="http://schemas.openxmlformats.org/officeDocument/2006/relationships/customXml" Target="../ink/ink103.xml"/><Relationship Id="rId7" Type="http://schemas.openxmlformats.org/officeDocument/2006/relationships/image" Target="../media/image93.emf"/><Relationship Id="rId12" Type="http://schemas.openxmlformats.org/officeDocument/2006/relationships/customXml" Target="../ink/ink92.xml"/><Relationship Id="rId17" Type="http://schemas.openxmlformats.org/officeDocument/2006/relationships/image" Target="../media/image98.emf"/><Relationship Id="rId25" Type="http://schemas.openxmlformats.org/officeDocument/2006/relationships/image" Target="../media/image102.emf"/><Relationship Id="rId33" Type="http://schemas.openxmlformats.org/officeDocument/2006/relationships/image" Target="../media/image106.emf"/><Relationship Id="rId38" Type="http://schemas.openxmlformats.org/officeDocument/2006/relationships/customXml" Target="../ink/ink105.xml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29" Type="http://schemas.openxmlformats.org/officeDocument/2006/relationships/image" Target="../media/image104.emf"/><Relationship Id="rId41" Type="http://schemas.openxmlformats.org/officeDocument/2006/relationships/image" Target="../media/image11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11" Type="http://schemas.openxmlformats.org/officeDocument/2006/relationships/image" Target="../media/image95.emf"/><Relationship Id="rId24" Type="http://schemas.openxmlformats.org/officeDocument/2006/relationships/customXml" Target="../ink/ink98.xml"/><Relationship Id="rId32" Type="http://schemas.openxmlformats.org/officeDocument/2006/relationships/customXml" Target="../ink/ink102.xml"/><Relationship Id="rId37" Type="http://schemas.openxmlformats.org/officeDocument/2006/relationships/image" Target="../media/image108.emf"/><Relationship Id="rId40" Type="http://schemas.openxmlformats.org/officeDocument/2006/relationships/customXml" Target="../ink/ink106.xml"/><Relationship Id="rId5" Type="http://schemas.openxmlformats.org/officeDocument/2006/relationships/image" Target="../media/image92.emf"/><Relationship Id="rId15" Type="http://schemas.openxmlformats.org/officeDocument/2006/relationships/image" Target="../media/image97.emf"/><Relationship Id="rId23" Type="http://schemas.openxmlformats.org/officeDocument/2006/relationships/image" Target="../media/image101.emf"/><Relationship Id="rId28" Type="http://schemas.openxmlformats.org/officeDocument/2006/relationships/customXml" Target="../ink/ink100.xml"/><Relationship Id="rId36" Type="http://schemas.openxmlformats.org/officeDocument/2006/relationships/customXml" Target="../ink/ink104.xml"/><Relationship Id="rId10" Type="http://schemas.openxmlformats.org/officeDocument/2006/relationships/customXml" Target="../ink/ink91.xml"/><Relationship Id="rId19" Type="http://schemas.openxmlformats.org/officeDocument/2006/relationships/image" Target="../media/image99.emf"/><Relationship Id="rId31" Type="http://schemas.openxmlformats.org/officeDocument/2006/relationships/image" Target="../media/image105.emf"/><Relationship Id="rId4" Type="http://schemas.openxmlformats.org/officeDocument/2006/relationships/customXml" Target="../ink/ink88.xml"/><Relationship Id="rId9" Type="http://schemas.openxmlformats.org/officeDocument/2006/relationships/image" Target="../media/image94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image" Target="../media/image103.emf"/><Relationship Id="rId30" Type="http://schemas.openxmlformats.org/officeDocument/2006/relationships/customXml" Target="../ink/ink101.xml"/><Relationship Id="rId35" Type="http://schemas.openxmlformats.org/officeDocument/2006/relationships/image" Target="../media/image10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8.emf"/><Relationship Id="rId18" Type="http://schemas.openxmlformats.org/officeDocument/2006/relationships/customXml" Target="../ink/ink115.xml"/><Relationship Id="rId26" Type="http://schemas.openxmlformats.org/officeDocument/2006/relationships/customXml" Target="../ink/ink119.xml"/><Relationship Id="rId3" Type="http://schemas.openxmlformats.org/officeDocument/2006/relationships/image" Target="../media/image113.emf"/><Relationship Id="rId21" Type="http://schemas.openxmlformats.org/officeDocument/2006/relationships/image" Target="../media/image122.emf"/><Relationship Id="rId7" Type="http://schemas.openxmlformats.org/officeDocument/2006/relationships/image" Target="../media/image115.emf"/><Relationship Id="rId12" Type="http://schemas.openxmlformats.org/officeDocument/2006/relationships/customXml" Target="../ink/ink112.xml"/><Relationship Id="rId17" Type="http://schemas.openxmlformats.org/officeDocument/2006/relationships/image" Target="../media/image120.emf"/><Relationship Id="rId25" Type="http://schemas.openxmlformats.org/officeDocument/2006/relationships/image" Target="../media/image124.emf"/><Relationship Id="rId33" Type="http://schemas.openxmlformats.org/officeDocument/2006/relationships/image" Target="../media/image128.emf"/><Relationship Id="rId2" Type="http://schemas.openxmlformats.org/officeDocument/2006/relationships/customXml" Target="../ink/ink107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29" Type="http://schemas.openxmlformats.org/officeDocument/2006/relationships/image" Target="../media/image12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.xml"/><Relationship Id="rId11" Type="http://schemas.openxmlformats.org/officeDocument/2006/relationships/image" Target="../media/image117.emf"/><Relationship Id="rId24" Type="http://schemas.openxmlformats.org/officeDocument/2006/relationships/customXml" Target="../ink/ink118.xml"/><Relationship Id="rId32" Type="http://schemas.openxmlformats.org/officeDocument/2006/relationships/customXml" Target="../ink/ink122.xml"/><Relationship Id="rId5" Type="http://schemas.openxmlformats.org/officeDocument/2006/relationships/image" Target="../media/image114.emf"/><Relationship Id="rId15" Type="http://schemas.openxmlformats.org/officeDocument/2006/relationships/image" Target="../media/image119.emf"/><Relationship Id="rId23" Type="http://schemas.openxmlformats.org/officeDocument/2006/relationships/image" Target="../media/image123.emf"/><Relationship Id="rId28" Type="http://schemas.openxmlformats.org/officeDocument/2006/relationships/customXml" Target="../ink/ink120.xml"/><Relationship Id="rId10" Type="http://schemas.openxmlformats.org/officeDocument/2006/relationships/customXml" Target="../ink/ink111.xml"/><Relationship Id="rId19" Type="http://schemas.openxmlformats.org/officeDocument/2006/relationships/image" Target="../media/image121.emf"/><Relationship Id="rId31" Type="http://schemas.openxmlformats.org/officeDocument/2006/relationships/image" Target="../media/image127.emf"/><Relationship Id="rId4" Type="http://schemas.openxmlformats.org/officeDocument/2006/relationships/customXml" Target="../ink/ink108.xml"/><Relationship Id="rId9" Type="http://schemas.openxmlformats.org/officeDocument/2006/relationships/image" Target="../media/image116.emf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125.emf"/><Relationship Id="rId30" Type="http://schemas.openxmlformats.org/officeDocument/2006/relationships/customXml" Target="../ink/ink1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6.xml"/><Relationship Id="rId13" Type="http://schemas.openxmlformats.org/officeDocument/2006/relationships/image" Target="../media/image134.emf"/><Relationship Id="rId3" Type="http://schemas.openxmlformats.org/officeDocument/2006/relationships/image" Target="../media/image129.emf"/><Relationship Id="rId7" Type="http://schemas.openxmlformats.org/officeDocument/2006/relationships/image" Target="../media/image131.emf"/><Relationship Id="rId12" Type="http://schemas.openxmlformats.org/officeDocument/2006/relationships/customXml" Target="../ink/ink128.xml"/><Relationship Id="rId2" Type="http://schemas.openxmlformats.org/officeDocument/2006/relationships/customXml" Target="../ink/ink1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5.xml"/><Relationship Id="rId11" Type="http://schemas.openxmlformats.org/officeDocument/2006/relationships/image" Target="../media/image133.emf"/><Relationship Id="rId5" Type="http://schemas.openxmlformats.org/officeDocument/2006/relationships/image" Target="../media/image130.emf"/><Relationship Id="rId10" Type="http://schemas.openxmlformats.org/officeDocument/2006/relationships/customXml" Target="../ink/ink127.xml"/><Relationship Id="rId4" Type="http://schemas.openxmlformats.org/officeDocument/2006/relationships/customXml" Target="../ink/ink124.xml"/><Relationship Id="rId9" Type="http://schemas.openxmlformats.org/officeDocument/2006/relationships/image" Target="../media/image1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3.xml"/><Relationship Id="rId18" Type="http://schemas.openxmlformats.org/officeDocument/2006/relationships/image" Target="../media/image16.emf"/><Relationship Id="rId3" Type="http://schemas.openxmlformats.org/officeDocument/2006/relationships/customXml" Target="../ink/ink8.xml"/><Relationship Id="rId21" Type="http://schemas.openxmlformats.org/officeDocument/2006/relationships/customXml" Target="../ink/ink17.xml"/><Relationship Id="rId7" Type="http://schemas.openxmlformats.org/officeDocument/2006/relationships/customXml" Target="../ink/ink10.xml"/><Relationship Id="rId12" Type="http://schemas.openxmlformats.org/officeDocument/2006/relationships/image" Target="../media/image13.emf"/><Relationship Id="rId17" Type="http://schemas.openxmlformats.org/officeDocument/2006/relationships/customXml" Target="../ink/ink15.xml"/><Relationship Id="rId2" Type="http://schemas.openxmlformats.org/officeDocument/2006/relationships/image" Target="../media/image8.png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customXml" Target="../ink/ink12.xml"/><Relationship Id="rId24" Type="http://schemas.openxmlformats.org/officeDocument/2006/relationships/image" Target="../media/image19.emf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23" Type="http://schemas.openxmlformats.org/officeDocument/2006/relationships/customXml" Target="../ink/ink18.xml"/><Relationship Id="rId10" Type="http://schemas.openxmlformats.org/officeDocument/2006/relationships/image" Target="../media/image12.emf"/><Relationship Id="rId19" Type="http://schemas.openxmlformats.org/officeDocument/2006/relationships/customXml" Target="../ink/ink16.xml"/><Relationship Id="rId4" Type="http://schemas.openxmlformats.org/officeDocument/2006/relationships/image" Target="../media/image9.emf"/><Relationship Id="rId9" Type="http://schemas.openxmlformats.org/officeDocument/2006/relationships/customXml" Target="../ink/ink11.xml"/><Relationship Id="rId14" Type="http://schemas.openxmlformats.org/officeDocument/2006/relationships/image" Target="../media/image14.emf"/><Relationship Id="rId22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8.emf"/><Relationship Id="rId18" Type="http://schemas.openxmlformats.org/officeDocument/2006/relationships/customXml" Target="../ink/ink28.xml"/><Relationship Id="rId3" Type="http://schemas.openxmlformats.org/officeDocument/2006/relationships/image" Target="../media/image23.emf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customXml" Target="../ink/ink25.xml"/><Relationship Id="rId17" Type="http://schemas.openxmlformats.org/officeDocument/2006/relationships/image" Target="../media/image30.emf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0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customXml" Target="../ink/ink24.xml"/><Relationship Id="rId19" Type="http://schemas.openxmlformats.org/officeDocument/2006/relationships/image" Target="../media/image31.emf"/><Relationship Id="rId4" Type="http://schemas.openxmlformats.org/officeDocument/2006/relationships/customXml" Target="../ink/ink21.xml"/><Relationship Id="rId9" Type="http://schemas.openxmlformats.org/officeDocument/2006/relationships/image" Target="../media/image26.emf"/><Relationship Id="rId14" Type="http://schemas.openxmlformats.org/officeDocument/2006/relationships/customXml" Target="../ink/ink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image" Target="../media/image38.emf"/><Relationship Id="rId18" Type="http://schemas.openxmlformats.org/officeDocument/2006/relationships/customXml" Target="../ink/ink38.xml"/><Relationship Id="rId26" Type="http://schemas.openxmlformats.org/officeDocument/2006/relationships/customXml" Target="../ink/ink42.xml"/><Relationship Id="rId3" Type="http://schemas.openxmlformats.org/officeDocument/2006/relationships/image" Target="../media/image33.emf"/><Relationship Id="rId21" Type="http://schemas.openxmlformats.org/officeDocument/2006/relationships/image" Target="../media/image42.emf"/><Relationship Id="rId7" Type="http://schemas.openxmlformats.org/officeDocument/2006/relationships/image" Target="../media/image35.emf"/><Relationship Id="rId12" Type="http://schemas.openxmlformats.org/officeDocument/2006/relationships/customXml" Target="../ink/ink35.xml"/><Relationship Id="rId17" Type="http://schemas.openxmlformats.org/officeDocument/2006/relationships/image" Target="../media/image40.emf"/><Relationship Id="rId25" Type="http://schemas.openxmlformats.org/officeDocument/2006/relationships/image" Target="../media/image44.emf"/><Relationship Id="rId2" Type="http://schemas.openxmlformats.org/officeDocument/2006/relationships/customXml" Target="../ink/ink30.xml"/><Relationship Id="rId16" Type="http://schemas.openxmlformats.org/officeDocument/2006/relationships/customXml" Target="../ink/ink37.xml"/><Relationship Id="rId20" Type="http://schemas.openxmlformats.org/officeDocument/2006/relationships/customXml" Target="../ink/ink39.xml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11" Type="http://schemas.openxmlformats.org/officeDocument/2006/relationships/image" Target="../media/image37.emf"/><Relationship Id="rId24" Type="http://schemas.openxmlformats.org/officeDocument/2006/relationships/customXml" Target="../ink/ink41.xml"/><Relationship Id="rId5" Type="http://schemas.openxmlformats.org/officeDocument/2006/relationships/image" Target="../media/image34.emf"/><Relationship Id="rId15" Type="http://schemas.openxmlformats.org/officeDocument/2006/relationships/image" Target="../media/image39.emf"/><Relationship Id="rId23" Type="http://schemas.openxmlformats.org/officeDocument/2006/relationships/image" Target="../media/image43.emf"/><Relationship Id="rId28" Type="http://schemas.openxmlformats.org/officeDocument/2006/relationships/customXml" Target="../ink/ink43.xml"/><Relationship Id="rId10" Type="http://schemas.openxmlformats.org/officeDocument/2006/relationships/customXml" Target="../ink/ink34.xml"/><Relationship Id="rId19" Type="http://schemas.openxmlformats.org/officeDocument/2006/relationships/image" Target="../media/image41.emf"/><Relationship Id="rId4" Type="http://schemas.openxmlformats.org/officeDocument/2006/relationships/customXml" Target="../ink/ink31.xml"/><Relationship Id="rId9" Type="http://schemas.openxmlformats.org/officeDocument/2006/relationships/image" Target="../media/image36.emf"/><Relationship Id="rId14" Type="http://schemas.openxmlformats.org/officeDocument/2006/relationships/customXml" Target="../ink/ink36.xml"/><Relationship Id="rId22" Type="http://schemas.openxmlformats.org/officeDocument/2006/relationships/customXml" Target="../ink/ink40.xml"/><Relationship Id="rId27" Type="http://schemas.openxmlformats.org/officeDocument/2006/relationships/image" Target="../media/image4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52.emf"/><Relationship Id="rId3" Type="http://schemas.openxmlformats.org/officeDocument/2006/relationships/image" Target="../media/image47.emf"/><Relationship Id="rId7" Type="http://schemas.openxmlformats.org/officeDocument/2006/relationships/image" Target="../media/image49.emf"/><Relationship Id="rId12" Type="http://schemas.openxmlformats.org/officeDocument/2006/relationships/customXml" Target="../ink/ink49.xml"/><Relationship Id="rId2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5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customXml" Target="../ink/ink5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5" Type="http://schemas.openxmlformats.org/officeDocument/2006/relationships/image" Target="../media/image54.emf"/><Relationship Id="rId4" Type="http://schemas.openxmlformats.org/officeDocument/2006/relationships/customXml" Target="../ink/ink51.xml"/><Relationship Id="rId9" Type="http://schemas.openxmlformats.org/officeDocument/2006/relationships/image" Target="../media/image56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emf"/><Relationship Id="rId18" Type="http://schemas.openxmlformats.org/officeDocument/2006/relationships/customXml" Target="../ink/ink62.xml"/><Relationship Id="rId26" Type="http://schemas.openxmlformats.org/officeDocument/2006/relationships/customXml" Target="../ink/ink66.xml"/><Relationship Id="rId39" Type="http://schemas.openxmlformats.org/officeDocument/2006/relationships/image" Target="../media/image75.emf"/><Relationship Id="rId21" Type="http://schemas.openxmlformats.org/officeDocument/2006/relationships/image" Target="../media/image66.emf"/><Relationship Id="rId34" Type="http://schemas.openxmlformats.org/officeDocument/2006/relationships/customXml" Target="../ink/ink70.xml"/><Relationship Id="rId42" Type="http://schemas.openxmlformats.org/officeDocument/2006/relationships/customXml" Target="../ink/ink74.xml"/><Relationship Id="rId47" Type="http://schemas.openxmlformats.org/officeDocument/2006/relationships/image" Target="../media/image79.emf"/><Relationship Id="rId50" Type="http://schemas.openxmlformats.org/officeDocument/2006/relationships/customXml" Target="../ink/ink78.xml"/><Relationship Id="rId55" Type="http://schemas.openxmlformats.org/officeDocument/2006/relationships/image" Target="../media/image83.emf"/><Relationship Id="rId63" Type="http://schemas.openxmlformats.org/officeDocument/2006/relationships/image" Target="../media/image87.emf"/><Relationship Id="rId7" Type="http://schemas.openxmlformats.org/officeDocument/2006/relationships/image" Target="../media/image59.emf"/><Relationship Id="rId2" Type="http://schemas.openxmlformats.org/officeDocument/2006/relationships/customXml" Target="../ink/ink54.xml"/><Relationship Id="rId16" Type="http://schemas.openxmlformats.org/officeDocument/2006/relationships/customXml" Target="../ink/ink61.xml"/><Relationship Id="rId29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11" Type="http://schemas.openxmlformats.org/officeDocument/2006/relationships/image" Target="../media/image61.emf"/><Relationship Id="rId24" Type="http://schemas.openxmlformats.org/officeDocument/2006/relationships/customXml" Target="../ink/ink65.xml"/><Relationship Id="rId32" Type="http://schemas.openxmlformats.org/officeDocument/2006/relationships/customXml" Target="../ink/ink69.xml"/><Relationship Id="rId37" Type="http://schemas.openxmlformats.org/officeDocument/2006/relationships/image" Target="../media/image74.emf"/><Relationship Id="rId40" Type="http://schemas.openxmlformats.org/officeDocument/2006/relationships/customXml" Target="../ink/ink73.xml"/><Relationship Id="rId45" Type="http://schemas.openxmlformats.org/officeDocument/2006/relationships/image" Target="../media/image78.emf"/><Relationship Id="rId53" Type="http://schemas.openxmlformats.org/officeDocument/2006/relationships/image" Target="../media/image82.emf"/><Relationship Id="rId58" Type="http://schemas.openxmlformats.org/officeDocument/2006/relationships/customXml" Target="../ink/ink82.xml"/><Relationship Id="rId66" Type="http://schemas.openxmlformats.org/officeDocument/2006/relationships/customXml" Target="../ink/ink86.xml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23" Type="http://schemas.openxmlformats.org/officeDocument/2006/relationships/image" Target="../media/image67.emf"/><Relationship Id="rId28" Type="http://schemas.openxmlformats.org/officeDocument/2006/relationships/customXml" Target="../ink/ink67.xml"/><Relationship Id="rId36" Type="http://schemas.openxmlformats.org/officeDocument/2006/relationships/customXml" Target="../ink/ink71.xml"/><Relationship Id="rId49" Type="http://schemas.openxmlformats.org/officeDocument/2006/relationships/image" Target="../media/image80.emf"/><Relationship Id="rId57" Type="http://schemas.openxmlformats.org/officeDocument/2006/relationships/image" Target="../media/image84.emf"/><Relationship Id="rId61" Type="http://schemas.openxmlformats.org/officeDocument/2006/relationships/image" Target="../media/image86.emf"/><Relationship Id="rId10" Type="http://schemas.openxmlformats.org/officeDocument/2006/relationships/customXml" Target="../ink/ink58.xml"/><Relationship Id="rId19" Type="http://schemas.openxmlformats.org/officeDocument/2006/relationships/image" Target="../media/image65.emf"/><Relationship Id="rId31" Type="http://schemas.openxmlformats.org/officeDocument/2006/relationships/image" Target="../media/image71.emf"/><Relationship Id="rId44" Type="http://schemas.openxmlformats.org/officeDocument/2006/relationships/customXml" Target="../ink/ink75.xml"/><Relationship Id="rId52" Type="http://schemas.openxmlformats.org/officeDocument/2006/relationships/customXml" Target="../ink/ink79.xml"/><Relationship Id="rId60" Type="http://schemas.openxmlformats.org/officeDocument/2006/relationships/customXml" Target="../ink/ink83.xml"/><Relationship Id="rId65" Type="http://schemas.openxmlformats.org/officeDocument/2006/relationships/image" Target="../media/image88.emf"/><Relationship Id="rId4" Type="http://schemas.openxmlformats.org/officeDocument/2006/relationships/customXml" Target="../ink/ink55.xml"/><Relationship Id="rId9" Type="http://schemas.openxmlformats.org/officeDocument/2006/relationships/image" Target="../media/image60.emf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image" Target="../media/image69.emf"/><Relationship Id="rId30" Type="http://schemas.openxmlformats.org/officeDocument/2006/relationships/customXml" Target="../ink/ink68.xml"/><Relationship Id="rId35" Type="http://schemas.openxmlformats.org/officeDocument/2006/relationships/image" Target="../media/image73.emf"/><Relationship Id="rId43" Type="http://schemas.openxmlformats.org/officeDocument/2006/relationships/image" Target="../media/image77.emf"/><Relationship Id="rId48" Type="http://schemas.openxmlformats.org/officeDocument/2006/relationships/customXml" Target="../ink/ink77.xml"/><Relationship Id="rId56" Type="http://schemas.openxmlformats.org/officeDocument/2006/relationships/customXml" Target="../ink/ink81.xml"/><Relationship Id="rId64" Type="http://schemas.openxmlformats.org/officeDocument/2006/relationships/customXml" Target="../ink/ink85.xml"/><Relationship Id="rId8" Type="http://schemas.openxmlformats.org/officeDocument/2006/relationships/customXml" Target="../ink/ink57.xml"/><Relationship Id="rId51" Type="http://schemas.openxmlformats.org/officeDocument/2006/relationships/image" Target="../media/image81.emf"/><Relationship Id="rId3" Type="http://schemas.openxmlformats.org/officeDocument/2006/relationships/image" Target="../media/image57.emf"/><Relationship Id="rId12" Type="http://schemas.openxmlformats.org/officeDocument/2006/relationships/customXml" Target="../ink/ink59.xml"/><Relationship Id="rId17" Type="http://schemas.openxmlformats.org/officeDocument/2006/relationships/image" Target="../media/image64.emf"/><Relationship Id="rId25" Type="http://schemas.openxmlformats.org/officeDocument/2006/relationships/image" Target="../media/image68.emf"/><Relationship Id="rId33" Type="http://schemas.openxmlformats.org/officeDocument/2006/relationships/image" Target="../media/image72.emf"/><Relationship Id="rId38" Type="http://schemas.openxmlformats.org/officeDocument/2006/relationships/customXml" Target="../ink/ink72.xml"/><Relationship Id="rId46" Type="http://schemas.openxmlformats.org/officeDocument/2006/relationships/customXml" Target="../ink/ink76.xml"/><Relationship Id="rId59" Type="http://schemas.openxmlformats.org/officeDocument/2006/relationships/image" Target="../media/image85.emf"/><Relationship Id="rId67" Type="http://schemas.openxmlformats.org/officeDocument/2006/relationships/image" Target="../media/image89.emf"/><Relationship Id="rId20" Type="http://schemas.openxmlformats.org/officeDocument/2006/relationships/customXml" Target="../ink/ink63.xml"/><Relationship Id="rId41" Type="http://schemas.openxmlformats.org/officeDocument/2006/relationships/image" Target="../media/image76.emf"/><Relationship Id="rId54" Type="http://schemas.openxmlformats.org/officeDocument/2006/relationships/customXml" Target="../ink/ink80.xml"/><Relationship Id="rId62" Type="http://schemas.openxmlformats.org/officeDocument/2006/relationships/customXml" Target="../ink/ink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31632" y="149129"/>
              <a:ext cx="8539200" cy="4207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952" y="135449"/>
                <a:ext cx="8565120" cy="42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9712" y="575369"/>
              <a:ext cx="1586520" cy="626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552" y="559529"/>
                <a:ext cx="1610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" name="Ink 29"/>
              <p14:cNvContentPartPr/>
              <p14:nvPr/>
            </p14:nvContentPartPr>
            <p14:xfrm>
              <a:off x="389592" y="1214009"/>
              <a:ext cx="4624920" cy="16344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072" y="1199249"/>
                <a:ext cx="4651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0" name="Ink 79"/>
              <p14:cNvContentPartPr/>
              <p14:nvPr/>
            </p14:nvContentPartPr>
            <p14:xfrm>
              <a:off x="6279552" y="3526649"/>
              <a:ext cx="735840" cy="20520"/>
            </p14:xfrm>
          </p:contentPart>
        </mc:Choice>
        <mc:Fallback>
          <p:pic>
            <p:nvPicPr>
              <p:cNvPr id="80" name="Ink 7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69832" y="3511889"/>
                <a:ext cx="7596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7" name="Ink 86"/>
              <p14:cNvContentPartPr/>
              <p14:nvPr/>
            </p14:nvContentPartPr>
            <p14:xfrm>
              <a:off x="6231672" y="3999329"/>
              <a:ext cx="926640" cy="1116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19432" y="3984929"/>
                <a:ext cx="9565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9" name="Ink 118"/>
              <p14:cNvContentPartPr/>
              <p14:nvPr/>
            </p14:nvContentPartPr>
            <p14:xfrm>
              <a:off x="7513272" y="1919249"/>
              <a:ext cx="922320" cy="267840"/>
            </p14:xfrm>
          </p:contentPart>
        </mc:Choice>
        <mc:Fallback>
          <p:pic>
            <p:nvPicPr>
              <p:cNvPr id="119" name="Ink 1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7512" y="1907369"/>
                <a:ext cx="9421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2" name="Ink 121"/>
              <p14:cNvContentPartPr/>
              <p14:nvPr/>
            </p14:nvContentPartPr>
            <p14:xfrm>
              <a:off x="5598432" y="2367809"/>
              <a:ext cx="2850840" cy="58932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87632" y="2356649"/>
                <a:ext cx="2875680" cy="6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93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41" y="868501"/>
            <a:ext cx="7558942" cy="5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51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83992" y="54089"/>
              <a:ext cx="7842600" cy="3621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552" y="42929"/>
                <a:ext cx="7865280" cy="36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552312" y="611009"/>
              <a:ext cx="2292840" cy="482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272" y="594449"/>
                <a:ext cx="23227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6" name="Ink 45"/>
              <p14:cNvContentPartPr/>
              <p14:nvPr/>
            </p14:nvContentPartPr>
            <p14:xfrm>
              <a:off x="671112" y="1405169"/>
              <a:ext cx="1768680" cy="342720"/>
            </p14:xfrm>
          </p:contentPart>
        </mc:Choice>
        <mc:Fallback>
          <p:pic>
            <p:nvPicPr>
              <p:cNvPr id="46" name="Ink 4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672" y="1400129"/>
                <a:ext cx="179100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3" name="Ink 62"/>
              <p14:cNvContentPartPr/>
              <p14:nvPr/>
            </p14:nvContentPartPr>
            <p14:xfrm>
              <a:off x="1276272" y="1859849"/>
              <a:ext cx="406440" cy="104148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592" y="1849049"/>
                <a:ext cx="431640" cy="10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9" name="Ink 68"/>
              <p14:cNvContentPartPr/>
              <p14:nvPr/>
            </p14:nvContentPartPr>
            <p14:xfrm>
              <a:off x="1719432" y="1905929"/>
              <a:ext cx="645840" cy="12747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8632" y="1900889"/>
                <a:ext cx="670680" cy="12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Ink 71"/>
              <p14:cNvContentPartPr/>
              <p14:nvPr/>
            </p14:nvContentPartPr>
            <p14:xfrm>
              <a:off x="1248192" y="584369"/>
              <a:ext cx="780840" cy="83052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37392" y="574649"/>
                <a:ext cx="802800" cy="8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5" name="Ink 94"/>
              <p14:cNvContentPartPr/>
              <p14:nvPr/>
            </p14:nvContentPartPr>
            <p14:xfrm>
              <a:off x="3551832" y="3603689"/>
              <a:ext cx="65880" cy="1814400"/>
            </p14:xfrm>
          </p:contentPart>
        </mc:Choice>
        <mc:Fallback>
          <p:pic>
            <p:nvPicPr>
              <p:cNvPr id="95" name="Ink 9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1752" y="3595769"/>
                <a:ext cx="86400" cy="18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0" name="Ink 99"/>
              <p14:cNvContentPartPr/>
              <p14:nvPr/>
            </p14:nvContentPartPr>
            <p14:xfrm>
              <a:off x="5649192" y="3783689"/>
              <a:ext cx="1130040" cy="21960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35512" y="3771449"/>
                <a:ext cx="1155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1" name="Ink 100"/>
              <p14:cNvContentPartPr/>
              <p14:nvPr/>
            </p14:nvContentPartPr>
            <p14:xfrm>
              <a:off x="1348272" y="4562729"/>
              <a:ext cx="5264280" cy="3924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42152" y="4553369"/>
                <a:ext cx="52840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5" name="Ink 104"/>
              <p14:cNvContentPartPr/>
              <p14:nvPr/>
            </p14:nvContentPartPr>
            <p14:xfrm>
              <a:off x="2355912" y="4087529"/>
              <a:ext cx="1195920" cy="105984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41872" y="4074209"/>
                <a:ext cx="122724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2" name="Ink 121"/>
              <p14:cNvContentPartPr/>
              <p14:nvPr/>
            </p14:nvContentPartPr>
            <p14:xfrm>
              <a:off x="6476112" y="4509809"/>
              <a:ext cx="1859760" cy="1814760"/>
            </p14:xfrm>
          </p:contentPart>
        </mc:Choice>
        <mc:Fallback>
          <p:pic>
            <p:nvPicPr>
              <p:cNvPr id="122" name="Ink 12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65312" y="4499009"/>
                <a:ext cx="1881360" cy="18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4" name="Ink 133"/>
              <p14:cNvContentPartPr/>
              <p14:nvPr/>
            </p14:nvContentPartPr>
            <p14:xfrm>
              <a:off x="7027272" y="6534089"/>
              <a:ext cx="28080" cy="11160"/>
            </p14:xfrm>
          </p:contentPart>
        </mc:Choice>
        <mc:Fallback>
          <p:pic>
            <p:nvPicPr>
              <p:cNvPr id="134" name="Ink 13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08552" y="6515369"/>
                <a:ext cx="65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37" name="Ink 136"/>
              <p14:cNvContentPartPr/>
              <p14:nvPr/>
            </p14:nvContentPartPr>
            <p14:xfrm>
              <a:off x="3339072" y="5606009"/>
              <a:ext cx="176400" cy="122688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31512" y="5599169"/>
                <a:ext cx="192600" cy="12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9" name="Ink 138"/>
              <p14:cNvContentPartPr/>
              <p14:nvPr/>
            </p14:nvContentPartPr>
            <p14:xfrm>
              <a:off x="3535992" y="4097609"/>
              <a:ext cx="1332000" cy="102132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524472" y="4083929"/>
                <a:ext cx="1359000" cy="10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0" name="Ink 139"/>
              <p14:cNvContentPartPr/>
              <p14:nvPr/>
            </p14:nvContentPartPr>
            <p14:xfrm>
              <a:off x="1188792" y="6187409"/>
              <a:ext cx="3855240" cy="17748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80512" y="6179129"/>
                <a:ext cx="3875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3" name="Ink 142"/>
              <p14:cNvContentPartPr/>
              <p14:nvPr/>
            </p14:nvContentPartPr>
            <p14:xfrm>
              <a:off x="3446712" y="5849369"/>
              <a:ext cx="1054080" cy="829080"/>
            </p14:xfrm>
          </p:contentPart>
        </mc:Choice>
        <mc:Fallback>
          <p:pic>
            <p:nvPicPr>
              <p:cNvPr id="143" name="Ink 1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40232" y="5837129"/>
                <a:ext cx="107388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4" name="Ink 143"/>
              <p14:cNvContentPartPr/>
              <p14:nvPr/>
            </p14:nvContentPartPr>
            <p14:xfrm>
              <a:off x="4876632" y="4068089"/>
              <a:ext cx="538200" cy="288360"/>
            </p14:xfrm>
          </p:contentPart>
        </mc:Choice>
        <mc:Fallback>
          <p:pic>
            <p:nvPicPr>
              <p:cNvPr id="144" name="Ink 14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64032" y="4059809"/>
                <a:ext cx="557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5" name="Ink 144"/>
              <p14:cNvContentPartPr/>
              <p14:nvPr/>
            </p14:nvContentPartPr>
            <p14:xfrm>
              <a:off x="2431872" y="5881049"/>
              <a:ext cx="1040040" cy="79020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18192" y="5868809"/>
                <a:ext cx="1063440" cy="8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46" name="Ink 145"/>
              <p14:cNvContentPartPr/>
              <p14:nvPr/>
            </p14:nvContentPartPr>
            <p14:xfrm>
              <a:off x="3299832" y="6212249"/>
              <a:ext cx="86040" cy="31320"/>
            </p14:xfrm>
          </p:contentPart>
        </mc:Choice>
        <mc:Fallback>
          <p:pic>
            <p:nvPicPr>
              <p:cNvPr id="146" name="Ink 1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90472" y="6202889"/>
                <a:ext cx="1033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8" name="Ink 147"/>
              <p14:cNvContentPartPr/>
              <p14:nvPr/>
            </p14:nvContentPartPr>
            <p14:xfrm>
              <a:off x="-1928088" y="988649"/>
              <a:ext cx="144000" cy="262440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-1946808" y="969929"/>
                <a:ext cx="181440" cy="266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651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8" y="1528090"/>
            <a:ext cx="7267778" cy="43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42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8" y="1419225"/>
            <a:ext cx="8133596" cy="396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780792" y="685529"/>
              <a:ext cx="44640" cy="2500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75392" y="680129"/>
                <a:ext cx="62280" cy="25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131632" y="1907729"/>
              <a:ext cx="1604520" cy="1142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26232" y="1895849"/>
                <a:ext cx="162144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889792" y="2403809"/>
              <a:ext cx="226800" cy="181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2592" y="2394449"/>
                <a:ext cx="2444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805272" y="964529"/>
              <a:ext cx="1603440" cy="957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98432" y="954809"/>
                <a:ext cx="162180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740832" y="1891169"/>
              <a:ext cx="2697120" cy="45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5072" y="1878209"/>
                <a:ext cx="271332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2198232" y="584369"/>
              <a:ext cx="1557720" cy="1337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3112" y="569249"/>
                <a:ext cx="1580760" cy="13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/>
              <p14:cNvContentPartPr/>
              <p14:nvPr/>
            </p14:nvContentPartPr>
            <p14:xfrm>
              <a:off x="5460192" y="179009"/>
              <a:ext cx="271080" cy="42912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49032" y="165329"/>
                <a:ext cx="29124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" name="Ink 51"/>
              <p14:cNvContentPartPr/>
              <p14:nvPr/>
            </p14:nvContentPartPr>
            <p14:xfrm>
              <a:off x="2542032" y="424529"/>
              <a:ext cx="284040" cy="40752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29072" y="415169"/>
                <a:ext cx="30960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k 52"/>
              <p14:cNvContentPartPr/>
              <p14:nvPr/>
            </p14:nvContentPartPr>
            <p14:xfrm>
              <a:off x="2894112" y="1170089"/>
              <a:ext cx="187920" cy="1202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83312" y="1159649"/>
                <a:ext cx="205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5" name="Ink 64"/>
              <p14:cNvContentPartPr/>
              <p14:nvPr/>
            </p14:nvContentPartPr>
            <p14:xfrm>
              <a:off x="3474792" y="906929"/>
              <a:ext cx="1941840" cy="952560"/>
            </p14:xfrm>
          </p:contentPart>
        </mc:Choice>
        <mc:Fallback>
          <p:pic>
            <p:nvPicPr>
              <p:cNvPr id="65" name="Ink 6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5432" y="897569"/>
                <a:ext cx="1962000" cy="9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3" name="Ink 82"/>
              <p14:cNvContentPartPr/>
              <p14:nvPr/>
            </p14:nvContentPartPr>
            <p14:xfrm>
              <a:off x="1626552" y="1822409"/>
              <a:ext cx="487800" cy="46476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614672" y="1813769"/>
                <a:ext cx="5112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4" name="Ink 93"/>
              <p14:cNvContentPartPr/>
              <p14:nvPr/>
            </p14:nvContentPartPr>
            <p14:xfrm>
              <a:off x="5061672" y="2350529"/>
              <a:ext cx="463320" cy="54756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50872" y="2341169"/>
                <a:ext cx="48708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8" name="Ink 107"/>
              <p14:cNvContentPartPr/>
              <p14:nvPr/>
            </p14:nvContentPartPr>
            <p14:xfrm>
              <a:off x="4697352" y="3471209"/>
              <a:ext cx="2183400" cy="59112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83672" y="3459329"/>
                <a:ext cx="220500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09" name="Ink 108"/>
              <p14:cNvContentPartPr/>
              <p14:nvPr/>
            </p14:nvContentPartPr>
            <p14:xfrm>
              <a:off x="1404072" y="3154049"/>
              <a:ext cx="2854800" cy="593640"/>
            </p14:xfrm>
          </p:contentPart>
        </mc:Choice>
        <mc:Fallback>
          <p:pic>
            <p:nvPicPr>
              <p:cNvPr id="109" name="Ink 10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91832" y="3140729"/>
                <a:ext cx="288468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1" name="Ink 140"/>
              <p14:cNvContentPartPr/>
              <p14:nvPr/>
            </p14:nvContentPartPr>
            <p14:xfrm>
              <a:off x="896832" y="3972689"/>
              <a:ext cx="6179760" cy="2625120"/>
            </p14:xfrm>
          </p:contentPart>
        </mc:Choice>
        <mc:Fallback>
          <p:pic>
            <p:nvPicPr>
              <p:cNvPr id="141" name="Ink 14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5672" y="3960809"/>
                <a:ext cx="6209640" cy="265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5" name="Ink 144"/>
              <p14:cNvContentPartPr/>
              <p14:nvPr/>
            </p14:nvContentPartPr>
            <p14:xfrm>
              <a:off x="4066272" y="6249689"/>
              <a:ext cx="392400" cy="30528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52232" y="6234929"/>
                <a:ext cx="417960" cy="3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941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3858552" y="674369"/>
              <a:ext cx="1764000" cy="709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4872" y="654569"/>
                <a:ext cx="1796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7" name="Ink 76"/>
              <p14:cNvContentPartPr/>
              <p14:nvPr/>
            </p14:nvContentPartPr>
            <p14:xfrm>
              <a:off x="202392" y="143369"/>
              <a:ext cx="8006760" cy="542088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072" y="129689"/>
                <a:ext cx="8029080" cy="54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3362832" y="4112009"/>
              <a:ext cx="2176200" cy="48672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2032" y="4102289"/>
                <a:ext cx="219672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8" name="Ink 117"/>
              <p14:cNvContentPartPr/>
              <p14:nvPr/>
            </p14:nvContentPartPr>
            <p14:xfrm>
              <a:off x="7266672" y="3283289"/>
              <a:ext cx="1351080" cy="771480"/>
            </p14:xfrm>
          </p:contentPart>
        </mc:Choice>
        <mc:Fallback>
          <p:pic>
            <p:nvPicPr>
              <p:cNvPr id="118" name="Ink 1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4072" y="3270689"/>
                <a:ext cx="1377360" cy="7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0" name="Ink 119"/>
              <p14:cNvContentPartPr/>
              <p14:nvPr/>
            </p14:nvContentPartPr>
            <p14:xfrm>
              <a:off x="6688152" y="3601889"/>
              <a:ext cx="1069560" cy="102924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0952" y="3594689"/>
                <a:ext cx="1090800" cy="10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4" name="Ink 123"/>
              <p14:cNvContentPartPr/>
              <p14:nvPr/>
            </p14:nvContentPartPr>
            <p14:xfrm>
              <a:off x="3464352" y="4031009"/>
              <a:ext cx="546120" cy="84096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453192" y="4020929"/>
                <a:ext cx="568080" cy="86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350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04" y="1440759"/>
            <a:ext cx="7448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9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99" y="227705"/>
            <a:ext cx="6174329" cy="60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3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75" y="2073467"/>
            <a:ext cx="7949643" cy="3060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091832" y="4583249"/>
              <a:ext cx="1045080" cy="936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7072" y="4566689"/>
                <a:ext cx="107748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3075552" y="5754329"/>
              <a:ext cx="3599640" cy="1486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6192" y="5741729"/>
                <a:ext cx="36237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3120552" y="5874569"/>
              <a:ext cx="419400" cy="3384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9032" y="5865929"/>
                <a:ext cx="4384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5639472" y="4742369"/>
              <a:ext cx="1118520" cy="55620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4712" y="4732289"/>
                <a:ext cx="114588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3" name="Ink 22"/>
              <p14:cNvContentPartPr/>
              <p14:nvPr/>
            </p14:nvContentPartPr>
            <p14:xfrm>
              <a:off x="5613912" y="5890409"/>
              <a:ext cx="353520" cy="241560"/>
            </p14:xfrm>
          </p:contentPart>
        </mc:Choice>
        <mc:Fallback>
          <p:pic>
            <p:nvPicPr>
              <p:cNvPr id="23" name="Ink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05632" y="5879969"/>
                <a:ext cx="3722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7163352" y="5390009"/>
              <a:ext cx="1028880" cy="113616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52912" y="5382089"/>
                <a:ext cx="1047240" cy="11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3574152" y="5850089"/>
              <a:ext cx="499680" cy="36720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62632" y="5840369"/>
                <a:ext cx="5209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" name="Ink 30"/>
              <p14:cNvContentPartPr/>
              <p14:nvPr/>
            </p14:nvContentPartPr>
            <p14:xfrm>
              <a:off x="3996432" y="5846849"/>
              <a:ext cx="558000" cy="3556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85272" y="5835689"/>
                <a:ext cx="57888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" name="Ink 31"/>
              <p14:cNvContentPartPr/>
              <p14:nvPr/>
            </p14:nvContentPartPr>
            <p14:xfrm>
              <a:off x="4361832" y="5868809"/>
              <a:ext cx="998640" cy="32364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49232" y="5855849"/>
                <a:ext cx="10220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3" name="Ink 42"/>
              <p14:cNvContentPartPr/>
              <p14:nvPr/>
            </p14:nvContentPartPr>
            <p14:xfrm>
              <a:off x="742752" y="5196329"/>
              <a:ext cx="892440" cy="1154520"/>
            </p14:xfrm>
          </p:contentPart>
        </mc:Choice>
        <mc:Fallback>
          <p:pic>
            <p:nvPicPr>
              <p:cNvPr id="43" name="Ink 4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2312" y="5189489"/>
                <a:ext cx="90900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4" name="Ink 63"/>
              <p14:cNvContentPartPr/>
              <p14:nvPr/>
            </p14:nvContentPartPr>
            <p14:xfrm>
              <a:off x="1699992" y="6350489"/>
              <a:ext cx="2218320" cy="340920"/>
            </p14:xfrm>
          </p:contentPart>
        </mc:Choice>
        <mc:Fallback>
          <p:pic>
            <p:nvPicPr>
              <p:cNvPr id="64" name="Ink 6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89912" y="6342929"/>
                <a:ext cx="2240640" cy="36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977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2339543"/>
            <a:ext cx="7832724" cy="23673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63792" y="683369"/>
              <a:ext cx="2675520" cy="815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6592" y="674369"/>
                <a:ext cx="2689920" cy="8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06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94" y="551747"/>
            <a:ext cx="7157312" cy="54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5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Ink 32"/>
              <p14:cNvContentPartPr/>
              <p14:nvPr/>
            </p14:nvContentPartPr>
            <p14:xfrm>
              <a:off x="1067112" y="335609"/>
              <a:ext cx="5635440" cy="22878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4872" y="319409"/>
                <a:ext cx="5663160" cy="23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" name="Ink 50"/>
              <p14:cNvContentPartPr/>
              <p14:nvPr/>
            </p14:nvContentPartPr>
            <p14:xfrm>
              <a:off x="6404472" y="990089"/>
              <a:ext cx="974520" cy="35964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1152" y="976769"/>
                <a:ext cx="99504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4" name="Ink 73"/>
              <p14:cNvContentPartPr/>
              <p14:nvPr/>
            </p14:nvContentPartPr>
            <p14:xfrm>
              <a:off x="1944432" y="1152449"/>
              <a:ext cx="1093680" cy="29052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0032" y="1141289"/>
                <a:ext cx="11232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7" name="Ink 86"/>
              <p14:cNvContentPartPr/>
              <p14:nvPr/>
            </p14:nvContentPartPr>
            <p14:xfrm>
              <a:off x="5162472" y="2700089"/>
              <a:ext cx="465840" cy="66744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50952" y="2688569"/>
                <a:ext cx="48492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8" name="Ink 87"/>
              <p14:cNvContentPartPr/>
              <p14:nvPr/>
            </p14:nvContentPartPr>
            <p14:xfrm>
              <a:off x="6411312" y="2714489"/>
              <a:ext cx="385200" cy="66816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99432" y="2707289"/>
                <a:ext cx="41040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1" name="Ink 100"/>
              <p14:cNvContentPartPr/>
              <p14:nvPr/>
            </p14:nvContentPartPr>
            <p14:xfrm>
              <a:off x="349632" y="3437009"/>
              <a:ext cx="1598760" cy="140904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912" y="3421529"/>
                <a:ext cx="162432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9" name="Ink 138"/>
              <p14:cNvContentPartPr/>
              <p14:nvPr/>
            </p14:nvContentPartPr>
            <p14:xfrm>
              <a:off x="1436472" y="4011209"/>
              <a:ext cx="440280" cy="20844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8192" y="3997889"/>
                <a:ext cx="462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0" name="Ink 139"/>
              <p14:cNvContentPartPr/>
              <p14:nvPr/>
            </p14:nvContentPartPr>
            <p14:xfrm>
              <a:off x="2004912" y="3614129"/>
              <a:ext cx="630720" cy="91548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95912" y="3600449"/>
                <a:ext cx="645480" cy="9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8" name="Ink 147"/>
              <p14:cNvContentPartPr/>
              <p14:nvPr/>
            </p14:nvContentPartPr>
            <p14:xfrm>
              <a:off x="3981672" y="2603969"/>
              <a:ext cx="527040" cy="71856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68712" y="2591009"/>
                <a:ext cx="54828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2981232" y="3574529"/>
              <a:ext cx="5265000" cy="2025360"/>
            </p14:xfrm>
          </p:contentPart>
        </mc:Choice>
        <mc:Fallback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69352" y="3566609"/>
                <a:ext cx="5288760" cy="20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781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9" name="Ink 48"/>
              <p14:cNvContentPartPr/>
              <p14:nvPr/>
            </p14:nvContentPartPr>
            <p14:xfrm>
              <a:off x="6206472" y="113849"/>
              <a:ext cx="0" cy="2448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3" name="Ink 72"/>
              <p14:cNvContentPartPr/>
              <p14:nvPr/>
            </p14:nvContentPartPr>
            <p14:xfrm>
              <a:off x="5657472" y="806489"/>
              <a:ext cx="1837440" cy="3564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9192" y="798209"/>
                <a:ext cx="18594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0" name="Ink 109"/>
              <p14:cNvContentPartPr/>
              <p14:nvPr/>
            </p14:nvContentPartPr>
            <p14:xfrm>
              <a:off x="813672" y="172169"/>
              <a:ext cx="2516760" cy="84744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9992" y="159209"/>
                <a:ext cx="2538720" cy="8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1" name="Ink 110"/>
              <p14:cNvContentPartPr/>
              <p14:nvPr/>
            </p14:nvContentPartPr>
            <p14:xfrm>
              <a:off x="3566592" y="51209"/>
              <a:ext cx="3957480" cy="1464840"/>
            </p14:xfrm>
          </p:contentPart>
        </mc:Choice>
        <mc:Fallback>
          <p:pic>
            <p:nvPicPr>
              <p:cNvPr id="111" name="Ink 1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3272" y="42209"/>
                <a:ext cx="3982680" cy="14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3" name="Ink 112"/>
              <p14:cNvContentPartPr/>
              <p14:nvPr/>
            </p14:nvContentPartPr>
            <p14:xfrm>
              <a:off x="6140592" y="901169"/>
              <a:ext cx="1297080" cy="33948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27272" y="888929"/>
                <a:ext cx="13280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1" name="Ink 220"/>
              <p14:cNvContentPartPr/>
              <p14:nvPr/>
            </p14:nvContentPartPr>
            <p14:xfrm>
              <a:off x="464832" y="1637369"/>
              <a:ext cx="7820280" cy="502308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9712" y="1624769"/>
                <a:ext cx="7845480" cy="50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52" name="Ink 251"/>
              <p14:cNvContentPartPr/>
              <p14:nvPr/>
            </p14:nvContentPartPr>
            <p14:xfrm>
              <a:off x="2962512" y="146969"/>
              <a:ext cx="554760" cy="1283400"/>
            </p14:xfrm>
          </p:contentPart>
        </mc:Choice>
        <mc:Fallback>
          <p:pic>
            <p:nvPicPr>
              <p:cNvPr id="252" name="Ink 25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2792" y="133289"/>
                <a:ext cx="574560" cy="13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3" name="Ink 252"/>
              <p14:cNvContentPartPr/>
              <p14:nvPr/>
            </p14:nvContentPartPr>
            <p14:xfrm>
              <a:off x="3162312" y="131489"/>
              <a:ext cx="406440" cy="1045800"/>
            </p14:xfrm>
          </p:contentPart>
        </mc:Choice>
        <mc:Fallback>
          <p:pic>
            <p:nvPicPr>
              <p:cNvPr id="253" name="Ink 25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50792" y="118529"/>
                <a:ext cx="428400" cy="10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4" name="Ink 253"/>
              <p14:cNvContentPartPr/>
              <p14:nvPr/>
            </p14:nvContentPartPr>
            <p14:xfrm>
              <a:off x="5074992" y="1240289"/>
              <a:ext cx="904680" cy="46980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65632" y="1228769"/>
                <a:ext cx="9241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5" name="Ink 254"/>
              <p14:cNvContentPartPr/>
              <p14:nvPr/>
            </p14:nvContentPartPr>
            <p14:xfrm>
              <a:off x="2711952" y="3579929"/>
              <a:ext cx="1161360" cy="51480"/>
            </p14:xfrm>
          </p:contentPart>
        </mc:Choice>
        <mc:Fallback>
          <p:pic>
            <p:nvPicPr>
              <p:cNvPr id="255" name="Ink 25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2592" y="3563369"/>
                <a:ext cx="11883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8" name="Ink 257"/>
              <p14:cNvContentPartPr/>
              <p14:nvPr/>
            </p14:nvContentPartPr>
            <p14:xfrm>
              <a:off x="4356432" y="5098049"/>
              <a:ext cx="1376280" cy="48276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48152" y="5082209"/>
                <a:ext cx="140040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82" name="Ink 281"/>
              <p14:cNvContentPartPr/>
              <p14:nvPr/>
            </p14:nvContentPartPr>
            <p14:xfrm>
              <a:off x="7464312" y="5617169"/>
              <a:ext cx="91440" cy="0"/>
            </p14:xfrm>
          </p:contentPart>
        </mc:Choice>
        <mc:Fallback>
          <p:pic>
            <p:nvPicPr>
              <p:cNvPr id="282" name="Ink 28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91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5" name="Ink 304"/>
              <p14:cNvContentPartPr/>
              <p14:nvPr/>
            </p14:nvContentPartPr>
            <p14:xfrm>
              <a:off x="6963552" y="5441489"/>
              <a:ext cx="912240" cy="372960"/>
            </p14:xfrm>
          </p:contentPart>
        </mc:Choice>
        <mc:Fallback>
          <p:pic>
            <p:nvPicPr>
              <p:cNvPr id="305" name="Ink 30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56352" y="5427089"/>
                <a:ext cx="93384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2" name="Ink 311"/>
              <p14:cNvContentPartPr/>
              <p14:nvPr/>
            </p14:nvContentPartPr>
            <p14:xfrm>
              <a:off x="4088232" y="5909489"/>
              <a:ext cx="3446280" cy="903240"/>
            </p14:xfrm>
          </p:contentPart>
        </mc:Choice>
        <mc:Fallback>
          <p:pic>
            <p:nvPicPr>
              <p:cNvPr id="312" name="Ink 31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9592" y="5899049"/>
                <a:ext cx="3461040" cy="9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03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3" name="Ink 172"/>
              <p14:cNvContentPartPr/>
              <p14:nvPr/>
            </p14:nvContentPartPr>
            <p14:xfrm>
              <a:off x="8497872" y="3284009"/>
              <a:ext cx="279720" cy="165528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91032" y="3277169"/>
                <a:ext cx="299880" cy="16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4" name="Ink 203"/>
              <p14:cNvContentPartPr/>
              <p14:nvPr/>
            </p14:nvContentPartPr>
            <p14:xfrm>
              <a:off x="2525112" y="2237129"/>
              <a:ext cx="1117800" cy="4824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3592" y="2220209"/>
                <a:ext cx="11462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5" name="Ink 214"/>
              <p14:cNvContentPartPr/>
              <p14:nvPr/>
            </p14:nvContentPartPr>
            <p14:xfrm>
              <a:off x="1657512" y="1186289"/>
              <a:ext cx="6405480" cy="357444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51392" y="1175489"/>
                <a:ext cx="6427800" cy="36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7" name="Ink 216"/>
              <p14:cNvContentPartPr/>
              <p14:nvPr/>
            </p14:nvContentPartPr>
            <p14:xfrm>
              <a:off x="1153512" y="2812049"/>
              <a:ext cx="3776760" cy="59904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632" y="2803409"/>
                <a:ext cx="379584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3" name="Ink 232"/>
              <p14:cNvContentPartPr/>
              <p14:nvPr/>
            </p14:nvContentPartPr>
            <p14:xfrm>
              <a:off x="770832" y="75329"/>
              <a:ext cx="7867440" cy="6861308"/>
            </p14:xfrm>
          </p:contentPart>
        </mc:Choice>
        <mc:Fallback>
          <p:pic>
            <p:nvPicPr>
              <p:cNvPr id="233" name="Ink 2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5352" y="65249"/>
                <a:ext cx="7896600" cy="6877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98" name="Ink 297"/>
              <p14:cNvContentPartPr/>
              <p14:nvPr/>
            </p14:nvContentPartPr>
            <p14:xfrm>
              <a:off x="1846512" y="6672689"/>
              <a:ext cx="1026000" cy="41400"/>
            </p14:xfrm>
          </p:contentPart>
        </mc:Choice>
        <mc:Fallback>
          <p:pic>
            <p:nvPicPr>
              <p:cNvPr id="298" name="Ink 2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752" y="6661169"/>
                <a:ext cx="1043280" cy="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17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32592" y="127889"/>
              <a:ext cx="7804440" cy="6674896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032" y="115289"/>
                <a:ext cx="7823880" cy="6706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6" name="Ink 215"/>
              <p14:cNvContentPartPr/>
              <p14:nvPr/>
            </p14:nvContentPartPr>
            <p14:xfrm>
              <a:off x="2205072" y="3106169"/>
              <a:ext cx="1212480" cy="114256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4992" y="3089589"/>
                <a:ext cx="1238400" cy="1445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2" name="Ink 221"/>
              <p14:cNvContentPartPr/>
              <p14:nvPr/>
            </p14:nvContentPartPr>
            <p14:xfrm>
              <a:off x="109872" y="3700529"/>
              <a:ext cx="3528000" cy="2746216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432" y="3694409"/>
                <a:ext cx="3548880" cy="2763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5" name="Ink 234"/>
              <p14:cNvContentPartPr/>
              <p14:nvPr/>
            </p14:nvContentPartPr>
            <p14:xfrm>
              <a:off x="4240872" y="6911729"/>
              <a:ext cx="360" cy="360"/>
            </p14:xfrm>
          </p:contentPart>
        </mc:Choice>
        <mc:Fallback>
          <p:pic>
            <p:nvPicPr>
              <p:cNvPr id="235" name="Ink 2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2152" y="6893009"/>
                <a:ext cx="378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29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/>
              <p14:cNvContentPartPr/>
              <p14:nvPr/>
            </p14:nvContentPartPr>
            <p14:xfrm>
              <a:off x="-38808" y="95129"/>
              <a:ext cx="8737920" cy="63226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6728" y="81449"/>
                <a:ext cx="8758440" cy="63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3" name="Ink 62"/>
              <p14:cNvContentPartPr/>
              <p14:nvPr/>
            </p14:nvContentPartPr>
            <p14:xfrm>
              <a:off x="3709152" y="1934729"/>
              <a:ext cx="2423160" cy="552240"/>
            </p14:xfrm>
          </p:contentPart>
        </mc:Choice>
        <mc:Fallback>
          <p:pic>
            <p:nvPicPr>
              <p:cNvPr id="63" name="Ink 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3392" y="1925369"/>
                <a:ext cx="243972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0" name="Ink 179"/>
              <p14:cNvContentPartPr/>
              <p14:nvPr/>
            </p14:nvContentPartPr>
            <p14:xfrm>
              <a:off x="3530952" y="637649"/>
              <a:ext cx="940680" cy="11880"/>
            </p14:xfrm>
          </p:contentPart>
        </mc:Choice>
        <mc:Fallback>
          <p:pic>
            <p:nvPicPr>
              <p:cNvPr id="180" name="Ink 17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22312" y="620009"/>
                <a:ext cx="966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1" name="Ink 180"/>
              <p14:cNvContentPartPr/>
              <p14:nvPr/>
            </p14:nvContentPartPr>
            <p14:xfrm>
              <a:off x="1512432" y="2022569"/>
              <a:ext cx="155880" cy="774360"/>
            </p14:xfrm>
          </p:contentPart>
        </mc:Choice>
        <mc:Fallback>
          <p:pic>
            <p:nvPicPr>
              <p:cNvPr id="181" name="Ink 18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2712" y="2015009"/>
                <a:ext cx="172080" cy="78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2" name="Ink 181"/>
              <p14:cNvContentPartPr/>
              <p14:nvPr/>
            </p14:nvContentPartPr>
            <p14:xfrm>
              <a:off x="1903392" y="1988729"/>
              <a:ext cx="193680" cy="71496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94752" y="1980089"/>
                <a:ext cx="209880" cy="73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3" name="Ink 182"/>
              <p14:cNvContentPartPr/>
              <p14:nvPr/>
            </p14:nvContentPartPr>
            <p14:xfrm>
              <a:off x="2174112" y="2209769"/>
              <a:ext cx="300600" cy="47700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65472" y="2203649"/>
                <a:ext cx="3146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" name="Ink 183"/>
              <p14:cNvContentPartPr/>
              <p14:nvPr/>
            </p14:nvContentPartPr>
            <p14:xfrm>
              <a:off x="3478392" y="1960289"/>
              <a:ext cx="603360" cy="71856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70832" y="1954169"/>
                <a:ext cx="6199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5" name="Ink 184"/>
              <p14:cNvContentPartPr/>
              <p14:nvPr/>
            </p14:nvContentPartPr>
            <p14:xfrm>
              <a:off x="4219992" y="1950929"/>
              <a:ext cx="320760" cy="72180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12792" y="1943729"/>
                <a:ext cx="338400" cy="73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6" name="Ink 185"/>
              <p14:cNvContentPartPr/>
              <p14:nvPr/>
            </p14:nvContentPartPr>
            <p14:xfrm>
              <a:off x="5248512" y="1996289"/>
              <a:ext cx="140760" cy="79452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39152" y="1990169"/>
                <a:ext cx="15876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5" name="Ink 204"/>
              <p14:cNvContentPartPr/>
              <p14:nvPr/>
            </p14:nvContentPartPr>
            <p14:xfrm>
              <a:off x="6624792" y="5463449"/>
              <a:ext cx="184320" cy="35604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12192" y="5450849"/>
                <a:ext cx="20952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6" name="Ink 205"/>
              <p14:cNvContentPartPr/>
              <p14:nvPr/>
            </p14:nvContentPartPr>
            <p14:xfrm>
              <a:off x="6794352" y="5591609"/>
              <a:ext cx="164880" cy="20088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84632" y="5578649"/>
                <a:ext cx="1846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7" name="Ink 206"/>
              <p14:cNvContentPartPr/>
              <p14:nvPr/>
            </p14:nvContentPartPr>
            <p14:xfrm>
              <a:off x="6869952" y="5528969"/>
              <a:ext cx="103320" cy="864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859152" y="5516369"/>
                <a:ext cx="1267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08" name="Ink 207"/>
              <p14:cNvContentPartPr/>
              <p14:nvPr/>
            </p14:nvContentPartPr>
            <p14:xfrm>
              <a:off x="6943032" y="5491169"/>
              <a:ext cx="158760" cy="39960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6552" y="5479649"/>
                <a:ext cx="1800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9" name="Ink 208"/>
              <p14:cNvContentPartPr/>
              <p14:nvPr/>
            </p14:nvContentPartPr>
            <p14:xfrm>
              <a:off x="7108272" y="5611409"/>
              <a:ext cx="144720" cy="720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96032" y="5596649"/>
                <a:ext cx="16776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0" name="Ink 209"/>
              <p14:cNvContentPartPr/>
              <p14:nvPr/>
            </p14:nvContentPartPr>
            <p14:xfrm>
              <a:off x="7079112" y="5696729"/>
              <a:ext cx="186120" cy="1296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67592" y="5685209"/>
                <a:ext cx="2037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1" name="Ink 210"/>
              <p14:cNvContentPartPr/>
              <p14:nvPr/>
            </p14:nvContentPartPr>
            <p14:xfrm>
              <a:off x="7445232" y="5392529"/>
              <a:ext cx="55440" cy="14832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36592" y="5382089"/>
                <a:ext cx="7416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2" name="Ink 211"/>
              <p14:cNvContentPartPr/>
              <p14:nvPr/>
            </p14:nvContentPartPr>
            <p14:xfrm>
              <a:off x="7312032" y="5594129"/>
              <a:ext cx="197280" cy="2160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04472" y="5579009"/>
                <a:ext cx="219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3" name="Ink 212"/>
              <p14:cNvContentPartPr/>
              <p14:nvPr/>
            </p14:nvContentPartPr>
            <p14:xfrm>
              <a:off x="7319232" y="5695649"/>
              <a:ext cx="210240" cy="14220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11312" y="5682329"/>
                <a:ext cx="2250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4" name="Ink 213"/>
              <p14:cNvContentPartPr/>
              <p14:nvPr/>
            </p14:nvContentPartPr>
            <p14:xfrm>
              <a:off x="7533072" y="5488289"/>
              <a:ext cx="185400" cy="19728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17592" y="5477489"/>
                <a:ext cx="211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5" name="Ink 214"/>
              <p14:cNvContentPartPr/>
              <p14:nvPr/>
            </p14:nvContentPartPr>
            <p14:xfrm>
              <a:off x="7740432" y="5281649"/>
              <a:ext cx="180720" cy="64404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26392" y="5269409"/>
                <a:ext cx="20340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6" name="Ink 215"/>
              <p14:cNvContentPartPr/>
              <p14:nvPr/>
            </p14:nvContentPartPr>
            <p14:xfrm>
              <a:off x="8609832" y="5270849"/>
              <a:ext cx="124920" cy="542160"/>
            </p14:xfrm>
          </p:contentPart>
        </mc:Choice>
        <mc:Fallback>
          <p:pic>
            <p:nvPicPr>
              <p:cNvPr id="216" name="Ink 21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598672" y="5258249"/>
                <a:ext cx="15048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7" name="Ink 216"/>
              <p14:cNvContentPartPr/>
              <p14:nvPr/>
            </p14:nvContentPartPr>
            <p14:xfrm>
              <a:off x="7102872" y="6229529"/>
              <a:ext cx="110160" cy="1872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090632" y="6215129"/>
                <a:ext cx="130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8" name="Ink 217"/>
              <p14:cNvContentPartPr/>
              <p14:nvPr/>
            </p14:nvContentPartPr>
            <p14:xfrm>
              <a:off x="7069392" y="6326009"/>
              <a:ext cx="169560" cy="504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057872" y="6314489"/>
                <a:ext cx="187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9" name="Ink 218"/>
              <p14:cNvContentPartPr/>
              <p14:nvPr/>
            </p14:nvContentPartPr>
            <p14:xfrm>
              <a:off x="7495272" y="6100289"/>
              <a:ext cx="18360" cy="59400"/>
            </p14:xfrm>
          </p:contentPart>
        </mc:Choice>
        <mc:Fallback>
          <p:pic>
            <p:nvPicPr>
              <p:cNvPr id="219" name="Ink 21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486272" y="6090929"/>
                <a:ext cx="36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0" name="Ink 219"/>
              <p14:cNvContentPartPr/>
              <p14:nvPr/>
            </p14:nvContentPartPr>
            <p14:xfrm>
              <a:off x="7300512" y="6188489"/>
              <a:ext cx="300960" cy="1872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289352" y="6177329"/>
                <a:ext cx="320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1" name="Ink 220"/>
              <p14:cNvContentPartPr/>
              <p14:nvPr/>
            </p14:nvContentPartPr>
            <p14:xfrm>
              <a:off x="7273512" y="6290369"/>
              <a:ext cx="173880" cy="12888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62352" y="6279209"/>
                <a:ext cx="1998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22" name="Ink 221"/>
              <p14:cNvContentPartPr/>
              <p14:nvPr/>
            </p14:nvContentPartPr>
            <p14:xfrm>
              <a:off x="7476912" y="6324209"/>
              <a:ext cx="113760" cy="338760"/>
            </p14:xfrm>
          </p:contentPart>
        </mc:Choice>
        <mc:Fallback>
          <p:pic>
            <p:nvPicPr>
              <p:cNvPr id="222" name="Ink 22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461792" y="6313409"/>
                <a:ext cx="1407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23" name="Ink 222"/>
              <p14:cNvContentPartPr/>
              <p14:nvPr/>
            </p14:nvContentPartPr>
            <p14:xfrm>
              <a:off x="7842312" y="6128369"/>
              <a:ext cx="255240" cy="24588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826472" y="6113609"/>
                <a:ext cx="2826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4" name="Ink 223"/>
              <p14:cNvContentPartPr/>
              <p14:nvPr/>
            </p14:nvContentPartPr>
            <p14:xfrm>
              <a:off x="7845552" y="6227729"/>
              <a:ext cx="217440" cy="2988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833672" y="6213689"/>
                <a:ext cx="239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25" name="Ink 224"/>
              <p14:cNvContentPartPr/>
              <p14:nvPr/>
            </p14:nvContentPartPr>
            <p14:xfrm>
              <a:off x="7892712" y="6083729"/>
              <a:ext cx="155880" cy="2124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79752" y="6070409"/>
                <a:ext cx="182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26" name="Ink 225"/>
              <p14:cNvContentPartPr/>
              <p14:nvPr/>
            </p14:nvContentPartPr>
            <p14:xfrm>
              <a:off x="7699032" y="6077609"/>
              <a:ext cx="59400" cy="37476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83552" y="6066809"/>
                <a:ext cx="8928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7" name="Ink 226"/>
              <p14:cNvContentPartPr/>
              <p14:nvPr/>
            </p14:nvContentPartPr>
            <p14:xfrm>
              <a:off x="8204832" y="6056009"/>
              <a:ext cx="64080" cy="36936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91152" y="6044129"/>
                <a:ext cx="8748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28" name="Ink 227"/>
              <p14:cNvContentPartPr/>
              <p14:nvPr/>
            </p14:nvContentPartPr>
            <p14:xfrm>
              <a:off x="8293392" y="5968529"/>
              <a:ext cx="203400" cy="14256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284392" y="5954849"/>
                <a:ext cx="219600" cy="1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595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8514</TotalTime>
  <Words>1</Words>
  <Application>Microsoft Office PowerPoint</Application>
  <PresentationFormat>On-screen Show (4:3)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158</cp:revision>
  <cp:lastPrinted>2019-02-25T19:07:02Z</cp:lastPrinted>
  <dcterms:created xsi:type="dcterms:W3CDTF">2018-08-30T17:22:35Z</dcterms:created>
  <dcterms:modified xsi:type="dcterms:W3CDTF">2019-03-08T16:43:14Z</dcterms:modified>
</cp:coreProperties>
</file>