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305" r:id="rId3"/>
    <p:sldId id="306" r:id="rId4"/>
    <p:sldId id="307" r:id="rId5"/>
    <p:sldId id="297" r:id="rId6"/>
    <p:sldId id="298" r:id="rId7"/>
    <p:sldId id="299" r:id="rId8"/>
    <p:sldId id="300" r:id="rId9"/>
    <p:sldId id="308" r:id="rId10"/>
    <p:sldId id="309" r:id="rId11"/>
    <p:sldId id="301" r:id="rId12"/>
    <p:sldId id="310" r:id="rId13"/>
    <p:sldId id="302" r:id="rId14"/>
    <p:sldId id="311" r:id="rId15"/>
    <p:sldId id="303" r:id="rId16"/>
    <p:sldId id="304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5055" autoAdjust="0"/>
    <p:restoredTop sz="94660"/>
  </p:normalViewPr>
  <p:slideViewPr>
    <p:cSldViewPr snapToGrid="0">
      <p:cViewPr>
        <p:scale>
          <a:sx n="69" d="100"/>
          <a:sy n="69" d="100"/>
        </p:scale>
        <p:origin x="32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4:47.3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1C62F09-4ED6-4A13-A48F-E37AF36DC016}" emma:medium="tactile" emma:mode="ink">
          <msink:context xmlns:msink="http://schemas.microsoft.com/ink/2010/main" type="writingRegion" rotatedBoundingBox="909,426 24012,142 24179,13773 1077,14057"/>
        </emma:interpretation>
      </emma:emma>
    </inkml:annotationXML>
    <inkml:traceGroup>
      <inkml:annotationXML>
        <emma:emma xmlns:emma="http://www.w3.org/2003/04/emma" version="1.0">
          <emma:interpretation id="{9623FE94-C2D1-42A7-8D85-F55E8F11E9FA}" emma:medium="tactile" emma:mode="ink">
            <msink:context xmlns:msink="http://schemas.microsoft.com/ink/2010/main" type="paragraph" rotatedBoundingBox="1174,385 13990,466 13983,1538 1167,1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19DEFC-46F1-426D-A2E4-75FEAB3BA00B}" emma:medium="tactile" emma:mode="ink">
              <msink:context xmlns:msink="http://schemas.microsoft.com/ink/2010/main" type="line" rotatedBoundingBox="1174,385 13990,466 13983,1538 1167,1457"/>
            </emma:interpretation>
          </emma:emma>
        </inkml:annotationXML>
        <inkml:traceGroup>
          <inkml:annotationXML>
            <emma:emma xmlns:emma="http://www.w3.org/2003/04/emma" version="1.0">
              <emma:interpretation id="{3D8E7437-3B91-45F6-A259-F9D6EDAF358F}" emma:medium="tactile" emma:mode="ink">
                <msink:context xmlns:msink="http://schemas.microsoft.com/ink/2010/main" type="inkWord" rotatedBoundingBox="1174,421 3717,437 3713,1137 1169,1121">
                  <msink:destinationLink direction="with" ref="{71F63803-F28B-4079-8F4D-359FC327757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2530 596 976 0,'-44'5'360'0,"44"-5"-280"0,-5 4-20 0,0 0 176 15,10 1-140-15,-5-5-44 16,0 0-40-16,0-5-152 16,5 5 72-16,9-4-656 15,6 8 400-15</inkml:trace>
          <inkml:trace contextRef="#ctx0" brushRef="#br0" timeOffset="-412.1776">-2 221 332 0,'-9'-39'120'0,"18"21"-92"0,1-12-8 0,0 13 244 16,-5 8-148-16,-5-4 60 15,9-4-104-15,6 0 44 16,-5 4-64-16,-1-4 4 16,6 8-32-16,-5-4 12 15,-1 13-20-15,-4-9-8 16,5 9-4-16,-10 22 28 15,0-5-16-15,0 44-4 16,-5-5-8-16,-5 21-4 16,10 6 0-16,-14-14 16 15,4-9-8-15,0-4-12 16,6-8 0-16,-6-18 12 16,10 5-4-16,0-14-12 15,0-4 4-15,10-8 20 16,-6-5-8-16,6-12 4 15,0 3-4-15,4-21 4 16,6 14-8-16,-15-14-12 16,4 13 4-16,1-5 12 15,0 1-4-15,-5 8-48 0,4 9 28 0,-4 0 4 16,5 18 8-16,5-1 4 16,4 5 0-16,10-5-20 15,5 4 12-15,15-3 20 16,-1-1-4-16,20-8 4 15,-4 4-4-15,4-13-8 16,-5 8 4-16,-15-16 48 16,1 3-28-16,-10-8-12 15,-5 0-4-15,-10-8-28 16,5-1 12-16,-24-12-12 16,5 3 8-16,-10-3-20 15,9 12 20-15,-18 1 4 16,9 12 8-16,-10 0-12 15,5 9 8-15,-19 9 12 16,14 4-4-16,-9 9 8 16,9 8-8-16,0 0 8 15,5 0-8-15,5 1-20 16,10-6 8-16,0-3 32 16,14 0-16-16,0-14 16 15,10-3-12-15,-4-14-24 16,4 5 4-16,9-14-4 15,11 1 4-15,-1-5 8 16,-9 5 0-16,14-4-20 16,1 8 12-16,4 0-12 15,-15 4 8-15,-9 0 68 0,0 5-28 16,-10 0 52-16,-4 8-48 0,-11-8 12 16,-4 4-28-16,0-5 8 31,-1 5-12-31,-9-4 44 0,0 0-28 0,-9-5-24 15,4 9-4-15,-15-8-28 16,1 8 16 0,-20 0-12-1,5 4 12-15,-15 0-8 0,10 5 8 0,-19 4-8 16,14 0 8-16,6 4 0 16,13 5 4-16,-4-5 8 15,24 4 0-15,5-3 16 16,10 3-8-16,19-12-4 15,10 8 0-15,10-12 12 16,-1 3-8-16,15-8-48 16,-9 5 24-16,4-14-84 15,-4 5 56-15,-1-18-24 16,-4 5 40-16,9-18 16 16,-5 5 8-16,6-26-40 15,-6 8 24-15,-4-25-12 16,-11 12 20-16,-4-3 24 15,-4 12-4-15,-11 4 84 16,-4 18-48-16,-10 4 68 16,-5 13-64-16,-15 13-8 15,0 13-24-15,-14 22 8 0,10 8-16 16,-6 13-12-16,11 5 0 16,-1-1-48-16,6-4 24 0,9-4-108 15,4-9 76-15,1-4-64 16,10-4 76-16,-5-10-208 15,-1 1 144-15,-4-8-248 16,0-5 204-16</inkml:trace>
          <inkml:trace contextRef="#ctx0" brushRef="#br0" timeOffset="-201.579">1786 566 684 0,'-24'-30'252'0,"24"30"-192"0,-5-9-20 0,0 5 188 16,5 4-132-16,-5-4 76 15,5 4-100-15,0 0 4 16,10 4-44-16,0-4-12 16,4 0-12-16,20-4 20 15,5-1-16-15,20-3 12 16,-1-1-12-16,5-8 28 16,-5 4-24-16,-4-5-24 15,-10 5 4-15,-10 1-124 16,-10 3 72-16</inkml:trace>
        </inkml:traceGroup>
        <inkml:traceGroup>
          <inkml:annotationXML>
            <emma:emma xmlns:emma="http://www.w3.org/2003/04/emma" version="1.0">
              <emma:interpretation id="{7E9F4640-AB73-4247-830E-8B7CF6A03B37}" emma:medium="tactile" emma:mode="ink">
                <msink:context xmlns:msink="http://schemas.microsoft.com/ink/2010/main" type="inkWord" rotatedBoundingBox="4611,407 5947,415 5941,1248 4606,1239">
                  <msink:destinationLink direction="with" ref="{71F63803-F28B-4079-8F4D-359FC327757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8.1735">3550 100 840 0,'-5'-31'312'0,"5"31"-244"0,19-30-16 15,-9 13 92 1,0 17-88-16,4-17 76 16,1 8-76-16,4 0-4 15,6 9-32-15,-6 0-4 16,6 13-8-16,-6 18 20 16,5 7-16-16,-9 27 32 15,-1 0-28-15,-18 17 20 0,4-13-20 0,-15-4 8 16,0-13-12-16,-14-9-8 15,0-4 0-15,-15-9 4 16,10-13-4-16,-9-4-28 16,9-4 12-16,0-9-20 15,9 0 16-15,1-22-44 16,9 14 32-16,11-18-36 16,13 13 32-16,11-5-16 15,4 6 28-15,5 12 80 16,5 12-32-16,0-3 64 15,5 8-56-15,-5 5-16 16,-5 4-12-16,0-13 8 16,5 8-8-16,-4-3 16 15,-1-1-16-15,-5-8-20 16,0 4 4-16,1-5-120 16,-11-8 72-16,6 0-224 15,4-8 156-15,0-1-464 16,0-4 332-16</inkml:trace>
          <inkml:trace contextRef="#ctx0" brushRef="#br0" timeOffset="923.5687">4390 74 780 0,'0'-13'288'0,"0"13"-224"0,-14 4-20 0,4 0 128 15,10 1-104-15,-14 3 60 16,4 10-72-16,-14 8 12 16,4 4-40-16,-4 9 0 15,9 4-16-15,-9-4 44 16,0 0-28-16,4-14 20 16,6 6-28-16,4-10 16 15,5 1-20-15,-5-9-44 16,20 4 16-16,5-8 0 15,9 4 12-15,20-9 8 16,4 5-4-16,11-1-4 16,-1-3 4-16,10-5 20 15,-10 4-12-15,-9-4-4 16,-10 4-4-16,-5-4-104 16,-5 0 56-16,-5-4-184 15,-5 4 128-15,-4-13-440 16,0 4 304-16</inkml:trace>
          <inkml:trace contextRef="#ctx0" brushRef="#br0" timeOffset="1148.6674">4662 117 676 0,'-19'-13'248'0,"19"13"-192"0,5-9-16 0,-5 9 164 15,0 0-120-15,0 9 108 16,0 8-112-16,-5 26 20 15,5 5-60-15,-10 17 12 16,1-5-32-16,-6 9 8 16,5-8-16-16,-9 3 12 15,9-7-16-15,-9 7-180 16,9-7 96-16,0 7-440 16,10-12 288-16</inkml:trace>
        </inkml:traceGroup>
        <inkml:traceGroup>
          <inkml:annotationXML>
            <emma:emma xmlns:emma="http://www.w3.org/2003/04/emma" version="1.0">
              <emma:interpretation id="{D79AC5EB-80D7-481C-A1F6-11945AE1465C}" emma:medium="tactile" emma:mode="ink">
                <msink:context xmlns:msink="http://schemas.microsoft.com/ink/2010/main" type="inkWord" rotatedBoundingBox="7105,559 9410,573 9406,1311 7101,12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07.5691">5921 294 580 0,'0'-26'216'0,"14"13"-168"0,11-4-12 16,-11 8 48-1,6 1-52-15,-1-5 68 16,1 13-60-16,-1 0 52 16,5 0-52-16,-9 30 32 15,9 0-40-15,-4 18 8 16,4-5-24-16,-14 17 28 15,-6-8-28-15,-4-4 20 16,0-1-20-16,-4-8-8 16,4-5-4-16,-10-12 48 0,0 0-28 15,5-18 0-15,5 0-16 0,-9-17 4 16,18 0-8-16,-9-21-12 16,15-5 4-16,9-17-76 15,0 0 44-15,1-13-20 16,9 12 32-16,0 10 48 15,0 17-12-15,-10 21 44 16,10 13-32-16,-19 27 20 16,-6 12-24-16,-9 9 16 15,10 4-20-15,-20 0-8 16,5-9-4-16,1-3-16 16,8-10 8-16,1-8 20 15,5-9-8-15,5-17 32 16,4 0-24-16,5-17-24 15,6 0 4-15,4-22-80 16,0 4 48-16,4-34-84 16,1 4 68-16,-5-17-24 15,0 18 40-15,0 3 24 16,0 22 8-16,-9 5 108 16,-1 21-56-16,5 17 44 15,-14 13-56-15,-6 31 32 16,6 12-36-16,-10 9 16 15,0-4-28-15,-10-4 16 16,5-5-20-16,-5 0 0 16,0-9-8-16,-5 5 12 15,10-9-12-15,-9 1-40 0,9-14 20 0,-10-4-148 16,10-5 88-16,0-3-92 16,5-5 96-16,4-9-100 15,6 0 100-15,14-17-208 16,5 0 156-16,25-13-104 15,-1 5 132-15,15-9 32 16,0 8 36-16,-5-13 292 16,-10 14-144-16,-10-5 124 15,-4 4-140-15,-15 1 36 16,-9 4-84-16,-20-1 52 16,0 10-60-16,-25 3 4 15,6 5-32-15,-30 5 32 16,1 8-32-16,-20 8-12 15,19 9-8-15,-9 5 20 16,14-1-12-16,10 5-20 16,15-4 0-16,9-9 4 15,20-5 4-15,4-12 0 16,11 0 0-16,9-18-100 16,14 0 56-16,-4-8-60 15,5 0 60-15,-1-9-12 16,-4 9 32-16,4-14 4 15,-14 14 12-15,5 0 44 16,-10 0-24-16,-4 8 140 16,-1 9-84-16,-4 0 40 15,-6 9-64-15,-9 4 4 0,5 4-32 16,-1 4 0-16,6 5-8 0,-5-8 28 16,-1-5-20-16,6-5-24 15,-5 9 4-15,-10-17-104 16,14 0 56-16,-14-8-56 15,0-1 64-15,0-8 20 16,0-5 20-16,-5-4 20 16,5-4-8-16,0 9 84 15,10 12-48-15,0-8 56 16,9 4-56-16,6-5 24 16,4 10-40-16,10-1 16 15,4 5-24-15,6-5-28 16,-1 9 4-16,11-8-228 15,-1 8 124-15,0-9-376 16,1 9 272-16</inkml:trace>
        </inkml:traceGroup>
        <inkml:traceGroup>
          <inkml:annotationXML>
            <emma:emma xmlns:emma="http://www.w3.org/2003/04/emma" version="1.0">
              <emma:interpretation id="{9EF6FD01-D170-4E5E-9E84-22C54988628F}" emma:medium="tactile" emma:mode="ink">
                <msink:context xmlns:msink="http://schemas.microsoft.com/ink/2010/main" type="inkWord" rotatedBoundingBox="10062,541 10976,547 10970,1519 10055,1513"/>
              </emma:interpretation>
              <emma:one-of disjunction-type="recognition" id="oneOf3">
                <emma:interpretation id="interp3" emma:lang="" emma:confidence="0">
                  <emma:literal>12019.</emma:literal>
                </emma:interpretation>
                <emma:interpretation id="interp4" emma:lang="" emma:confidence="0">
                  <emma:literal>10019.</emma:literal>
                </emma:interpretation>
                <emma:interpretation id="interp5" emma:lang="" emma:confidence="0">
                  <emma:literal>11019.</emma:literal>
                </emma:interpretation>
                <emma:interpretation id="interp6" emma:lang="" emma:confidence="0">
                  <emma:literal>100/9.</emma:literal>
                </emma:interpretation>
                <emma:interpretation id="interp7" emma:lang="" emma:confidence="0">
                  <emma:literal>•019.</emma:literal>
                </emma:interpretation>
              </emma:one-of>
            </emma:emma>
          </inkml:annotationXML>
          <inkml:trace contextRef="#ctx0" brushRef="#br0" timeOffset="5250.1277">9783 795 904 0,'5'39'332'0,"-5"-39"-256"0,-10 69-24 16,1-35 20 0,9-3-52-16,-15 3-72 15,5 1 28-15,-4-5-460 16,9 0 268-16</inkml:trace>
          <inkml:trace contextRef="#ctx0" brushRef="#br0" timeOffset="5067.1612">9035 281 644 0,'34'-56'236'0,"-34"56"-180"0,5-43-20 15,5 25 228 1,-1 10-152-16,-9-5 80 15,5 4-116-15,-5 1 48 16,0 3-72-16,-5 5 4 16,5 9-32-16,-19 12-4 15,14 5-12-15,-19 18-16 0,9 3 4 0,-24 9-4 16,20 0 0-16,-20 5 0 16,15-5 0-16,-1 9 0 15,16-18 0-15,14 9-44 16,4-4 24-16,16-13-28 15,13-9 32-15,-4-17-24 16,5-4 28-16,-5-18-16 16,0 1 20-16,-14-14 44 15,-1 5-16-15,-19-14 52 16,0 14-36-16,-14-4 64 16,-1 8-52-16,-9 0 36 15,4 4-44-15,-4 5-36 16,9 4 0-16,11 0-124 15,4 4 72-15</inkml:trace>
        </inkml:traceGroup>
        <inkml:traceGroup>
          <inkml:annotationXML>
            <emma:emma xmlns:emma="http://www.w3.org/2003/04/emma" version="1.0">
              <emma:interpretation id="{874ADE97-BD0B-4C3E-BA4F-BA04DCF65D02}" emma:medium="tactile" emma:mode="ink">
                <msink:context xmlns:msink="http://schemas.microsoft.com/ink/2010/main" type="inkWord" rotatedBoundingBox="11652,543 13989,557 13984,1463 11647,1448"/>
              </emma:interpretation>
            </emma:emma>
          </inkml:annotationXML>
          <inkml:trace contextRef="#ctx0" brushRef="#br0" timeOffset="5893.446">10478 264 944 0,'-10'-13'352'0,"10"13"-276"0,0-9-20 0,0 9 128 15,10 4-112-15,-5 1-12 16,5 8-36-16,-1 8-20 16,-4 5 0-16,5 13 12 15,0 0-8-15,-10 0-28 16,0 0 8-16,-5 0-12 16,0-5 12-16,-5-4-8 15,10 1 8-15,-5-6 8 16,5 1 4-16,5-4-44 15,5-5 24-15,9-8-48 16,6-5 40-16,4-17-4 16,14 5 20-16,16-14-52 15,-1 0 32-15,10-12 0 16,5 8 16-16,-10-9 28 0,-9 10-4 16,-16-1 128-16,-4 8-72 0,-19 1 92 15,0 13-88-15,-20 4 20 16,0 8-52-16,-19 10 4 15,4 3-24-15,-4 1-24 16,9 4 0-16,10-5 12 16,15 5 0-16,10-4 32 15,4-5-20-15,10-4-32 16,0-4 8-16,5-18-36 16,-5 9 28-16,-5-13 4 15,0 0 12-15,-14-13 44 16,-6 9-24-16,-14-18 8 15,-4 5-16-15,-16 0-24 16,1 17 4-16,-5-9-4 16,5 5 4-16,4 9-28 15,11 8 20-15,18 0-144 16,11 0 88-16,19 0-260 16,4-5 188-16</inkml:trace>
          <inkml:trace contextRef="#ctx0" brushRef="#br0" timeOffset="6091.0029">11906 143 932 0,'-14'-13'348'0,"14"13"-272"0,0 0-20 16,-10 4 164-1,5 5-132-15,-9 12 28 16,-1 10-72-16,-24 20-28 16,15 1-8-16,-10 13 8 0,19-9-8 0,6 5-12 15,9-14 0-15,9 1-32 16,6-5 20-16,9-4-116 15,-4-5 72-15,4-12-272 16,0 4 184-16</inkml:trace>
          <inkml:trace contextRef="#ctx0" brushRef="#br0" timeOffset="6509.5568">12786 294 840 0,'19'-43'312'0,"-19"43"-244"0,-10-48-16 0,-4 31 128 16,4 4-108-16,-29 0 8 15,5-4-52-15,-34 17-8 16,10 8-12-16,-15 10-24 16,15 16 8-16,9 5-12 15,15 4 8-15,15 1 0 16,19-1 4-16,19-9 44 15,5-4-24-15,10-4 8 16,10 0-12-16,5-17-60 16,-1 0 28-16,-4-5-112 15,-5 0 76-15,-5-8-20 16,-5 4 52-16,-19-4 32 16,0 4 0-16,-15 0 108 0,0 0-64 15,-15 8 104-15,6 14-88 0,-10-9 76 16,9 13-80-16,-4-5-24 15,9 5-20-15,5 4 28 16,5 5-20-16,5 8-48 16,5-8 12-16,4-14-208 15,6 9 120-15,4-21-388 16,5 8 272-16</inkml:trace>
          <inkml:trace contextRef="#ctx0" brushRef="#br0" timeOffset="6589.2201">12795 981 280 0,'-29'38'104'0,"29"-38"-84"0,5 22 0 0</inkml:trace>
        </inkml:traceGroup>
      </inkml:traceGroup>
    </inkml:traceGroup>
    <inkml:traceGroup>
      <inkml:annotationXML>
        <emma:emma xmlns:emma="http://www.w3.org/2003/04/emma" version="1.0">
          <emma:interpretation id="{03325FDA-E3CF-4263-A3E7-79BB0D80A8B0}" emma:medium="tactile" emma:mode="ink">
            <msink:context xmlns:msink="http://schemas.microsoft.com/ink/2010/main" type="paragraph" rotatedBoundingBox="923,2190 14375,1841 14427,3818 974,4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2FD890-A4AB-4DA1-A40C-95DEAF2022FC}" emma:medium="tactile" emma:mode="ink">
              <msink:context xmlns:msink="http://schemas.microsoft.com/ink/2010/main" type="line" rotatedBoundingBox="923,2190 14375,1841 14427,3818 974,4167">
                <msink:destinationLink direction="with" ref="{BAF5FA33-AA6C-4931-8346-94F8E54C896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F24EECF-3FCB-41A7-B280-3EDCBF1E482C}" emma:medium="tactile" emma:mode="ink">
                <msink:context xmlns:msink="http://schemas.microsoft.com/ink/2010/main" type="inkWord" rotatedBoundingBox="928,2366 5023,2259 5047,3188 952,329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435.7958">1398 2026 892 0,'-68'-13'332'0,"68"13"-260"0,-59 13-20 0,30-9 96 16,10 5-92-16,-10-1 16 15,9 1-48-15,1-5-232 16,14 5 112-16</inkml:trace>
          <inkml:trace contextRef="#ctx0" brushRef="#br0" timeOffset="16612.3841">1087 2306 1008 0,'-29'70'372'0,"29"-70"-288"0,-20 95-24 0,10-57 36 16,6-3-64-16,-1 4-20 15,5 0-12-15,0 0 0 16,5-9 0-16,-1 0-160 16,6-4 88-16,5-13-244 15,-6 0 176-15</inkml:trace>
          <inkml:trace contextRef="#ctx0" brushRef="#br0" timeOffset="16282.3813">805 2168 456 0,'5'-8'168'0,"-5"8"-128"0,0-5-16 15,0 1 236 1,5 4-148-16,-10-4 52 16,5-1-96-16,0-3 56 15,5 3-72-15,-1-8-8 16,1 9-28-16,0-9-12 15,0 4 0-15,-5-8 28 16,5 13-16-16,-10-22 12 16,0 13-16-16,-19-9-16 15,4 5 0-15,-28 0 12 16,4 13-4-16,-29-14 8 16,10 10-8-16,-10 3-12 0,15-3 4 15,-10 8-24-15,19 0 16 16,-9 0-4-16,14 13 8 0,-4-5 16 15,4 1-4-15,-9 8-36 16,14-4 16-16,-15 4-20 16,15 5 20-16,-4 4 8 15,9-4 8-15,-5 25 0 16,15-8 0-16,-1 26-12 16,15 4 8-16,10 0 28 15,15-4-12-15,29-1 4 16,0-12-8-16,19-9 20 15,0-8-16-15,15-18 32 16,-1 1-28-16,20-10-4 16,6-4-8-16,-1-4 12 15,-10 0-8-15,-10-4 16 16,-14-4-16-16,-9-1-28 16,-11 0 8-16,-4-4-180 15,-5-4 104-15</inkml:trace>
          <inkml:trace contextRef="#ctx0" brushRef="#br0" timeOffset="16927.2216">1645 2449 800 0,'0'0'296'0,"0"0"-232"0,-4 43-16 16,-6-17 116-1,10-4-100-15,-10 12 28 16,5-4-56-16,-4 1-24 16,9-5-4-16,0-14 16 0,0 6-12 0,0-10-12 15,0-8-4-15,9-17-4 16,6-4 0-16,-5-23 16 15,-1 1-4-15,6-13-28 16,-1 0 12-16,6-5-48 16,4 18 32-16,5 4-12 15,5 18 24-15,5 3 8 16,5 10 8-16,4 12-36 16,1 5 20-16,5 4-216 15,-1 0 132-15,-14-5-260 16,9 5 204-16</inkml:trace>
          <inkml:trace contextRef="#ctx0" brushRef="#br0" timeOffset="17888.7818">2253 2423 572 0,'0'-9'208'0,"0"9"-160"0,9-4-12 16,-9 0 112-1,0-1-88-15,-9-3 20 16,9 3-48-16,-10-3 12 16,5 8-24-16,-14-4-16 15,4 4-8-15,-9 0 28 16,4 8-12-16,-4 5 4 16,10 9-8-16,4 8 20 0,-5-4-16 0,6 4 4 15,18 0-8-15,6-4 4 16,-5 0-8-16,14-4 24 15,-10-5-16-15,11-4 24 16,-1 0-24-16,-5-9-56 16,6 1 20-16,-1-10-60 15,0 5 48-15,-4-8 16 16,4-1 16-16,-9-8 20 16,-6-1-8-16,6-3-28 15,-5 8 8-15,-1-4 68 16,-4 8-32-16,-5 0 72 15,10 5-56-15,-10 4 8 16,0 9-28-16,0-1 4 16,10 10-12-16,-10-1-16 15,14 4 0-15,-14-8 28 16,10 5-12-16,0-10-4 16,-6 5-4-16,6-13-60 15,5 0 32-15,4-13-16 16,-4 0 24-16,-6-13 16 15,6 5 4-15,-5-14 16 16,0 9-12-16,-1-4 24 16,6 17-20-16,-15 5 12 15,0 12-12-15,0 9 12 16,5 8-16-16,4 10 16 16,6-1-16-16,4-4-4 0,6 0 0 15,4-5-48-15,0-3 24 16,0-6-116-16,0 1 76 15,-4-8-72 1,-1-1 76-16,-10-8 24 0,-4 4 16 0,-5-9 8 16,0 9 0-16,-5-4 0 15,0 8 0-15,0-4 88 16,10 9-48-16,-1-1 80 16,11 10-64-16,-1-5 0 15,5 4-28-15,10-4-4 16,-4 4-8-16,13-13 20 15,6 1-16-15,19-10-164 16,-10 1 84-16,15-13-108 16,0 4 104-16,5-13-28 15,-20 9 60-15,-9-18 52 16,-11 5-8-16,-4-31 32 16,-14 10-24-16,-6-14 76 15,-4 9-52-15,-10 8 128 16,5 14-92-16,-10 8 80 15,5 17-88-15,-10 22-32 16,10 13-20-16,-9 22-12 16,18 8 0-16,-9 4 0 15,20-4 0-15,-5-4-160 16,-1-4 88-16,6-10-404 16,-6-3 268-16</inkml:trace>
          <inkml:trace contextRef="#ctx0" brushRef="#br0" timeOffset="18491.5145">3113 2557 736 0,'-20'21'272'0,"20"-21"-208"0,-14 39-20 0,4-21 204 16,5-1-144-16,-5 4 44 15,10-3-84-15,0-5-40 16,5 8-16-16,0-8 16 16,-5 0-12-16,0-13-164 15,5 5 84-15</inkml:trace>
          <inkml:trace contextRef="#ctx0" brushRef="#br0" timeOffset="18640.965">3074 2056 1048 0,'5'9'388'0,"-5"-9"-300"0,9 0-28 16,1 0-116 0,5 4 16-16</inkml:trace>
          <inkml:trace contextRef="#ctx0" brushRef="#br0" timeOffset="18041.6896">3516 2449 852 0,'-29'-52'316'0,"29"52"-248"0,24-13-16 0,0 5 120 15,1 3-104-15,23-8 60 16,1 0-72-16,9-8-8 16,-9 8-28-16,-1 0-172 15,-9 4 84-15</inkml:trace>
        </inkml:traceGroup>
        <inkml:traceGroup>
          <inkml:annotationXML>
            <emma:emma xmlns:emma="http://www.w3.org/2003/04/emma" version="1.0">
              <emma:interpretation id="{4454ABC0-EE6A-4DBB-84FB-DBFFB0FFB695}" emma:medium="tactile" emma:mode="ink">
                <msink:context xmlns:msink="http://schemas.microsoft.com/ink/2010/main" type="inkWord" rotatedBoundingBox="5719,2065 8692,1988 8743,3965 5771,404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765.4039">4692 1879 788 0,'-15'60'292'0,"15"-60"-228"0,-5 74-16 0,0-35 72 16,5 4-76-16,-9 22 0 15,9 4-28-15,-5 8-4 16,5-7-4-16,-10-1 20 15,5-18-16-15,5-12-48 16,0-8 20-16,0-23-272 16,10-4 160-16</inkml:trace>
          <inkml:trace contextRef="#ctx0" brushRef="#br0" timeOffset="20171.4945">5100 1719 728 0,'14'-69'268'0,"-14"69"-208"0,25-17-16 0,-21 12 80 16,6 5-76 0,0 22 52-16,4 8-60 0,-4 9-4 15,5 13-20-15,-10 13-4 16,4-1-4-16,-14 6 20 16,1-6-16-16,-11 18 40 15,0-4-28-15,-9 0 4 16,5-5-16-16,4-12 20 15,1-5-20-15,-6-26 32 16,20-4-28-16,0-26-24 16,0-4 4-16,15-35-52 15,-1 0 28-15,6-21-80 16,-1 12 56-16,5 0-8 16,1 14 36-16,-6 8-32 15,5 9 36-15,-14 12 84 16,5 10-32-16,-10 21 80 15,-5 13-64-15,0 21 20 16,-5 0-40-16,-15 10 0 16,20-14-16-16,0-4 20 15,-5-9-20-15,1-9 32 16,8-8-28-16,1-13-84 16,-5 0 36-16,0-17-184 15,10-1 120-15,-5-8-632 16,5 5 400-16</inkml:trace>
          <inkml:trace contextRef="#ctx0" brushRef="#br0" timeOffset="20501.3623">5391 2475 728 0,'10'-13'268'0,"-10"13"-208"0,15 0-16 0,4 0 124 16,-4 0-100-16,-1-9 36 16,6 9-64-16,4-4-16 15,0 0-12-15,15-5 0 16,-5-4-8-16,0-4-36 15,5-1 16-15,-20-3 4 16,6 4 12-16,-11-9 16 16,-9 4-8-16,-15 5-4 15,1 0 0-15,-16-1-4 16,6 10 0-16,-20 3-12 16,15 10 8-16,-1 8 28 15,-9 8-12-15,10 14-12 16,10 4-4-16,-6 4 4 15,20 9 0-15,0-9 8 16,10 0-4-16,9-8 32 16,10-5-20-16,10-4-128 15,0-13 60-15,5-5-324 16,4-3 208-16</inkml:trace>
          <inkml:trace contextRef="#ctx0" brushRef="#br0" timeOffset="19510.2243">4594 1926 488 0,'-4'-21'180'0,"-6"21"-140"0,5-9-12 15,0 1 208 1,5 3-136-16,-10-12 124 16,6 8-128-16,-6-4 56 15,5 9-88-15,5-5-8 16,10 9-36-16,4-8 16 15,6 8-24-15,14-9-4 16,9 9-4-16,21-9 4 0,-1 5-4 16,5 0 24-16,0 4-16 0,-15 0-136 15,-4 0 68-15,-25 8-256 16,-9 5 176-16</inkml:trace>
          <inkml:trace contextRef="#ctx0" brushRef="#br0" timeOffset="21822.6791">6110 2449 748 0,'0'-13'276'0,"0"13"-216"0,0-4-16 16,0 8 172 0,0 9-128-16,0-4 16 15,-5 12-60-15,-9 9-4 0,14 1-24 0,-10-1-8 16,10 4-4-16,0-3-24 16,10-1 12-16,0-13-56 15,9 0 32-15,0-8-28 16,1 0 36-16,-1-18-24 15,6 5 28-15,-11-9 20 16,6 0 0-16,-16-9 12 16,1 9-8-16,-10-13 16 15,5 5-12-15,-9-9 4 16,9 8-4-16,-5-4-60 16,10 13 28-16,0-4 4 15,4 8 8-15,6-4 4 16,-1 9 0-16,6-5 8 15,-1 5 0-15,1-5 16 16,4 9-8-16,-5-4-20 16,1 4 4-16,-6 0 4 15,1 4 4-15,-10 5 24 16,5 4-12-16,-10 4 4 16,4 5-8-16,-4 4-16 15,0 0 4-15,0-1 40 16,10-7-24-16,-5-1 16 15,5 0-16-15,0-8-16 16,4 8 0-16,-4-12 28 16,4 3-12-16,1-12 4 15,0 4-8-15,-1-9-40 0,1 1 16 16,-6-5-20-16,6 8 20 0,0-12-36 16,4 8 32-16,-4-21-20 15,4 9 24-15,0-10 0 16,1 5 8-16,-1-4 0 15,1 4 0-15,-1-4 60 16,1 17-28-16,-6-4 32 16,6 0-28-16,-6 8-8 15,1-4-12-15,-6 13-16 16,1 0 4-16,-10-9 12 16,0 18-4-16,0-9 8 15,5 9-8-15,-5-5-4 16,5-4 4-16,-5 9-4 15,0-9 0-15,0 8-12 16,5-8 8-16,-5 9-4 16,5-1 0-16,-5 1 24 15,4 4-8-15,-4 4-4 16,5 5 0-16,-5-5 12 16,5 5-8-16,-5 4-4 15,5-5 0-15,-5-3 4 16,0-1-4-16,0-4-12 15,0-5 4-15,0-8 4 16,10 9 0-16,4-18-20 16,11 1 12-16,18-18-56 0,-4 4 32 15,5-8 0-15,5 8 16 16,-1-3 12-16,-4 3 4 0,-20-4 0 16,0 9 0-16,-9 4 60 15,-5 4-32 1,-20 5 24-16,10 8-32 0,-15-4 8 15,6 9-16-15,-6-1 0 16,5 1-4-16,6 4 4 16,-1 4-8-16,0 5-20 15,5-5 8-15,0 13 20 16,5-4-4-16,-5 5-20 16,5-1 4-16,-5 9 4 15,4-9 4-15,-8 17 0 16,4 1 0-16,-5 25-12 15,-5 5 8-15,-5 21 4 16,1 1 0-16,-10-10 24 16,4-8-12-16,-4-17-4 15,9-13-4-15,-14-4 12 16,10-1-8-16,-6-21 68 16,11-4-44-16,-6-5 40 15,1-4-40-15,-5-18 16 16,9 1-28-16,-4-17-8 15,14 3-8-15,-10-16-16 16,10 4 8-16,5-18-32 16,10 9 20-16,5-13-40 15,14 13 36-15,24-17 40 16,6 17-8-16,23-8 24 0,-4 8-20 16,-5 0 8-16,-5 5-12 15,-20 3-88-15,1 14 44 0,-15-9-212 16,-10 13 140-16,-14-4-424 15,4 0 296-15</inkml:trace>
        </inkml:traceGroup>
        <inkml:traceGroup>
          <inkml:annotationXML>
            <emma:emma xmlns:emma="http://www.w3.org/2003/04/emma" version="1.0">
              <emma:interpretation id="{57E52DDB-0760-4195-85B6-AA8B98C20798}" emma:medium="tactile" emma:mode="ink">
                <msink:context xmlns:msink="http://schemas.microsoft.com/ink/2010/main" type="inkWord" rotatedBoundingBox="9812,2160 14381,2041 14402,2874 9834,299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4870.3518">11066 2056 860 0,'39'-9'320'0,"-39"9"-248"0,9-8-20 0,-9-1 104 16,0 18-96-16,-4-18 36 16,4 9-56-16,-15 0-16 15,0 0-12-15,-14 0-36 16,0 9 12-16,-10-1-4 15,5 1 8-15,10 0-20 16,0 4 16-16,14 4-12 16,20 0 12-16,9-4 0 15,5 13 4-15,6-4-28 16,4 8 20-16,-10 4-40 16,5-3 36-16,-24-1-12 15,9 0 20-15,-28 0 16 16,-1-4 0-16,-28 0 24 15,4-4-16-15,-20-5 4 0,6-4-8 16,-1-13 56-16,16 0-36 0,8-22-48 16,16 9 12-16,24-34-432 15,14 17 240-15</inkml:trace>
          <inkml:trace contextRef="#ctx0" brushRef="#br0" timeOffset="25201.2571">11348 2147 996 0,'-25'26'368'0,"25"-26"-284"0,-24 47-24 0,14-25 124 15,10 4-112-15,-9 12-20 16,4-7-32-16,0 8-8 16,10-1-8-16,-5-12-12 15,9 0 4-15,-4-9-120 16,15-4 68-16,-6-8-156 15,1-5 124-15,4-13-368 16,1 4 256-16</inkml:trace>
          <inkml:trace contextRef="#ctx0" brushRef="#br0" timeOffset="25596.2995">11367 2181 1028 0,'-10'-8'380'0,"10"8"-296"0,15-9-20 16,-1 9 16-1,11-4-56-15,28-5 8 16,6 0-20-16,18 5-96 0,-4 4 48 0</inkml:trace>
          <inkml:trace contextRef="#ctx0" brushRef="#br0" timeOffset="25008.22">11435 1875 1048 0,'-10'-18'388'0,"10"18"-300"0,-14 0-28 0,4 0-28 15,5 5-32-15,0-1-240 16,5 5 132-16</inkml:trace>
          <inkml:trace contextRef="#ctx0" brushRef="#br0" timeOffset="25445.3979">11863 1805 756 0,'14'-13'280'0,"-14"13"-216"0,15 5-20 0,-20 3 84 16,5 10-80-16,-15 12 44 15,6 9-56-15,-16 8 16 16,1 1-32-16,-10 17 36 16,10 8-32-16,-1 13-84 15,11-12 32-15,-1-14-168 16,10 5 112-16,-4-26-468 15,9 0 308-15</inkml:trace>
          <inkml:trace contextRef="#ctx0" brushRef="#br0" timeOffset="23489.1452">8724 1754 332 0,'0'-13'120'0,"0"8"-92"0,0 5-8 0,0 0 96 16,0 0-68-16,0 9 112 15,0 8-88-15,-5 13 68 16,5 5-80-16,-5 13 32 16,1-1-56-16,-6 9 16 15,5 0-32-15,-5 13 8 16,10-4-16-16,-14 0 0 15,14-5-4-15,-10-12-8 16,10-5 4-16,-10-26 64 16,10 1-36-16,-5-40-4 15,5 5-16-15,5-31-88 16,10 1 40-16,9-18-100 16,5 9 76-16,20-18-172 15,-10 10 128-15,9-14 68 16,6 13 24-16,-11 13 184 15,6 9-96-15,4 13 96 16,-4 26-104-16,0 8 4 16,-6 18-48-16,-9 3 24 15,0 6-32-15,-19-1 32 16,-5 0-32-16,-20 0-40 16,-5-4 12-16,-14-8-96 15,0-1 60-15,-15-9-64 0,10 5 64 16,-19-26-84-16,4 13 76 0,-14-17 20 15,10 4 20-15,-6-4 16 16,11 4 0-16,14 4 96 16,-5 9-52-16,20 9 104 15,9 4-84-15,10 13 68 16,14 4-76-16,6 9 12 16,14 4-36-16,-10 5 24 15,0-5-32-15,1 4 4 16,9 1-16-16,-20-9 20 15,6 0-20-15,4-13-84 16,-9-1 40-16,9-3-132 16,0-9 92-16,-4-9-280 15,4 1 192-15</inkml:trace>
          <inkml:trace contextRef="#ctx0" brushRef="#br0" timeOffset="24229.1455">9244 2142 520 0,'-10'0'192'0,"10"0"-152"0,0 0-8 16,5 0 176-1,5 0-120-15,4 9 72 16,11-9-96-16,14 0 16 16,-1 0-44-16,11 0-4 15,4 0-20-15,-9-4 20 16,5 4-20-16,-15-9 12 15,0 5-12-15,-10-9 28 0,0 4-24 0,-19-4 12 16,5 4-16-16,-20-3-8 16,5 3 0-16,-19-4-24 15,5 9 12-15,-20-5-32 16,14 9 24-16,-18 4-28 16,18 5 24-16,-9 4 36 15,15 4-8-15,4 5 0 16,11 4-4-16,8 4-4 15,11 4 0-15,4 1 24 16,6 0-12-16,4-1-32 16,0-4 12-16,0-8-112 15,0 0 64-15,5-10-124 16,-9-3 100-16,9-13-64 16,-10 4 80-16,-5-22 36 15,6 1 20-15,-1-18 32 16,0 8-12-16,1-7 68 15,-11 7-48-15,6 1 76 16,-11 9-60-16,6-1 52 16,-1 9-56-16,-4 4 32 15,0 5-44-15,-10 4 36 16,0 9-40-16,0 8 12 16,0 5-24-16,-10 8-16 15,20 4-4-15,-10 5-16 16,5 0 12-16,4-9 40 15,11 1-20-15,-6-14 24 0,11 0-20 16,-16-17 20-16,16 0-24 0,-16-13 24 16,6 5-24-16,-5-10-4 15,4 5-4-15,-14-8-4 16,10 8 0-16,-10-9 0 16,0 5 0-16,5-5 0 15,0 5 0-15,9-5-12 16,-4 5 8-16,14-4-84 15,5 8 48-15,15-5-240 16,-5 5 156-16,14-8-476 16,-14 8 340-16</inkml:trace>
          <inkml:trace contextRef="#ctx0" brushRef="#br0" timeOffset="24495.3541">10493 2086 1040 0,'-30'22'384'15,"30"-22"-300"-15,-19 17-20 0,9-8 40 0,10 8-68 16,-5-4-4-16,5 4-20 16,5-4-88-16,5-4 40 0,0 8-356 15,4-4 216-15</inkml:trace>
          <inkml:trace contextRef="#ctx0" brushRef="#br0" timeOffset="24349.1634">10570 1905 684 0,'-9'-22'252'15,"9"22"-192"-15,-10-8-20 0,5 8 164 16,10 0-120-16,-10-9-16 15,5 18-44-15,0-9-56 16,0 8 20-16,0 1-500 16,10 4 280-1</inkml:trace>
          <inkml:trace contextRef="#ctx0" brushRef="#br0" timeOffset="26341.4974">12067 2198 756 0,'9'9'280'0,"-9"-9"-216"0,20 0-20 0,-6 0 40 16,6 0-56-16,4-4 8 16,5 4-24-16,5-13 20 15,5 8-20-15,-5-7-32 16,0 7 12-16,-19-8 8 15,-1 5 4-15,-19-10 8 16,-4 10-8-16,-25-5 84 16,9 4-44-16,-4 0 56 15,5 5-56-15,0 4-4 16,4 9-24-16,6 4-28 16,4 4 4-16,5 9-4 15,5 4 4-15,5 9 16 16,5 0-4-16,24 0-64 15,9-9 32-15,21-4-104 16,4-4 76-16,14-14-124 16,1-8 100-16,-10-17-32 0,0 4 68 0,-5-17 60 15,-20-1-8-15,6-12 172 16,-16 9-104-16,-13-9 40 16,-11 12-68-16,-14-3 44 15,-5 8-56-15,-14 0 28 16,19 13-36-16,-15 9-44 15,6 12 8-15,-16 5 0 16,21 9 8-16,-6 4-12 16,15 4 8-16,-5 5-68 15,5-1 40-15,-1-8-92 16,16 0 68-16,-6-17-140 16,11-5 112-16,9-17-32 15,0 0 68-15,5-13 28 16,-5-4 16-16,-10-5 4 15,10 14 0-15,-20-18 8 16,6 4-4-16,-10-8 112 16,-5 17-64-16,4-13 104 15,6 18-92-15,-15 3 96 16,10 10-96-16,-10-5 8 16,0 9-48-16,-10 12 40 15,5 9-36-15,-19 14 4 16,4-1-20-16,-4 13 20 15,0 5-20-15,9 21 32 16,5 0-28-16,1 8-48 16,9-7 16-16</inkml:trace>
        </inkml:traceGroup>
      </inkml:traceGroup>
    </inkml:traceGroup>
    <inkml:traceGroup>
      <inkml:annotationXML>
        <emma:emma xmlns:emma="http://www.w3.org/2003/04/emma" version="1.0">
          <emma:interpretation id="{C91A20B9-8555-4234-9621-268E18615462}" emma:medium="tactile" emma:mode="ink">
            <msink:context xmlns:msink="http://schemas.microsoft.com/ink/2010/main" type="paragraph" rotatedBoundingBox="1105,3704 13505,4068 13465,5417 1066,5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10D4B7-81EF-4804-AD1E-BF2433920A5E}" emma:medium="tactile" emma:mode="ink">
              <msink:context xmlns:msink="http://schemas.microsoft.com/ink/2010/main" type="line" rotatedBoundingBox="1105,3704 13505,4068 13465,5417 1066,5053">
                <msink:destinationLink direction="with" ref="{532A3CC3-7F6E-4992-8851-B63A0174992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816F133-E327-43E9-BFD4-6564460FB552}" emma:medium="tactile" emma:mode="ink">
                <msink:context xmlns:msink="http://schemas.microsoft.com/ink/2010/main" type="inkWord" rotatedBoundingBox="1102,3826 3688,3901 3663,4729 1078,465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8201.7748">28 3529 476 0,'-10'-22'176'0,"10"13"-136"0,10 1-12 0,-10 8 180 16,0-5-120-16,0-12 80 15,4 17-100-15,6-9-8 16,-10 1-40-16,10 8 16 16,-10 8-24-16,0 1 24 15,0 13-24-15,0 25-4 16,-10 9-4-16,-4 22 12 16,-1 0-8-16,-4 8 4 15,4-8-4-15,-4-13 4 16,4-9-8-16,-4-13 16 15,9 0-12-15,-5-17-4 16,10-4 0-16</inkml:trace>
          <inkml:trace contextRef="#ctx0" brushRef="#br0" timeOffset="48561.4597">737 3516 768 0,'-5'-9'284'0,"5"9"-220"0,-10 9-20 0,-4-9 76 16,-1 13-76-16,-19-5 0 15,5 9-28-15,-24-8-12 16,9 13 0-16,-14-5-48 16,9-4 24-16,-9 4-12 15,9 5 20-15,0-14-8 16,6 1 8-16,-1-9 8 15,10 9 4-15,0-1 32 16,10 1-16-16,-1 13 32 16,21-1-32-16,-6 27 76 15,10 8-56-15,10 0 40 16,9 4-44-16,10-3 16 16,0-10-28-16,10-8 16 15,5 4-20-15,9-17 36 16,-4-4-28-16,4-9-68 15,-9-9 24-15</inkml:trace>
          <inkml:trace contextRef="#ctx0" brushRef="#br0" timeOffset="49357.5844">844 3749 956 0,'-39'30'352'0,"39"-30"-272"0,0 48-24 0,-5-23 24 15,10-3-56-15,-5 17-12 16,0 0-4-16,0-5-72 15,10-3 36-15,-10-10-40 16,4 14 36-16,-4-22-112 16,0 4 80-16,0-17-352 15,0 9 232-15</inkml:trace>
          <inkml:trace contextRef="#ctx0" brushRef="#br0" timeOffset="49149.5253">1160 3498 880 0,'-49'0'328'0,"49"0"-256"0,-39 0-16 0,25 0 100 15,9 0-96-15,-10-8 8 16,10 8-40-16,-4 0-228 16,4 0 108-16</inkml:trace>
          <inkml:trace contextRef="#ctx0" brushRef="#br0" timeOffset="49612.8263">1087 3701 728 0,'-10'35'268'0,"10"-35"-208"0,0 99-16 0,-5-51 80 16,0-1-76-16,-9 1 44 15,14 8-56-15,0-17-12 16,0-9-12-16,0 0 24 16,9-13-20-16,1-25 40 15,5 8-32-15,-1-39 12 16,6 9-20-16,-6-35 0 15,15 13-8-15,1-13-24 16,13 9 8-16,11 17-24 16,4 9 20-16,-5 13 40 15,1 8-16-15</inkml:trace>
          <inkml:trace contextRef="#ctx0" brushRef="#br0" timeOffset="50109.6405">1922 3861 676 0,'-14'-26'248'0,"14"26"-192"0,-25-13-16 0,11 5 84 16,4 8-76-16,-14-9 0 16,0 0-32-16,-10 9-28 15,4 9 4-15,-4 13 48 16,5-5-20-16,0 22 16 16,10 0-20-16,-1 8 52 15,15 1-36-15,5-10-32 16,5 1-4-16,15-8 36 15,-6-6-20-15,25-16-44 16,5 0 16-16,14-18-216 16,10 0 128-16,5-16-504 15,-5-6 340-15</inkml:trace>
          <inkml:trace contextRef="#ctx0" brushRef="#br0" timeOffset="50513.9432">2379 3563 684 0,'10'-52'252'0,"-10"52"-192"0,9-26-20 0,-4 18 244 16,0 12-164-16,-5-8 64 31,0 8-108-31,0 5-16 0,0 8-40 0,-5 9 24 16,0 13-28-16,-4 26 4 15,-1 4-12-15,-9 13 4 16,4-5-8-16,5-7-20 16,-4-10 8-16,-6-8 4 15,6-18 4-15,4-3 24 16,10-18-12-16,-15-13-64 15,15 0 24-15,0-31-40 16,10 10 36-16,0-27-68 16,9 9 56-16,1-17-24 15,-1 17 40-15,1 5 4 16,9 16 16-16,-15 23 76 16,11 3-36-16,-16 31 60 15,6 0-56-15,-20 17 64 16,0 5-60-16,0-14 8 15,5 9-28-15,-9-17-4 16,-1 0-8-16,5-13-8 16,5-4 4-16,0-5-120 15,15-4 64-15,-15-22-148 16,19 9 116-16,-4-13-272 16,4-4 204-16</inkml:trace>
        </inkml:traceGroup>
        <inkml:traceGroup>
          <inkml:annotationXML>
            <emma:emma xmlns:emma="http://www.w3.org/2003/04/emma" version="1.0">
              <emma:interpretation id="{4CFD2843-DFEA-48EE-8CDE-649064A9CA57}" emma:medium="tactile" emma:mode="ink">
                <msink:context xmlns:msink="http://schemas.microsoft.com/ink/2010/main" type="inkWord" rotatedBoundingBox="4061,4055 5659,4102 5627,5187 4029,514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1098.109">2879 4094 768 0,'15'-8'284'0,"-15"8"-220"0,15-9-20 0,-15 5 120 16,9 4-100-16,-9-5 8 15,0 5-44-15,0 0-16 16,5 9-8-16,-10 8 28 16,0 9-16-16,-9 0 12 15,-1 4-16-15,1 1-32 16,4-6 8-16,10 1 4 15,10-4 8-15,4-5 8 16,6-4-4-16,9-8 24 16,5-1-16-16,-5-13-40 15,0 5 16-15,-5-5 0 16,-4-4 12-16,-15-13 16 16,4 13-8-16,-13-12 16 15,4 12-16-15,-10-5-12 16,5 10 0-16,-5-1 12 15,10 9-4-15,-5-4-4 16,10 4 4-16,-5-5-4 16,5 5 0-16,-5-4 24 15,10 4-12-15,-5-9-4 16,4 9-4-16,-9-13-16 16,0 9 8-16,-4-9 4 15,4 9 0-15,-10-5-20 0,5 1 12 16,0-1 4-16,5 9 4 15,-5-4-28-15,10 8 16 0,0-4 12 16,5 9 4-16,4 4 32 16,11-5-20-16,18-3 32 15,6-1-32-15,29-8 4 16,-1-5-12-16,11 0 28 16,-15 9-20-16,-15-4 4 15,-9 4-12-15,-15-9 12 16,-5 18-12-16,-19-9-56 15,-1 4 24-15,-18-8-172 16,4 4 104-16,-5-13-300 16,10 9 220-16</inkml:trace>
          <inkml:trace contextRef="#ctx0" brushRef="#br0" timeOffset="51309.1276">3623 3753 684 0,'-44'-4'252'0,"44"4"-192"0,-44 17-20 15,25-4 100 1,4 4-84-16,-14 18 60 16,10 4-72-16,-15 17 60 15,9 9-64-15,1-1 28 16,5 6-40-16,-1 7 8 16,6-3-20-16,-1 12-8 15,5-8-4-15,1-5-120 16,4-8 64-16,0-18-192 15,10-12 140-15</inkml:trace>
          <inkml:trace contextRef="#ctx0" brushRef="#br0" timeOffset="51552.4012">3764 4107 1048 0,'29'-17'388'0,"-29"17"-300"0,53-4-28 0,-28-1 92 15,4 1-96-15,19-9 24 16,1 4-48-16,24-8 4 16,0 9-20-16,-1-10-68 15,-3 10 24-15,-11-5-148 16,-10 4 100-16,-14-8-92 16,-9 8 100-16,-11-8-108 15,-9 8 100-15,-10-8-364 16,5 4 240-16</inkml:trace>
          <inkml:trace contextRef="#ctx0" brushRef="#br0" timeOffset="51819.7539">4293 3675 652 0,'-29'0'244'0,"29"0"-192"0,-39 9-12 16,20 0 92-1,9-1-80-15,-14 10 24 16,9-1-44-16,-4 13 12 0,4 9-24 0,-4 17 28 15,4 5-32-15,-4 8 76 16,4 0-56-16,-4 13 40 16,9-9-44-16,-5 14 8 15,6-5-24-15,-1 0 8 16,5-9-12-16,-5-8 12 16,10-13-16-16,-9-18 48 15,9-4-28-15,-10-12-112 16,10-5 44-16,-10-18-256 15,1 1 160-15</inkml:trace>
        </inkml:traceGroup>
        <inkml:traceGroup>
          <inkml:annotationXML>
            <emma:emma xmlns:emma="http://www.w3.org/2003/04/emma" version="1.0">
              <emma:interpretation id="{95E01E33-1E18-4148-A146-3A4FAE4FE770}" emma:medium="tactile" emma:mode="ink">
                <msink:context xmlns:msink="http://schemas.microsoft.com/ink/2010/main" type="inkWord" rotatedBoundingBox="6703,4002 10683,4118 10659,4934 6679,481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3907.2725">6013 3878 476 0,'5'-13'176'0,"-10"9"-136"0,5-5-12 0,0 5 188 15,10 0-124-15,-10-9 96 16,5 0-108-16,-5-4 44 16,0 4-72-16,0-5 32 15,0 5-48-15,-5-4 0 16,0 4-24-16,-10-4 12 15,6 8-16-15,-20 1-48 16,4 3 24-16,-23 5-16 16,9 9 20-16,-20 8 0 15,16 5 4-15,-16 17 8 16,16 4 0-16,-1 22 24 16,10-1-12-16,0 10 40 15,15-9-28-15,4-1-24 16,15-7 0-16,10-6 0 15,24-7 0-15,14-6 32 16,11-7-16-16,9-14-40 16,4 0 12-16,-8-17-120 15,-1 0 72-15,0-17-160 16,-5 0 124-16,1-14-192 16,-11 10 164-16,1-5 8 15,-6 4 68-15,-9-4 88 16,0 5-20-16,-14-5 188 15,-1 9-116-15,-19-5 32 16,10 9-76-16,-20-4 16 0,10 8-36 16,-9-4-8-16,9 9-12 0,-5 0-16 15,5 4 4-15,-5 8 48 16,5 5-24-16,-5 9 16 16,5-1-20-16,-10 1 8 15,10 4-12-15,0-5-24 16,10-3 4-16,0-5 32 15,4 0-16-15,6-9-36 16,-1 5 16-16,1-14-76 16,4 1 48-16,-5-9-28 15,6 4 44-15,-11-8 12 16,6 4 8-16,-6-4 4 16,-4 8 0-16,5 1 76 15,-11 8-40-15,16 4 84 16,-10 5-68-16,14 4-16 15,0-1-24-15,0 1 16 16,6 5-16-16,4-10-4 16,0 1-4-16,0-9-84 15,-5 4 44-15,0-8-84 16,0 0 68-16,-10-9 20 16,1 4 16-16,-10-8 24 15,4 8-4-15,-14-4 16 16,0 9-12-16,-10 4 76 15,10 4-48-15,-4 1 48 16,8 7-48-16,-8 6-12 16,4-1-12-16,-5-4 0 0,5 4-8 0,0-8-4 15,5 4 4 1,-5-9-32-16,4 0 16 0,-4-8-56 16,0 4 36-16,0-8 24 15,0 3 8-15,0-12-24 16,10 4 12-16,-5-13 12 15,14 4 4-15,15-12-4 16,1-1 4-16,3 5 48 16,11 13-28-16,-5-5 44 15,4 5-40-15,-14 17 12 16,0 4-24-16,-9 9 44 16,-1 5-32-16,-14-1 28 15,-6 4-28-15,-8 1 16 16,4 4-24-16,-10-13-8 15,0 4-8-15,5-4-24 16,5 4 12-16,-9-17-40 16,9 9 28-16,0-9-4 15,14 0 16-15,-4-9-100 16,4 9 60-16,11-17-112 16,4-4 92-16,-5-1-364 15,5-4 240-15</inkml:trace>
          <inkml:trace contextRef="#ctx0" brushRef="#br0" timeOffset="55187.7186">7373 4237 612 0,'0'-9'228'0,"0"9"-180"0,-9 0-12 16,4-8 88 0,5 16-76-16,-10-8 68 15,10 0-64-15,0-8 4 16,15 8-32-16,-6-9-4 0,16 9-12 0,-1-9 20 16,10 5-16-16,-10-9 4 15,15 13-8-15,-15-4-8 16,1 4 4-16,-6 0-16 15,1 4 8-15,-11-4 20 16,6 9-8-16,-10-1 16 16,5 10-16-16,-1-6-4 15,1 1 0-15,5-4 12 16,4 0-8-16,5-9 32 16,5 4-24-16,5-8-4 15,5 4-8-15,0-9 12 16,-5 0-8-16,-5-4 32 15,-4 5-24-15,-11-9 4 16,1 8-12-16,-15-8 4 16,5 8-8-16,-15-4 8 15,0 4-8-15,-14 1-72 16,0 8 36-16,-15 4-24 16,5 5 36-16,-5 4 20 15,15 4 0-15,-6 5 56 16,16-1-32-16,4 1-44 15,10 4 8-15,15-9 0 16,4 0 12-16,20-4 32 16,10 0-16-16,9-9-32 15,5 1 8-15,-5-10-132 16,-9 5 80-16,-5-4-56 0,-10 0 68 0,-10-5-20 16,-5 5 44-16,-9-13-24 15,5 4 28-15,-10-5 28 16,-1 5-4-16,1-4 44 15,0 8-24-15,5 5 84 16,0 4-60-16,-1 4 56 16,6 5-60-16,-5 4 4 15,4 0-28-15,1 4-12 16,-1 1-4-16,6-1 4 16,4 0-4-16,5-8-72 15,0 4 36-15,0-5-56 16,1 1 48-16,-1-5-32 15,0 1 40-15,-5-5 36 16,-4 0 0-16,9-13-16 16,5 0 4-16,19-9 20 15,6 9-4-15,4-21 4 16,0 12-4-16,0-21-8 16,-10 8 4-16,1-21-4 15,-1 9 0-15,-4-22 8 16,-10 17-4-16,-10-9 24 15,-5 14-16-15,-19-5 4 16,-5 17-8-16,-14 1-24 16,-1 12 8-16,-9 5 76 15,4 8-40-15,-4 9 36 16,4 13-36-16,-4 22 0 0,10 12-16 16,-1 22 20-16,10 5-20 0,0 4-40 15,5-9 16-15,5-5-228 16,5-16 132-1</inkml:trace>
          <inkml:trace contextRef="#ctx0" brushRef="#br0" timeOffset="55366.6949">8846 4120 860 0,'-59'-30'320'0,"59"30"-248"0,5-4-20 0,15-5 112 15,4 18-100-15,44-27 60 16,-5 5-68-16,63-17 0 16,1 4-32-16,14-4-76 15,-10 8 28-15</inkml:trace>
        </inkml:traceGroup>
        <inkml:traceGroup>
          <inkml:annotationXML>
            <emma:emma xmlns:emma="http://www.w3.org/2003/04/emma" version="1.0">
              <emma:interpretation id="{6212DC5B-EE14-40E4-B4A5-7139AD38C426}" emma:medium="tactile" emma:mode="ink">
                <msink:context xmlns:msink="http://schemas.microsoft.com/ink/2010/main" type="inkWord" rotatedBoundingBox="11629,4013 13505,4068 13482,4852 11606,4797"/>
              </emma:interpretation>
              <emma:one-of disjunction-type="recognition" id="oneOf10">
                <emma:interpretation id="interp14" emma:lang="" emma:confidence="0">
                  <emma:literal>Law</emma:literal>
                </emma:interpretation>
                <emma:interpretation id="interp15" emma:lang="" emma:confidence="0">
                  <emma:literal>law</emma:literal>
                </emma:interpretation>
                <emma:interpretation id="interp16" emma:lang="" emma:confidence="0">
                  <emma:literal>low</emma:literal>
                </emma:interpretation>
                <emma:interpretation id="interp17" emma:lang="" emma:confidence="0">
                  <emma:literal>haw</emma:literal>
                </emma:interpretation>
                <emma:interpretation id="interp18" emma:lang="" emma:confidence="0">
                  <emma:literal>caw</emma:literal>
                </emma:interpretation>
              </emma:one-of>
            </emma:emma>
          </inkml:annotationXML>
          <inkml:trace contextRef="#ctx0" brushRef="#br0" timeOffset="56819.1168">10536 3615 580 0,'-24'-22'216'0,"24"22"-168"0,-5 0-12 0,-5 0 172 16,10 5-120-16,0-1 60 16,-9 9-84-16,4 21-12 15,5 14-32-15,-10 17 4 16,10 8-12-16,-10 5 12 15,10-5-16-15,0-4-12 16,0-12 0-16,-4-14 28 16,-1-4-12-16,-10-13 4 15,15-5-8-15,-10-4 56 16,10-4-36-16,-4-8 8 16,8-1-24-16,1-4-44 15,5 4 20-15,5 1-24 16,4-1 20-16,0 0 0 15,6 1 8-15,9-5 68 16,0 0-32-16,19-5-124 16,1 1 48-16,18-5-108 15,1 5 92-15,10-5-48 16,-15 9 64-16,-5-8 16 16,-9-1 20-16,-11 0 12 15,-4 9 0-15,-15-8 0 0,1-1 0 0,-11-17 16 16,1 13-8-16,-10-17 68 15,4 13-44-15,-4-13 48 16,0 4-44-16,-10-9 8 16,5 5-28-16,-5 4 36 15,1-4-28-15,-16 0 4 16,10 12-16-16,-19 10-32 16,5-1 8-16,-15 18 4 15,10 8 8-15,-24 13 16 16,19 5-8-16,0-1 24 15,14 5-20-15,6 0-4 16,14-9-4-16,4-4-4 16,11 0 0-16,4-9 44 15,11 1-24-15,-1-10-28 16,0 1 4-16,-5-9-116 16,5 4 68-16,-4-13-40 15,-1 14 52-15,-5-22-20 16,1 8 36-16,-11-13 12 15,6 1 8-15,-5-5 4 16,4 4 0-16,-4 5 88 16,0 0-48-16,-1-1 44 15,1 10-48-15,0 16 24 16,0 5-32-16,-6 9 28 16,6-5-32-16,-5 5-12 0,5 4-8 15,-5 0 4-15,4 0-4 16,-4-5 32-16,5 5-20 0,-5-4-48 15,4-1 16-15,1-8-60 16,0 4 44-16,0-12 8 16,4 3 12-16,1-16 36 15,-1-1-12-15,6-12-20 16,4 3 0-16,0-8 4 16,6 5 4-16,-6-5 0 15,5 4 0-15,-5 1 16 16,1-1-8-16,-11 5 32 15,6 4-24-15,-16 4-4 16,16 1-8-16,-15 8 4 16,4 8-4-16,-4 5 8 15,0 4-8-15,0 5 8 16,-5 0-8-16,10 4 16 16,9-1-12-16,-4 1 4 15,-1 5-4-15,11-6 20 16,-6-3-16-16,-4-5 24 15,9-4-24-15,-5-8-4 16,-4-1-4-16,4-8-40 16,-4 4 20-16,-10-13-12 15,4 4 16-15,-9-8-20 16,10 4 20-16,-10-4 4 16,0 8 8-16,10 0-56 15,-5 5 32-15,0 4 20 16,0 9 4-16,-5 4 44 0,14 8-20 0,-4 1-4 15,4-1-12-15,6-3 20 16,-1-1-16-16,10-8 24 16,1-5-24-16,-1-13 40 15,-5 5-28 1,5-18 20-16,-9 5-24 0,-11-13 16 16,-9 8-20-16,0-17 20 15,0 0-24-15,0-12-108 16,10 3 48-16,-5-17-192 15,5 9 136-15</inkml:trace>
        </inkml:traceGroup>
      </inkml:traceGroup>
    </inkml:traceGroup>
    <inkml:traceGroup>
      <inkml:annotationXML>
        <emma:emma xmlns:emma="http://www.w3.org/2003/04/emma" version="1.0">
          <emma:interpretation id="{60F06612-2AC3-4A41-8C65-D7242850A544}" emma:medium="tactile" emma:mode="ink">
            <msink:context xmlns:msink="http://schemas.microsoft.com/ink/2010/main" type="paragraph" rotatedBoundingBox="4300,5756 23740,5517 23765,7526 4324,77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FCE083-EDBD-460C-9241-10861CFB80EA}" emma:medium="tactile" emma:mode="ink">
              <msink:context xmlns:msink="http://schemas.microsoft.com/ink/2010/main" type="line" rotatedBoundingBox="4300,5756 23740,5517 23765,7526 4324,7765"/>
            </emma:interpretation>
          </emma:emma>
        </inkml:annotationXML>
        <inkml:traceGroup>
          <inkml:annotationXML>
            <emma:emma xmlns:emma="http://www.w3.org/2003/04/emma" version="1.0">
              <emma:interpretation id="{5D246203-8611-44AE-B459-FF019CBC2D41}" emma:medium="tactile" emma:mode="ink">
                <msink:context xmlns:msink="http://schemas.microsoft.com/ink/2010/main" type="inkWord" rotatedBoundingBox="4305,6197 5911,6178 5921,6958 4315,6978">
                  <msink:destinationLink direction="with" ref="{435125D8-B3E6-4478-83E4-B2343CD37ECC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5121.2721">3137 5817 260 0,'0'-8'96'0,"0"8"-76"0,0 0-4 0,0 0 192 16,0 0-116-16,-5 0 80 15,5 0-104-15,-5 0 36 16,5 0-64-16,-5 0 40 16,10 0-44-16,-5-5 24 15,5 5-32-15,-5-4 16 16,5 4-24-16,0-4 52 15,0 8-40-15,-5-4 28 16,0 0-32-16,0 0 16 16,0 0-24-16,5 0 8 15,-1 0-16-15,1 0 20 16,0 0-20-16,0 0 12 16,10 0-12-16,19-4-8 15,4-1 0-15,35-3-4 16,10 8 0-16,19-4 8 15,-10-1-4-15,10 1 8 16,-9 4-8-16,18-4-12 16,-9 4 4-16,0 0 20 15,-14 0-8-15,-10 0-4 16,-6 8 0-16,-18-8 40 16,-10 0-24-16,-15 0 16 15,0 9-20-15,-10-9 28 16,-4 0-28-16,-10 0 32 15,0 0-32-15,-5 0 4 16,0 0-12-16,-5 0-16 16,5 0 4-16,-5 0-4 15,0 8 0-15,-5-3 8 0,10-5 0 0,-9 0 8 16,4 8-4-16,-10-8 16 16,5 9-12-16,-9 8-20 15,0 5 4-15,-20 17-24 16,0 8 20-16,-10 22-12 15,1 1 12-15,-16 3-20 16,21-4 20-16,-6-9-12 16,15-3 12-16,-10-10 8 15,20-8 4-15,-10-9 32 16,15 0-16-16,-6-4 4 16,6-8-12-16,4-5-8 15,1-5 4-15,-6-8-4 16,6 0 0-16,-6-8 0 15,6-1 0-15,-10-8-12 16,4-1 8-16,-4-16 4 16,4 8 0-16,-14-30 16 15,10 4-8-15,-15-30 4 16,5 13-4-16,-10-9-24 16,6 13 8-16,-6 9 12 15,10 17 0-15,-10 0-48 16,20 14 28-16,-5 3-8 15,14 5 16-15,1 4-12 16,9 4 12-16,0 0-40 16,5 9 28-16,5 0 52 0,4 9-16 0,11-9-180 15,-1 9 88 1</inkml:trace>
          <inkml:trace contextRef="#ctx0" brushRef="#br0" timeOffset="65364.3766">4594 6271 1028 0,'10'30'380'0,"-10"-30"-296"0,24 13-20 0,-14-4 40 15,5-1-68-15,-6-3 12 16,6 3-28-16,-5-3 32 16,14 3-28-16,-14-3-164 15,4-1 76-15</inkml:trace>
        </inkml:traceGroup>
        <inkml:traceGroup>
          <inkml:annotationXML>
            <emma:emma xmlns:emma="http://www.w3.org/2003/04/emma" version="1.0">
              <emma:interpretation id="{5D912804-DEB3-407E-A4BA-7756DE4E325B}" emma:medium="tactile" emma:mode="ink">
                <msink:context xmlns:msink="http://schemas.microsoft.com/ink/2010/main" type="inkWord" rotatedBoundingBox="6312,5765 10989,5707 11012,7575 6335,7632">
                  <msink:destinationLink direction="with" ref="{435125D8-B3E6-4478-83E4-B2343CD37ECC}"/>
                </msink:context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8829.5267">7723 6500 464 0,'-63'8'176'0,"63"-8"-140"0,-19 0-8 16,14 0 172-1,5 0-116-15,5 0 72 16,19 5-92-16,29 3 80 16,6 5-84-16,28 13 44 15,1 13-64-15,-1 17 8 16,-9 9-32-16,-10 0 20 15,-10 0-24-15,-14-5 24 0,-10-8-24 16,-29-5 32-16,-5-8-28 16,-29-9-24-16,-1 5 4 0,-42-13 8 15,-1-5 0-15,-20-4-36 16,11-5 16-16,4-12 24 16,20 4-4-16,14-13-24 15,20 0 8-15,29-8-12 16,14-1 12-16,54-13 24 15,9 10-4-15,20-14 68 16,0 8-44-16,25 1 24 16,-6 9-36-16,20-5 8 15,-10 13-16-15,-4-5 20 16,-30 10-20-16,-10-9 12 16,-19 8-12-16,-9-4 36 15,-16 9-24-15,-14-9 76 16,-4 4-56-16,-16-4-224 15,-4 4 96-15,-10-3-420 16,1 3 280-16</inkml:trace>
          <inkml:trace contextRef="#ctx0" brushRef="#br0" timeOffset="67478.8281">7743 5619 684 0,'-10'-35'252'0,"10"35"-192"0,15-21-20 0,-15 3 128 15,9 5-100-15,6-21 24 16,4 4-52-16,25-18-8 16,5 1-20-16,9 8 12 15,0 13-16-15,0 26-12 16,-4 13 0-16,-1 30 20 16,-14 13-8-16,-5 18 24 15,-9-10-20-15,-11 14 24 16,-4-5-24-16,-20 22 4 15,-4-17-8-15,-25-4 4 16,5-14-8-16,-25-17 16 16,11-13-12-16,-11-25 40 15,11-5-24-15,4-39-32 16,15 0 4-16,10-13-28 16,9-4 20-16,15 0-20 15,9 17 16-15,15 0-8 0,10 9 12 16,5 4 68-1,0 17-28-15,-1 9-12 0,-4 0-8 0,-5 9 16 16,-4 8-12-16,-1 1-92 16,-5 3 44-16</inkml:trace>
          <inkml:trace contextRef="#ctx0" brushRef="#br0" timeOffset="67914.0118">8491 5757 832 0,'19'0'308'0,"-19"0"-240"0,54-4-20 0,-20-1 36 15,0 1-56-15,19-5 16 16,10 9-28-16,-4-17-16 16,-1 17-4-16,-14-13 40 15,-5 4-24-15,-15-16 24 16,0 20-20-16,-14-21 52 15,0 18-36-15,-15-14 72 16,0 1-56-16,-15-1 0 16,6 5-28-16,-15-1-12 15,4 10-4-15,-9 3-16 16,5 5 8-16,-10 5-32 16,10 8 20-16,-10 13 16 15,1-5 0-15,-1 14-24 0,9-1 12 16,1 18 24-16,10 9-8 0,-5 3 36 15,9-3-24 1,0 12 12-16,6-12-16 0,-1-1 36 16,5-12-24-16,-5-9-100 15,6-5 40-15,-11-4-104 16,10-4 80-16,-5-9-164 16,10 1 124-16,0-10-496 15,5 5 328-15</inkml:trace>
          <inkml:trace contextRef="#ctx0" brushRef="#br0" timeOffset="69107.7828">8671 6487 652 0,'-30'4'244'0,"30"-4"-192"0,-19 22-12 0,9-5 112 16,5 0-92-16,-4 22 72 16,4 4-76-16,-5 22 48 31,5 0-60-31,0 4 40 0,5-9-48 0,0-3 16 16,5-10-32-16,5-4 0 15,5-8-12-15,9-5 56 16,5-4-36-16,20-9 16 15,4-4-28-15,15-9-148 16,-5 1 68-16</inkml:trace>
          <inkml:trace contextRef="#ctx0" brushRef="#br0" timeOffset="65901.3701">5343 5804 1008 0,'-15'-8'372'0,"15"8"-288"0,5 0-24 0,0 0 12 16,4 8-52-16,21-8 0 15,4 0-12-15,34 0 20 16,5 0-16-16,19 0 12 15,-5 0-12-15,-14 0-44 16,-5 0 20-16,-29 0-104 16,-5 9 64-16,-19 0-124 15,-15-1 96-15,-25-3-188 16,1 3 148-16,-25 1-100 16,15 8 128-16,-14-8-4 15,14 4 56-15,0 0 72 16,10 0-16-16,-1 8 188 15,16 1-112-15,-1 17 112 16,5 4-120-16,-5 13 36 16,5 5-72-16,-14 3 0 15,9-3-28-15,-14 4 16 16,9-5-24-16,-9 9 48 16,10-8-32-16,-6-1 56 15,10-4-48-15,-4-8 36 16,4-9-40-16,-4-9 60 15,4-4-52-15,-5-9 52 16,6-13-52-16,-11-8 40 16,10-5-44-16,-14-17-12 15,5-4-12-15,-15-9-12 0,9 5 4 16,-14-14-16-16,10 14 8 0,-19-22-304 16,23 8 168-16</inkml:trace>
          <inkml:trace contextRef="#ctx0" brushRef="#br0" timeOffset="66145.5445">5362 5593 964 0,'5'0'360'0,"-5"0"-280"0,15-9-24 0,-6 5 84 16,11 0-88-16,19-9 60 16,9 4-68-16,20 0-20 15,-5 9-16-15,5-8-64 16,0 8 32-16,0 0-296 16,-9 8 176-16</inkml:trace>
          <inkml:trace contextRef="#ctx0" brushRef="#br0" timeOffset="66476.9385">6319 6241 976 0,'0'0'360'0,"0"0"-280"0,29 0-20 0,-9 0 116 0,19 0-108 0,19-5 52 16,0 5-72-16,10-4-16 16,10-5-20-16,0 1 32 15,-1 3-20-15,-4-8-4 16,-5 5-12-16,-14-9-140 15,-6 8 76-15,-14-13-184 16,0 5 136-16,-24-9-700 16,10 9 448-16</inkml:trace>
          <inkml:trace contextRef="#ctx0" brushRef="#br0" timeOffset="66686.5586">6790 5753 820 0,'0'0'304'0,"0"0"-236"0,5 13-20 16,-5 0 96-1,10 8-88-15,-10 35 4 16,0 5-36-16,0 16 28 16,0 10-28-16,-19-1 12 0,9-12-20 0,-19-5-52 15,4-13 20 1,-9-4-120-16,10-5 76 0</inkml:trace>
          <inkml:trace contextRef="#ctx0" brushRef="#br0" timeOffset="68349.7497">7485 6426 572 0,'-14'-13'208'0,"14"13"-160"0,0 0-12 16,0 0 188 0,0 0-128-16,4 0 60 15,-4 0-92-15,10 0 24 16,5 5-52-16,4-5 32 0,5 4-36 0,49-8 36 15,10 4-40-15,58-13 40 16,0 13-40-16,68-18 28 16,-5 10-28-16,39-14-8 15,-15 9-12-15,-5-8 28 16,-38-1-20-16,-29 0 4 16,-35 10-12-16,-29-1 20 15,-19 4-16-15,-29-4 56 16,-10 9-36-16,-10-5-128 15,-24 5 48-15,-19 4-256 16,4 8 168-16,-33 1-484 16,-1 4 348-16</inkml:trace>
        </inkml:traceGroup>
        <inkml:traceGroup>
          <inkml:annotationXML>
            <emma:emma xmlns:emma="http://www.w3.org/2003/04/emma" version="1.0">
              <emma:interpretation id="{E12D98EC-1824-4CA7-B669-2742DB98CF9B}" emma:medium="tactile" emma:mode="ink">
                <msink:context xmlns:msink="http://schemas.microsoft.com/ink/2010/main" type="inkWord" rotatedBoundingBox="11599,6294 12251,6286 12255,6668 11604,6676">
                  <msink:destinationLink direction="with" ref="{435125D8-B3E6-4478-83E4-B2343CD37ECC}"/>
                </msink:context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9520.7264">10429 6236 932 0,'-9'0'348'0,"9"0"-272"0,24 18-20 0,0-18 84 16,5 0-88-16,30-18 52 15,9 14-64-15,39-18-4 16,-1 9-20-16,21-4-268 16,-20 4 140-16</inkml:trace>
          <inkml:trace contextRef="#ctx0" brushRef="#br0" timeOffset="69343.794">10556 5956 976 0,'-29'-26'360'0,"29"26"-280"0,0-13-20 16,0 4 152-1,0 9-128-15,4-9-8 16,6 9-48-16,5-8-4 15,9 8-12-15,5-9 28 16,5 5-24-16,10-5-224 0,4 9 112 0</inkml:trace>
        </inkml:traceGroup>
        <inkml:traceGroup>
          <inkml:annotationXML>
            <emma:emma xmlns:emma="http://www.w3.org/2003/04/emma" version="1.0">
              <emma:interpretation id="{0EDE49AC-D40E-445A-BB68-18F0214FC717}" emma:medium="tactile" emma:mode="ink">
                <msink:context xmlns:msink="http://schemas.microsoft.com/ink/2010/main" type="inkWord" rotatedBoundingBox="12975,6216 14184,6201 14201,7644 12993,7658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9820.0222">12042 5830 560 0,'15'-21'208'0,"-15"21"-164"0,5-13-8 16,-5 8 208 0,0 5-140-16,-10 0 100 15,0 5-120-15,-24 12 40 16,0 5-68-16,-29 21 28 15,15 0-48-15,4 13-36 16,20-8-4-16,24-1 16 0,24 5-4 16,15-35 32-16,9 9-24 0,25-26-56 15,-5 0 16 1,10-21 4-16,-10-1 8 0,-15-21 12 16,-14 4 0-16,-34-17 16 15,-10 17-8-15,-29-9 4 16,5 18-4-16,-5 4-8 15,5 18 4-15</inkml:trace>
          <inkml:trace contextRef="#ctx0" brushRef="#br0" timeOffset="73441.7441">12951 6850 624 0,'10'-35'228'0,"4"31"-176"0,6 4-16 0,-16 8 148 15,6 10-108-15,-10 12 52 16,5 9-80-16,-20 8-16 16,-4 1-20-16,-10-1-36 15,0 1 12-15,-15-9-108 16,10-1 64-16,-5-12-460 15,10 0 288-15</inkml:trace>
        </inkml:traceGroup>
        <inkml:traceGroup>
          <inkml:annotationXML>
            <emma:emma xmlns:emma="http://www.w3.org/2003/04/emma" version="1.0">
              <emma:interpretation id="{9F478CEA-E11A-48C1-9C2A-2054E2629365}" emma:medium="tactile" emma:mode="ink">
                <msink:context xmlns:msink="http://schemas.microsoft.com/ink/2010/main" type="inkWord" rotatedBoundingBox="15532,6074 16533,6062 16542,6839 15541,6851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4294.6156">14399 5696 728 0,'-5'-4'268'0,"5"4"-208"0,0 4-16 16,0-8 116 0,10 4-96-16,4-4-8 15,10 0-36-15,20-5 4 16,10 5-16-16,14-5 4 15,0 9-4-15,4-4-8 0,-8 4 4 0,-11-9 4 16,-4 9-4-16,-15-4 8 16,-5 8-8-16,-10-8 104 15,-4 4-60-15,-10 0-28 16,-5 8-16-16,-10 1 20 16,0 4-12-16,-14 13-40 15,5 13 16-15,-20 34-8 16,10 9 12-16,-10 17 32 15,5-4-12-15,-5-17-12 16,14-9-4-16,-4-8 4 16,15-14 0-16,-6-12 32 15,11-9-16-15,-6-13 76 16,5-5-56-16,-14-12 12 16,9 4-28-16,-9-26 4 15,5 13-12-15,-15-34-16 16,9 8 0-16,-4-39 12 15,5 9-4-15,-5-17-20 16,9 25 8-16,1-4-12 16,4 26 8-16,1 1-8 15,9 12 8-15,0 4-20 16,5 13 20-16,10 1 4 16,4-1 8-16,11 5-108 15,9 8 60-15,14 5-412 16,1 8 256-16</inkml:trace>
          <inkml:trace contextRef="#ctx0" brushRef="#br0" timeOffset="74470.4814">15259 6042 904 0,'-10'30'332'0,"10"-30"-256"0,5 39-24 0,0-30 108 15,-1 12-100-15,6-8-8 16,0 5-32-16,4-6 12 15,1 1-20-15,4-8-268 16,6-1 140-16</inkml:trace>
        </inkml:traceGroup>
        <inkml:traceGroup>
          <inkml:annotationXML>
            <emma:emma xmlns:emma="http://www.w3.org/2003/04/emma" version="1.0">
              <emma:interpretation id="{57FEC683-48B2-4D98-82D6-AE72C46B2618}" emma:medium="tactile" emma:mode="ink">
                <msink:context xmlns:msink="http://schemas.microsoft.com/ink/2010/main" type="inkWord" rotatedBoundingBox="17033,5600 21448,5545 21468,7153 17053,7207"/>
              </emma:interpretation>
              <emma:one-of disjunction-type="recognition" id="oneOf16">
                <emma:interpretation id="interp24" emma:lang="" emma:confidence="0">
                  <emma:literal>wy</emma:literal>
                </emma:interpretation>
                <emma:interpretation id="interp25" emma:lang="" emma:confidence="0">
                  <emma:literal>way</emma:literal>
                </emma:interpretation>
                <emma:interpretation id="interp26" emma:lang="" emma:confidence="0">
                  <emma:literal>wig</emma:literal>
                </emma:interpretation>
                <emma:interpretation id="interp27" emma:lang="" emma:confidence="0">
                  <emma:literal>we</emma:literal>
                </emma:interpretation>
                <emma:interpretation id="interp28" emma:lang="" emma:confidence="0">
                  <emma:literal>why</emma:literal>
                </emma:interpretation>
              </emma:one-of>
            </emma:emma>
          </inkml:annotationXML>
          <inkml:trace contextRef="#ctx0" brushRef="#br0" timeOffset="77627.9156">18898 5666 632 0,'0'-8'236'0,"0"8"-184"0,0 4-16 0,0-4 104 16,0 0-84-16,-10 0 40 15,5 9-56-15,-14 4 40 16,4 4-48-16,-9 13 12 16,4-4-28-16,-9 13 8 15,15 0-12-15,-1 8 12 16,5-4-16-16,5-4-4 15,5 0 0-15,5-17 20 16,5 4-12-16,5-22-120 16,4 5 60-16,5-18-108 15,1 5 92-15,4-14-16 16,5 1 52-16,-5-13-4 16,5 8 20-16,-20-4 24 0,1 5-4 0,-10-1 92 15,5 5-52-15,-10 4 32 16,4 13-48-1,-4 9 0-15,10 8-20 0,5 9-8 16,9-5 0-16,15 5 28 16,0 0-16-16,4 0-12 15,6-9-8-15,-10-8 12 16,0-5-4-16,-15-17-4 16,-4 13 4-16,4-17 28 15,-5 4-16-15,-14-13-4 16,5 13-8-16,-15-21 64 15,5 3-36-15,-5 1 32 16,5 4-36-16,-5-13-8 16,5 22-12-16,-5-4-40 15,10 3 16-15,0 5-100 16,10 5 64-16</inkml:trace>
          <inkml:trace contextRef="#ctx0" brushRef="#br0" timeOffset="78242.5101">19894 5701 580 0,'4'8'216'0,"-4"-8"-168"0,5 22-12 16,-5-13 84-16,10-1-72 0,5 10 16 15,4 3-40-15,10-4 4 16,5 5-16-16,5-9 20 15,0 4-20-15,-5-12 12 16,0-1-12-16,-5-13-16 16,0 5 0-16,-9-13 72 15,-11 4-36-15,6-13 60 16,-5 9-56-16,-10-9-16 16,4 8-12-16,-8-12 8 15,-1 13-8-15,-5 0 24 16,0 4-20-16,-9 0 24 15,9 8-24-15,-14-3-20 16,9 8 0-16,-9-5-4 16,5 10 4-16,-11-1-12 15,6 5 12-15,5 4 12 16,-1 0 0-16,-4 8-4 16,5 9 4-16,-6 14-16 15,6 7 8-15,-10 18 12 16,9 1-4-16,-4 7 8 15,5-8-8-15,-11-4 8 16,21-4-8-16,-11-5-12 16,6-9 4-16,-1 5-4 15,5-13 0-15,-4 13 16 16,14-13-4-16,-10 8-4 16,10-8 4-16,-10-4 4 0,5 3-4 15,-9-16 84-15,4-5-44 0,-4-8 32 16,4 4-44-16,-10-17 0 15,11-5-20-15,-11 0-8 16,6 1 0-16,-6-14 12 16,6 9-8-16,-6-8-128 15,6-1 68-15</inkml:trace>
          <inkml:trace contextRef="#ctx0" brushRef="#br0" timeOffset="75031.5053">15856 5718 748 0,'0'-9'276'0,"0"9"-216"0,15 0-16 15,-1-4 144 1,6 4-112-16,38-9 76 0,0 5-88 0,25-4-44 15,4 3-16-15,-9 1 32 16,-10 4-24-16,-10-4-108 16,-4 4 52-16,-25 0-176 15,5 4 120-15,-24-4-172 16,-10 4 156-16,-10-4-132 16,10 5 144-16,-14-1-32 15,4 0 80-15,-5-4 164 16,5 0-56-16,1 0 132 15,9 9-104-15,-5 4 92 16,5 8-96-16,-10 14 92 16,10 8-96-16,0 26 8 15,0 9-48-15,0-5 24 16,-10 5-32-16,10-13 48 16,0-9-40-16,-9-13 36 15,4-4-36-15,-5-13 68 16,-4 0-52-16,-6-13 20 15,-4 0-40-15,-10-9 28 16,10 5-32-16,-25-9 20 16,15 0-24-16,-15-5 28 15,1 1-32-15,4-9-4 16,10 4-8-16,5-16-92 16,0 3 48-1,5-34-304-15,19 4 192 0</inkml:trace>
          <inkml:trace contextRef="#ctx0" brushRef="#br0" timeOffset="75242.0658">16206 5221 956 0,'-5'-17'352'0,"5"17"-272"0,20-4-24 0,-6 0 128 16,6 4-112-16,18-5 24 15,11 1-56-15,9-5 16 16,-4 9-28-16,4-8-160 16,-4 8 72-16,-1 8-768 15,0 1 456-15</inkml:trace>
          <inkml:trace contextRef="#ctx0" brushRef="#br0" timeOffset="76186.5809">17144 6111 684 0,'0'0'252'0,"0"0"-192"0,0 0-20 0,-10 0 188 16,20 0-132-16,-10 0 32 15,0 0-76-15,5 0 20 16,14 0-40-16,0-9 24 16,6 9-28-16,9-8 16 15,0 3-24-15,9-12-8 16,1 9-8-16,5-1 12 15,-6 0-8-15,-4-4 4 16,-5 5-4-16,-9-1 28 16,-6 9-20-16,-9-9 4 15,4 9-12-15,-4-8 20 16,0 8-16-16,-5-5-48 16,4 1 20-16,-4-4-156 15,5 8 96-15,-5-9-152 16,0 5 128-16,-5-5-452 15,0 5 308-15</inkml:trace>
          <inkml:trace contextRef="#ctx0" brushRef="#br0" timeOffset="76516.4573">17396 5748 600 0,'-5'-8'224'0,"5"8"-176"0,0 8-12 0,0-8 160 16,0 0-116-16,-9 5 64 16,9 3-84-16,0 10 28 15,-10 7-52-15,5 23-12 16,-5 4-12-16,1 13 8 15,-1-1-12-15,5 5 24 16,5-12-20-16,-5-1 4 16,5-17-8-16,-5-1 20 15,5-7-16-15,-9-10-144 16,18 1 68-16,-9-14-420 16,5 1 264-16</inkml:trace>
          <inkml:trace contextRef="#ctx0" brushRef="#br0" timeOffset="76862.897">18149 5917 352 0,'-5'-9'132'0,"5"9"-104"0,5 17-8 0,-5 5 168 16,5 0-108-16,-5 25 100 15,0 1-104-15,0 8 28 16,5 4-60-16,-5 9 20 31,0-13-36-31,0 9 8 0,0 0-20 0,-5 0 88 16,0-5-56-16,-9-4 64 16,-1-8-60-16,-9-14 60 15,4-3-64-15,-14-14 0 16,10-4-28-16,-15-17 24 15,5-5-28-15,-9-21-56 16,18 4 16-16,1-26-216 16,9 4 128-16,11-25-512 15,8 13 348-15</inkml:trace>
          <inkml:trace contextRef="#ctx0" brushRef="#br0" timeOffset="77013.9426">18091 5619 924 0,'15'-5'340'0,"-15"5"-260"0,29 0-28 16,-15-4-16-1,1 4-32-15,9-4-36 0,1 4 16 16,13-5-468 0,11 10 264-16</inkml:trace>
        </inkml:traceGroup>
        <inkml:traceGroup>
          <inkml:annotationXML>
            <emma:emma xmlns:emma="http://www.w3.org/2003/04/emma" version="1.0">
              <emma:interpretation id="{F0B07B07-83D2-4F97-B965-6234FB7A133A}" emma:medium="tactile" emma:mode="ink">
                <msink:context xmlns:msink="http://schemas.microsoft.com/ink/2010/main" type="inkWord" rotatedBoundingBox="22247,6108 23747,6089 23751,6414 22251,6432"/>
              </emma:interpretation>
              <emma:one-of disjunction-type="recognition" id="oneOf17">
                <emma:interpretation id="interp29" emma:lang="" emma:confidence="0">
                  <emma:literal>=0</emma:literal>
                </emma:interpretation>
                <emma:interpretation id="interp30" emma:lang="" emma:confidence="0">
                  <emma:literal>to</emma:literal>
                </emma:interpretation>
                <emma:interpretation id="interp31" emma:lang="" emma:confidence="0">
                  <emma:literal>=</emma:literal>
                </emma:interpretation>
                <emma:interpretation id="interp32" emma:lang="" emma:confidence="0">
                  <emma:literal>€0</emma:literal>
                </emma:interpretation>
                <emma:interpretation id="interp33" emma:lang="" emma:confidence="0">
                  <emma:literal>=o</emma:literal>
                </emma:interpretation>
              </emma:one-of>
            </emma:emma>
          </inkml:annotationXML>
          <inkml:trace contextRef="#ctx0" brushRef="#br0" timeOffset="78799.9931">21069 5692 704 0,'0'-4'264'0,"0"4"-208"0,-5 4-12 0,5-4 196 16,0 0-140-16,0 0 28 16,0 0-76-16,5 0-4 15,5 4-32-15,9-4 28 16,6 0-28-16,18-4 20 16,-4 0-20-16,10 0-36 15,-5 8 12-15,4-4-280 16,-9 0 156-16</inkml:trace>
          <inkml:trace contextRef="#ctx0" brushRef="#br0" timeOffset="78997.5196">21103 5856 852 0,'-34'0'316'0,"34"0"-248"0,0 5-16 0,0-5 120 16,15 4-104-16,4-4 60 15,10 0-72-15,25-4-8 16,24-1-28-16,4 1-188 16,1 4 92-16,4 0-536 15,-9 4 340-15</inkml:trace>
          <inkml:trace contextRef="#ctx0" brushRef="#br0" timeOffset="79322.9246">22240 5718 964 0,'-48'9'360'0,"48"-9"-280"0,-15 21-24 0,10-3 4 16,-5-1-44-16,25 13-4 15,-5 0-8-15,24 5 48 16,-10 4-28-16,15-9 0 16,5-4-16-16,-10-13 12 15,14-5-12-15,1-16-40 16,-15-1 20-16,-5-17 20 16,0 5-4-16,-19-14 8 15,-5 5-4-15,-15-5-8 0,5 14 4 0,-19-9-16 31,4 12 8-31,6 1-192 0,14 8 108 16</inkml:trace>
        </inkml:traceGroup>
      </inkml:traceGroup>
    </inkml:traceGroup>
    <inkml:traceGroup>
      <inkml:annotationXML>
        <emma:emma xmlns:emma="http://www.w3.org/2003/04/emma" version="1.0">
          <emma:interpretation id="{2549B9EF-1302-47AF-8542-3C89AED90EC6}" emma:medium="tactile" emma:mode="ink">
            <msink:context xmlns:msink="http://schemas.microsoft.com/ink/2010/main" type="paragraph" rotatedBoundingBox="4893,8531 19101,8399 19115,9902 4906,100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30B7F9-5E41-42D1-B79D-A7DD23E03A85}" emma:medium="tactile" emma:mode="ink">
              <msink:context xmlns:msink="http://schemas.microsoft.com/ink/2010/main" type="line" rotatedBoundingBox="4893,8531 19101,8399 19115,9902 4906,10034"/>
            </emma:interpretation>
          </emma:emma>
        </inkml:annotationXML>
        <inkml:traceGroup>
          <inkml:annotationXML>
            <emma:emma xmlns:emma="http://www.w3.org/2003/04/emma" version="1.0">
              <emma:interpretation id="{090177ED-83AB-4ACA-8DAF-F2CF31F5C880}" emma:medium="tactile" emma:mode="ink">
                <msink:context xmlns:msink="http://schemas.microsoft.com/ink/2010/main" type="inkWord" rotatedBoundingBox="4893,8625 6385,8611 6395,9639 4903,9653">
                  <msink:destinationLink direction="to" ref="{DD5C93B3-56AE-44A7-89EC-ABDA44E5866B}"/>
                  <msink:destinationLink direction="with" ref="{E2D06861-8B0D-447C-A101-546E89635B88}"/>
                </msink:context>
              </emma:interpretation>
            </emma:emma>
          </inkml:annotationXML>
          <inkml:trace contextRef="#ctx0" brushRef="#br0" timeOffset="84022.197">3720 8223 312 0,'0'-9'112'0,"0"9"-84"0,-5 0-12 0,0 0 196 15,10 0-120-15,-5 0 140 16,0 0-132-16,0 0 16 16,0 0-68-16,0 0 24 15,0 0-40-15,0 0 24 16,0 0-28-16,0 0 0 15,0 0-16-15,0 0 12 16,10 0-16-16,0 0 24 16,9 5-20-16,0-5-20 15,6 4 0-15,14-4 32 16,4 0-16-16,35-4 28 16,0 4-24-16,24-5-12 15,-5 10-4-15,-5-5 20 16,-9 0-8-16,-10-5-4 15,-5 1 0-15,-10 0 12 16,-5 4-8-16,-9-5-20 16,-5 5 4-16,-5-4 48 15,-5 4-20-15,-9-4-28 16,-1 8 4-16,-4-4 8 16,-6 0 0-16,-9 0 8 0,5 0-8 0,-5 0 16 15,0 0-12-15,0 0-4 16,0 0 0-16,0 0-16 15,0 0 8-15,0 0-24 16,0 0 16-16,0 4-4 16,5 1 8-16,-10-1 8 15,5 5 0-15,-5 3 16 16,1 10-8-16,-16 0 4 16,15 4-4-16,-24 4-16 15,15 4 4-15,-11 5-16 16,11 4 12-16,-16 5 4 15,11-1 4-15,-5 5-20 16,4-4 12-16,-4 21 12 16,9-4 0-16,-9 8 8 15,10-8-8-15,-11 4 8 16,11-13-8-16,-11-8 16 16,11-5-12-16,-15-13-4 15,14-4 0-15,-9-9 28 16,9-4-16-16,-4-9 12 15,4 1-16-15,-4-14 0 16,4 0-4-16,-14-16 12 16,10-1-12-16,-25-30 16 15,10 8-16-15,-20-17-12 16,11 9 0-16,-6-9 20 16,1 18-8-16,-1-14-12 0,15 18 0 15,-5-9-16 1,10 13 12-16,5-8 20 0,-1 8-4 15,16-4-20-15,-1 13 4 16,0-5-12-16,10 9 8 0,0 0-20 16,5 13 20-16,0 0 4 15,10 5 8-15,-6 3-36 16,6 5 20-16,-1 0-188 16,1 5 112-16</inkml:trace>
          <inkml:trace contextRef="#ctx0" brushRef="#br0" timeOffset="84309.988">5168 8702 956 0,'0'0'352'0,"0"0"-272"0,-5 9-24 15,0-5 84 1,10 0-88-16,-5-4-4 16,0 0-28-16,0 5-8 15,5-1-4-15,0 0-148 0,-1 1 76 0,6 3-360 16,10 1 236-16</inkml:trace>
        </inkml:traceGroup>
        <inkml:traceGroup>
          <inkml:annotationXML>
            <emma:emma xmlns:emma="http://www.w3.org/2003/04/emma" version="1.0">
              <emma:interpretation id="{8C9DD445-FC0F-41FF-B4EE-A35C27479B28}" emma:medium="tactile" emma:mode="ink">
                <msink:context xmlns:msink="http://schemas.microsoft.com/ink/2010/main" type="inkWord" rotatedBoundingBox="7360,8508 8116,8501 8129,9826 7372,9833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84639.8656">6188 8508 956 0,'0'-9'352'0,"0"9"-272"16,0 9-24-16,10-13 84 16,-1 4-88-16,16-5 32 15,9 1-48-15,19-9 12 16,15 4-28-16,15-8 16 15,-1 4-20-15,-4-4-8 16,-15 8-4-16,-4-4 28 16,-1 5-16-16,-14 3-68 15,-15 5 28-15,-5 5-264 16,-5 8 156-16,-19-1-336 16,10 1 264-16</inkml:trace>
          <inkml:trace contextRef="#ctx0" brushRef="#br0" timeOffset="85015.3662">6868 8538 372 0,'-14'9'140'0,"14"-9"-112"0,-10 13-4 0,0-5 84 16,10 1-64-16,-10 8 112 15,-4 1-84-15,4 20-20 16,-4 10-32-16,4 25 4 16,0 5-16-16,10 13 60 15,5-9-40-15,-5 0 40 16,5-17-36-16,5-9 8 15,-10-9-24-15,0-8 64 16,9-4-48-16,-18-14 68 16,9 1-60-16,-10-14 64 15,10 1-64-15,-24-13 72 16,14-1-64-16,-29-3 36 16,15-1-48-16,-20-8 8 15,0 4-28-15,-4-13 8 16,-1 9-12-16,0-18 20 15,1 5-20-15,4-22 4 16,10 9-8-16,0-26-40 16,15 13 16-16,-10-9-128 15,14 17 84-15,-4 1-252 16,9 12 176-16,0 10-640 16,15 12 432-16</inkml:trace>
          <inkml:trace contextRef="#ctx0" brushRef="#br0" timeOffset="85405.5824">6455 8262 800 0,'-19'-18'296'0,"19"18"-232"0,0-8-16 0,0 3 160 15,9 1-124-15,6-4 36 16,5-1-72-16,18-8 32 15,6 8-44-15,-5-8 52 16,14 8-52-16,-14-4 12 16,-5 4-32-16,0-3 28 15,-9 3-28-15,4-4-4 16,-5 9-8-16,-5-5 20 16,1 5-12-16,-15-1-100 15,9 5 44-15</inkml:trace>
        </inkml:traceGroup>
        <inkml:traceGroup>
          <inkml:annotationXML>
            <emma:emma xmlns:emma="http://www.w3.org/2003/04/emma" version="1.0">
              <emma:interpretation id="{D73EFC92-71F9-4EB7-963D-6103814FE95C}" emma:medium="tactile" emma:mode="ink">
                <msink:context xmlns:msink="http://schemas.microsoft.com/ink/2010/main" type="inkWord" rotatedBoundingBox="9402,9054 10299,9045 10302,9354 9405,9362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86546.5169">8224 8663 728 0,'-5'-4'268'0,"5"4"-208"0,0 0-16 0,0 0 108 15,5 0-92-15,4-4 20 16,6 4-48-16,-5-5 40 15,14 10-40-15,0-10 28 16,5 5-32-16,10-4-28 16,0 0 0-16,10-1 16 15,-1 5-8-15,-4-8 24 16,0 16-20-16,-10-8 12 16,-5 0-12-16,-10 0-252 15,1 9 128-15</inkml:trace>
          <inkml:trace contextRef="#ctx0" brushRef="#br0" timeOffset="86760.2121">8267 8931 976 0,'5'9'360'0,"-5"-9"-280"0,49 0-20 0,-15-5 44 15,5 1-68-15,34-9-4 16,9 13-20-16,15-13 8 16,-4 13-12-16,-1-8-28 15,-5-1 8-15,15-4-268 16,-4 4 152-16</inkml:trace>
        </inkml:traceGroup>
        <inkml:traceGroup>
          <inkml:annotationXML>
            <emma:emma xmlns:emma="http://www.w3.org/2003/04/emma" version="1.0">
              <emma:interpretation id="{693B0107-FF57-488B-BFB3-5B25424E16F8}" emma:medium="tactile" emma:mode="ink">
                <msink:context xmlns:msink="http://schemas.microsoft.com/ink/2010/main" type="inkWord" rotatedBoundingBox="10867,9044 12311,9031 12320,9966 10875,9979"/>
              </emma:interpretation>
            </emma:emma>
          </inkml:annotationXML>
          <inkml:trace contextRef="#ctx0" brushRef="#br0" timeOffset="87130.6982">10016 8629 612 0,'-48'-9'228'0,"48"9"-180"0,-29 4-12 16,14-4 140-1,5 9-104-15,-9-9 44 16,4 9-72-16,-9 4 28 15,10 8-40-15,-16 5 44 16,1 4-44-16,-10 9 12 16,20 0-28-16,-5 9 0 0,9-5-8 0,15-4 12 15,10-5-12-15,14-12 32 16,0-1-24-16,35-16 32 16,4-1-32-16,19-21-12 15,-4 0-8-15,-5-14 28 16,0 5-12-16,-29-17-4 15,-10 4-4-15,-30-4 4 16,-4 9-4-16,-19-1-20 16,-10 9 8-16,-15 5 4 15,5 3 4-15,0 1-36 16,15 13 20-16</inkml:trace>
          <inkml:trace contextRef="#ctx0" brushRef="#br0" timeOffset="87328.7244">11134 9320 800 0,'-5'39'296'0,"5"-39"-232"0,-53 30-16 15,4-13 64 1,0 0-72-16,-38 9-44 15,-1 5 0-15,-23 3-268 16,18 1 152-16</inkml:trace>
        </inkml:traceGroup>
        <inkml:traceGroup>
          <inkml:annotationXML>
            <emma:emma xmlns:emma="http://www.w3.org/2003/04/emma" version="1.0">
              <emma:interpretation id="{9968B60F-2D37-4BCE-8710-19AA0CFD7EB6}" emma:medium="tactile" emma:mode="ink">
                <msink:context xmlns:msink="http://schemas.microsoft.com/ink/2010/main" type="inkWord" rotatedBoundingBox="15073,8700 16063,8691 16067,9155 15077,9164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88541.4875">14117 8512 384 0,'0'-17'140'0,"0"17"-108"0,10-22-8 16,-6 9 164-1,1 9-108-15,0-9 20 16,0 4-60-16,-5-4 16 15,0 9-28-15,-10 0 28 16,5 4-32-16,-14 8 32 16,4 5-32-16,-19 5 48 15,5 3-40-15,-10 5 48 16,10 4-48-16,-5 1 36 0,15 3-36 0,4-4 0 16,10 1-20-1,15-5 12-15,14 0-16 16,10-9 24-16,10-4-20 0,5-9 24 15,-6-4-24-15,-4-9-20 16,0 1 0-16,-5-9-12 16,-5 4 8-16,-9-9-8 15,-1 5 8-15,-9-5 0 16,0 9 4-16,-10-4-28 16,0 8 20-16,-10 1-20 15,5 3 20-15,-5 10 8 16,10 3 8-16,-9 5 8 15,9 0-4-15,5 4 8 16,4 1-8-16,6-1 8 16,4 0-8-16,15-8 24 15,5 4-16-15,15-13 4 16,4 4-8-16,0-8 12 16,0 4-12-16,-4-4 4 15,-6-1-4-15,-14-16 20 16,-4 3-16-16,-11-12 4 15,-4 4-8-15,-10-17 4 16,-5 4-8-16,-5-13 32 16,0 13-20-16,0-4-24 15,5 9 4-15,-5-1 28 16,10 14-16-16,0-1-80 0,5 13 40 16,-1 9-236-16,6 9 148 0,4 4-476 15,1 9 336-15</inkml:trace>
        </inkml:traceGroup>
        <inkml:traceGroup>
          <inkml:annotationXML>
            <emma:emma xmlns:emma="http://www.w3.org/2003/04/emma" version="1.0">
              <emma:interpretation id="{6AE81E29-5A27-4FAD-A630-DACFA9618500}" emma:medium="tactile" emma:mode="ink">
                <msink:context xmlns:msink="http://schemas.microsoft.com/ink/2010/main" type="inkWord" rotatedBoundingBox="16605,8773 18427,8756 18432,9221 16610,9238"/>
              </emma:interpretation>
            </emma:emma>
          </inkml:annotationXML>
          <inkml:trace contextRef="#ctx0" brushRef="#br0" timeOffset="89412.4596">15468 8577 528 0,'-15'-4'196'0,"15"4"-152"0,-10-5-12 16,5 1 148-1,5 8-104-15,-9-4 68 16,9 0-84-16,-5 0 0 16,10 0-36-16,0 0 12 15,4 0-20-15,11 0 28 16,9 0-28-16,15 0 40 16,-1 0-32-16,20 0 4 15,5 0-16-15,30-4 12 16,-6 4-16-16,10-4-20 0,-10 4 4 15,-14-5 12-15,-15 10 0 0,-19-5 24 16,-5 0-16-16,-20-9 48 16,-4 18-32-16,-15-9-16 15,0 0-4-15,-5-9-8 16,0 9 0-16,-5 0-116 16,5 0 64-16,1-9-252 15,4 1 168-15</inkml:trace>
          <inkml:trace contextRef="#ctx0" brushRef="#br0" timeOffset="89922.7744">16012 8391 540 0,'-29'-8'200'0,"29"8"-156"0,-5 0-12 16,0 0 160-1,10 0-112-15,0 0 56 16,4 4-80-16,11-4 28 16,9 0-48-16,10 0 16 15,0 4-32-15,14 1-16 16,-9-1-8-16,-5 5 12 0,-1 3-4 0,-8-3-12 15,-6 4 4-15,-5-9 12 16,-4 9-4-16,-10-4 40 16,4 0-20-16,-13-5 40 15,4 0-36-15,-5 5-24 16,0 0-4-16,-5-1-28 16,5 5 16-16,-4-4 12 15,4 17 4-15,-10-13-4 16,10 13 4-16,-14-5-16 15,4 5 8-15,-14 4 40 16,10-4-24-16,-6 4 16 16,6-8-16-16,0 4 12 15,4-13-16-15,0-4 32 16,15-1-24-16,10-16-112 16,0 8 52-16,4-13-204 15,11 4 140-15,4-8-420 16,0 17 296-16</inkml:trace>
          <inkml:trace contextRef="#ctx0" brushRef="#br0" timeOffset="90388.5145">17149 8495 436 0,'-5'-13'160'0,"5"13"-124"0,-10-26-8 0,10 13 176 16,0 9-116-16,-10-9 116 16,-4 4-120-16,-1 1 28 15,-4 3-68-15,-20 5 36 16,10 9-44-16,-25 8 32 15,10 5-36-15,1 8-8 16,-1-8-16-16,20 3-8 16,14 6 4-16,20-10 20 15,14-3-12-15,25-1 24 16,4 4-24-16,5-12 12 16,1 0-12-16,-6-9 0 15,-4 0-4-15,-10-9 28 16,-10 0-20-16,-15-12 4 15,6 4-12-15,-20-22 4 16,-5 8-8-16,-5-16-20 16,-9 8 8-16,-1 5-4 15,6 3 4-15,-6 10-12 16,15 8 12-16,-4 4-200 16,9 9 116-16</inkml:trace>
        </inkml:traceGroup>
        <inkml:traceGroup>
          <inkml:annotationXML>
            <emma:emma xmlns:emma="http://www.w3.org/2003/04/emma" version="1.0">
              <emma:interpretation id="{30B34693-F2E9-4C18-BC12-C1C77154CD7A}" emma:medium="tactile" emma:mode="ink">
                <msink:context xmlns:msink="http://schemas.microsoft.com/ink/2010/main" type="inkWord" rotatedBoundingBox="19064,9323 19109,9322 19110,9456 19066,9457"/>
              </emma:interpretation>
              <emma:one-of disjunction-type="recognition" id="oneOf21">
                <emma:interpretation id="interp37" emma:lang="" emma:confidence="1">
                  <emma:literal>,</emma:literal>
                </emma:interpretation>
                <emma:interpretation id="interp38" emma:lang="" emma:confidence="0">
                  <emma:literal>)</emma:literal>
                </emma:interpretation>
                <emma:interpretation id="interp39" emma:lang="" emma:confidence="0">
                  <emma:literal>'</emma:literal>
                </emma:interpretation>
                <emma:interpretation id="interp40" emma:lang="" emma:confidence="0">
                  <emma:literal>I</emma:literal>
                </emma:interpretation>
                <emma:interpretation id="interp41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90617.6706">17911 8901 956 0,'15'30'352'0,"-15"-30"-272"0,-15 48-24 0,1-22 4 15,-1 4-44-15</inkml:trace>
        </inkml:traceGroup>
      </inkml:traceGroup>
    </inkml:traceGroup>
    <inkml:traceGroup>
      <inkml:annotationXML>
        <emma:emma xmlns:emma="http://www.w3.org/2003/04/emma" version="1.0">
          <emma:interpretation id="{63E42EDA-2D04-4247-872E-398FBB6A3E13}" emma:medium="tactile" emma:mode="ink">
            <msink:context xmlns:msink="http://schemas.microsoft.com/ink/2010/main" type="paragraph" rotatedBoundingBox="17336,10626 23933,9682 24463,13389 17866,143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12A5AF-E9D8-4A87-A25F-A66150994902}" emma:medium="tactile" emma:mode="ink">
              <msink:context xmlns:msink="http://schemas.microsoft.com/ink/2010/main" type="line" rotatedBoundingBox="17336,10626 23933,9682 24252,11916 17655,12860"/>
            </emma:interpretation>
          </emma:emma>
        </inkml:annotationXML>
        <inkml:traceGroup>
          <inkml:annotationXML>
            <emma:emma xmlns:emma="http://www.w3.org/2003/04/emma" version="1.0">
              <emma:interpretation id="{C94B8470-AB3F-42DD-9483-C6945C1D6B8E}" emma:medium="tactile" emma:mode="ink">
                <msink:context xmlns:msink="http://schemas.microsoft.com/ink/2010/main" type="inkWord" rotatedBoundingBox="17336,10626 23933,9682 24252,11916 17655,12860"/>
              </emma:interpretation>
              <emma:one-of disjunction-type="recognition" id="oneOf22">
                <emma:interpretation id="interp42" emma:lang="" emma:confidence="0">
                  <emma:literal>t</emma:literal>
                </emma:interpretation>
                <emma:interpretation id="interp43" emma:lang="" emma:confidence="0">
                  <emma:literal>7</emma:literal>
                </emma:interpretation>
                <emma:interpretation id="interp44" emma:lang="" emma:confidence="0">
                  <emma:literal>"</emma:literal>
                </emma:interpretation>
                <emma:interpretation id="interp45" emma:lang="" emma:confidence="0">
                  <emma:literal>r</emma:literal>
                </emma:interpretation>
                <emma:interpretation id="interp46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38131.5884">18203 11807 228 0,'-73'5'84'0,"49"3"-64"0,-10 5-8 0,24-4 108 16,-14 4-68 0,-1 4-12-16,-9 0-24 0,5 1 40 15,-5-1-32-15,0 4 8 16,10 1-20-16,0 0 12 15,4-1-16-15,6 1-4 16,14-5 0-16,14 9 28 16,6-4-16-16,4 4 32 15,5-1-32-15,0 1-32 16,5 0 8-16,0-4-440 16</inkml:trace>
          <inkml:trace contextRef="#ctx0" brushRef="#br0" timeOffset="140340.6067">16352 11600 384 0,'0'0'140'0,"0"-4"-108"0,9-5-8 15,-4 5 84-15,-5-1-64 16,10-3 44-16,5-1-52 15,4-4 8-15,-4-8-28 16,9-5 0-16,15-9-8 16,24-21 20-16,39-17-16 0,29-14 32 15,10 1-28-15,19 8 76 16,20 9-56-16,-15 13-12 16,-19 17-16-16,-20 0 16 15,-19 13-12-15,-14-4 4 16,-21 4-8-16,-18 9 4 0,-20 4-8 15,-15 4-64-15,-19 5 32 16,-9-5-348 0</inkml:trace>
          <inkml:trace contextRef="#ctx0" brushRef="#br0" timeOffset="140563.7005">17338 10758 404 0,'24'-9'148'0,"1"5"-112"0,33-5-12 0,-14 9 120 0,24 0-84 16,19 9 96-16,1 4-88 15,-6 0 36 1,-4 4-60-16,0 0-32 0,-15 1-12 0,-15-1 24 16,-19 9-12-16,-19 0 12 15,-24 17-12-15,-16 4-96 16,-8 18 48-16,-21 9-596 15</inkml:trace>
          <inkml:trace contextRef="#ctx0" brushRef="#br0" timeOffset="141089.1317">22920 10766 384 0,'34'-4'140'0,"-24"4"-108"0,-20-4-8 16,10 4 172-16,-19 0-112 15,-10 0 44-15,-5-4-76 16,-25-1 8-16,-13 5-40 16,4 0-8-16,-15 0-8 0,-24-8 4 15,-34-1-4-15,0-4-4 16,0-9 4-16,10-4 4 15,15 1-4-15,18-6-4 0,16 5 4 16,28 5-156-16,20 4 84 16</inkml:trace>
          <inkml:trace contextRef="#ctx0" brushRef="#br0" timeOffset="141347.3583">22342 10477 464 0,'-19'-30'176'0,"-1"34"-140"0,-23 1-8 0,23 3-4 0,-28-4-20 15,-20 9 60-15,-10 0-36 16,10 0 8-16,0 0-24 16,5-4 72-16,14 0-48 15,15 4 48-15,19 8-48 0,6-4 8 16,-1 5-28-16,29 0 8 15,-4-1-12-15,9 1 20 16,1-1-20-16,4 1-320 16,0 4 164-16</inkml:trace>
          <inkml:trace contextRef="#ctx0" brushRef="#br0" timeOffset="137274.6775">18213 10019 372 0,'-25'-17'140'0,"20"17"-112"0,-19 9-4 15,9-1-4-15,-4 1-16 16,-10-5-28-16,-10 1 12 15,0 8 48-15,-14-9-16 16,-1 5 68-16,-4-1-48 0,5 1 28 16,9 4-40-16,10-5-16 15,10 5-8-15,9 0 12 16,30 5-8-16,19 3 48 0,24 5-28 16,5 4 12-16,20 5-24 15,23-1-8-15,31 5-4 16,-6 4 20-16,-10 5-12 15,-19 12-20-15,-10-8 0 16,-28 9 12-16,-11-1 0 16,-14-12-4-16,-10 8 4 15,-9 4-4-15,-6-4 0 16,-4 5 0-16,0 4 0 0,9-1 8 16,15 1-4-16,15-4 32 15,23-5-20-15,16-4-12 16,14-5-8-16,15-8 4 15,23-9 0-15,21-4 52 16,-1-4-28-16,0-5 52 16,30-26-44-16,4 9 56 15,-9-21-52-15,-20-5 12 16,0-22-32-16,-19-21 52 16,-20-21-36-16,-29-5 4 15,-14-5-24-15,-25-8-24 16,-14-30 4-16,-15-22 20 15,-9 18-4-15,-6 21-4 16,-14 0 0-16,0 4-24 16,-14 1 12-16,-20 16-32 0,-5 10 24 15,-15 16 4-15,-19 14 12 16,5 12-20-16,0 18 12 16,-9 4-24-16,9 9 20 15,-5 8-12-15,0 5 12 16,0 8 16-16,-5 9 0 15,25 9-28-15,-1-1 12 16,11 18-12-16,9 9 12 16,5 4 24-16,4 4-4 15,6 0 4-15,4-4-4 16,-4 0-8-16,4-9 4 0,1-9-4 16,-6-3 0-16,-4-10 8 15,9-4-4 1,-19-4-12-16,-5-4 4 0,-9-9 20 15,-20-4-8-15,-15-1-12 16,-14 1 0-16,0 0 4 16,9-1 0-16,6 1 0 15,4-5 0-15,0-3 8 16,-9 3-4-16,-10-4-12 16,0 0 4-16,4 0 12 15,6 0-4-15,9 0-12 16,5 9 4-16,5-1-4 15,10 1 0-15,9 4 8 16,6 0 0-16,13 4-20 16,11 1 12-16,14 3-4 0,20-3 4 15,4-1 44-15,1 5-24 16,4 4-424-16,0 8 224 16,-4 9-288-1</inkml:trace>
        </inkml:traceGroup>
      </inkml:traceGroup>
      <inkml:traceGroup>
        <inkml:annotationXML>
          <emma:emma xmlns:emma="http://www.w3.org/2003/04/emma" version="1.0">
            <emma:interpretation id="{5A897557-FDFF-4575-A67B-9B5D53FE7D82}" emma:medium="tactile" emma:mode="ink">
              <msink:context xmlns:msink="http://schemas.microsoft.com/ink/2010/main" type="line" rotatedBoundingBox="20662,13491 22747,12376 23076,12991 20991,14106"/>
            </emma:interpretation>
          </emma:emma>
        </inkml:annotationXML>
        <inkml:traceGroup>
          <inkml:annotationXML>
            <emma:emma xmlns:emma="http://www.w3.org/2003/04/emma" version="1.0">
              <emma:interpretation id="{4E129E32-21B3-4647-B7E6-AA05A397A249}" emma:medium="tactile" emma:mode="ink">
                <msink:context xmlns:msink="http://schemas.microsoft.com/ink/2010/main" type="inkWord" rotatedBoundingBox="22322,12653 22768,12415 22935,12726 22489,12965"/>
              </emma:interpretation>
              <emma:one-of disjunction-type="recognition" id="oneOf2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39497.263">19874 12887 392 0,'0'-9'148'0,"0"5"-116"0,-5 0-8 0,0 4 84 15,-4 0-64-15,-1 4 8 16,-5 5-32-16,-4 8 76 16,-1 0-52-16,-4 9 32 15,0 4-44-15,-5 0 8 0,0 9-24 16,4 5 20-16,1-1-24 15,9 0 32-15,6-4-28 0,-1-5 40 16,10-8-32-16,0-4 20 16,5-5-24-16,5-8 8 15,4-5-16-15,6 0-32 16,9 1 8-16,10-5 40 16,14 0-16-16,15 0 0 15,15 0-8-15,-1 0-4 16,-9 0 0-16,10 0 0 15,-10 0 0-15,-10 0 24 16,-15-5-12-16,-9 5-4 16,-14 9-4-16,-25 4-260 15,-10 0 140-15,-19 9-508 16</inkml:trace>
        </inkml:traceGroup>
        <inkml:traceGroup>
          <inkml:annotationXML>
            <emma:emma xmlns:emma="http://www.w3.org/2003/04/emma" version="1.0">
              <emma:interpretation id="{83036C93-3C88-4B3C-B06E-FF31AC383840}" emma:medium="tactile" emma:mode="ink">
                <msink:context xmlns:msink="http://schemas.microsoft.com/ink/2010/main" type="inkWord" rotatedBoundingBox="20662,13491 21275,13164 21604,13779 20991,14106"/>
              </emma:interpretation>
            </emma:emma>
          </inkml:annotationXML>
          <inkml:trace contextRef="#ctx0" brushRef="#br0" timeOffset="138897.1658">21332 12179 528 0,'-30'-13'196'0,"30"8"-152"0,0-3-12 15,0-1 36-15,15 9-44 16,4-4-12-16,15 4-4 0,10 0 24 16,10 4-16-16,-6 13 12 0,1 1-16 15,-5-5 20-15,-6 4-20 16,-4 4 76-16,-9-12-52 15,-6 8 32-15,-14 9-40 16,-10-8 16-16,-9-5-24 16,-16 12 16-16,-4-3-20 15,-14 4 8-15,-10 4-12 16,-1-4-8-16,-9 4 0 16,5 1-332-16,14 3 180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8:30.9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D95F345-9209-470E-A3B2-BCBFB61DD549}" emma:medium="tactile" emma:mode="ink">
          <msink:context xmlns:msink="http://schemas.microsoft.com/ink/2010/main" type="inkDrawing" rotatedBoundingBox="1044,16162 2275,16090 2308,16646 1077,16719" shapeName="Other">
            <msink:destinationLink direction="with" ref="{E2D06861-8B0D-447C-A101-546E89635B88}"/>
          </msink:context>
        </emma:interpretation>
      </emma:emma>
    </inkml:annotationXML>
    <inkml:trace contextRef="#ctx0" brushRef="#br0">79 130 756 0,'-58'-18'280'0,"48"40"-216"0,-5 8-20 15,15-8 48-15,10 8-60 16,9 22 32-16,20 21-36 16,0 9 16-16,10-4-24 15,9-18 88-15,10-21-60 0,24-30 64 0,20-35-60 16,0-17 60-16,-5-9-64 15,-10 0-8-15,-19-4-24 16,-1-4 16-16,-4-14-20 16,-5-8-472-16,0-13 252 15,-9 26-552 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8:34.6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21 168 364 0,'-24'-30'132'0,"24"17"-100"0,0-4-12 0,0 8 68 16,0-4-52-16,0 0 48 16,5-4-48-16,5 4 8 15,-1 0-28-15,1 0 28 16,-5 5-28-16,5-1-4 0,4 9-8 16,-4 9 20-16,4 8-12 15,6 4 48-15,-6 18-32 0,11 17 40 16,9 52-40-1,0 31 48-15,0-10-44 0,14-4 4 16,11 9-24-16,-16-9 36 16,16-12-24-16,-11-18 48 15,-4-13-40-15,-10-17 48 16,0-18-48-16,-15-8 36 16,1-13-36-16,-6-13-28 15,-4-5-4-15,0-20-352 16,-10 3 192-16,0-8-508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0:06.3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3D2B87-0752-4126-B374-648CAB0AD830}" emma:medium="tactile" emma:mode="ink">
          <msink:context xmlns:msink="http://schemas.microsoft.com/ink/2010/main" type="writingRegion" rotatedBoundingBox="278,129 24247,359 24095,16099 126,15868"/>
        </emma:interpretation>
      </emma:emma>
    </inkml:annotationXML>
    <inkml:traceGroup>
      <inkml:annotationXML>
        <emma:emma xmlns:emma="http://www.w3.org/2003/04/emma" version="1.0">
          <emma:interpretation id="{291EA30C-08A8-4164-A07E-175E4F9FD8CC}" emma:medium="tactile" emma:mode="ink">
            <msink:context xmlns:msink="http://schemas.microsoft.com/ink/2010/main" type="paragraph" rotatedBoundingBox="270,232 15505,261 15500,2521 266,2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FF4D3F-185E-4713-90A1-DBDA7F7274BB}" emma:medium="tactile" emma:mode="ink">
              <msink:context xmlns:msink="http://schemas.microsoft.com/ink/2010/main" type="line" rotatedBoundingBox="270,232 15505,261 15500,2521 266,2492"/>
            </emma:interpretation>
          </emma:emma>
        </inkml:annotationXML>
        <inkml:traceGroup>
          <inkml:annotationXML>
            <emma:emma xmlns:emma="http://www.w3.org/2003/04/emma" version="1.0">
              <emma:interpretation id="{52DB9E55-AD0E-401C-AC9B-9D4C13055532}" emma:medium="tactile" emma:mode="ink">
                <msink:context xmlns:msink="http://schemas.microsoft.com/ink/2010/main" type="inkWord" rotatedBoundingBox="270,440 4396,447 4392,2262 266,22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1159 242 464 0,'9'0'176'0,"-9"0"-140"0,35 30-8 0,-16-12 120 16,5 3-88-16,15 23 72 16,5 3-76-16,14 22 12 15,-4 0-36-15,4 0 4 16,0-8-20-16,-4-5 28 15,-6-4-28-15,-9-9 4 16,-5-4-12-16,-5-13 20 16,-4 0-16-16,-11-9-108 15,1 0 48-15,-1-17-376 16,1 0 236-16</inkml:trace>
          <inkml:trace contextRef="#ctx0" brushRef="#br0" timeOffset="223.5959">1834 350 528 0,'-19'-17'196'0,"19"17"-152"0,-15 4-12 0,10 1 96 15,5-1-76-15,-14 5 112 16,4 8-92-16,-14 17 8 16,-1 10-48-16,-18 16-4 15,9 0-16-15,-25 5 0 16,20-4-4-16,-14-5-8 15,14-9 4-15,0-12-4 16,15-5 0-16,9-8-220 16,15-5 120-16</inkml:trace>
          <inkml:trace contextRef="#ctx0" brushRef="#br0" timeOffset="-334.8905">36 121 456 0,'-24'-8'168'0,"24"8"-128"0,-10 0-16 0,6 0 96 15,8 0-72-15,-4 0 60 16,0 0-64-16,0-5 32 15,0 5-44-15,0-4 44 16,5 0-44-16,-5-1 48 16,5 5-48-16,-5-4-16 15,10 8-8-15,0-8 8 16,9 4-8-16,5-9 24 16,6 5-20-16,13-4-4 15,1 3-4-15,14-8-4 16,1 9 0-16,18-5-12 15,-4 5 8-15,10-5 4 16,-6 9 0-16,-4-8 16 16,-9 8-8-16,-16-9-4 15,-4 9 0-15,-10-4 4 16,-5 4-4-16,-10-9 16 16,-4 13-12-16,0-4-4 15,-1 0 0-15,-9 0 4 0,0 0-4 16,-5 0-12-16,0 0 4 15,0 0 20-15,0 5-8 0,-5-1-4 16,5 0 0-16,-5 5-4 16,5 8 0-16,-10 1-12 15,1 3 8-15,-11 14 20 16,1-1-8-16,-15 9-20 16,10 5 4-16,-15 8 4 15,5 9 4-15,-5 17 8 16,5-4-4-16,-10-1-12 15,10-3 4-15,0-9 12 16,10-14-4-16,-5-12-12 16,4-4 4-16,1-14 12 15,5 1-4-15,-6-22 16 16,11-4-12-16,-6-31-4 16,6 5 0-16,-11-31-4 15,11 1 0-15,-6-18 0 16,6 13 0-16,-15-4 16 15,4 18-8-15,-9-10-12 16,5 22 0-16,-5-8 4 16,10 12 0-16,-5-4-12 15,9 9 8-15,-4-4 40 16,9 12-24-16,1-4-44 16,9 9 16-16,5-5-16 15,5 9 20-15,9 0-64 16,6 9 44-16</inkml:trace>
          <inkml:trace contextRef="#ctx0" brushRef="#br0" timeOffset="23400.9452">-182-306 320 0,'-20'-17'120'0,"20"17"-96"0,-9-9-4 16,-1 9 8-1,5 0-20-15,-14 0 16 16,4 9-16-16,-4-9-12 15,-6 8 0-15,1 1 4 16,5-5 0-16,-20 5 24 16,19-1-12-16,-18-3 68 0,13-5-48 0,-9-9 48 15,10 5-44-15,0-5 8 16,4 5-28-16,6-5 28 16,4 9-28-16,-5 0 12 15,6 9-16-15,-6 17-24 16,-4 4 4-16,4 39 56 15,-4 0-24-15,4 43 76 16,5-12-52-16,10 42 0 16,5 1-28-16,0 4-28 15,10-14 0-15,-6-16 32 16,11-26-16-16,-15 4 16 16,9-13-12-16,-14-4 0 15,0-9-4-15,0-9 12 16,0-8-12-16,-5-9-4 15,-4-4 0-15,4-13-4 16,5 0 0-16,5-9-12 16,9-4 8-16,10-9 92 15,6 1-48-15,8-14-8 16,6 9-20-16,5-13-116 16,4 4 56-16,15 1-552 15,5-5 332-15</inkml:trace>
          <inkml:trace contextRef="#ctx0" brushRef="#br0" timeOffset="25836.2955">-2252 307 320 0,'-10'4'120'0,"10"-4"-96"0,-9 5-4 15,4-5 140 1,5 0-92-16,-5 0 88 16,10 0-92-16,-5 0-4 15,0 0-40-15,10 0 4 16,9 4-12-16,10 0 36 16,5 5-24-16,20-5-24 0,-15 1 0 0,9-5 0 15,1 0 0-15,-15-5 16 16,14 5-8-1,-14-4 4-15,-9 4-4 0,-1-9 12 16,-5 9-12-16,-4-4 84 16,-15 8-48-16,0-8-12 15,10 4-20-15,-10-4-28 16,0 8 8-16,0-4-4 16,0 0 4-16,0 0 24 15,0 0-8-15,-10 0-12 16,10 4 0-16,0 1 20 15,0-1-8-15,-15 5-12 16,6 4 0-16,-1 12 4 16,-5 10 0-16,15 30-20 15,0 4 12-15,-9 9 20 16,4-1-4-16,-5-3-12 16,10-14 0-16,0-8 4 15,0-4 0-15,-10-14 44 16,5-4-24-16,-9-12 0 15,9-1-12-15,-14-8 12 16,-1-1-12-16,-14-16-4 16,20 3 0-16,-16-21-4 15,16 5 0-15,-10-27 8 16,4 9-4-16,-4-25-4 0,9 7 4 16,-4-12-4-16,-1 17 0 0,15-4-12 15,-19 17 8-15,24 1 20 16,-14 16-8-16,28-4-56 15,-14 13 24-15,24 0-228 32,1 5 140-32</inkml:trace>
          <inkml:trace contextRef="#ctx0" brushRef="#br0" timeOffset="26194.5715">-1363 704 404 0,'-9'0'148'0,"9"0"-112"0,-10 9-12 16,5 0 4-1,5-1-20-15,-5 1 4 16,5 8-4-16,-5-8-8 15,0 4 4-15,-4-13 4 16,9 8-4-16,-5-16-4 16,5 8 4-16,0-9 4 15,5 0-4-15,0-12 8 16,4 12-8-16,6-8 52 0,-1 8-32 0,1 9 24 16,0 9-28-16,-6 8 16 15,6-4-20-15,-10 4 0 16,0 1-8-16,-5-5-112 15,4-5 56-15</inkml:trace>
        </inkml:traceGroup>
        <inkml:traceGroup>
          <inkml:annotationXML>
            <emma:emma xmlns:emma="http://www.w3.org/2003/04/emma" version="1.0">
              <emma:interpretation id="{372670FC-E381-4172-8F23-9946987974C4}" emma:medium="tactile" emma:mode="ink">
                <msink:context xmlns:msink="http://schemas.microsoft.com/ink/2010/main" type="inkWord" rotatedBoundingBox="4972,532 7388,537 7386,1735 4970,1730"/>
              </emma:interpretation>
            </emma:emma>
          </inkml:annotationXML>
          <inkml:trace contextRef="#ctx0" brushRef="#br0" timeOffset="490.8067">2432 78 424 0,'-10'-13'156'0,"10"13"-120"0,0 9-8 15,0-5 140 1,0 5-96-16,5 17 120 16,0 4-108-16,0 13 52 15,4 5-76-15,1 16-8 16,0 5-32-16,-5 26 4 15,4-17-12-15,-18 9 12 0,9-10-16 0,0-8 16 16,-10-12-16-16,5-19-20 16,-5 1 4-1,10-13-276-15,10-4 152 0</inkml:trace>
          <inkml:trace contextRef="#ctx0" brushRef="#br0" timeOffset="960.557">2563 799 768 0,'0'0'284'0,"0"0"-220"0,39-8-20 0,-5 3 68 16,9 5-72-16,30-8 44 15,-5 3-48-15,20 1 0 16,-10 4-24-16,-10-9-208 15,-15 9 104-15,-4-8-376 16,-11 4 260-16</inkml:trace>
          <inkml:trace contextRef="#ctx0" brushRef="#br0" timeOffset="1198.0619">2879-51 612 0,'-59'-26'228'0,"59"26"-180"0,5-22-12 15,5 9 132 1,14 9-100-16,10-13 104 16,15 4-96-16,19-5 48 15,5 5-72-15,9-4-12 16,-9 4-24-16,10 0-152 15,-6 5 72-15,11-5-420 16,-10 13 264-16</inkml:trace>
          <inkml:trace contextRef="#ctx0" brushRef="#br0" timeOffset="716.4076">3316-34 652 0,'0'30'244'0,"0"-30"-192"0,-10 65-12 0,5-31 84 16,10 5-76-16,-10 30 16 15,5 5-40-15,-5 25-4 16,10 5-12-16,-5-1 12 15,10-3-12-15,-10-14-12 16,0-17 0-16,0-4-40 16,0-18 24-16</inkml:trace>
          <inkml:trace contextRef="#ctx0" brushRef="#br0" timeOffset="1663.8012">4414 683 780 0,'-92'26'288'0,"92"-26"-224"0,-34 34-20 0,34-25 164 16,9 8-124-1,11-8 20-15,9-1-64 0,24 1-16 16,6 0-16-16,18-14-96 16,1 5 52-16,34-21-384 15,0 3 232-15</inkml:trace>
          <inkml:trace contextRef="#ctx0" brushRef="#br0" timeOffset="1484.3235">4346 355 684 0,'0'0'252'0,"0"0"-192"0,68 4-20 0,-29 0 56 16,4 0-60-16,6 1-4 16,9-1-20-16,6 0-432 15,-1 1 228-15</inkml:trace>
        </inkml:traceGroup>
        <inkml:traceGroup>
          <inkml:annotationXML>
            <emma:emma xmlns:emma="http://www.w3.org/2003/04/emma" version="1.0">
              <emma:interpretation id="{4874A422-BC7F-4171-BB77-04971395C9FB}" emma:medium="tactile" emma:mode="ink">
                <msink:context xmlns:msink="http://schemas.microsoft.com/ink/2010/main" type="inkWord" rotatedBoundingBox="8591,675 9320,676 9317,2189 8588,21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56.4163">6109 190 800 0,'-58'-17'296'0,"58"17"-232"0,-10 4-16 0,20-4 140 15,5 0-112-15,14-4 60 16,10 4-80-16,29-8-16 16,0 8-24-16,29-9-100 15,-10 18 48-15,1-14-208 16,-15 18 136-16,-20-9-84 16,-14 5 112-16,-29 0 8 15,-10-1 44-15,-25 1 36 16,-4 0-4-16,-19-5 20 15,14 5-16-15,-5 8 48 16,10-4-28-16,0 4 20 16,9 5-28-16,6 17 8 0,4 8-16 0,5 39 20 15,5 1-20 1,15 12 24-16,4-4-24 0,0-4 24 16,1-9-24-16,-6 4 32 15,1-17-28-15,-10 0 84 16,0-8-56-16,-15-9 100 31,0-5-80-31,-14-12 76 0,0-5-80 0,-10-8-12 16,5-9-32-16,-10-18 8 15,10 1-16-15,-15-26-20 16,10-1 4-16,0-20-224 16,10 7 124-16,-1-20-508 15,15 8 344-15</inkml:trace>
          <inkml:trace contextRef="#ctx0" brushRef="#br0" timeOffset="2383.9647">6255 52 612 0,'-9'-21'228'0,"9"21"-180"0,14-9-12 15,-4 0 228 1,0 9-152-16,14-8 88 16,15 3-116-16,14-12-32 15,5 9-32-15,25-18 12 0,-5 13-20 0,4-9-400 16,-9 9 212-16</inkml:trace>
        </inkml:traceGroup>
        <inkml:traceGroup>
          <inkml:annotationXML>
            <emma:emma xmlns:emma="http://www.w3.org/2003/04/emma" version="1.0">
              <emma:interpretation id="{810252CA-17BF-4ACF-BF47-F239068479BC}" emma:medium="tactile" emma:mode="ink">
                <msink:context xmlns:msink="http://schemas.microsoft.com/ink/2010/main" type="inkWord" rotatedBoundingBox="10230,1056 10996,1057 10995,1856 10228,18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47.884">7679 830 456 0,'9'-9'168'0,"-9"9"-128"0,0 0-16 0,0-4 112 15,0 8-80-15,0-4 104 16,0 0-96-16,0-4 52 16,5 4-72-16,5-5 32 15,5 1-44-15,4-5 24 16,5 9-28-16,15-8 16 15,0 8-24-15,24-9 8 16,0 9-16-16,10-13 12 16,0 13-16-16,-5-9 4 15,-10 9-4-15,-9-8-8 16,-5 4 4-16,-15-5 20 16,0 5-12-16,-10-5 12 15,-4 5-12-15,-5-9 12 16,0 4-16-16,-10 0-100 15,4 5 48-15,-8-9-316 16,4 9 200-16</inkml:trace>
          <inkml:trace contextRef="#ctx0" brushRef="#br0" timeOffset="4034.9732">8135 298 372 0,'-19'-8'140'0,"19"8"-112"0,-15-5-4 16,6 1 128-16,9 8-88 0,-5-4 44 16,5 0-64-1,0 9 64-15,10 4-60 0,-1 17 72 16,6 9-68-16,-10 35 60 15,4-1-60-15,-9 13-20 16,0-4-20-16,-9-4 8 16,-1-13-12-16,-5-9 4 15,6 0-4-15,-6-13-8 16,5-8 4-16,6-18-120 16,4 9 64-16,4-17-356 15,6-5 224-15</inkml:trace>
        </inkml:traceGroup>
        <inkml:traceGroup>
          <inkml:annotationXML>
            <emma:emma xmlns:emma="http://www.w3.org/2003/04/emma" version="1.0">
              <emma:interpretation id="{43D87434-20AF-4A9D-B5C1-024A66F079BD}" emma:medium="tactile" emma:mode="ink">
                <msink:context xmlns:msink="http://schemas.microsoft.com/ink/2010/main" type="inkWord" rotatedBoundingBox="11761,254 15505,261 15500,2521 11757,2514"/>
              </emma:interpretation>
            </emma:emma>
          </inkml:annotationXML>
          <inkml:trace contextRef="#ctx0" brushRef="#br0" timeOffset="10804.0644">9209 791 600 0,'0'-9'224'0,"0"9"-176"0,15-9-12 0,-15 5 116 16,9 4-92-16,16-4 64 16,9 4-72-16,34-5 16 15,5 5-40-15,43-4 96 16,11 4-68-16,57-4 20 15,1 0-44-15,58-9 32 16,-15 13-36-16,15-9-4 16,-29 5-16-16,-10-9-24 15,-34-5 8-15,-15 10-12 16,-33-1 8-16,-35-8 16 16,-29 13 0-16,-43-1-108 15,-10 5 56-15,-39 0-236 0,0 9 160 16,-24-5-440-16,-1 9 316 0</inkml:trace>
          <inkml:trace contextRef="#ctx0" brushRef="#br0" timeOffset="9498.415">9345-30 528 0,'-5'-26'196'0,"0"13"-152"0,10-4-12 15,0 4 124 1,0 9-92-16,5-14 52 16,4 1-68-16,6-9 12 15,9 9-40-15,15-13-8 16,-1 8-8-16,16-4 48 16,-1 9-28-16,5 13 16 0,-5 8-24 0,-4 13 36 15,-6 14-28-15,-9 25 20 16,-10 8-24-1,-14 6 8-15,0-1-16 0,-25-5 12 16,-5-7-16-16,-19-10 32 16,0 1-24-16,-24-1 4 15,5-12-12-15,-11-14 4 16,16-8-8-16,-1-17-20 16,20 0 8-16,10-22-40 15,9 4 28-15,20-13-12 16,14 5 20-16,15-4-8 15,5 8 8-15,9 0-28 16,5 13 24-16,-4-9 32 16,-1 18-8-16,1-9-192 15,-1 4 96-15,10-8-300 16,0 9 220-16</inkml:trace>
          <inkml:trace contextRef="#ctx0" brushRef="#br0" timeOffset="10024.2856">10205-354 696 0,'20'-21'256'0,"-20"21"-196"0,58-22-20 0,-10 13 144 16,-4 9-108-16,29-4 96 16,5 8-104-16,14 9-52 15,-9 5-12-15,14 21 8 16,-10 8-4-16,-4 14 32 16,-10 12-24-16,-34-4 32 15,-5-4-32-15,-39-5 40 16,-5 1-32-16,-43-9 32 15,4-1-32-15,-24-12 4 16,15 0-16-16,-15-9-8 16,-5-12 0-16,-4-10 4 15,9 1-4-15,-10-18-12 16,25 5 4-16,9-9-172 16,6 0 96-16,18-4-304 15,11 4 216-15</inkml:trace>
          <inkml:trace contextRef="#ctx0" brushRef="#br0" timeOffset="10339.7082">10438-470 644 0,'29'-22'236'0,"-29"22"-180"0,44 0-20 0,-24 0 132 15,-1 0-100-15,5 0 60 16,10 4-72-16,-5-4 0 16,6 5-32-16,8-10-12 15,1 5-8-15,14-4-4 16,1-5 0-16,4 1 8 15,0 8-4-15,-5 0-240 16,-9-4 128-16,-15-1-512 16,-10 10 348-16</inkml:trace>
          <inkml:trace contextRef="#ctx0" brushRef="#br0" timeOffset="9710.9512">10569-272 624 0,'-14'-26'228'0,"14"26"-176"0,0 0-16 16,0 5 132-1,0 3-100-15,-5 14 68 16,5 8-76-16,-10 22-16 16,15 4-28-16,-5 13-20 15,10-4 0-15,-5-4 28 0,-5-5-12 0,0-17-12 16,9-1-4-16,-9-16-48 15,0 4 24-15,-14-17-248 16,9-1 152-16</inkml:trace>
          <inkml:trace contextRef="#ctx0" brushRef="#br0" timeOffset="24376.1349">12484-410 300 0,'5'-13'112'0,"-5"13"-88"0,14-8-8 0,-9 3 92 15,5 5-64-15,-5-4 124 16,-1-5-96-16,1 1 52 15,5 8-68-15,0 0-16 16,9 0-24-16,10 0-4 16,5 8-4-16,10-8-16 15,9 9 4-15,-4 0 4 16,-5-1 0-16,-10-3-28 16,0 3 16-16,-10-8 4 15,-4 9 8-15,-11-5 8 16,1 5-4-16,-10-1 32 15,0 1-20-15,-5 13 48 16,5 4-36-16,-10 38 20 16,6-3-28-16,-11 38 28 15,15-8-32-15,-10 38 20 16,5-8-20-16,-4 30-24 0,9-21 0 16,0-5 20-16,9-21-4 15,-4-1 24-15,0-8-20 0,-5-8 32 16,5-9-28-1,-5-1 32-15,0-16-32 0,-19-5 40 16,4-9-32-16,-39-3 32 16,6-10-32-16,-35-4-56 15,1 1 16-15,-11-1-304 16,16-4 176-16</inkml:trace>
          <inkml:trace contextRef="#ctx0" brushRef="#br0" timeOffset="11299.8841">9651 1007 748 0,'-68'-5'276'0,"68"5"-216"0,0-8-16 0,15 3 12 15,-5 5-40-15,33-4 48 16,-9 4-36-16,20 4-16 16,-1 5-4-16,5 13-8 15,1 8 0-15,-6 30 16 16,1 5-8-16,-11 13-4 16,-9 0 0-16,-24-9 28 15,-5-5-16-15,-20-7 32 16,-4-6-32-16,-25-12 4 15,5-4-12-15,-24-14 4 16,10-12-8-16,-15-9 24 16,19 0-16-16,5-22-40 15,20 5 16-15,24-22-52 16,20 18 36-16,18-18 68 16,16 0-20-16,14 0 108 15,0 13-72-15,34 0 28 16,0 9-48-16,19-5-24 15,-4 5-4-15,0 0 16 16,-6 8-12-16,-4-8 4 0,-5 4-8 0,-19-4 12 16,-1 8-12-16,-28-4 24 15,-10 9-20-15,-10-9 48 16,-10 9-32-16,-14-9-60 16,-1 8 20-16,-9-8-232 15,0 9 136-15,-9-9-236 16,-1 9 196-16</inkml:trace>
          <inkml:trace contextRef="#ctx0" brushRef="#br0" timeOffset="11660.0272">10715 1050 372 0,'-14'4'140'0,"14"-4"-112"0,-10 13-4 16,0-9 180-1,20 5-116-15,-20 8 104 16,5 9-108-16,-4 13 60 16,9 4-84-16,-10 13 84 15,10 5-84-15,-10 4 24 16,10-5-48-16,0-8 32 15,10-5-40-15,-5-3 20 0,5-5-28 0,-1-9 0 16,1-4-12-16,5-5 4 16,4-3-8-16,10-10 16 15,0 1-12-15,15-14 4 16,0 1-4-16,9-4-156 16,1 3 80-16,-1-8-244 15,-4 9 172-15</inkml:trace>
        </inkml:traceGroup>
      </inkml:traceGroup>
    </inkml:traceGroup>
    <inkml:traceGroup>
      <inkml:annotationXML>
        <emma:emma xmlns:emma="http://www.w3.org/2003/04/emma" version="1.0">
          <emma:interpretation id="{F4DB6DE4-C3CA-40B7-A2A4-052A346520A1}" emma:medium="tactile" emma:mode="ink">
            <msink:context xmlns:msink="http://schemas.microsoft.com/ink/2010/main" type="paragraph" rotatedBoundingBox="3137,3064 23460,2787 23484,4526 3160,48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E62C3A-7835-494F-A863-48797ED79DE3}" emma:medium="tactile" emma:mode="ink">
              <msink:context xmlns:msink="http://schemas.microsoft.com/ink/2010/main" type="line" rotatedBoundingBox="3137,3064 23460,2787 23484,4526 3160,4803"/>
            </emma:interpretation>
          </emma:emma>
        </inkml:annotationXML>
        <inkml:traceGroup>
          <inkml:annotationXML>
            <emma:emma xmlns:emma="http://www.w3.org/2003/04/emma" version="1.0">
              <emma:interpretation id="{1CB4364A-D2D7-4F79-B118-06E24FFF5594}" emma:medium="tactile" emma:mode="ink">
                <msink:context xmlns:msink="http://schemas.microsoft.com/ink/2010/main" type="inkWord" rotatedBoundingBox="3137,3119 6488,3074 6508,4491 3157,453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500.3813">2650 2799 300 0,'0'-26'112'0,"0"26"-88"16,20-22-8-16,-6 9 136 16,1 9-88-16,14-13 72 15,5 4-80-15,15-9 56 16,-1 5-60-16,15-5 48 16,1 14-56-16,-1-1 24 15,-5 0-40-15,10 14 16 16,-10 8-24-16,20 17 52 15,-5 5-40-15,19 16 12 16,-4 5-28-16,-1 9 8 0,-4-4-12 16,-10-1 0-16,-15-8-4 15,-24 4 28-15,5-4-20 0,-30 4 40 16,-4 0-32-16,-39 5 32 16,5-5-32-16,-53 4 32 15,-1-8-32-15,-24-4-24 16,10-9 0-16,-25-14 8 15,20-7-4-15,-14-18 68 16,19 8-40-16,9-25-20 16,25 4-12-16,15-17-64 15,18 0 36-15,25-18-384 16,15 9 228-16</inkml:trace>
          <inkml:trace contextRef="#ctx0" brushRef="#br0" timeOffset="17037.6386">3131 2665 592 0,'0'0'220'0,"0"0"-172"0,0 26-12 16,-5-5 112-1,5 10-88-15,-4 16 80 0,-1 9-80 0,-10 13 12 16,15-4-40-16,-5 4-12 16,0-4-12-16,1 4 4 15,4-8-8-15,-5-1 16 16,5-4-12-16,-10-13-4 16,10-4 0-16,-5-13-288 15,5-4 156-15</inkml:trace>
          <inkml:trace contextRef="#ctx0" brushRef="#br0" timeOffset="17759.197">3224 2453 788 0,'-10'-30'292'0,"10"30"-228"0,24 9-16 15,-9-9 212 1,-1 4-152-16,11-8 80 16,4-1-112-16,29-3-32 0,15 8-28 0,14-9-60 15,-4 9 28-15,4-4-404 16,-9 8 232-16</inkml:trace>
          <inkml:trace contextRef="#ctx0" brushRef="#br0" timeOffset="16404.7934">605 2535 392 0,'0'0'148'0,"0"-4"-116"16,0 4-8-16,0 0 128 15,0 0-88-15,0 0 80 16,0 0-84-16,0 0 76 15,0 0-80-15,0-4 44 16,0 4-60-16,0-5 60 16,0 1-60-16,-10-4 52 15,10 8-52-15,-5-5 40 16,10 5-44-16,-5-4 24 16,0 4-32-16,0-4 0 15,10 4-16-15,-10-5-8 16,14 5 0-16,25-8-16 0,5 8 8 0,34-5 12 31,0 5-4-31,38-8-4 0,6-1 4 0,23-4-4 16,-13 4 0-16,-6-8-12 15,-19 8 8-15,-15-12 20 16,-19 12-8-16,-20-4 24 16,-9 9-20-16,-10 0 40 15,-14 8-28-15,-6-4 12 16,-4 4-20-16,-10 1-8 15,0-1-4-15,0 0-16 16,0 5 8-16,0 0-4 16,0 3 0-16,0-3 16 15,0 0-4-15,-10-5-12 16,10 5 4-16,-10-1-4 16,6 5 0-16,-16 0 8 15,6 0 0-15,-6 9-12 16,6-1 8-16,-11 18-4 15,16 4 0-15,-25 27 8 16,9 3 0-16,-14 18 0 16,15-9 0-16,-20 4 0 15,10-4 0-15,-19 9 8 16,19-5-4-16,-20 5-4 16,16-9 4-16,-11-4-4 15,15-22 0-15,-5-4-12 16,15-13 8-16,-10-9 12 0,19-9-4 0,-4-8-20 15,14 0 8-15,-14-26-40 16,4 5 28-16,0-27-4 16,6 1 16-16,4-36 0 15,-10 6 0-15,-9-14-20 16,19 0 16-16,-19-17-4 16,9 17 8-16,-19-38 0 15,10 21 0-15,-20-13 8 16,10 22 0-16,-5-1 16 15,10 18-8-15,-5 4 16 16,10 18-16-16,0-1-28 16,14 18 8-16,0-5-12 15,5 14 12-15,10-5 0 16,5 13 4-16,0 0 0 16,4 13 0-16,1 0-152 15,4 4 88-15</inkml:trace>
          <inkml:trace contextRef="#ctx0" brushRef="#br0" timeOffset="16679.0242">2082 2963 904 0,'-20'22'332'0,"20"-22"-256"0,10 34-24 0,5-21 52 16,-6 4-68-16,6 1-4 15,9-1-20-15,-4-4 8 16,4 0-12-16</inkml:trace>
        </inkml:traceGroup>
        <inkml:traceGroup>
          <inkml:annotationXML>
            <emma:emma xmlns:emma="http://www.w3.org/2003/04/emma" version="1.0">
              <emma:interpretation id="{388D270D-7484-429F-A6AC-EC5AFBE92503}" emma:medium="tactile" emma:mode="ink">
                <msink:context xmlns:msink="http://schemas.microsoft.com/ink/2010/main" type="inkWord" rotatedBoundingBox="7258,3332 12654,3259 12674,4673 7278,474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8036.2228">7727 2795 340 0,'-9'-9'128'0,"9"9"-100"0,0 17-8 0,0 5 68 15,0-5-52-15,-5 22 68 16,5 0-64-16,-5 8 8 15,5 1-28-15,-5-1-28 16,-10-4 0-16,-4-4 32 16,9-4-16-16,-4-5 28 15,-6 0-24-15,1-8 40 16,9 0-28-16,-9-14 4 16,9-4-16-16,5-12 0 15,-5-1-4-15,10-12-16 16,10-1 4-16,-10-13 12 15,15 10-4-15,-6-6-12 16,6 5 4-16,0-8 84 0,4 17-48 16,-4-1 8-16,4 14-24 0,-4-13 16 15,4 12-20-15,-14-3 12 16,14 8-12-16,-9-13-68 16,14 8 28-16,1-20-288 15,-1 3 176-15</inkml:trace>
          <inkml:trace contextRef="#ctx0" brushRef="#br0" timeOffset="68219.7104">7664 2622 508 0,'-19'-17'188'0,"19"17"-148"15,34 0-8-15,-25-5 72 16,6 1-64-16,9-5 16 15,5 1-32-15,5-5-100 16,5 4 40-16,5 5-360 16,5-1 220-16</inkml:trace>
          <inkml:trace contextRef="#ctx0" brushRef="#br0" timeOffset="68474.8904">8257 3123 364 0,'0'39'132'0,"0"-39"-100"0,5 60-12 0,-5-30 68 16,0 1-52-16,-10 12 48 15,5 9-48-15,-14-5-12 16,-1 9-12-16,-9-8 8 16,5-9-12-16</inkml:trace>
          <inkml:trace contextRef="#ctx0" brushRef="#br0" timeOffset="68730.1709">8548 2963 528 0,'-4'0'196'0,"4"0"-152"0,19 13-12 15,-4-9 60 1,4 1-56-16,20-5 32 15,9 0-40-15,16-5-8 16,-1 5-12-16,5-4 4 0,-10 4-8 0,-9-4-144 16,-6 4 76-1</inkml:trace>
          <inkml:trace contextRef="#ctx0" brushRef="#br0" timeOffset="69027.1127">8937 2613 352 0,'-15'4'132'0,"15"-4"-104"0,-24 26-8 0,14-4 96 31,6 8-68-31,-11 18 52 0,5 4-60 0,-9 8 60 16,4-4-60-16,-9 0 28 15,9-4-40-15,-9 0 0 16,10-9-16-16,-1 0 0 16,5-4-4-16,5-4 12 15,5-5-12-15,10-8-4 16,10-1 0-16,9-17-104 16,10 1 56-16,9-14-264 15,1 0 172-15</inkml:trace>
          <inkml:trace contextRef="#ctx0" brushRef="#br0" timeOffset="18028.9157">4720 2643 904 0,'-10'-4'332'0,"10"4"-256"0,25-4-24 0,-11-1 132 16,6 5-112-16,18-8 32 16,6 3-60-16,24-3-28 15,5 8-8-15,5 4-168 16,-5 9 88-16,-10 4-272 16,0 9 196-16,-24 0-288 15,-10 0 252-15</inkml:trace>
          <inkml:trace contextRef="#ctx0" brushRef="#br0" timeOffset="18209.113">5060 3075 860 0,'-39'22'320'0,"39"-22"-248"0,5 13-20 0,0-9 156 15,9 0-124-15,20 5 8 16,5 0-52-16,20-5-128 15,4 5 48-15,15-9-452 16,-6 0 272-16</inkml:trace>
          <inkml:trace contextRef="#ctx0" brushRef="#br0" timeOffset="18673.6034">6202 2989 664 0,'-20'-4'244'0,"20"4"-188"0,0 12-16 0,0-3 180 15,0 0-128-15,0 8 44 16,0 0-84-16,15-4-28 16,4 5-16-16,20-14-8 15,10 0 0-15,38-8-20 16,-4 0 12-16,9-14-40 16,-4 5 28-16,-16-13-12 15,-8 9 20-15,-25-17 52 16,-5 8-20-16,-30-18 8 15,1 6-16-15,-24-14 20 16,-15 13-20-16,-15 13 48 0,-9-4-32 16,-10 13 56-16,10 17-48 15,-6 8 20-15,16 9-36 16,-6 18 16-16,20 4-20 0,-4 17 8 16,4 9-12-16,4 8-16 15,11-4 0-15,9 31 12 16,5-5-4-16,-4 17 16 15,9-8-12-15,0-9 16 16,0-18-16-16,-5-8 40 16,0-8-24-16,-19-18-4 15,-1-4-12-15,-23-9 20 16,4-4-16-16,-14-17 12 16,9 4-12-16,-9-5-228 15,9-8 120-15,6 0-476 16,13 0 320-16</inkml:trace>
          <inkml:trace contextRef="#ctx0" brushRef="#br0" timeOffset="67616.1038">7645 2579 404 0,'5'-5'148'0,"-5"1"-112"0,-5 0-12 0,5-1 48 15,0 5-44-15,0-4 32 16,0 4-32-16,0-4 44 16,0 4-40-16,0-5 48 15,0 1-48-15,-15-5 12 16,10 5-28-16,-4-5 0 15,-1 9-8-15,-14-4 4 16,9 4-8-16,-9 0-12 16,4 4 4-16,-4 1-4 15,9 3 0-15,-9 10-20 16,5 8 16-16,-6 17 12 16,6 9 4-16,-20 12-4 15,20 1 4-15,-11 9 12 16,1-1-8-16,5-8-12 15,-5 4 0-15,5-4 20 0,9-9-8 16,5-4 4-16,10-9-4 0,10-9 12 16,5-8-12-16,9-8 4 15,0-6-4-15</inkml:trace>
          <inkml:trace contextRef="#ctx0" brushRef="#br0" timeOffset="69309.7418">9486 2643 572 0,'58'57'208'0,"-58"-57"-160"0,73 112-12 0,-44-65 84 16,-4 5-72-16,-11 13 44 16,-4 0-56-16,-34 8 16 15,-10 1-32-15,-25 12 16 16,-9 0-20-16,-14-4-8 16,23-8-4-16,-4-14-288 15,15-12 156-15</inkml:trace>
          <inkml:trace contextRef="#ctx0" brushRef="#br0" timeOffset="69464.1536">10118 3447 800 0,'-15'30'296'0,"15"-30"-232"0,-10 95-16 16,1-52-36-1,4 0-16-15,-20 18-60 16,6-5 36-16,-25 13-464 16,1-13 272-16</inkml:trace>
        </inkml:traceGroup>
        <inkml:traceGroup>
          <inkml:annotationXML>
            <emma:emma xmlns:emma="http://www.w3.org/2003/04/emma" version="1.0">
              <emma:interpretation id="{07AE6C2F-8068-48E3-BD31-7BFE28656C5A}" emma:medium="tactile" emma:mode="ink">
                <msink:context xmlns:msink="http://schemas.microsoft.com/ink/2010/main" type="inkWord" rotatedBoundingBox="14603,2908 19608,2840 19625,4081 14620,414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0876.9716">13154 2751 664 0,'-5'18'244'0,"5"-18"-188"0,0 21-16 0,0-12 32 16,0 8-48-16,0-8-36 15,5 4 4-15,5-13-344 16,4 8 196-16</inkml:trace>
          <inkml:trace contextRef="#ctx0" brushRef="#br0" timeOffset="71594.9649">13319 2462 456 0,'-9'-9'168'0,"9"9"-128"0,0-4-16 15,4 0 96 1,1 8-72-16,5-8 32 16,9-1-44-16,25 1-4 15,5 4-20-15,4 0-8 0,15 9 0 0,10-1 12 16,0 5-8-16,9 9 24 15,1 8-20-15,-16 13-12 32,-13 1-4-32,-20 12 64 15,-10 0-32-15,-34 0 60 0,-10 0-52 0,-38 0 12 16,4 0-32-16,-28-8 28 16,9-9-28-16,-39-9 12 15,19-4-16-15,-19-9 0 16,15 0-4-16,5-12-32 15,19 8 12-15,9-18-144 16,25 5 84-16,15-17-188 16,14 8 148-16</inkml:trace>
          <inkml:trace contextRef="#ctx0" brushRef="#br0" timeOffset="71143.741">13548 2453 268 0,'-5'-4'100'0,"5"4"-76"0,-15 0-8 0,10 4 104 31,10 9-68-31,-14 13 24 0,4 4-44 0,-10 22 40 16,5 4-40-16,-4 14 36 16,9-1-36-16,-10 0 8 15,11-13-24-15,-11-4 28 16,5-9-28-16,-4-13 12 16,4-4-16-16</inkml:trace>
          <inkml:trace contextRef="#ctx0" brushRef="#br0" timeOffset="70709.0078">12212 2548 404 0,'-15'-17'148'0,"10"17"-112"0,0-4-12 16,0-1 108-1,5 5-76-15,-9-12 76 16,4 12-76-16,-5 0 40 0,5 0-56 16,-4-9 40-16,9 9-44 0,0 0-20 15,4 0-8-15,6 0 16 16,10 0-12-16,23 0 12 15,11 0-12-15,28-9-8 16,1 9 0-16,14 0 4 16,-9 0-4-16,-6 0 24 15,-19 0-16-15,-9 0-12 16,-11 5-4-16,-13-5 56 16,-6 0-28-16,-14 0 8 15,-5 0-20-15,-5 0 12 16,0 0-16-16,-10 0-28 15,5 0 8-15,-10 4 12 16,6 5 4-16,-11 12-28 16,10-4 12-16,-19 31-12 15,10 8 12-15,-20 22 0 16,5-1 4-16,-15 10 32 16,6-18-12-16,-11-4-12 15,15-13-4-15,-4-5 20 16,9-8-8-16,0-9 24 15,14-8-20-15,1-14-20 16,4 1 0-16,-4-18-32 16,4 1 24-16,-4-14 4 15,4-8 12-15,-24-22 0 16,15 5 0-16,-15-27-12 16,5 18 8-16,-14-17 20 0,23 21-8 15,-9-4 32-15,25 17-24 16,-6 9-24-16,15 4 4 0,10 0-28 15,9 8 20 1,10 10-252-16,10 8 148 0</inkml:trace>
          <inkml:trace contextRef="#ctx0" brushRef="#br0" timeOffset="72375.0998">13635 2212 488 0,'0'-13'180'0,"0"13"-140"0,5-5-12 0,-5 1 188 16,10 0-124-16,-1-5 104 16,1 5-112-16,5-5-20 15,4 9-40-15,5-4-16 16,1 4-4-16,18-9 28 15,-4 5-16-15,10-5 12 16,-1 5-16-16,1-9 28 16,0 9-24-16,-10-5-48 15,-5 9 16-15,-10-4-288 16,0 4 168-16</inkml:trace>
          <inkml:trace contextRef="#ctx0" brushRef="#br0" timeOffset="71939.924">14689 2255 488 0,'-14'-9'180'0,"14"9"-140"0,-5-17-12 15,0 12 92 1,5 5-72-16,-10 0 0 0,1 9-32 0,-11 13 16 15,1 4-20 1,-10 21 76-16,4-8-52 0,-9 30 24 16,15 5-40-16,-15 16 52 15,14 5-40-15,6-4-16 16,9-5-8-16,5-12 8 16,5-18-8-16,0-9 32 15,4-8-24-15,1-4-92 16,0-14 40-16,4 1-244 15,-4-5 156-15</inkml:trace>
          <inkml:trace contextRef="#ctx0" brushRef="#br0" timeOffset="73066.4851">15005 2527 340 0,'-10'-9'128'0,"10"9"-100"0,-4-4-8 0,-1 0 96 15,10 8-68-15,-10-4 32 16,5 0-44-16,-5 4 12 15,10 5-28-15,-10 12 72 16,0 5-56-16,-5 22 24 16,1 4-40-16,-1 8 28 15,-5-4-32-15,6 0 20 16,-1-8-20-16,0-9 52 16,5-9-36-16,-4-4 12 15,9-13-28-15,-5-5 36 16,5-8-28-16,5-8-12 15,4-1-8-15,6-25 4 16,-1-1-4-16,6-12-4 0,-1 8 4 16,6-4 40-16,-1 8-24 0,-5 5 16 15,6 8-20-15,-6-4-8 16,0 13-4-16,1-4 12 16,-1 8-8-16,-9-4 48 15,5 9-28-15,-6-9-164 16,-4 5 72-16,5-5-388 15,0 4 248-15</inkml:trace>
          <inkml:trace contextRef="#ctx0" brushRef="#br0" timeOffset="73233.4302">15093 2354 632 0,'-25'-22'236'0,"25"22"-184"0,10 0-16 0,-10-4 168 15,10 0-120-15,-1-5 52 16,16 9-76-16,-1-8-20 16,5 3-24-16,5 1-48 15,10 8 20-15</inkml:trace>
          <inkml:trace contextRef="#ctx0" brushRef="#br0" timeOffset="73504.6513">15340 3088 664 0,'-4'39'244'0,"4"-39"-188"0,0 35-16 0,0-22-12 16,0 4-24-16,0 4 52 16,0 5-32-16,-10-4 8 15,5 8-20-15,-10-8-132 16,6-5 68-16</inkml:trace>
          <inkml:trace contextRef="#ctx0" brushRef="#br0" timeOffset="73726.3096">15632 2725 716 0,'-10'-13'264'0,"10"13"-204"16,34-4-16-16,-19 0 44 15,14 4-56-15,10-4 32 16,-5-5-36-16,14 0 8 0,-4 5-20 16,-5-9-60-16,5 9 20 0</inkml:trace>
          <inkml:trace contextRef="#ctx0" brushRef="#br0" timeOffset="73987.003">15889 2501 404 0,'-9'0'148'0,"9"0"-112"0,-10 21-12 0,-5-3 144 16,6 3-96-16,-16 18 52 16,1 9-76-16,-10 12 36 15,5 5-48-15,-5 0 32 16,15-9-36-16,4-9-20 15,15-8-4-15,0-9 36 16,15 1-24-16,4-10-116 16,5-3 52-16,5-14-212 15,5 0 140-15</inkml:trace>
          <inkml:trace contextRef="#ctx0" brushRef="#br0" timeOffset="74342.9849">16147 2315 372 0,'29'-8'140'0,"-29"8"-112"0,44 17-4 0,-20-4 164 16,0 8-108-16,10 23 108 15,0 3-108-15,-4 35 64 16,-1 0-84-16,-20 13 12 16,1-4-40-16,-34-9 4 15,0-9-20-15,-40-4 44 16,6-8-32-16,-15-1-120 16,5-12 48-16,-5-1-144 15,10-16 108-15,0-23-324 16,14 5 224-16</inkml:trace>
          <inkml:trace contextRef="#ctx0" brushRef="#br0" timeOffset="74599.6673">16749 2605 696 0,'-5'-9'256'0,"5"9"-196"0,15-9-20 0,-5 1 156 16,4 8-116-16,16-9 36 15,4 5-68-15,14-5-20 16,6 5-16-16,4-1-108 16,0 5 52-16</inkml:trace>
          <inkml:trace contextRef="#ctx0" brushRef="#br0" timeOffset="74750.5907">16803 2851 652 0,'-15'13'244'0,"15"-13"-192"16,15 8-12-16,-5-8 68 15,9 0-68-15,25-4 28 16,9 4-40-16</inkml:trace>
        </inkml:traceGroup>
        <inkml:traceGroup>
          <inkml:annotationXML>
            <emma:emma xmlns:emma="http://www.w3.org/2003/04/emma" version="1.0">
              <emma:interpretation id="{C53D072D-388F-436F-A19A-2A27D1903BA8}" emma:medium="tactile" emma:mode="ink">
                <msink:context xmlns:msink="http://schemas.microsoft.com/ink/2010/main" type="inkWord" rotatedBoundingBox="20064,3043 22825,3006 22844,4345 20082,438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6459.2145">19193 2302 372 0,'10'-13'140'0,"-10"5"-112"0,0-1-4 16,-10 5 120 0,10-1-84-16,-5-3-8 15,-4 3-32-15,-1 1 20 16,-5 4-24-16,-14 0 4 15,15 4-12-15,-20 1 12 16,9 8-12-16,-9 4 48 16,10 5-28-16,-20 3 20 15,5 1-28-15,-4 18 80 16,4-6-56-16,-5 32 32 16,5 3-44-16,5 13 0 0,20-4-20 15,4-4 12-15,15-9-16 0,4-13 32 16,11-8-24-16,-1-9 48 15,6-5-36-15,-1-12-208 16,0-5 96-16</inkml:trace>
          <inkml:trace contextRef="#ctx0" brushRef="#br0" timeOffset="76819.6735">18994 2613 444 0,'-15'9'164'15,"15"-9"-124"-15,-5 39-16 0,1-13 60 16,4-1-52-16,-10 14 84 16,10 5-64-16,0-1 0 15,10-4-32-15,-10-9 32 16,4-4-28-16,-4-9 48 15,5-4-40-15,-5-13 12 16,5 4-28-16,-5-17 28 16,0 5-28-16,0-23-4 15,10 6-8-15,0-14-32 16,4 4 16-16,11-4-32 16,4 9 28-16,0 0 24 0,5 13-4 15,0-5-8-15,-5 13 0 16,-5 1-16-16,-4 8 12 0,4-9-136 15,-5 9 76-15</inkml:trace>
          <inkml:trace contextRef="#ctx0" brushRef="#br0" timeOffset="77012.2113">19159 2462 652 0,'-10'-13'244'0,"10"13"-192"0,20-13-12 0,-1 9 120 16,-4 4-96-16,9-5-36 15,10 10-20-15,-5-5-140 16,15 0 72-16</inkml:trace>
          <inkml:trace contextRef="#ctx0" brushRef="#br0" timeOffset="77245.3695">19567 2976 528 0,'-34'26'196'0,"34"-26"-152"0,-14 56-12 0,-1-34 28 15,0-1-40-15,-4 1 60 16,4 4-44 0,-14-5-24-16,10 5-12 0,-5-9-88 15,4 1 48-15</inkml:trace>
          <inkml:trace contextRef="#ctx0" brushRef="#br0" timeOffset="77494.7005">19684 2678 592 0,'-20'-26'220'0,"20"26"-172"0,5 0-12 0,0 0 76 16,-5 9-68-16,15-9 80 15,-1 0-72-15,40 0-8 16,-1 8-28-16,20-16 16 15,-5 8-20-15,15-9 24 16,-15 9-24-16,-5-9 24 16,-15 1-24-16,-14-1-164 15,-4 5 84-15,-26-5-308 16,-4 1 208-16</inkml:trace>
          <inkml:trace contextRef="#ctx0" brushRef="#br0" timeOffset="75467.009">17731 2453 528 0,'-44'5'196'0,"44"-5"-152"0,-34 21-12 0,19-3 116 16,15-1-88-16,0 9 28 16,0 4-52-16,34 5 4 15,5 3-24-15,15-3 8 16,-1-5-12-16,5-13 12 16,11 1-16-16,-11-14 24 15,-10-4-20-15,-4-17 32 16,-15 4-28-16,-9-17 4 15,4 8-12-15,-24-13 12 16,0 10-12-16,-15-10-4 16,6 9 0-16,-16-8-24 15,1 12 12-15,-20-8-12 16,20 21 8-16,-15-4-20 0,5 9 20 16,0 4 32-16,10 4-12 0,-10 9 36 15,10 4-28-15,-1 18-4 16,6 8-8-16,-5 22 20 15,9 4-12-15,-4 13 12 16,14 0-12-16,-5 0 12 16,10-13-16-16,0 5 24 15,0-10-20-15,0 14 24 16,0-9-24-16,0 0-64 16,-10 0 24-16,-4-17-16 15,4-4 28-15,-14-14 8 16,9-8 8-16,-9-9 8 15,4-4-4-15,-4-13-56 16,0-4 28-16,9-13-252 16,6 0 152-16</inkml:trace>
        </inkml:traceGroup>
        <inkml:traceGroup>
          <inkml:annotationXML>
            <emma:emma xmlns:emma="http://www.w3.org/2003/04/emma" version="1.0">
              <emma:interpretation id="{40167765-E805-4185-8D1C-87E452201C6A}" emma:medium="tactile" emma:mode="ink">
                <msink:context xmlns:msink="http://schemas.microsoft.com/ink/2010/main" type="inkWord" rotatedBoundingBox="22389,3099 23464,3084 23478,4082 22403,4097"/>
              </emma:interpretation>
              <emma:one-of disjunction-type="recognition" id="oneOf7">
                <emma:interpretation id="interp7" emma:lang="" emma:confidence="0">
                  <emma:literal>L)</emma:literal>
                </emma:interpretation>
                <emma:interpretation id="interp8" emma:lang="" emma:confidence="0">
                  <emma:literal>L )</emma:literal>
                </emma:interpretation>
                <emma:interpretation id="interp9" emma:lang="" emma:confidence="0">
                  <emma:literal>L ,</emma:literal>
                </emma:interpretation>
                <emma:interpretation id="interp10" emma:lang="" emma:confidence="0">
                  <emma:literal>1)</emma:literal>
                </emma:interpretation>
                <emma:interpretation id="interp11" emma:lang="" emma:confidence="0">
                  <emma:literal>L ]</emma:literal>
                </emma:interpretation>
              </emma:one-of>
            </emma:emma>
          </inkml:annotationXML>
          <inkml:trace contextRef="#ctx0" brushRef="#br0" timeOffset="77820.901">19966 2449 488 0,'-15'13'180'0,"15"-13"-140"0,0 35-12 0,0-14 84 16,-5 5-68-16,-5 17 60 15,6 0-60-15,-16 18 16 16,6-1-40-16,-1 1 16 16,-4-5-20-16,4-9 8 15,15 1-12-15,0-18-16 16,5 0 0-16,29-17 48 16,0 5-24-16,10-10 8 15,4 1-16-15,1-5-156 16,-10 1 76-16</inkml:trace>
          <inkml:trace contextRef="#ctx0" brushRef="#br0" timeOffset="78184.8689">20417 2328 540 0,'25'-13'200'0,"-25"13"-156"0,39 9-12 0,-15-1 124 15,0 1-92-15,25 8 96 16,-6 9-92-16,16 22 48 16,-1 8-72-16,0 30 40 15,-9 1-48-15,-15 8 16 16,0-5-32-16,-24-16 36 16,-10-5-32-16,-49-9-24 15,1-4 0-15,-35 1-336 16,0-6 184-16,-28 1-484 15,18-4 356-15</inkml:trace>
        </inkml:traceGroup>
      </inkml:traceGroup>
    </inkml:traceGroup>
    <inkml:traceGroup>
      <inkml:annotationXML>
        <emma:emma xmlns:emma="http://www.w3.org/2003/04/emma" version="1.0">
          <emma:interpretation id="{221A410E-22EE-48F8-BD2A-9048FC5943F1}" emma:medium="tactile" emma:mode="ink">
            <msink:context xmlns:msink="http://schemas.microsoft.com/ink/2010/main" type="paragraph" rotatedBoundingBox="3984,5538 24195,5748 24175,7750 3964,754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6933F74-76D1-4DA5-8525-186D4C1F8E7A}" emma:medium="tactile" emma:mode="ink">
              <msink:context xmlns:msink="http://schemas.microsoft.com/ink/2010/main" type="line" rotatedBoundingBox="3984,5538 24195,5748 24175,7750 3964,7541"/>
            </emma:interpretation>
          </emma:emma>
        </inkml:annotationXML>
        <inkml:traceGroup>
          <inkml:annotationXML>
            <emma:emma xmlns:emma="http://www.w3.org/2003/04/emma" version="1.0">
              <emma:interpretation id="{1E314703-CF81-4DE1-835F-C6D1E27CAA26}" emma:medium="tactile" emma:mode="ink">
                <msink:context xmlns:msink="http://schemas.microsoft.com/ink/2010/main" type="inkWord" rotatedBoundingBox="3979,6048 4960,6058 4953,6762 3972,6752"/>
              </emma:interpretation>
            </emma:emma>
          </inkml:annotationXML>
          <inkml:trace contextRef="#ctx0" brushRef="#br0" timeOffset="28865.5542">2024 5407 464 0,'-39'-13'176'0,"39"13"-140"0,-34-13-8 0,19 5 40 16,5 8-44-16,-4-9 60 15,-6 9-48-15,1-13 56 16,9-4-56-16,-14 8 36 16,5 1-40-16,-11-1 52 15,11 5-48-15,-20 4 12 16,10 8-32-16,-25 14 64 16,11-1-48-16,-25 27 40 15,19 8-40-15,10 17 36 16,15 5-40-16,29 4 4 15,19-4-20-15,30-13 0 16,4-9-4-16,24-17 28 16,6-9-20-16,24-17-12 15,-5-4-8-15,9-22 48 16,-14-5-24-16,-19-25 0 16,-15 4-12-16,-24-30 28 15,-10 4-20-15,-30-8-12 16,-4 8-8-16,-38-4 4 15,-1 13 0-15,-29-13 0 16,9 30 0-16,1 0-20 0,0 13 12 16,-1 13-12-16,25 9 8 0,0 0-184 15,20 12 104-15</inkml:trace>
        </inkml:traceGroup>
        <inkml:traceGroup>
          <inkml:annotationXML>
            <emma:emma xmlns:emma="http://www.w3.org/2003/04/emma" version="1.0">
              <emma:interpretation id="{89F15974-567F-478D-888E-87CEAD6C9DE2}" emma:medium="tactile" emma:mode="ink">
                <msink:context xmlns:msink="http://schemas.microsoft.com/ink/2010/main" type="inkWord" rotatedBoundingBox="6262,6457 6668,6461 6664,6830 6258,682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9526.3125">3743 6020 800 0,'-34'5'296'0,"34"-5"-232"0,25 13-16 0,-6-9-24 16,10 5-24-16,15-9 8 16,14 0-4-16,35-9-124 15,4 9 64-15</inkml:trace>
          <inkml:trace contextRef="#ctx0" brushRef="#br0" timeOffset="29382.4303">3816 5740 716 0,'-5'-22'264'0,"5"22"-204"0,5-17-16 0,5 13 108 15,5 4-92-15,4-9 8 16,-4 9-40-16,19-4 0 16,-10 4-16-16,20 0-60 15,-5 4 24-15,14 0-376 16,-4 5 220-16</inkml:trace>
        </inkml:traceGroup>
        <inkml:traceGroup>
          <inkml:annotationXML>
            <emma:emma xmlns:emma="http://www.w3.org/2003/04/emma" version="1.0">
              <emma:interpretation id="{6771368A-49C2-4CAC-A775-370AB7269A69}" emma:medium="tactile" emma:mode="ink">
                <msink:context xmlns:msink="http://schemas.microsoft.com/ink/2010/main" type="inkWord" rotatedBoundingBox="7357,5860 10263,5890 10250,7097 7344,706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0111.8718">4841 5489 684 0,'-38'-8'252'0,"38"8"-192"0,9 0-20 0,1-5 68 15,9 5-68-15,40-8 44 16,9-1-48-16,34 0 8 16,10 9-28-16,24-8-8 15,-15 3-4-15,30-3-4 16,-20-1 0-16,-24 9 16 16,-5 0-8-16,-29-8 40 15,-15 8-24-15,-10-9 84 16,-14 9-60-16,-19-4-4 15,-5 4-28-15,-10-9 8 16,0 9-16-16,-10-9-4 16,-5 18 0-16,-9-9-16 15,14 4 8-15,-14 5-4 16,14 8 0-16,-24 5 24 16,5 17-8-16,-14 25-20 15,4 6 4-15,-10 16-12 16,5 5 8-16,-4-5 8 15,14-13 4-15,0 1 8 16,0-14-4-16,5-4 8 16,9-8-8-16,-4-18 24 15,0-8-16-15,-1-22 32 16,1-5-28-16,-20-25 20 16,15 4-20-16,-15-34 0 0,6 4-8 15,-16-35-16-15,15 9 4 16,-14-9 12-16,24 9-4 0,-5 13 8 15,14 13-8-15,6 8-28 16,4 18 12-16,20-4 12 16,4 12 4-16,6 5-124 15,9 4 64-15</inkml:trace>
          <inkml:trace contextRef="#ctx0" brushRef="#br0" timeOffset="30316.9172">6250 5887 852 0,'-4'8'316'0,"4"-8"-248"0,14 13-16 15,1-8-12 1,-6-1-32-16,-4-8 4 15,5 4-4-15</inkml:trace>
          <inkml:trace contextRef="#ctx0" brushRef="#br0" timeOffset="30864.4912">7203 5390 684 0,'0'-17'252'0,"0"17"-192"0,43-13-20 0,-14 8 32 16,1 5-48-16,18 0 8 15,6 0-20-15,-1 0 20 16,-4 9-20-16,-1 0-40 15,1-1 16-15,-10 1-120 16,-10-5 72-16,-19 5-96 16,-1 0 88-16,-18-1-88 15,-1 1 88-15,-19-1 24 16,4-3 28-16,-9-5-4 16,5 8 12-16,-5 1 32 15,5 8-16-15,0 22 116 16,14 0-72-16,1 39 40 15,9-9-52-15,5 22 20 16,5-9-32-16,0 0 52 16,9-13-44-16,-9 0 88 15,5-9-68-15,-15-8 88 16,5-4-84-16,-19-18 68 0,4-4-72 0,-24-22-12 16,-5 0-28-16,-14-16 16 15,5-1-20-15,-6-9-12 16,16 5-4-16,-6-9 20 15,15 9-8-15,0-5-20 16,15 9 4-16,-1-9-224 16,10 9 124-16,1-17-516 15,9 9 348-15</inkml:trace>
          <inkml:trace contextRef="#ctx0" brushRef="#br0" timeOffset="31225.0614">7086 5140 684 0,'-5'-18'252'0,"5"18"-192"0,5-4-20 15,-5 0 144 1,10 4-108-16,4-5 84 0,6 5-92 0,14 0 44 16,9 5-68-16,21-5 48 15,4 4-52-15,9 0 16 16,-13 1-36-16,-6-10 8 15,-10 14-16-15,-9-9-220 16,-5 4 116-16,-5-4-468 16,-4 5 312-16</inkml:trace>
        </inkml:traceGroup>
        <inkml:traceGroup>
          <inkml:annotationXML>
            <emma:emma xmlns:emma="http://www.w3.org/2003/04/emma" version="1.0">
              <emma:interpretation id="{E7C94415-53DE-4F6F-9094-108958B29F37}" emma:medium="tactile" emma:mode="ink">
                <msink:context xmlns:msink="http://schemas.microsoft.com/ink/2010/main" type="inkWord" rotatedBoundingBox="10886,5610 13580,5638 13559,7640 10865,761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2424.1732">8335 5943 404 0,'-10'-13'148'0,"10"13"-112"0,0-9-12 16,0 5 84 0,0 4-64-16,0-4 80 15,0 8-72-15,0 0 28 0,5 0-48 0,0 1 36 16,4 3-40-16,6 1 20 15,9 4-28-15,20-9 16 16,-5 1-20-16,29-10 0 16,-10 1-8-16,25-5 20 31,-1 9-16-31,-14-8-4 0,5 8-4 0,-24-5-24 16,-1 5 12-16,-14-13-128 15,-14 13 76-15,-10-12-260 16,-6 12 180-16</inkml:trace>
          <inkml:trace contextRef="#ctx0" brushRef="#br0" timeOffset="32665.5283">8650 5606 424 0,'-19'9'156'0,"19"-9"-120"0,0 47-8 15,0-17 104 1,0 1-76-16,0 16 92 16,0 5-84-16,-5 4 56 15,0-4-68-15,0 0-4 16,-4-9-28-16,-6 0-12 16,5-4-4-16,1-9 12 15,9-4-8-15,0-9-28 16,5-4 8-16</inkml:trace>
          <inkml:trace contextRef="#ctx0" brushRef="#br0" timeOffset="33384.336">9331 5947 696 0,'-10'13'256'0,"10"-13"-196"0,53 0-20 0,-9 0 68 16,14 0-68-16,35-4 28 15,4 4-40-15,39-18 72 16,0 10-56-16,29-14 24 15,-14 9-40-15,4-13 0 16,-19 13-16-16,-5-8 12 16,-24 12-16-16,-14-12-4 15,-25 12 0-15,-25 0-136 16,-9 1 72-16,-34-5-320 16,-9 4 212-16</inkml:trace>
          <inkml:trace contextRef="#ctx0" brushRef="#br0" timeOffset="33849.9857">9345 6085 424 0,'10'-4'156'0,"-10"4"-120"0,82-13-8 0,-38 9 8 15,10 4-24-15,9 0-20 16,0 4 0-16,5 5 32 15,-5 4-16-15,5 8 36 16,-5 5-28-16,-14 22 76 16,-1 3-56-16,-14 23 12 15,-4 4-28-15,-26-1 24 16,-4-3-28-16,-29-5 20 16,5-9-20-16,-25-12 20 15,1-9-24-15,-25-18-12 16,5-3-4-16,-10-18 64 15,20 0-32-15,0-22 32 16,24 0-32-16,19-21-16 16,15 4-8-16,34-13 4 15,5 9-4-15,34-4 8 16,-15 8-8-16,20 4 40 16,0 14-20-16,14 8 4 15,0 8-16-15,5 10 0 16,-4 3-4-16,-6 5 12 0,-14 5-12 15,-15-10 32 1,-9 1-24-16,-10-5 32 0,-10 1-32 16,-15-10-76-16,-4 1 32 0</inkml:trace>
          <inkml:trace contextRef="#ctx0" brushRef="#br0" timeOffset="33113.567">9797 4893 436 0,'19'-30'160'0,"-19"30"-124"0,20-13-8 0,-10 13 132 15,4 9-92-15,10 17 60 16,1 8-72-16,14 22 0 16,-1 9-32-16,11 9 12 15,0-10-20-15,-1 5 8 16,-4-4-12-16,-20 4 0 15,-4 0-4-15,-35-12 20 16,1-1-16-16,-25-17-40 16,0-9 16-16,-15-22 0 15,11 1 12-15,-11-35 0 16,10 9 0-16,1-22 0 16,14 9 0-16,19-9-36 15,15 9 20-15,19 4-4 16,10 4 12-16,19 5 32 0,1-5-12 15,19 14 12-15,0 3-12 0,4 10-8 16,-4 3 0-16,-19 10-128 16,-1 3 68-16,-9-4-348 15,-20-4 224-15</inkml:trace>
          <inkml:trace contextRef="#ctx0" brushRef="#br0" timeOffset="34134.8023">10361 6193 372 0,'-34'-17'140'0,"34"17"-112"0,-5-4-4 0,0-1 164 16,10 10-108-16,-10 3 116 15,0 5-112-15,-10 26 20 16,6 4-64-16,-25 26 64 15,9 0-56-15,-4 9 36 16,5-9-48-16,0-4 52 16,14-9-52-16,10-8-16 15,10-9-12-15,29-9 16 16,4-4-12-16,30-9-40 16,0 0 16-16</inkml:trace>
        </inkml:traceGroup>
        <inkml:traceGroup>
          <inkml:annotationXML>
            <emma:emma xmlns:emma="http://www.w3.org/2003/04/emma" version="1.0">
              <emma:interpretation id="{3D1E3FD9-C2F4-4159-BCC6-9E08D59FBCE7}" emma:medium="tactile" emma:mode="ink">
                <msink:context xmlns:msink="http://schemas.microsoft.com/ink/2010/main" type="inkWord" rotatedBoundingBox="14237,5703 16336,5725 16323,6898 14225,687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5756.644">12955 5308 652 0,'0'-13'244'15,"0"13"-192"-15,73-17-12 0,-15 17 84 16,0 8-76-16,35 14 16 16,-1 4-40-16,5 26 4 15,-9 4-16-15,-6 30 0 16,-14-4-4-16,-14 5 4 16,-11-5-8-16,-33-9 104 15,-10-12-60-15,-39-10 52 16,0-3-60-16,-43-14 52 15,4-8-56-15,-29-8 12 16,10-5-32-16,0-9 0 16,19 5-8-16,5-18-8 15,25 0 4-15,-1-17-112 0,30 5 60 16,-1-22-316-16,15 8 204 0</inkml:trace>
          <inkml:trace contextRef="#ctx0" brushRef="#br0" timeOffset="36029.8712">13246 5140 820 0,'-14'-31'304'0,"14"31"-236"0,10-30-20 0,-1 13 124 16,11 4-104-16,14-9 88 16,5 5-92-16,14 0 12 15,1 8-44-15,4-4-12 16,0 9-12-16,0-5 20 16,-4 5-16-16,4-1-100 15,-9 5 44-15</inkml:trace>
          <inkml:trace contextRef="#ctx0" brushRef="#br0" timeOffset="35430.2905">13339 5321 632 0,'-20'-13'236'0,"20"13"-184"0,0 0-16 16,-5 9 72-1,1 4-68-15,-6 12 80 0,0 14-68 0,-4 26-8 16,9 0-28-16,0 13-12 16,5-1 0-16,0-8 12 15,5 1-8-15,-5-19-4 16,0-12 0-16</inkml:trace>
          <inkml:trace contextRef="#ctx0" brushRef="#br0" timeOffset="34975.6385">11726 5481 464 0,'-15'-22'176'0,"15"22"-140"0,-10-9-8 16,1 1 152 0,9 8-104-16,0-5 128 15,-5 1-116-15,0-4 52 16,10 3-80-16,9-3 8 15,11 3-36-15,28-3-32 16,1 8 0-16,28-9-8 0,1 9 0 16,19-13 8-16,-5 9 0 15,15-5 0-15,-10 5 0 0,-10-1 8 16,-9 5-4-16,-25-4 16 16,-5 8-12-16,-23-8 76 15,-6-5-48-15,-19 9-4 16,-5 0-20-16,-20 0 8 15,1 5-12-15,-25 3-20 16,10 5 4-16,-14 18-4 16,9 3 4-16,-15 31 8 15,11 0 0-15,-6 12 0 16,15 10 0-16,-5-9 0 16,15-14 0-16,-5-12-20 15,19-4 12-15,-10-14 20 16,11-4-4-16,-6-12 40 15,5-5-24-15,-9-9 4 16,9-4-16-16,-19-22-8 16,15 5 0-16,-16-35 12 15,16 5-8-15,-20-35-4 16,10 0 0-16,-10-5-16 16,0 10 8-16,4 7 4 15,1 19 0-15,0-1 44 16,10 17-24-16,-6 1 24 15,16 12-24-15,4 5-52 16,5 13 16-16,14 4 4 0,6 4 8 16,9 5-208-16,-5 8 116 15</inkml:trace>
          <inkml:trace contextRef="#ctx0" brushRef="#br0" timeOffset="35144.5824">12761 5822 944 0,'-15'4'352'0,"15"-4"-276"0,24 9-20 0,-19-9 24 16,0 8-56-16,0-8-12 16,9 0-4-16</inkml:trace>
        </inkml:traceGroup>
        <inkml:traceGroup>
          <inkml:annotationXML>
            <emma:emma xmlns:emma="http://www.w3.org/2003/04/emma" version="1.0">
              <emma:interpretation id="{3E20BC28-E511-4F0D-B694-673C18CFF7DD}" emma:medium="tactile" emma:mode="ink">
                <msink:context xmlns:msink="http://schemas.microsoft.com/ink/2010/main" type="inkWord" rotatedBoundingBox="17178,5681 20908,5720 20892,7188 17162,714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8158.5538">15389 5463 416 0,'-24'-13'152'0,"24"13"-116"0,0 0-12 0,0-4 144 31,5 4-96-31,19-4 32 0,0-1-60 0,30-3 16 16,4 4-32-16,15-5 0 16,0 9-16-16,4-4-8 15,-4 4 0-15,10-9 20 16,-15 5-12-16,-5-5-4 15,-14 9-4-15,-6-9 20 16,-18 5-12-16,-16-9 4 16,-4 13-8-16,-19-4-8 15,-1 4 4-15,-19 4 20 16,10 13-12-16,-10 5-20 16,9 4 0-16,1 30-4 15,5 4 4-15,-6 27 32 16,11-1-12-16,-6-8-4 15,11 0-4-15,-6-14-24 16,1-12 12-16,-16-9 20 16,16-8-4-16,-10-9 16 15,-1-4-16-15,-9-14 40 16,10-4-24-16,-20-12-24 16,10 4 0-16,-5-22 8 15,15-5-4-15,-20-16 8 0,25-9-8 16,-10-22-4-16,14 9 4 15,-9-13 40-15,14 17-24 0,-4 9 44 16,4 13-36-16,-5 4 12 16,15 13-24-16,-9 0-16 15,18 9-4-15,-9 4-16 16,15 8 12-16,9-3-252 16,10 12 144-16,10 5-484 15,-5 8 340-15</inkml:trace>
          <inkml:trace contextRef="#ctx0" brushRef="#br0" timeOffset="38297.9247">16210 5727 736 0,'10'39'272'16,"-10"-39"-208"-16,29 21-20 0,-14-12-8 15,-1 0-28-15,10-1 16 16,6 5-16-16</inkml:trace>
          <inkml:trace contextRef="#ctx0" brushRef="#br0" timeOffset="37453.1587">14626 5964 676 0,'-9'5'248'0,"9"-5"-192"0,48 4-16 0,-14-8 48 16,10 4-56-16,14-9 24 15,5 9-36-15,5-9-168 16,0 9 80-16</inkml:trace>
          <inkml:trace contextRef="#ctx0" brushRef="#br0" timeOffset="37289.2227">14709 5805 488 0,'-10'-18'180'0,"10"18"-140"0,34 0-12 16,-10-4 92 0,1 4-72-16,18-4 0 0,-4 4-32 15,5 0-4-15,-5 4-4 0</inkml:trace>
          <inkml:trace contextRef="#ctx0" brushRef="#br0" timeOffset="38790.0459">16837 5330 808 0,'10'-18'300'0,"-10"18"-232"0,68-17-20 0,-25 8-8 16,-4 5-32-16,19 0 4 16,-4 4-4-16,14 0 20 15,-10 8-16-15,-9-3-120 16,-10-1 60-16,-15 5-108 16,-5-1 92-16,-19-3 4 15,-4 3 36-15,-21-8 16 16,6 5 8-16,-20-5 0 15,10 4 0-15,-10 0 32 16,15 5-16-16,-6 12 12 16,11 1-16-16,-10 34 44 15,29 9-28-15,-5 34 12 16,10-8-24-16,-5 4-16 16,0-9-4-16,10-12 72 15,-6-10-36-15,-8-7 68 16,4-6-60-16,-15-7 44 15,5-5-48-15,-19-14 16 16,5-3-32-16,-25-13 28 16,10-5-32-16,-24-8-12 15,20-1-8-15,-11-12 28 16,15 0-12-16,-9-13-12 16,14 8-4-16,0-17-216 15,14 5 120-15,10-36-500 16,10 10 336-16</inkml:trace>
          <inkml:trace contextRef="#ctx0" brushRef="#br0" timeOffset="39004.1879">16837 5079 644 0,'14'-47'236'0,"-14"47"-180"0,30-39-20 0,-11 21 212 15,5 10-144-15,20-10 80 16,0 10-108-16,14-1 12 16,5 9-52-16,-5 0-100 15,6 5 32-15,8-1-544 16,-8 4 316-16</inkml:trace>
          <inkml:trace contextRef="#ctx0" brushRef="#br0" timeOffset="41927.604">17682 5986 300 0,'-29'-9'112'0,"29"9"-88"0,-19 0-8 16,9 0 196-1,5 5-120-15,0-10 140 16,5 5-132-16,10-4 8 16,9 4-64-16,30-4 36 15,4 8-48-15,20-8-8 16,5-1-12-16,-5-3 8 0,9 3-12 0,-14-3 16 16,-4 8-16-16,-6-9-4 15,-14 9 0-15,-6-9-24 16,-13 9 12-16</inkml:trace>
          <inkml:trace contextRef="#ctx0" brushRef="#br0" timeOffset="42378.3031">18061 5507 496 0,'-10'-18'184'0,"10"18"-140"0,10-17-16 16,-10 17 164-16,0 0-112 0,0 9 28 15,0 8-64-15,-10 30 0 16,10 1-28-16,-4 21 8 15,-6 9-12-15,-5 4 12 16,1-9-16-16,-11 5-4 16,11-13 0-16,9 0-172 15,0-5 92-15,5-12-376 16,10-10 252-16</inkml:trace>
          <inkml:trace contextRef="#ctx0" brushRef="#br0" timeOffset="41463.3683">18105 5891 404 0,'0'9'148'0,"0"-9"-112"0,-20 25-12 16,11-12 152-1,4 5-100-15,-15 3 68 16,20 5-84-16,-19 4 64 16,9 5-72-16,-4 8-16 15,9 0-24-15,0 5 8 16,5-1-12-16,0-3-4 15,10-1 0-15,-1-13 28 16,1-4-16-16,-10-17-136 16,5-1 64-16</inkml:trace>
        </inkml:traceGroup>
        <inkml:traceGroup>
          <inkml:annotationXML>
            <emma:emma xmlns:emma="http://www.w3.org/2003/04/emma" version="1.0">
              <emma:interpretation id="{6935864C-2BDB-4ED3-BBB4-14AE93DDD785}" emma:medium="tactile" emma:mode="ink">
                <msink:context xmlns:msink="http://schemas.microsoft.com/ink/2010/main" type="inkWord" rotatedBoundingBox="21306,5749 24195,5779 24176,7600 21287,7570"/>
              </emma:interpretation>
              <emma:one-of disjunction-type="recognition" id="oneOf13">
                <emma:interpretation id="interp17" emma:lang="" emma:confidence="0">
                  <emma:literal>to</emma:literal>
                </emma:interpretation>
                <emma:interpretation id="interp18" emma:lang="" emma:confidence="0">
                  <emma:literal>so</emma:literal>
                </emma:interpretation>
                <emma:interpretation id="interp19" emma:lang="" emma:confidence="0">
                  <emma:literal>no</emma:literal>
                </emma:interpretation>
                <emma:interpretation id="interp20" emma:lang="" emma:confidence="0">
                  <emma:literal>fo</emma:literal>
                </emma:interpretation>
                <emma:interpretation id="interp21" emma:lang="" emma:confidence="0">
                  <emma:literal>Fo</emma:literal>
                </emma:interpretation>
              </emma:one-of>
            </emma:emma>
          </inkml:annotationXML>
          <inkml:trace contextRef="#ctx0" brushRef="#br0" timeOffset="45190.391">20466 6016 728 0,'0'9'268'0,"0"-9"-208"0,49-5-16 0,-15 1-8 15,14 8-28-15</inkml:trace>
          <inkml:trace contextRef="#ctx0" brushRef="#br0" timeOffset="45069.0684">20549 5774 840 0,'-39'-47'312'0,"39"47"-244"0,5-39-16 0,-5 13 136 16,14 17-112-16,20-12 60 16,0 4-80-16,15-1-44 15,9 5-8-15,0 13-224 16,1 5 120-16,-11 8-676 15,-9 8 432-15</inkml:trace>
          <inkml:trace contextRef="#ctx0" brushRef="#br0" timeOffset="45485.2092">21447 5796 540 0,'-24'-61'200'0,"24"61"-156"0,-34-47-12 16,20 34 140-1,4 9-100-15,-14 4 32 16,4 8-60-16,-9 14-28 0,5 4-8 0,-1 13 16 16,16 0-12-16,9-1-4 15,9-3-4-15,30-5 12 16,5-8-8-16,5-5 4 16,9-4-4-16,0-13 20 15,0 0-16-15,-19-22 24 16,-5 5-24-16,-24-26 12 15,-5 0-12-15,-10-13 20 16,-14 4-20-16,-6-13-4 16,6 22-4-16,-1 8-48 15,6 14 24-15</inkml:trace>
          <inkml:trace contextRef="#ctx0" brushRef="#br0" timeOffset="43683.763">18746 5973 664 0,'0'-9'244'0,"0"9"-188"0,0 0-16 0,0 0 100 16,20 0-84-16,9-4 40 15,14 4-56-15,45-4 56 16,-1-1-56-16,54 1 8 16,-14 4-28-16,13-4 24 15,-8 4-28-15,-6-9-4 16,-19 18-8-16,-10-18-32 16,-29 9 16-16,-34-4-32 15,0 4 28-15,-49-5-152 16,-4 1 92-16,-20-4-284 15,-5-1 200-15</inkml:trace>
          <inkml:trace contextRef="#ctx0" brushRef="#br0" timeOffset="44149.5277">18848 6141 320 0,'24'-4'120'0,"-24"4"-96"0,25 9-4 0,-16-5 60 16,6 5-48-16,4 17 48 15,-4 4-44-15,4 26-12 16,-4 4-12-16,0 14 16 16,-6-5-16-16,-14 0 4 15,1-8-8-15,-16-14 28 16,6-4-20-16,-16-13 48 15,1-4-36-15,-5-17-24 16,5 0-4-16,-5-18 60 16,10 5-32-16,0-18-12 15,14 0-8-15,0-12 0 16,25 4-4-16,4-9 16 16,10 13-12-16,10-4 60 15,0 12-40-15,5 1 32 16,9 13-32-16,6 4-16 15,4 4-8-15,0 0-4 16,-5 5 0-16,0-5 16 16,-4 5-8-16,-20-9 32 15,0 4-24-15,-15-8-32 16,-4 4 8-16,-15-4-244 16,0 4 136-16,-5-9-372 15,-5 5 272-15</inkml:trace>
          <inkml:trace contextRef="#ctx0" brushRef="#br0" timeOffset="42926.2612">18843 5075 228 0,'10'-26'84'0,"-10"26"-64"0,19-22-8 0,-4 18 144 15,0 4-88-15,9 9 96 16,5 3-96-16,5 23 28 15,5 4-56-15,5 8 64 16,-5 1-56-16,-10 8-8 16,0 0-24-16,-15 18 16 15,-4-10-20-15,-24 5 48 16,-6-4-32-16,-14-9 12 16,0-8-24-16,-19-9 20 15,9-13-24-15,-5-26-48 16,6 0 20-16,-1-26-40 15,10-4 32-15,5-18-16 16,19 9 24-16,15-4-44 16,9 8 32-16,20 5 52 15,5 9-16-15,20-5 12 16,-1 13-12-16,15 0 20 16,-15 8-16-16,5 1-108 15,-14 8 48-15,-1 1-296 16,1-5 188-16</inkml:trace>
          <inkml:trace contextRef="#ctx0" brushRef="#br0" timeOffset="44481.9161">19290 6301 384 0,'0'-4'140'0,"0"4"-108"0,34 0-8 0,-14 0 64 16,-1 9-52-16,5-1 92 16,-4 5-72-16,14-4 36 15,5 4-56-15,0-5 52 16,-1 1-52-16,-3-9 0 16,-6-4-20-16,0-1 16 15,-5 1-20-15,-9-5 32 16,-1 1-28-16,1-10-4 15,-1 10-8-15,-9-9-16 16,10 12 8-16,-15-12 4 16,5 13 0-16,-5-1-220 15,0 5 120-15</inkml:trace>
          <inkml:trace contextRef="#ctx0" brushRef="#br0" timeOffset="44828.8653">19426 6163 436 0,'-9'-9'160'0,"9"9"-124"0,9-8-8 0,-4 3 116 16,0 10-84-16,0-5 80 15,-5 8-80-15,0 14 40 16,0 4-60-16,-10 21 60 15,5 5-60-15,-14 17 52 16,19 0-52-16,-15 0 40 16,-4-8-44-16,19-9 16 15,-5-9-32-15,5-4 16 16,5-9-20-16,-5-8 20 16,29-1-24-16,0-8 32 15,-5 0-28-15,20-17 4 16,-5 8-12-16,19-4-112 15,1-8 56-15,9-5-324 16,5 0 208-16</inkml:trace>
          <inkml:trace contextRef="#ctx0" brushRef="#br0" timeOffset="43353.3833">19621 5243 612 0,'-15'13'228'0,"15"-13"-180"0,10 9-12 0,-5-5 36 15,4 5-48-15,11-1 32 16,4 5-28-16,5-8-8 16,5 3-12-16,10-8 4 15,-5 0-8-15,24-4 8 16,-24 4-8-16,-10-9 24 16,5 5-16-16,-15-9 4 15,-9 0-8-15,-10-13 4 16,-10 5-8-16,-14-23-12 15,5 10 4-15,-15-14 4 16,5 9 0-16,-5 1-20 16,-10 12 12-16,24 17 4 15,-14 9 4-15,5 22 24 16,5 8-12-16,-5 22 76 16,0 0-52-16,-5 8 24 15,14 0-40-15,1 10-16 16,4-1-8-16,1 0 28 15,-1-5-12-15,15-3 24 16,0-5-24-16,-5-8-208 16,10-10 108-16,-5-7-512 15,0-14 332-15</inkml:trace>
        </inkml:traceGroup>
      </inkml:traceGroup>
    </inkml:traceGroup>
    <inkml:traceGroup>
      <inkml:annotationXML>
        <emma:emma xmlns:emma="http://www.w3.org/2003/04/emma" version="1.0">
          <emma:interpretation id="{37004846-7CAF-4E26-8897-9E582EB14F91}" emma:medium="tactile" emma:mode="ink">
            <msink:context xmlns:msink="http://schemas.microsoft.com/ink/2010/main" type="paragraph" rotatedBoundingBox="1946,8625 15535,9006 15492,10568 1902,101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AC0EB5-9B58-4735-A8C0-DC6E3C0F08ED}" emma:medium="tactile" emma:mode="ink">
              <msink:context xmlns:msink="http://schemas.microsoft.com/ink/2010/main" type="line" rotatedBoundingBox="1946,8625 15535,9006 15492,10568 1902,10187">
                <msink:destinationLink direction="with" ref="{6379A556-DBDE-47D1-B9AF-EEC98C323C1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4E18ECB-0E91-4235-BAD7-C5FFC0661DB7}" emma:medium="tactile" emma:mode="ink">
                <msink:context xmlns:msink="http://schemas.microsoft.com/ink/2010/main" type="inkWord" rotatedBoundingBox="1942,8786 4427,8856 4406,9626 1920,9556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2990.898">-605 8124 592 0,'-5'-35'220'0,"10"31"-172"0,0-5-12 16,-5 9 48 0,5 17-8-16,0 14-36 15,-5 8 4-15,0-1-28 16,5 10-8-16,-5 12-4 0,4 5-4 15,-4 4 0-15,5-4 8 0,0-9-4 16,-5-4 40-16,0-9-20 16,5-4-76-16,0-13 28 15</inkml:trace>
          <inkml:trace contextRef="#ctx0" brushRef="#br0" timeOffset="123349.3911">352 8063 768 0,'-24'-26'284'0,"19"31"-220"0,-5 12-20 0,1-4-32 0,-11 8-16 16,-14 10-128-16,-14-1 72 16,-25 0-84-16,-20 0 84 15,-9 1-12-15,10-1 44 16,14-9 68-16,10-3-20 15,0-5 72-15,15 0-52 16,19-5 108-16,10 1-88 16,14 8 56-16,15-8-72 15,9 8-4-15,11 9-24 0,9 0-12 16,19-5 0-16,5 10 20 16,10-1-12-16,5-4 4 15,-10 4-8-15,1-4-16 16,-11-4 4-16,-4-1 4 15,-10 1 0-15,4-5-168 0,-9-4 92 16,0-9-456 0,15-4 300-16,14-17 20 15</inkml:trace>
          <inkml:trace contextRef="#ctx0" brushRef="#br0" timeOffset="123501.3374">634 8214 756 0,'-53'-8'280'0,"28"3"-216"0,-14 1-20 0,20 13-460 16</inkml:trace>
          <inkml:trace contextRef="#ctx0" brushRef="#br0" timeOffset="123634.6926">527 8435 852 0,'-29'-26'316'0,"34"39"-248"0,0 8-16 0,0-4 32 0,-1 5-56 16,-4 0 16-16,0 4-28 16,0-1 8-16,0 1-12 15,5-8-132-15,5 8 68 0,0-9-292 16,4-4 196-16,1-5-324 16</inkml:trace>
          <inkml:trace contextRef="#ctx0" brushRef="#br0" timeOffset="123920.8421">1037 8413 592 0,'0'26'220'0,"5"-5"-172"0,-5 18-12 0,0-8-108 16,0 7 32-16,0-3 4 15,0 0 24-15,-5-5 12 16,5-4 0-16,0-9-12 15,0-4 8 1,0-13 40-16,0-9-24 0,5-12 16 16,0-14-16-16,0-12 12 15,5-5-16-15,4 0 16 16,10 9-16-16,10 4 48 0,10 9-28 0,0 8-24 31,0 5-4-31,4 4-36 16,-4 9 20-16</inkml:trace>
          <inkml:trace contextRef="#ctx0" brushRef="#br0" timeOffset="124313.1391">1868 8426 496 0,'0'-9'184'0,"0"9"-140"0,-19-4-16 0,9 0 40 15,0 8-44-15,-9 0 52 16,4 5-44-16,-9 4 64 16,0 8-56-16,-6 10 20 15,11 3-40-15,-5 9 16 16,9 5-20-16,5-1 0 16,15 1-8-16,5-9 4 15,14 0-8-15,-4-13-64 16,9-5 32-16,10-12-128 15,0-5 84-15</inkml:trace>
        </inkml:traceGroup>
        <inkml:traceGroup>
          <inkml:annotationXML>
            <emma:emma xmlns:emma="http://www.w3.org/2003/04/emma" version="1.0">
              <emma:interpretation id="{AF9C2AD5-3339-413C-B1FD-336F76C64BBD}" emma:medium="tactile" emma:mode="ink">
                <msink:context xmlns:msink="http://schemas.microsoft.com/ink/2010/main" type="inkWord" rotatedBoundingBox="4829,8911 7327,8982 7301,9904 4803,9834"/>
              </emma:interpretation>
            </emma:emma>
          </inkml:annotationXML>
          <inkml:trace contextRef="#ctx0" brushRef="#br0" timeOffset="124761.8584">2407 8180 580 0,'-4'-13'216'0,"4"13"-168"0,4 0-12 16,-8 0 68-16,4 0-64 16,-5 4 80-16,0 5-68 0,-5 8 8 15,10 9-36-15,-10 9-4 16,6 3-12-16,-6 14-8 16,10 0 4-16,-20 8 12 15,11 1-8-15,-11-5 4 16,10-4-4-16,-4-9 12 15,4-4-12-15,0-17-4 16,6 3 0-16,4-16-40 16,4-9 20-16,11-26-84 15,4-4 60-15,11-9-92 16,-1 5 76-16,0-5 12 16,0 13 24-16,-5 4 76 15,-4 14-28-15,-6 8 84 16,-4 8-60-16,-10 18 72 15,0 4-72-15,-10 9 0 16,6 0-32-16,-1 0-28 16,5 4 0-16,0-13-32 15,9 1 24-15,1-14-116 16,5-4 72-16,4-13-308 16,5 0 204-16</inkml:trace>
          <inkml:trace contextRef="#ctx0" brushRef="#br0" timeOffset="125601.9204">2922 8201 704 0,'-4'-17'264'0,"4"17"-208"0,14 9-12 0,-14-5 20 16,0 5-44-16,-5 8 80 15,5 5-56-15,-14 16 32 16,4 10-44-16,-14 21-28 15,9 0-4-15,-14 9 8 16,9-5-4-16,1-12 8 16,9-14-8-16,-4-8 24 15,4-9-16-15,10-17 12 16,5 0-12-16,9-26-32 16,6-4 8-16,14-30-120 15,5 8 76-15,5-22-84 16,-1 14 80-16,-4 3 24 15,-5 14 20-15,-10 13 52 16,-4 13-24-16,-15 21 96 16,0 5-60-16,-15 16 40 15,5 10-52-15,-10-1 8 16,1 1-28-16,4-5-8 16,5-8-4-16,5-9-32 15,10-5 16-15,5-12-100 16,4-1 60-16,10-16-100 15,10 3 88-15,-5-20-180 16,0-1 136-16,5-18-72 16,0 1 104-16,-5-4 76 15,0 12 4-15,-15 1 252 0,1 21-140 16,-20 13 112-16,0 8-136 0,-15 27 84 16,5 4-100-16,-9 8-8 15,9 5-40-15,0-13-8 16,6-4-12-16,4-10-8 15,9 1 4-15,16-13-24 16,4-4 12-16,15-13-56 16,4-1 32-16,1-16-36 15,-6 12 36-15,-9-25-8 16,0-1 24-16,-24-17-36 16,-5 0 32-16,-20-4-36 15,1 9 32-15,-15 3 64 16,9 19-20-16,-4-1 108 15,9 8-72-15,6 5-16 16,9 9-24-16,19-5 28 16,10 9-20-16,20-8 40 15,9 8-36-15,5-9 4 16,0 9-20-16,-4-8-8 16,-6 8 0-16,-9-13 12 15,-5 8-8-15,-5-3 24 16,-5 8-20-16,-10-5-20 15,-4 5 0-15,-10-4-48 16,0 8 28-16,-10-4-160 16,5 5 104-16,-5-1-404 15,0 0 272-15</inkml:trace>
          <inkml:trace contextRef="#ctx0" brushRef="#br0" timeOffset="126054.6438">3957 8236 540 0,'-19'39'200'0,"19"-39"-156"0,-15 47-12 16,5 1 124 0,10 4-92-16,-9 34 8 15,9 5-44-15,-5 8-8 16,5-13-12-16,0-12 4 16,5-14-8-16,-5-8 24 0,0-9-16 0,-5-8 48 15,0-9-32-15,-5-9-104 16,5-4 44-16</inkml:trace>
          <inkml:trace contextRef="#ctx0" brushRef="#br0" timeOffset="126310.8269">4156 8422 612 0,'49'-13'228'0,"-49"13"-180"0,92-5-12 16,-43 1 16-1,-1 4-36-15,16-4 48 16,-1 4-36-16,-5-9-4 16,-4 9-16-16,-6-4 20 15,-14 4-16-15,-10-9-20 16,1 9 0-16,-25-9-260 15,9 14 148-15</inkml:trace>
          <inkml:trace contextRef="#ctx0" brushRef="#br0" timeOffset="126563.4986">4608 8223 528 0,'-9'-22'196'0,"9"22"-152"0,-20 0-12 0,10 0 116 16,10 9-88-16,-9 4 20 15,4 4-48-15,-5 22 56 16,10 17-48-16,-5 35-36 16,10 8-4-16,-5 9-4 15,5-13 4-15,-10-8 32 16,5-18-16-16,-19-9 64 16,4-12-44-16,-24-9 28 15,5-9-36-15,-19-13-44 16,9-4 8-16,-9-9-256 15,14-4 148-15</inkml:trace>
        </inkml:traceGroup>
        <inkml:traceGroup>
          <inkml:annotationXML>
            <emma:emma xmlns:emma="http://www.w3.org/2003/04/emma" version="1.0">
              <emma:interpretation id="{02751DFF-A36C-4EAB-A961-1A91326A449C}" emma:medium="tactile" emma:mode="ink">
                <msink:context xmlns:msink="http://schemas.microsoft.com/ink/2010/main" type="inkWord" rotatedBoundingBox="8210,8979 11986,9085 11947,10469 8171,10363"/>
              </emma:interpretation>
            </emma:emma>
          </inkml:annotationXML>
          <inkml:trace contextRef="#ctx0" brushRef="#br0" timeOffset="127178.6354">5667 8353 436 0,'-9'-44'160'0,"9"44"-124"0,0-17-8 0,9 8 104 16,1 5-76-16,-5-5 84 16,5 5-80-16,9 13 64 15,-4 8-68-15,9 31 4 16,0-1-36-16,10 31-4 16,10 0-12-16,5 4-8 15,-1-9 4-15,1-4 28 16,-1-17-16-16,-4-18 48 15,-5-3-36-15,5-31 48 16,-5 0-44-16,4-39 28 16,-4 0-32-16,19-43 0 15,-14 4-16-15,-5-13 0 16,-5 18-4-16,0 4 4 16,-5 17-8-16,-9 5-36 0,-1 16 16 15,-4 6-180-15,-1 12 108 0,-4 8-180 16,0 10 152-16</inkml:trace>
          <inkml:trace contextRef="#ctx0" brushRef="#br0" timeOffset="127539.0965">6940 8486 424 0,'-5'0'156'0,"5"0"-120"0,-9-4-8 0,-1 4 176 16,10 9-116-16,-15 8 52 16,1 5-80-16,-15 16-4 15,0 6-32-15,-10 7 12 16,9 1-20-16,6 0-16 16,14-13-4-16,10-9 12 15,15-4-4-15,4-9 16 16,20-4-12-16,-5-13 16 15,0 0-16-15,-9-13 16 16,9 0-16-16,-20-12 32 16,-4 3-24-16,-20-13 32 15,10 9-32-15,-14-8-40 16,9 12 12-16,-10 5 0 16,6 8 12-16,-1 5-72 15,10 4 40-15,14-4-180 0,11 8 116 16</inkml:trace>
          <inkml:trace contextRef="#ctx0" brushRef="#br0" timeOffset="127763.2561">7684 8357 560 0,'14'-39'208'0,"-14"39"-164"0,10-22-8 0,-10 9 164 16,0 9-116-16,-5-5 72 15,0 9-92-15,-9 5-44 16,4 8-16-16,-10 13 32 15,6 8-24-15,-6 27 36 16,6 3-32-16,-1 14 20 16,6 0-20-16,-6-5 0 15,15-8-8-15,-19-13-24 16,4-5 8-16,-9-3-120 16,4-18 72-16</inkml:trace>
          <inkml:trace contextRef="#ctx0" brushRef="#br0" timeOffset="128026.6909">8038 8348 384 0,'-5'-47'140'0,"5"47"-108"0,5-18-8 0,0 10 144 16,0 8-96-16,-10-5 88 15,5 10-96-15,-10 8 48 16,6 8-68-16,-21 27 16 16,1 8-40-16,-15 22 8 15,10-1-16-15,-5 1-16 16,5-4 0-16,9-5-60 16,6-17 36-16</inkml:trace>
          <inkml:trace contextRef="#ctx0" brushRef="#br0" timeOffset="129034.9014">7635 8633 800 0,'-15'-13'296'0,"15"13"-232"0,20 0-16 16,-10 0 20-1,-1 0-48-15,20 0 8 16,5 5-16-16,25-5 0 15,9 0-4-15,19 0 4 16,1 0-8-16,-11-5-28 16,-13 5 12-16,-16-8 12 15,-9 3 4-15,-15-8 16 16,-14 9-12-16,-10-9 4 16,-10 9-4-16,-14 4-16 15,0 4 4-15,-15 13-24 16,5 5 16-16,-5 13-4 0,10 3 8 0,5 1 8 31,9 4 0-31,5-8 16 0,25-5-8 0,4-4-4 16,6-4 0-16,13-9 12 15,-4 0-8-15,10-13 24 16,-15 4-20 0,5-13-92-16,-14 1 44 15,4-14-16-15,-9 5 32 0,-15-13-40 16,9 8 32-16,-18-4 8 15,9 4 8-15,0 5 64 16,0 4-28-16,0 5 24 16,9 8-28-16,1-5 28 15,5 10-32-15,28-10 20 16,6 5-20-16,24-8 0 16,-5 3-8-16,5-12 12 15,-15 4-12-15,-9-8 16 16,-6 3-16-16,-28-8-28 15,-5 9 8-15,-35-9-84 16,1 9 56-16,-20 4-28 16,5 13 40-16,-14 26-20 15,24 4 28-15,-15 35 52 16,20 0-12-16,0 21 0 16,14-4-12-16,10 26 20 15,0 0-16-15,-10 9-4 16,15-14-4-16,-10-12 28 0,5-13-16 15,-14-18 76-15,4-12-56 0,-14-18 24 16,4-4-40-16,-14-18 8 16,10-8-16-16,-5-17-16 15,4-4 0-15,6-31-84 16,14 13 48-16,15-13-28 16,9 9 40-16,25-13-4 15,14 8 20-15,35-8 0 16,4 13 4-16,14-5 76 15,1 14-36-15,-20-14 4 16,-14 18-20-16,-5-13 40 16,-15 4-28-16,-14-26 4 15,-5 9-20-15,-24-13-24 16,-1 13 4-16,-14 0-12 16,-5 17 8-16,-4 13-20 15,-6 17 20-15,-9 22 12 16,4 13 4-16,-4 13-4 15,0 4 4-15,14 5-4 16,10-5 0-16,10-4 32 16,4-9-16-16,30-8 32 15,9-5-32-15,20-9-48 16,5 5 16-16</inkml:trace>
        </inkml:traceGroup>
        <inkml:traceGroup>
          <inkml:annotationXML>
            <emma:emma xmlns:emma="http://www.w3.org/2003/04/emma" version="1.0">
              <emma:interpretation id="{931F7C4A-8DF6-44AF-A64B-7E7C354C9B87}" emma:medium="tactile" emma:mode="ink">
                <msink:context xmlns:msink="http://schemas.microsoft.com/ink/2010/main" type="inkWord" rotatedBoundingBox="13022,8936 15535,9006 15511,9861 12998,9791"/>
              </emma:interpretation>
              <emma:one-of disjunction-type="recognition" id="oneOf15">
                <emma:interpretation id="interp23" emma:lang="" emma:confidence="0">
                  <emma:literal>ten</emma:literal>
                </emma:interpretation>
                <emma:interpretation id="interp24" emma:lang="" emma:confidence="0">
                  <emma:literal>Cen</emma:literal>
                </emma:interpretation>
                <emma:interpretation id="interp25" emma:lang="" emma:confidence="0">
                  <emma:literal>Len</emma:literal>
                </emma:interpretation>
                <emma:interpretation id="interp26" emma:lang="" emma:confidence="0">
                  <emma:literal>Lon</emma:literal>
                </emma:interpretation>
                <emma:interpretation id="interp27" emma:lang="" emma:confidence="0">
                  <emma:literal>hen</emma:literal>
                </emma:interpretation>
              </emma:one-of>
            </emma:emma>
          </inkml:annotationXML>
          <inkml:trace contextRef="#ctx0" brushRef="#br0" timeOffset="130406.1235">10603 8240 580 0,'-24'-39'216'0,"24"39"-168"0,-10-26-12 16,10 18 68-1,0 4-64-15,-9 8 36 16,-6 4-44-16,1 14 88 15,4 4-68-15,-5 17 12 16,6 9-40-16,-11 21-4 16,15 1-12-16,-4 8-8 0,9-9 4 0,-5-8-16 15,5-9 8-15,0-13 40 16,5-4-24-16,4-13 16 16,6 0-16-16,-1-4 20 15,6-5-20-15,4 0-32 16,10 0 12-16,5-4-52 15,0 0 32-15,19 5-56 16,5-5 48-16,25-5-52 16,4 1 48-16,5 0-16 15,-4-5 36-15,-11-4 0 16,-9 0 12-16,0-13-12 16,-10 13 12-16,-5-17 4 15,-4 8 4-15,-15-21-12 16,0 12 8-16,-25-12-4 15,1 0 0-15,-20-17 52 16,5 12-24-16,-24-8 44 16,-6 8-36-16,1-4 28 15,5 13-28-15,-20 9 8 16,15 9-20-16,-15 8-16 16,1 13-4-16,-6 12 28 15,10-3-12-15,5 17 12 16,5 4-12-16,24-8-24 15,5-1 4-15,20-8 20 16,9 4-4-16,15-17 24 0,-10 5-20 16,19-10-48-16,0-8 20 15,11 0-52-15,4-8 40 0,-5-1-20 16,0-8 28-16,-5-14 8 16,-9-7 12-1,-10-19-20-15,-5 10 12 0,-15-9 64 16,-4 13-28-16,-10 8 76 15,-1 18-56-15,-8 21-24 16,4 13-16-16,-5 18 0 16,5 8-4-16,0 5-4 15,9-5 4-15,6-9-4 16,9 5 0-16,-9-17 24 16,9 4-12-16,-4-13 32 15,-1-5-28-15,-4-8-4 16,-1-8-8-16,-4-14-40 15,4 5 20-15,-4-22-48 16,0 0 36-16,-10-17-64 16,10 8 52-16,-10 18 36 15,4 9 4-15,1 12 48 16,5 9-24-16,-5 22 12 16,0 3-20-16,4 14 8 15,-4 0-12-15,15-9-8 16,-11 5 0-16,16-13 40 15,-1-5-24-15,15-4 0 16,5-5-12-16,-5-8-8 0,4 9 4 16,6-26-40-16,-5 17 20 15,4-13-56-15,-4 4 40 16,-5-8-36-16,4 8 36 0,-4 9 44 16,-14 0-4-16,-1-4 28 15,-5 8-24-15,-4-4 76 16,4 0-52-16,-4-13 12 15,9 5-28-15,-9-23 24 16,-1 14-28-16,1-30 20 16,0 8-20-16,-1-9 20 15,1 1-24-15,-10-5 12 16,4 4-12-16,-14 1-148 16,5 12 72-16,-4 5-192 15,-1 0 144-15</inkml:trace>
        </inkml:traceGroup>
      </inkml:traceGroup>
    </inkml:traceGroup>
    <inkml:traceGroup>
      <inkml:annotationXML>
        <emma:emma xmlns:emma="http://www.w3.org/2003/04/emma" version="1.0">
          <emma:interpretation id="{BEC4088F-E018-4D18-A01C-86F00D8B23D9}" emma:medium="tactile" emma:mode="ink">
            <msink:context xmlns:msink="http://schemas.microsoft.com/ink/2010/main" type="paragraph" rotatedBoundingBox="2537,10196 23533,10398 23513,12415 2517,122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3BDFD4-91EF-4481-899E-669EF03AB7EC}" emma:medium="tactile" emma:mode="ink">
              <msink:context xmlns:msink="http://schemas.microsoft.com/ink/2010/main" type="line" rotatedBoundingBox="2537,10196 23533,10398 23513,12415 2517,12213"/>
            </emma:interpretation>
          </emma:emma>
        </inkml:annotationXML>
        <inkml:traceGroup>
          <inkml:annotationXML>
            <emma:emma xmlns:emma="http://www.w3.org/2003/04/emma" version="1.0">
              <emma:interpretation id="{7E1DB8D7-B34B-4936-BA9B-9FB66CB8B732}" emma:medium="tactile" emma:mode="ink">
                <msink:context xmlns:msink="http://schemas.microsoft.com/ink/2010/main" type="inkWord" rotatedBoundingBox="2531,10775 5788,10806 5775,12106 2519,12075">
                  <msink:destinationLink direction="from" ref="{7821D663-16E2-4352-86F2-DFC5A6CA1663}"/>
                </msink:context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37928.116">182 10218 476 0,'-5'-21'176'0,"5"8"-136"0,5 0-12 15,-5-5 120-15,10 5-88 16,0-8 52-16,-1-1-64 16,1 5 20-16,-5 0-40 15,5 4 8-15,-10 0-20 0,5 4 0 16,-5 5-8-16,4-1-8 15,-4 1 4-15,0 0 28 16,0 0-16-16,0-1-4 16,-4 5-8-16,-1 0 12 15,-10 5-8-15,5 3 4 16,-4 5-4-16,-1 4-24 16,-9 9 8-16,0 9 12 0,-5 4 0 15,-1 4 52-15,-4 4-32 16,10-3-12-16,9-6-4 15,-4-3 0-15,14 4-4 16,5-18-20-16,15 5 8 16,-6-8 32-16,16-5-16 15,-1-5 8-15,10-3-8 16,0-5-24-16,-5-5 8 16,5-3-4-16,0-10 4 15,-5 1-12-15,1-5 12 16,-6 5 32-16,-14 0-16 15,4 4-16-15,-4 9 0 0,-10 4-4 16,0 13 4-16,0 0 16 16,0 0-4-16,-5 4 8 15,5 9-8-15,10-5-20 16,9-3 8-16,15-5 12 16,15-5 0-16,14-4 24 15,10-4-16-15,0-4-4 16,-5-4-4-16,-15-5 28 15,-4-5-16-15,-15-8 12 16,-10-8-16-16,-5-1 20 16,-19-8-20-16,-9-4 4 15,-6-1-8-15,-9 5-16 16,-5 8 4-16,14 9-24 16,1 9 16-16,4 13-56 0,20 12 36 15,4 5-212-15,1 5 132 16,19 3-300-1</inkml:trace>
          <inkml:trace contextRef="#ctx0" brushRef="#br0" timeOffset="138258.0182">1134 10365 508 0,'-24'0'188'0,"24"-9"-148"0,-14 5-8 0,14 0 176 0,-10 4-120 16,10-9 116-16,0 0-120 15,0 5-24-15,0-5-40 16,24 9 20-16,0 0-24 0,20 0-4 16,19-8-8-16,-4 8 4 31,9 8-4-31,5-8 8 15,-5 5-8-15,-10-1 16 16,0 5-12-16,-19-1 4 16,-5 1-4-16,-10-9-24 15,1 4 8-15,-6-8-172 16,-14 4 100-16,5-9-576 16,-1 5 364-16</inkml:trace>
          <inkml:trace contextRef="#ctx0" brushRef="#br0" timeOffset="138587.8958">1591 10114 580 0,'-24'-21'216'0,"24"21"-168"0,5-9-12 0,4 5 92 16,-9 4-76-16,10-4 32 16,5 4-48-16,-6 0 4 15,16 8-24-15,-16 1 28 16,16 0-28-16,-11 3 12 15,6 1-16-15,-6 5 12 16,6-1-16-16,-15 0 48 16,4 5-28-16,-9-1 28 15,10 5-28-15,-20 9 0 16,1-1-16-16,-6-8 28 16,5 0-24-16,-14-4 4 15,14-1-12-15,-4 1-16 16,4-9 4-16,-5-4 20 15,11-1-8-15,-1-8-56 16,5 5 24-16,-5-5-120 16,10 0 80-16</inkml:trace>
          <inkml:trace contextRef="#ctx0" brushRef="#br0" timeOffset="139098.849">2480 10184 364 0,'-5'-13'132'0,"5"13"-100"0,0-13-12 0,-9 8 148 16,9 5-96-16,-5-4 24 15,-5 8-56-15,0-4 52 32,6 9-52-32,-26 0 28 0,11 4-40 0,-10 8 36 15,5 1-36-15,-11 4 72 16,11 4-52-16,0-4 8 15,14 4-32-15,10-4-4 16,15 0-12-16,9 0-8 16,10-5 4-16,5-8 28 15,10 0-16-15,-1-13-48 16,1 5 16-16,-1-14-40 16,-4 0 32-16,-5 1-16 15,-5-1 24-15,-20-21 52 0,1 13-16 16,-25-22 16-16,1 4-20 0,-25-8-16 15,9 4-4-15,-4 0-4 16,10 9 0-16,-6 8-36 16,6 9 24-16</inkml:trace>
          <inkml:trace contextRef="#ctx0" brushRef="#br0" timeOffset="142223.7038">3136 11004 684 0,'10'-21'252'0,"0"16"-192"0,4-3-20 16,-4 12 112-16,4 5-92 16,-4 8 28-16,0 9-52 0,-5 4 12 15,4-4-28-15,-9 4 16 0,-9 0-20 16,-6-4 0-16,-9 0-8 15,-10 4-156-15,-24-4 80 16,-1-4-544 0,11 8 340-16,-1-4 8 15</inkml:trace>
        </inkml:traceGroup>
        <inkml:traceGroup>
          <inkml:annotationXML>
            <emma:emma xmlns:emma="http://www.w3.org/2003/04/emma" version="1.0">
              <emma:interpretation id="{5FC5466E-3254-467B-909C-E9B9F80BEA15}" emma:medium="tactile" emma:mode="ink">
                <msink:context xmlns:msink="http://schemas.microsoft.com/ink/2010/main" type="inkWord" rotatedBoundingBox="8759,11021 12925,11061 12915,12134 8748,12094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43362.3265">6226 10495 592 0,'-10'-5'220'0,"1"1"-172"0,18 0-12 15,-9 4 128-15,0 0-96 16,0 0 16-16,10 0-48 16,0 0 52-16,-5 4-48 15,4 0-24-15,16-4-16 0,9 0 24 16,5-4-12-16,29 0-4 16,24-5-4-16,0 9 12 0,5 0-8 15,-14-9-4-15,0 9 0 16,9-8 4-16,-10-1-4 15,-9 5 8-15,-14 4-8 16,-16-9-20-16,-14 9 8 16,-4 0 64-16,-25 0-28 15,-5 0 8-15,-5 0-24 16,-4 9 0-16,-6-5-4 16,6 5-24-16,4-9 8 15,-5 8 12-15,-4 1 0 16,4 4-20-16,6 4 8 0,-16 0-4 15,1 22 4-15,0 13-12 16,-1 26 12-16,1 8 12 16,-10-4 0-16,-10 5-12 15,6-18 4-15,-6-9 12 16,5-8-4-16,-5-4 16 16,-4-5-12-16,14-13 16 15,-5-4-16-15,5-13 24 16,9-13-20-16,-9-13 12 15,10-9-12-15,0-8-8 16,4-13 0-16,-4-18 12 16,0-16-8-16,0-14-4 15,-1 0 0-15,6 14-24 16,-5 12 12-16,9 4-4 16,0 14 4-16,-4 8 0 0,9 9 0 15,-4 4 24-15,14 4-8 16,0 5-48-16,0 8 24 15,14 5-16-15,6 0 20 16,4 4-72-16,15 8 48 16,5 1-320-16,24 0 196 15,4 29-380 1</inkml:trace>
          <inkml:trace contextRef="#ctx0" brushRef="#br0" timeOffset="143632.9781">7426 10598 560 0,'0'0'208'0,"15"17"-164"0,19 22-8 16,-15-8 120-16,10 16-92 16,5 14 52-16,10 3-68 15,5 1 0-15,-1-9-28 16,10-8-4-16,15-9-8 0,-5-1 12 15,-9-7-12-15,-1-5 24 16,-5-5-20-16,-14 5 4 16,-14-13-8-16,9 4-184 15,-10-8 100-15,-5-9-468 16,6-9 304 0,-1 5 0-16</inkml:trace>
          <inkml:trace contextRef="#ctx0" brushRef="#br0" timeOffset="143889.16">8301 10672 676 0,'-30'30'248'0,"11"0"-192"0,-39 22-16 0,19-18 92 16,-15 10-80-16,-9-6 52 15,-5 10-64-15,-5-1 32 16,5-8-40-16,5-8 16 0,-5-6-28 15,-5-3 16-15,15-9-20 0,14-4-52 16,5-1 20-16,15-3-184 16,14-10 112-16,20 1-348 15,24 0 244 1,15-5-160-16</inkml:trace>
          <inkml:trace contextRef="#ctx0" brushRef="#br0" timeOffset="144627.6251">8519 11086 736 0,'-19'-8'272'0,"19"8"-208"0,10-9-20 0,-1 5 64 15,25-5-68-15,5 0 44 16,19 1-48-16,1-1 24 16,14 5-32-16,-5-1-8 15,0 10-12-15,-20-5-68 16,11 0 32-16</inkml:trace>
          <inkml:trace contextRef="#ctx0" brushRef="#br0" timeOffset="144404.5317">9238 10538 652 0,'49'-26'244'0,"-49"26"-192"0,68-26-12 16,-39 17 12 0,-10 5-36-16,-9-9 108 0,14 9-68 15,-24-5 20-15,-4 0-44 0,-26 5 4 16,6 4-20-16,-24-4-16 15,14 8-4-15,-25-4 28 16,11 0-12-16,-20 4-12 16,9-4-4-1,-4 0 12-15,10 0-4 0,-10 0-36 16,33 5 16-16,-4-1-12 16,10 5 16-16,5 8 16 15,4 9 0-15,-4 21-4 0,-6 35 4 16,1 22 12-16,5 0-8 15,-6-14-12-15,16-12 0 16,-6-9 4-16,5-4 0 0,-4-9 52 16,9-8-28-16,-5-9-20 15,10-9-4-15,0-13 88 16,-9-4-48-16,9-13-8 16,9-4-20-16,-9-5 0 15,0 0-8-15,15 1-48 16,-5-1 28-16,14 0-24 15,0 5 24-15,20 0-16 32,-5 4 16-32,19 0 28 15,0 4-8-15,1-4 28 16,-1 4-20-16,-9-4-144 16,-6 5 68-16</inkml:trace>
          <inkml:trace contextRef="#ctx0" brushRef="#br0" timeOffset="144928.6485">8874 10335 488 0,'-10'-13'180'0,"10"13"-140"0,0-9-12 0,0 5 232 16,5 4-148-16,0-4 88 15,5 4-116-15,4-5 12 16,6 5-56-16,9-4-16 16,5 4-12-16,10-9 0 15,-1 9-8-15,11-4-180 16,4-5 100-16</inkml:trace>
          <inkml:trace contextRef="#ctx0" brushRef="#br0" timeOffset="145227.4446">10001 10572 652 0,'-24'-17'244'0,"24"17"-192"0,0-4-12 16,0-1 48-1,9 5-56-15,16-8 112 0,9 3-84 0,29-3-24 16,10 8-24-16,14 0-12 16,1 4 0-16</inkml:trace>
          <inkml:trace contextRef="#ctx0" brushRef="#br0" timeOffset="145439.0836">10001 10935 800 0,'10'-9'296'0,"-10"9"-232"0,73-17-16 15,-25 8-8 1,11 5-32-16,33-9 4 15,-5 5-4-15</inkml:trace>
        </inkml:traceGroup>
        <inkml:traceGroup>
          <inkml:annotationXML>
            <emma:emma xmlns:emma="http://www.w3.org/2003/04/emma" version="1.0">
              <emma:interpretation id="{DD7201ED-BBA2-4DAB-B2DD-E9B10989AA70}" emma:medium="tactile" emma:mode="ink">
                <msink:context xmlns:msink="http://schemas.microsoft.com/ink/2010/main" type="inkWord" rotatedBoundingBox="14060,11257 15429,11271 15419,12332 14050,12318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5895.1391">11993 10516 632 0,'-24'-26'236'0,"24"26"-184"0,-39-4-16 0,0 13 104 15,5-1-84-15,-34 14 112 16,10 4-96-16,-20 17 8 16,24 9-48-16,6 21-32 15,19-4 0-15,14 0 0 16,15-8 0-16,44-9 24 15,38-18-12-15,1-12-48 16,0-1 20-16,-1-21-40 16,-4-8 32-16,-20-18 36 15,-19 4-4-15,-15-34 36 16,-9 9-28-16,-34-23-24 16,-1 10 4-16,-33 4 16 15,4 8-4-15,-9 9-48 16,14 9 24-16,5 17-392 15,25 5 224-15</inkml:trace>
          <inkml:trace contextRef="#ctx0" brushRef="#br0" timeOffset="146114.0384">12872 11246 840 0,'-24'39'312'0,"9"-5"-244"0,-28 27-16 0,-6-18-248 15,-43 13 96-15,-5 18-444 16</inkml:trace>
        </inkml:traceGroup>
        <inkml:traceGroup>
          <inkml:annotationXML>
            <emma:emma xmlns:emma="http://www.w3.org/2003/04/emma" version="1.0">
              <emma:interpretation id="{0343EA40-BA29-4C86-A074-4841F113DEA8}" emma:medium="tactile" emma:mode="ink">
                <msink:context xmlns:msink="http://schemas.microsoft.com/ink/2010/main" type="inkWord" rotatedBoundingBox="16164,11160 17376,11172 17367,12034 16156,12023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49008.0997">14821 10512 592 0,'0'-5'220'0,"0"5"-172"0,4 5-12 0,-8-5 120 16,-1 0-92-16,-20 0 44 16,-9 4-64-16,-29 5-16 0,-10 8-16 15,0 0 8-15,-14 1-12 16,-20-5-4-16,-19-5 0 15,4-8 40-15,15-4-24 0,20-5 80 16,19 1-56-16,19-5 4 16,20 0-28-16,15 0-64 15,9 0 20-15,24 4-112 16,20 0 76-16,19 5-432 16</inkml:trace>
          <inkml:trace contextRef="#ctx0" brushRef="#br0" timeOffset="149682.6393">13941 10400 704 0,'-39'-9'264'0,"20"5"-208"0,-5 8-12 0,9 5-8 15,0-5-28-15,-4 0 76 16,0 5-48-16,-1-1 4 16,1 1-24-16,-1 4 24 0,-4 4-24 15,5 1-4-15,-6 7-8 16,6 1-4-16,9 9 0 15,-4 12 24-15,9 10-12 16,0 7 12-16,10 1-12 0,4 0-24 16,6-5 4-16,4-8 4 15,11-9 4-15,-1-4 24 16,10-4-12-16,-1-9 4 16,-8-5-8-16,4 1-32 15,-10 0 12-15,-14 3-144 16,4-3 84-16,-14-5-488 15</inkml:trace>
          <inkml:trace contextRef="#ctx0" brushRef="#br0" timeOffset="149336.6651">14748 10620 664 0,'0'0'244'0,"0"0"-188"0,-20 26-16 0,1-9 84 16,-15 5-76-16,-10-1 32 16,-9 14-44-16,-1-5 32 15,1-4-40-15,-10-5-40 0,-15-3 4 16,-10-5 52-16,-4-5-20 15,5-3 8-15,4-5-20 0,15 0-8 16,15-5 0 0,4 1-16-16,15 0 8 0,5 4-68 15,5 4 40-15,9 5-112 16,5 4 84-16,10 0-292 16,5 4 196-1,39-4-220-15</inkml:trace>
        </inkml:traceGroup>
        <inkml:traceGroup>
          <inkml:annotationXML>
            <emma:emma xmlns:emma="http://www.w3.org/2003/04/emma" version="1.0">
              <emma:interpretation id="{F017FF61-9FBE-49B8-9FF9-DE61E3A4ECA6}" emma:medium="tactile" emma:mode="ink">
                <msink:context xmlns:msink="http://schemas.microsoft.com/ink/2010/main" type="inkWord" rotatedBoundingBox="17932,10344 23533,10398 23513,12415 17912,12361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50989.1146">15452 10430 404 0,'-29'-9'148'0,"19"9"-112"0,-4-4-12 16,9 4 180-16,0 0-116 16,0 0 116-16,0 0-120 15,0-5-8-15,10 1-48 16,10 4-44-16,9 0 8 0,15 0 20 15,19 0-8-15,10 9 0 0,0-9 0 16,0 0-16-16,5 0 8 16,5-5-24-16,0 1 16 15,-5 0-4-15,-10 0 8 16,-10 4 8-16,-14 0 0 16,-10 0 8-16,-14 0-4 15,-15 0 8-15,-10 8-8 16,-9 1-4-16,-1-1 4 15,-4 10-24-15,0-10 12 0,4 14-4 16,1-5 4-16,-1 13-12 16,1 14 12-16,-1 20 48 15,6 14-20-15,-6 4-28 16,1-4 4-16,4-13 16 16,1-5-4-16,-1-12 60 15,6-14-40-15,-1-4 52 16,-5-8-48-16,10-9 64 15,-4-9-56-15,-1-4 20 16,0-17-40-16,-9-13 16 16,-1-9-20-16,-4-13-16 15,-5-26-4-15,-5 9 28 16,-5-8-12-16,0 3-12 16,0 14-4-16,0 8-4 15,5 9 0-15,5 4 16 16,5 4-4-16,5 9-28 0,23 5-104 15,11-1 72 1,14 18-224-16,15 0 156 16,9 8-480-1,6 0 336-15,-1 5 96 16</inkml:trace>
          <inkml:trace contextRef="#ctx0" brushRef="#br0" timeOffset="151423.7715">16725 10473 748 0,'-44'13'276'0,"35"4"-216"0,-21 13-16 16,11-4 48-16,-10 5-60 0,-10 7 40 16,-5 10-40-16,-4-1 0 15,-6-3-20-15,6-10 12 0,4-4-16 16,10-8-40-16,10-5 20 16,38-12-156-1,20-14-464 1,25-4 340-16,13-9 88 15</inkml:trace>
          <inkml:trace contextRef="#ctx0" brushRef="#br0" timeOffset="151201.6804">16409 10490 560 0,'-9'-4'208'0,"13"13"-164"0,11 8-8 0,-5-9 84 0,4 14-72 15,6 13 32 1,4 8-44-16,5 13-24 16,0-4-4-16,0-5 0 0,1-8-4 0,4-4 16 15,0-5-12-15,-10-9-48 16,0-8 24-16,-4 0-288 15,-6-8 168 1,1-5-260-16</inkml:trace>
          <inkml:trace contextRef="#ctx0" brushRef="#br0" timeOffset="151845.0577">17614 10378 696 0,'-5'-22'256'0,"10"14"-196"0,-10-1-20 15,-4 0-4-15,-6 1-28 16,-4-5 4-16,-1 4-4 15,-4-8-8-15,0 8 4 16,-6 5-24-16,11-5 12 0,-15 9 40 16,0 0-20-16,5 9 36 15,0 0-32-15,-1 4-24 16,1 4 4-16,5 4 52 16,0-3-24-16,-1 12 8 15,1 9-20-15,5 8 12 16,-1 31-16-16,1 8 4 15,-1 9-4-15,1-13 4 16,0-12-8-16,-6-10 8 0,1-12-8 16,5-10 52-16,4-7-32 15,5-10-12-15,10-4-4 16,10-4 36-16,14-4-24 16,10-5 0-16,10 1-12 15,-5-1 4-15,5 5-8 16,-6-1-20-16,6-8 8 15,-10 9-48-15,-10 0 28 16,1-1-100-16,-1-8 72 16,-14 0-308-16,4 9 200 15</inkml:trace>
          <inkml:trace contextRef="#ctx0" brushRef="#br0" timeOffset="152057.1213">16958 10974 728 0,'-24'-35'268'0,"34"31"-208"0,14-5-16 15,0 5 8-15,10-5-36 16,15 1 40-16,4-5-32 16,1 4-12-16,-1 5-8 15,-4-5-128-15,-1 1 68 0,1-10-400 16,-10 10 252-1,0-1-52-15</inkml:trace>
          <inkml:trace contextRef="#ctx0" brushRef="#br0" timeOffset="152282.7218">17153 9864 924 0,'-34'-52'340'0,"34"48"-260"0,9-5-28 0,6 5 20 16,-1 0-52-16,20-1 16 15,10 1-20-15,5 0 0 0,-6-1-8 16,21 1-120-16,13 4 60 0,11 4-236 16,4 5 164-16,-9 13-432 15</inkml:trace>
          <inkml:trace contextRef="#ctx0" brushRef="#br0" timeOffset="152569.0071">18008 10611 852 0,'-5'-30'316'0,"15"26"-248"0,9-5-16 0,-4 5 24 16,-1-1-52-16,6 1-28 15,4 4 0-15,0 0-116 16,5 0 68-16,-4 9-420 15,-6 12 264-15,5 14-108 16</inkml:trace>
          <inkml:trace contextRef="#ctx0" brushRef="#br0" timeOffset="152700.3559">17998 10900 832 0,'5'-4'308'0,"14"4"-240"0,20-4-20 0,-19 4-8 0,9-4-32 15,10-1-240-15,19 1 124 16,20 8-432-16</inkml:trace>
          <inkml:trace contextRef="#ctx0" brushRef="#br0" timeOffset="152898.3899">18693 10676 872 0,'-10'-17'324'0,"15"12"-252"0,19-3-20 16,-9 3-12-16,14 1-32 15,0-5 4-15,10 1-4 0,5-5-68 16,19 4 32-16,10-4-236 0,14 5 148 16,-9-1-400-1</inkml:trace>
          <inkml:trace contextRef="#ctx0" brushRef="#br0" timeOffset="154538.7552">19086 11069 416 0,'-9'-17'152'0,"23"25"-116"0,1-25-12 15,-1 8 136-15,11 1-92 16,9 3 80-16,14-3-88 16,15 8 64-16,15-9-68 0,9 0 40 15,40-8-56-15,28-9 40 0,10 0-44 16,-4-8 44-16,4 4-48 15,-10-1-8-15,-9 5-12 16,-29 9 8-16,-25 9-12 16,-19 3 4-16,-15 14-4 15,-19 0-8-15,-10 12 4 16,-9-4-84-16,-15 9 44 16,4-4-100-16,-18-1 76 15,4-8-216-15,-5-4 152 16</inkml:trace>
          <inkml:trace contextRef="#ctx0" brushRef="#br0" timeOffset="153842.3701">19397 10110 528 0,'-29'-86'196'0,"19"47"-152"0,5-9-12 0,15 35 72 0,10-12-64 15,4 3 80-15,10 13-68 16,10 1 0-16,-6 25-32 16,-4 22-12-16,1 30-4 0,-11 9 12 15,0 8-8-15,-9-17 32 16,-15 0-24-16,0-13-4 16,-5 1-8-16,-10-19 28 15,-14 1-16-15,5-17 40 16,-5-9-32-16,-5-13 4 15,4-9-16-15,11-8-16 16,14-5 0-16,15-4-4 16,4 0 0-16,20-12-28 15,10 3 20-15,24-8-12 16,20 13 16-16,9-1-36 0,10 1 28 16,-20 9-116-16,-14-1 76 15,-10 0-80-15,-14-4 80 16,-15-4 60-16,-10-4 0 15,0-5 36-15,-9-4-24 16,-10 4 48-16,5 4-32 16,-6 18 40-16,-4 0-40 15,0 17 4-15,0 8-20 16,-14 31 44-16,14 26-28 16,-10 8 12-16,0 5-24 15,10-9-8-15,15-8-4 0,-15-9 4 16,5-9-4-16,5-4 24 15,-6-14-16-15,-4-7 32 16,0-10-28-16,0-8-40 16,0-4 12-16,-4-5 0 15,-6-12 12-15,5-14-20 16,-10-12 12-16,15-18-24 16,-4-17 20-16,8 4-20 15,16 9 16-15,4 13 52 16,0 4-16-16,10 9 112 15,15 13-72-15,0 8 0 16,-1 14-36-16,-14 3 36 16,0 22-32-16,-19 14-32 15,-15 3 0-15,-15 5 44 0,-9 4-20 16,-5 0 44-16,-15-8-36 16,10 0-76-16,0-5 24 15,0-9-80-15,19-3 60 16,-4-1-80-16,19 0 72 15,10 1-8-15,14 3 36 16,5 1-4-16,20 4 16 16,4 0 36-16,1-1-16 15,4 1 52-15,-19 5-32 16,-15-10 20-16,-29-4-28 16,-24 1 104-16,-24-1-68 15,-15 0-16-15,14-4-24 0,-19-8 4 16,0-10-12-16,20 1-72 15,4-5 32-15,15-4-164 16,15 0 112-16,9-4-448 16</inkml:trace>
          <inkml:trace contextRef="#ctx0" brushRef="#br0" timeOffset="154038.924">20281 9696 840 0,'-14'-31'312'0,"14"23"-244"0,0-1-16 15,14 5 84-15,1-1-84 16,4 1-4-16,15-4-28 0,10 3-24 16,10 1 0-16,23 4-24 0,6 9 16 15,-10-1-276-15,-5 14 156 16</inkml:trace>
          <inkml:trace contextRef="#ctx0" brushRef="#br0" timeOffset="155072.3095">19606 11086 652 0,'-14'-13'244'0,"14"18"-192"0,9-18-12 16,-4 8-40-16,10 5-8 16,-1 5 108-16,6-1-52 15,23 5 32-15,6 3-44 16,9 10 4-16,5 0-24 0,-4 8 8 16,-11 0-12-16,-14 9-8 0,-9 0 0 15,-40 8 20-15,-29 10-12 16,-14-1-84-1,-15-5 40-15,0-7 20 0,5-10 8 16,0-12 16-16,5-14-8 16,14-12-4-16,15-9 4 15,25-8-32-15,18-5 16 16,6-5 48-16,19 1-16 16,24-4 24-16,30-1-24 15,28 1 88-15,11 8-60 16,-11 8 20-16,-18-3-36 15,-6 8-4-15,5 0-16 0,5 0-8 16,-10 0 0-16,-9 0 20 16,-20 9-12-16,-5-5 12 15,-14 5-12-15,-20-1 28 16,1 1-24-16,-16 0-40 16,-9 4 12-16,-9-5-112 15,9 5 68-15,0 0-132 16,0-4 104-16,0 4-64 15,0 0 84-15,-10 0-200 16</inkml:trace>
          <inkml:trace contextRef="#ctx0" brushRef="#br0" timeOffset="155387.6504">20413 11073 600 0,'0'0'224'0,"4"9"-176"0,-8-1-12 0,-1 5 116 16,-5 5-92-16,10 3 72 16,-15 5-76-16,15 13 32 15,0 9-52-15,-9 8 8 0,14 9-28 16,-10-5 8-16,14-4-12 15,-9-8 0-15,25-10-4 16,-1-12 48-16,25-8-32 0,9-5 32 16,15-22-28-16,9 9-116 15,-4-9 48-15,-5 5-240 16,-5 0 156-16,-19 4-536 16</inkml:trace>
        </inkml:traceGroup>
      </inkml:traceGroup>
    </inkml:traceGroup>
    <inkml:traceGroup>
      <inkml:annotationXML>
        <emma:emma xmlns:emma="http://www.w3.org/2003/04/emma" version="1.0">
          <emma:interpretation id="{1A0120D7-86F3-422F-A0C7-CB2161F7A830}" emma:medium="tactile" emma:mode="ink">
            <msink:context xmlns:msink="http://schemas.microsoft.com/ink/2010/main" type="paragraph" rotatedBoundingBox="7455,12637 20717,12909 20684,14524 7422,1425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014DE8A-3887-46E8-8A71-2CC623BE466A}" emma:medium="tactile" emma:mode="ink">
              <msink:context xmlns:msink="http://schemas.microsoft.com/ink/2010/main" type="inkBullet" rotatedBoundingBox="7454,12668 8339,12686 8315,13877 7430,13858"/>
            </emma:interpretation>
          </emma:emma>
        </inkml:annotationXML>
        <inkml:trace contextRef="#ctx0" brushRef="#br0" timeOffset="163586.8709">5507 12313 392 0,'24'-5'148'0,"-14"10"-116"0,9-1-8 16,-4-4 208-16,0-4-132 16,4 4 92-16,-4-9-112 15,9 0 24-15,-14-4-60 16,4-4 36-16,-14 9-44 0,-14-5-12 15,-1 13-12-15,-14 0 0 16,-10 0-8-16,-5 0-48 0,-9-5 28 16,-5-3 4-1,-10-10 8-15,0-3 36 0,-5-1-16 16,24-4 40-16,5 5-32 16,10-5-12-16,10 8-8 15,9 5-16-15,6 5 8 16,4-1-24-16,-5 9 16 15,0 9-4-15,1 12 8 16,-6 23 8-16,1 16 0 16,-6 14 16-16,15 8-8 15,-4-9 32-15,-1-4-24 16,10 0 4-16,-10 0-12 16,10 0-8-16,-5 0 4 0,-4-4 28 15,-1-9-16-15,10-12 12 16,-5-10-16-16,0-8 20 15,5-4-20-15,0-9 12 16,0-13-12-16,0 0-44 16,15-5 20-16,-1 5-8 15,6 0 12-15,4 5-28 16,0 3 20-16,5 5-4 16,5 0 12-16,5 0 8 15,5 0 0-15,5-4-20 16,-1-5 12-16,6-4-100 15,-6 0 56-15,-9 0-196 16,-5-4 140-16,0-1-492 16</inkml:trace>
        <inkml:trace contextRef="#ctx0" brushRef="#br0" timeOffset="163871.6237">4919 12658 652 0,'-29'-21'244'0,"29"21"-192"0,0-13-12 0,5 8 68 16,14 1-68-16,6 0 104 16,9-1-80-16,14 5-4 0,15 0-36 15,-4 0 0-15,9 0-12 0,0 5-8 16,-10-1 0-16,-5-4 12 15,-9 0-8-15,5 0-196 16,-15 0 100-16,-10 0-464 16</inkml:trace>
        <inkml:trace contextRef="#ctx0" brushRef="#br0" timeOffset="164114.0655">5152 11915 684 0,'0'-8'252'0,"10"3"-192"0,0 1-20 0,4 4 112 16,1 4-92-16,19 1-8 15,0-1-32-15,15 5-24 16,-6-5 0-16,6-4-4 0,24 0 0 16,19-4-496-1,15 12 276-15,0 23-112 16</inkml:trace>
      </inkml:traceGroup>
      <inkml:traceGroup>
        <inkml:annotationXML>
          <emma:emma xmlns:emma="http://www.w3.org/2003/04/emma" version="1.0">
            <emma:interpretation id="{455C368D-841B-4C55-BC91-CF6429FADAAA}" emma:medium="tactile" emma:mode="ink">
              <msink:context xmlns:msink="http://schemas.microsoft.com/ink/2010/main" type="line" rotatedBoundingBox="8681,12663 20717,12909 20684,14524 8648,14278"/>
            </emma:interpretation>
          </emma:emma>
        </inkml:annotationXML>
        <inkml:traceGroup>
          <inkml:annotationXML>
            <emma:emma xmlns:emma="http://www.w3.org/2003/04/emma" version="1.0">
              <emma:interpretation id="{2B564EBE-0FCE-43BF-82DC-6931158EDA1D}" emma:medium="tactile" emma:mode="ink">
                <msink:context xmlns:msink="http://schemas.microsoft.com/ink/2010/main" type="inkWord" rotatedBoundingBox="8669,13291 8916,13296 8911,13525 8664,13520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64531.1757">6153 12745 728 0,'-14'-18'268'0,"28"18"-208"0,-4 0-16 0,4 0-8 16,11 0-28-16,9 0-12 15,24 0 0-15,10 5-612 0</inkml:trace>
          <inkml:trace contextRef="#ctx0" brushRef="#br0" timeOffset="164386.7909">6119 12516 592 0,'0'0'220'0,"10"0"-172"0,14 0-12 16,-4 8 4-16,-6 1-28 15,20 0 24-15,0-5-24 16,15 4-384-16,-10 5 204 0</inkml:trace>
        </inkml:traceGroup>
        <inkml:traceGroup>
          <inkml:annotationXML>
            <emma:emma xmlns:emma="http://www.w3.org/2003/04/emma" version="1.0">
              <emma:interpretation id="{3AD379C1-A49C-4B7C-B5C9-851AF0175471}" emma:medium="tactile" emma:mode="ink">
                <msink:context xmlns:msink="http://schemas.microsoft.com/ink/2010/main" type="inkWord" rotatedBoundingBox="9670,12683 12847,12748 12822,13940 9646,13875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65137.7359">7115 12688 800 0,'-10'-4'296'0,"20"4"-232"0,0-4-16 16,-5-1 88-16,19 1-84 15,10 0 16-15,15-5-44 16,9 5 4-16,20-1-16 16,-15 5-32-16,-5 0 8 0,0 0-84 15,-9-4 56-15,-5 4-356 16,14 0 220-16</inkml:trace>
          <inkml:trace contextRef="#ctx0" brushRef="#br0" timeOffset="165732.4626">8174 12058 808 0,'-34'-17'300'0,"25"8"-232"0,4 0-20 0,5 9 80 16,5-4-80-16,19 4-36 16,10 0-12-16,10 0 24 15,4 0-16-15,20 0 8 0,15 0-8 16,-10 0 4-1,19 9-8-15,5-1 8 16,-14 1-8-16,-1 0-4 16,-14 3 4-16,-19 1 20 15,-5-4-12-15,-15-9 32 16,-10 4-28-16,-9-4-4 16,-5 0-8-16,-20 0 4 15,15 0-4-15,-19 0-12 16,4 9 4-16,-9 4-32 15,9 4 20-15,-19 18-20 16,0 8 20-16,-5 26 8 0,1 9 8 16,-1 0 0-16,-10-5 0 15,10 5 0-15,5 8 0 16,5 5-20-16,10-5 12 0,-1-12 4 16,1-14 4-16,4-4 24 0,1-17-12 15,-1-9 40-15,-4-12-28 16,-1-14 20-16,6-13-24 15,-6-17 0-15,1-21-12 16,-1-14 12-16,-4-8-12 16,-5 0-12-16,5-4 0 15,-10-9 20-15,-5-5-8 16,-10-12-4-16,1 0 0 16,-11 12 28-1,1 10-16-15,9 20 4 0,1 10-12 16,14 12-16-16,10 18 4 0,4-5-68 15,20 18 40 1,24 13-144-16,20 4 96 0,14 13-368 16,15 21 248-1,20 1-252-15</inkml:trace>
          <inkml:trace contextRef="#ctx0" brushRef="#br0" timeOffset="166452.9252">9530 12157 548 0,'-5'-60'204'0,"19"51"-156"0,25-8-16 0,-9 12 72 16,4 1-64-16,14 4 44 16,6-8-48-16,4 8-20 15,5-5-8-15,15-3-20 0,4-1 8 16,1 0 28-16,-10 1-12 16,-15-1 24-16,-14 0-24 15,-30 1-12 1,-18-1-144-16,-26 5 80 15,-8-1-84-15,-11 5 88 0,5 5 4 16,-4 3 36-16,9 1-4 16,0 0 12-16,5 4 80 15,0 8-40-15,5 18-8 16,4 17-12-16,11 18 36 16,-6 12-24-16,16-4-8 15,-1-8-8-15,5-5 4 16,0 0-4-16,5 0-108 15,-5 4 56-15,0-8-16 16,-5 0 40 0,-5-9-188-16,-9-9 116 15,-11-8 48-15,-8 0 36 16,-11-17 48-16,-4-5-20 16,-6 0 180-16,1-12-108 0,0-1 208 15,9-4-168-15,10-4 64 16,5-1-116-16,5 1 48 15,10 0-72-15,4 4-12 0,10 0-24 16,15 0 16-16,19 0-20 16,24 0 24-16,25 0-24 15,14 8-12-15,-9-3-4 16,-5-1 12-16,-5 9-4 16,-10-13-12-16,-5 0 4 15,-9 0-60-15,-10-9 36 16,-5 5-60-16,-10-5 52 15,-10 1-160-15,-4-10 112 0,-5 5-492 16</inkml:trace>
          <inkml:trace contextRef="#ctx0" brushRef="#br0" timeOffset="166967.2947">10011 12524 592 0,'-10'-26'220'0,"0"26"-172"0,-4-8-12 16,9 8 56-16,-5-5-56 15,-4 1 92-15,-6 4-72 0,-4 0-28 16,-5 9-16-16,-5-1 4 0,-10 5-8 15,-5 5 120-15,-4 7-72 16,9-3 4-16,10 0-36 16,15-1-8-16,19 5-8 15,19-4 12-15,20 4-12 16,10-5 24-16,4-3-20 16,5-10-4-16,10-8-4 15,10-8-32-15,-5-5 16 16,-10 0-12-16,-14 0 12 15,-20 4 24-15,-19-13-4 0,-25 5 24 16,-14 4-20-16,-10-4 68 16,0 0-48-16,0 4 24 31,10 0-36-31,-5 0 0 0,15 4-12 16,4 5-216-16,10-9 112 15,10 9-228-15</inkml:trace>
        </inkml:traceGroup>
        <inkml:traceGroup>
          <inkml:annotationXML>
            <emma:emma xmlns:emma="http://www.w3.org/2003/04/emma" version="1.0">
              <emma:interpretation id="{E2417E0A-B77C-4BC0-9F12-6D932349B630}" emma:medium="tactile" emma:mode="ink">
                <msink:context xmlns:msink="http://schemas.microsoft.com/ink/2010/main" type="inkWord" rotatedBoundingBox="13736,14154 13903,14157 13898,14385 13731,14382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80057.0951">11186 13401 384 0,'5'-9'140'0,"-5"9"-108"0,25-4-8 15,-11-5 136 1,1 18-92-16,9-9 24 0,0 0-52 16,1 17 8-16,-6-4-28 15,-4 4 0-15,-20 14-12 16,-10 8-208-16,-14 8 108 15,-10 9-324-15</inkml:trace>
        </inkml:traceGroup>
        <inkml:traceGroup>
          <inkml:annotationXML>
            <emma:emma xmlns:emma="http://www.w3.org/2003/04/emma" version="1.0">
              <emma:interpretation id="{E471E010-B084-4485-97B1-4CC3FCD6B38D}" emma:medium="tactile" emma:mode="ink">
                <msink:context xmlns:msink="http://schemas.microsoft.com/ink/2010/main" type="inkWord" rotatedBoundingBox="15504,12811 18602,12875 18577,14094 15479,14031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81106.3748">12960 12589 332 0,'-5'0'120'0,"5"-9"-92"0,0-4-8 0,0 13 96 15,0 0-68-15,5-4 32 16,-5 4-44-1,24-4 20-15,10-1-20 0,20-3-20 16,14-1-20-16,19 1 0 16,-9 8 12-16,-1-5-4 0,-8 1-4 15,-11 4 4-15,-10-4-24 16,-9-1 12-16,-10 1 12 16,-4 4 0-16,-11-4-4 15,1 4 4-15,-5 4 12 16,-10-4-8-16,0 9-12 15,-5-1 0-15,0 14 12 16,5-5-4-16,-5 5 8 16,0 4-8-16,0 4 8 15,0 17-8-15,-4 18-20 16,-1 0 8-16,-5 13 4 16,6-1 4-16,-6-3 8 15,5-9-4-15,-4-14-20 16,4-7 8-16,-4-18 40 15,4-1-20-15,-10-20 8 16,11-1-12-16,-16-26-16 16,6-3 4-16,-20-27 20 15,0-9-8-15,-19-16-20 16,0-1 4-16,-1 4 84 16,1 14-44-16,9 12 16 15,6 5-28-15,4 0 48 0,5 4-36 0,10 0 28 16,9 5-32-16,5 4-16 15,10 4-8-15,5 8-4 16,5 5 0-16,9 5-88 16,6 12 48-16,9 5-372 15</inkml:trace>
          <inkml:trace contextRef="#ctx0" brushRef="#br0" timeOffset="181448.2852">13922 12788 632 0,'5'13'236'0,"4"-5"-184"0,6 1-16 0,-10-5 0 15,4 1-28-15,6 3-72 16,4-3 32-16,1 3-464 15</inkml:trace>
          <inkml:trace contextRef="#ctx0" brushRef="#br0" timeOffset="181950.2079">14519 12917 644 0,'-53'-30'236'0,"53"30"-180"0,-10-9-20 16,10 5 160-16,5-5-116 16,10 1 64-16,9-1-84 15,20 5-24-15,19 0-24 16,10-1-124-1,4 10 60-15,16-10-332 16,-1 5 216-16,25-13-280 0</inkml:trace>
          <inkml:trace contextRef="#ctx0" brushRef="#br0" timeOffset="181794.7938">15010 12598 384 0,'5'-13'140'0,"-5"13"-108"0,10-13-8 15,-10 4 108 1,4 5-76-16,-8-13 84 0,4 12-80 0,-10-3 4 16,0 8-40-16,-24 0-4 15,5 8-12-15,-24 5 12 16,4 4-12-16,-24 5 4 15,5 4-4-15,10 8 64 16,4 10-40-16,20-1 24 16,5 4-36-16,15 10 28 15,14-6-32-15,14 1-4 16,15-9-8-16,15-8 4 16,5-5-4-16,4-8-240 15,1-5 128-15</inkml:trace>
          <inkml:trace contextRef="#ctx0" brushRef="#br0" timeOffset="182427.5545">15928 12606 424 0,'10'-26'156'0,"-10"26"-120"0,34-47-8 0,-19 30 96 16,-1 8-72-16,1-8 84 15,-1 4-76-15,-9-5-24 16,5 10-20-16,-20-5-4 16,0 9-8-16,-14 4-4 15,5 4 4-15,-20-4-16 16,10 0 8-16,-20-4 20 16,5 4-8-16,-4-5-12 15,14 1 0-15,-5-9 12 16,10 4-4-16,0 1 8 15,14 8-8-15,0 4-4 16,6 5 4-16,-6 12 28 16,10 5-16-16,-9 13 12 15,4 0-16-15,-9 13-8 16,9 4 0-16,-10 17 12 16,6 1-8-16,-1-5-4 15,6-4 0-15,-1-14 28 16,5-3-16-16,-5-14 40 15,10-12-32-15,-5-5-12 16,5-8-8-16,-4-9-4 0,4 0 0 16,9 0-20-16,11 0 12 15,9 4 20-15,10 1-4 16,14 3-12-16,1 1 0 0,-6-1-4 16,1 1 0-16,-10-5-232 0,-10 9 132 15,-10-13-264 1,10 9 212-16</inkml:trace>
          <inkml:trace contextRef="#ctx0" brushRef="#br0" timeOffset="182675.2133">15506 12783 716 0,'-34'-21'264'0,"34"21"-204"0,-5-9-16 0,10 5 132 16,9 4-104-16,15-4 24 15,5 8-56-15,10-4-44 16,5 4 0-16,4-4-300 16,1 4 168-16</inkml:trace>
          <inkml:trace contextRef="#ctx0" brushRef="#br0" timeOffset="182777.9872">15598 12166 716 0,'-34'-39'264'0,"34"39"-204"0,5-13-16 15,0 4 116 1,9 9-96-16,15-8 44 16,5 3-64-16,15 5-16 0,0 5-16 0</inkml:trace>
        </inkml:traceGroup>
        <inkml:traceGroup>
          <inkml:annotationXML>
            <emma:emma xmlns:emma="http://www.w3.org/2003/04/emma" version="1.0">
              <emma:interpretation id="{BC9BCC14-0CAC-4C09-9D0E-AD189B9ED65F}" emma:medium="tactile" emma:mode="ink">
                <msink:context xmlns:msink="http://schemas.microsoft.com/ink/2010/main" type="inkWord" rotatedBoundingBox="19104,13108 20712,13141 20694,14004 19087,13971"/>
              </emma:interpretation>
              <emma:one-of disjunction-type="recognition" id="oneOf25">
                <emma:interpretation id="interp37" emma:lang="" emma:confidence="0">
                  <emma:literal>if</emma:literal>
                </emma:interpretation>
                <emma:interpretation id="interp38" emma:lang="" emma:confidence="0">
                  <emma:literal>=</emma:literal>
                </emma:interpretation>
                <emma:interpretation id="interp39" emma:lang="" emma:confidence="0">
                  <emma:literal>2=9</emma:literal>
                </emma:interpretation>
                <emma:interpretation id="interp40" emma:lang="" emma:confidence="0">
                  <emma:literal>==f</emma:literal>
                </emma:interpretation>
                <emma:interpretation id="interp41" emma:lang="" emma:confidence="0">
                  <emma:literal>:=f</emma:literal>
                </emma:interpretation>
              </emma:one-of>
            </emma:emma>
          </inkml:annotationXML>
          <inkml:trace contextRef="#ctx0" brushRef="#br0" timeOffset="182985.0691">16555 12606 832 0,'-5'-39'308'0,"15"39"-240"0,0-4-20 0,4 4 36 0,6 0-56 16,9-4-4-16,14-1-12 16,6 5-432-16,4 5 228 15,-9 12-268-15</inkml:trace>
          <inkml:trace contextRef="#ctx0" brushRef="#br0" timeOffset="183132.4618">16555 12762 788 0,'19'8'292'0,"-9"-8"-228"0,19 5-16 15,-9-1-24-15,19-4-24 16,19 0-380-16,20 0 208 16,-1 9-212-16</inkml:trace>
          <inkml:trace contextRef="#ctx0" brushRef="#br0" timeOffset="183508.4687">17842 12585 676 0,'-4'-9'248'0,"23"18"-192"0,10-1-16 0,-14-3 12 15,9 3-36-15,5 1 56 16,10-5-40-16,-5 1-16 15,0-5-8-15,0-5-36 0,-5 1 16 0,-4-9-76 16,-16 0 52-16,-9-4-40 16,-5-9 44-16,-14-9-16 15,-5 5 28-15,-10-9 44 16,-10 0-12-16,-5 13 68 16,-4 13-44-1,-1 9 80-15,6 17-64 0,-1 17 28 16,6 1-48-16,4 16 132 15,5 1-92-15,0 12-4 16,9 13-44-16,6 14 12 16,0 8-24-16,4-9-4 15,0-4-4-15,6-13-24 16,-1-17 12-16,0-4-288 16,1-14 164-16</inkml:trace>
        </inkml:traceGroup>
      </inkml:traceGroup>
    </inkml:traceGroup>
    <inkml:traceGroup>
      <inkml:annotationXML>
        <emma:emma xmlns:emma="http://www.w3.org/2003/04/emma" version="1.0">
          <emma:interpretation id="{1B287307-D6EB-42EC-810C-C0A77F4C2698}" emma:medium="tactile" emma:mode="ink">
            <msink:context xmlns:msink="http://schemas.microsoft.com/ink/2010/main" type="paragraph" rotatedBoundingBox="6112,14541 12657,14566 12651,15969 6107,1594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64AC685-9134-4866-A5F8-D68DD4D54FA8}" emma:medium="tactile" emma:mode="ink">
              <msink:context xmlns:msink="http://schemas.microsoft.com/ink/2010/main" type="line" rotatedBoundingBox="6112,14541 12657,14566 12651,15969 6107,15944"/>
            </emma:interpretation>
          </emma:emma>
        </inkml:annotationXML>
        <inkml:traceGroup>
          <inkml:annotationXML>
            <emma:emma xmlns:emma="http://www.w3.org/2003/04/emma" version="1.0">
              <emma:interpretation id="{A127FE1B-8344-4195-859F-0245A5156300}" emma:medium="tactile" emma:mode="ink">
                <msink:context xmlns:msink="http://schemas.microsoft.com/ink/2010/main" type="inkWord" rotatedBoundingBox="6112,14541 9485,14554 9479,15957 6107,15944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97170.057">4317 14360 496 0,'29'-26'184'0,"-10"8"-140"0,6-7-16 0,-16 16 100 15,1-4-76-15,-5 0 40 16,-5 0-52-16,-10 4 4 0,-9 1-28 16,-10 3-16-16,-10 5-4 0,-15 5 4 15,1 3 0-15,-5-3 0 16,9-1 0-1,-4-4 0-15,4 0 0 0,0 0 32 16,10 0-16 0,5 0-32-16,5 0 8 0,10 0 28 15,4 9-12-15,-4-1-44 16,9 14 20-16,-4 17 4 16,-1 13 8-16,5 8 64 15,1 13-32-15,-1 1 24 16,0-5-32-16,0-4 0 15,1-5-12-15,-6 5 20 16,5-5-16-16,-4-3-4 16,-1-6-4-16,-4-12 20 0,14-8-12 15,-5-10 12-15,1-8-12 16,-1-9-8-16,5-12 0 16,5-5-4-16,0-4 0 15,10 4-28-15,-5 0 16 16,9 0 24-16,-4 4-8 15,14 5-8-15,0 4 0 16,6 0 4-16,8 4 0 16,1 5 0-16,5-1 0 15,0 1 0-15,-5-5 0 16,9-4-12-16,6 0 8 0,-6 0 4 16,-9 0 0-16,-5 0-196 15,-10 0 108-15,1 0-264 16</inkml:trace>
          <inkml:trace contextRef="#ctx0" brushRef="#br0" timeOffset="197654.508">3826 14001 540 0,'-10'-34'200'0,"25"29"-156"0,4-8-12 16,-4 9 160-16,9-5-112 15,5 9 56-15,10 5-80 16,0-1-16-16,10 5-24 16,9 4-36-16,5 4 8 0,5 0-480 15</inkml:trace>
          <inkml:trace contextRef="#ctx0" brushRef="#br0" timeOffset="197444.8391">3583 14792 416 0,'-24'-5'152'0,"24"1"-116"0,0 0-12 16,10 4 128-16,4-9-88 16,10 5 80-16,15-1-84 0,10 5 92 15,14 0-88-15,-5 0 8 0,1 0-48 16,-1 5 4-16,0-1-16 16,1 0-24-16,-1-4 4 15,-10 0-56-15,-4 0 32 16,-15 0-196-16,-4-4 128 15,-11-9-432 1</inkml:trace>
          <inkml:trace contextRef="#ctx0" brushRef="#br0" timeOffset="198104.2263">4773 14748 748 0,'-19'9'276'0,"14"-5"-216"0,0 5-16 16,5-9-64-16,0 0 0 15,10 0-292-15</inkml:trace>
          <inkml:trace contextRef="#ctx0" brushRef="#br0" timeOffset="199047.0089">5750 14817 676 0,'-15'-13'248'0,"6"5"-192"16,-6-1-16-16,5 1 32 0,-4-5-48 16,4 0 32-16,-14 0-28 15,-1-5 8-15,-9 1-20 16,0 4 44-16,0 9-32 0,-4 4-16 16,-6 13-4-16,-5 0 44 15,10 4-28-15,-4 9 60 16,9 4-48-16,19 0 12 15,5 1-32-15,30-1-16 16,4 0-4-16,10-8 20 16,0-9-8-16,5-9 4 15,19-13-4-15,5-8 12 0,10-5-12 16,5-12 16-16,-5-5-16 16,-5-8-4-16,-10-18 0 15,-14-13 4-15,-20-8-4 16,-19-1-28-16,-5 10 12 15,-14 12 24-15,-11 13-8 16,-9 9 8-16,0 13-4 16,0 12-16-16,-5 14 4 15,5 17 12-15,-4 21-4 16,4 31 52-16,-1 26-32 16,16 13-36-16,4-9 4 15,6-13 8-15,4-5 4 0,10-8-20 16,4-12 8-16,21-6 20 15,-1-16-4-15,29-13 32 16,0-18-24-16,25-13-12 16,14-8-8-16,-14-13-16 15,19-9 12-15,14-17-56 16,6-22 32-16,-15-13 16 16,-15-8 12-16,-14 13 12 15,-20-1-4-15,-19 14 8 16,-15 8-8-16,-14 9 16 15,-15 8-12-15,-14 10-4 16,-15 16 0-16,-25 13 28 16,-9 18-16-16,-14 17 40 15,9 30-32-15,5 22 64 16,10 47-48-16,-1-8 36 0,35-9-44 16,9-13 24-16,25 0-28 15,5 0-16-15,19-9-8 16,29-8-4-16,19-18 0 15,1-17 32-15,4-21-16 16,-14-5-304-16,0-25 156 16,-14-14-372-16,-11-8 284 15,-14-9-432 1</inkml:trace>
          <inkml:trace contextRef="#ctx0" brushRef="#br0" timeOffset="199371.8736">6197 13816 644 0,'-15'-9'236'0,"15"9"-180"0,0 0-20 16,0 0 228-16,15 0-152 0,-5-9 72 15,24 9-112-15,5-17 32 16,29 21-64-16,14-12 16 0,10 8-36 15,1 0 0-15,-11 4-12 16,-9 5-104-16,-14-1 52 16,-11 1-228-16,-14 4 152 15,-10 8-404 1</inkml:trace>
        </inkml:traceGroup>
        <inkml:traceGroup>
          <inkml:annotationXML>
            <emma:emma xmlns:emma="http://www.w3.org/2003/04/emma" version="1.0">
              <emma:interpretation id="{3D1C76E3-C712-4C51-BF33-F5E37F3F5138}" emma:medium="tactile" emma:mode="ink">
                <msink:context xmlns:msink="http://schemas.microsoft.com/ink/2010/main" type="inkWord" rotatedBoundingBox="10531,15219 11235,15222 11233,15594 10529,15591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01407.1877">7980 14809 612 0,'10'-5'228'0,"4"1"-180"0,11 4-12 0,-6 0 116 15,5 0-92-15,10 0 36 16,0 4-56-16,5 1-4 16,0-1-24-16,14 0-8 0,-9-4 0 0,5 0-16 15,4 0 8-15,1-4-120 16,-1-5 68-16,1 5-208 16,-1 0 148-16,0 4-304 15</inkml:trace>
          <inkml:trace contextRef="#ctx0" brushRef="#br0" timeOffset="201133.9014">8053 14558 488 0,'-29'-4'180'0,"24"0"-140"0,0-1-12 0,0-3 164 0,5-1-112 15,0-8 56-15,5 4-80 16,5 4 72-16,-1 1-72 16,11-5 0-16,4 4-36 0,5 9 32 15,5-9-28-15,5 9 4 16,5 0-16-16,0 5 0 15,-1-5-4-15,1 0 4 16,0-5-8-16,4 1 8 16,-9 4-8-16,-5 0-124 15,-5 0 64-15,-9 4-304 16,-10 9 200-16,-10 5-368 16</inkml:trace>
        </inkml:traceGroup>
        <inkml:traceGroup>
          <inkml:annotationXML>
            <emma:emma xmlns:emma="http://www.w3.org/2003/04/emma" version="1.0">
              <emma:interpretation id="{1A12BCA0-7B32-4882-99B7-03599736F5A2}" emma:medium="tactile" emma:mode="ink">
                <msink:context xmlns:msink="http://schemas.microsoft.com/ink/2010/main" type="inkWord" rotatedBoundingBox="11906,15289 12654,15292 12652,15771 11904,15768"/>
              </emma:interpretation>
              <emma:one-of disjunction-type="recognition" id="oneOf28">
                <emma:interpretation id="interp44" emma:lang="" emma:confidence="0">
                  <emma:literal>o</emma:literal>
                </emma:interpretation>
                <emma:interpretation id="interp45" emma:lang="" emma:confidence="0">
                  <emma:literal>O</emma:literal>
                </emma:interpretation>
                <emma:interpretation id="interp46" emma:lang="" emma:confidence="0">
                  <emma:literal>0</emma:literal>
                </emma:interpretation>
                <emma:interpretation id="interp47" emma:lang="" emma:confidence="0">
                  <emma:literal>a</emma:literal>
                </emma:interpretation>
                <emma:interpretation id="interp48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202102.7079">9816 14593 508 0,'0'-13'188'0,"-4"13"-148"0,-6-13-8 0,5 9 80 15,-10-1-68-15,-4 1 52 16,-5 0-56-16,-5 4 52 15,-10 8-56-15,-5 10 56 0,-5 7-56 16,-4 10 80-16,-5 8-64 16,9 0 8-16,15 5-36 15,10-9-4-15,19 0-12 0,15 0 4 16,28-1-8-16,35-12 8 16,5 0-8-16,10-9 16 15,-1-17-12-15,-4-4 24 16,4-9-20-16,-9-8-4 15,-15-5-4-15,-19-9 4 16,-25 1-4-16,-24-10 8 16,-14-3-8-16,-10 4 52 31,4 0-32-31,-14-5 8 16,-4 9-20-16,9 5-8 0,5 8 0 15,4 8-208-15,11 14 112 16,9 8-332-16,10 9 236 0,4 9-360 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2:08.3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F0F60AA-8F73-4B5B-A7C2-0EA1DC173185}" emma:medium="tactile" emma:mode="ink">
          <msink:context xmlns:msink="http://schemas.microsoft.com/ink/2010/main" type="inkDrawing" rotatedBoundingBox="837,8251 24303,8880 24297,9102 831,8473" shapeName="Other"/>
        </emma:interpretation>
      </emma:emma>
    </inkml:annotationXML>
    <inkml:trace contextRef="#ctx0" brushRef="#br0">40 42 632 0,'-59'-39'236'0,"59"39"-184"0,0-4-16 0,0 4-36 16,10 0-8-16,5 0-24 16,4 4 20-16,5 9 4 15,1 0 8-15,19 0-20 0,9 0 12 16,5 0 4-16,10 0 4 16,10-4 24-16,19-5-12 15,34 0 4-15,10 5-8 16,0 4-8-16,19-9 4 15,30 5-4-15,14 8 0 16,10 0 8-16,34 5-4 0,-1 8-20 16,35-13 8-16,24 9 4 15,15-4 4-15,24-1-12 16,34-12 8-16,-5 8 4 16,53-4 0-16,-4-8-12 15,24 3 8-15,34-3 20 16,-19-1-8-16,23 9-12 15,30 0 0-15,-9-5-4 16,4 14 0-16,29-13 16 16,34 17-4-16,-29-18-12 15,15 10 4-15,14-1-4 16,20-9 0-16,-5 5 8 16,-10-4 0-16,-4 4-12 15,18 4 8-15,16-8 4 0,-1 0 0 16,5 12 0-16,-24-4 0 15,5 1-12-15,-15-1 8 16,-73-8 12-16,20-5-4 16,-30-8-12-16,-33 12 4 15,-15-8 12-15,-49 0-4 16,5-4 8-16,-48 8-8 16,-29-8-12-16,-11 4 4 15,-52 0-4-15,-30-4 0 16,-14-1 16-16,-6 1-4 15,-33 4-20-15,-29-4 8 0,-40 4-112 16,-33 0 68 0,-20-5-304-16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2:18.1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79A556-DBDE-47D1-B9AF-EEC98C323C11}" emma:medium="tactile" emma:mode="ink">
          <msink:context xmlns:msink="http://schemas.microsoft.com/ink/2010/main" type="inkDrawing" rotatedBoundingBox="1141,10002 17808,10493 17799,10776 1133,10285" semanticType="underline" shapeName="Other">
            <msink:sourceLink direction="with" ref="{3CAC0EB5-9B58-4735-A8C0-DC6E3C0F08ED}"/>
          </msink:context>
        </emma:interpretation>
      </emma:emma>
    </inkml:annotationXML>
    <inkml:trace contextRef="#ctx0" brushRef="#br0">-5 259 624 0,'0'-26'228'0,"10"9"-176"0,-1-1-16 0,1 10 28 16,0-5-44-16,-1 0 24 15,11-4-24-15,-6-1-16 16,1 1-8-16,4 0 12 0,6 0-4 0,-1 4 24 15,5 0-16-15,5 0 12 16,10 4-12-16,24 0 20 16,5 5-20-16,0 4 4 31,4 9-8-31,11-1 20 16,-10 10-16-16,14-5-12 15,-10 4-4-15,30-9 20 16,0 5-8-16,14-4-28 15,-9 4 8-15,19-9 32 16,-15 1-12-16,30-5-8 16,-15 0-4-16,20 0 12 15,-20 0-4-15,29 0-4 16,-10 4 4-16,10 5-24 0,-24 8 12 16,20 0 4-16,-11 0 4 0,35 1 8 15,-20-1-4-15,-14-4 8 16,14-9-8-16,10 5-4 15,-10 0 4-15,-19-5-4 0,9 4 0 16,20 1 0-16,-5 0 0 16,0 4 0-16,-10 0 0 15,15-9-12-15,15 9 8 16,-15 0-16-16,-10 0 12 16,-10-4 4-16,35 3 4 15,-15 6-12-15,-10-10 8 0,10 1-4 16,24 0 0-16,-9 4 24 15,-11-5-8-15,16-3-4 16,28-1 0-16,-19 0-4 16,5-4 0-1,24 0 0-15,-4 13 0 0,-16-9-12 16,35-4 8-16,-15 13 4 16,-19-8 0-16,19-5 8 15,15 8-4-15,-29-3-4 16,24-10 4-16,9 10 12 15,-14-5-8-15,34-5 4 16,-4 5-4-16,-16-4-8 16,49-5 4-16,-28 9 12 15,13-4-8-15,6 4 4 16,-11-13-4-16,26 9 20 0,-21 4-16 16,11-9 32-16,9 9-28 15,-25-8 12-15,50 8-16 16,-35 0 20-16,10-9-20 15,0 13-84-15,-24 1 40 16,24-1-148-16,-53 0 100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3:12.3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6T15:41:12.814"/>
    </inkml:context>
  </inkml:definitions>
  <inkml:traceGroup>
    <inkml:annotationXML>
      <emma:emma xmlns:emma="http://www.w3.org/2003/04/emma" version="1.0">
        <emma:interpretation id="{901593A4-AB24-422F-8E49-2CB81AABFE00}" emma:medium="tactile" emma:mode="ink">
          <msink:context xmlns:msink="http://schemas.microsoft.com/ink/2010/main" type="writingRegion" rotatedBoundingBox="19161,14594 24247,14543 24261,15959 19176,16010"/>
        </emma:interpretation>
      </emma:emma>
    </inkml:annotationXML>
    <inkml:traceGroup>
      <inkml:annotationXML>
        <emma:emma xmlns:emma="http://www.w3.org/2003/04/emma" version="1.0">
          <emma:interpretation id="{DE9EBA75-AD45-4E24-9B60-8D4AE14CCD7D}" emma:medium="tactile" emma:mode="ink">
            <msink:context xmlns:msink="http://schemas.microsoft.com/ink/2010/main" type="paragraph" rotatedBoundingBox="19161,14594 24247,14543 24261,15959 19176,16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50A929-E7C0-46DE-BDD7-565B172DE3EF}" emma:medium="tactile" emma:mode="ink">
              <msink:context xmlns:msink="http://schemas.microsoft.com/ink/2010/main" type="line" rotatedBoundingBox="19161,14594 24247,14543 24261,15959 19176,16010"/>
            </emma:interpretation>
          </emma:emma>
        </inkml:annotationXML>
        <inkml:traceGroup>
          <inkml:annotationXML>
            <emma:emma xmlns:emma="http://www.w3.org/2003/04/emma" version="1.0">
              <emma:interpretation id="{41842F3C-B54F-4A94-8E5E-CDE695965B54}" emma:medium="tactile" emma:mode="ink">
                <msink:context xmlns:msink="http://schemas.microsoft.com/ink/2010/main" type="inkWord" rotatedBoundingBox="19164,14862 21543,14838 21554,15936 19175,159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 34 208 0,'-10'-4'76'0,"20"4"-60"0,0-9-4 16,-10 9 100-16,0-9-64 16,5 9 60-16,-5 0-64 15,0 0 48-15,0 0-52 16,-5 0 52-16,5 0-56 15,0 0 56-15,0 0-56 16,0 0 28-16,0 0-36 0,0-8 8 0,0 8-20 16,0 0 20-16,5 0-24 15,4-4-4-15,-9 4-4 16,15 0 64-16,4 0-36 16,15 0-4-16,0 0-16 15,25 0 16-15,23 0-16 16,6 4-32-16,4-4 12 15,-19 4 28-15,5 0-12 16,-20-4 8-16,0-4-8 16,-9 4-24-16,-20 0 8 15,-9 0 48-15,-6 0-20 16,-14 0-28-16,-5 4 4 0,-4 1 0 16,-1-1 4-16,-5 0 8 15,6 5-4-15,-6 0-48 16,5 4 28-16,-4 4 28 15,4 13-4 1,-9 9 0-16,-6 13-4 0,1 13-4 16,-10 8 0-16,5-4-20 15,-15-4 12-15,0-5 12 16,1-8 0-16,4-4-12 16,5-1 4-16,0-12 20 15,5-14-8-15,-1-8 24 16,6-13-20-16,0-4-4 15,-5-13-4-15,0-5 12 16,4-4-8-16,-4-4-12 16,5-13 0-16,4-5 12 0,-14 5-4 15,20-9-20-15,-11 5 8 16,16-1 32-16,-6 1-16 16,1 4 44-16,4 4-28 15,0 13-12-15,10-4-8 16,0-1 4-16,10 14-4 15,0 4-20-15,-6 4 8 16,16 1-188-16,-6 16 104 16,11 1-444-1,9 8 300-15,0 1-84 16</inkml:trace>
          <inkml:trace contextRef="#ctx0" brushRef="#br0" timeOffset="197.5384">748 436 624 0,'0'13'228'0,"15"0"-176"0,-5 0-16 15,-10-1-8-15,5 6-24 16,4-5 16-16,6-5-12 15,4 1-172-15</inkml:trace>
          <inkml:trace contextRef="#ctx0" brushRef="#br0" timeOffset="1832.0968">1258 38 464 0,'-24'-13'176'0,"24"13"-140"0,-10-4-8 15,10 4 136-15,-4-4-96 16,4-1 24-16,0 5-52 16,4 0 16-16,21 5-28 15,-6-1 8-15,20 5-20 0,-5-1-16 16,0 1-4-16,5 0-16 0,5-1 12 16,-10 1 20-16,0-5-4 15,-5 1-12-15,0-10 0 16,-5 5 20-16,-9 0-8 15,-1 0-4-15,-4-8 0 16,0 3-4-16,-10 5 0 16,0 0 0-16,0 0 0 15,0 0 8-15,-10 13-4 16,10-4-20-16,-10 0 8 16,10 3 12-16,-14 14 0 15,-1 0-12-15,6 9 4 16,-16 8 4-16,6 9 0 0,4 8 8 15,1-4-4-15,-11 1-28 16,1-10 12-16,5 1 24 16,4-14-8-16,-4-4 0 15,4-8 0-15,5-5 12 16,-4-4-8-16,4-8-12 16,10-10 0-16,-14-3 20 15,4-5-8-15,0-13 32 16,-4-5-24-16,4-7 40 15,-5-19-32-15,6 1 56 16,-1 0-44-16,-5 0-24 16,-4 4-12-16,4 9 36 15,5 8-24-15,-4 5 0 16,4 4-8-16,0 5-4 0,10 3 0 16,0 6-12-16,10 3 8 15,0 5-136-15,4-1 72 16,11 5-284-16,-6 5 192 15,6 8-312 1</inkml:trace>
          <inkml:trace contextRef="#ctx0" brushRef="#br0" timeOffset="2672.026">2055-130 572 0,'-9'-9'208'0,"-6"5"-160"0,15 4-12 0,0 0 112 16,5 0-88-16,14 0 44 16,6 9-60-16,-1-1-24 15,10 1-12-15,-5 0 0 0,15-1-4 16,-10 1-12-16,5-5 4 16,-5-4 12-16,0 4-4 15,-20-4-12-15,-4 5 4 16,-10-5-48-16,0 4 24 15,-10-4-116-15,-4 4 80 0,-11 5-80 16,6 4 84-16,4 9-4 16,-9 8 40-16,0 22 12 15,4 25 12-15,-9 14 8 16,-5 8-4-16,10-17-4 16,4-8 4-16,6-5 12 15,-10 0-8-15,4-8 40 16,6-5-24-16,-11-17 20 15,1-1-24-15,0-12 0 16,-1-13-12-16,1-4 4 16,5-18-8-16,-6-4-20 15,1-4 8-15,5 4 12 16,4 0 0-16,5 0 60 16,5 5-36-16,5-1 68 0,15 9-56 15,0 9 44-15,19-1-48 16,9-8 8-16,16 9-28 15,-11-1 8-15,11-8-12 16,-11 0 0-16,-9-4-4 16,-5 0-52-16,0-5 28 15,-10 1-84 1,-4-1 56-16,-6-4-60 0,-4 0 60 16,-10 4-92-16,0 1 76 15,0 3-360 1</inkml:trace>
          <inkml:trace contextRef="#ctx0" brushRef="#br0" timeOffset="3152.3576">2162 272 280 0,'-19'-13'104'0,"14"4"-84"0,-5-4 0 16,10 9 64-16,-14 4-48 0,-11-5 40 15,6 1-44-15,-5 8 44 16,-1-4-44-16,-9 9 100 15,10 13-76-15,0-5 80 16,9 13-76-16,5 9 12 16,10 0-40-16,15 0 32 0,9 4-36 15,10-13-4-15,10 5-16 16,5-14 20-16,-1-3-16 16,-9-10-4-16,5-8-4 15,-1-8-76-15,-13-5 40 16,-11-9 12-16,-9-13 16 15,-10-8-8-15,-5-9 8 0,-10 1 12 16,1-6-4-16,4 10 8 16,-5 12-8-16,6 10-20 15,9 7 8-15,9 10-164 16,6 8 96-16,19 13-500 16</inkml:trace>
          <inkml:trace contextRef="#ctx1" brushRef="#br0">2148 863 0,'0'0'0,"0"0"16,0 0 0,0 0-16,0 0 15,0 0-15,-54 91 16</inkml:trace>
        </inkml:traceGroup>
        <inkml:traceGroup>
          <inkml:annotationXML>
            <emma:emma xmlns:emma="http://www.w3.org/2003/04/emma" version="1.0">
              <emma:interpretation id="{48817023-3045-4229-A0B9-3051779E08DB}" emma:medium="tactile" emma:mode="ink">
                <msink:context xmlns:msink="http://schemas.microsoft.com/ink/2010/main" type="inkWord" rotatedBoundingBox="21932,15343 22200,14880 22569,15093 22301,15556"/>
              </emma:interpretation>
              <emma:one-of disjunction-type="recognition" id="oneOf1">
                <emma:interpretation id="interp1" emma:lang="" emma:confidence="1">
                  <emma:literal>=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[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572.4897">2891 431 676 0,'0'0'248'0,"14"5"-192"0,20-1-16 0,-19-4 156 0,5-4-116 15,9 4 12-15,24 0-56 16,-4 0-96-16,9 0 32 16,-9 0-344-16</inkml:trace>
          <inkml:trace contextRef="#ctx0" brushRef="#br0" timeOffset="3431.1139">2915 151 612 0,'0'-48'228'0,"5"35"-180"0,24 0-12 15,-14 0 148-15,9 5-108 16,10-1 24-16,10 0-60 0,9 5-28 15,6 4-4-15,9 4-212 0,-20 9 112 16,-9 5-368 0,-10 3 256-16,-24 5-28 15</inkml:trace>
        </inkml:traceGroup>
        <inkml:traceGroup>
          <inkml:annotationXML>
            <emma:emma xmlns:emma="http://www.w3.org/2003/04/emma" version="1.0">
              <emma:interpretation id="{9DB4F463-0C7B-4419-8F9E-FE7C22542A34}" emma:medium="tactile" emma:mode="ink">
                <msink:context xmlns:msink="http://schemas.microsoft.com/ink/2010/main" type="inkWord" rotatedBoundingBox="22702,15775 22964,14383 24383,14649 24121,16042"/>
              </emma:interpretation>
              <emma:one-of disjunction-type="recognition" id="oneOf2">
                <emma:interpretation id="interp6" emma:lang="" emma:confidence="0">
                  <emma:literal>off</emma:literal>
                </emma:interpretation>
                <emma:interpretation id="interp7" emma:lang="" emma:confidence="0">
                  <emma:literal>If</emma:literal>
                </emma:interpretation>
                <emma:interpretation id="interp8" emma:lang="" emma:confidence="0">
                  <emma:literal>tee</emma:literal>
                </emma:interpretation>
                <emma:interpretation id="interp9" emma:lang="" emma:confidence="0">
                  <emma:literal>-E</emma:literal>
                </emma:interpretation>
                <emma:interpretation id="interp10" emma:lang="" emma:confidence="0">
                  <emma:literal>tele</emma:literal>
                </emma:interpretation>
              </emma:one-of>
            </emma:emma>
          </inkml:annotationXML>
          <inkml:trace contextRef="#ctx0" brushRef="#br0" timeOffset="3792.0746">3693 177 820 0,'-34'-48'304'0,"34"48"-236"0,4-4-20 0,-4-1 116 15,15 1-100-15,0 4-8 16,9 0-36-16,0 0-60 16,15 0 24-16,10 4-368 15</inkml:trace>
          <inkml:trace contextRef="#ctx0" brushRef="#br0" timeOffset="4205.2037">4523-199 676 0,'-5'-4'248'0,"5"8"-192"0,0 4-16 16,5-3 84-16,15-1-76 16,14 0 8-16,9 1-36 15,-4-5 4-15,10 0-12 16,0-5-8-16,-6-3 0 0,-9-5 4 16,-14-4-4-16,-1-5 8 15,-19-4-8-15,-5 0-4 16,-9 0 4-16,-6-4-4 15,-23 0 0-15,9 4-20 16,-5 4 12-16,-5 9-12 16,5 13 8-16,5 13 36 0,0 13-16 15,5 17 44-15,0 9-28 16,4 0 56-16,11 0-44 16,-1 4 0-16,15 4-20 15,-14 5 16-15,14 0-20 16,0-5-84-16,14-8 40 15,-14-4-332-15,0-9 200 16</inkml:trace>
          <inkml:trace contextRef="#ctx0" brushRef="#br0" timeOffset="4459.3806">4062 323 840 0,'-5'-13'312'0,"10"9"-244"0,24 4-16 16,-10 0 164-16,25 0-128 15,10 4 52-15,14-4-80 16,29-8-20-16,19 8-24 16,15 0-28-16,-14 0 4 0,-15 4-276 15,-5 5 152-15,-29-1-172 16,-19-3 172-16,-15 3-352 15,-34 5 272-15,0-13 44 16</inkml:trace>
          <inkml:trace contextRef="#ctx0" brushRef="#br0" timeOffset="4759.1781">4805 552 364 0,'-39'0'132'0,"25"0"-100"0,-20-4-12 0,5 4 96 0,9 9-68 16,-9-1 76-16,-5 1-68 16,0 4 56-16,-15 4-60 15,15 0 128-15,5 5-100 16,5 4 104-16,9 8-104 0,1 5 12 15,19 0-56-15,4 0 4 16,11 4-24-16,-1-13-36 16,-4 5 12-16,14-13-288 15,-10-5 160-15,1-4-348 16</inkml:trace>
          <inkml:trace contextRef="#ctx0" brushRef="#br0" timeOffset="4941.7812">4426 820 600 0,'-34'-39'224'0,"34"39"-176"0,0-4-12 0,0 4 184 16,10 0-128-16,9 0 88 16,1 0-108-16,14 0-28 15,29 0-28-15,0 0-224 0,10 8 112 16,-10 10-588-1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3:19.9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21D663-16E2-4352-86F2-DFC5A6CA1663}" emma:medium="tactile" emma:mode="ink">
          <msink:context xmlns:msink="http://schemas.microsoft.com/ink/2010/main" type="inkDrawing" rotatedBoundingBox="2350,14518 6275,11369 6901,12149 2976,15298" semanticType="callout" shapeName="Other">
            <msink:sourceLink direction="from" ref="{7E1DB8D7-B34B-4936-BA9B-9FB66CB8B732}"/>
            <msink:sourceLink direction="to" ref="{C899F51E-E660-49F3-A43E-F752E436E5FD}"/>
          </msink:context>
        </emma:interpretation>
      </emma:emma>
    </inkml:annotationXML>
    <inkml:trace contextRef="#ctx0" brushRef="#br0">3770-1 580 0,'-10'-9'216'0,"10"14"-168"0,-10-1-12 15,-4 5-40-15,-20 8-4 16,-5 0 12-16,-15 9 0 16,-9 9-4-16,-29 3 4 15,-25 10-4-15,-24 8 0 0,1 5 0 16,-26-1 0-16,-28 5 16 15,-5 8-8-15,0-12-12 16,-25 3 0-16,1 23 40 16,19 25-24-16,-20 18 52 15,5-9-36-15,30-13-4 16,19-5-16-16,10 9 64 16,4 18-40-16,15 4 68 0,25-9-60 15,23-8-8-15,20 4-20 16,20 13-20-16,19 8 4 15,15-17 12-15,19-12-4 16,9-27-36-16,6-17 16 16,4-13-204-16,6-13 120 15,-6-12-256 1,0-10 200-16,-9-4-120 16</inkml:trace>
    <inkml:trace contextRef="#ctx0" brushRef="#br0" timeOffset="240.1383">-272 2789 644 0,'-34'21'236'0,"34"-3"-180"0,9 12-20 15,6-9 80-15,-5 14-72 16,4 13 52-16,6 3-56 16,4-3 40-16,0-5-44 15,0-13 112-15,6-17-80 0,18-21 132 16,6-18-112-16,4-13 40 15,0-4-80-15,5-1-8 16,1 6-24-16,-11 3-240 16,-4 5 120-16,-6 12-624 15,1 23 400 1,5-1-116-16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3:21.1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723B1A-D258-4B15-BF4C-CA258AB5B075}" emma:medium="tactile" emma:mode="ink">
          <msink:context xmlns:msink="http://schemas.microsoft.com/ink/2010/main" type="writingRegion" rotatedBoundingBox="4496,14376 5914,14376 5914,17213 4496,17213"/>
        </emma:interpretation>
      </emma:emma>
    </inkml:annotationXML>
    <inkml:traceGroup>
      <inkml:annotationXML>
        <emma:emma xmlns:emma="http://www.w3.org/2003/04/emma" version="1.0">
          <emma:interpretation id="{36386395-B7EA-4322-9610-82F48B671592}" emma:medium="tactile" emma:mode="ink">
            <msink:context xmlns:msink="http://schemas.microsoft.com/ink/2010/main" type="paragraph" rotatedBoundingBox="4496,14376 5914,14376 5914,17213 4496,17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9954BF-7DD8-4FCD-BDAF-8DD0DF3C5DA5}" emma:medium="tactile" emma:mode="ink">
              <msink:context xmlns:msink="http://schemas.microsoft.com/ink/2010/main" type="line" rotatedBoundingBox="4496,14376 5914,14376 5914,17213 4496,17213"/>
            </emma:interpretation>
          </emma:emma>
        </inkml:annotationXML>
        <inkml:traceGroup>
          <inkml:annotationXML>
            <emma:emma xmlns:emma="http://www.w3.org/2003/04/emma" version="1.0">
              <emma:interpretation id="{C899F51E-E660-49F3-A43E-F752E436E5FD}" emma:medium="tactile" emma:mode="ink">
                <msink:context xmlns:msink="http://schemas.microsoft.com/ink/2010/main" type="inkWord" rotatedBoundingBox="4496,14376 5914,14376 5914,17213 4496,17213">
                  <msink:destinationLink direction="to" ref="{7821D663-16E2-4352-86F2-DFC5A6CA166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2801 13941 260 0,'14'-56'96'0,"11"34"-76"0,-1-25-4 0,-14 21 88 16,4-5-60-16,-4 1 60 15,0 4-60-15,-10 5 60 16,0-5-64-16,-10 13 8 15,0-5-28-15,-14 6 48 0,0 3-36 16,-1 5 12-16,-9 4-28 0,0 8 8 16,0 1-12-16,0 4-8 15,5 4 0-15,5 5 12 16,-5 4-8-16,5 8 32 16,-1 9-24-16,11 5 20 15,-6 4-20-15,6-1 36 16,4 1-28-16,5 9-24 15,0 12 0-15,5 27 80 16,10 16-48-16,0 9 28 16,-1-17-40-16,6 13-16 15,0 4-8-15,-1 14 28 16,-4 12-12-16,-5-26 4 16,4-13-8-16,-18-21-16 15,-1 4 4-15,0-17 72 0,-4-13-36 16,-6-14 40-16,-4-12-40 15,-5-17 0-15,-5-14-20 16,-5-8-8-16,-5-4 0 16,0-9 28-16,-4-4-16 15,-1 0-12 1,6 8-8-16,-6-4-112 16,0-4 64-16,1-1-252 15,9 6 168-15,10 3-264 16</inkml:trace>
          <inkml:trace contextRef="#ctx0" brushRef="#br0" timeOffset="1581.2652">2713 14671 52 0,'0'0'16'0,"0"0"-12"0,0-9 0 0,0 9 8 15,0-9-8-15,-4 9 60 16,-1-8-36-16,-5-5 76 16,0 4-56-16,-4 0 44 15,-1-8-52-15,-4 4 16 0,-6-4-36 16,1-5-8-16,0 14-8 16,0-10 12-16,-6 5-8 15,6 13 4-15,-5 0-4 16,-5 5-16-16,0 3 4 15,-5 10 40-15,-5-5-24 16,1 13 8-16,-1-5-12 16,5 1 56-16,5-1-36 15,10 5 96-15,9-4-72 16,5 4 28-16,20 0-44 16,5 4-4-16,9-4-20 15,5-5 20-15,0 5-20 0,20 5 48 16,-5-1-32-16,4 0-16 15,1-4-4-15,-1-4 8 0,-4-5-8 16,14-17-12-16,1 0 0 16,4-9 4-16,0-4 0 15,-10-4 32-15,-9-5-16 16,0 1-12-16,-15-5-8 16,-9-4 20-16,-16-5-8 15,-8 1 4-15,-11-10-4 16,-9-3-8-16,-10 8 4 15,-5-9-16-15,-5 10 8 16,-5 7 40-16,6 14-24 16,-1 0 24-16,0 12-20 15,10 10-24-15,5 3 0 0,0 10-164 16,10-10 96-16,9 5-120 16,10 5 112-16,10-1-204 15,14-13 164 1,15 5-156-16</inkml:trace>
          <inkml:trace contextRef="#ctx0" brushRef="#br0" timeOffset="5563.3218">3136 15927 228 0,'5'-4'84'0,"0"0"-64"0,9-5-8 16,-14 5 100-16,5-1-64 0,0-3 88 15,-5 3-80-15,10-3 60 16,-20-1-64-16,10 1 4 16,-5-1-32-16,0 0-4 15,1 1-12-15,-11-1-16 0,-4 0 4 16,-11 1 20-16,-4-1-8 16,-4 5-4-16,-6-1 0 15,-5 5 12-15,6 5-8 16,-1 12-20-16,0 0 4 15,5 9 20-15,5 4-4 16,5 5-20-16,0 4 4 0,5 8 4 16,-1 5 4-16,6-4 32 15,4-1-16-15,6 1 48 16,13-5-36-16,-4-9 56 16,15 1-48-16,19-5 36 15,5-4-40-15,19-9-8 16,15-4-16-16,5 0 4 15,-15-4-8-15,5-5-12 16,-10-4 4-16,1 0-48 16,-1-8 24-16,-19 3-168 15,4 5 104-15,-9 0-212 16,0 9 172 0,0 4-204-16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4:12.4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F6364C-81BC-492F-A346-166DD7CD1228}" emma:medium="tactile" emma:mode="ink">
          <msink:context xmlns:msink="http://schemas.microsoft.com/ink/2010/main" type="writingRegion" rotatedBoundingBox="6504,3016 11807,3546 11741,4205 6438,3675">
            <msink:destinationLink direction="with" ref="{FC18FC32-B1E0-4E6D-9168-470B02312DBE}"/>
          </msink:context>
        </emma:interpretation>
      </emma:emma>
    </inkml:annotationXML>
    <inkml:traceGroup>
      <inkml:annotationXML>
        <emma:emma xmlns:emma="http://www.w3.org/2003/04/emma" version="1.0">
          <emma:interpretation id="{2B84C071-96A7-4031-AA85-85B5CA885099}" emma:medium="tactile" emma:mode="ink">
            <msink:context xmlns:msink="http://schemas.microsoft.com/ink/2010/main" type="paragraph" rotatedBoundingBox="6504,3016 11807,3546 11741,4205 6438,3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B88661-826C-4528-82E2-CDC253440513}" emma:medium="tactile" emma:mode="ink">
              <msink:context xmlns:msink="http://schemas.microsoft.com/ink/2010/main" type="line" rotatedBoundingBox="6504,3016 11807,3546 11741,4205 6438,3675"/>
            </emma:interpretation>
          </emma:emma>
        </inkml:annotationXML>
        <inkml:traceGroup>
          <inkml:annotationXML>
            <emma:emma xmlns:emma="http://www.w3.org/2003/04/emma" version="1.0">
              <emma:interpretation id="{3DE08FED-BAA7-4476-BA5C-4F3755407DBA}" emma:medium="tactile" emma:mode="ink">
                <msink:context xmlns:msink="http://schemas.microsoft.com/ink/2010/main" type="inkWord" rotatedBoundingBox="6502,3029 6872,3066 6844,3349 6474,33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-841-112 748 0,'0'-26'276'0,"0"13"-216"0,0-9-16 0,-5 9 40 16,5 5-56-16,-5-14 8 16,5 1-24-16,-14-10 20 15,4 10-20-15,-14-5-4 16,9 9-4-16,-9 4 48 15,5 8-28-15,-6 10 8 16,16 8-20-16,-16 8 36 16,11 5-24-16,-6 4 20 15,10 1-24-15,1 3 8 16,4-4-16-16,5-4 12 16,10 0-16-16,-6-9-4 15,11 1 0-15,4-18 4 16,1 0-4-16,4-18-92 15,5 6 52-15,-4-14-52 16,-1 8 52-16,-9-8 28 16,-6 9 8-16,-9-4 12 15,0 12-8-15,-5 9 96 16,1 4-56-16,-6 9 68 16,5 4-60-16,0 9 4 15,5 0-32-15,5 0 4 16,0 0-16-16,24-13 44 15,10 0-28-15,24-22-236 16,-5 5 116-16</inkml:trace>
        </inkml:traceGroup>
        <inkml:traceGroup>
          <inkml:annotationXML>
            <emma:emma xmlns:emma="http://www.w3.org/2003/04/emma" version="1.0">
              <emma:interpretation id="{43C645C9-1F5A-4E47-86F2-815D09BDDA89}" emma:medium="tactile" emma:mode="ink">
                <msink:context xmlns:msink="http://schemas.microsoft.com/ink/2010/main" type="inkWord" rotatedBoundingBox="7583,3373 8997,3514 8955,3927 7542,37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0864.8133">981 227 248 0,'-10'0'92'0,"5"4"-72"0,-4-4-4 16,9 0 60-16,0 5-44 15,-10-5 4-15,10 0-20 16,0 4-4-16,0-4-4 16,0 8 20-16,0 5-16 15,10 0 84-15,4 0-52 16,-4 5-12-16,0 3-20 16,-5-3 16-16,4 3-16 15,-9-4-40-15,-5 1 16 0,15-1-308 16,-10 0 180-16,0-4-52 15</inkml:trace>
          <inkml:trace contextRef="#ctx0" brushRef="#br0" timeOffset="121296.4621">1389 171 280 0,'-5'0'104'0,"10"4"-84"0,-5 0 0 15,0-4 64-15,0 9-48 16,10 0 24-16,-10 4-40 16,10 0 16-16,-10 0-20 15,4 4 28-15,1 4-28 16,-5 1 4-16,0 4-12 0,0 0-104 15,-5-5 52-15,1 5-280 16,4-4 180-16,-10 4 44 16</inkml:trace>
          <inkml:trace contextRef="#ctx0" brushRef="#br0" timeOffset="-779.104">107 397 508 0,'-15'-17'188'0,"15"13"-148"0,0-9-8 0,0 4 148 16,5 5-104-16,0-13 16 16,4 4-56-16,1-9 20 15,0 5-32-15,4 0 20 16,1 4-24-16,0 4 0 16,4 5-12-16,-9 8 12 15,-1 5-12-15,-13 4 40 16,4 0-24-16,-20 4-4 15,1 0-12-15,-15-4 20 16,9 4-16-16,-9-17-4 16,5 5-4-16,5-23 4 15,9-3-4-15,6-27-20 16,13 1 8-16,11-5-32 16,4 9 24-16,6 8-12 15,-1 14 16-15,-4 16 80 16,-1 14-40-16,-9 17 8 15,-5 8-20-15,-15 5 40 16,5 4-28-16,-10-12 40 16,1-5-40-16,-1-18 4 15,5 1-20-15,6-26-24 16,4-5 4-16,9-26-4 16,6 5 4-16,9-13-88 15,1 13 48-15,-6 8-152 16,5 18 112-16</inkml:trace>
          <inkml:trace contextRef="#ctx0" brushRef="#br0" timeOffset="120332.4298">451 236 132 0,'-9'-9'52'0,"9"5"-44"0,0-5 4 0,0 5 68 15,0-1-44-15,0 1 120 16,-5 4-88-16,5 0 44 16,0-4-64-16,0-1 80 15,0 5-72-15,0 0-20 16,0 0-20-16,5 9 4 15,4 0-12-15,-9 4-4 0,0 8 0 0,0 5-4 16,0 0 0-16,-4-4 16 16,8-1-8-16,1 1-4 15,0-5 0-15,0 0 12 16,0-4-8-16,0 0-108 16,0 0 52-16,-1 0-244 15</inkml:trace>
        </inkml:traceGroup>
        <inkml:traceGroup>
          <inkml:annotationXML>
            <emma:emma xmlns:emma="http://www.w3.org/2003/04/emma" version="1.0">
              <emma:interpretation id="{1953D876-EC7E-46A7-8BA2-B3922288E4A9}" emma:medium="tactile" emma:mode="ink">
                <msink:context xmlns:msink="http://schemas.microsoft.com/ink/2010/main" type="inkWord" rotatedBoundingBox="9488,3726 9512,3812 9499,3816 9475,373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1686.5011">1928 339 164 0,'-9'5'60'0,"18"-5"-44"0,-9 8-8 0,0-8 60 16,10 9-40-16,-10 4 52 15,0-5-48-15,5 5 4 16,-5 0-24-16,5 5-60 16</inkml:trace>
        </inkml:traceGroup>
        <inkml:traceGroup>
          <inkml:annotationXML>
            <emma:emma xmlns:emma="http://www.w3.org/2003/04/emma" version="1.0">
              <emma:interpretation id="{7912BBEF-F217-4AEC-9FA2-E50779CE069E}" emma:medium="tactile" emma:mode="ink">
                <msink:context xmlns:msink="http://schemas.microsoft.com/ink/2010/main" type="inkWord" rotatedBoundingBox="10000,3697 10081,3705 10064,3884 9983,3875"/>
              </emma:interpretation>
            </emma:emma>
          </inkml:annotationXML>
          <inkml:trace contextRef="#ctx0" brushRef="#br0" timeOffset="122168.1735">2443 318 260 0,'5'-5'96'0,"-5"5"-76"0,5-4-4 0,-5 4 112 16,0 0-72-16,0 0 16 16,0 0-48-16,0 9 32 15,0-1-32-15,0 5 4 16,0 0-16-16,0 9-8 15,5-5 0-15,0 0 4 16,5-4-4-16,-6 5-108 16,6-6 56-16,0 1-184 0,0 0 132 15,-10 5-88-15</inkml:trace>
        </inkml:traceGroup>
        <inkml:traceGroup>
          <inkml:annotationXML>
            <emma:emma xmlns:emma="http://www.w3.org/2003/04/emma" version="1.0">
              <emma:interpretation id="{8055FD6D-43AA-41D6-8067-531151B00506}" emma:medium="tactile" emma:mode="ink">
                <msink:context xmlns:msink="http://schemas.microsoft.com/ink/2010/main" type="inkWord" rotatedBoundingBox="10682,3718 11727,3479 11797,3786 10752,4026">
                  <msink:destinationLink direction="with" ref="{634AC4CA-B9F6-41D3-BBD4-86EA2FDF9690}"/>
                </msink:context>
              </emma:interpretation>
              <emma:one-of disjunction-type="recognition" id="oneOf3"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\ \ -</emma:literal>
                </emma:interpretation>
                <emma:interpretation id="interp5" emma:lang="" emma:confidence="0">
                  <emma:literal>\ \ _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\ \ ~</emma:literal>
                </emma:interpretation>
              </emma:one-of>
            </emma:emma>
          </inkml:annotationXML>
          <inkml:trace contextRef="#ctx0" brushRef="#br0" timeOffset="122929.9962">3512 413 364 0,'-5'-5'132'0,"5"5"-100"0,0 0-12 0,0 0 36 16,0 0-36-16,10 13 52 15,5-4-40-15,-1 0 20 16,6 3-32-16,-1-3-8 16,5 4-8-16,1 0-40 15,-1 0 20-15,0 0-172 16,-4-4 108-16</inkml:trace>
          <inkml:trace contextRef="#ctx0" brushRef="#br0" timeOffset="123311.1001">3993 132 312 0,'-5'0'112'0,"5"0"-84"0,5 13-12 0,0-5 172 15,5 1-108-15,4 8 20 16,6 5-60-16,4 0 16 15,0 3-28-15,1-3-44 16,-1-5 8-16,-5-4 28 16,1 5-12-16,-6-10-44 15,1 5 20-15,-5-4-272 16,4-1 160-16</inkml:trace>
          <inkml:trace contextRef="#ctx0" brushRef="#br0" timeOffset="122542.9677">3148 413 236 0,'-5'-5'88'0,"10"10"-68"0,-5 3-4 0,5 1 60 15,0 0-44-15,4 3 40 16,6-3-40-16,4 8 8 16,1-4-24-16,-1-4 8 15,1 13-12-15,-1-9-96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4:23.2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599FBF7-0509-4EBB-82FB-B316DE25A053}" emma:medium="tactile" emma:mode="ink">
          <msink:context xmlns:msink="http://schemas.microsoft.com/ink/2010/main" type="inkDrawing" rotatedBoundingBox="5833,5062 10865,-866 11727,-134 6695,5793" semanticType="callout" shapeName="Other">
            <msink:sourceLink direction="from" ref="{67A7EC04-479A-4D8E-B06D-802D6582AF8B}"/>
            <msink:sourceLink direction="to" ref="{11456A8C-DB50-4CBE-81EB-1409B18AD31A}"/>
          </msink:context>
        </emma:interpretation>
      </emma:emma>
    </inkml:annotationXML>
    <inkml:trace contextRef="#ctx0" brushRef="#br0">157 5839 416 0,'-39'-18'152'0,"29"10"-116"0,-14-1-12 0,9-4-24 16,5 13-4-16,-9-26 12 16,4 13-4-16,1-25 120 15,4 3-68-15,15-34 76 16,5 0-76-16,14-65 40 16,15 9-56-16,58-91-4 15,5 13-20-15,107-121-12 16,-5 26 0-16,126-134-4 0,-4 39 0 15,140-125 8-15,-43 69-4 16,111-44 16-16,-67 92-12 0,19 3 16 16,-93 96-16-16,-48 39 32 15,-73 68-24-15,-68 36 12 16,-53 46-16-16,-49 36 36 16,-39 29-24-16</inkml:trace>
    <inkml:trace contextRef="#ctx0" brushRef="#br0" timeOffset="256.1724">3169 857 664 0,'-25'13'244'0,"25"-13"-188"0,30-4-16 0,-1-9-12 16,19 4-24-16,45-17 40 15,18 14-20-15,45-6 12 16,-20 14-20-16,10 13 20 16,-20 12-24-16,-19 14 24 15,-25 8-24-15,-62 30-56 16,-20 5 20-16,-54 60-156 16,-9 5 100-16,-49 60-144 15,10 0 132-15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4:49.1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F63803-F28B-4079-8F4D-359FC3277573}" emma:medium="tactile" emma:mode="ink">
          <msink:context xmlns:msink="http://schemas.microsoft.com/ink/2010/main" type="inkDrawing" rotatedBoundingBox="958,1644 6152,1617 6153,1678 959,1704" semanticType="underline" shapeName="Other">
            <msink:sourceLink direction="with" ref="{3D8E7437-3B91-45F6-A259-F9D6EDAF358F}"/>
            <msink:sourceLink direction="with" ref="{7E9F4640-AB73-4247-830E-8B7CF6A03B37}"/>
          </msink:context>
        </emma:interpretation>
      </emma:emma>
    </inkml:annotationXML>
    <inkml:trace contextRef="#ctx0" brushRef="#br0">9 49 560 0,'-5'-8'208'0,"5"8"-164"0,-5-9-8 0,0 9 156 16,10 0-112-16,-5 0 88 15,0 0-96-15,0-9 52 16,0 9-72-16,0 0 16 15,0 0-40-15,5 0 8 16,4 9-20-16,6-9 20 16,4 9-24-16,15-1-4 15,5 1-4-15,20 0-4 16,4 4 0-16,68-13 60 16,10 0-32-16,102 0 8 15,4-5-24-15,94-3 12 16,-26-1-16-16,59 0 4 15,-38 9-4-15,47-4 4 16,-57 4-8-16,9 0-4 16,-53 0 4-16,-15-4-4 15,-48 8 0-15,-25-4 44 16,-38 4-24-16,-15-8 36 16,-25 0-32-16,-24-9 4 15,-9 13-16-15,-20-9-16 16,-9 9 0-16,-15-9-32 0,-5 9 20 15,-20 0-64 1,6 0 44-16,-20-8-132 0,0 16 92 0,0-8-344 16,0 0 236-16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4:23.7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0657096-517C-4F5D-837E-A3360850CA26}" emma:medium="tactile" emma:mode="ink">
          <msink:context xmlns:msink="http://schemas.microsoft.com/ink/2010/main" type="inkDrawing" rotatedBoundingBox="8510,4672 12908,-168 13722,571 9324,5412" semanticType="callout" shapeName="Other">
            <msink:sourceLink direction="with" ref="{1FB3C161-3799-467D-A3EF-2FEB5132F4C2}"/>
            <msink:sourceLink direction="with" ref="{FC18FC32-B1E0-4E6D-9168-470B02312DBE}"/>
          </msink:context>
        </emma:interpretation>
      </emma:emma>
    </inkml:annotationXML>
    <inkml:trace contextRef="#ctx0" brushRef="#br0">40 4664 540 0,'-34'82'200'0,"34"-82"-156"0,-5 17-12 0,10-21 192 16,10 4-128-16,28-52 88 15,16-4-112-15,52-87 44 16,6 1-72-16,106-148 40 16,1 5-48-16,145-134 0 15,-14 35-24-15,92-82 20 16,-49 55-20-16,30-25-4 16,-59 82-4-16,-24 9-32 15,-83 68 16-15,-29 31 12 16,-38 73 4-16,-54 39 16 15,-44 48-12-15,-58 34-380 16,-30 44 200-16</inkml:trace>
    <inkml:trace contextRef="#ctx0" brushRef="#br0" timeOffset="225.392">2139 1403 788 0,'-58'-9'292'0,"58"9"-228"0,63-34-16 16,0 8-8 0,10 13-32-16,43-21 128 0,1-1-72 0,43 0 4 15,-19 9-40-15,24 14 0 16,-33 7-16-16,-30 31-192 16,-30 9 96-16,-57 64-228 15,-10 13 176-15,-78 87-332 16,-5 4 264-16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4:24.2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4AC4CA-B9F6-41D3-BBD4-86EA2FDF9690}" emma:medium="tactile" emma:mode="ink">
          <msink:context xmlns:msink="http://schemas.microsoft.com/ink/2010/main" type="inkDrawing" rotatedBoundingBox="11051,5430 13920,2317 14120,2500 11251,5614" semanticType="callout" shapeName="Other">
            <msink:sourceLink direction="with" ref="{1FB3C161-3799-467D-A3EF-2FEB5132F4C2}"/>
            <msink:sourceLink direction="with" ref="{E94EA066-93C4-4871-A00F-6176B13B3A4B}"/>
            <msink:sourceLink direction="with" ref="{8055FD6D-43AA-41D6-8067-531151B00506}"/>
          </msink:context>
        </emma:interpretation>
      </emma:emma>
    </inkml:annotationXML>
    <inkml:trace contextRef="#ctx0" brushRef="#br0">28 2984 540 0,'-10'56'200'0,"10"-56"-156"15,-5 9-12-15,10-27 248 16,9-3-160-16,30-44 100 16,5 9-128-16,58-100 72 15,4-8-96-15,98-116 12 16,0 7-48-16,112-98-32 16,-30 39 0-16,49-10 0 15,-34 62 0-15,-9 25-100 16,-54 74 56-16,-29 25-200 15,-35 57 136-15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4:24.5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3860D07-B51E-409F-93FC-E0B165FFB5B7}" emma:medium="tactile" emma:mode="ink">
          <msink:context xmlns:msink="http://schemas.microsoft.com/ink/2010/main" type="inkDrawing" rotatedBoundingBox="12408,3534 13556,3299 13581,3420 12433,3655" semanticType="callout" shapeName="Other">
            <msink:sourceLink direction="with" ref="{7892881F-7DEF-4813-A8F6-90CBA945BD4A}"/>
            <msink:sourceLink direction="with" ref="{8C81D1E4-C928-40EB-940A-449D138D87FE}"/>
            <msink:sourceLink direction="with" ref="{9A62A743-F8F9-4405-A0AD-131B99CC68C9}"/>
          </msink:context>
        </emma:interpretation>
      </emma:emma>
    </inkml:annotationXML>
    <inkml:trace contextRef="#ctx0" brushRef="#br0">0 269 572 0,'48'-13'208'0,"-48"13"-160"0,117-56-12 0,-25 26 144 15,-9 4-104-15,48-13 16 16,5 4-56-16,10-4-8 16,-10 22-16-16,-24 4 0 15,-20 17-4-15,-48 27-8 16,-25 8 4-16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4:17.9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010D1D-8BC2-4F6F-8742-8154D0AD4D76}" emma:medium="tactile" emma:mode="ink">
          <msink:context xmlns:msink="http://schemas.microsoft.com/ink/2010/main" type="writingRegion" rotatedBoundingBox="17599,1044 23230,1182 23199,2424 17569,2286"/>
        </emma:interpretation>
      </emma:emma>
    </inkml:annotationXML>
    <inkml:traceGroup>
      <inkml:annotationXML>
        <emma:emma xmlns:emma="http://www.w3.org/2003/04/emma" version="1.0">
          <emma:interpretation id="{DBCBDD5B-D8C8-4EA1-AEDB-5332F2AD4352}" emma:medium="tactile" emma:mode="ink">
            <msink:context xmlns:msink="http://schemas.microsoft.com/ink/2010/main" type="paragraph" rotatedBoundingBox="17599,1044 23230,1182 23199,2424 17569,2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23A5F5-144A-4A4E-87C0-94FF810FACE6}" emma:medium="tactile" emma:mode="ink">
              <msink:context xmlns:msink="http://schemas.microsoft.com/ink/2010/main" type="line" rotatedBoundingBox="17599,1044 23230,1182 23199,2424 17569,2286"/>
            </emma:interpretation>
          </emma:emma>
        </inkml:annotationXML>
        <inkml:traceGroup>
          <inkml:annotationXML>
            <emma:emma xmlns:emma="http://www.w3.org/2003/04/emma" version="1.0">
              <emma:interpretation id="{14103929-4950-40AE-B3FF-3693DBD5CDF7}" emma:medium="tactile" emma:mode="ink">
                <msink:context xmlns:msink="http://schemas.microsoft.com/ink/2010/main" type="inkWord" rotatedBoundingBox="17599,1044 20152,1106 20121,2349 17569,22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4311 717 780 0,'-15'-4'288'0,"15"4"-224"0,25 0-20 0,-6 0 172 16,1 4-128-16,14-4 60 15,0 0-84-15,19 0 16 16,1 0-48-16,23 0 8 15,6 0-24-15,-1-4 0 16,-9 8-8-16,-5 1-140 16,-14-1 76-16,-10-8-184 15,-6 4 136-15,-8-5-488 16,-1 1 328-16</inkml:trace>
          <inkml:trace contextRef="#ctx0" brushRef="#br0" timeOffset="-239.2883">5249 268 756 0,'-10'-26'280'0,"20"18"-216"0,-1-5-20 0,-4 4 128 16,0 9-104-16,-5-9 88 16,0 5-92-16,0-5-24 15,-5 5-24-15,-9 0-24 16,4 4 4-16,-19-5 4 15,5 10 0-15,-35-5-12 16,16-9 8-16,-30 0-4 16,10 1 0-16,-20-9 8 0,5 4 0 15,20-5 0 1,9 10 0-16,6-5-12 16,4 4 8-16,10-4-4 15,14 9 0-15,-4-9 8 16,14 4 0-16,-10 1-28 15,10 8 16-15,0-5 12 0,5 5 4 16,-4 9-28-16,4 12 12 0,-5 18 12 16,0 5 4-16,-5 20 8 15,10 1-8-15,-10 4 24 16,10-4-16-16,-19 8 4 16,9-8-8-16,-9 9 4 15,9-5-8-15,-9 4 8 16,4-8-8-16,-4-9 16 15,9-13-12-15,-5-8-12 16,10-9 0-16,1-9 4 16,8 0 0-16,6-12 0 15,5-1 0-15,4-4 44 16,1 4-24-16,-1 0 0 16,5 5-12-16,1 0 12 15,-1 4-12-15,0-5-12 16,1 5 0-16,9-4 4 15,0 0 0-15,0-5 24 16,0 0-12-16,0 1 24 16,-5-5-24-16,-5 0-4 15,0 0-4-15,-4-9-244 16,-1 5 132-16,-4-14-564 16,9 1 376-16</inkml:trace>
          <inkml:trace contextRef="#ctx0" brushRef="#br0" timeOffset="243.9993">4763-95 716 0,'-5'-17'264'0,"5"17"-204"0,15-4-16 15,-11-1 176 1,6 10-128-16,5-5 88 15,9 0-108-15,10 0 8 16,0 4-48-16,10-4 24 0,4 4-32 0,1-4 20 16,0 0-24-16,9-4-148 15,0 0 64-15</inkml:trace>
          <inkml:trace contextRef="#ctx0" brushRef="#br0" timeOffset="872.3206">5681 661 756 0,'-34'9'280'0,"34"-9"-216"0,15 21-20 15,-6-16 144-15,16-1-112 0,-1 5 52 16,10-1-80-16,10-8 20 16,-1 5-40-16,6-14-184 15,0 9 84-15,4-4-548 16,0 4 348-16</inkml:trace>
          <inkml:trace contextRef="#ctx0" brushRef="#br0" timeOffset="709.887">5667 462 1048 0,'-5'9'388'0,"5"-9"-300"0,9-9-28 0,-4 9 40 16,5 0-68-16,9 0 4 15,11 9-20-15,4 0 24 16,4-1-24-16,-4-8-32 15,0 5 8-15,-4-5-352 16,-1 4 200-16</inkml:trace>
          <inkml:trace contextRef="#ctx0" brushRef="#br0" timeOffset="1099.6158">6619 618 1120 0,'-5'4'416'0,"5"-4"-324"0,10 5-24 0,-5-5 84 16,9 0-96-16,6 0 40 15,4 0-56-15,10-5 4 16,5 5-28-16,4-4-288 16,6 4 144-16</inkml:trace>
        </inkml:traceGroup>
        <inkml:traceGroup>
          <inkml:annotationXML>
            <emma:emma xmlns:emma="http://www.w3.org/2003/04/emma" version="1.0">
              <emma:interpretation id="{A7A98DB5-74D4-4E73-A08C-1C4A117D51FD}" emma:medium="tactile" emma:mode="ink">
                <msink:context xmlns:msink="http://schemas.microsoft.com/ink/2010/main" type="inkWord" rotatedBoundingBox="20753,1202 23228,1262 23201,2375 20726,2314">
                  <msink:destinationLink direction="from" ref="{1102CBE3-A2EB-45E6-9829-130FFC7FE427}"/>
                </msink:context>
              </emma:interpretation>
            </emma:emma>
          </inkml:annotationXML>
          <inkml:trace contextRef="#ctx0" brushRef="#br0" timeOffset="1713.1855">7474 307 996 0,'-10'-4'368'0,"10"4"-284"0,5 4-24 15,0-4 36 1,5 4-64-16,19-8 24 15,10 0-36-15,29-5-8 16,9 5-8-16,21-5 4 16,-21 9-4-16,6-9 16 15,-5 9-12-15,-15-8 4 0,-15 8-4 0,-4-9-8 16,5 9 4-16,-30-4 28 16,5 4-16-16,-9 0 64 15,-5 4-44-15,-10 5-24 16,0-1-12-16,0 1 8 15,0 13-4-15,-10 4 16 16,10 4-12-16,-15 9-28 16,-4 0 8-16,-5 17 4 15,9 0 8-15,-4 22 0 16,4-1 0-16,-9 10 0 16,-1-10 0-16,1-8-12 15,5-8 8-15,4-9 12 16,5-18-4-16,-4-12 60 15,4 0-36-15,-4-18 8 16,14 0-24-16,-10-21 12 16,0-5-16-16,-4-30 16 15,-11 1-16-15,-9-23 4 16,0 5-4-16,-24 0-24 16,9 17 8-16,1 5 12 15,4 12 0-15,15 1-36 16,0 12 16-16,19 0-28 15,10 9 24-15,10 0-52 16,24 5 40-16,14-1-432 16,11 5 252-16</inkml:trace>
          <inkml:trace contextRef="#ctx0" brushRef="#br0" timeOffset="2283.2219">8907 234 892 0,'10'-26'332'0,"-10"26"-260"0,39-26-20 0,0 17 72 16,-5 5-80-16,24-5-28 16,15 9-12-16,14-4 20 15,-4 4-12-15,-1-4 12 16,-14-5-12-16,-14 0 12 15,-6 5-16-15,-14-5 4 16,-4 1-4-16,-11-14 12 16,-19 13-12-16,0 1-92 15,0 8 48-15,-15 8-32 16,11 5 40-16,-26 22-12 16,-4 4 24-16,0 21-8 15,10 5 12-15,-15 17 0 16,15-4 4-16,-10 12 8 15,0-7 0-15,-10 7 8 16,5-8-4-16,-19-4 8 16,24-13-8-16,-19-13 24 15,19-9-16-15,-10-13 12 0,10-4-12 0,5-13-8 16,4 0 0-16,-4-9 12 16,24 9-8-16,-4-9 16 15,-1 1-16-15,10-5 104 16,10 8-64-16,24-8 8 15,0 13-36-15,39-8 24 16,-1-1-28-16,26-4 12 16,-11 4-16-16,-4-4-60 15,-20 0 24-15,-5-8-172 16,-14 3 104-16,-15-8-160 16,0 5 144-16,-14-14-292 15,-1 9 228-15</inkml:trace>
          <inkml:trace contextRef="#ctx0" brushRef="#br0" timeOffset="2671.7561">9548 523 652 0,'-48'-13'244'0,"48"13"-192"0,-49-4-12 16,15 4 172 0,10 4-124-16,-34 0 116 15,9 1-120-15,-9 8 28 16,9 4-68-16,-9 9 12 0,24 4-36 0,14 9-28 16,6 4 4-16,28 0 8 15,16 0 0-15,42-12 24 16,21-5-16-16,14-26 4 15,9-5-8-15,1-21-24 16,-20 0 8-16,0-17 4 16,-19 13 4-16,-39-13 44 15,-20 13-24-15,-38-9 36 16,-10 13-32-16,-25 0-12 16,15 9-8-16,-4-1 12 15,9 10-8-15,9 8-84 16,11 0 44-16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4:59.3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102CBE3-A2EB-45E6-9829-130FFC7FE427}" emma:medium="tactile" emma:mode="ink">
          <msink:context xmlns:msink="http://schemas.microsoft.com/ink/2010/main" type="inkDrawing" rotatedBoundingBox="16550,4886 20489,2751 20723,3182 16784,5317" semanticType="callout" shapeName="Other">
            <msink:sourceLink direction="from" ref="{A7A98DB5-74D4-4E73-A08C-1C4A117D51FD}"/>
            <msink:sourceLink direction="to" ref="{C7F84F22-9EE8-40FE-9898-1CBBB4ABCE67}"/>
          </msink:context>
        </emma:interpretation>
      </emma:emma>
    </inkml:annotationXML>
    <inkml:trace contextRef="#ctx0" brushRef="#br0">3789 79 456 0,'0'-13'168'0,"0"13"-128"0,0-13-16 16,0 0 112-1,0 13-80-15,-15-13 84 16,6 8-80-16,-6-3 12 15,-4 8-40-15,-30 0-32 16,1 0 0-16,-35 4 0 16,5 9 0-16,-29 9 52 15,10 4-28-15,-44 17 24 0,10 4-28 16,-44 27 16-16,25-5-20 0,-59 21-8 16,34-12-4-16,-49 13 20 15,44-5-12-15,-38 39 24 16,19-12-24-16,-10 16 56 15,34-21-36-15,-19 5-8 16,38-6-12-16,-9 1 8 16,34-4-12-16,14-5 4 15,35-12-4-15,4-14 12 16,24-12-12-16,6-5 16 16,14-17-16-16,14-13-128 15,15-9 68-15,10-21-264 16,15-1 176-16</inkml:trace>
    <inkml:trace contextRef="#ctx0" brushRef="#br0" timeOffset="419.2144">160 1568 560 0,'-20'-13'208'0,"20"13"-164"16,-19 9-8-16,4 0 92 16,6 8-76-16,-16 13 76 15,6 5-72-15,-15 17 32 16,10-1-52-16,-10 10 16 15,4-1-32-15,1-8 28 16,5-4-32-16,-5-14 32 16,9-4-32-16,1-8 4 15,14-5-12-15,5-8 28 16,10 4-20-16,14-13-12 16,5 4-8-16,15-12 20 0,0 3-8 0,9-8 4 15,1 0-4-15,4-4-24 16,0 0 8-16,1 4-4 15,-11 4 4-15,-9-4 8 16,-10 9 0-16,-14-9 60 16,-1 9-32-16,-14-14 24 15,5 5-32-15,-19-8 28 16,4-1-32-16,-14-12 4 16,4 8-12-16,-9-13 28 15,10 9-20-15,-11-5 12 16,6 14-16-16,0-10-16 15,9 18 0-15,1 0 4 16,4 5 0-16,5-1-132 16,5 9 72-16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5:02.4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DB073A6-70C8-4931-BDD9-6DA9A7CF7C4B}" emma:medium="tactile" emma:mode="ink">
          <msink:context xmlns:msink="http://schemas.microsoft.com/ink/2010/main" type="writingRegion" rotatedBoundingBox="9610,11323 14348,2176 17761,3944 13023,13091"/>
        </emma:interpretation>
      </emma:emma>
    </inkml:annotationXML>
    <inkml:traceGroup>
      <inkml:annotationXML>
        <emma:emma xmlns:emma="http://www.w3.org/2003/04/emma" version="1.0">
          <emma:interpretation id="{65010CFE-F569-4531-A4D2-3372E3C4B453}" emma:medium="tactile" emma:mode="ink">
            <msink:context xmlns:msink="http://schemas.microsoft.com/ink/2010/main" type="paragraph" rotatedBoundingBox="9790,10976 14348,2176 16293,3183 11734,11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625788-8D2C-444D-810D-2595ACBB39E5}" emma:medium="tactile" emma:mode="ink">
              <msink:context xmlns:msink="http://schemas.microsoft.com/ink/2010/main" type="line" rotatedBoundingBox="9790,10976 14348,2176 16293,3183 11734,11983"/>
            </emma:interpretation>
          </emma:emma>
        </inkml:annotationXML>
        <inkml:traceGroup>
          <inkml:annotationXML>
            <emma:emma xmlns:emma="http://www.w3.org/2003/04/emma" version="1.0">
              <emma:interpretation id="{029C3FFA-5442-4C9B-B85C-CFD6675091E5}" emma:medium="tactile" emma:mode="ink">
                <msink:context xmlns:msink="http://schemas.microsoft.com/ink/2010/main" type="inkWord" rotatedBoundingBox="10542,11366 11522,9476 12064,9756 11084,116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-1418 8903 676 0,'-10'-30'248'0,"10"30"-192"0,-14-26-16 0,4 4 144 16,10 14-108-16,-10-10 40 15,1 6-68-15,-11-14-12 16,10 17-20-16,-14-13-4 15,4 14-4-15,-19-1-24 16,10 5 8-16,-25 4 12 16,11 4 0-16,-21 9-12 15,11 9 4-15,-11-1 12 16,11 5-4-16,-6 9-36 16,20-1 16-16,0 14 40 15,15-1-12-15,-1 5 16 16,16-4-16-16,-1 16 20 15,10 5-20-15,10 31-12 16,4-5-4-16,11 13 12 0,4-13-4 16,-5-5 24-16,5-12-16 0,-19 0 12 31,5-5-12-31,-25 9-8 0,0-4 0 16,-14 0 40-16,-10-13-24 0,9-9 0 15,-9-9-12-15,0-12 20 16,10-5-16-16,-10-17 12 15,9 0-12-15,-9-13 0 16,0-4-4-16,-5-14 12 16,5 1-12-16,0-9-48 15,0 5 24-15,-5-5-280 16,4 4 164-16</inkml:trace>
          <inkml:trace contextRef="#ctx0" brushRef="#br0" timeOffset="1561.2771">-1608 8489 464 0,'10'-26'176'0,"-10"26"-140"0,5-26-8 0,-5 17 136 15,0 5-96-15,0-9 60 16,0 4-72-16,0-4 28 15,0 9-48-15,0 0 8 16,0 4-28-16,-5 4 20 16,5 5-24-16,-5 8 12 15,0 9-12-15,-5 4 56 16,5 4-40-16,-9 5-12 16,9 5-8-16,-5-6 8 15,5 1-8-15,-5-8 24 16,6-6-20-16,-6-3 40 15,5-13-28-15,-5-14 20 16,10 1-24-16,-5-18-28 16,5 5 4-16,0-13-28 0,10 13 20 15,0-14-32-15,4 10 28 0,6 4-20 16,4 8 20-16,-4 9-16 16,4 0 16-16,1 13-16 15,-1 4 16-15,0 9 8 16,1 0 8-16,-6 9 8 15,1-5-4-15,-10 0 40 16,-6-4-20-16,-13-5 56 16,4-3-44-16,-20-1 0 15,6-4-20-15,-25-13 8 16,10-4-16-16,-20-14 16 16,10 5-16-16,0-8 4 15,15 8-4-15,10-13-24 16,9 13 8-16,10 0-172 15,15 4 100-15</inkml:trace>
        </inkml:traceGroup>
        <inkml:traceGroup>
          <inkml:annotationXML>
            <emma:emma xmlns:emma="http://www.w3.org/2003/04/emma" version="1.0">
              <emma:interpretation id="{9662E35E-AF2A-4E5E-B087-E4324E9126AA}" emma:medium="tactile" emma:mode="ink">
                <msink:context xmlns:msink="http://schemas.microsoft.com/ink/2010/main" type="inkWord" rotatedBoundingBox="11254,8151 12741,5280 14685,6287 13198,9158"/>
              </emma:interpretation>
            </emma:emma>
          </inkml:annotationXML>
          <inkml:trace contextRef="#ctx0" brushRef="#br0" timeOffset="-14457.6563">813 5699 508 0,'44'-26'188'0,"-44"26"-148"0,39-13-8 0,-30 4 168 15,1 9-116-15,-5-8 116 16,5 8-116-16,-10-9 44 15,0 9-72-15,-10-9 0 16,5 9-32-16,-14-8-12 16,-1 8-8-16,-14-5 20 15,10 5-12-15,-20-8-12 16,10 8-4-16,-24-5 12 16,9 1-4-16,-14-9-12 15,10 9 4-15,-6-5-4 16,20 5 0-16,1-5 52 15,13 9-24-15,1-4-36 16,14 8 8-16,-4 1-24 16,9 3 16-16,-5 9 16 15,10 9 4-15,-10 31-20 0,6 7 8 16,-11 23 12-16,5-1 0 16,-4 0-12-16,4-12 4 0,-9-5 12 15,4-9-4-15,-4 1 16 16,4-14-12-16,-4-8 16 15,9 0-16-15,-5-13-12 16,10 0 0-16,1-9 20 16,4 0-8-16,0-17 4 15,9 5-4-15,-4-10 4 16,10 5-8-16,-1-8 16 16,6 8-12-16,-1-13-40 15,1 9 20-15,4-9 0 16,5 8 12-16,5-3-12 15,5 8 8-15,5-5 20 16,4 5-8-16,6 0 16 16,-6 5-16-16,-4-5 16 15,-5 4-16-15,-10 0 4 16,-5 1-4-16,-9-1 28 16,-1 5-20-16,-9-5-304 15,0 0 156-15,-15 0-620 16,6 5 420-16</inkml:trace>
          <inkml:trace contextRef="#ctx0" brushRef="#br0" timeOffset="-14214.8603">191 6234 704 0,'-5'-17'264'0,"5"17"-208"0,5-9-12 0,0 9 124 16,5 0-100-16,9-8 80 15,5 3-88-15,15-3 56 16,10 8-64-16,9-5 16 16,0 5-40-16,-4-4 8 15,-1 8-20-15,-9-4 28 16,-5 0-28-16,-10-4 4 16,0 4-12-16,-9-9-148 15,-1 1 76-15</inkml:trace>
          <inkml:trace contextRef="#ctx0" brushRef="#br0" timeOffset="-13827.1984">376 5401 580 0,'-20'-9'216'0,"20"9"-168"0,0-21-12 0,5 12 200 15,5 5-136-15,9-9 116 16,-4 4-124-16,14-4 68 15,0 9-96-15,0-5 48 16,10 9-68-16,-14-9 4 16,4 18-28-16,0-9 32 15,0 13-28-15,-5-13 4 16,-4 4-16-16,-1-4 12 16,5 5-16-16,1-5-152 15,-1 4 76-15,5-4-572 16,0 4 356-16</inkml:trace>
          <inkml:trace contextRef="#ctx0" brushRef="#br0" timeOffset="-15254.2512">-615 5263 540 0,'5'-22'200'0,"-5"5"-156"0,0-1-12 0,0 5 124 16,0 5-92-16,-5-18 60 15,5 17-68-15,-10-12-16 16,0 3-24-16,-4 5 8 16,4 5-16-16,-5-1-12 15,6 9 0-15,-11-8 4 16,6 8 0-16,-6 0 8 15,6 0-4-15,-6 8-12 16,6-8 4-16,-11 9-16 16,11 8 12-16,-15-4 4 15,14 4 4-15,-4 5 0 16,4 4 0-16,-4-5 0 16,4 5 0-16,0 5 0 15,6-1 0-15,-6 9 16 16,5-5-8-16,1 5-4 15,9 0 0-15,-5 8-4 16,5 1 0-16,0 21 32 0,5 4-16 16,-5 22-12-16,5-4-8 0,-1 4 4 15,6-13 0-15,-10 5 0 16,5-10 0-16,-5 18 16 16,10-8-8-16,-5 12-12 15,-5-4 0-15,0-4 12 16,9-14-4-16,-9 1-12 15,0-9 4-15,0 0 12 16,5 0-4-16,-10-4 96 16,5 0-56-16,0-9 0 15,0-8-28-15,-19-5 16 16,14-9-20-16,-24-3 40 16,9-14-28-16,-14-4-4 15,0-9-12-15,-19-12 4 16,9-1-8-16,-19-13-4 15,24 1 4-15,-9-14 4 16,4 9-4-16,10-8 8 16,10 4-8-16,-1-5-168 15,16 13 88-15,-6-8-356 16,10 9 240-16</inkml:trace>
          <inkml:trace contextRef="#ctx0" brushRef="#br0" timeOffset="-10119.5576">-470 4148 364 0,'-19'-17'132'0,"19"17"-100"0,-10-9-12 16,5 5 168-1,1 8-108-15,-11-4 20 16,5 5-60-16,-4-5 28 0,4 8-40 16,-5 14 64-16,6-5-52 0,-6 31 8 15,5 4-28-15,-4 17 16 16,9 4-24-16,-10-4 48 16,6-4-32-16,-1-5 12 15,5-3-24-15,-5-19 20 16,10-12-24-16,-9 5 48 15,9-10-32-15,-5-8 40 16,5-4-40-16,-5-14 20 16,10 1-28-16,-5-9 8 15,5 0-16-15,-1-8-24 16,1-1 4-16,0 0-48 16,5 1 28-16,0 4-4 15,-1 8 20-15,11-8-8 16,-1 12 8-16,1 5-28 15,4 5 24-15,5-1-4 16,0 9 12-16,0 0-12 16,1 4 12-16,-6 0-4 15,0 5 4-15,-9-5 16 16,-6 5-4-16,-13-9 24 16,-1 8-16-16,-20-12 48 15,6 4-32-15,-25-4 4 16,10 12-20-16,-14-16-8 15,9 3 0-15,-5-12 20 16,15 4-12-16,-5-4 12 16,14-14-12-16,1 5-16 15,9 9 0-15,10-5-164 0,5 5 92 0,10 8-640 16,4 9 396-16</inkml:trace>
        </inkml:traceGroup>
        <inkml:traceGroup>
          <inkml:annotationXML>
            <emma:emma xmlns:emma="http://www.w3.org/2003/04/emma" version="1.0">
              <emma:interpretation id="{8C81D1E4-C928-40EB-940A-449D138D87FE}" emma:medium="tactile" emma:mode="ink">
                <msink:context xmlns:msink="http://schemas.microsoft.com/ink/2010/main" type="inkWord" rotatedBoundingBox="14412,3937 15118,2575 15876,2968 15170,4330">
                  <msink:destinationLink direction="with" ref="{E3860D07-B51E-409F-93FC-E0B165FFB5B7}"/>
                </msink:context>
              </emma:interpretation>
            </emma:emma>
          </inkml:annotationXML>
          <inkml:trace contextRef="#ctx0" brushRef="#br0" timeOffset="-36425.957">1508 2667 832 0,'-5'-13'308'0,"5"13"-240"0,14 0-20 0,-4-8 116 16,5 8-100-16,9 0 52 16,20-9-68-16,19 9-16 15,0-4-20-15,15-1 24 16,-5 10-20-16,-5-5 20 16,0 0-20-16,-20-5-148 15,-9 5 68-15,-10-8-324 16,-4 3 216-16</inkml:trace>
          <inkml:trace contextRef="#ctx0" brushRef="#br0" timeOffset="-36692.842">2397 2119 756 0,'-5'-26'280'0,"5"17"-216"0,-19-8-20 0,4 8 24 31,5 5-48-31,-14-9 0 0,0 4-12 0,-15-4-32 16,5 0 12-16,-20-8-48 15,6-1 32-15,-20-4 24 16,9 9 4-16,-9 0 12 15,25 17-8-15,-6-5 8 16,15 5-8-16,-10 13 52 16,15 5-32-16,-10 33 32 15,15 6-28-15,-5 29 28 16,10 9-32-16,4 4 12 16,5-8-20-16,0 0 8 15,6-14-12-15,-11 5 28 16,15-8-24-16,-5-14 4 15,5-4-12-15,-5-17 28 16,5-4-20-16,-5-14 20 16,10 1-20-16,-5-13 8 15,10-1-12-15,9 1-16 16,-4-9 0-16,19 9-32 16,-10 4 20-16,15 4 24 15,5 0-4-15,-5-4-16 16,5 4 4-16,-10-8-260 15,0 4 148-15</inkml:trace>
          <inkml:trace contextRef="#ctx0" brushRef="#br0" timeOffset="-36136.1865">1717 1626 832 0,'0'-4'308'0,"0"4"-240"0,5 4-20 16,-5 1 96-16,4-1-88 0,1 0 68 16,10 1-72-16,14-5 24 15,5 4-44-15,19-8 44 16,1 4-44-16,19-5 4 15,-10 1-24-15,5-5 36 16,-10 9-24-16,-9 0-92 16,-5 0 36-16,-15 9-352 15,-10 0 212-15</inkml:trace>
        </inkml:traceGroup>
      </inkml:traceGroup>
    </inkml:traceGroup>
    <inkml:traceGroup>
      <inkml:annotationXML>
        <emma:emma xmlns:emma="http://www.w3.org/2003/04/emma" version="1.0">
          <emma:interpretation id="{F314738F-9813-4ABB-B9C4-FB4A1727D738}" emma:medium="tactile" emma:mode="ink">
            <msink:context xmlns:msink="http://schemas.microsoft.com/ink/2010/main" type="paragraph" rotatedBoundingBox="10288,11427 15088,5646 16604,6905 11803,12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8CA2D-0EDF-4D31-BA12-39C9CC65A948}" emma:medium="tactile" emma:mode="ink">
              <msink:context xmlns:msink="http://schemas.microsoft.com/ink/2010/main" type="inkBullet" rotatedBoundingBox="11007,12025 11672,11225 12467,11886 11803,12685"/>
            </emma:interpretation>
          </emma:emma>
        </inkml:annotationXML>
        <inkml:trace contextRef="#ctx0" brushRef="#br0" timeOffset="811.6841">-1886 10808 592 0,'0'-13'220'0,"0"13"-172"0,0-13-12 16,0 4 112 0,0 9-88-16,0-9 20 15,0 5-48-15,10-9 32 16,-5 5-36-16,-5-5 12 16,0 4-24-16,0-4 52 15,-5 4-36-15,-15-4-24 16,6 9-8-16,-11-5 0 15,6 5 0-15,-15 0-20 16,4 4 12-16,-13 4-4 16,18 5 4-16,-9 4 16 15,10 4-4-15,-10 5 32 0,19-1-20 0,-5 9 40 16,6 1-32-16,14-1 4 16,0-4-16-16,10-5 20 15,4-3-20-15,6-14-4 16,4 0-4-16,0-17-40 15,1 5 20-15,-1-14-92 16,10 9 60-16,-19-4-28 16,4 4 40-16,-19 4 32 15,5 9 4-15,-10 5 36 16,-4 8-20-16,9 8 76 16,0 5-56-16,9 0 12 15,6 4-28-15,19-8 4 16,5-1-12-16,5-12-24 15,15 0 4-15</inkml:trace>
        <inkml:trace contextRef="#ctx0" brushRef="#br0" timeOffset="42773.4051">-994 10790 332 0,'14'-17'120'0,"-14"13"-92"0,20-1-8 16,-15 5 24-16,4-4-28 15,1 4 4-15,5 0-12 16,-6 0-8-16,-9-4 4 16,10-1 20-16,-5 1-12 15,5 4-32-15,4-4 12 16,-4 0 0-16,-10-1 8 16,14 1-12-16,-9 0 8 15,0-5 92-15,5 0-48 0,4 5 96 16</inkml:trace>
      </inkml:traceGroup>
      <inkml:traceGroup>
        <inkml:annotationXML>
          <emma:emma xmlns:emma="http://www.w3.org/2003/04/emma" version="1.0">
            <emma:interpretation id="{34184DB3-7533-4846-89D0-1FB67C6F1C81}" emma:medium="tactile" emma:mode="ink">
              <msink:context xmlns:msink="http://schemas.microsoft.com/ink/2010/main" type="line" rotatedBoundingBox="12346,8948 15088,5646 16478,6801 13736,10102"/>
            </emma:interpretation>
          </emma:emma>
        </inkml:annotationXML>
        <inkml:traceGroup>
          <inkml:annotationXML>
            <emma:emma xmlns:emma="http://www.w3.org/2003/04/emma" version="1.0">
              <emma:interpretation id="{FA053EC0-54F9-445F-94B0-03DEFAD38E54}" emma:medium="tactile" emma:mode="ink">
                <msink:context xmlns:msink="http://schemas.microsoft.com/ink/2010/main" type="inkWord" rotatedBoundingBox="12346,8948 12548,8705 12789,8906 12587,9148"/>
              </emma:interpretation>
            </emma:emma>
          </inkml:annotationXML>
          <inkml:trace contextRef="#ctx0" brushRef="#br0" timeOffset="-11110.0929">-708 7716 364 0,'0'-5'132'0,"0"5"-100"0,0-4-12 0,0 0 148 16,5 4-96-16,5-9 44 15,-10 5-72-15,0-5 56 16,10 5-60-16,-10-9 44 16,0 0-48-16,-10 0 0 15,10 4-24-15,-10-4 20 16,5 9-20-16,-14-5-12 15,19 5-4-15,-15 4 12 16,6 9-4-16,-6-1-28 16,5-8 12-16,-4 9 12 15,4-1 4-15,-14 5 16 16,14-4-12-16,-14 8 76 16,14-4-48-16,-5 9-20 15,6-5-16-15,-6 0 36 16,15 1-24-16,0-5 24 0,0 4-20 15,10-8 8-15,4 4-12 16,1-13 20-16,9 0-20 16,-14-9-12-16,14 9-4 0,-14-4-40 15,5-1 24-15,-6-8-4 16,1 5 16-16,-10-1 8 16,10 9 0-16,-10 0-36 15,0 0 20-15,0 9 40 16,0-1-12-16,0 1 44 15,5 0-32-15,4-9 40 16,6 4-36-16,9-8 12 16,-4-1-24-16,18-3 0 15,-3-1-8-15,-1-8-296 16,0 8 156-16,-10-8-412 16,0 8 304-16</inkml:trace>
        </inkml:traceGroup>
        <inkml:traceGroup>
          <inkml:annotationXML>
            <emma:emma xmlns:emma="http://www.w3.org/2003/04/emma" version="1.0">
              <emma:interpretation id="{C7F84F22-9EE8-40FE-9898-1CBBB4ABCE67}" emma:medium="tactile" emma:mode="ink">
                <msink:context xmlns:msink="http://schemas.microsoft.com/ink/2010/main" type="inkWord" rotatedBoundingBox="14542,7246 15551,6031 16478,6801 15468,8016">
                  <msink:destinationLink direction="to" ref="{1102CBE3-A2EB-45E6-9829-130FFC7FE427}"/>
                </msink:context>
              </emma:interpretation>
            </emma:emma>
          </inkml:annotationXML>
          <inkml:trace contextRef="#ctx0" brushRef="#br0" timeOffset="-13540.3256">1318 6010 932 0,'-24'13'348'0,"24"-13"-272"0,-5 26-20 0,5-18 148 31,5 5-124-31,-5-4 36 0,5 4-68 0,0-5 8 16,4 1-36-16,1 0-52 15,5-1 16-15,-1 1-552 16,1 0 312-16</inkml:trace>
          <inkml:trace contextRef="#ctx0" brushRef="#br0" timeOffset="-12716.399">1833 6165 756 0,'15'-17'280'0,"-15"17"-216"0,10-13-20 0,-10 0 164 16,4 9-124-16,-8-14 52 15,4 10-76-15,-10-14-28 16,5 9-20-16,-10-4-20 16,1 4 4-16,-10 9-24 15,4 4 16-15,-14 13-12 16,10 8 12-16,-10 9 24 15,5 1-4-15,0 3 48 16,9-4-28-16,5-4 4 16,15 0-20-16,5-8 36 15,5-6-24-15,14-7 40 16,6 3-36-16,8-16 4 16,1 3-20-16,10-12-8 0,-1 0 0 0,-14-18-4 15,0 9 0-15,-9-30-20 16,4 5 12-1,-10-23 20-15,1 14-4 0,-15-5-4 16,4 17 0-16,-9 1-40 16,5 17 20-16,-5 4 16 15,0 8 0 1,-5 14 0-16,-4 13 4 0,4 25-4 16,0 14 0-1,-10 21 0-15,10 0 0 0,-4 4 16 16,9-3-8-16,0-10 24 15,9-4-20-15,16-8 40 16,-11-10-28-16,20-12-24 16,0-4 0-16,0-18-20 15,5 1 12-15,5-23-56 16,5 1 32-16,9-22 8 16,0 0 12-16,-9-30 4 15,-15 13 0-15,0-30 0 16,-10 12 0-16,-19 5 0 15,9 4 0-15,-14 5 32 16,5 21-12-16,-5 0-4 16,0 9-4-16,0 4-24 15,0 9 12-15,-5 4-4 16,5 13 4-16,-9 0-12 16,-1 0 12-16,-9 17 4 0,-1 13 4 15,-9 9 0-15,10 13 0 16,-6 21 32-1,11-8-16-15,-1 13 20 0,5-9-20 0,15-13 8 16,0-4-12-16,5-9 28 16,4-8-24-16,20-5 40 15,-9-8-32-15,23-9 4 16,-14-5-16-16,0-8-88 16,15 9 44-16,-15-18-140 15,5 9 96-15</inkml:trace>
          <inkml:trace contextRef="#ctx0" brushRef="#br0" timeOffset="-12308.3087">2256 5232 676 0,'-10'-4'248'0,"10"4"-192"0,0-9-16 0,0 9 244 15,0 0-164-15,5 0 64 16,0 0-108-16,0 0 72 16,9 5-88-16,16-14 76 15,4 9-76-15,14 0-4 16,6-9-36-16,4 1-4 16,-5 12-8-16,-4-8 4 15,-5 4-8-15,-15 0-80 16,-5 8 40-16,-19 10-504 15,-5-5 296-15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4:33.7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A70F59-5FB4-4E59-995A-4236ED5A2FD2}" emma:medium="tactile" emma:mode="ink">
          <msink:context xmlns:msink="http://schemas.microsoft.com/ink/2010/main" type="writingRegion" rotatedBoundingBox="2067,6518 11247,6349 11277,7961 2097,8131"/>
        </emma:interpretation>
      </emma:emma>
    </inkml:annotationXML>
    <inkml:traceGroup>
      <inkml:annotationXML>
        <emma:emma xmlns:emma="http://www.w3.org/2003/04/emma" version="1.0">
          <emma:interpretation id="{B6D1D434-63B7-4B33-A18A-5314B7F43DDD}" emma:medium="tactile" emma:mode="ink">
            <msink:context xmlns:msink="http://schemas.microsoft.com/ink/2010/main" type="paragraph" rotatedBoundingBox="2067,6518 11247,6349 11277,7961 2097,8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B48E80-EE6F-45C1-BC1A-1E2C2E17BE97}" emma:medium="tactile" emma:mode="ink">
              <msink:context xmlns:msink="http://schemas.microsoft.com/ink/2010/main" type="line" rotatedBoundingBox="2067,6518 11247,6349 11277,7961 2097,8131"/>
            </emma:interpretation>
          </emma:emma>
        </inkml:annotationXML>
        <inkml:traceGroup>
          <inkml:annotationXML>
            <emma:emma xmlns:emma="http://www.w3.org/2003/04/emma" version="1.0">
              <emma:interpretation id="{ADB11907-B5A1-4E26-AEB7-1F7415B8DA51}" emma:medium="tactile" emma:mode="ink">
                <msink:context xmlns:msink="http://schemas.microsoft.com/ink/2010/main" type="inkWord" rotatedBoundingBox="2067,6518 3715,6488 3745,8101 2097,81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-10288 6191 520 0,'0'-9'192'0,"0"9"-152"0,0-4-8 16,0 0 140-1,0 4-100-15,-5-5 60 0,5 1-76 0,-5 0-24 16,5 4-20-16,-5 4 0 15,5 9-8-15,-5 4 8 16,0 9-8-16,-4 5 16 16,9 3-12-16,-10 14 16 15,0 3-16-15,0 14-4 16,6-9 0-16,-6 5 20 16,0-14-12-16,5-8 12 15,0 0-12-15,1-13 28 16,4-4-24-16,-10-14 12 15,10-4-16-15,0-4 12 16,0 0-16-16,0-12 16 31,10 12-16-31,-10-13 4 0,4 0-4 0,-4-9-16 16,5 5 4-16,-5-13-4 16,10 17 0-16,5-13 0 15,-11 0 0-15,16 0 8 16,-6 0 0-16,6 4-20 15,4 9 12-15,0 0-4 16,1 5 4-16,-11 3-20 16,15 10 16-16,-9-1 24 15,-1 5-8-15,-4 4-24 16,-5 8 8-16,9 1 12 16,-4 8 4-16,-15-4-4 15,9 0 4-15,-9 0-4 0,5 0 0 16,-5-5 32-16,0-3-16 0,-5-5 4 15,5 4-12-15,-9-9 12 16,-1 5-12-16,-10 0 4 16,11 0-4-16,-16-4 4 15,11 4-8-15,-10-9-20 16,4 5 8-16,-4-9 20 16,4 9-4-16,1-18-4 15,-5 9 0-15,4 0 20 16,6 0-12-16,-6-9-4 15,6 5-4-15,-6-5 12 16,15 5-8-16,-9-5 16 16,9 5-16-16,-5-5-64 15,10 9 28-15,-9-8-148 16,18 8 100-16,-9-5-380 16,5 5 252-16</inkml:trace>
          <inkml:trace contextRef="#ctx0" brushRef="#br0" timeOffset="1427.2558">-9769 6632 404 0,'5'-13'148'0,"-5"13"-112"0,20-13-12 0,-15 4 84 16,4 5-64-16,1-5 60 16,0 5-60-16,-10-5 48 15,5 5-52-15,-5-5 60 16,0 5-60-16,0-13 28 15,9 12-40-15,-9-8 0 16,0 5-16-16,0-5 28 16,10 4-24-16,-10-4 12 15,5 9-16-15,-5-5 20 16,0 5-20-16,0-1-4 16,0 5-4-16,0-4 12 15,0 4-8-15,0-4-20 16,0 0 4-16,0-5 32 15,0 9-16-15,-5-9-8 16,5 9-4-16,-10-4 12 31,1 4-4-31,4-4 8 0,0 8-8 0,-10-4-28 16,6 0 12-16,-16 0 24 16,20 4-8-16,-14 1 0 15,14 3 0-15,-14-3-24 16,9 3 12-16,-5 1 4 15,6 4 4-15,-6 4-12 0,5 0 8 16,1 5 4-16,-6 8 0 0,1 0 8 16,-1 1-4-16,-4 3-28 15,9 1 12-15,-5-1 4 16,6 1 8-16,-1-5-28 16,5 0 16-16,5-8 24 15,5-1-8-15,0-3 20 16,9-1-16-16,1-8 24 15,4 4-20-15,1-9-20 16,-1 0 0-16,1-4 4 16,4 0 4-16,-5-8 16 15,6 3-8-15,-11-8 16 16,6 9-16-16,-6-13-4 16,1 4 0-16,-1-13 20 15,1 4-12-15,-10-8-4 16,4 8-4-16,-4-8-24 15,0 4 12-15,-5 0 4 16,5 9 4-16,-5-4 0 16,0 8 0-16,0-5 0 15,5 10 0-15,-5-5-12 16,0 4 8-16,0-4 4 16,10 4 0-16,-10-8-20 15,9 9 12-15,-9-5 4 16,5 8 4-16,-5-3 0 15,5 8 0-15,-5-5-12 16,0 5 8-16,-5 5 4 0,5 8 0 0,-5 4 52 16,10 13-28-16,-5 0 52 15,-5 1-44-15,5-1 4 16,5 0-24-16,0-4 20 16,10 0-20-1,-1-9 48-15,1-4-32 0,-1-9 4 16,6 5-20-16,-6-13-192 15,6 4 96-15</inkml:trace>
          <inkml:trace contextRef="#ctx0" brushRef="#br0" timeOffset="-930.5431">-11207 5561 208 0,'-5'-31'76'0,"5"27"-60"0,0-18-4 0,0 14 72 16,5 3-48-16,-5-8 100 15,10 5-76-15,0-9 112 32,-5 4-96-32,-5-9 32 0,9 9-64 0,-9-9 56 15,0 5-60-15,0 0 8 16,10 8-28-16,-10 5-28 16,15 8 0-16,-15 14 64 15,9 7-28-15,6 23 40 16,4 8-36-16,6 35-8 15,-1 0-16-15,20 16 12 16,-5-7-12-16,4-10 24 16,-4-16-20-16,0-9 24 15,0-13-24-15,-5-9 40 16,-5-9-28-16,0-12 48 16,-5-1-40-16,1-12 36 15,-1-5-36-15,0-17 0 16,6-4-20-16,-1-22 0 15,0 0-4-15,0-47 12 16,0 13-12-16,0-22-4 16,-4 17 0-16,-6 0-24 15,5 18 12-15,-4-1 4 16,-1 18 4-16,-4 0-20 16,-1 13 12-16,-4-1 12 0,5 14 0 15,-6 0-12 1,1 8 4-16,0 5-16 15,-1 8 12-15,1 1-112 16,0 3 68-16,-10 1-376 0,5-1 240 0</inkml:trace>
        </inkml:traceGroup>
        <inkml:traceGroup>
          <inkml:annotationXML>
            <emma:emma xmlns:emma="http://www.w3.org/2003/04/emma" version="1.0">
              <emma:interpretation id="{669D9970-01F8-46AD-A8C5-A807DC761D79}" emma:medium="tactile" emma:mode="ink">
                <msink:context xmlns:msink="http://schemas.microsoft.com/ink/2010/main" type="inkWord" rotatedBoundingBox="4472,6888 5066,6877 5077,7433 4482,74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52.9188">-8802 6187 704 0,'0'4'264'0,"0"-4"-208"0,15 4-12 0,-5-4 140 15,4 5-108-15,15-5 60 16,10 0-80-16,10 0 20 16,4 8-44-16,5 1 16 15,-14 0-28-15,0-5 0 16,0 5-12-16,-5-5 4 16,-5 0-8-16,-5-4 60 15,-5 5-36-15,-5-5-4 16,-4 0-12-16,-5-5-344 15,4 5 180-15</inkml:trace>
          <inkml:trace contextRef="#ctx0" brushRef="#br0" timeOffset="4281.5222">-8656 5720 624 0,'-5'-4'228'0,"5"4"-176"0,5 0-16 0,0-4 176 16,0 4-124-16,4-5 8 15,11 5-56-15,-1-4 60 16,10 4-56-16,5 0 32 15,5 9-44-15,5-1 0 16,-5 1-20-16,5 0-8 16,-5 4 0-16,-15-5 4 15,10 1-4-15,-20-1 32 16,11 5-20-16,-16-4 12 16,1 0-16-16,-10 4-244 15,0 0 124-15,-10 4-616 16,10 4 404-16</inkml:trace>
        </inkml:traceGroup>
        <inkml:traceGroup>
          <inkml:annotationXML>
            <emma:emma xmlns:emma="http://www.w3.org/2003/04/emma" version="1.0">
              <emma:interpretation id="{67A7EC04-479A-4D8E-B06D-802D6582AF8B}" emma:medium="tactile" emma:mode="ink">
                <msink:context xmlns:msink="http://schemas.microsoft.com/ink/2010/main" type="inkWord" rotatedBoundingBox="5835,6713 7487,6682 7508,7816 5856,7846">
                  <msink:destinationLink direction="from" ref="{B599FBF7-0509-4EBB-82FB-B316DE25A05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817.502">-6606 6122 372 0,'-5'-9'140'0,"5"9"-112"0,0 9-4 15,0-9 100 1,0 0-72-16,0 0 60 16,0 0-68-16,0-9 32 15,5 9-44-15,-5 0 16 16,0 0-28-16,0 0 44 15,0 0-36-15,0 9 20 0,0 0-28 16,0 4 16-16,0 4-20 0,-5 4 20 16,5 5-24-16,-9 5 24 15,4 7-24-15,-5 1 24 16,10 0-24-16,-10 0-4 16,10 0-4-16,-4 0 20 15,4 4-12-15,-5-13 24 16,10 0-24-16,-10-12 12 15,5 3-12-15,-5-12 44 16,5-5-28-16,-5-8-24 16,10 0-4-16,-5-9 8 15,0 4-4-15,0-13-20 16,5 1 8-16,0-5 4 16,4 4 4-16,6-12 0 15,-1 12 0-15,6 1 0 16,-1-5 0-16,10 4-28 15,-4 13 16-15,-6-8 12 16,5 9 4-16,-4 3-48 16,4 5 28-16,-4 5 4 15,-1 3 8-15,-4 9-8 16,4 1 8-16,-4 3 12 16,-1 1-4-16,-4-1 8 15,4 1-8-15,-4-5 24 16,0 5-16-16,-10-9 12 15,0 4-12-15,-10-4 36 0,5 0-24 16,-14-4 4-16,4 4-16 16,-14-5 0-16,10 5-4 0,-15-4 4 15,9 0-8-15,-9-9 16 16,5 8-12-16,-5-3-4 16,10-1 0-16,0-4 4 15,9 0-4-15,-4 0-4 16,9 0 4-16,0-4 20 15,5 4-12-15,1-9-92 16,4 5 44-16</inkml:trace>
          <inkml:trace contextRef="#ctx0" brushRef="#br0" timeOffset="7090.4498">-5994 6083 832 0,'-9'-13'308'0,"9"13"-240"0,5 4-20 15,-1-4 140 1,1 5-112-16,0-5 84 15,10 0-92-15,4 0-8 16,5 4-40-16,6-4 32 0,-1 4-28 0,10-4-164 16,4 0 76-16</inkml:trace>
          <inkml:trace contextRef="#ctx0" brushRef="#br0" timeOffset="5316.8708">-7446 5625 424 0,'0'-13'156'0,"0"13"-120"0,0-4-8 0,0 0 140 16,0 8-96-16,0-8 24 15,0 4-56-15,0-5-28 16,0 10-4-16,0-5 36 16,9 8-24-16,-9 10 68 15,15 3-48-15,-5 27 36 16,-1 4-44-16,1 21 36 15,-5-4-40-15,10 0-16 16,4-4-4-16,-4-9 8 16,4-8-8-16,1-10 4 15,-1-3-4-15,5-9 28 16,1 0-20-16,-1-9 12 16,0 0-16-16,0-4-32 15,1 5 8-15,-6-5 32 16,1 0-12-16,-6-5 8 15,6 1-8-15,-6-9 36 16,1 0-20-16,-10-5 20 16,4 1-24-16,-4-4 0 15,5-1-12-15,0-4-8 16,-1 4 4-16,1-8 20 16,5 4-12-16,-6-9-12 15,6 5-4-15,-5-17 20 0,4 8-8 16,1-22-20-16,-1 5 4 0,1-26-4 15,4 8 4-15,-4-8 16 16,4 13-4-16,-4-4-12 16,4 17 4-16,-4-5 28 15,-1 18-12-15,-4 4 24 16,0 4-24-16,5-4-4 16,-6 5-4-16,-9 12 4 15,10 1-4-15,-5-10-12 16,-5 14 4-16,0 4 4 15,10 0 0-15,-10-9-188 16,0 18 104-16</inkml:trace>
        </inkml:traceGroup>
        <inkml:traceGroup>
          <inkml:annotationXML>
            <emma:emma xmlns:emma="http://www.w3.org/2003/04/emma" version="1.0">
              <emma:interpretation id="{1883EF8B-B5BE-47FF-A6EA-22C0449B0355}" emma:medium="tactile" emma:mode="ink">
                <msink:context xmlns:msink="http://schemas.microsoft.com/ink/2010/main" type="inkWord" rotatedBoundingBox="8011,6724 8965,6706 8984,7788 8031,7805"/>
              </emma:interpretation>
            </emma:emma>
          </inkml:annotationXML>
          <inkml:trace contextRef="#ctx0" brushRef="#br0" timeOffset="7717.7401">-5270 5608 664 0,'5'0'244'0,"-5"0"-188"0,0 0-16 0,0 0 100 16,0 0-84-16,0 4 60 16,5 5-72-16,0 13 24 15,0 4-40-15,4 21 16 16,-4 5-24-16,5 13 36 16,5-1-32-16,4 1 4 15,-9-9-16-15,4-4 0 16,11-9-4-16,-11-8 28 15,6-5-20-15,-6-8 4 16,-4-1-12-16,5-8 4 16,-6 0-8-16,-9-4-12 0,15-1 4 0,-5-3 20 15,-1-1-8-15,-9-8 32 16,10 4-24-16,-5-9 12 16,14 5-16-16,-14-13 12 15,15 4-16-15,-6-22 16 16,-4 1-16-16,14-31 16 15,0 4-16-15,1-21-4 16,9 13 0-16,-10-4-16 16,0 17 8-16,1 4-16 15,-1 13 12-15,-5 4 4 16,-4 9 4-16,-5 5 0 16,4 8 0-16,-4 0-12 15,9 9 8-15,-14-5 12 16,5 9-4-16,-10-4-12 15,14 4 4-15,-4-5-120 16,0 10 68-16,-10-5-224 16,0 0 156-16,-10 0-444 15,10 4 316-15</inkml:trace>
          <inkml:trace contextRef="#ctx0" brushRef="#br0" timeOffset="9024.247">-4453 6446 476 0,'4'-9'176'0,"-4"9"-136"0,10-13-12 0,-5 9 108 15,-5 4-80-15,10-9 60 16,-1 5-72-16,-9-5 40 16,10 5-48-16,-5-5 52 15,-5 5-52-15,0-5 28 16,10 5-36-16,-10-5-8 16,0 9-12-16,0-8-8 15,0 8 4-15,-10-4-16 16,10 4 8-16,-15-5 12 15,15 10-4-15,-9-5-4 16,-1 0 4-16,5 0-4 16,-5 0 0-16,1 0 16 15,9 4-8-15,-15-4-12 0,5 4 0 0,-4 0-4 16,14 5 0-16,-20 0 8 16,20-1 0-16,-14 1-36 15,4 4 20-15,5 0 40 16,-5 4-12-16,10 5 16 15,0-1-16-15,0-3 12 16,0 3-16-16,0 1 4 16,10-5-4-16,-5-4 36 15,-5-4-20-15,10-9-24 16,0 0 0-16,-6 0 0 16,16 0 0-16,-10-5 16 15,-6 5-8-15,6-8 4 16,5 3-4-16,-6-7-16 15,6 7 4-15,-5-12 12 16,4 8-4-16,-9-8 8 16,5 8-8-16,-5-8-4 15,0 4 4-15,-5-4-4 16,4 8 0-16,-4 1 0 16,0 3 0-16,0 1-20 15,0 4 12-15,0-4-12 16,0 8 8-16,-9-4 52 15,9 9-20-15,0-1 16 16,0 9-20-16,-5-4 8 16,10 5-12-16,-5-1 20 15,5 0-20-15,-1 5-4 0,1-5-4 16,5-4 28-16,9 0-16 16,-14-4 12-16,15-1-16 0,-15-8-148 15,14 5 72-15</inkml:trace>
        </inkml:traceGroup>
        <inkml:traceGroup>
          <inkml:annotationXML>
            <emma:emma xmlns:emma="http://www.w3.org/2003/04/emma" version="1.0">
              <emma:interpretation id="{DA47019F-92F2-47D2-8D9E-8556214EA0B4}" emma:medium="tactile" emma:mode="ink">
                <msink:context xmlns:msink="http://schemas.microsoft.com/ink/2010/main" type="inkWord" rotatedBoundingBox="9723,7221 10253,7211 10258,7455 9728,74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593.586">-3540 6260 716 0,'-15'9'264'0,"15"-9"-204"0,10 4-16 0,0-4 196 16,4 0-140-16,20 0 72 15,10 0-100-15,14 0 4 16,6 0-44-16,-11 0 4 15,5 0-20-15,-9 0 8 16,-5 0-12-16,-15 0-76 16,0 0 32-16,-10 0-208 15,-4 0 136-15</inkml:trace>
          <inkml:trace contextRef="#ctx0" brushRef="#br0" timeOffset="11351.9433">-3389 6040 560 0,'-5'-4'208'0,"5"4"-164"0,0 0-8 15,0 0 156 1,0 0-112-16,0 0 56 16,0 0-80-16,0 0 56 15,0 0-64-15,0 0 20 16,0 0-40-16,5 0 44 16,9 4-40-16,10-4 20 15,1 4-32-15,4-4 44 16,0 0-36-16,5 0-16 0,0 0-4 0,0 0 8 31,-5 0-8-31,-5 0 16 0,1 5-16 0,-6-1 4 16,-4 0-4-16,-10 1-112 15,-1-1 56-15</inkml:trace>
        </inkml:traceGroup>
        <inkml:traceGroup>
          <inkml:annotationXML>
            <emma:emma xmlns:emma="http://www.w3.org/2003/04/emma" version="1.0">
              <emma:interpretation id="{A4C8BBCD-D8C4-48D2-8805-2C59BA39840A}" emma:medium="tactile" emma:mode="ink">
                <msink:context xmlns:msink="http://schemas.microsoft.com/ink/2010/main" type="inkWord" rotatedBoundingBox="10908,7256 11263,7249 11264,7282 10909,728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102.7768">-2360 6074 684 0,'-4'5'252'0,"4"-5"-192"0,-5 4-20 15,0-4 144 1,10 0-108-16,-5 0 52 16,0 0-80-16,5 0 108 15,9 9-88-15,1-5 28 16,4 0-56-16,10-4 64 16,-4 5-56-16,4-10 0 15,5 5-28-15,-5-4-12 16,5 8-4-16,-5-8 12 15,0 4-8-15,-9-9 40 16,-1 9-24-16,-9-4 4 0,-5 4-16 0,-5-4 0 16,5-1-4-16,-10 1-348 15,5 4 184-15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5:01.8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D71E1F7-9371-41BE-8346-6F01045E0339}" emma:medium="tactile" emma:mode="ink">
          <msink:context xmlns:msink="http://schemas.microsoft.com/ink/2010/main" type="writingRegion" rotatedBoundingBox="9533,9871 16946,9648 16991,11145 9579,11368"/>
        </emma:interpretation>
      </emma:emma>
    </inkml:annotationXML>
    <inkml:traceGroup>
      <inkml:annotationXML>
        <emma:emma xmlns:emma="http://www.w3.org/2003/04/emma" version="1.0">
          <emma:interpretation id="{BBD41F1D-AA6E-4A46-A59F-E54FCE5AE2C3}" emma:medium="tactile" emma:mode="ink">
            <msink:context xmlns:msink="http://schemas.microsoft.com/ink/2010/main" type="paragraph" rotatedBoundingBox="9533,9871 16946,9648 16991,11145 9579,11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81246C-6D0F-44FF-BF07-D3DE3735CDBF}" emma:medium="tactile" emma:mode="ink">
              <msink:context xmlns:msink="http://schemas.microsoft.com/ink/2010/main" type="line" rotatedBoundingBox="9533,9871 16946,9648 16991,11145 9579,11368"/>
            </emma:interpretation>
          </emma:emma>
        </inkml:annotationXML>
        <inkml:traceGroup>
          <inkml:annotationXML>
            <emma:emma xmlns:emma="http://www.w3.org/2003/04/emma" version="1.0">
              <emma:interpretation id="{8D6A2B0B-9DE4-467A-956E-01C58FCF2A85}" emma:medium="tactile" emma:mode="ink">
                <msink:context xmlns:msink="http://schemas.microsoft.com/ink/2010/main" type="inkWord" rotatedBoundingBox="9552,10498 10028,10484 10038,10836 9563,10851"/>
              </emma:interpretation>
              <emma:one-of disjunction-type="recognition" id="oneOf0">
                <emma:interpretation id="interp0" emma:lang="" emma:confidence="0">
                  <emma:literal>at</emma:literal>
                </emma:interpretation>
                <emma:interpretation id="interp1" emma:lang="" emma:confidence="0">
                  <emma:literal>de</emma:literal>
                </emma:interpretation>
                <emma:interpretation id="interp2" emma:lang="" emma:confidence="0">
                  <emma:literal>dt</emma:literal>
                </emma:interpretation>
                <emma:interpretation id="interp3" emma:lang="" emma:confidence="0">
                  <emma:literal>At</emma:literal>
                </emma:interpretation>
                <emma:interpretation id="interp4" emma:lang="" emma:confidence="0">
                  <emma:literal>al</emma:literal>
                </emma:interpretation>
              </emma:one-of>
            </emma:emma>
          </inkml:annotationXML>
          <inkml:trace contextRef="#ctx0" brushRef="#br0">589-2949 676 0,'5'8'248'0,"-5"-8"-192"0,10-8-16 16,-10-1 180 0,19 9-128-16,5-4 24 15,6 4-68-15,4-9-32 16,14 18-8-16,-4-9 8 16,4 0-8-16,11 4-12 15,-11 5 0-15,11-9-420 16,-11 0 232-16</inkml:trace>
          <inkml:trace contextRef="#ctx0" brushRef="#br0" timeOffset="-210.1198">652-3273 476 0,'-14'-9'176'0,"14"9"-136"0,0 0-12 0,0 0 120 15,0 0-88-15,9 0 52 16,-4 0-64-16,-5 0 12 16,10 0-40-16,-10 0 80 15,15 0-56-15,-6 0 48 16,16 0-52-16,-1 0 32 16,0 0-40-16,10-4 0 15,10 4-20-15,-5-5 28 16,5 1-24-16,-6 0-4 15,6 4-8-15,-20 0-32 16,-9 8 16-16</inkml:trace>
        </inkml:traceGroup>
        <inkml:traceGroup>
          <inkml:annotationXML>
            <emma:emma xmlns:emma="http://www.w3.org/2003/04/emma" version="1.0">
              <emma:interpretation id="{54D4CE88-D699-4B67-8E09-AFD10300FBA9}" emma:medium="tactile" emma:mode="ink">
                <msink:context xmlns:msink="http://schemas.microsoft.com/ink/2010/main" type="inkWord" rotatedBoundingBox="12307,9788 16946,9648 16991,11145 12352,11285">
                  <msink:destinationLink direction="with" ref="{04C53117-DA7D-41E0-A58A-2751ACDF432F}"/>
                  <msink:destinationLink direction="with" ref="{49F3512D-2372-4AAB-89C3-B8542C14F4AB}"/>
                  <msink:destinationLink direction="with" ref="{FCD7B50F-073D-452F-8258-579AFD98BCC9}"/>
                </msink:context>
              </emma:interpretation>
              <emma:one-of disjunction-type="recognition" id="oneOf1">
                <emma:interpretation id="interp5" emma:lang="" emma:confidence="1">
                  <emma:literal>=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€</emma:literal>
                </emma:interpretation>
                <emma:interpretation id="interp9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6333.5555">6890-2949 820 0,'-19'-26'304'0,"19"26"-236"0,0-35-20 16,-5 18 72-1,5 0-76-15,-5-5 52 16,5 5-56-16,-9-5 16 16,-1 5-36-16,-19 4-8 15,9 13-8-15,-23 13 40 16,9 8-24-16,-10 14 0 15,10 8-12-15,0 0-16 16,14-4 4-16,11-9 48 0,9 5-24 0,14-22 24 16,6 4-24-1,19-25-8-15,4 3-8 0,11-16-92 16,4 3 48-16,-9-20-4 16,-6 3 28-16,-4-21 12 15,-19 0 4-15,-11-9 32 16,-4 9-16-16,-10-5-24 15,-4 18 4-15,4-4 8 16,5 12 0-16,0 1-4 16,5 12 4-16,-5 0 4 15,14 14-4-15,-9 8 16 16,0 8-12-16,-10 18-12 16,5 4 0-16,-10 31 12 15,1 8-4-15,4 22 24 16,0-5-16-16,10 0-4 15,0-16-4-15,14-10 20 16,5-12-12-16,10-14 4 16,0-4-8-16,10-21-40 15,-5-5 16-15,10-17-20 16,-6-4 20-16,6-30 0 16,4-1 8-16,1-34 24 15,-11 4-8-15,-4-12 4 16,-5 16-4-16,-5-4-16 15,-4 14 4-15,-6-5 48 16,1 17-24-16,-20-4-8 0,0 12-8 16,-10 10 28-16,0 12-16 15,-14 9-24-15,0 13 4 0,-20 18 0 16,15 7 4-16,-20 14 32 16,15 5-16-16,-5 12 20 15,20 0-20-15,-10 26 8 16,24 4-12-16,10 1 28 15,4-1-24-15,30-17 20 16,-5-8-20-16,20-14-52 16,4-8 20-16,-5-18-280 15,-4-8 164-15,-10-13-216 16,-10-4 196-16</inkml:trace>
          <inkml:trace contextRef="#ctx0" brushRef="#br0" timeOffset="6667.9451">7226-4098 932 0,'-10'-9'348'0,"10"9"-272"0,5-4-20 0,0 0 172 15,9 8-136-15,20-8 96 16,15 4-108-16,24-5-36 16,9 5-28-16,25 0 28 15,-14 0-20-15,-11 9 4 16,-9-9-16-16,-20 4-164 15,-9 0 80-15,-20 1-216 16,-4 3 160-16</inkml:trace>
          <inkml:trace contextRef="#ctx0" brushRef="#br0" timeOffset="4125.8895">3436-3442 372 0,'-10'0'140'0,"6"0"-112"0,4 0-4 0,0 0 180 16,0 0-116-16,-5 0 52 15,5 0-80-15,-5 0 32 16,0 5-52-16,-5-5 52 16,10 0-56-16,-5 0 36 15,5 0-40-15,-4 0 60 16,4 0-52-16,-5-5 20 15,10 10-40-15,-1-5 0 16,1 4-12-16,10-4 36 16,4 4-20-16,15-4 20 15,10 0-24-15,24-4 8 16,5 4-16-16,24-4-24 16,-5 4 4-16,1-5 4 15,-16 10 4-15,-9-5 16 0,-4 0-8 0,-21 0 16 16,-9 0-16-16,-14 0 24 15,-1 0-20-15,-9 0 4 16,-5 0-8-16,-5 0 4 16,0 0-8-16,0 0-12 15,0 0 4-15,0-5 20 16,0 5-8-16,0-4 4 16,0 8-4-16,0-4-24 15,0 0 8-15,0 0 12 16,0 0 0-16,0 0-12 15,0 0 4-15,-5 0-4 16,5 0 0-16,-5 0 8 16,5 0 0-16,-5 0 44 15,5 9-24-15,-5-5-52 16,1 1 16-16,-6-1 4 16,10 0 8-16,-5 0 4 15,0 1 0-15,-10-1 0 16,6 5 0-16,-6 4 0 15,5 0 0-15,-9 8-36 16,4 9 20-16,-19 22-4 16,15 9 12-16,-10 16 8 15,9-3 0-15,-4-5 0 16,10 0 0-16,-11-13 8 0,11-8-4 16,-15-9 16-16,9-1-12 0,-14-3 40 15,15-5-24-15,-10-4-32 16,4 0 4-16,-4-9 8 15,10-4 0-15,-1-8-4 16,6-1 4-16,-1-13 4 16,5 5-4-16,-9-13 32 15,19-1-20-15,-10-12 4 16,5 0-12-16,-4-35-8 16,-1 13 4-16,-14-34 4 15,9 13-4-15,-4-14 8 16,4 14-8-16,-14-1-20 15,9 23 8-15,-14-1-4 16,10 13 4-16,-10 4-20 16,10 9 16-16,-5-4-4 15,14 17 8-15,1-4 0 16,9 8 0-16,5-4-12 16,9 13 12-16,6 0-12 15,9 5 8-15,15-5-424 16,0 8 240-16</inkml:trace>
          <inkml:trace contextRef="#ctx0" brushRef="#br0" timeOffset="5250.9679">5069-3390 540 0,'-15'-4'200'0,"15"4"-156"0,-15-5-12 16,6 1 104-1,4 8-80-15,-15-4 4 16,6 5-36-16,-15-1 20 16,4 0-28-16,-13 1 76 15,4 3-56-15,-15 1 48 16,5 4-48-16,-14 4 16 0,9 5-32 0,-9 12 72 15,14 5-56-15,1 17 32 16,9 0-40 0,14 5 0-16,15-1-16 0,30-8 64 15,9-4-44-15,38-14-12 16,11-3-12-16,14-14 36 16,0-4-24-16,5-18 16 15,-9 1-20-15,-6-17-24 16,-9-1 0-16,-30-17 32 15,-9 0-16-15,-34-21 8 16,-5 8-8-16,-34-13-32 16,-5 13 12-16,-4 5 12 15,-1 12 4-15,10 1 32 16,10 16-20-16,4-3-48 16,10 8 16-16,10 0-228 15,10 9 136-15,19-5-500 16,10 13 340-16</inkml:trace>
          <inkml:trace contextRef="#ctx0" brushRef="#br0" timeOffset="4758.7621">4733-3666 860 0,'20'-22'320'0,"-20"22"-248"0,68-26-20 0,-34 13 104 16,5 9-96-16,14-9 8 15,1 4-40-15,18-4-8 16,-4 9-12-16,10-5 20 16,-15 9-16-16,-9-4-4 15,-10 8-4-15,-20-4-32 16,-5 9 16-16,-28 0-180 15,-1 4 104-15,-24 8-224 16,5-8 176-16,-15 13-176 16,10-9 180-16,-10 14 40 15,15 7 60-15,-15 1 200 16,20 9-88-16,-5 30-16 16,9-1-40-16,-4 23 8 15,10-5-20-15,-16 4 4 16,11-13-8-16,-15-12-16 15,5-18 4-15,-10-9 28 16,5-8-12-16,-5-4 4 16,5-14-8-16,-10-8-8 15,5 0 4-15,1-4 100 16,8 0-56-16,1-9 164 16,10 4-116-16,9-4 76 15,15 9-100-15,24-1 52 0,15 5-72 16,19-4 40-16,5 4-52 0,10 0-12 15,-5 0-16-15,14-5 24 16,-9 1-20-16,4-13-100 16,1 8 40-16,-20 0-156 15,-9-4 112-15,-20-13-112 16,-5 13 116-16,-19-4-396 16,-6-5 268-16</inkml:trace>
          <inkml:trace contextRef="#ctx0" brushRef="#br0" timeOffset="5509.6868">6035-3027 1236 0,'0'-5'456'0,"0"5"-352"0,5 9-32 0,0-5 24 16,10 1-68-16,4-1 16 16,5 5-28-16,1-1-192 15,4 5 92-15,-5 0-500 16,-4 0 320-16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5:45.5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4C53117-DA7D-41E0-A58A-2751ACDF432F}" emma:medium="tactile" emma:mode="ink">
          <msink:context xmlns:msink="http://schemas.microsoft.com/ink/2010/main" type="inkDrawing" rotatedBoundingBox="12541,11725 17069,11260 17078,11353 12551,11818" semanticType="underline" shapeName="Other">
            <msink:sourceLink direction="with" ref="{54D4CE88-D699-4B67-8E09-AFD10300FBA9}"/>
          </msink:context>
        </emma:interpretation>
      </emma:emma>
    </inkml:annotationXML>
    <inkml:trace contextRef="#ctx0" brushRef="#br0">0 509 1120 0,'24'0'0'0,"10"-9"-4"0,0 5 40 16,25-9-20-16,23 0 12 16,25-4-16-16,5-9 0 15,48-9-4-15,44 1 4 0,15-5-8 16,63 4 8-16,33 1-8 15,30 4-12-15,-5 12 4 0,25 1 28 16,-44 0-12-16,-11-1 24 16,-28-3-24-16,-49 4-4 15,-48-5-4-15,-25 0 4 16,-33 5-4-16,-30 0 40 16,-29 4-20-16,-24 4-48 15,-30-4 12-15,-19 13-200 16,-9 5 116-16,-15 3-504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5:46.0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D7B50F-073D-452F-8258-579AFD98BCC9}" emma:medium="tactile" emma:mode="ink">
          <msink:context xmlns:msink="http://schemas.microsoft.com/ink/2010/main" type="inkDrawing" rotatedBoundingBox="11945,11964 16694,11451 16704,11541 11955,12053" semanticType="underline" shapeName="Other">
            <msink:sourceLink direction="with" ref="{54D4CE88-D699-4B67-8E09-AFD10300FBA9}"/>
          </msink:context>
        </emma:interpretation>
      </emma:emma>
    </inkml:annotationXML>
    <inkml:trace contextRef="#ctx0" brushRef="#br0">0 536 488 0,'58'-13'180'0,"0"9"-140"16,25-5-12-16,-25 9 108 0,5-4-80 15,5-5 60-15,34-4-72 16,44 0 48-16,29 0-52 16,48-8-4-16,69-1-20 0,38-8-4 15,25 8-4-15,48-8 12 16,-4-13-12-16,-1 4-4 15,-58 0 0-15,-34 0 20 16,-34-4-12-16,-58 8-12 16,-59 10-4-16,-43 3 48 15,-39 0-24-15,-29 5 24 16,-25 8-24-16,-33 5-52 16,-25 8 16-16,-15 14-260 15,-4 3 152-15,-5 5-460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5:15.8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F5FA33-AA6C-4931-8346-94F8E54C8968}" emma:medium="tactile" emma:mode="ink">
          <msink:context xmlns:msink="http://schemas.microsoft.com/ink/2010/main" type="inkDrawing" rotatedBoundingBox="574,3240 15378,3233 15379,3579 575,3586" semanticType="underline" shapeName="Other">
            <msink:sourceLink direction="with" ref="{A52FD890-A4AB-4DA1-A40C-95DEAF2022FC}"/>
          </msink:context>
        </emma:interpretation>
      </emma:emma>
    </inkml:annotationXML>
    <inkml:trace contextRef="#ctx0" brushRef="#br0">9 259 540 0,'0'-17'200'0,"-10"17"-156"0,10-5-12 0,0-3 104 15,0 8-80-15,0-9 40 16,10 9-56-16,-5-17 40 15,14 8-48-15,-4-4 36 16,4 4-36-16,5-8 36 16,6 9-40-16,-1-5 4 15,5 8-20-15,0-8-16 16,5 9 0-16,19-5 12 16,-10 9-4-16,21-4 16 15,3 4-12-15,1-4-20 16,-10-1 4-16,20-3 4 15,-5-1 4-15,24 13 24 16,-5-8-12-16,5 4-4 16,-5 0-4-16,0 0-16 15,-9 0 8-15,23 0 4 16,-13 0 0-16,18-9 8 0,-9 14-4 0,10-14-12 16,-25 13 4-16,15-8 28 15,-15 4-12-15,15-8-4 16,-10 16-4-16,20-12-16 15,-25 8 8-15,5 0 4 16,-14 1 0-16,9-5-12 16,-4 0 8-16,23 0 4 15,-8 0 0-15,3 0 0 16,-8 8 0-16,-11-3 0 16,-9 3 0-16,9-8 0 15,-9 5 0-15,29-1 16 16,-5 0-8-16,5 1-12 15,-5 3 0-15,0-8-4 16,-10 5 0-16,15-5 16 16,-5 0-4-16,15 4-4 15,-15 5 4-15,-5-5-16 16,-5 9 8-16,-9 4-4 31,-10-8 0-31,9 4 16 0,1 0-4 0,14-5-12 16,5 5 4-16,5-4 4 15,-10 0 0-15,15-5 8 16,-1 0-4-16,16-4-4 16,-1 4 4-16,-4-4-16 15,-20 5 8-15,-5-1 12 16,-10 5-4-16,15-5-4 0,-5 5 4 16,15-1-4-16,-10 5 0 15,5 0 0-15,-10 0 0 0,20-13 8 16,-15 9-4-16,24-1-4 15,-9-8 4-15,9 0 4 16,-19 0-4-16,-5-4-20 16,-5 4 8-16,20-8-4 15,-10 8 4-15,4 0 24 16,-9-5-8-16,-4 1 16 16,-6 8-16-16,-5-8-20 15,1 4 4-15,19-9 4 16,0 5 4-16,9-5 0 15,-9 9 0-15,-5-8 0 16,-5 8 0-16,5-9-12 16,0 9 8-16,15-17 4 15,0 12 0-15,-6-3 0 16,-14 8 0-16,5-13 8 16,-9 9-4-16,33-5-12 15,-14 5 4-15,9-5 4 16,-9 9 0-16,0-9 8 15,-15 1-4-15,15-5 8 16,-10 8-8-16,14-3-12 16,-4 3 4-16,-5-8-4 15,-10 13 0-15,-14-8 8 16,-6 8 0-16,11-9 8 16,-6 5-4-16,21-5 24 0,-11 5-16 15,5-5-12-15,-10 9-4 0,1-8 4 16,-6-1 0-16,25 0 0 15,-14 5 0-15,23-5-12 16,-9 5 8-16,0-5 12 16,-20 9-4-16,11-12-12 15,-16 16 4-15,20-13 20 16,-9 5-8-16,18 4-4 16,-13 0 0-16,-6-9-4 15,-10 9 0-15,1 0 8 16,4 0-4-16,15-8 8 15,-4 3-8-15,4 1-4 16,-10 4 4-16,-14-4-4 16,-10 4 0-16,-10-5 0 15,-19 5 0-15,-15-8-160 16,-4 8 88-16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5:46.3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9F3512D-2372-4AAB-89C3-B8542C14F4AB}" emma:medium="tactile" emma:mode="ink">
          <msink:context xmlns:msink="http://schemas.microsoft.com/ink/2010/main" type="inkDrawing" rotatedBoundingBox="12017,11859 16508,11702 16514,11885 12024,12042" semanticType="underline" shapeName="Other">
            <msink:sourceLink direction="with" ref="{54D4CE88-D699-4B67-8E09-AFD10300FBA9}"/>
          </msink:context>
        </emma:interpretation>
      </emma:emma>
    </inkml:annotationXML>
    <inkml:trace contextRef="#ctx0" brushRef="#br0">73 277 592 0,'-73'-86'220'0,"73"73"-172"0,0-4-12 15,25 8-20-15,-6-8-16 16,5 4 68-16,25-4-36 15,9 8 24-15,25 5-36 16,34-5-8-16,72 5-8 0,44-1 4 16,98 1-4-16,48-13 8 15,38 0-8-15,35 4 16 16,-5-5-12-16,-34 18-4 16,-58-4 0-16,-49 0 20 15,-63 8-12-15,-59 0-100 16,-62 1 44-16,-78 8-148 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5:21.8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0D7AB88-C8EC-4107-AB3D-1E9957E753AE}" emma:medium="tactile" emma:mode="ink">
          <msink:context xmlns:msink="http://schemas.microsoft.com/ink/2010/main" type="writingRegion" rotatedBoundingBox="8955,13128 20582,12840 20694,17370 9067,17659"/>
        </emma:interpretation>
      </emma:emma>
    </inkml:annotationXML>
    <inkml:traceGroup>
      <inkml:annotationXML>
        <emma:emma xmlns:emma="http://www.w3.org/2003/04/emma" version="1.0">
          <emma:interpretation id="{250C9E91-5D8D-4A4F-8457-1FD47FE25682}" emma:medium="tactile" emma:mode="ink">
            <msink:context xmlns:msink="http://schemas.microsoft.com/ink/2010/main" type="paragraph" rotatedBoundingBox="8955,13128 20582,12840 20630,14797 9004,15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9DA5C5-657A-48AF-A38C-4A621F5E9156}" emma:medium="tactile" emma:mode="ink">
              <msink:context xmlns:msink="http://schemas.microsoft.com/ink/2010/main" type="line" rotatedBoundingBox="8955,13128 20582,12840 20630,14797 9004,15085"/>
            </emma:interpretation>
          </emma:emma>
        </inkml:annotationXML>
        <inkml:traceGroup>
          <inkml:annotationXML>
            <emma:emma xmlns:emma="http://www.w3.org/2003/04/emma" version="1.0">
              <emma:interpretation id="{339FFB2D-67DC-4C83-AADE-9919C9D8F47B}" emma:medium="tactile" emma:mode="ink">
                <msink:context xmlns:msink="http://schemas.microsoft.com/ink/2010/main" type="inkWord" rotatedBoundingBox="8972,13809 10038,13783 10052,14357 8986,143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11 143 444 0,'-10'-18'164'0,"10"23"-124"0,10-5-16 0,-10 0 80 16,0 0-64-16,0 0 96 15,0 0-76-15,10 0 32 0,4-5-52 16,6 5 40-16,9-4-48 0,5 0 48 31,24-5-48-31,0 5 28 0,15-5-32 0,5-8 0 16,-5 4-16-16,19 0 0 15,1 0-4-15,-6 0 20 16,-4 4-16-16,-6 1-12 16,-18-1-4-16,-20 9 4 15,-5 4 0-15,-10 1 32 16,-10 3-16-16,-9 1 4 15,-5 0-12-15,-9 8-84 16,-1-4 40-16,0 4-232 16,-4 0 148-16,4 1-456 15</inkml:trace>
          <inkml:trace contextRef="#ctx0" brushRef="#br0" timeOffset="360.1107">264 592 416 0,'-44'-5'152'0,"29"5"-116"0,-19-4-12 0,25 4 188 16,-16-4-120-16,1 0 104 0,0-1-112 15,9-3 16-15,-4 3-60 16,4-3 28-16,5 8-36 0,6-5 16 16,4-3-28-16,4-1 36 15,21-8-32-15,9 4 48 16,24-5-40-16,10-3 4 16,5 4-24-16,0-1 0 15,-5 1-4-15,5 0 20 16,4 4-16-16,-13 4 4 15,4 5-8-15,0 4-140 16,-5 9 76-16,-5 8-508 16</inkml:trace>
        </inkml:traceGroup>
        <inkml:traceGroup>
          <inkml:annotationXML>
            <emma:emma xmlns:emma="http://www.w3.org/2003/04/emma" version="1.0">
              <emma:interpretation id="{92CC7ECC-FE0A-4FB7-A759-315E688A183E}" emma:medium="tactile" emma:mode="ink">
                <msink:context xmlns:msink="http://schemas.microsoft.com/ink/2010/main" type="inkWord" rotatedBoundingBox="11226,13072 17597,12914 17645,14871 11274,150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61.8637">2348-488 528 0,'-5'-9'196'0,"10"5"-152"0,9 4-12 0,1 0 116 16,9 0-88-16,15 0 36 15,10 0-56-15,14 0 40 16,0 0-48-16,10-4 4 0,14-5-24 15,20 5 28-15,5 0-24 0,0-1 4 16,-20 1-12-16,-19 4 4 16,-15 0-8-16,-9 0-12 15,-15 4 4-15,-15 9 28 16,-14-8-12-16,-10 3-108 16,-9 1 48-16,-15-5-140 15,-5 0 108-15,-5 5-88 16,-10 0 100-16,-4-5-20 15,-1 0 52 1,6 1 16-16,4 3 8 16,5-3 56-16,10-1-24 15,5 9 168-15,4 4-104 16,6 13 32-16,-1 22-68 16,10 26 24-16,0 17-40 15,0 0 0-15,-4-4-20 0,-1-5 0 0,-5 13-4 16,1-4 12-16,-1 9-12 15,6-18 4-15,-11-8-4 16,15-9-16-16,-14-4 4 16,4-13 28-16,6-13-12 15,-6-5-4-15,-4-8-4 16,4-4-24-16,0-5 12 16,1-8-4-16,-1-9 4 15,1 0 0-15,-6 0 0 16,6-9 8-16,4 9 0 0,5 0 16 15,0-4-8-15,0 4-40 16,1 0 20-16,4 0 12 16,0 0 0-16,0 0 72 15,9 0-40-15,6 0 32 16,-1 0-36-16,1 0 8 16,9-9-20-16,-4 9 8 15,4-9-12-15,5 5 20 16,10 4-20-16,5-4-12 15,14-1-4-15,10 1 20 16,0 4-8-16,0 0 4 16,-5 0-4-16,-9 0-8 15,-11-4 4-15,-4 4-4 16,-14 4 0-16,-6-4 32 16,-4 0-16-16,-1 0-288 15,-9 0 148-15,-5 0-612 16</inkml:trace>
          <inkml:trace contextRef="#ctx0" brushRef="#br0" timeOffset="2101.3442">2911 17 520 0,'-9'-21'192'0,"9"25"-152"0,-5-4-8 0,-5 0 80 15,0 0-68-15,1 9 44 0,-1-1-52 16,-5 1 0-16,-4 0-24 16,-5-5 12-16,-5 5-16 0,-1-1 4 15,-13-3-4-15,-6 3 56 16,-4-3-36-16,-1 3 32 15,1 1-32-15,-1 4-16 16,6 8-8-16,4-3 4 16,10-1-4-16,10 13 32 15,14-8-20-15,20 12 40 16,19-3-32-16,15-1 12 16,28-4-20-16,6 4 28 15,10-21-28-15,4-9 20 16,15 0-20-16,9-9-16 0,1 0-4 15,-25-4 48-15,-9 0-24 16,-25 0 8-16,-4-8-16 16,-30-5 36-16,-5-4-24 15,-9-1-40-15,-15-16 8 16,-9 8 20-16,-15-8-8 16,-10 8-16-16,-10-5 4 15,1 6 4-15,-1 7 4 16,0 10 8-16,6-1-4 15,9 9-100-15,9 9 52 0,11 4-272 16,4 9 176-16</inkml:trace>
          <inkml:trace contextRef="#ctx0" brushRef="#br0" timeOffset="2671.8184">4490-751 384 0,'0'-18'140'0,"0"18"-108"0,-4 9-8 0,-1-9 108 15,-10 9-76-15,-4 8 92 16,-6-4-84-16,-9 13 4 16,0-5-44-16,-9 5 32 0,-16 5-32 15,-18 7 4-15,-30 1-16 0,-5 9 12 16,0 30-16-16,15 25 68 16,5 14-44-16,14 8 32 15,20-17-36-15,14 30 16 16,20 18-24-16,24-5 16 15,24-13-20-15,10-26 44 16,39-12-32-16,19-10 12 16,25-3-24-16,-15-18 8 15,-5-17-12-15,-10-14-112 16,-4-16 52-16,-20-18-404 16,-9-17 252-16,-6 0-328 15</inkml:trace>
          <inkml:trace contextRef="#ctx0" brushRef="#br0" timeOffset="3107.7586">4544 26 416 0,'0'4'152'0,"-5"9"-116"0,-10 18-12 0,11-14 144 16,-1 9-96-16,-5 8 60 16,-5 9-76-16,-4 9 20 0,0 9-44 15,-6 4 8-15,11-5-24 0,4-4 52 16,0-13-36-16,-4-12 36 16,4-6-36-16,10-37 60 15,0-14-52 1,10-18-16-16,4-3 8 15,-4-1-20-15,5 1 4 16,9 4-8-16,5 8-24 16,0 5 8-16,5 4-32 15,5 4 24-15,0 1 16 16,0 8 0-16,4 4 36 16,1 5-20-16,-5 4-4 15,0-4-8-15,0 4 40 16,0 8-24-16,-10-8-152 15,-5-8 72-15,-4 16-452 16,-11 1 284-16,-9-5-220 16</inkml:trace>
          <inkml:trace contextRef="#ctx0" brushRef="#br0" timeOffset="3326.2919">4597-155 704 0,'5'-22'264'0,"5"5"-208"0,4-13-12 0,1 8 140 0,9 5-108 16,5-5 60-16,5 13-80 15,0-3-24-15,5 3-20 16,0 0-80-16,0 18 36 0</inkml:trace>
          <inkml:trace contextRef="#ctx0" brushRef="#br0" timeOffset="4490.0564">5015 808 436 0,'0'-9'160'0,"5"0"-124"0,-5 1-8 16,5-5 88-1,0 0 4-15,4 4-60 16,-9-8-4-16,0 8-40 16,0-4 0-16,-9 5-8 0,4-1-8 15,-5 0 4-15,0 9-16 16,-4 0 8-16,4 0 4 15,-14 18 0-15,0-14 16 16,-1 18-8-16,-9 4 48 16,0 4-28-16,10 0 20 0,-10 0-28 15,19-4 8-15,-4 0-16 16,14 0 0-16,10-4-4 16,14-9 36-16,6-5-20 15,-1-4-4-15,10 1-12 16,-5-5 28-16,0-9-20 15,0 1 32 1,1-5-32-16,-16 4-40 0,1-13 12 16,-6 5-8-16,1 4 12 15,-10 0-12-15,0 0 12 16,-10 26-24 0,-4 0 56-16,4 0-16 0,10 9 8 15,0-9-8-15,0 0 28 16,10 0-20-16,4-5 20 15,6-4-20-15,4-4-156 16,-9-4 72-16,9 0-360 16</inkml:trace>
          <inkml:trace contextRef="#ctx0" brushRef="#br0" timeOffset="4879.603">5448-592 508 0,'4'-34'188'0,"11"12"-148"0,9 1-8 0,-4 12 148 15,9 9-104-15,10 17 76 16,4 18-88-16,6 12 28 16,9 18-56-16,1 43 24 0,-1 30-32 0,-10-8 0 15,-9-9-16-15,-19 4 12 16,-30 18-16-16,-24 3 32 15,-10-12-24-15,-14-13 32 16,-15-17-32-16,-24-13-48 16,-15-5 16-16,15-4-332 15,5-4 192-15</inkml:trace>
          <inkml:trace contextRef="#ctx0" brushRef="#br0" timeOffset="5197.4486">6337 238 956 0,'9'-18'352'0,"6"18"-272"0,19-8-24 0,-20 8 76 15,6-5-84-15,9 5 16 16,5-13-40-16,10 5 4 16,19-5-16-16,15 0 20 0,14 0-20 15,0 4-436-15,-4 9 232 0,-1 9-480 16</inkml:trace>
          <inkml:trace contextRef="#ctx0" brushRef="#br0" timeOffset="6380.3368">8280-65 600 0,'-73'-73'224'0,"44"56"-176"0,-20-5-12 16,25 13 44-16,-5 1-52 15,-10-5 40-15,-5 4-36 16,-14 1 24-16,-15 8-28 16,0 8 44-16,0 9-40 0,10 9 56 0,10 18-52 15,19 3-8-15,19 5-16 16,20-5 24-16,24 1-20 15,25-1 20-15,4-8-20 16,20 0 0-16,-1-9-8 16,11-12 12-16,19-5-12 15,5-5 16-15,-10-8-16 16,-15 0 16-16,-14-8-16 16,-15-10 32-16,-19-12-24 15,-20-13 4-15,-14-13-12 16,-24-18-8-16,-20-8 4 0,-5 9-16 15,-9 8 8-15,-5 13-16 16,9 13 12-16,5 9 12 16,10 13 0-16,10 4-388 15,9 9 208-15</inkml:trace>
          <inkml:trace contextRef="#ctx0" brushRef="#br0" timeOffset="5990.2461">7974-669 820 0,'-24'-48'304'0,"24"40"-236"0,9-1-20 0,1 0 0 16,5-4-36-16,14 0-20 16,14-4 0-16,11 0-4 15,9 4 4-15,5 0 16 0,0 4-4 16,-5 5 8-16,-9 8-8 16,-15-4 16-16,-5 9-12 15,-10 0 4-15,-5-5-4 0,-9 5 4 16,-10-1-8-16,-5 1-36 15,-5 4 16-15,-4 8-136 16,-6 1 84-16,1 0-12 16,-10 8 48-16,0 0 8 15,0 5 16-15,-5 12 0 16,-5 5 0-16,0 30 16 16,0 17-4-16,5 5-20 15,0 0 8-15,5-14 20 16,0-8-4-16,4 5-4 15,1 8 0-15,-5 13-4 16,0 0 0-16,9-5 0 16,6-12 0-16,-15-9 0 15,14-22 0-15,0-3 0 16,6-14 0-16,-6-13 52 16,15-13-28-16,-10 5 104 15,1-13-72-15,-1-9 12 0,5 0-44 16,-9-9 32-16,9 0-32 15,0-4 32-15,-5 5-32 16,10-1 48-16,0 0-40 16,10 9-16-16,14 0-8 15,0 0 24-15,20-4-16 16,29 4 40-16,14-4-32 16,25-1-4-16,-15 5-12 15,1-4 4-15,-21-5-8 0,-14 1-12 16,-9-5 4-16,-25 4-216 15,0 1 120-15,-14-10-500 16,-15 1 336 0,0-13-76-16</inkml:trace>
        </inkml:traceGroup>
        <inkml:traceGroup>
          <inkml:annotationXML>
            <emma:emma xmlns:emma="http://www.w3.org/2003/04/emma" version="1.0">
              <emma:interpretation id="{C09B2F21-202A-4113-B6DA-DC25C3DB45CA}" emma:medium="tactile" emma:mode="ink">
                <msink:context xmlns:msink="http://schemas.microsoft.com/ink/2010/main" type="inkWord" rotatedBoundingBox="18178,12938 20583,12878 20630,14778 18225,148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920.7875">10078-674 456 0,'-10'-38'168'0,"5"16"-128"0,-14-21-16 0,4 26 112 0,-4-9-80 15,-15 0 48-15,-10 8-60 16,-14 18-16-16,-11 18-16 16,-3 21 52-16,-6 21-36 0,0 9 40 15,5 0-36-15,-4 26 44 16,-1 30-44-16,20 9 4 15,19-17-24-15,14-9 36 16,25-4-24-16,10-9 20 16,14 13-24-16,6-5 16 15,-1 1-20-15,5-5 0 16,-5-4-8-16,5-21-172 16,-15-5 88-16,6-13-348 15</inkml:trace>
          <inkml:trace contextRef="#ctx0" brushRef="#br0" timeOffset="7296.4597">10082-138 600 0,'-14'-9'224'0,"-1"35"-176"0,-4 30-12 0,9-17 44 15,-4 0-52-15,-1 9-4 0,5-1-12 16,1-12 44-16,4-5-32 16,0-4 44-16,0-9-40 0,5-4 40 15,0-4-40-15,0-9 28 16,0-9-28-16,-5 0-16 16,5-8-8-16,0-4-4 15,5-10 0-15,5-8 8 16,4 1-4-16,6 3-28 15,-1 5 12-15,5 4 40 16,6 4-16-16,-1 5-20 16,0 0 4-16,-5 12 28 15,0-8-16-15,1 5-72 16,-1-9 36-16,-5 8-432 16,1 0 256-1,-10 5-208-15</inkml:trace>
          <inkml:trace contextRef="#ctx0" brushRef="#br0" timeOffset="7480.2816">10102-423 788 0,'0'-30'292'0,"19"21"-228"0,1 0-16 0,-6 1 80 15,11-5-80-15,-1 4 8 16,5 1-36-16,10-1-20 15,9 5-4-15,6 4-480 16,-1 8 264-16,-9 14-212 0</inkml:trace>
          <inkml:trace contextRef="#ctx0" brushRef="#br0" timeOffset="8046.9572">10340 91 384 0,'-15'8'140'0,"10"10"-108"0,-4-5-8 16,4 4 152-16,0 5-100 0,0 3 52 15,0 6-80-15,-4 3 28 16,4 5-44-16,-5 4 24 0,10 0-28 16,-5-4-8-16,5-8-12 15,0-6 28-15,0-7-20 16,0-5 20-16,-10-5-20 16,10-8 28-16,0-8-28 15,0-5-24-15,10-5 4 16,-10 1-16-16,0 0 8 15,0 8-20-15,10-4 20 16,4 9-20-16,1 0 16 16,4 8 0-16,6 5 8 0,-1 8-12 15,0 5 12-15,-4 3 4 16,-6 1 4-16,-4 0 0 16,-10 0 0-16,-10 4 24 15,-4-12-12-15,-6 3 12 16,-14-3-12-16,0-5-8 15,5-9 0-15,0 0 4 16,0-8-4-16,9-5 32 16,6-4-20-16,4 0-32 15,10 0 8-15,10-4-80 16,4 0 52-16,11-5-480 16,-1 9 284-1,20 5-40-15</inkml:trace>
          <inkml:trace contextRef="#ctx0" brushRef="#br0" timeOffset="8426.7484">11001-656 684 0,'24'-22'252'16,"0"22"-192"-16,25 9-20 0,-15 12 144 0,14 10-108 15,20 12 96-15,10 17-104 16,5 44 48-16,-15 30-72 15,0 0 16-15,-20-9-40 0,-18-13 16 16,-16 13-20-16,-24 5 44 16,-33-1-32-16,-45-12-16 15,-28-22-4-15,-1-13-248 16,0-13 132-16,-4-13-512 16,-20 9 348-1,15-13-144-15</inkml:trace>
        </inkml:traceGroup>
      </inkml:traceGroup>
    </inkml:traceGroup>
    <inkml:traceGroup>
      <inkml:annotationXML>
        <emma:emma xmlns:emma="http://www.w3.org/2003/04/emma" version="1.0">
          <emma:interpretation id="{B4F5815C-A2FF-4AAD-801B-17BD553C013A}" emma:medium="tactile" emma:mode="ink">
            <msink:context xmlns:msink="http://schemas.microsoft.com/ink/2010/main" type="paragraph" rotatedBoundingBox="9376,15586 14794,16117 14637,17715 9220,17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111885-F3D0-4CA2-8498-194941055FD6}" emma:medium="tactile" emma:mode="ink">
              <msink:context xmlns:msink="http://schemas.microsoft.com/ink/2010/main" type="line" rotatedBoundingBox="9376,15586 14794,16117 14637,17715 9220,17184"/>
            </emma:interpretation>
          </emma:emma>
        </inkml:annotationXML>
        <inkml:traceGroup>
          <inkml:annotationXML>
            <emma:emma xmlns:emma="http://www.w3.org/2003/04/emma" version="1.0">
              <emma:interpretation id="{11C5EE26-1B7A-464C-B883-5D365D1FBA30}" emma:medium="tactile" emma:mode="ink">
                <msink:context xmlns:msink="http://schemas.microsoft.com/ink/2010/main" type="inkWord" rotatedBoundingBox="9295,16418 9827,16470 9779,16958 9247,1690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187.8256">434 3135 612 0,'-10'0'228'0,"10"0"-180"0,5 0-12 15,5 0 104-15,9-4-84 16,5-5 60-16,5 5-72 0,5-9 4 16,15-4-28-16,14 4-108 0,15 4 44 15,4-4-544 1</inkml:trace>
          <inkml:trace contextRef="#ctx0" brushRef="#br0" timeOffset="16021.3707">317 2863 520 0,'-15'-13'192'0,"15"5"-152"0,0-5-8 0,5 0 176 0,5-4-120 16,9-5 28-16,11-4-72 15,4 4-28-15,5 5-8 16,-5 4-8-16,14-8 0 0,-4 16 24 16,4-3-12-16,-4 8-32 15,-5 8 12-15,-15 10-228 16,-4 12 128-16</inkml:trace>
        </inkml:traceGroup>
        <inkml:traceGroup>
          <inkml:annotationXML>
            <emma:emma xmlns:emma="http://www.w3.org/2003/04/emma" version="1.0">
              <emma:interpretation id="{1E45D7DD-9AFD-4C3F-8B6E-6BC94F291531}" emma:medium="tactile" emma:mode="ink">
                <msink:context xmlns:msink="http://schemas.microsoft.com/ink/2010/main" type="inkWord" rotatedBoundingBox="10975,16109 12019,16212 11898,17447 10854,1734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590.0193">2022 2518 404 0,'-9'-4'148'0,"-1"12"-112"15,0 9-12-15,-4 5 196 0,9 21-124 16,0 18 24-16,0 21-72 16,10 0-4-16,5-4-28 15,14-14 8-15,0-8-12 0,5-12 28 16,1-5-24-16,-1-9 40 16,0-9-32-16,0 1 40 15,0-13-36-15,0-5 20 16,-4-8-28-16,4-9 8 15,0-9-16-15,5-13 36 16,0-21-24-16,10-26-24 16,-10-13 0-16,9 5-20 15,-4 3 12-15,-5 18 12 16,-5 13 0-16,-9 8 16 0,4 1-12 16,-4 12-48-16,-6 5 24 15,1 9-228-15,-6 8 136 16,-9 13-544-1,0 8 364-15,10 14 112 16</inkml:trace>
          <inkml:trace contextRef="#ctx0" brushRef="#br0" timeOffset="17041.7219">2809 3105 332 0,'-14'30'120'0,"9"-8"-92"0,-5 8-8 16,1-4 24-16,-6 9-28 16,5 4-12-16,1-1-8 15,-6 1 108-15,0-8-56 16,6-10 8-16,9-12-36 15,0-9 48-15,5-9-36 16,-1-8-24-16,16-5-8 16,-6 1 8-16,11-1-4 15,-1 0-12-15,0 5 4 0,1 9-16 16,-1 8 12-16,-5 13 56 16,1 12-24-16,-1 10 44 0,-9 8-40 15,0 0 40-15,-10 1-40 16,-5-6 56-16,-5-7-48 15,-9-5 56-15,-1-5-56 16,-4-4-8-16,-5-4-16 16,4-4 16-16,1-9-16 15,0 0-4-15,4-9-4 16,16-4-148-16,8-4 80 16,11 0-544-1</inkml:trace>
        </inkml:traceGroup>
        <inkml:traceGroup>
          <inkml:annotationXML>
            <emma:emma xmlns:emma="http://www.w3.org/2003/04/emma" version="1.0">
              <emma:interpretation id="{108636C1-AD51-48A9-8E03-695E9DA8078C}" emma:medium="tactile" emma:mode="ink">
                <msink:context xmlns:msink="http://schemas.microsoft.com/ink/2010/main" type="inkWord" rotatedBoundingBox="12619,15904 14397,16078 14300,17057 12523,1688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207.1623">3553 3079 736 0,'0'-21'272'0,"9"25"-208"0,6 0-20 15,0-4 28-15,14 0-48 16,19-4 32-16,25 0-28 15,10 4-264-15</inkml:trace>
          <inkml:trace contextRef="#ctx0" brushRef="#br0" timeOffset="17926.1135">4282 2505 476 0,'0'-22'176'0,"4"18"-136"0,6-5-12 16,-10 9 92-16,10 5-72 0,0 8 60 15,9 13-64-15,0 21 32 16,15 31-44-16,0 8 0 0,0 1-20 15,5-10 28-15,0 1-24 16,-5-13 56-16,10-5-40 16,-10-17 36-16,0-8-36 15,-5-9 80-15,0-13-64 16,0-5 32-16,-4-20-48 16,-1-6 44-16,5-12-44 15,0-26-16-15,20-26-8 16,-5-22-20-16,4 1 8 0,6 12 12 15,-1 13-4-15,-4 9 8 16,-11 17-8-16,-4 9 16 16,-9 13-12-16,-1 0-48 15,-5 4 24-15,1 4-52 16,-1 0 40-16,6 5-188 16,-1 0 120-16,0-5-424 15</inkml:trace>
        </inkml:traceGroup>
        <inkml:traceGroup>
          <inkml:annotationXML>
            <emma:emma xmlns:emma="http://www.w3.org/2003/04/emma" version="1.0">
              <emma:interpretation id="{1D25526F-B4CA-4BF8-9B90-28FE8B305C29}" emma:medium="tactile" emma:mode="ink">
                <msink:context xmlns:msink="http://schemas.microsoft.com/ink/2010/main" type="inkWord" rotatedBoundingBox="14073,16951 14706,17013 14656,17526 14023,17464"/>
              </emma:interpretation>
              <emma:one-of disjunction-type="recognition" id="oneOf6">
                <emma:interpretation id="interp6" emma:lang="" emma:confidence="1">
                  <emma:literal>a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9</emma:literal>
                </emma:interpretation>
                <emma:interpretation id="interp9" emma:lang="" emma:confidence="0">
                  <emma:literal>q</emma:literal>
                </emma:interpretation>
                <emma:interpretation id="interp10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9337.1761">5414 3334 392 0,'0'-9'148'0,"14"5"-116"0,-4-9-8 15,4 9 172-15,-4-5-112 16,0 1 44-16,0-5-76 16,-1 4 16-16,-4 0-40 15,-5 1 0-15,0-1-16 0,0 0-8 16,-5 5 0-16,-4-5 12 0,-1 5-8 15,-5 0-20-15,-4 0 4 16,-5-1 32-16,-1 1-16 16,6 0 8-16,-6 4-8 15,1 0-8-15,0 4 4 16,0 0-40-16,-1 5 20 16,1-1 24-16,5 5-4 15,-1 0 0-15,-9 0 0 16,19 5 4-16,-4-1-4 15,-1 4 40-15,5 5-20 16,1 5 4-16,-6 3-16 0,5 1 12 16,10 4-16-16,0-9 4 15,0 4-4-15,-4-8 4 16,4 9-8-16,4-14-4 16,1-3 4-1,5-5-4-15,0 0 44 16,4-9-24-16,6-4 0 15,4-4-12-15,5-5 4 16,-5-4-8-16,1-4 8 16,-1-5-8-16,5-4 16 15,0 0-12-15,0-4-4 16,1 0 0-16,-6 0-4 16,0 4 0-16,-9 0 0 15,9 0 0-15,-14 4 0 16,4 5 0-16,-4 0 8 0,5 4-4 15,-10 4-28-15,-1 1 12 16,6-1 4-16,-10 5 8 16,0-1 0-16,0 1 0 15,0 4-28-15,0 0 16 16,0 0 32-16,0 0-12 16,0 0-28-16,0 0 12 15,0 9-8-15,0-1 8 16,-10 5 16-16,10 0-4 15,0 0-12-15,-4 0 4 16,4 0 12-16,0 4-4 0,-5 1-12 16,5-1 4-16,0 0 12 15,0 0-4-15,5 1-4 16,-10-1 4-16,0 0-4 16,5 0 0-16,-10 1-20 15,10-5 12-15,-5 8 32 31,5-3-16-31,0-1 0 16,0-4-4-16,5 0-16 0,0-5 8 0,0 1 12 16,-5 0-4-16,0-1 60 15,5 1-36-15,4 0-4 16,-9-1-12-16,10-3-12 16,5-1 4-1,-6 4 4-15,-9-8-4 0,15 0-12 16,-10 13 4-16,0-13 28 15,9 9-12-15,-4-9-12 0,0 0-4 16,4 0 20-16,-9 9-8 16,-5-9 4-16,5-9-4 15,10 9-8-15,-15 0 4 16,9-9 4-16,6 5-4 16,-10-5-4-16,0 5 4 15,-5 0-120-15,0 8-604 31,-10 9 384-31,-29-9-24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6:09.6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18FC32-B1E0-4E6D-9168-470B02312DBE}" emma:medium="tactile" emma:mode="ink">
          <msink:context xmlns:msink="http://schemas.microsoft.com/ink/2010/main" type="inkDrawing" rotatedBoundingBox="7552,3679 13376,1423 13917,2820 8093,5077" semanticType="verticalRange" shapeName="Other">
            <msink:sourceLink direction="with" ref="{DFF6364C-81BC-492F-A346-166DD7CD1228}"/>
            <msink:destinationLink direction="with" ref="{E0657096-517C-4F5D-837E-A3360850CA26}"/>
          </msink:context>
        </emma:interpretation>
      </emma:emma>
    </inkml:annotationXML>
    <inkml:trace contextRef="#ctx0" brushRef="#br0">-3 2345 332 0,'0'-4'120'0,"0"4"-92"0,0 0-8 15,0 0-8-15,9 0-12 16,1 0 32-16,0 0-16 15,-1 0 12-15,6 0-16 16,0-5 72-16,4 1-48 16,5-5 24-16,10-4-40 15,0 1 16-15,10 3-20 16,0-4-24-16,-5 0 0 16,0 0 12-16,-5 4 0 0,-5 1 16 15,5 3-12-15,-10 1 24 16,0 0-20-16,-4-1 24 15,4 1-24-15,-9 0 12 0,9-5-12 16,5 5 12-16,0-5-16 16,5 1-4-16,0-1 0 15,5 0-16-15,5 1 8 16,4 8 4-16,1-5 0 16,9 5 8-16,1 0-4 15,-6 5-4-15,-9 3 4 16,4 1 4-16,-14 4-4 15,5 0-4-15,5 0 4 16,-10 0-4-16,5 0 0 0,5-5 32 16,-10 1-16-16,4 0-24 15,6-5 4-15,5 0 16 16,-1 5-4-16,1 0 4 16,19-1-4-16,-10 1-24 15,1-1 8-15,-11-3 12 16,1 8 0-16,-6-9-4 15,6 5 4-15,-5-1-4 16,4 1 0-16,1 4 24 16,-1-4-12-16,6-5-32 15,-1 9 12-15,6 0 0 16,-6-5 8-16,5 5 16 16,-4 0-8-16,-6-8-12 15,1 8 0-15,-5-5 4 16,-5-3 0-16,-1-1 8 0,1 0-4 15,5 1-4-15,0-5 4 16,0 4-16-16,4-4 8 16,1 8 4-16,4-8 0 15,-9 9 8-15,0-9-4 16,4 0 8-16,1 4-8 16,-1-17-4-16,-9 13 4 15,0-8-4-15,0-1 0 16,-5 1 0-16,0-5 0 15,0 0 16-15,5-5-8 16,0 1-4-16,0 4 0 0,-1 0 20 16,1 0-12-16,0 0-12 15,0 0-4-15,5 0 12 16,-5 5-4-16,4-5 8 16,-4-4-8-16,10 4-20 15,-5-5 8-15,-6 1 4 16,-4 0 4-16,-4-5 0 15,-6 1 0-15,0-5 8 16,-4 0-4-16,-1 0 8 16,0 0-8-16,1-4-4 15,-1-5 4-15,1-4 20 16,4 0-12-16,5 1-20 16,0-1 0-16,0 0 20 15,1 9-4-15,4-5-20 16,-5 9 4-16,-5 0 4 15,5 0 4-15,5 0 16 0,0-4-8 16,0 4-20-16,-5-4 4 16,1-5 12-16,-1 5 0 15,-5 0-20-15,-5 0 8 16,1 0 20-16,-1-5-4 16,1-4-12-16,-6-4 0 15,11-5 20-15,-11 5-8 16,6 0-28-16,-1-4 8 15,0 12 32-15,-4-4-12 16,0 9-16-16,-6 0 0 16,1 4 20-16,0-4-4 15,-1 12-20-15,1-3 4 0,0 3 20 16,0-8-4-16,-1 5-12 16,1-1 0-16,0-4 12 15,4 5-4-15,1-5-4 16,0-4 4-16,4 4 4 15,0-9-4-15,1 1-28 16,4-5 12-16,0 4 4 16,1 1 8-16,-1 3 0 15,0 1 0-15,1 4 8 16,4 0-4-16,0 0-12 16,0 5 4-16,-5-1-16 15,5 5 12-15,-4 0 20 16,-1 4-4-16,0 0-4 15,-14 4 0-15,5 1-16 0,-6 3 8 16,1-3-4-16,5-1 0 16,-6 0 8-16,6 1 0 15,-5-5-12-15,4 0 8 16,-4 0 4-16,5-4 0 16,-6-1 0-16,1 5 0 15,5-4 44-15,-15 0-24 16,14 4 16-16,-9 0-20 15,0 0 20-15,-5 4-24 16,0 1 32-16,0-1-28 16,0 5 12-16,0-1-16 15,0 1-16-15,0 4 0 0,0 0-4 16,0 0 0-16,10 0 44 16,-1 9-24-16,1-1-248 15,5 5 128-15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6:16.0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BEF8654-E997-4F8F-A880-E98631DAC784}" emma:medium="tactile" emma:mode="ink">
          <msink:context xmlns:msink="http://schemas.microsoft.com/ink/2010/main" type="writingRegion" rotatedBoundingBox="11367,2634 14077,592 14771,1513 12061,3555"/>
        </emma:interpretation>
      </emma:emma>
    </inkml:annotationXML>
    <inkml:traceGroup>
      <inkml:annotationXML>
        <emma:emma xmlns:emma="http://www.w3.org/2003/04/emma" version="1.0">
          <emma:interpretation id="{3CD12ADE-A1CC-4AAA-90F6-CD7839EF3E7B}" emma:medium="tactile" emma:mode="ink">
            <msink:context xmlns:msink="http://schemas.microsoft.com/ink/2010/main" type="paragraph" rotatedBoundingBox="11367,2634 14077,592 14771,1513 12061,3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28CDA2-5AAA-4073-805E-11D51AF96628}" emma:medium="tactile" emma:mode="ink">
              <msink:context xmlns:msink="http://schemas.microsoft.com/ink/2010/main" type="line" rotatedBoundingBox="11367,2634 14077,592 14771,1513 12061,3555"/>
            </emma:interpretation>
          </emma:emma>
        </inkml:annotationXML>
        <inkml:traceGroup>
          <inkml:annotationXML>
            <emma:emma xmlns:emma="http://www.w3.org/2003/04/emma" version="1.0">
              <emma:interpretation id="{9A62A743-F8F9-4405-A0AD-131B99CC68C9}" emma:medium="tactile" emma:mode="ink">
                <msink:context xmlns:msink="http://schemas.microsoft.com/ink/2010/main" type="inkWord" rotatedBoundingBox="11807,3218 11882,3161 11968,3275 11892,3331">
                  <msink:destinationLink direction="with" ref="{E3860D07-B51E-409F-93FC-E0B165FFB5B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4251-170 268 0,'5'-5'100'0,"-5"5"-76"0,19 0-8 0,-4 0 112 16,-1 9-72-16,1-5-12 16,4 5-28-16,-4 0 12 15,4 3-16-15,1-3 24 16,-1 0-24-16</inkml:trace>
        </inkml:traceGroup>
        <inkml:traceGroup>
          <inkml:annotationXML>
            <emma:emma xmlns:emma="http://www.w3.org/2003/04/emma" version="1.0">
              <emma:interpretation id="{11456A8C-DB50-4CBE-81EB-1409B18AD31A}" emma:medium="tactile" emma:mode="ink">
                <msink:context xmlns:msink="http://schemas.microsoft.com/ink/2010/main" type="inkWord" rotatedBoundingBox="11721,2368 13113,1319 13589,1950 12197,3000">
                  <msink:destinationLink direction="to" ref="{B599FBF7-0509-4EBB-82FB-B316DE25A053}"/>
                </msink:context>
              </emma:interpretation>
              <emma:one-of disjunction-type="recognition" id="oneOf1">
                <emma:interpretation id="interp1" emma:lang="" emma:confidence="0">
                  <emma:literal>in'</emma:literal>
                </emma:interpretation>
                <emma:interpretation id="interp2" emma:lang="" emma:confidence="0">
                  <emma:literal>yin</emma:literal>
                </emma:interpretation>
                <emma:interpretation id="interp3" emma:lang="" emma:confidence="0">
                  <emma:literal>.11"</emma:literal>
                </emma:interpretation>
                <emma:interpretation id="interp4" emma:lang="" emma:confidence="0">
                  <emma:literal>11"</emma:literal>
                </emma:interpretation>
                <emma:interpretation id="interp5" emma:lang="" emma:confidence="0">
                  <emma:literal>111"</emma:literal>
                </emma:interpretation>
              </emma:one-of>
            </emma:emma>
          </inkml:annotationXML>
          <inkml:trace contextRef="#ctx0" brushRef="#br0" timeOffset="321.8525">4518-550 228 0,'10'0'84'0,"-10"0"-64"0,24 8-8 15,-5-3 108 1,-9 3-68-16,10 1 16 16,4-1-44-16,10 1-12 0,-5 4-8 15,-5 0-24 1,5 0 12-16</inkml:trace>
          <inkml:trace contextRef="#ctx0" brushRef="#br0" timeOffset="644.1116">4601-874 340 0,'19'-9'128'0,"-19"9"-100"0,29 9-8 0,-19-9 88 16,14 8-64-16,0-3 24 16,1 12-36-16,-6 4 4 15,5-3-20-15,1-1-16 16,9-4-4-16,-15-4 12 15,5 8-4-15,-4-13-256 16,-1 1 136-16</inkml:trace>
          <inkml:trace contextRef="#ctx0" brushRef="#br0" timeOffset="903.6113">4882-1146 384 0,'15'4'140'0,"-15"-4"-108"0,14 0-8 0,-9 0 56 15,5 4-48-15,5 1 4 16,-1 3-20-16,6-3 8 15,-1 3-16-15,5-4-116 16,1 1 56-16</inkml:trace>
          <inkml:trace contextRef="#ctx0" brushRef="#br0" timeOffset="1194.0562">5009-1656 248 0,'14'0'92'0,"-14"0"-72"0,34 9-4 0,-19-1 44 15,4 1-36-15,6 4 0 16,-1-4-16-16,0 8 28 16,0 0-20-16,1-4-144 31,-1 4 64-31</inkml:trace>
          <inkml:trace contextRef="#ctx0" brushRef="#br0" timeOffset="1439.7108">5417-1902 488 0,'19'-30'180'0,"-19"30"-140"0,34-18-12 16,-10 10 48 0,1 8-48-16,9 0-4 15,0 4-12-15,5 5-44 16,-5 4 16-16</inkml:trace>
        </inkml:traceGroup>
        <inkml:traceGroup>
          <inkml:annotationXML>
            <emma:emma xmlns:emma="http://www.w3.org/2003/04/emma" version="1.0">
              <emma:interpretation id="{1FB3C161-3799-467D-A3EF-2FEB5132F4C2}" emma:medium="tactile" emma:mode="ink">
                <msink:context xmlns:msink="http://schemas.microsoft.com/ink/2010/main" type="inkWord" rotatedBoundingBox="13231,1258 14091,610 14771,1513 13911,2161">
                  <msink:destinationLink direction="with" ref="{E0657096-517C-4F5D-837E-A3360850CA26}"/>
                  <msink:destinationLink direction="with" ref="{634AC4CA-B9F6-41D3-BBD4-86EA2FDF9690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22688.6533">5786-2125 572 0,'-5'-17'208'0,"5"8"-160"0,5-8-12 16,-5 9 136 0,5 8-100-16,0-9 60 15,4 9-76-15,1-4-24 16,0 8-20-16,-5 0-12 16,4 9 4-16,-9 4 28 15,0 1-16-15,-9 3 12 16,-1 5-16-16,-9-4 12 15,9-1-16-15,-10-8-56 16,11-4 24-16,-6-22-24 16,10 0 28-16,0-17-52 0,10 4 40 0,0-4-28 15,5 4 36-15,0 0-8 16,-1 9 20-16,-9 12 44 16,15 10-20-16,-20 8 88 15,5 8-56-15,-10 1 68 16,1 4-64-16,-6-5 0 15,5 1-28-15,1-18 4 16,4 1-12-16,0-18-24 16,10 4 4-16,-5-17-188 15,9 0 104-15</inkml:trace>
          <inkml:trace contextRef="#ctx0" brushRef="#br0" timeOffset="-122121.4157">6568-2734 788 0,'-5'22'292'0,"5"-22"-228"0,0 61-16 0,0-27 116 31,10 5-100-31,-5 21 36 0,0 5-60 0,0 30-4 16,-1-4-24-16,1 13 0 16,0-14-4-16,0-8 20 15,0-13-16-15,0-21 4 16,0-9-8-16,-5-9 20 15,4-13-16-15,-4-8 68 16,10-9-48-16,-10-26-72 16,10-4 16-16,0-13-116 15,9 4 80-15,0-4-8 16,6 12 40-16,9 14 8 16,0 0 12-16,5 25 68 15,4 10-32-15,1 12 24 16,-5 9-32-16,-5 0 28 15,-5-1-32-15,-9-7 48 16,-6 3-36-16,-24-4 48 16,1-8-44-16,-35 4 28 15,5-9-32-15,-24 1 8 16,5-1-20-16,-10-9 0 16,14 5-8-16,6-13-8 15,14 5 4-15,14-10-84 16,10 1 44-16,25-5-320 15,14 1 196-15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8:41.0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4DCD148-4DD1-4A53-9E9D-462058E10C2B}" emma:medium="tactile" emma:mode="ink">
          <msink:context xmlns:msink="http://schemas.microsoft.com/ink/2010/main" type="inkDrawing" rotatedBoundingBox="16799,6775 19639,16566 10324,19267 7484,9477" hotPoints="18401,13036 13452,17985 8503,13036 13452,8087" semanticType="enclosure" shapeName="Circle"/>
        </emma:interpretation>
      </emma:emma>
    </inkml:annotationXML>
    <inkml:trace contextRef="#ctx0" brushRef="#br0">554 360 520 0,'-24'-74'192'0,"14"48"-152"0,-9-26-8 0,14 22 88 16,-5-18-72-16,-4 5-12 16,-11 8-20-16,-13 1-200 15,-26 21 100-15,-38 13-176 16,-24 26 148-16,9 26-96 0</inkml:trace>
    <inkml:trace contextRef="#ctx0" brushRef="#br0" timeOffset="1004.2819">-2346 1207 436 0,'-277'117'160'0,"141"-13"-124"0,-83 69-8 16,127-82 72-16,-25 26-60 15,-24 56-36 1,-4 4-4-16,18 9-56 0,20 43 28 15,15-4-124-15,29 9 80 16,5 17-80-16,4-5 88 16,15 5-72-16,5 13 76 15,10-22 24-15,5 27 20 16,9-1 184-16,0-22-96 16,20 27 176-16,4-14-140 15,11-12 72-15,19 30-108 0,24-26 32 16,38 13-60-16,21 12 4 15,-6-25-32-15,6 0 0 0,28 13-8 16,20-35-24-16,0 1 8 16,9 3 4-16,30-21 4 15,0-26 0-15,-15-21 0 16,49 3 0-16,0 14 0 16,-10-31 0-16,29-16 0 15,-24-23 0-15,29-12 0 16,5-1 32-16,-20-17-16 0,30-4 20 15,0-13-20-15,-20-22 0 16,29-25-8-16,-29-14 4 16,20-39-8-16,29 1 24 15,-49-27-16-15,29-4 24 16,-28-17-24-16,-30-43-12 16,19-36-4-16,-4 14 40 15,-39-17-24-15,-10-44 16 16,14 9-16-16,-18 9-32 15,-26-39 8-15,-33 4 40 16,-5 13-16-16,-14-39 24 16,-6 9-20-16,-9 17 8 15,-19-52-12-15,-11 30 0 16,-13-21-4-16,-11-17 4 16,-14 25-8-16,0-34 8 15,-10 17-8-15,-14 0-4 16,-11-26 4-16,-4 35-16 15,-24-26 8-15,-20 22 12 0,-24 21-4 16,-24-22 32-16,-10 18-20 16,10 34-24-1,-10-25 4-15,-10-1 16 0,-29 44-4 16,-10 8-20-16,6-17 4 16,4 13-12-16,-24 22 8 15,-25 17-8-15,20-5 8 16,-5-8 16-16,-39 9 0 15,10 39 24-15,15 3-16 0,-10 14 56 16,-20 0-36-16,10 13-24 16,10 4-8-16,-25 18 16 15,11 16-8-15,23 18-56 16,-19 18 24-16,-9 8-24 16,18 17 28-16,16 13 8 15,-25 18 12-15,-5 17-28 16,20-4 16-16,14 8-12 15,-14-4 12-15,-5 0-8 16,19 12 8-16,15-12 24 16,-5 13-4-16,-10 9-28 15,10 17 8-15,24-5 40 16,20-4-16-16,4-4 8 16,6-9-12-16,-1-4 12 15,15-4-12-15,19 4-72 0,15 4 32 16,15 9-296-16,14 0 184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8:52.6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148D763-BC63-456F-A317-F3255B0D470B}" emma:medium="tactile" emma:mode="ink">
          <msink:context xmlns:msink="http://schemas.microsoft.com/ink/2010/main" type="writingRegion" rotatedBoundingBox="1489,186 10770,652 10692,2219 1410,1753"/>
        </emma:interpretation>
      </emma:emma>
    </inkml:annotationXML>
    <inkml:traceGroup>
      <inkml:annotationXML>
        <emma:emma xmlns:emma="http://www.w3.org/2003/04/emma" version="1.0">
          <emma:interpretation id="{690518BF-2DC8-4BA7-8BCB-A83285417D1C}" emma:medium="tactile" emma:mode="ink">
            <msink:context xmlns:msink="http://schemas.microsoft.com/ink/2010/main" type="paragraph" rotatedBoundingBox="1489,186 10770,652 10692,2219 1410,1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E28AC6-FE35-47D7-802B-89D3D1A88773}" emma:medium="tactile" emma:mode="ink">
              <msink:context xmlns:msink="http://schemas.microsoft.com/ink/2010/main" type="line" rotatedBoundingBox="1489,186 10770,652 10692,2219 1410,1753"/>
            </emma:interpretation>
          </emma:emma>
        </inkml:annotationXML>
        <inkml:traceGroup>
          <inkml:annotationXML>
            <emma:emma xmlns:emma="http://www.w3.org/2003/04/emma" version="1.0">
              <emma:interpretation id="{5C2A1F91-E412-4123-9BD0-9AD7A7FEC7AF}" emma:medium="tactile" emma:mode="ink">
                <msink:context xmlns:msink="http://schemas.microsoft.com/ink/2010/main" type="inkWord" rotatedBoundingBox="1489,186 5480,387 5401,1953 1410,17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3672 199 924 0,'-5'-8'340'0,"5"8"-260"16,29 8-28-16,-10-8 152 16,6 0-124-16,23 0-8 15,-4 0-44-15,19 0 24 16,5 9-28-16</inkml:trace>
          <inkml:trace contextRef="#ctx0" brushRef="#br0" timeOffset="151.4042">3749 614 932 0,'-24'30'348'0,"24"-30"-272"0,24 13-20 0,6-9 68 16,13 5-80-16,25-5 36 15,5 1-48-15</inkml:trace>
          <inkml:trace contextRef="#ctx0" brushRef="#br0" timeOffset="-453.2063">2370 277 964 0,'9'-9'360'0,"-9"9"-280"0,54-8-24 16,-20 3 68-1,-5 10-80-15,29-10 0 16,1 10-28-16,4-1-4 0,0 0-4 15,-10-4-272 1,1 5 148-16,-10-5-320 16,-6 0 248-16,-13 0-128 15,-11 4 184-15,-19 0 88 16,-4 1 32-16,-6 3 184 0,1 9-96 0,-6 5 236 16,10 0-176-16,-4 12 40 15,9 1-104-15,-10 17 0 31,15 4-40-31,-4 43 4 0,8 5-20 0,-8 25 20 16,4-16-24-16,-5-10-12 16,0-16-4-16,-5-10 4 15,10-16 0-15,-15-14 120 16,1-8-64-16,-15-13 68 16,4-4-72-16,-18-22 48 15,4 0-56-15,-19-22 4 16,9 5-28-16,-14-18 4 15,14 5-12-15,1-18-132 16,9 5 68 0,10-22-448-16,14 9 276 15</inkml:trace>
          <inkml:trace contextRef="#ctx0" brushRef="#br0" timeOffset="-210.5596">2676 70 768 0,'-25'-26'284'0,"25"26"-220"0,10-18-20 15,-10 10 144 1,15 3-112-16,-6-7 60 16,11 3-80-16,-6-4 80 0,16 4-76 0,-6-8 0 15,0 8-40-15,5-4-4 16,1 5-8-16,8-5-148 15,6 4 76-15,19-4-324 16,0 13 216-16</inkml:trace>
          <inkml:trace contextRef="#ctx0" brushRef="#br0" timeOffset="-1068.3423">13 18 664 0,'-9'0'244'0,"9"0"-188"0,0 13-16 0,-5-13 76 15,5 8-72-15,-5-8 52 16,10 9-56-16,0 0-4 16,14 8-20-16,5-4-12 15,1-4 0-15,23-1 4 16,1 5-4-16,19-9-4 16,0 1 4-16,5-5 20 15,0-9-12-15,29-4 4 16,-15-4-8-16,30 0 4 15,-10 4-8-15,-5 0-12 16,0 4 4-16,-15-4 4 16,-24 9 0-16,-9-5 32 15,-15 9-16-15,-5-8 48 16,-10 8-36-16,-10-5 4 0,1 10-20 0,-10-5-8 16,0 0 0-16,-5 4 4 15,0 0-4-15,-5 0 8 16,0 9-8-16,-5 13-20 15,5 5 8 1,-14 25-24-16,4 4 20 0,-14 22-4 16,10 0 8-16,-15 9 8 15,10-5 0-15,-15 18-12 16,5-9 8-16,-10 4 40 16,5-17-24-16,-5-13 24 15,5-8-20-15,-4-14 20 16,9-8-24-16,-5-8 32 15,10-14-28-15,-10-17-4 16,5-5-8-16,-10-29 20 16,10-1-12-16,-14-29-12 15,4 7-4-15,-15-16 28 16,21 8-12-16,-11-4-32 16,15 9 12-16,-5 8 0 15,15 9 8-15,0 0 8 16,14 8-4-16,0-4-20 15,5 18 8-15,10-5-4 16,10 13 4-16,4-5 0 16,1 10 0-16,14-5-88 15,-10 13 48-15</inkml:trace>
          <inkml:trace contextRef="#ctx0" brushRef="#br0" timeOffset="-900.8392">1631 609 912 0,'15'0'340'0,"-15"0"-264"0,19 31-24 0,-9-18 44 15,4 0-64-15,1 4 16 16,0 0-32-16,4-4 0 16,5 0-8-16</inkml:trace>
        </inkml:traceGroup>
        <inkml:traceGroup>
          <inkml:annotationXML>
            <emma:emma xmlns:emma="http://www.w3.org/2003/04/emma" version="1.0">
              <emma:interpretation id="{106EDCD4-9BBB-49FA-A932-9367068E1093}" emma:medium="tactile" emma:mode="ink">
                <msink:context xmlns:msink="http://schemas.microsoft.com/ink/2010/main" type="inkWord" rotatedBoundingBox="6713,844 7212,870 7190,1317 6691,12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2.2315">5401 445 728 0,'25'-21'268'0,"-25"21"-208"0,9 8-16 0,-18-3 88 16,4 3-80-16,-24 14 112 16,4 4-92-16,-18 13 8 15,9 0-48-15,-5 8-12 16,14 5-12-16,16 0 20 16,9 4-16-16,19-22 12 15,30-3-12-15,14-27-60 16,15-4 24-16,-6-22-24 15,-4 1 28-15,-14-18 36 16,-5 4-8-16,-20-21 28 16,-5 13-24-16,-24-13-12 15,0 8-4-15,-15 1 20 16,6 17-8-16,-6 4-28 16,5 17 8-16</inkml:trace>
        </inkml:traceGroup>
        <inkml:traceGroup>
          <inkml:annotationXML>
            <emma:emma xmlns:emma="http://www.w3.org/2003/04/emma" version="1.0">
              <emma:interpretation id="{12FFAFF5-4085-4A59-81F0-B4139750E486}" emma:medium="tactile" emma:mode="ink">
                <msink:context xmlns:msink="http://schemas.microsoft.com/ink/2010/main" type="inkWord" rotatedBoundingBox="8595,1288 10525,1385 10513,1623 8583,1526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4530.6759">7179 968 600 0,'-58'9'224'0,"58"-9"-176"0,-14 25-12 0,14-12 80 15,14 0-72-15,10 5 96 16,1-1-80-16,33-4 16 16,10-5-44-16,58-8-12 15,1 0-12-15,62-8 12 16,-9-1-12-16,24-4 24 16,-19 5-20-16,-6-10 24 15,-28 10-24-15,-20-14 24 16,-29 13-24-16,-24-8-136 15,-20 4 68-15,-33-4-564 16,-11 8 344-16</inkml:trace>
        </inkml:traceGroup>
        <inkml:traceGroup>
          <inkml:annotationXML>
            <emma:emma xmlns:emma="http://www.w3.org/2003/04/emma" version="1.0">
              <emma:interpretation id="{D679B44C-A2CE-4EFE-BA47-9DF81AD868E5}" emma:medium="tactile" emma:mode="ink">
                <msink:context xmlns:msink="http://schemas.microsoft.com/ink/2010/main" type="inkWord" rotatedBoundingBox="8623,1001 10326,1087 10317,1263 8614,117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275.3897">7136 726 340 0,'0'-13'128'0,"0"13"-100"0,0-9-8 0,0 5 168 16,0 4-108-16,0-4 88 15,0 4-96-15,0-5 8 16,9 1-48-16,1 0-4 15,5 4-16-15,19-4 20 16,14-1-20-16,69 1 12 16,4 4-12-16,49-4 12 15,-4 4-16-15,28-9 16 16,-24 13-16-16,-5-12-12 16,-24 8 0-16,-29-9 28 15,-20 9-12-15,-24-4 32 16,-19 4-28-16,-30-5-24 15,-9 10 4-15,-30-1-316 16,-4 5 172-16</inkml:trace>
        </inkml:traceGroup>
        <inkml:traceGroup>
          <inkml:annotationXML>
            <emma:emma xmlns:emma="http://www.w3.org/2003/04/emma" version="1.0">
              <emma:interpretation id="{E6D45FCA-B434-41FB-88B3-9E0736470233}" emma:medium="tactile" emma:mode="ink">
                <msink:context xmlns:msink="http://schemas.microsoft.com/ink/2010/main" type="inkWord" rotatedBoundingBox="9636,878 10756,935 10711,1827 9591,1771"/>
              </emma:interpretation>
              <emma:one-of disjunction-type="recognition" id="oneOf4">
                <emma:interpretation id="interp8" emma:lang="" emma:confidence="1">
                  <emma:literal>&gt;</emma:literal>
                </emma:interpretation>
                <emma:interpretation id="interp9" emma:lang="" emma:confidence="0">
                  <emma:literal>7</emma:literal>
                </emma:interpretation>
                <emma:interpretation id="interp10" emma:lang="" emma:confidence="0">
                  <emma:literal>,</emma:literal>
                </emma:interpretation>
                <emma:interpretation id="interp11" emma:lang="" emma:confidence="0">
                  <emma:literal>'</emma:literal>
                </emma:interpretation>
                <emma:interpretation id="interp12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4801.7899">8156 428 560 0,'24'0'208'0,"-24"0"-164"0,102 17-8 16,-43 1 100 0,4-1-80-16,29 4 48 15,5 1-60-15,30-5 4 0,-16 5-32 0,6 4 8 16,-10 0-12-16,-20 0-16 16,-19 0 0-16,-34 4 4 15,-14 9 0-15,-49 21 52 16,-10 1-28-16,-44 25 32 15,5 0-28-15,-33 1 52 16,13-14-44-16,-23 13-396 16,24-16 196-16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8:58.3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E8550B-398E-42BB-9B9A-F5D056F6B7E6}" emma:medium="tactile" emma:mode="ink">
          <msink:context xmlns:msink="http://schemas.microsoft.com/ink/2010/main" type="writingRegion" rotatedBoundingBox="12551,557 24391,1052 24337,2341 12497,1846"/>
        </emma:interpretation>
      </emma:emma>
    </inkml:annotationXML>
    <inkml:traceGroup>
      <inkml:annotationXML>
        <emma:emma xmlns:emma="http://www.w3.org/2003/04/emma" version="1.0">
          <emma:interpretation id="{A8D83B51-84A0-4B3F-91C7-05364C36B496}" emma:medium="tactile" emma:mode="ink">
            <msink:context xmlns:msink="http://schemas.microsoft.com/ink/2010/main" type="paragraph" rotatedBoundingBox="12551,557 24391,1052 24337,2341 12497,1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F49A21-8CFA-401C-85BD-04A86E98B9FA}" emma:medium="tactile" emma:mode="ink">
              <msink:context xmlns:msink="http://schemas.microsoft.com/ink/2010/main" type="line" rotatedBoundingBox="12551,557 24391,1052 24337,2341 12497,1846"/>
            </emma:interpretation>
          </emma:emma>
        </inkml:annotationXML>
        <inkml:traceGroup>
          <inkml:annotationXML>
            <emma:emma xmlns:emma="http://www.w3.org/2003/04/emma" version="1.0">
              <emma:interpretation id="{F0ADD4FB-F7F2-4D04-8F6C-8D117E6EB38F}" emma:medium="tactile" emma:mode="ink">
                <msink:context xmlns:msink="http://schemas.microsoft.com/ink/2010/main" type="inkWord" rotatedBoundingBox="12548,628 14120,693 14076,1748 12504,16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 95 404 0,'-19'-13'148'0,"19"13"-112"0,-15-13-12 0,10 0 224 15,10 4-140-15,-5 1 132 16,5-1-136-16,0-12 20 15,0 12-72-15,4 5-4 16,6 4-28-16,14 13 4 16,10-1-12-16,10 1 12 15,9 9-16-15,15-13 4 16,0-1-4-16,-5-3 20 16,-5 3-16-16,-5-8 4 15,-5 5-8-15,-23-5 12 16,-1 0-12-16,-29 0-144 15,5 4 72-15,-20-4-156 16,0 4 120-16,-14-4-108 16,15 5 120-16,-30-5-16 15,20 4 60-15,-10 0 56 16,5 5-8-16,-5 12 128 16,14-3-76-16,-4 16 60 15,9 1-72-15,-4 12 16 0,4-8-40 16,6 17 8-16,4-8-16 0,-15 12 0 15,15 5-4-15,-4-5 4 16,-1-3-8-16,-14-10-72 16,9-8 36-16,-9-9-56 15,-5-8 48-15,0-9 12 16,-5-5 16-16,-5-12-16 16,9 8 16-16,-4-12 48 15,20 3-16-15,-10 10 104 16,24 3-68-16,0 1 108 15,9 17-92-15,16-13 52 16,9 13-72-16,14-13 4 16,11 4-32-16,-1-8 12 15,5-1-20-15,-5-8 0 16,1 5-8-16</inkml:trace>
          <inkml:trace contextRef="#ctx0" brushRef="#br0" timeOffset="198.6913">784 734 684 0,'-20'4'252'0,"20"-4"-192"0,-14 44-20 16,4-19 136 0,10 1-104-16,-19 13 24 15,14 0-56-15,-5 0-8 0,10 0-20 0,0-9 20 16,0-4-20-16,0-9-100 15,10 1 44-15</inkml:trace>
          <inkml:trace contextRef="#ctx0" brushRef="#br0" timeOffset="514.0298">1090 449 676 0,'-20'-9'248'0,"20"9"-192"0,0-8-16 0,5 8 100 16,0 0-84-16,5-9 48 16,9 18-60-16,10-18 56 15,10 9-60-15,10-4 28 16,-1 4-40-16,6 0 0 15,-6 0-16-15,-4-9-8 16,0 9 0-16,-10-4 4 16,-5 0-4-16,-10 4 24 15,1 0-16-15,-15-9-120 16,-5 18 60-16,-5-18-228 16,0 9 152-16</inkml:trace>
          <inkml:trace contextRef="#ctx0" brushRef="#br0" timeOffset="754.1698">1401 203 704 0,'-5'13'264'0,"5"-13"-208"0,-5 52-12 0,0-26 96 16,5-5-84-16,-10 14-4 15,1 4-32-15,-6 8-8 16,10-4-4-16,-4 13 48 16,4-8-32-16,-5-1-12 15,5-8-4-15,0-8-240 16,10-6 128-16</inkml:trace>
        </inkml:traceGroup>
        <inkml:traceGroup>
          <inkml:annotationXML>
            <emma:emma xmlns:emma="http://www.w3.org/2003/04/emma" version="1.0">
              <emma:interpretation id="{D5FBFE66-3C8F-4563-B5D1-C1F69DD7B6FD}" emma:medium="tactile" emma:mode="ink">
                <msink:context xmlns:msink="http://schemas.microsoft.com/ink/2010/main" type="inkWord" rotatedBoundingBox="14601,700 16215,767 16172,1793 14559,17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67.4646">3679 173 540 0,'-24'-18'200'0,"24"18"-156"0,0 9-12 0,0 8 132 0,0-4-96 0,-15 22 68 16,6 4-76-1,-6 17 52-15,15-4-60 0,-10 17 16 16,1 4-40-16,4 5-8 15,5-9-12-15,0-13-156 16,10-8 80-16,4-22-544 16,10-5 340-16</inkml:trace>
          <inkml:trace contextRef="#ctx0" brushRef="#br0" timeOffset="1759.3706">3261 445 860 0,'-24'-13'320'0,"24"13"-248"0,39-9-20 0,0 5 112 16,-5 4-100-16,0-9 16 15,14 9-44-15,11-8-8 16,-1 8-16-16</inkml:trace>
          <inkml:trace contextRef="#ctx0" brushRef="#br0" timeOffset="1276.5848">2280 142 548 0,'-10'31'204'0,"10"-31"-156"0,0 60-16 0,-5-34 80 15,5 13-68-15,-4 8 36 16,-1 10-48-16,-15 12 0 16,15 0-20-16,-4 4 28 15,-1-4-24-15,-19-4 12 16,14-9-16-16,-9-13 0 16,5-8-4-16,-6-14-32 15,6-3 12-15,-1-18-4 16,6 0 8-16,4-9 32 15,5 0-12-15,10-8 172 16,5 9-100-16,4 3 96 16,11-3-104-16,-1 8 12 15,5 0-52-15,0 0 12 16,5 0-28-16,-5 0-148 16,15 8 64-16,0-12-536 15,5 8 332-15</inkml:trace>
          <inkml:trace contextRef="#ctx0" brushRef="#br0" timeOffset="967.7628">2076 194 1100 0,'49'-17'408'0,"-49"17"-316"0,38 4-28 16,-18-4 56 0,-1 0-80-16,20-8 0 15,5 8-24-15,19-9 24 16,0 5-24-16,5-9-120 15,-5-5 56-15,-14 1-168 0,-5 9 120 0,-25-1-180 16,-9 5 152-16</inkml:trace>
          <inkml:trace contextRef="#ctx0" brushRef="#br0" timeOffset="1576.889">2489 760 788 0,'0'9'292'0,"0"-9"-228"0,24 21-16 16,-14-8 52-1,5 0-64-15,14 4 4 0,-5 5-24 0,-9 4 8 16,9-5-16-16,-5 10 16 15,-4-5-16-15,-25-5-4 16,5 5 0-16,-24-4-16 16,15-5 8-16,-11-4-4 15,6-4 0-15,-1-1 8 16,16 9 0-16,13-12 76 16,16-1-40-16,9 0 4 15,9 5-24-15,11-9 16 16,4 9-20-16,0-22-164 15,-4 8 84-15,4-8-628 16,5 5 388-16</inkml:trace>
        </inkml:traceGroup>
        <inkml:traceGroup>
          <inkml:annotationXML>
            <emma:emma xmlns:emma="http://www.w3.org/2003/04/emma" version="1.0">
              <emma:interpretation id="{EF25A14E-5BAD-4C30-99C0-29B628130B42}" emma:medium="tactile" emma:mode="ink">
                <msink:context xmlns:msink="http://schemas.microsoft.com/ink/2010/main" type="inkWord" rotatedBoundingBox="16867,799 17840,840 17789,2067 16816,20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67.8287">5020 855 944 0,'5'-4'352'0,"-5"4"-276"0,24 13-20 0,-14-5 84 15,5 1-88-15,4 4-12 16,0 4-24-16,6 5 12 31,-11 4-16-31,-4-5 4 0,5 1-8 0,-10-5 20 16,4 0-16-16,-9-8-108 16,0 4 48-16,-9-9-112 15,4 1 92-15,-10 3-56 16,10-3 72-16,-9-1 8 15,9 0 28-15,0 0 4 16,10 9 4-16,0 5-12 16,4-1 12-16,1 5 20 15,5 4-4-15,4-1 24 16,1 6-20-16,-6-5 4 16,6 4-8-16,-16-4 20 15,1 0-16-15,-14-13 32 16,-1 4-28-16,-14-9-12 15,-1 1-8-15,-14-9 64 16,10 0-32-16,-10 0 52 16,15 0-48-16,5 0-32 15,9 9-4-15,10-1-80 0,10 1 48 0</inkml:trace>
          <inkml:trace contextRef="#ctx0" brushRef="#br0" timeOffset="2182.5046">4330 233 1080 0,'39'0'400'0,"-39"0"-312"0,44 0-24 0,-20-4 0 16,0 4-48-16,20 0 4 15,5 0-12-15,19-5-24 16,5 5 8-16,-5-4-180 16,-10 0 100-16,-9-5-144 15,-6 5 128-15,-38-5-192 16,-5 5 168-16</inkml:trace>
          <inkml:trace contextRef="#ctx0" brushRef="#br0" timeOffset="2440.1359">4612 233 372 0,'-29'35'140'0,"29"-35"-112"0,-5 47-4 0,0-17 188 16,10 1-120-16,-5 20 16 16,0 1-64-16,0 17-4 15,0-4-24-15,-5 0 0 16,5-5-8-16,-14-8-8 15,4-4 4-15,-14-9-252 16,4-9 136-16,-9-9-156 16,5-3 152-16,-5-10 96 15,9-3 16-15,1-10 332 16,4 5-180-16,5 0 156 16,10 9-172-16,10-9 92 15,5 4-128-15,9 1-24 16,10 3-44-16,10-3 16 15,4-1-28-15</inkml:trace>
        </inkml:traceGroup>
        <inkml:traceGroup>
          <inkml:annotationXML>
            <emma:emma xmlns:emma="http://www.w3.org/2003/04/emma" version="1.0">
              <emma:interpretation id="{6308751E-958A-4FDE-9F8C-38A96A196612}" emma:medium="tactile" emma:mode="ink">
                <msink:context xmlns:msink="http://schemas.microsoft.com/ink/2010/main" type="inkWord" rotatedBoundingBox="18488,946 20104,1014 20078,1622 18462,15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813.9118">5987 566 352 0,'-29'-5'132'0,"24"5"-104"0,0-4-8 0,0 0 192 16,10 4-120-16,-5-9 104 15,5 5-112-15,0-5 60 16,9 5-84-16,6-5 48 16,4 5-64-16,10-1-12 15,10 5-20-15,9 0 8 16,6 5-12-16,4-5 16 16,0 8-16-16,-10-8-12 15,-9 9 0-15,-10-9-192 16,-5 9 108-16,-14-18-420 15,4 9 280-15</inkml:trace>
          <inkml:trace contextRef="#ctx0" brushRef="#br0" timeOffset="4027.4815">6317 328 424 0,'-34'0'156'0,"34"0"-120"0,-14 30-8 16,4-17 184-1,10 5-120-15,-10 12 60 16,5 9-88-16,-4 21-4 16,4 1-36-16,-5 3 12 15,10-3-20-15,-14-5-8 0,14-4-4 0,-5-9 12 32,5-13-8-32,0 0-180 15,9-12 96-15</inkml:trace>
          <inkml:trace contextRef="#ctx0" brushRef="#br0" timeOffset="4323.949">6871 579 600 0,'-24'8'224'0,"24"-8"-176"0,0 35-12 0,0-18 36 16,0 5-48-16,0-1 8 15,15 1-20-15,-1-5 28 16,10-4-24-16,1-13 20 16,-1 0-20-16,5-17-8 15,5 4-4-15,-24-13-4 16,4 9 0-16,-14-9 0 16,-14 4 0-16,-10-4-28 15,-1 9 16-15,-18 0-12 16,18 12 12-16,-9 1 8 15,25 4 4-15,-6 0-12 16,25 4 8-16</inkml:trace>
          <inkml:trace contextRef="#ctx0" brushRef="#br0" timeOffset="4701.4534">7459 514 436 0,'0'4'160'0,"0"-4"-124"0,0 22-8 0,0-14 132 16,0 1-92-16,0 4 24 16,10 4-52-16,-5-4-28 15,4 0-4-15,1-4 8 16,5-1-8-16,-6-8 4 15,6 0-4-15,-5-8-128 16,-1 3 64-16,-9-8 4 16,5 1 32-16,-14-6 16 15,4 5 4-15,-10 0 104 16,10 5-56-16,-9-1 120 16,4 9-92-16,0 0 40 15,5 4-68-15,5 1 12 16,5 3-40-16,5 1 16 15,5 0-20-15,9-5 8 16,0 5-12-16</inkml:trace>
        </inkml:traceGroup>
        <inkml:traceGroup>
          <inkml:annotationXML>
            <emma:emma xmlns:emma="http://www.w3.org/2003/04/emma" version="1.0">
              <emma:interpretation id="{BEBF668B-844F-4D2B-B91B-4EEF807185D9}" emma:medium="tactile" emma:mode="ink">
                <msink:context xmlns:msink="http://schemas.microsoft.com/ink/2010/main" type="inkWord" rotatedBoundingBox="20621,1126 20687,1128 20683,1238 20616,123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987.2144">8091 505 704 0,'-5'-13'264'0,"5"13"-208"0,14 5-12 0,-14-1 64 16,0 4-68-16,0 5 60 15,0 0-56-15,0 5 4 16,5-1-28-16,0-4-4 16,5 4-8-16,-5-13 20 15,4-4-16-15,1-8 24 16,-5-1-24-16,-5-8-12 15,0 8-4-15,-10-8 4 16,5 8 0-16,-4-4-144 16,4 5 80-16,-5 8-520 15,10 8 324-15</inkml:trace>
        </inkml:traceGroup>
        <inkml:traceGroup>
          <inkml:annotationXML>
            <emma:emma xmlns:emma="http://www.w3.org/2003/04/emma" version="1.0">
              <emma:interpretation id="{812B34E8-7CC6-425E-9C7E-F57BFCA76423}" emma:medium="tactile" emma:mode="ink">
                <msink:context xmlns:msink="http://schemas.microsoft.com/ink/2010/main" type="inkWord" rotatedBoundingBox="21378,926 22354,967 22305,2139 21329,209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050.979">9446 1097 756 0,'-39'8'280'0,"39"-8"-216"0,-19 13-20 0,14-4 56 15,5 8-64-15,-5 9 56 16,10 4-52-16,-5 5-4 16,0 4-20-16,5-5 24 15,5 1-24-15,-10-13 20 16,0-1-20-16,0-12 28 16,0-5-28-16,0-13-100 15,9 5 40-15,1-17-88 16,5-1 76-16,-11-8-76 15,16 4 72-15,-10-4 4 16,-6 8 36-16,6 0 76 16,-5 9-32-16,0 5 100 15,5 4-72-15,-6 12 64 16,16 5-64-16,-6 13 40 16,11 9-52-16,-11 3-28 15,16 1-12-15,-16 0 24 0,15 0-12 16,-9-9 12-16,-1-4-12 15,-4-13 44-15,-1-4-28 0,1-14 12 16,-1 1-24-16,-9-22 20 16,5 0-24-16,-10-17 12 15,0 9-12-15,-10-10 0 16,10 14-4-16,0-9-16 16,0 13 4-16,0-8-4 15,10 12 0-15,0-4-308 16,4 5 168-16</inkml:trace>
          <inkml:trace contextRef="#ctx0" brushRef="#br0" timeOffset="5554.921">8975 704 332 0,'-5'116'120'0,"5"-116"-92"0,0 87-8 15,-10-57 80 1,10 5-60-16,-9-5 72 15,4 0-64-15,-15-4 80 16,15-4-72-16,-14-10 8 16,4 1-40-16,-9-8 68 15,5-1-56-15,4-8 56 16,5 4-52-16,1-5 24 16,9 5-36-16,9-4 36 0,11 8-36 0,9-4-16 15,-5 9-4-15,30-9-212 16,-6 4 112-1</inkml:trace>
          <inkml:trace contextRef="#ctx0" brushRef="#br0" timeOffset="5333.8231">8863 376 996 0,'15'-13'368'0,"-15"13"-284"0,9-9-24 0,-9 9 72 16,5 0-84-16,15 0 8 16,-6 0-36-16,20 0-28 15,0-9 0-15,5 1 32 16,15 8-16-16,-6-13-52 16,1 13 20-16,-15-9-112 15,0 9 76-15,-20-4-72 16,-4 4 76-16,-10 0-164 15,-10 8 124-15,-14-3-368 16,0 3 256-16</inkml:trace>
        </inkml:traceGroup>
        <inkml:traceGroup>
          <inkml:annotationXML>
            <emma:emma xmlns:emma="http://www.w3.org/2003/04/emma" version="1.0">
              <emma:interpretation id="{1B5423DF-C2AF-452C-9939-0D4613DB2183}" emma:medium="tactile" emma:mode="ink">
                <msink:context xmlns:msink="http://schemas.microsoft.com/ink/2010/main" type="inkWord" rotatedBoundingBox="22935,1206 23099,1213 23096,1283 22932,127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293.2814">10398 643 1016 0,'0'-21'376'0,"0"21"-292"0,15-9-20 16,-15 0 84 0,19 9-92-16,6-8 4 15,-1 4-36-15,20-5-60 0,-5 5 20 16</inkml:trace>
        </inkml:traceGroup>
        <inkml:traceGroup>
          <inkml:annotationXML>
            <emma:emma xmlns:emma="http://www.w3.org/2003/04/emma" version="1.0">
              <emma:interpretation id="{477F25BC-7358-4997-BC5E-0B863D802810}" emma:medium="tactile" emma:mode="ink">
                <msink:context xmlns:msink="http://schemas.microsoft.com/ink/2010/main" type="inkWord" rotatedBoundingBox="22944,1167 24384,1227 24365,1681 22925,1621"/>
              </emma:interpretation>
              <emma:one-of disjunction-type="recognition" id="oneOf7">
                <emma:interpretation id="interp7" emma:lang="" emma:confidence="0">
                  <emma:literal>-0</emma:literal>
                </emma:interpretation>
                <emma:interpretation id="interp8" emma:lang="" emma:confidence="0">
                  <emma:literal>£0</emma:literal>
                </emma:interpretation>
                <emma:interpretation id="interp9" emma:lang="" emma:confidence="0">
                  <emma:literal>-o</emma:literal>
                </emma:interpretation>
                <emma:interpretation id="interp10" emma:lang="" emma:confidence="0">
                  <emma:literal>.0</emma:literal>
                </emma:interpretation>
                <emma:interpretation id="interp11" emma:lang="" emma:confidence="0">
                  <emma:literal>-O</emma:literal>
                </emma:interpretation>
              </emma:one-of>
            </emma:emma>
          </inkml:annotationXML>
          <inkml:trace contextRef="#ctx0" brushRef="#br0" timeOffset="6485.5965">10408 894 736 0,'-14'17'272'0,"14"-17"-208"0,19 9-20 0,-19-9 108 15,24 8-92-15,10-8 36 16,10 5-56-16,19-10 4 16,5 10-28-16,10-5-448 15,5 0 236-15</inkml:trace>
          <inkml:trace contextRef="#ctx0" brushRef="#br0" timeOffset="6815.4938">11569 583 852 0,'-68'-4'316'0,"68"4"-248"0,-82 17-16 16,38 4 224 15,10 5-160-31,0 13 16 0,0 13-80 0,14 9-28 15,6-5-12-15,28-5 32 0,6-3-20 0,29-18 20 16,14-4-24-16,19-4 8 16,-4-14-16-16,0-16-156 15,-15 8 76-15,-5-26-24 16,-14-4 52-16,-15-14-8 16,-9 6 28-16,-20-19 28 15,-5 14-4-15,-10-4-36 16,-14 12 20-16,24 9-208 15,-10 18 120-15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7:11.3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6F7F0F8-9AB0-4156-ABB9-5D73C520003A}" emma:medium="tactile" emma:mode="ink">
          <msink:context xmlns:msink="http://schemas.microsoft.com/ink/2010/main" type="writingRegion" rotatedBoundingBox="3806,13106 20807,13628 20677,17872 3676,17351"/>
        </emma:interpretation>
      </emma:emma>
    </inkml:annotationXML>
    <inkml:traceGroup>
      <inkml:annotationXML>
        <emma:emma xmlns:emma="http://www.w3.org/2003/04/emma" version="1.0">
          <emma:interpretation id="{465BAA08-16D0-4498-BCF9-98357A8A8FD2}" emma:medium="tactile" emma:mode="ink">
            <msink:context xmlns:msink="http://schemas.microsoft.com/ink/2010/main" type="paragraph" rotatedBoundingBox="4322,14234 20773,14738 20705,16947 4254,16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A792A6-F801-43C0-89D3-AF0D6261F366}" emma:medium="tactile" emma:mode="ink">
              <msink:context xmlns:msink="http://schemas.microsoft.com/ink/2010/main" type="line" rotatedBoundingBox="4322,14234 20773,14738 20705,16947 4254,16442"/>
            </emma:interpretation>
          </emma:emma>
        </inkml:annotationXML>
        <inkml:traceGroup>
          <inkml:annotationXML>
            <emma:emma xmlns:emma="http://www.w3.org/2003/04/emma" version="1.0">
              <emma:interpretation id="{99627A06-77DA-4CB5-A077-9E2813854F47}" emma:medium="tactile" emma:mode="ink">
                <msink:context xmlns:msink="http://schemas.microsoft.com/ink/2010/main" type="inkWord" rotatedBoundingBox="4322,14234 12757,14492 12689,16701 4254,164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4839 1169 696 0,'-24'0'256'0,"24"0"-196"0,9 0-20 0,6 0 68 15,9 0-68-15,10-8 44 16,15 3-48-16,-5 5-12 15,4-4-12-15,-4 0 0 0,-5 4-8 16,-5 0 8-16,5 0-8 16,4 0-20-16,11 4 8 15,4-8-172-15,15-1 100 16,10 1-532-16</inkml:trace>
          <inkml:trace contextRef="#ctx0" brushRef="#br0" timeOffset="-239.4618">5033 772 364 0,'-9'-9'132'0,"4"9"-100"0,-5-8-12 0,5 8 200 16,0 0-124-16,0-5 88 15,5 5-112-15,0 0 16 0,5-4-52 16,5 4 12-16,9-4-28 0,6-1 28 16,4 5-32-1,5-4 4-15,0 0-12 0,-5 4-8 16,5 0 4-16,0 0-4 15,-5 0 0-15,0 4 16 16,1 0-8-16,-6 1-4 16,-5 3 0-16,1 1-200 15,-6 4 108-15,-4 0-528 16,-10 9 344 0,15-1 92-16</inkml:trace>
          <inkml:trace contextRef="#ctx0" brushRef="#br0" timeOffset="-1412.7799">3051 336 600 0,'-14'-26'224'0,"14"17"-176"0,0 9-12 0,0 0 8 16,0 9-32-16,4 8 32 15,-4 22-28-15,10 13 64 16,-5 17-44-16,5 26 28 0,-1 39-36 16,1-5 0-16,5-12-16 15,-1-18 12-15,1-17-16 16,-1-13 40-16,1-17-24 15,0-13 32-15,4-9-32 16,10-21 84-16,20-18-60 0,19-25 4 16,19-27-32-16,6-42-20 15,-6-22-4-15,25 8 12 16,-1 13-4-16,-4 14 8 16,-5 3-8-16,-29 14-20 15,-5 12 8 1,-29 10 56-16,-5 7-24 0,-10 14-64 15,-24 17 20-15,-4 13-212 16,-16 22 128-16,10-1-320 16</inkml:trace>
          <inkml:trace contextRef="#ctx0" brushRef="#br0" timeOffset="-1127.0181">3867 1415 488 0,'-5'35'180'0,"20"17"-140"0,-5 43-12 0,-1-35 108 16,-9 14-80-16,0 3 24 15,0-3-48-15,-14-1 40 16,4-4-40-16,-14 0 80 0,14-8-60 15,-14-5 52-15,0-13-60 16,-6-12 68-16,-13-19-64 16,-6-12-8-16,1-21-24 0,-11-1-100 15,1-17 48-15,9 1-384 16,6-10 232-16</inkml:trace>
          <inkml:trace contextRef="#ctx0" brushRef="#br0" timeOffset="-989.5983">3911 1139 768 0,'24'-26'284'0,"10"26"-220"0,0-4-20 16,-9 4 4-16,-1 4-36 16,0-4-436-16</inkml:trace>
          <inkml:trace contextRef="#ctx0" brushRef="#br0" timeOffset="389.5356">6787 621 476 0,'-29'0'176'0,"19"0"-136"0,-19 8-12 16,15 1 92-16,-16 0-72 15,-4 12 68-15,-9 18-64 16,-1 26 48-16,5 13-56 16,10-1 16-16,14 10-40 0,20-18-16 0,15-9-8 15,14-8 4-15,9-9 0 16,6-12 16-16,19-14-8 16,5-13 16-1,10-8-16-15,-1-9 32 0,-4-17-24 16,-20-13 56-16,-9-22-40 15,-30-17 20-15,-24-13-32 16,-19 13-52-16,-20 13 16 16,-9 12-32-16,-1 19 28 15,6 16-124-15,-1 9 84 0,6 13-488 16,-1 9 304 0,10 21-36-16</inkml:trace>
          <inkml:trace contextRef="#ctx0" brushRef="#br0" timeOffset="3364.3425">8425 1869 860 0,'-30'0'320'0,"35"30"-248"0,-5 26-20 0,-9-21-84 16,-6 12 8-16,-9 27-508 15,-6 21 292-15,1-13-52 16</inkml:trace>
          <inkml:trace contextRef="#ctx0" brushRef="#br0" timeOffset="-1967.7571">1778 275 384 0,'5'-17'140'0,"5"13"-108"0,9-1-8 0,-14 5 144 16,5-8-96-16,0 8 76 15,4-9-84-15,6 9 80 16,-6-8-84-16,1 3 32 0,4 1-52 0,-9 0 28 16,4 4-36-16,-14-9 36 15,0 0-40-15,0 1 28 16,-19-5-28-16,-5-5 16 16,-5-3-24-16,-25 4-8 15,-4 4-8-15,4 4-4 16,-14-13 0-16,0 5 8 15,-29-4-4-15,-10 12 8 16,-9 0-8-16,14 1-28 16,14 8 12-16,6 0 12 15,14 0 4-15,-5 0-28 16,5 0 12-16,-5 0 12 16,15-5 4-16,9 5-20 0,15-4 8 15,14 4-48 1,16 0 28-16,4 9-20 0,24-5 28 15,5 9-8-15,15 8 16 16,0 5 24-16,4 9-4 16,10 8-12-16,15 5 0 15,10 8-16-15,14-4 12 16,5 4 20-16,-19-9-4 16,-10 1 4-16,-5-1-4 15,-15 1 20-15,-14-9-16 16,-15 12 24-16,-4 10-24 15,-16 4-12-15,-8 8-4 0,-16-4-16 16,-19 0 12 0,-34-8 12-16,-19-5 0 0,-10-4-12 15,0 0 4-15,5-9 4 16,-20-4 0-16,-14-1 8 16,-5 10-4-16,10-9 16 15,19 4-12-15,15 0 4 16,19-13-4-16,14 1 12 15,6-10-12-15,19-3-4 16,5-6 0-16,14-3-68 16,10 0 36-16,5-9 20 15,10 8 8-15,5-3-8 16,9-1 4-16,10-4-32 16,24 0 20-16,30 0-12 15,33 0 16-15,1 9 24 0,4-1-4 16,34 5-4-16,20 9 0 15,-25-1-4-15,-18 1 0 16,-26-5 16-16,-4 1-8 16,-15-5 40-16,-14 0-24 15,-15-5 32-15,-14 1-32 16,-15-1 20-16,-10 1-24 16,-4 0-96-16,-11-1 40 15,-4 1-288-15,-5 8 180 16</inkml:trace>
        </inkml:traceGroup>
        <inkml:traceGroup>
          <inkml:annotationXML>
            <emma:emma xmlns:emma="http://www.w3.org/2003/04/emma" version="1.0">
              <emma:interpretation id="{C95E70E0-4B5E-43A7-8886-0766C19C4CA9}" emma:medium="tactile" emma:mode="ink">
                <msink:context xmlns:msink="http://schemas.microsoft.com/ink/2010/main" type="inkWord" rotatedBoundingBox="16082,14617 18710,14698 18667,16121 16038,160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93.8623">13696 699 476 0,'10'-65'176'0,"-10"60"-136"0,4 1-12 15,-4 4 64-15,0 17-56 16,-4 27 120-16,-6 42-88 15,10 22 28-15,-10 9-56 16,10-5-16-16,10 9-12 0,0 8 60 16,4-12-40-16,1-18 24 15,9-17-36-15,0-21 80 16,1-14-56-16,4-16 40 16,-5-27-48-16,5-21 32 15,15-40-36-15,5-20 8 16,-6-14-24-16,6-26-8 15,9-25-4-15,0-5 12 0,1 13-8 16,-1 18-12-16,-19 25 0 16,-5 13-4-16,-10 9 0 15,-14 13-28-15,0 8 20 16,-10 14-196-16,0 12 116 16,-10 9-372-16,10 13 260 15</inkml:trace>
          <inkml:trace contextRef="#ctx0" brushRef="#br0" timeOffset="4502.8851">13307 517 800 0,'-19'-8'296'0,"-10"21"-232"0,-39 8-16 15,9-4-36-15,-38 9-16 16,5 9-92 0,-15 8 48-16,-29 5-12 0,-24 12 36 15,9-4 32-15,15-4-4 0,14-5 124 16,16-8-72-16,-1 0 68 16,34 0-72-16,24 0-4 15,30 0-28-15,29 4 40 16,28 9-32-16,16-5 12 15,38 5-24-15,34 9 44 0,1 8-32 16,-11 4-40-16,-18-8 4 16,-11-9-24-16,-14-4 16 15,-10-13-36-15,-14-9 32 16,-1-4-196-16,-4 0 120 16</inkml:trace>
          <inkml:trace contextRef="#ctx0" brushRef="#br0" timeOffset="4175.001">12165 448 288 0,'0'-30'108'0,"0"30"-84"0,10-9-4 16,-5 1 48-16,5 3-40 16,-10 1 60-16,0 0-52 15,9-1 124-15,-9 1-88 16,0-5 36-16,0 9-64 16,0 0 48-16,0 0-56 15,-9 13-8-15,-1 5-16 0,-5 12 8 16,-9 9-12-16,-5 13 16 15,0 34-16-15,-5 39 32 16,0 9-24-16,-5-4 20 0,10-18-20 16,0-4 8-16,4 4-12 15,6-8 20-15,4-9-20 16,1-18 12-16,-1-12-12 16,10-17 12-16,5-18-16 15,5-8-180-15,5-22 96 16,9-22-632-1</inkml:trace>
        </inkml:traceGroup>
        <inkml:traceGroup>
          <inkml:annotationXML>
            <emma:emma xmlns:emma="http://www.w3.org/2003/04/emma" version="1.0">
              <emma:interpretation id="{597D9770-3FC0-46B2-8DC8-7469786B0A20}" emma:medium="tactile" emma:mode="ink">
                <msink:context xmlns:msink="http://schemas.microsoft.com/ink/2010/main" type="inkWord" rotatedBoundingBox="19185,14718 20772,14767 20726,16276 19139,16227"/>
              </emma:interpretation>
              <emma:one-of disjunction-type="recognition" id="oneOf2"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K</emma:literal>
                </emma:interpretation>
                <emma:interpretation id="interp6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5406.5826">15100 465 664 0,'-15'39'244'0,"6"0"-188"0,-6 13-16 16,0-5 24-16,6 48-44 15,-16 31 8-15,6-5-16 16,4-5 0-16,-4-8-4 16,4-4 72-16,6-5-44 0,-6-4 56 15,10-17-52-15,-4-13 8 16,-1-14-32-16,0-16 52 15,0-9-36-15,6-4 28 16,-1-5-32-16,0-9-28 0,5-8 0 16,0 0-28-16,0 9 16 15,5 4-20-15,4-4 16 16,6-5 8-16,4 0 8 16,15 1-12-16,25 3 8 15,33-3 12-15,30-1-4 16,-6 5 16-16,10-5-12 15,25 5-20-15,9-1 4 16,-14 1 48-16,-20-1-20 16,-24 5 16-16,-9-4-20 15,-20-5 0-15,-15-4-8 0,-14 5-24 16,-20-1 8-16,-14 9-296 16,-15 4 168-16,-10 18-552 15</inkml:trace>
        </inkml:traceGroup>
      </inkml:traceGroup>
    </inkml:traceGroup>
    <inkml:traceGroup>
      <inkml:annotationXML>
        <emma:emma xmlns:emma="http://www.w3.org/2003/04/emma" version="1.0">
          <emma:interpretation id="{0F39F3A1-5E23-4F2B-A0C1-07FFDC9C0ACF}" emma:medium="tactile" emma:mode="ink">
            <msink:context xmlns:msink="http://schemas.microsoft.com/ink/2010/main" type="paragraph" rotatedBoundingBox="3660,17324 4697,12890 6526,13318 5488,17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87B9BF-AC69-4467-B2C2-635EB4EFA7CF}" emma:medium="tactile" emma:mode="ink">
              <msink:context xmlns:msink="http://schemas.microsoft.com/ink/2010/main" type="line" rotatedBoundingBox="3660,17324 4697,12890 6526,13318 5488,17752"/>
            </emma:interpretation>
          </emma:emma>
        </inkml:annotationXML>
        <inkml:traceGroup>
          <inkml:annotationXML>
            <emma:emma xmlns:emma="http://www.w3.org/2003/04/emma" version="1.0">
              <emma:interpretation id="{1511C8B4-DCBF-4C23-B242-3CB3D1CA0343}" emma:medium="tactile" emma:mode="ink">
                <msink:context xmlns:msink="http://schemas.microsoft.com/ink/2010/main" type="inkWord" rotatedBoundingBox="3660,17324 3960,16038 5789,16466 5488,1775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38.6897">462 2590 696 0,'-25'-4'256'15,"35"-1"-196"-15,24 5-20 0,-10 9 24 0,10-5-44 16,5-8 8-16,5 0-16 16,5 4 0-16,-11 0-4 15,6-5-96-15,5 1 52 0,9 0-324 16,0 4 200 0,10-4-160-16</inkml:trace>
          <inkml:trace contextRef="#ctx0" brushRef="#br0" timeOffset="1463.4344">656 2111 768 0,'-19'-5'284'0,"23"10"-220"0,1-5-20 0,-5 0 40 16,10 8-56-1,5-3-4-15,9-1-12 0,0 0 0 16,0 1-8-16,10-5-92 0,-9 0 52 15,9 0-244-15,0 17 156 16,-10 9-324 0</inkml:trace>
          <inkml:trace contextRef="#ctx0" brushRef="#br0" timeOffset="1834.7455">1506 2206 716 0,'0'8'264'0,"-10"10"-204"0,-4 25-16 0,4-13 52 16,-4 22-60-16,-6 8 12 15,6-3-28-15,-11-1-4 16,6 0-8-16,-5-4-52 0,9-14 28 15,-4-3-140-15,4-5 88 16,-9-4-340 0</inkml:trace>
          <inkml:trace contextRef="#ctx0" brushRef="#br0" timeOffset="1020.0546">-15 2206 312 0,'-19'-30'112'0,"19"30"-84"0,0 0-12 16,0 0 48 0,5 38 108-16,0 32-88 15,9 7 56-15,-4 1-80 16,0 8 44-16,-5-12-60 15,-5-14 40-15,-5 5-48 0,-15-5 76 16,-19 5-60-16,-14 4 0 16,-20-8-32-16,-9-9 24 15,-6-14-28-15,10-12-56 0,10-26 16 16,15-21-324-16,9-22 192 16,30-9-400-1</inkml:trace>
          <inkml:trace contextRef="#ctx0" brushRef="#br0" timeOffset="1161.4941">-68 1955 840 0,'19'-34'312'0,"-4"25"-244"0,-15-4-16 0,10 17-4 16,-1 5-36-16,6-5-48 0,-10 1 20 15,14 3-412-15</inkml:trace>
        </inkml:traceGroup>
        <inkml:traceGroup>
          <inkml:annotationXML>
            <emma:emma xmlns:emma="http://www.w3.org/2003/04/emma" version="1.0">
              <emma:interpretation id="{988C2463-65D9-4554-8926-C73D158190E7}" emma:medium="tactile" emma:mode="ink">
                <msink:context xmlns:msink="http://schemas.microsoft.com/ink/2010/main" type="inkWord" rotatedBoundingBox="5086,13836 5276,13026 5895,13171 5705,13981"/>
              </emma:interpretation>
              <emma:one-of disjunction-type="recognition" id="oneOf4">
                <emma:interpretation id="interp8" emma:lang="" emma:confidence="1">
                  <emma:literal>[</emma:literal>
                </emma:interpretation>
                <emma:interpretation id="interp9" emma:lang="" emma:confidence="0">
                  <emma:literal>2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a</emma:literal>
                </emma:interpretation>
                <emma:interpretation id="interp12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566.2432">1186-921 612 0,'-34'22'228'0,"19"-5"-180"0,-9 13-12 0,9-8 60 16,-4 12-60-16,-6 14-12 16,-4 12-16-16,0-8 16 15,0 4-12-15,-5 0 40 16,5-12-28-16,4-10 12 16,1-12-20-16,5-14-8 15,9-16-4-15,5-14-40 0,5-17 20 16,10-13-108-16,4-4 68 15,6 0-80-15,-1 4 76 0,1 9 4 16,-1 9 36-16,-4 8 100 16,-1 8-40-1,-4 5 60-15,0 9-56 0,-1 13 76 16,6 8-68-16,0 18 28 16,9 16-48-16,10 14-8 15,10 4-16-15,4-8 20 16,6-9-16-16,-1-9 48 15,-4-13-32-15,-6-8 20 16,-4-14-28-16,-10-16 88 16,-9-23-60-16,-6-20 40 31,1 7-52-31,-10-33 8 0,9 8-28 16,-14-9-24-16,5 4 0 15,5 5-68-15,-5 9 44 0,14 4-156 16,1 17 108-16,-1 0-212 0,1 22 164 15,-1 17-468 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8:35.0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E70A100-D154-45B5-BE45-CD30C7E78AA6}" emma:medium="tactile" emma:mode="ink">
          <msink:context xmlns:msink="http://schemas.microsoft.com/ink/2010/main" type="writingRegion" rotatedBoundingBox="13071,15809 17157,15809 17157,17874 13071,17874"/>
        </emma:interpretation>
      </emma:emma>
    </inkml:annotationXML>
    <inkml:traceGroup>
      <inkml:annotationXML>
        <emma:emma xmlns:emma="http://www.w3.org/2003/04/emma" version="1.0">
          <emma:interpretation id="{6F89863C-5658-44E6-AC06-7907B84AA1B6}" emma:medium="tactile" emma:mode="ink">
            <msink:context xmlns:msink="http://schemas.microsoft.com/ink/2010/main" type="paragraph" rotatedBoundingBox="13071,15809 17157,15809 17157,17874 13071,178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26AEBC-9096-4B05-9F2E-A78C0CDC06E9}" emma:medium="tactile" emma:mode="ink">
              <msink:context xmlns:msink="http://schemas.microsoft.com/ink/2010/main" type="line" rotatedBoundingBox="13071,15809 17157,15809 17157,17874 13071,17874"/>
            </emma:interpretation>
          </emma:emma>
        </inkml:annotationXML>
        <inkml:traceGroup>
          <inkml:annotationXML>
            <emma:emma xmlns:emma="http://www.w3.org/2003/04/emma" version="1.0">
              <emma:interpretation id="{A74A4A4E-1E91-41B7-A72D-5B9F5264CA69}" emma:medium="tactile" emma:mode="ink">
                <msink:context xmlns:msink="http://schemas.microsoft.com/ink/2010/main" type="inkWord" rotatedBoundingBox="13071,15809 17157,15809 17157,17874 13071,178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1870 974 808 0,'0'8'300'0,"25"1"-232"0,-1 4-20 16,-14-4-316-16,24-9 136 15,-10-9-336-15</inkml:trace>
          <inkml:trace contextRef="#ctx0" brushRef="#br0" timeOffset="-828.2048">0 175 392 0,'24'-9'148'0,"1"5"-116"0,18-5-8 16,-18 5 40-16,19-9-40 15,14-4 44-15,30-1-40 16,24-3 4-16,4 8-20 16,1 0 0-16,15-9-4 15,9 5 4-15,0 13-8 16,-10-1 8-16,-24 5-8 0,-19 0-4 16,-25 13 4-16,-19-4-4 15,-19 8 0-15,-21 5-144 16,-18 4 80-1,-25 0-104-15,-15 4 96 16,-14 0-8-16,-5 5 48 0,0-1 28 16,5-4 4-16,5 1 56 15,-1-1-32 1,6-4 68-16,14 0-52 0,0 0 0 16,5 0-24-16,0 8 68 15,15 1-48-15,10 3 24 16,4 10-40-16,0 12 36 15,10 18-32-15,10 17 4 16,-5 5-16-16,0-10-16 16,-5-8 0-16,-5-8 64 0,-5-14-32 0,-5-8 76 15,-4-9-56-15,-10 0 36 16,-15-8-48-16,-5-9 32 16,-9-5-36-16,-6 1-28 15,6-13-4-15,0-9 16 16,-1-9-8-16,6-8-12 15,4-1 0-15,5-7-16 16,0-14 12-16,10-5-216 16,10-12 124-16,14-26-472 15</inkml:trace>
          <inkml:trace contextRef="#ctx0" brushRef="#br0" timeOffset="-538.3322">662-348 652 0,'5'-17'244'0,"5"13"-192"0,9-1-12 0,5 1 48 16,10-5-56-16,10-4-40 16,10-8 4-16,24-5 16 15,19-4-8-15,20-1-16 0,-5 6 4 0,-10 3-200 16,-14 5 116-16,-1 12-352 16</inkml:trace>
          <inkml:trace contextRef="#ctx0" brushRef="#br0" timeOffset="568.8114">3051 386 340 0,'-24'-17'128'0,"24"26"-100"0,0 12-8 0,9 1 96 0,-4 12-68 16,15 18 88-16,4-4-80 15,-9 8 36-15,4 13-56 16,0 9-28-16,1-9-8 15,-6 9 8-15,-9-1-4 0,-10-16 52 16,-4-14-32-16,-11-3 44 16,-9-14-40-1,-5-13-4-15,-10-17-16 0,-9-13 4 16,-10-17-8-16,0-26-4 16,-5-9 4-16,14-9-76 15,1 5 40-15,4 5 4 16,15-1 16-16,10 4-8 15,24 5 12-15,-5 0-12 16,24 9 8-16,11-1 52 16,23 5-20-16,20 4 60 0,14 4-44 15,-9 5 36-15,5 13-40 16,19 4 16-16,9-4-28 16,6 8 36-16,0-4-32 15,-1-4 20-15,-23-9-24 16,-6-4 8-16,-9-5-16 15,-5 5-8-15,-5 0 0 16,-20-1 4-16,-9 1-4 16,-10 0-196-16,-14 17 104 15,-15 0-200-15,-10 0 160 16,-14 13-348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9:11.8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3D6E267-4F17-4196-9520-5EB64B35DBC8}" emma:medium="tactile" emma:mode="ink">
          <msink:context xmlns:msink="http://schemas.microsoft.com/ink/2010/main" type="writingRegion" rotatedBoundingBox="2256,15450 6707,15864 6568,17360 2117,16947"/>
        </emma:interpretation>
      </emma:emma>
    </inkml:annotationXML>
    <inkml:traceGroup>
      <inkml:annotationXML>
        <emma:emma xmlns:emma="http://www.w3.org/2003/04/emma" version="1.0">
          <emma:interpretation id="{DA19EA97-CA46-4C3C-9AEE-7847B3570727}" emma:medium="tactile" emma:mode="ink">
            <msink:context xmlns:msink="http://schemas.microsoft.com/ink/2010/main" type="paragraph" rotatedBoundingBox="2256,15450 6707,15864 6568,17360 2117,16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887E28-666A-4C9B-807C-E665E99F4963}" emma:medium="tactile" emma:mode="ink">
              <msink:context xmlns:msink="http://schemas.microsoft.com/ink/2010/main" type="line" rotatedBoundingBox="2256,15450 6707,15864 6568,17360 2117,16947"/>
            </emma:interpretation>
          </emma:emma>
        </inkml:annotationXML>
        <inkml:traceGroup>
          <inkml:annotationXML>
            <emma:emma xmlns:emma="http://www.w3.org/2003/04/emma" version="1.0">
              <emma:interpretation id="{89DC3CDB-63DF-4556-B75D-A81F500F6B8A}" emma:medium="tactile" emma:mode="ink">
                <msink:context xmlns:msink="http://schemas.microsoft.com/ink/2010/main" type="inkWord" rotatedBoundingBox="2256,15450 5609,15762 5470,17258 2117,169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-437 360 436 0,'34'-52'160'0,"-24"31"-124"0,-1-10-8 16,-4 14-8-16,5-4-16 0,-10-1 40 16,-10 0-20-16,0 5 56 15,-4 0-44-15,-10 4-16 16,-10 0-12-16,-25 4-8 15,-4 9 0-15,-20 5-28 0,-9 3 16 0,14 10 4 16,6 3 8 0,13 5-36-16,11 4 20 0,14 13 24 15,19 5-4-15,1 8 36 16,23 5-24-16,20 8-4 16,20-9-8-16,14 9 28 15,5 5-16-15,5 8 4 16,-5 8-12-16,-19-3 12 15,-10-5-12-15,-15-9 92 16,-24-12-52-16,-20-5 76 16,-19-9-72-16,-19-12 28 15,-15-14-48-15,-4-3 0 16,9-10-20-16,9-8-8 16,6-4 0-16,14-5-60 15,10-12 32-15,14-5-252 16,15-17 152-16</inkml:trace>
          <inkml:trace contextRef="#ctx0" brushRef="#br0" timeOffset="1020.4899">-573 762 488 0,'-15'0'180'0,"30"0"-140"0,14 4-12 15,-5 0 64-15,15 1-56 16,29-5 4-16,44-5-24 15,24 1 16-15,0-9-20 0,10-4-20 0,24-5 0 16,-15-4 20 15,-24 0-4-31,-19 1-20 0,-24 3 4 0,-30 13 56 0,-19-12-8 16,-20 12-16 0,-14 5 4-16,-10 4-20 15,-5 4 4-15,-14 5-4 16,-5 4 4-16,0 4-8 15,-5-8 16-15,-5 4-12 16,-5 4 16-16,-4-4-16 0,-6 8-20 16,1 5 4-16,-1 4-4 15,6 5 4-15,9 0 8 16,10-1 0-16,4 1 8 16,11-5-4-16,9-4 16 15,15-13-12-15,19-18 16 16,24-16-16-16,20-9-4 15,15-5 0-15,-1 1-24 16,-9 8 12-16,-20 4 12 16,-9 5 0-16,-15 4-12 15,-15 8 4-15,-19 5-32 16,-10 13 20-16,-14 13 68 16,-5 18-28-16,0 7 44 15,5 6-36-15,4 7-28 16,15-16-4-16,20-5 8 15,9-8-4-15,10-18 16 0,10-4-12 16,0-22 24-16,4-12-20 16,6-18 4-16,9-17-8 15,10-1-32-15,24-3 12 16,5 4 12-16,-15-22 4 16,6-21-36-16,-16-31 16 15,-13 14-20-15,-16 21 20 16,-14 17 0-16,0 30 8 15,-19 18 44-15,-15 21-24 16,-15 48 24-16,-4 30-20 0,-20 18 8 16,5 8-12-16,-15-9 0 15,-9 13-4-15,4 5-8 16,1 0 4-16,0-1 40 16,4-21-24-16,0 1-52 15,-4-19 16-15,24-16-172 16,0-14 104-16,9-16-352 15</inkml:trace>
          <inkml:trace contextRef="#ctx0" brushRef="#br0" timeOffset="240.6438">292-3 404 0,'9'-8'148'0,"1"16"-112"0,-5 5-12 0,-5 5 56 31,0 16-48-31,-15 31 24 0,6 34-36 0,9 18 52 0,-20-1-40 16,6-3-16-16,-11 3-8 15,-4 1 60-15,0-9-36 0,0-17 16 16,-5-9-32-16,0-18 0 16,-5-7-8-16,0-14-272 15</inkml:trace>
          <inkml:trace contextRef="#ctx0" brushRef="#br0" timeOffset="1426.5855">1220 550 872 0,'9'-8'324'0,"16"8"-252"0,9 0-20 16,4 0 16-16,1 0-48 15,20 0 8-15,13-9-16 0,6 5-156 16,15-14 76-16,13-16-112 0,21-14 100 16,-6-8 52-16,-19 0 20 15,-19 8 28-15,-25 10-12 16,-19 3 76-16,-20 9-48 16,-28 9 12-16,-25 13-28 15,-15 16-12-15,-9 23-4 16,-1 21-68-16,11 9 36 15,4 0-48-15,10 4 40 16,10 0 20-16,9-13 12 16,6 0 12-16,-6-17-4 0,5 0 200 15,1 0-112-15,-6 8 44 16,-14 14-84-16,0-5 16 16,4 4-40-16,1 1-28 15,5-1 0-15,4-8 16 16,-4-4-8-1,19-10-12-15,9-7 0 0,6-5-180 16,9-9 96-16,15-17-376 16</inkml:trace>
        </inkml:traceGroup>
        <inkml:traceGroup>
          <inkml:annotationXML>
            <emma:emma xmlns:emma="http://www.w3.org/2003/04/emma" version="1.0">
              <emma:interpretation id="{C74D5B87-5BA7-4BA1-A27E-0014E2EF1162}" emma:medium="tactile" emma:mode="ink">
                <msink:context xmlns:msink="http://schemas.microsoft.com/ink/2010/main" type="inkWord" rotatedBoundingBox="5463,16321 6654,16432 6595,17063 5405,16953"/>
              </emma:interpretation>
              <emma:one-of disjunction-type="recognition" id="oneOf1">
                <emma:interpretation id="interp1" emma:lang="" emma:confidence="0">
                  <emma:literal>is</emma:literal>
                </emma:interpretation>
                <emma:interpretation id="interp2" emma:lang="" emma:confidence="0">
                  <emma:literal>as</emma:literal>
                </emma:interpretation>
                <emma:interpretation id="interp3" emma:lang="" emma:confidence="0">
                  <emma:literal>us</emma:literal>
                </emma:interpretation>
                <emma:interpretation id="interp4" emma:lang="" emma:confidence="0">
                  <emma:literal>in</emma:literal>
                </emma:interpretation>
                <emma:interpretation id="interp5" emma:lang="" emma:confidence="0">
                  <emma:literal>Is</emma:literal>
                </emma:interpretation>
              </emma:one-of>
            </emma:emma>
          </inkml:annotationXML>
          <inkml:trace contextRef="#ctx0" brushRef="#br0" timeOffset="1966.5624">2522 960 704 0,'-5'-30'264'0,"0"26"-208"0,5-5-12 0,0 5 8 16,0 0-36-16,-5-5 20 16,0 0-20-16,5 5 0 15,-10 0-8 1,-24 21-24-16,-14 13 8 0,-10 18 4 16,-6 8-8-16,1 4 8 15,15-4 48-15,14 1-24 16,19-14-28-16,30-4 4 15,24-13 28-15,29-5-16 16,9-12 8-16,6-18-8 16,19-8 4-16,24-9-8 15,1-13-12-15,-6-8 4 0,-14-10-16 16,-10-3 12-16,-14 4 4 16,-15 0 4-16,-15 13 16 15,-14-1-8-15,-15 14 24 16,-14 8-20-16,-15 14 48 15,-5-1-32-15,-9 9 20 16,-10 17-28-16,-5 5-16 16,-5 8-8-16,10 9-16 15,0 0 12-15,9 0 20 16,15 4-4-16,10-4-28 16,15-4 8-16,4-5 24 15,5-4-8-15,0 0 0 16,0-1 0-16,-4-3-16 15,-16 0 8-15,-9-1 116 16,-14 1-60-16,-6 4 32 0,-14-9-48 16,-5 5 12-16,-14-9-28 15,4 0-8-15,6-9-8 16,9 5-356-16,14-5 192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5:46.0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32A3CC3-7F6E-4992-8851-B63A01749928}" emma:medium="tactile" emma:mode="ink">
          <msink:context xmlns:msink="http://schemas.microsoft.com/ink/2010/main" type="inkDrawing" rotatedBoundingBox="1115,4921 14025,4817 14028,5203 1119,5307" semanticType="underline" shapeName="Other">
            <msink:sourceLink direction="with" ref="{0810D4B7-81EF-4804-AD1E-BF2433920A5E}"/>
          </msink:context>
        </emma:interpretation>
      </emma:emma>
    </inkml:annotationXML>
    <inkml:trace contextRef="#ctx0" brushRef="#br0">-6 405 488 0,'0'0'180'0,"0"0"-140"0,-10 0-12 15,10 5 92 1,0-1-72-16,0-4 60 16,0 0-64-16,10 4 68 15,-10 1-64-15,10-5 80 16,-5 0-72-16,-1-5 16 16,1 5-40-16,5-4-20 15,5 4-8-15,4-4 12 16,-4 8-8-16,9-4 24 15,-5 0-20-15,6 0 4 16,4 4-8-16,0-4 12 16,0 0-12-16,10-4 4 0,9 0-4 0,16-5 28 15,4 0-20-15,14 5-12 16,-4-5-8-16,5-8 4 16,-6 4 0-16,11 5 8 15,-6-1-4-15,25-8-12 16,-5 8 4-16,15-4 4 15,-5 4 0-15,14-8 16 16,-14 8-8-16,29-12 4 16,-10 4-4-16,10-5 4 15,-20 13-8-15,15-21 16 16,-19 13-12-16,14 8-4 16,-24-4 0-16,9 5-16 15,-9 8 8-15,-14-13 12 16,-11 8-4-16,20-8 24 15,-9 5-16-15,23-5-4 16,-9 9-4-16,14-9-32 16,-19 4 16-16,15-4 32 15,-15 9-12-15,20-5 0 16,-11 5-4-16,6 4-4 16,-15 4 0-16,0-4 0 15,-15 0 0-15,30 0 24 16,-15 0-12-16,15 0-20 15,-15 0 0-15,0 4-4 0,-10 1 4 16,5-1 0-16,-14 0 0 0,24 1 16 16,-15 3-4-16,20 5-4 15,-15 0 4-15,-5 0-4 16,-9 4 0-16,-10-4 8 16,0 0-4-16,19-4-4 15,0 0 4-15,20-1-24 16,-5 1 12-16,0-9 20 15,-10 4-4-15,5-4-12 16,-10 0 0-16,20 0 12 16,-5 0-4-16,-10 0-12 15,-5 9 4-15,-9-5 12 16,-10 13-4-16,4-8-12 16,-4-5 4-16,29 5 4 15,0 0 0-15,10-5 8 16,-5 5-4-16,-5-5-4 15,-14 0 4-15,18-4-16 16,-8 0 8-16,13 0 20 16,-4 5-8-16,-5-5-20 15,-5 4 4-15,-14 4 4 16,-15 5 4-16,15-4 8 16,-15 0-4-16,19-5-12 15,5 0 4-15,15-4-4 16,-14 5 0-16,13-10 16 15,-23 5-4-15,24-4-12 16,-5 0 4-16,19-9 4 0,1 13 0 16,-6-5 0-16,-9 5 0 0,34-4-36 15,-5 4 20-15,39-4 16 16,-5 8 0-16,49-8 12 16,-15 8-8-16,44-4 16 15,-30 0-12-15,16 0 32 16,-45 0-24-16,-4-9-76 15,-35 9 32-15,-14-12-212 16,-24 7 136-16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49:23.2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E2AE52-B2DF-47E7-9529-A37FE623C1D8}" emma:medium="tactile" emma:mode="ink">
          <msink:context xmlns:msink="http://schemas.microsoft.com/ink/2010/main" type="writingRegion" rotatedBoundingBox="917,8343 7837,7991 8018,11545 1099,11898"/>
        </emma:interpretation>
      </emma:emma>
    </inkml:annotationXML>
    <inkml:traceGroup>
      <inkml:annotationXML>
        <emma:emma xmlns:emma="http://www.w3.org/2003/04/emma" version="1.0">
          <emma:interpretation id="{B3CA6B62-D691-4448-97AB-17F5B47F7A1C}" emma:medium="tactile" emma:mode="ink">
            <msink:context xmlns:msink="http://schemas.microsoft.com/ink/2010/main" type="paragraph" rotatedBoundingBox="950,8281 4464,8375 4445,9087 931,8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8B2224-31CC-472D-AEEE-67AEA9E4CD92}" emma:medium="tactile" emma:mode="ink">
              <msink:context xmlns:msink="http://schemas.microsoft.com/ink/2010/main" type="inkBullet" rotatedBoundingBox="948,8329 2066,8359 2048,9023 931,8993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38 82 280 0,'34'-26'104'0,"-34"26"-84"0,29-9 0 0,-20 1 32 16,6 8-32-16,-5-9 96 15,4 9-64-15,-4-9 64 16,0 5-64-16,-10-4 32 15,9 3-48-15,-9 1 8 16,0 8-28-16,-9-4 0 16,-1 9-8-16,-5 4 36 15,-4 4-20-15,-5 13 12 16,-1 5-20-16,-4 25 44 0,5 5-32 16,9 4 4-16,10-4-20 15,5-9 12-15,15-13-16 16,9-4 4-16,6-9-4 0,4-12 12 31,9 3-12-31,1-16 32 16,0-1-24-16,-5-17 4 15,-1 4-12-15,-8-12 4 16,-1 3-8-16,-10-12 8 16,1 9-8-16,-11-1-28 15,1 9 12-15,-5 9-40 0,0 8 32 16,-5 13-20-16,5 5 24 0,4 17 8 15,11 0 8-15,19-5 16 16,4-4-8-16,21-8 16 16,-1 0-16-16,10-9 24 15,-1-5-20-15,-4-12 24 16,-4-9-24-16,-11-17 12 16,-9 8-12-16,-15-34 12 15,-5 8-16-15,-19-29 4 16,0 12-4-16,-15-4-16 15,5 13 4-15,-9 4 12 16,-1 13-4-16,1 5-28 16,9 16 12-16,0 1-136 15,10 8 80-15,4 5-268 16,6 4 188-16</inkml:trace>
      </inkml:traceGroup>
      <inkml:traceGroup>
        <inkml:annotationXML>
          <emma:emma xmlns:emma="http://www.w3.org/2003/04/emma" version="1.0">
            <emma:interpretation id="{4CE86C1A-5AF5-4D3C-B8DF-001B1A18F70D}" emma:medium="tactile" emma:mode="ink">
              <msink:context xmlns:msink="http://schemas.microsoft.com/ink/2010/main" type="line" rotatedBoundingBox="2548,8324 4464,8375 4445,9083 2529,9032"/>
            </emma:interpretation>
          </emma:emma>
        </inkml:annotationXML>
        <inkml:traceGroup>
          <inkml:annotationXML>
            <emma:emma xmlns:emma="http://www.w3.org/2003/04/emma" version="1.0">
              <emma:interpretation id="{E368896C-6003-4D6C-A9E5-6CDADC984901}" emma:medium="tactile" emma:mode="ink">
                <msink:context xmlns:msink="http://schemas.microsoft.com/ink/2010/main" type="inkWord" rotatedBoundingBox="2548,8324 4464,8375 4445,9083 2529,90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0.748">1641-9 444 0,'-20'5'164'0,"20"-5"-124"0,-9 13-16 15,9-9 104 1,9 4-76-16,11 1 40 0,4 4-52 0,15 0-4 15,10 4-24-15,19-4-8 16,4 0 0-16,11-4 4 16,0 4-4-16,-6 0 60 15,-4 0-36 1,-14-9 8-16,-11 9-24 0,-19-4 44 16,-4-1-28-16,-21 1 12 15,-4 4-24-15,-24 0 0 16,5 4-8-16,-25 13 12 15,5 5-12-15,-19 4-4 16,4 0 0-16,-4-1 12 16,0 1-8-16,-15-4 4 15,10-5-4-15,-10-8 28 16,10-5-20-16,-1-8 20 16,21-5-20-16,14-8-16 15,19-1-4-15,24-12-236 16,11 0 132-16</inkml:trace>
          <inkml:trace contextRef="#ctx0" brushRef="#br0" timeOffset="811.2874">3191 134 132 0,'29'-17'52'0,"-29"17"-44"0,9 4 4 0,-9-4 68 15,0 0-44-15,-4 0 164 16,4 4-112-16,-20 5 116 16,6 8-116-16,-20 22 72 15,0 4-96-15,-5 22 28 16,5 4-52-16,5 4 4 16,9-8-28-16,15-9 0 15,10-4-8-15,29-9-8 16,5-8 4-16,14-9 56 15,1-5-32-15,14-16-4 16,-5-5-12-16,5-22 24 16,-10 1-20-16,-19-31 4 15,-5 0-12-15,-29-26-8 16,-5 9 4-16,-24 4-16 16,4 18 8-16,-14 8-4 15,5 13 0-15,-5 13 16 16,10 9-4-16,4 17-152 15,11 13 80-15</inkml:trace>
        </inkml:traceGroup>
      </inkml:traceGroup>
    </inkml:traceGroup>
    <inkml:traceGroup>
      <inkml:annotationXML>
        <emma:emma xmlns:emma="http://www.w3.org/2003/04/emma" version="1.0">
          <emma:interpretation id="{6A1F30A0-4F76-401A-9227-96A2C8D507DD}" emma:medium="tactile" emma:mode="ink">
            <msink:context xmlns:msink="http://schemas.microsoft.com/ink/2010/main" type="paragraph" rotatedBoundingBox="1152,10141 7929,9796 8018,11545 1241,11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15022A-B855-46FA-A1CA-BEDBBF31157F}" emma:medium="tactile" emma:mode="ink">
              <msink:context xmlns:msink="http://schemas.microsoft.com/ink/2010/main" type="line" rotatedBoundingBox="1152,10141 7929,9796 8018,11545 1241,11890"/>
            </emma:interpretation>
          </emma:emma>
        </inkml:annotationXML>
        <inkml:traceGroup>
          <inkml:annotationXML>
            <emma:emma xmlns:emma="http://www.w3.org/2003/04/emma" version="1.0">
              <emma:interpretation id="{8601BB86-DB98-461D-851A-F5D07876A129}" emma:medium="tactile" emma:mode="ink">
                <msink:context xmlns:msink="http://schemas.microsoft.com/ink/2010/main" type="inkWord" rotatedBoundingBox="1152,10141 4004,9996 4093,11745 1241,118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38.8941">2972 2246 880 0,'5'-5'328'0,"-5"5"-256"0,24-4-16 0,-9 0 20 16,4 8-52-16,10-4 0 16,5 0-16-16</inkml:trace>
          <inkml:trace contextRef="#ctx0" brushRef="#br0" timeOffset="3319.4879">630 2293 652 0,'34'-34'244'0,"-14"21"-192"0,14-5-12 15,-10 10 68-15,5-10-68 16,0 5 28-16,0-8-40 16,1-1 36-16,-6-4-36 15,-5 5-16-15,-9-5-4 0,-5 0-8 16,-15 0 0-16,-9 4 16 15,-20 5-8-15,-19 8-20 16,-15 14 4-16,0 8-12 16,0 13 8-16,5 0 16 0,-5 4 0 15,10 0-28-15,9 0 12 16,11 1 12-16,18-6 4 16,16-3-12-16,23 4 4 15,15-4-4-15,10-14 0 16,5-4-64-16,9-4 40 15,6 0-48-15,4 5 44 16,-24 3 12 0,5 10 12-16,-15 29-8 15,-20 35 12-15,-13 18 84 16,-21 8-44-16,1 0 28 16,0 21-40-16,-1 1-8 0,6-5-8 15,4-9-4-15,10-21 0 0,5-25 24 16,5-14-12-1,20-17 4-15,-1-18-8 0,20-8 4 16,-5-22-8-16,-5-12 24 16,0-27-16-16,-5-21 12 15,-20-17-12-15,-13 0-120 16,-21 8 56-16,-9 13-16 16,-19 13 44-16,4 9 12 15,-9 8 12-15,9 5 68 16,1 0-36-16,4-5 32 15,20 5-36-15,9 4 0 16,15-4-16-16,15-4-24 16,9-1 4-16,20-8-4 15,29 0 4-15,19-5-72 16,0 1 44-16,-14 3-216 16,5 6 140-16,-15-6-160 15,-5 10 156-15,-15-5 40 16,-9 13 48-16,-15 0 192 15,-9 5-92-15,-5-1 160 16,-10 9-132-16,-10-4 20 16,-5 8-72-16,1 5 44 15,-6-1-56-15,1 5 20 0,-5 9-36 16,4 8-8-16,6 9-8 16,4 9 4-16,5 12-4 15,5 5 8-15,5 4-8 16,10-4 16-16,4-9-12 0,0-8 16 15,6-14-16-15,-1-8 32 16,-5-13-24-16,6-13-24 16,-1-8 4-16,0-9-52 15,1-14 28-15,-6-3-92 16,-4-1 68-16,-1 5-56 16,-4 4 64-16,-5 9 48 15,-5 4 0-15,0 9 92 16,-5 4-52-16,5 4 68 15,0 9-64-15,-5 9-8 16,0 4-24-16,0 9 16 16,1 8-20-16,-1 4 24 15,0 5-24-15,0 4 12 0,0 1-12 16,0-1 0-16,5-4-4 16,0-9-8-16,0-9 4 15,0-3-172-15,0-5 92 16,0-13-268-1,10-5 192-15,9-8-272 16</inkml:trace>
          <inkml:trace contextRef="#ctx0" brushRef="#br0" timeOffset="4099.0792">1845 2215 164 0,'-5'-4'60'0,"5"4"-44"0,10-9-8 16,-10 5 176-1,0 4-104-15,-5-4 72 16,0 4-88-16,-10-5-8 16,6 10-36-16,-16-1 48 15,1 5-36-15,-20 8 72 16,10 5-56-16,-9 8 52 15,13 0-56-15,1 5-4 16,15-1-24-16,4 1 16 16,15-14-20-16,14-3 24 15,6-14-24-15,4-8 4 16,0-5-8-16,0-17-24 16,0 9 8-16,-4-5-76 0,-1 5 48 15,-14-9-48-15,-1 9 48 16,-14-1-24-16,5 5 36 0,-9 5-8 15,-1 8 20-15,-9 4 68 16,4 9-28-16,5 9 52 16,5 4-48-16,10 4 4 15,5 0-24-15,9-4 20 16,11 0-20-16,-1-18 24 16,5 1-24-16,0-18-100 15,0 1 44-15,5-14-60 16,-1 1 60-16,6-10 4 15,-5 6 24-15,-5-10 12 16,0 5 4-16,-5-5-12 16,-5 14 8-16,-9-10 40 15,0 10-24-15,-11-1 24 16,1 14-20-16,-10-1-16 16,1 5-4-16,-6-1 20 15,0 10-8-15,-4-1 4 16,9 5-4-16,-5 4 4 15,5-1-8-15,0 1-20 16,5 0 8-16,5 0 20 16,5 0-4-16,4 0-4 15,6 5 0-15,4 3-16 16,1 1 8-16,-1 12-4 16,-5 5 0-16,-4 4 24 0,-5-4-8 15,-10 0 16-15,0-4-16 0,-25-10 16 16,1 1-16-16,-20-13 68 15,10 0-44-15,-5-8 24 16,-4-5-36-16,9-13-8 16,0-9-8-16</inkml:trace>
          <inkml:trace contextRef="#ctx0" brushRef="#br0" timeOffset="4402.9141">2671 2202 956 0,'-15'9'352'0,"15"-9"-272"0,-14 26-24 15,4-13 40 1,5 0-64-16,-14 4 16 16,4 5-32-16,0 4 20 0,11 0-24 15</inkml:trace>
          <inkml:trace contextRef="#ctx0" brushRef="#br0" timeOffset="4267.8763">2685 1723 780 0,'-24'-39'288'0,"24"39"-224"15,-10 0-20-15,1 0-32 16,4 9-16-16,-5 12-296 16,5 5 164-16</inkml:trace>
        </inkml:traceGroup>
        <inkml:traceGroup>
          <inkml:annotationXML>
            <emma:emma xmlns:emma="http://www.w3.org/2003/04/emma" version="1.0">
              <emma:interpretation id="{512A0188-78F5-4F3A-92D4-2109F4894F48}" emma:medium="tactile" emma:mode="ink">
                <msink:context xmlns:msink="http://schemas.microsoft.com/ink/2010/main" type="inkWord" rotatedBoundingBox="4314,10004 7078,9863 7132,10917 4368,1105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16.0103">4138 1654 404 0,'0'-22'148'0,"0"22"-112"0,5 31-12 16,-5-1 40-16,0 26-40 16,-5 22 88-16,0 8-64 15,5 0 20-15,-5 1-36 16,0-1-20-1,-4 13-8-15,4-4 4 0,-15-8-4 0,6-9-100 0,4-5 52 63,-9-17-420-63</inkml:trace>
          <inkml:trace contextRef="#ctx0" brushRef="#br0" timeOffset="4984.3971">3759 2094 352 0,'0'-13'132'0,"0"13"-104"0,-29 5-8 0,5-5 88 15,4 4-64-15,-28 5 96 16,14 8-80-16,-5-4 0 16,14 4-40-16,6 5 16 15,9-1-24-15,15 1 12 16,19 4-12-16,15-4-16 16,10 8 0-16,4-9 20 0,-19 1-8 15,-5 0-4-15,-14-1 0 16,-25-4 4-16,-29 5-4 15,-9 0 8-15,-10 3-8 16,-1-16 8-16,16 0-8 0,4-14-64 31,5 1 32-31,24-9-532 0</inkml:trace>
          <inkml:trace contextRef="#ctx0" brushRef="#br0" timeOffset="6019.7424">3900 2202 528 0,'-15'-26'196'0,"20"31"-152"0,15-5-12 0,-6 8 80 0,11-8-68 15,9 0 52-15,9 5-56 16,11-5-12-16,23 0-16 16,21 4 0-16,-6-8-8 0,0 4-4 15,-19-5 4-15,-15 1-4 16,-9-5 0-16,-25 1 32 15,-4-1-16-15,-20-8 12 16,-10-5-16 0,-5 1-8-16,-4 3-28 15,-5 6 12-15,4 3 12 16,1 5 4-16,-1 8-20 16,1 9 8-16,0 0 48 15,-1 0-20-15,-4 4 8 16,-1 5-16-16,-9 4 12 15,10-1-16-15,0 1 16 0,0 0-16 16,-1-4-4-16,16-1 0 16,9-3 28-16,0-5-16 15,9-9-4-15,16-4-8 16,-1-9-120-16,15-4 64 16,4 0-164-16,1-4 120 15,-15 4 28-15,5 5 44 16,-9 3 72-16,-6 1-24 15,-19 4 112-15,0 9-76 16,0 4 56-16,0-1-72 0,0 6-4 16,0-1-24-16,15 0 8 15,-1-4-16-15,6-4-4 16,4-5 0-16,0-4-76 16,10-4 40-16,-9-5-84 15,9-4 64-15,-10 0-44 16,-10-8 56-16,11-5-32 15,-6-13 40-15,5-9-24 16,1-8 32-16,-1-4 0 16,5-1 16-16,0 10 44 15,0 3-24-15,-9 18 124 16,-1 4-80-16,-9 9 32 16,-10 17-52-16,-5 13 48 31,5 8-48-31,-9 31 28 0,-1 8-36 0,-5 1-8 15,1-1-12-15,-1 1 20 16,15 8-16-16,-10 13-12 0,10 0-4 16,-9-9-40-16,4-3 24 15,5-23-124-15,-5-12 80 16,0-14-116-16,-5-8 104 16,-4-17-136-1</inkml:trace>
          <inkml:trace contextRef="#ctx0" brushRef="#br0" timeOffset="6800.8895">4711 2185 624 0,'-9'-9'228'0,"18"9"-176"0,1 0-16 0,-10 0 124 0,5 0-96 16,14 5 88-16,-4-1-88 16,9-4-24-16,10 0-24 15,10-4 28-15,19-5-20 0,20-4-4 16,9-4-12-16,0 0 12 15,-9-1-12-15,-15-3 4 16,-15-5-4-16,-9 9-8 31,-10-1 4-31,-10 5 4 0,-9 0-4 0,-5 5-152 16,-1 3 80-16,-9 5-120 16,0 0 104-16,5 5-72 15,5-5 92-15,0-5 8 16,-6 1 32-16,-4 4 8 15,0-4 8-15,0 4-20 0,-4 0 16 16,4 4-108 0,-20 9 64-16,6 0-44 15,-6 4 56-15,6 5 0 16,-1 4 24-16,-4 0 172 16,19 0-84-16,-15 0 168 15,15-1-132-15,0 1 72 16,15 5-104-1,4-5 0-15,-4 4-48 16,-6-4-4 0,6-5-12-16,-5-3 4 0,4-6-8 0,-14-3 32 0,0-9-20 0,10 0-4 15,4-9-8-15,-4-8 12 16,14-4-8-16,-4-5-92 16,9 0 48-16,15 0-24 15,14 0 36-15,15 4 4 16,-5 5 12-16,-5 4 88 15,-5 0-48-15,1 5 60 16,-25 3-52-16,-10 1 60 16,0 0-60-16,-4 4 0 15,-15 0-24-15,-20 0 16 16,5 0-20-16,-29 4-4 16,5-4-4-16,-9 9-4 15,-6-1 0-15,1 1-12 16,14-1 8-16,-5 5-16 15,5 0 12-15,24 5 4 0,-14 3 4 16,24 1 16-16,9-1-8 16,16 5 16-16,-1-4-16 15,0 0 4-15,1-5-4 16,-1 0 4-16,0-4-8 16,5-4-188-16,0-1 100 15,5-3-380 1,0-5 260-16,0 0-244 15</inkml:trace>
        </inkml:traceGroup>
        <inkml:traceGroup>
          <inkml:annotationXML>
            <emma:emma xmlns:emma="http://www.w3.org/2003/04/emma" version="1.0">
              <emma:interpretation id="{97F3DD15-3BBC-4553-AA6B-C73B5F2FFDFE}" emma:medium="tactile" emma:mode="ink">
                <msink:context xmlns:msink="http://schemas.microsoft.com/ink/2010/main" type="inkWord" rotatedBoundingBox="7102,10362 7956,10318 7983,10864 7130,10907"/>
              </emma:interpretation>
              <emma:one-of disjunction-type="recognition" id="oneOf4">
                <emma:interpretation id="interp4" emma:lang="" emma:confidence="0">
                  <emma:literal>S.</emma:literal>
                </emma:interpretation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s.</emma:literal>
                </emma:interpretation>
                <emma:interpretation id="interp7" emma:lang="" emma:confidence="0">
                  <emma:literal>S,</emma:literal>
                </emma:interpretation>
                <emma:interpretation id="interp8" emma:lang="" emma:confidence="0">
                  <emma:literal>5.</emma:literal>
                </emma:interpretation>
              </emma:one-of>
            </emma:emma>
          </inkml:annotationXML>
          <inkml:trace contextRef="#ctx0" brushRef="#br0" timeOffset="7101.4784">6572 2034 632 0,'-34'-17'236'0,"29"12"-184"0,-29 5-16 15,24 0 132-15,-14 5-100 16,10 12 16-16,-11 9-48 15,6 4-24-15,4 5-8 16,6-1 12-16,-1 5-8 0,20 0-12 16,-1 4 0-16,6-4 20 15,9-4-8-15,0-1 16 16,1-8-16-16,-16-9 4 16,1-4-4-16,-20-4 20 15,-4-5-16-15,-20 0 4 16,0-4-8-16,0 0-8 15,-15 0 4-15,15 5-76 16,-5 8 40-16,5 4-532 16,20 13 308-16,4-17-84 15</inkml:trace>
          <inkml:trace contextRef="#ctx0" brushRef="#br0" timeOffset="7228.8026">7043 2470 944 0,'0'-34'352'0,"-5"42"-276"0,-19 18-20 0,-5 4-804 16,-29-4 396-16,4-13 124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50:08.1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E65A1B2-82DD-4CF0-9983-D09F6B2980E7}" emma:medium="tactile" emma:mode="ink">
          <msink:context xmlns:msink="http://schemas.microsoft.com/ink/2010/main" type="writingRegion" rotatedBoundingBox="17645,9273 23811,8647 24149,11981 17983,12607"/>
        </emma:interpretation>
      </emma:emma>
    </inkml:annotationXML>
    <inkml:traceGroup>
      <inkml:annotationXML>
        <emma:emma xmlns:emma="http://www.w3.org/2003/04/emma" version="1.0">
          <emma:interpretation id="{53A0A35B-CF48-44D7-8F3F-12427ED0998E}" emma:medium="tactile" emma:mode="ink">
            <msink:context xmlns:msink="http://schemas.microsoft.com/ink/2010/main" type="paragraph" rotatedBoundingBox="17645,9273 23811,8647 24044,10944 17878,11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614F62-A002-4CF5-9595-FCD63962B619}" emma:medium="tactile" emma:mode="ink">
              <msink:context xmlns:msink="http://schemas.microsoft.com/ink/2010/main" type="line" rotatedBoundingBox="17645,9273 23811,8647 23946,9977 17780,10603"/>
            </emma:interpretation>
          </emma:emma>
        </inkml:annotationXML>
        <inkml:traceGroup>
          <inkml:annotationXML>
            <emma:emma xmlns:emma="http://www.w3.org/2003/04/emma" version="1.0">
              <emma:interpretation id="{DE6E59B7-0E5B-4647-AC97-C481F44FC6F5}" emma:medium="tactile" emma:mode="ink">
                <msink:context xmlns:msink="http://schemas.microsoft.com/ink/2010/main" type="inkWord" rotatedBoundingBox="17649,9313 20835,8989 20966,10279 17780,106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2161 484 612 0,'-15'-26'228'0,"15"21"-180"0,10-3-12 0,-1 3 80 0,11 1-72 16,-1 4 36-16,6 0-48 15,4 0 24-15,5 0-28 16,0 0-72-16,0 0 24 0,0 0-168 16,0 0 104-16,-5-4-380 15</inkml:trace>
          <inkml:trace contextRef="#ctx0" brushRef="#br0" timeOffset="-243.7056">2569 108 496 0,'0'-13'184'0,"5"9"-140"0,-5-14-16 0,-5 14 32 15,-5-5-40-15,0-4 44 16,-4-4-36-16,-1-4 20 16,5 3-28-16,-4-8-8 15,4 9-8-15,-4-9 4 16,-11 0-4-16,1 13 8 16,5 0-8-16,-6 5 24 15,16 8-16-15,-16 0 24 16,20 8-24-16,-14 5 40 15,9 9-28-15,-4 4-4 16,9 4-12-16,-15 22 12 16,16-5-12-16,-6 14 24 15,10-5-20-15,-10 9-4 16,10 4-4-16,-5 22 12 0,-4 4-8 16,4-18 4-16,0-12-4 15,-5-9 20-15,0-8-16 16,5-14 24-16,5-3-24 0,0-10-4 15,0-8-4-15,0 0 20 16,0-4-12-16,0-9-20 16,15-5 0-16,-5 5 4 15,4 0 4-15,1 0-36 16,4 5 20-16,6-1 40 16,4-4-12-16,0 4-96 15,5 1 40-15,0-5-156 16,0 0 112-16</inkml:trace>
          <inkml:trace contextRef="#ctx0" brushRef="#br0" timeOffset="267.2112">2321-289 508 0,'-24'-52'188'0,"24"52"-148"0,0-13-8 0,9 4 124 15,-4 9-92 1,15-13 132 0,-6 5-112-16,11-5 32 0,9 4-72 0,14-4-16 15,1 9-16-15,4-9 0 16,-4 13-8-16,-1 0-28 16,11 4 12-16,-11 0-128 15,1 5 80-15,-15 0-240 16,14 4 168-16</inkml:trace>
          <inkml:trace contextRef="#ctx0" brushRef="#br0" timeOffset="-1338.8889">-1 99 236 0,'9'-8'88'0,"-9"8"-68"0,5 8-4 15,-5-8 96-15,0 0-64 16,0 0 120-16,0 0-92 16,0 0 4-16,0 0-44 15,0 0 20-15,0 0-32 16,0 0 40-16,5-4-36 0,-5 4 4 16,10-4-20-16,-5-1 20 0,4 5-20 15,1-4 24-15,0 4-24 16,4-9-4-16,6 5-4 15,4 0 20-15,10-1-12 16,10 1-4 0,9 0-4-16,15-5 20 15,0 9-12-15,5-4-4 16,-5 4-4-16,-5-4-4 16,-4 8 0-16,-6-4 16 15,-4 0-8-15,-10 0-12 16,4 0 0-16,-9 0 4 15,-5 0 0-15,1 0 0 16,-6 0 0-16,-5 0 0 16,6 0 0-16,-6 0 8 15,0 0-4-15,-4-4 16 16,4 4-12-16,-9-5-4 16,5 1 0-16,-10-5-4 15,4 9 0-15,-4-8 16 16,0 8-8-16,-5-9-20 15,0 18 4-15,0-9-4 16,0 0 4-16,5 0 8 16,-5 0 0-16,10 0-12 15,-5 0 8-15,-5 0 20 16,0 0-8-16,0 0-20 16,0 8 4-16,-5 1 12 0,5 0 0 0,-10 3-4 15,5 1 4-15,-14 5-4 31,14-1 0-31,-15 0 0 0,6 1 0 0,-11 3-12 16,6 5 8-16,-10 0-4 16,9 4 0-16,-9 9-12 15,10 0 12-15,-10 13 12 16,9 0 0-16,-4 8-4 16,9 0 4-16,-4 1-4 15,9-5 0-15,-9-8 24 16,4-5-12-16,1-9-4 15,4-3-4-15,0-14 4 16,10 0-4-16,-24-13 16 16,24 1-12-16,-15-14 32 15,11 0-24-15,-16-12-48 16,10-1 16-16,-9-17 28 16,0 9-4-16,-20-17 8 15,5 8-8-15,-20-13-8 16,10 4 4-16,-9-3-16 0,0 7 8 15,14 6 4-15,5 3 0 16,5 5 8-16,4 0-4 16,6-1 8-16,-1-3-8 0,6 12-12 15,-6-12 4-15,16 8 20 16,-6 8-8-16,0 1-20 16,5 4 4-16,5 0-4 0,5 9 4 15,-5-5 8-15,15 9 0 16,-6 0-124-16,11 0 68 15,9 0-312 1</inkml:trace>
          <inkml:trace contextRef="#ctx0" brushRef="#br0" timeOffset="-748.5624">2049 164 444 0,'-20'-4'164'0,"20"4"-124"0,-58 21-16 16,19-12 104-16,15 4-76 0,-34 0 84 15,9 4-76-15,-19 5 20 16,15-1-44-16,-15 1 4 16,9-5-24-16,-23 5 0 15,9 4-8-15,-15-9 4 16,20 0-8-16,0-8 24 16,15 0-16-16,24-14-48 15,14 5 20-15</inkml:trace>
          <inkml:trace contextRef="#ctx0" brushRef="#br0" timeOffset="-1018.9941">1131 121 416 0,'5'4'152'0,"-5"-4"-116"0,14 35-12 16,-4-18 180-1,4 0-116-15,11 9 36 16,4 0-76-16,5 9 16 15,5 4-36-15,0 8 28 16,-5-4-32-16,-5 5 4 16,0-9-16-16,-5-1-8 15,0 6 0-15,-4-18 12 16,-1 4-8-16,-9-13-144 16,5 0 72-16</inkml:trace>
          <inkml:trace contextRef="#ctx0" brushRef="#br0" timeOffset="822.3496">2967 665 632 0,'-24'-13'236'0,"29"17"-184"0,4-4-16 0,-9 0 60 0,10 5-60 15,5-14 68-15,9 5-64 16,5-1-16-16,10 1-16 16,10 4-184-16,-1 9 96 0,15 4-376 15</inkml:trace>
          <inkml:trace contextRef="#ctx0" brushRef="#br0" timeOffset="629.8187">2967 423 548 0,'-10'-26'204'0,"6"26"-156"0,8-4-16 16,-4 4 132 0,5-4-96-16,0-1 60 0,10 1-72 0,-1 0-16 15,6-1-24-15,-1 1-4 0,10-5-4 16,5 5-52-16,5-5 28 16,-5 9-236-16,10 0 140 15,-15 5-392 1</inkml:trace>
        </inkml:traceGroup>
        <inkml:traceGroup>
          <inkml:annotationXML>
            <emma:emma xmlns:emma="http://www.w3.org/2003/04/emma" version="1.0">
              <emma:interpretation id="{75CE4077-EDA7-4ECD-BEC1-E41EB64B0DA4}" emma:medium="tactile" emma:mode="ink">
                <msink:context xmlns:msink="http://schemas.microsoft.com/ink/2010/main" type="inkWord" rotatedBoundingBox="21326,8900 23811,8647 23917,9696 21433,99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07.7202">5503-497 416 0,'-5'0'152'0,"0"5"-116"0,-4 3-12 0,4 1 76 15,-5 4-60-15,0 13 116 16,-4 13-88-16,-1 17 28 16,6 13-56-16,-1 4 4 15,0 1-28-15,-4-5-16 16,4 0-4-16,5-22 28 0,-5-3-12 15,1-14 4-15,9-4-8 16,0-9-128-16,0-8 64 16,0-14-232-1,9-8 160-15,-9-13-240 16</inkml:trace>
          <inkml:trace contextRef="#ctx0" brushRef="#br0" timeOffset="1918.4503">4488-415 372 0,'5'-17'140'0,"4"8"-112"0,1-8-4 15,5 13 172-15,-1-5-112 16,6 5 52-16,23-5-76 16,6 9 16-16,9 9-44 0,1 8-20 0,-6 13-4 15,5 22 36-15,-19 26-24 16,-19 8-8-16,-1 1-8 16,-24-14 28-16,-19-4-16 15,-15-17 20-15,-14 0-20 16,-1-22 20-16,-4 0-24 15,14-12 4-15,5-10-8 16,5-12 20-16,10-13-16 16,0-9-56-16,19-13 20 15,5 0-8-15,19-4 20 16,15 0 0-16,34-5 4 0,10 9 32 16,5 9-12-16,-6 4 4 15,-9 13-8-15,-9 5-104 16,-11 3 52-16,-9 1-200 15,-5 0 136-15,0-1-392 16</inkml:trace>
          <inkml:trace contextRef="#ctx0" brushRef="#br0" timeOffset="2609.8215">5387-358 404 0,'14'-31'148'0,"6"18"-112"15,14-4-12-15,-5 8 196 0,14 1-124 16,11 3 68-16,9 5-96 16,0 9 4-16,-9 4-40 15,-15 9-40-15,4 4 4 0,-18 4 52 16,-16 9-24-16,-18 4-72 16,-25 0 24-16,-15 0-36 15,-19-4 36-15,10-13-8 16,-1-4 20-16,11-9-36 15,23 0 28-15,30-9-72 16,25 4 68 0,23 14 12-16,10 13 60 15,0-9-20-15,-4 4 28 16,-1 13-28-16,-14-13 16 0,-15-4-24 16,-10-4 104-16,-9-1-68 15,-20-3 12-15,-24-6-44 16,-5-3 40-16,-29-5-36 15,-14 1 4-15,-1-5-20 16,10-5-16-16,5 1 0 16,24-5-92-16,6 1 48 15,4-1-108-15,19-4 88 16,-4 5-376 0,14-5 248-16,5 0-124 0</inkml:trace>
          <inkml:trace contextRef="#ctx0" brushRef="#br0" timeOffset="2898.5901">5503-713 652 0,'0'-30'244'0,"15"17"-192"0,19-8-12 16,-10 16 40-16,15 1-52 16,-5 0 52-16,15 4-48 15,4 8 12-15,-4 5-28 16,9 0 28-16,-10 0-28 0,-4 0 4 0,5 0-12 16,-1 0-68-16,-14 0 32 15,0 0-164-15,-4 9 108 16,-21-1-468-1</inkml:trace>
          <inkml:trace contextRef="#ctx0" brushRef="#br0" timeOffset="1487.738">3778 436 652 0,'-19'-30'244'0,"19"30"-192"0,-10-4-12 0,10 4 136 16,0 0-104-16,10-5 0 15,0 5-48-15,4 0 44 16,6-4-36-16,9 4-16 0,5-4-8 16,5 4-20-16,14-9 8 15,6 9-172-15,-1 0 96 16,-5 0-496 0,1-4 320-16,-1 12 32 0</inkml:trace>
        </inkml:traceGroup>
      </inkml:traceGroup>
      <inkml:traceGroup>
        <inkml:annotationXML>
          <emma:emma xmlns:emma="http://www.w3.org/2003/04/emma" version="1.0">
            <emma:interpretation id="{C30CC36B-E78E-436C-A4D0-CB8F9E867A02}" emma:medium="tactile" emma:mode="ink">
              <msink:context xmlns:msink="http://schemas.microsoft.com/ink/2010/main" type="line" rotatedBoundingBox="22273,9728 23611,9962 23414,11087 22077,10853"/>
            </emma:interpretation>
          </emma:emma>
        </inkml:annotationXML>
        <inkml:traceGroup>
          <inkml:annotationXML>
            <emma:emma xmlns:emma="http://www.w3.org/2003/04/emma" version="1.0">
              <emma:interpretation id="{9025A8D3-6EA2-4179-989D-B3B08501AB40}" emma:medium="tactile" emma:mode="ink">
                <msink:context xmlns:msink="http://schemas.microsoft.com/ink/2010/main" type="inkWord" rotatedBoundingBox="22273,9728 23611,9962 23414,11087 22077,108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20.286">4527 859 476 0,'-15'-17'176'0,"15"21"-136"0,5-12-12 0,0 3 100 16,0-8-76-16,19 1 76 16,0 3-72-16,25 0 32 15,4 9-52-15,10 13-20 0,5 13-8 16,-4 4-28-16,-11 1 12 16,-14 3 48-16,-5 5-20 15,-19 0 24-15,-25 8-24 16,-29 5-8-16,-19 4-8 15,-6 0 4-15,-4-8-4 0,5-18 8 16,5-4-8-16,14-17 24 16,5-18-16-16,20-12-4 15,4-10-4-15,15 10-32 16,15-10 16-16,19-3 24 16,24 4-8-16,35-1 52 15,9 10-28-15,-5 12 28 16,0 1-28-16,-24-1 0 15,9 0-16-15,1 1-8 16,0 3 0-16,-15 5 4 16,0-8-4-16,-15 8 16 15,-9-9-12-15,-5 9 32 16,-10-9-24-16,-15 1 56 16,1 8-40-16,-5-4-96 0,-10 4 36 15,-10-9-204-15,10 9 128 16,0 0-288-16,-5-9 220 15</inkml:trace>
          <inkml:trace contextRef="#ctx0" brushRef="#br0" timeOffset="3479.756">4541 618 236 0,'-5'-9'88'0,"5"9"-68"0,0-4-4 0,0 4 104 16,0 0-68-16,5-5 140 15,-5 1-112-15,0 0 96 16,0-1-100-16,0 1 56 15,0-5-76-15,0 5 68 0,0 0-72 16,0-1 36-16,0 1-52 16,0 0-12-16,10-1-12 15,9 1 8-15,20-5-12 16,44-3 4-16,29-1-4 16,4 4 20-16,11-4-16 15,13 4 32-15,11 5-28 0,-20-5 12 16,-14 5-16-16,-35 4 12 15,-9 0-16-15,-14 0 16 16,-25 0-16-16,-10 0-4 16,-24 0 0-16,0 0-164 15,-10 4 88-15,-4 1-156 16,-1-1 128-16,-4 5-256 16,-6-1 200-16</inkml:trace>
          <inkml:trace contextRef="#ctx0" brushRef="#br0" timeOffset="4441.2505">5328 872 456 0,'-9'0'168'0,"9"0"-128"0,-15 13-16 16,15-4 124-16,-5 4-88 15,0 0 96-15,-4 8-88 16,-6 5 48-16,10 9-72 16,-5 12 32-16,1 1-44 15,-1 12 52-15,-5 9-48 0,15-4-44 16,-4-4 4 0,4-10 4-16,4-12 4 0,6-4 16 15,10-9-12-15,14-9 40 16,9-8-24-16,16-9-4 0,23-5-12 15,-4-3-112-15,-10 3 56 16,-15 1-172-16,-4 8 120 16,-15 5-436-1</inkml:trace>
        </inkml:traceGroup>
      </inkml:traceGroup>
    </inkml:traceGroup>
    <inkml:traceGroup>
      <inkml:annotationXML>
        <emma:emma xmlns:emma="http://www.w3.org/2003/04/emma" version="1.0">
          <emma:interpretation id="{EF3A242F-2CF4-4C93-81A4-716748EC6243}" emma:medium="tactile" emma:mode="ink">
            <msink:context xmlns:msink="http://schemas.microsoft.com/ink/2010/main" type="paragraph" rotatedBoundingBox="18073,11083 22647,11693 22532,12550 17959,11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EFD4E8-1851-402F-A89F-5D2FBD0CD046}" emma:medium="tactile" emma:mode="ink">
              <msink:context xmlns:msink="http://schemas.microsoft.com/ink/2010/main" type="line" rotatedBoundingBox="18073,11083 22647,11693 22532,12550 17959,11941"/>
            </emma:interpretation>
          </emma:emma>
        </inkml:annotationXML>
        <inkml:traceGroup>
          <inkml:annotationXML>
            <emma:emma xmlns:emma="http://www.w3.org/2003/04/emma" version="1.0">
              <emma:interpretation id="{697408EB-E1B4-441B-A78C-1D76E1E268F5}" emma:medium="tactile" emma:mode="ink">
                <msink:context xmlns:msink="http://schemas.microsoft.com/ink/2010/main" type="inkWord" rotatedBoundingBox="18073,11083 21608,11554 21493,12412 17959,119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3267.4015">2656 2177 424 0,'49'-13'156'0,"-35"4"-120"0,1 0-8 0,-10 5 96 15,0-5-72-15,-5 1 16 16,-5-1-44-16,-5 0-12 15,-5 5-8-15,-4 0 4 0,-5-1-4 16,-5 5-12-16,-1 0 4 0,-4 0 4 16,0-4 0-16,0-4-20 15,5-1 12-15,5 0 20 16,0 5-4-16,4 0-4 16,6 4 0-16,-1 4-16 15,1 9 8-15,-1 0 64 16,0 8-32-16,1 5 16 15,-1 9-28-15,6 4 36 16,-6 0-28-16,5 8 4 16,5 1-16-16,1-10 20 15,-6-7-20-15,10 8 4 16,0-13-8-16,-10 4-8 16,10 0 4-16,0-8 4 15,-10 3-4-15,10-7 16 16,0-5-12-16,0-5-12 0,10 1 0 15,0 0-4-15,0-9 0 16,4 0 16-16,10 0-4 16,1 0-4-16,9 0 4 15,9 0 4-15,-4 4-4 16,-5 5-100-16,5 4 52 16,-15 8-148-16,-14-4 108 15,0-4-280 1,0 5 204-16,4-10-48 15</inkml:trace>
          <inkml:trace contextRef="#ctx0" brushRef="#br0" timeOffset="33502.0264">2331 2487 436 0,'-15'-8'160'0,"15"8"-124"0,0-9-8 15,0 9 124-15,10-4-88 16,-5 4 88-16,14 0-88 16,-4 0-24-16,9-4-24 15,10 4-16-15,5 0 4 0,-5 0-4 16,14 0 0-16,-4 0-108 16,5 0 60-16,-15 0-200 15</inkml:trace>
          <inkml:trace contextRef="#ctx0" brushRef="#br0" timeOffset="33795.307">2331 1866 572 0,'-10'-5'208'0,"15"5"-160"0,-5 0-12 0,10 0 128 0,-1 0-96 15,6 0 60-15,4 0-72 16,10 5-24-16,10-1-20 16,5 5-12-16,0-1 4 0,-1 1 12 15,6-1-8-15,-5 1-56 16,-5 4 24-16,-1 0-156 15,-3 0 100-15,-1 0-468 16</inkml:trace>
          <inkml:trace contextRef="#ctx0" brushRef="#br0" timeOffset="32292.4034">441 1796 436 0,'-10'-4'160'0,"5"4"-124"0,0 0-8 0,0 0 44 16,1 0-44-16,-6 0 60 15,0 4-52-15,0 1 20 0,1-5-36 16,4 4 28 0,15-4-12-16,19 0-20 0,10 0 0 15,14 0-8-15,5-4-24 16,1-1 8-16,-1 1 4 16,5 4 4-16,-9-4 8 15,-1 4-4-15,-4 0 16 16,-6 0-12-16,-4 4 4 15,-10-4-4-15,-4 9 12 16,-1-9-12-16,-5 8-12 16,-4-8 0-16,-5 0 20 15,-1 5-8-15,1-5-4 16,-10 0 0-16,0 0 12 16,0 8-8-16,-5 10-4 15,-5-1 0-15,-4 5-4 0,-1 16 0 16,-4 10-20-16,-5 17 12 15,-1-1 12-15,1 1 0 16,0 0 8-16,4-9-8 16,1-4 16-16,-1-9-12 15,-4 0 32-15,10-12-24 16,-11-10-4-16,6 1-8 16,4-5 12-16,-9-8-8 15,9-9 4-15,-4-5-4 16,-5-8 12-16,9-8-12 15,-4-9-12-15,4-14 0 0,-4-7 12 16,-1-10-4-16,1-17-4 16,-5 9 4-16,4 5-16 15,-4 3 8-15,-1 14-4 16,1-1 0-16,5 13 8 16,9 10 0-16,0 3-20 15,10 9 12-15,5 4-32 16,15 9 24-16,4 5-172 15,15-1 108-15,0 18-296 16</inkml:trace>
          <inkml:trace contextRef="#ctx0" brushRef="#br0" timeOffset="32549.38">1374 2051 580 0,'9'18'216'0,"1"-5"-168"0,19 21-12 0,-14-12 84 16,4 8-72-16,1 0 24 15,4 5-40-15,5-1 12 16,0 1-24-16,0-5 16 0,5 0-20 16,0-4 0-16,-4-4-8 15,4-5-16-15,-10 0 4 16,0 1-120-16,10-5 68 15,-14-5-232-15,4-8 160 16,0 0-260-16</inkml:trace>
          <inkml:trace contextRef="#ctx0" brushRef="#br0" timeOffset="32766.6633">2029 2168 632 0,'-24'0'236'0,"10"0"-184"0,-11 17-16 15,6-4 72-15,-10 0-68 16,-10 9 52-16,-5-1-52 16,-4 9-12-16,-6 1-16 15,10-1-12-15,5-4 4 0,5-5-4 16,5-3 0-16,10-5-88 16,4-5 48-16,15-8-268 15,15 0 172 1,14 0-264-16</inkml:trace>
          <inkml:trace contextRef="#ctx0" brushRef="#br0" timeOffset="34290.1335">3254 2444 384 0,'-5'-8'140'0,"10"8"-108"0,9-9-8 0,-9 5 92 16,15-5-68-16,-6 0 52 15,6 1-60-15,-1-5-28 16,5 0-12-16,1 0 8 16,-1 4-4-16,0-4 40 0,-4 9-20 15,4-5 12-15,0 1-20 0,1 3 36 16,-6 1-28-16,-4-5 20 16,-1 9-24-16,1 0 16 15,-1 5-20-15,-9 8 28 16,10 0-28-16,-10 0-4 15,4-5-8-15,6 1 20 16,-1 0-12-16,1-5-4 16,-5 0-4-16,4-4 12 15,1-4-8-15,-1 0 16 16,-9-5-16-16,15 0-40 16,-11 1 20-16,-4-1-120 15,15 0 72-15,-11 5-152 16,-4 17 124-16,-5-13-236 15,0 9 184 1,-5 4-92-16</inkml:trace>
          <inkml:trace contextRef="#ctx0" brushRef="#br0" timeOffset="34664.1946">3268 2751 280 0,'0'-9'104'0,"5"1"-84"0,15-10 0 0,-11 14 172 15,-4-5-108-15,15-8 36 0,-11 8-72 16,21-3 0-16,-11-1-32 16,-4 0-8-16,-1 4-4 15,-9 9 40-15,14-4-24 0,-9-1 0 16,0 5-12-16,0 0 36 15,4 5-20-15,-4 3 12 16,0 1-20-16,4 4 8 16,6 4-12-16,-6 0 28 15,1-4-24-15,-1 5 20 16,6-5-20-16,-1-5 0 16,20-3-8-16,-15-1 4 15,-9-4-8-15,9-4-28 16,5-5 12-16,0-4-196 15,5 0 112-15,0 0-460 16</inkml:trace>
        </inkml:traceGroup>
        <inkml:traceGroup>
          <inkml:annotationXML>
            <emma:emma xmlns:emma="http://www.w3.org/2003/04/emma" version="1.0">
              <emma:interpretation id="{C5C41F14-7BF4-45C3-A9C0-126B991ABD59}" emma:medium="tactile" emma:mode="ink">
                <msink:context xmlns:msink="http://schemas.microsoft.com/ink/2010/main" type="inkWord" rotatedBoundingBox="22218,11753 22631,11809 22578,12211 22164,12155"/>
              </emma:interpretation>
              <emma:one-of disjunction-type="recognition" id="oneOf4">
                <emma:interpretation id="interp4" emma:lang="" emma:confidence="1">
                  <emma:literal>O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0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35067.9341">4600 2414 540 0,'-5'-17'200'0,"5"12"-156"0,-5-8-12 0,5 13 96 15,-5 0-76-15,-5 0 32 16,5 9-48-16,-4 4-12 0,-1 0-16 16,-14 9 36-16,24 4-20 0,-10-1-4 15,0 6-12-15,10-1 20 16,0 4-16-16,10 1 12 15,0-5-12-15,19-8 0 16,0-9-4-16,10-13 28 16,19-9-20-16,0-8 4 15,1-13-12-15,-1 8-8 16,-24-12 4-16,-5 3-4 16,-19-8 0-16,-20-8 0 15,-4-1 0-15,-16 10-12 16,-13 3 8-16,-6 13-24 15,1 5 16-15,4 13 4 16,10-1 8-16,14 10-20 0,6-1 12 16,9 13-188-1,15 5 104-15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51:15.8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A0D45B2-FA73-4D62-87AF-E7DBEE58808B}" emma:medium="tactile" emma:mode="ink">
          <msink:context xmlns:msink="http://schemas.microsoft.com/ink/2010/main" type="inkDrawing" rotatedBoundingBox="6448,2192 18190,279 19543,8589 7801,10501" hotPoints="18316,1435 18829,7557 8451,8427 7938,2305" semanticType="enclosure" shapeName="Rectangle">
            <msink:destinationLink direction="with" ref="{F52D86D9-BE88-4CE8-8CC4-0BBEA937BC2A}"/>
          </msink:context>
        </emma:interpretation>
      </emma:emma>
    </inkml:annotationXML>
    <inkml:trace contextRef="#ctx0" brushRef="#br0">438 5139 112 0,'-5'4'44'0,"0"-13"-36"0,-5-12 0 15,10 12 28-15,0-8-20 16,-4-5 4-16,4-8-12 16,-5-4 28-16,0-5-20 0,0-9-12 15,-5-17-8-15,-14-12 20 16,14-10-8-16,-14 1 24 16,9 0-20-16,1-1 4 15,-1 1-8-15,-4-1 4 16,4-20-8-16,1-6 8 15,4 5-8-15,0 5 8 16,0 8-8-16,-4 0 24 16,-1-9-16-16,1-8-12 15,-1-1-4-15,5 14-4 16,-9 4 0-16,4 9 0 0,1 4 0 16,4-5 0-16,0-3 0 15,1-10 16-15,-1 1-4 16,5 8-4-16,0 5 4 15,0 8-4-15,-4 9 0 16,-1 4 16-16,0 0-8 16,1 5 4-16,-1 0-4 15,0-1 4-15,5-8-8 16,5 4 8-16,5 0-8 16,0 1-28-16,10 3 12 15,-1 9 4-15,6 5 8 16,-1-5 8-16,5 5-4 15,1-1-4-15,4-4 4 16,0 0 4-16,-5 1-4 16,5-6-12-16,5 1 4 0,-4 0-4 15,4 4 0-15,-5 5 24 16,0 8-8-16,0 4-4 16,-5 1 0-16,1 8 4 15,-1-4-4-15,0 8-28 16,0 1 12-16,-4-5 4 15,14 0 8-15,-10 0 16 16,15 4-8-16,-5-8-20 16,0 8 4-16,10-4 4 15,-5 9 4-15,14-4 0 16,1-10 0-16,4 5 8 16,-5 5-4-16,1-18-4 0,-1 4 4 15,-14 1-16-15,10-1 8 16,-6 5 4-16,6 4 0 15,0 0 16-15,-1 5-8 16,6-1-40-16,9 1 20 16,-5-1 28-16,15 5-8 15,-5-1 28-15,-10 1-24 16,0 4-4-16,1 0-4 16,-1 5 4-16,-9-1-4 15,24 0-4-15,-10-4 4 16,19 9-4-16,11 4 0 15,-1 0 8-15,-9 0-4 16,-6 4-28-16,-4 1 12 16,-10-10 24-1,5 5-8-15,10-4 0 0,-5 4 0 16,19-4-4-16,-9 4 0 0,-1 0-12 16,1 0 8-1,-20 0 20-15,0 0-8 16,5 0-4-16,-9 0 0 0,9 0 28 15,-5 8-16-15,15 1 12 16,-1 0-16-16,6-1-24 16,-10 5 4-16,0-8-4 15,-10 7 4-15,5-3 16 16,-15 4-4 0,10-4-4-16,1 8 4 0,8-8 12 15,1 4-8-15,10 4 4 16,14-9-4-16,-14 1 12 15,-10-5-12-15,-5-4-4 0,9-4 0 16,11-9 4-16,4 0-4 16,15 0-4-16,0 0 4 15,-5 5-24-15,-20 3 12 16,-9 1 12-16,10 0 0 16,-10 4-12-16,14 0 4 15,6 8 20-15,9-3-8 16,-5 3-4-16,-15 5 0 15,1 0-24-15,-15-4 12 16,0-5 12-16,5-4 0 16,9 0 8-16,1-4-8 15,9 0 8-15,1-1-8 16,-11 5-20-16,-4 0 8 0,-10 0 12 16,-5-8 0-16,5 8 16 15,10-9-12-15,9 0 4 16,6 5-4-16,9 0-8 15,-10-1 4-15,-9 1-24 16,-15 4 12-16,4 0-4 16,-4-4 4-16,15 8 16 15,0-4-4-15,9 4-12 16,0 1 4-16,-4-10 12 16,-6 5-4-16,-19 0 8 15,1 0-8-15,-6 5-4 0,0-10 4 16,1 5-32-16,4 0 16 15,0 9 12-15,5-9 4 16,0 9 8-16,0 4-8 16,0 4-4-16,-10-9 4 15,-4 1-16-15,-11 0 8 16,1-1 20-16,-5-3-8 16,5-1 4-16,-5 5-4 15,-1-1 12-15,6 1-12 16,0-5-48-16,4-4 24 15,6 5 12-15,4-5 4 16,-4 0 0-16,-6 0 4 16,11 0-16-16,-11 0 8 15,-4 0 12-15,-5-5-4 16,-5 1 24-16,0 0-16 0,-10-5-12 16,10 5-4-16,-5-5 48 15,5 0-24-15,0 5-28 16,10 0 4-16,-5-1-8 15,0 1 4-15,4 4 16 0,11 0-4 16,-6-4 16-16,6-1-12 16,4 1-20-16,0 0 4 15,-14 0 4-15,-5-1 4 16,0 5-12-16,-5-4 8 16,-5 0 20-16,0-1-8 15,0 5-4-15,1 0 0 0,-1 5 20 16,-5-1-12-16,0 0-12 15,5 9-4-15,-9-4-4 16,9 4 0-16,0 4 0 16,-5-4 0-16,6 4 24 15,-1 5-8-15,0-1-12 16,5 1 0-16,-5 0 12 16,-5 4-4-16,1-1-4 15,9 6 4-15,-10-5-16 16,-5-5 8-16,6 5 4 15,-6 0 0-15,1-4 24 16,-6 4-12-16,-4 4-32 16,0 0 12-16,-1-4 0 15,1-5 8-15,0 1 8 16,-1 0-4-16,1-5-12 0,5 0 4 16,-6 0 12-16,1 5-4 15,-5 4-28-15,5 0 12 16,-5 8 40-16,-5-3-16 15,4 3 0-15,1 5-8 16,0-4 4-16,0-1-4 16,0 5-12-16,0 0 4 15,0-9 4-15,-5-4 0 16,4 4 0-16,1 1 0 16,0-6-12-16,0 1 8 15,0 0 28-15,-5 4-12 16,0 1-12-16,0-5-4 15,0 4 20-15,0 4-8 0,0 1-12 16,-5 4 0-16,0 0-16 16,5 0 12-16,0-1 12 15,0 1 0-15,0 0-4 16,0 0 4-16,0-4-4 16,0-1 0-16,10 1-12 15,-10-1 8-15,0 1 20 16,0-1-8-16,10 1-4 15,-15 4 0-15,5-5-24 16,9-3 12-16,-9 3 4 16,0 1 4-16,0 3 16 15,10 1-8-15,-15 13 4 16,10 0-4-16,0 0-8 16,0 0 4-16,-5-1 12 15,0 1-8-15,0-9-12 0,0 5 0 16,-5-5 4-16,0 13 0 15,0-13 0-15,0 1 0 16,5-1-12-16,0 0 8 16,0 0-16-16,0 0 12 15,5 1 20-15,5-1-4 16,-5 0-12-16,5 0 0 16,-1 0 20-16,6 1-8 15,-15-1-12-15,10-4 0 16,-10-1 20-16,0 1-8 15,0 4-12-15,0-8 0 0,0 0 12 16,0 8-4-16,-10-4-4 16,5-5 4-16,-5 5-4 15,10 0 0-15,0 4 0 16,0 0 0-16,0 0 8 16,-9 1-4-16,9-1 8 15,0 0-8-15,0-4-4 16,0 0 4-16,-5 0-24 15,-5 0 12-15,10-5 4 16,-10-4 4-16,1 1 16 16,4 3-8-16,-5-4 32 15,0 1-24-15,10 3-12 16,-5 9-8-16,-4 0 4 16,-1 5 0-16,-5 4 0 15,15 0 0-15,-14-1 8 0,9 6-4 16,0-19-12-16,-5 1 4 15,6 0 4-15,-1-4 0 16,0-5 8-16,5 0-4 16,-5 5 8-16,-5-9-8 15,5 0-12-15,5-1 4 16,0 6 4-16,-9-5 0 16,9 4-12-16,0 4 8 15,-5-3 4-15,0 3 0 16,0 1 0-16,5-1 0 15,-10 5 0-15,10-9 0 0,-9 9-12 16,9-9 8-16,-5 5 28 16,5-5-12-16,-10-8-4 15,5 8-4-15,-4-13-16 16,-1 9 8-16,0-4 4 16,0-5 0-16,-4 5 16 15,-6-5-8-15,1 5-4 16,4-5 0-16,-4-4-16 15,-5 8 8-15,4-8 4 16,1 5 0-16,-5-5 0 16,-6-5 0-16,1 1-20 15,0 4 12-15,0-9 20 16,-5 5-4-16,0-5 4 16,0 5-4-16,0-5 4 15,-5 0-8-15,5 1-12 16,0 3 4-16,5 1 4 0,-5 4 0 15,-5-4 0-15,0-1 0 16,-9 1 16-16,-11 4-8 16,1 0-20-16,-5 4 4 15,0 0 4-15,-1 1 4 16,1 3 8-16,10 5-4 16,4 0-20-16,6 0 8 15,-6-5-24-15,10 1 20 16,-14-5 4-16,-11 9 8 15,-4-8-20-15,0-1 12 16,-4 0 32-16,-1-4-16 16,5-4-8-16,4-1-4 0,6-8 4 15,5 5 0-15,4-5 0 16,1 0 0-16,-11 0 0 16,-4 0 0-16,-5 0 8 15,-10 0-4-15,6 0-4 16,-1 0 4-16,-5 0-4 15,15 0 0-15,4-5 0 16,1 5 0-16,14 0 0 16,-4 0 0-16,-1 0-12 15,-9 0 8-15,-10-4 12 16,5 4-4-16,-5 0-20 16,-5 0 8-16,5 0 12 15,-5 0 0-15,15 0-4 16,9 4 4-16,5-4-4 0,-4-4 0 15,-1 4 0-15,5-4 0 16,-4-1 8-16,-10 5-4 16,-1-8-4-16,-9-1 4 15,15 0 12-15,-5 5-8 16,-1-9-20-16,6 5 4 16,14-1 20-16,-10 5-4 15,10-1-4-15,-4 1 0 16,9 0-24-16,0-1 12 15,-5 1 20-15,-10 8-4 16,-4 1-20-16,-5 3 4 0,-6 1 20 16,1 0-4-16,0-1-28 15,0 1 8-15,5-5 32 16,9-4-12-16,0 0-16 16,6 0 0-16,4 0 20 15,0 4-4-15,-5-4-4 16,5 5 0-16,-9-1 4 15,-6 5-4-15,-4-5-4 16,5 0 4-16,-1 5-16 16,1-9 8-16,4 0 4 15,1 0 0-15,-1 0 0 16,5-4 0-16,1-1 0 16,4-3 0-16,5-5 16 15,0 0-8-15,-5 4-12 16,-10 1 0-16,-4 3 12 15,-1 1-4-15,-4 4 8 0,-5 0-8 16,0 4-12-16,-5-4 4 16,4 5 4-16,-4 3 0 15,20-8 0-15,-6 4 0 16,11 1 16-16,-16 3-8 16,1 1-4-16,-20 4 0 15,-4 0 4-15,-1 0-4 16,10 0-4-16,-9 4 4 15,14-4-16-15,5-4 8 16,9-1 12-16,-4 1-4 16,-5-9 16-16,-5 0-12 0,-5-4 16 15,0-1-16-15,5 1-4 16,0-5 0-16,0 1-4 16,5-5 0-16,9 4 16 15,6 5-8-15,4 0 4 16,0-1-4-16,0 1-8 15,1 4 4-15,-16 0-24 16,-4-4 12-16,-5-1 12 16,0 1 0-16,0 0-4 15,-9-5 4-15,13-4 4 16,6 4-4-16,5-4 16 16,-1 1-12-16,1 3-4 15,-10 5 0-15,-1-5 20 16,-13 0-12-16,-6 1-12 15,15-5-4-15,-15 4 12 0,15-4-4 16,5 0-12-16,0-4 4 16,10-5 4-16,-1 1 0 15,-14-5 0-15,0 0 0 16,0 0-12-16,0 0 8 16,-5 4 12-16,5 1-4 15,10-1 16-15,5 5-12 16,-1-5-12-16,15 1 0 15,-4 4 12-15,13 4-4 16,-4-9 24-16,0 9-16 16,-9 0-4-16,4 0-4 0,-5 0-4 15,-5 0 0-15,1-4 0 16,-1 8 0-16,1-4-12 16,9 5 8-16,5-5 48 15,5 0-24-15,0-4-44 16,4-5 12-16,6-4-8 15,-1-4 12-15,1 0 16 16,-1-1-4-16,1 1 8 16,0 0-8-16,-1 4-4 15,1 0 4-15,-1 0-4 16,6 0 0-16,-1 0 0 16,1-4 0-16,4 4 16 15,0 0-8-15,-4-4-40 16,-1 0 20-16,5 0 20 15,1-1-4-15,-6 1 0 0,0-4 0 16,-4 3-4-16,-10-3 0 16,0-1 16-16,4-4-8 15,-9 0-12-15,10-4 0 16,14 0-84-16,6-9 48 16,18-4-260-16,25-4 168 15,14-9-372 1</inkml:trace>
    <inkml:trace contextRef="#ctx0" brushRef="#br0" timeOffset="2507.592">2838 8421 216 0,'-24'-65'80'0,"33"26"-60"0,1-43-8 0,-5 35 40 16,14-9-32-16,-4-22 0 16,9-17-12-16,-9-30-16 15,-1-18 4-15,-4 9-4 16,-5-8 0-16,-5-14 24 16,-5-4-8-16,0 22-4 15,5 26 0-15,0 21 56 16,5 18-32-16,5 8-4 15,-1 9-12-15,6 8 8 0,0 1-12 16,-1 4 16-16,1 4-16 16,-5 9 4-16,4 4-4 15,-9 8-16-15,5 5 4 16,-1 5-16-16,-9 8 12 16,5 4 12-16,5 0 0 15,0 5 8-15,-5 0-8 16,4-1-12-16,1 1 4 15,0 0-4-15,-10-1 0 16,0 5-12-16,-10 0 12 16,0 4 12-16,-4 5 0 15,-6 0-20-15,-9 4 8 16,0-1 4-16,0-3 4 0,-5 4-20 16,0 0 12-16,5-5 40 15,4 1-20-15,6 0 8 16,-5-1-12-16,9 1 4 15,5-13-8-15,5 8-28 16,1-4 12-16,4-5 24 16,0-8-8-16,14 0 44 15,10-8-24-15,6-5 4 16,8-4-16-16,6-5 12 16,0 5-16-16,-5 4-4 15,0 0 0-15,-15 0 12 16,-9 0-8-16,-11 8 60 0,-13-12-40 15,-11 4 32-15,-14 0-32 16,0 0-16-16,-5-4-8 16,0 0-4-16,5 0 0 0,5-1-12 15,10 1 8-15,-1 8-4 16,16 5 0-16,4 4-116 16,4 4 68-16,21 9-252 15,4 5 172 1,15 3-44-16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51:18.9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2D86D9-BE88-4CE8-8CC4-0BBEA937BC2A}" emma:medium="tactile" emma:mode="ink">
          <msink:context xmlns:msink="http://schemas.microsoft.com/ink/2010/main" type="inkDrawing" rotatedBoundingBox="9931,11006 10155,10097 10902,10281 10678,11190" semanticType="callout" shapeName="Other">
            <msink:sourceLink direction="with" ref="{AA0D45B2-FA73-4D62-87AF-E7DBEE58808B}"/>
          </msink:context>
        </emma:interpretation>
      </emma:emma>
    </inkml:annotationXML>
    <inkml:trace contextRef="#ctx0" brushRef="#br0">596 90 208 0,'-9'-8'76'0,"13"3"-60"0,6-8-4 0,0 5 64 16,0-1-44-16,-6 0-28 16,-8-4-8-16,-6 0 60 0,-5 5-28 15,-9 4 8-15,-10 4-24 16,0 8-8-16,0 5 0 16,-5 9-4-16,0 4 0 15,-5 4 16-15,-4 9-8 16,-6 0-4-16,6 8 0 15,-1 1 56-15,1 8-32 16,4 9 32-16,10 8-32 16,15 9 60-16,14-13-48 15,14 0-16-15,25-4-16 16,5-18-20-16,15-8 8 16,-1-17 40-16,1 0-24 0,-1-22 36 0,10-13-32 15,0 4-4-15,1 5-8 16,-11-14-68-16,-4 10 36 15,-11 3-48-15,-4 5 40 16,-4 0-84 0,-11 5 64-16,-4 8-244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55:30.7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7FF784F-2460-4881-8D58-3233C533C0F6}" emma:medium="tactile" emma:mode="ink">
          <msink:context xmlns:msink="http://schemas.microsoft.com/ink/2010/main" type="writingRegion" rotatedBoundingBox="1528,466 24019,644 23884,17713 1393,17535"/>
        </emma:interpretation>
      </emma:emma>
    </inkml:annotationXML>
    <inkml:traceGroup>
      <inkml:annotationXML>
        <emma:emma xmlns:emma="http://www.w3.org/2003/04/emma" version="1.0">
          <emma:interpretation id="{26AC9F13-2FD6-40DF-9B5D-260B57690F10}" emma:medium="tactile" emma:mode="ink">
            <msink:context xmlns:msink="http://schemas.microsoft.com/ink/2010/main" type="paragraph" rotatedBoundingBox="2043,749 18905,584 18933,3418 2071,3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C5EBAE-7EE6-4537-97E0-D3FB8067B0BE}" emma:medium="tactile" emma:mode="ink">
              <msink:context xmlns:msink="http://schemas.microsoft.com/ink/2010/main" type="line" rotatedBoundingBox="2043,749 18905,584 18933,3418 2071,3584"/>
            </emma:interpretation>
          </emma:emma>
        </inkml:annotationXML>
        <inkml:traceGroup>
          <inkml:annotationXML>
            <emma:emma xmlns:emma="http://www.w3.org/2003/04/emma" version="1.0">
              <emma:interpretation id="{485B67C4-C116-4BBB-999A-88FE6BFB9C0D}" emma:medium="tactile" emma:mode="ink">
                <msink:context xmlns:msink="http://schemas.microsoft.com/ink/2010/main" type="inkWord" rotatedBoundingBox="2055,1968 3551,1954 3567,3569 2071,3584"/>
              </emma:interpretation>
              <emma:one-of disjunction-type="recognition" id="oneOf0">
                <emma:interpretation id="interp0" emma:lang="" emma:confidence="0">
                  <emma:literal>f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-1868 2579 528 0,'-24'-39'196'0,"19"17"-152"0,10-8-12 16,0 8 36-16,5 1-44 0,4-18 0 15,20-26-16 1,25-21 4-16,33-44-8 0,25 14-4 0,4-18 4 15,5-9-16-15,20-21 8 16,0 13-32-16,-15 26 20 16,-19 25-20-16,-20 14 20 15,-19 21 8-15,-24 22 8 0,-15 13-28 16,-10 17 16-16,-14 8-152 16</inkml:trace>
          <inkml:trace contextRef="#ctx0" brushRef="#br0" timeOffset="209.7896">-1095 1115 280 0,'-10'-18'104'0,"30"5"-84"0,19-4 0 16,-10 0 32-16,24 4-32 16,20-4 24-16,5 8-24 15,4 5 28-15,-9 4-32 16,-5 4 48-16,-9 5-36 0,-16-1 64 15,-9 1-52-15,-9 8 64 16,-16 5-64-16,-4 4-8 16,-10 12-20-16,-4 10-100 0,-6 12 52 15</inkml:trace>
        </inkml:traceGroup>
        <inkml:traceGroup>
          <inkml:annotationXML>
            <emma:emma xmlns:emma="http://www.w3.org/2003/04/emma" version="1.0">
              <emma:interpretation id="{BA5A9DF1-F795-4D0C-8A9B-B5D2E42AA7DA}" emma:medium="tactile" emma:mode="ink">
                <msink:context xmlns:msink="http://schemas.microsoft.com/ink/2010/main" type="inkWord" rotatedBoundingBox="3961,815 5837,797 5848,1933 3972,195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6512.0355">839 139 416 0,'4'-39'152'0,"-4"26"-116"0,0-5-12 0,0 10 12 16,0 4-24-16,-9-9 40 15,-1 8-28-15,-19 1-4 16,0 4-12-16,-25 0-8 16,11 9 4-16,-11-9 28 15,1 4-16-15,-10-4 20 16,14 0-20-16,5-4 0 15,5-1-8-15,-4-3-8 16,13-1 4-16,-4-4-16 16,15 9 8-16,0-1 12 15,4 5-4-15,-4 9-28 16,9 0 12-16,-5 8 24 16,6 5-8-16,-11 3-8 15,6 6 0-15,-6 3-4 16,10 14 0-16,-4 8 16 15,4 0-4-15,0 17 8 16,6-8-8-16,-6 0 8 16,0-5-8-16,0-8-4 15,6-9 4-15,-6-4 20 0,5-8-12 16,5-10-12-16,0 1-4 0,5-9-4 16,5-5 0-16,9 1 8 15,10 4 0-15,0 0 24 16,5 0-12-16,0 0 24 15,5 4-24-15,5-4-20 16,4 4 0-16,1-8 32 16,-5 4-16-16,-1-9 8 15,1 5-8-15,-5-9 12 16,-5 0-12-16</inkml:trace>
          <inkml:trace contextRef="#ctx0" brushRef="#br0" timeOffset="-186253.628">90 735 424 0,'-19'-13'156'0,"19"13"-120"0,15-5-8 16,-6 1 148-1,1 0-100-15,14-9 84 16,10 4-92-16,5-4 24 16,0 4-52-16,24 1-4 15,-5 3-24-15,10-3 12 0,-4 4-16 16,13-1-100-16,-13 5 48 0</inkml:trace>
          <inkml:trace contextRef="#ctx0" brushRef="#br0" timeOffset="-185985.9146">265-116 476 0,'-24'-13'176'0,"24"13"-136"0,-10-9-12 0,5 5 152 15,10 8-104-15,5-8 8 16,5 4-56-16,19-9 20 16,0 5-32-16,19-9 20 15,0 4-20-15,25 1 0 16,10 3-8-16,4 1-60 16,-9 4 28-16,-1-4-368 15,1 8 216-15</inkml:trace>
          <inkml:trace contextRef="#ctx0" brushRef="#br0" timeOffset="-185578.3011">1572 683 612 0,'-10'13'228'0,"10"-13"-180"0,20 4-12 0,-5 0 16 15,-1 5-36-15,10 0 4 16,15-1-12-16,5-8-8 15,5 0 4-15</inkml:trace>
          <inkml:trace contextRef="#ctx0" brushRef="#br0" timeOffset="-185773.8498">1699 173 372 0,'-5'0'140'0,"5"0"-112"0,29 0-4 0,-10 0 64 16,-4 0-52-16,9 0 4 16,0 4-24-16,10-4-180 15,0 5 92-15</inkml:trace>
        </inkml:traceGroup>
        <inkml:traceGroup>
          <inkml:annotationXML>
            <emma:emma xmlns:emma="http://www.w3.org/2003/04/emma" version="1.0">
              <emma:interpretation id="{573E767F-83D7-4C3E-B0D3-714F2C56F9B0}" emma:medium="tactile" emma:mode="ink">
                <msink:context xmlns:msink="http://schemas.microsoft.com/ink/2010/main" type="inkWord" rotatedBoundingBox="6517,937 10682,896 10698,2492 6533,253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84800.4599">3477-77 748 0,'-34'4'276'0,"34"-4"-216"0,9 4-16 16,16-4-12-1,-1 5-28-15,34-1 16 16,10 0-12-16,20 1 24 16,-6-1-20-16,11-4-4 0,-1-4-4 0,-9 4 4 15,-11 0-4-15,-4-9-12 16,-19 9 4-16,-10-4 20 15,-5 8-8-15,-15-4-12 16,-4 9 0-16,-15 4-4 16,0 4 0-16,0 9 8 15,-10 0 0-15,-4 12-12 16,-1 6 8-16,-9 33 12 16,4 10-4-16,-9 25-12 15,10-4 4-15,-10-13 4 16,9-9 0-16,-4-8 0 15,4-13 0-15,-4-13 104 16,5-9-56-16,-6-9 16 16,11-8-40-16,-6-17 32 15,6-5-32-15,-10-17 12 16,9 0-20-16,-19-25 20 16,10-1-24-16,-15-35 4 15,5 5-8-15,-15-17-16 16,5 12 4-16,1-3 4 15,9 21 0-15,5-1-12 16,9 18 8-16,10 1-76 16,20 7 44-16</inkml:trace>
          <inkml:trace contextRef="#ctx0" brushRef="#br0" timeOffset="-184199.8326">4861 48 624 0,'-19'-22'228'0,"19"22"-176"0,14-4-16 0,6 4 36 16,19 0-48-16,24-4 32 15,15 4-28-15,24-9 28 16,-5 9-32-16,19-4 12 15,-4-9-20-15,5 4 8 16,-15 5-12-16,-15-13-52 16,-19 12 24-16,-24-8-112 15,-15 5 72-15,-34-5-64 16,-4 8 72-16,-30 1-48 16,0 8 56-16,-15 14 4 15,11-1 20-15,-6 13 12 16,10 18 4-16,-4 21 52 15,4-5-28-15,5 44 8 16,14 0-20-16,-4 5 0 16,5-14-4-16,-11-8 12 15,11-18-12-15,-25-12 24 16,20-10-20-16,-34-7-20 16,24-6 0-16,-25-12-4 0,11-8 4 15,-11-10-12-15,25-3 12 16,-14-10-4-16,14 1 4 0,0 0 120 15,10 4-60-15,9-5 84 16,5 10-76-16,44-5 56 16,5 8-64-16,44-3 24 15,9 3-44-15,25-3 16 16,-15 3-28-16,24-8 16 16,-9 0-20-16,-1-8-68 15,-14 8 24-15,-14-5-148 16,-20 1 100-16,-15-9-160 15,-14 0 132-15</inkml:trace>
          <inkml:trace contextRef="#ctx0" brushRef="#br0" timeOffset="-183824.7754">5498 398 488 0,'-44'-35'180'0,"44"35"-140"0,-39 4-12 15,15 1 144 1,9 3-100-16,-24 14 60 16,15 4-76-16,-20 13 12 15,6 0-40-15,4 8-8 16,9 1-12-16,11-5 12 16,4-4-12-16,20-9 24 15,29 0-20-15,4-13 24 16,25-4-24-16,5-17-12 15,0-5-4-15,10-16-76 0,4-1 44 0,-14-26 12 16,-15 4 20-16,-24-21 12 16,-14 9-4-16,-35 4-4 15,1 12 4-15,-25 1 92 16,5 17-52-16,-5 5 24 16,15 3-36-16,4 5-48 15,10 13 8-15,10 9-80 16,10 0 52-16,19 17-504 15,5 4 296-15</inkml:trace>
          <inkml:trace contextRef="#ctx0" brushRef="#br0" timeOffset="-183671.4045">6688 1093 572 0,'39'82'208'0,"-39"-82"-160"0,-15 112-12 15,-9-64 32 1,-10-5-44-16,-49 13 8 16,11 0-20-16</inkml:trace>
          <inkml:trace contextRef="#ctx0" brushRef="#br0" timeOffset="-185335.8879">2563 415 456 0,'-9'-13'168'0,"9"13"-128"0,14 9-16 0,-4-5 124 16,0 0-88-16,9 5-8 16,10 0-32-16,15-9 12 15,9 0-20-15,20-9-92 16,0 5 44-16</inkml:trace>
        </inkml:traceGroup>
        <inkml:traceGroup>
          <inkml:annotationXML>
            <emma:emma xmlns:emma="http://www.w3.org/2003/04/emma" version="1.0">
              <emma:interpretation id="{F2E5F30A-EEE6-4175-A51E-301813D06B20}" emma:medium="tactile" emma:mode="ink">
                <msink:context xmlns:msink="http://schemas.microsoft.com/ink/2010/main" type="inkWord" rotatedBoundingBox="13229,639 18905,584 18923,2458 13247,251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78779.8974">11751 91 404 0,'-15'-4'148'0,"15"4"-112"0,-19 8-12 16,9-8 100-1,5 0-72-15,-5 0 84 16,10 0-76-16,-5 0 12 16,5 0-40-16,0 0 12 15,10 9-24-15,10-5 8 0,4 5-16 0,15-5 0 16,4 5-4-16,11 4 4 15,-1 4-8-15,1 0 8 16,-6 1-8-16,-14-5-12 16,10 4 4-16,-20-4 4 15,1 0 0-15,-6 4 68 16,-14-4-36-16,-5 4 32 16,0 1-36-16,-24 8 0 15,-1-1-16-15,-23 10 12 16,-1 0-16-16,-19 8 16 15,10-9-16-15,-10-3 4 16,10-10-4-16,9 5-8 16,10-4 4-16,5-14-48 15,15-8 24-15</inkml:trace>
          <inkml:trace contextRef="#ctx0" brushRef="#br0" timeOffset="-178405.0314">12241 121 488 0,'0'-13'180'0,"0"13"-140"0,0 5-12 16,10-5 144-1,5 0-100-15,4 0 60 0,10 0-76 16,5 0-8-16,15 8-28 0,-6-3-4 15,16-1-8-15,-11 0 36 16,11 5-20-16,-11 0 40 16,-24-1-36-16,11-4 48 15,-11 1-44-15,0-1 20 16,-14 5-32-16,4-1 8 16,-9 5-16-16,-10 5-8 15,5 3 0-15,-29 18 4 16,10-4-4-16,-25 16 24 15,5 1-16-15,-19 4-4 16,4-4-4-16,-4-4 28 16,14-5-16-16,1-9-24 15,14-8 4-15</inkml:trace>
          <inkml:trace contextRef="#ctx0" brushRef="#br0" timeOffset="-175759.3115">13155 786 364 0,'0'-8'132'0,"0"8"-100"0,-15-5-12 0,0 5 88 31,11 5-64-31,-16 3-28 0,1 1-12 0,-10 0 32 16,4 4-24-16,-14 0 96 16,15 4-60-16,-10 0 100 15,10 0-84-15,-5 14 24 16,9-10-52-16,11 14 32 15,9 4-40-15,9-9 12 16,11 4-24-16,9-3 28 31,0-1-28-31,10-22-136 0,5 5 64 0,9-13-368 16,-9 0 236-16</inkml:trace>
          <inkml:trace contextRef="#ctx0" brushRef="#br0" timeOffset="-175383.6463">13373 1296 540 0,'-14'-9'200'0,"14"9"-156"0,-25 9-12 0,11 0 104 15,4 4-80-15,-9 4 84 16,4 4-80-16,0 1-24 16,6 0-20-16,9-5 4 15,5 4-12-15,9-8 24 16,11 0-20-16,4-8 4 15,0-5-8-15,0-9 12 16,0 5-12-16,-5-14-20 16,-4 1 4-16,-15-4-56 15,0 12 32-15,-15-13-132 16,5 14 88-16</inkml:trace>
          <inkml:trace contextRef="#ctx0" brushRef="#br0" timeOffset="-177158.5218">13383 264 728 0,'15'-5'268'0,"-15"5"-208"0,58 5-16 0,-19-5 80 15,4 4-76-15,45-13 76 16,4 1-68-16,44-1 4 16,0 5-36-16,25-9-4 15,-25 9-12-15,9-18 20 16,-18 18-16-16,-6-5-4 15,-24 5-4-15,-29-5 12 16,-14 5-8-16,-25-5-92 16,-14 9 48-16,-30-8-280 15,-9 8 176-15</inkml:trace>
          <inkml:trace contextRef="#ctx0" brushRef="#br0" timeOffset="-176753.371">13553 536 476 0,'19'0'176'0,"-19"0"-136"0,25-9-12 0,-6 1 120 16,5 8-88-16,15-9 72 15,0 5-76-15,19 8-20 16,1 5-24-16,9 12-12 15,-5 9 4-15,0 9-32 16,-9 0 16-16,-6 9 12 16,-9-5 4-16,-20 0 16 15,-9 0-12-15,-24-4 24 16,-6 0-20-16,-24-4 24 16,-4-5-24-16,-10-4 12 15,4-5-12-15,15-12 64 16,5-5-44-16,0-17 40 15,20 5-40-15,19-18-8 16,9 4-16-16,25-8-16 16,10 4 4-16,14 0 4 15,0 9 0-15,10-1-12 16,-10 10 8-16,-5-1-32 16,-9 1 20-16</inkml:trace>
          <inkml:trace contextRef="#ctx0" brushRef="#br0" timeOffset="-177458.3722">13674-229 404 0,'5'-43'148'0,"-5"43"-112"0,10-39-12 0,0 22 136 15,-1 4-92-15,11-8 88 16,4 3-92-16,20 1 12 16,-5 4-44-16,19 17-4 15,5 9-16-15,-4 26 0 16,-6 4-4-16,-4 14 28 16,-15 3-20-16,-20-4 12 15,6-4-16-15,-40-9 44 16,1-4-28-16,-25-9-4 15,-9 1-16-15,-11-10 12 16,16 1-12-16,-6-18 16 16,11 0-16-16,-1-12-4 15,15-1 0-15,4-13-32 16,11 5 16-16,9-9-12 16,10 5 12-16,9-1-28 15,11 5 24-15,14 0-4 16,9 8 12-16,11 9-44 15,-1 4 24-15</inkml:trace>
          <inkml:trace contextRef="#ctx0" brushRef="#br0" timeOffset="-176508.7194">14505 804 580 0,'-5'0'216'0,"5"0"-168"0,10-5-12 0,0 1 68 15,4 4-64-15,16-4 28 16,8 4-40-16,16-5 0 16,4 5-16-16,5 0 20 15,-4 9-20-15,-6-9-108 16,-14 4 48-16</inkml:trace>
          <inkml:trace contextRef="#ctx0" brushRef="#br0" timeOffset="-176269.2847">14874 562 364 0,'-14'-5'132'0,"14"5"-100"0,-20 26-12 16,11-13 228 0,-11 13-140-16,-9 4 88 15,10 5-112-15,-10 4 40 16,9-5-72-16,-4 1 24 15,9 0-44-15,6-5-8 16,13-4-16-16,6-5 20 16,5 1-16-16,4-9-284 0,5 4 144 0,1-8-492 15,4 4 344-15</inkml:trace>
          <inkml:trace contextRef="#ctx0" brushRef="#br0" timeOffset="-181182.8894">9268 303 612 0,'0'-5'228'0,"0"5"-180"0,10-4-12 16,-1 0 116-1,6 4-92-15,43-9 52 16,1 0-64-16,52-8 72 16,1 9-68-16,58-10 28 0,-5 5-48 0,20 0-8 31,-15 9-16-31,5-18 28 0,-20 14-20 0,-4-5-4 16,-15 4-8-16,-34-4 4 15,-19 9-4-15,-25-9 8 16,-24 9-8-16,-34-5-204 15,-5 9 108-15,-44 4-308 16,1 5 228-16</inkml:trace>
          <inkml:trace contextRef="#ctx0" brushRef="#br0" timeOffset="-180671.905">9613 497 456 0,'-97'13'168'0,"97"-13"-128"0,-25 9-16 0,25-5 60 16,10 5-52-16,5-5-4 16,9 5-16-16,25-1 76 15,4 5-44-15,20 4 12 16,0 5-32-16,9 8 32 16,1 5-32-16,0-1 4 15,-11 1-16-15,-13-1-8 16,-11-3 0-16,-28-1 40 15,-6-4-24-15,-28 0 24 16,-11 0-24-16,-23-9 8 16,4 0-16-16,-14-17 44 0,9 0-28 15,1-17 12-15,-1 4-24 16,15-17 8-16,10 8-12 0,19-12-16 16,10 3 0-16,19-8-16 15,5 5 12-15,25-5 40 16,-6 13-20-16,20 5-8 15,-5 8-8-15,20 13 12 16,-5 13-4-16,-5 4-12 16,-10 9 4-16,-5 0 12 15,-9 0-4-15,-6 4 8 16,-9 0-8-16,-4-4 16 16,-6 0-12-16,-5 0 4 15,1 4-4-15,-11 9-84 16,6-9 40-16,-5 9-144 15,-1 8 100-15,-4-8-208 16,0 0 160-16,-5-9-132 16,5 5 148-16</inkml:trace>
          <inkml:trace contextRef="#ctx0" brushRef="#br0" timeOffset="-181542.3014">9904-293 312 0,'34'-31'112'0,"-14"23"-84"15,9-5-12-15,-10 13 144 16,6 9-92-16,-1 12 36 16,10 5-64-16,-5 13 40 15,5 0-48-15,-5 8 4 16,-4-4-24-16,-21-4 36 15,6 0-24-15,-34-9 20 16,4-4-24-16,-18-8 16 16,13-5-20-16,-28-13 8 15,14-5-12-15,-19-16 0 16,9 3-4-16,5-12 4 0,-4 9-8 0,23-5-28 16,1 13 12-16,34 4-32 15,4 9 28-15,20 4 4 16,15 9 12-16,9 9 8 15,1-5-4-15,4 5-152 16,5 4 80-16,0-9-316 16,-20 5 216-16</inkml:trace>
          <inkml:trace contextRef="#ctx0" brushRef="#br0" timeOffset="-180413.0889">10837 726 508 0,'-5'-9'188'0,"5"9"-148"0,5 0-8 0,-5 9 168 16,0-5-116-16,-5 13 88 31,0 14-100-31,-14-1 8 16,4 0-48-16,-19 18 12 0,0-1-24 0,-24 9 8 15,5 0-16-15,-15-4 20 16,9-4-20-16,6-14-240 16,19-3 120-16</inkml:trace>
        </inkml:traceGroup>
      </inkml:traceGroup>
    </inkml:traceGroup>
    <inkml:traceGroup>
      <inkml:annotationXML>
        <emma:emma xmlns:emma="http://www.w3.org/2003/04/emma" version="1.0">
          <emma:interpretation id="{B067B72E-3EF6-4E63-86CA-E86B15C7DAAC}" emma:medium="tactile" emma:mode="ink">
            <msink:context xmlns:msink="http://schemas.microsoft.com/ink/2010/main" type="paragraph" rotatedBoundingBox="3853,3260 16967,3742 16900,5550 3787,50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D82DC5-5873-43E4-9F3F-49A8E38486E1}" emma:medium="tactile" emma:mode="ink">
              <msink:context xmlns:msink="http://schemas.microsoft.com/ink/2010/main" type="line" rotatedBoundingBox="3853,3260 16967,3742 16900,5550 3787,5068"/>
            </emma:interpretation>
          </emma:emma>
        </inkml:annotationXML>
        <inkml:traceGroup>
          <inkml:annotationXML>
            <emma:emma xmlns:emma="http://www.w3.org/2003/04/emma" version="1.0">
              <emma:interpretation id="{96AA2312-92E7-4821-9C90-76A1FEF4C3BC}" emma:medium="tactile" emma:mode="ink">
                <msink:context xmlns:msink="http://schemas.microsoft.com/ink/2010/main" type="inkWord" rotatedBoundingBox="3851,3314 8684,3492 8631,4925 3798,474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66333.8715">2495 2803 840 0,'-5'-4'312'0,"5"4"-244"0,39-5-16 16,-10 1-20 0,1 0-28-16,38-9 32 15,9 4-20-15,25-8 4 16,0 4-12-16,-4-9-24 0,-16 9 8 15,-9-4 12-15,-5 4 0 0,-24 5-20 16,-10 3 8-16,-20 5 12 16,1 9 0-16,-15 4-12 15,0 4 4-15,-10 5 4 16,5 4 0-16,-9 4 16 16,9 4-8-16,-10 10-20 15,6 3 4-15,-6 14 4 16,5-5 4-16,-14 21 24 15,9 1-12-15,-23 13 4 16,8-5-8-16,-18 1-24 16,4-10 8-16,-9-16 12 15,14-9 0-15,0-9 8 16,15-13-8-16,-1-17 112 16,16 0-64-16,4-26 8 15,5-4-40-15,5-39-12 16,0-5-4-16,-1-25 20 15,1 8-12-15,-19-8-12 16,4 21-4-16,-19-4 20 16,5 17-8-16,-15-4 40 15,5 13-24-15,0-1-24 16,9 19 0-16,1-6 0 16,9 14 0-16,6 4-28 15,9 9 16-15,9 4-144 16,11 4 84-16,9 5-556 15,0 8 344-15</inkml:trace>
          <inkml:trace contextRef="#ctx0" brushRef="#br0" timeOffset="-165507.9342">3797 2842 840 0,'-9'-4'312'0,"9"4"-244"0,58-9-16 0,-29 5 48 16,5 8-64-16,24-8 12 16,6 4-28-16,23-9 16 15,5 5-24-15,5-5-128 16,-9 5 64-16,-20-5-160 15,-5 9 124-15,-34-4-120 16,-9 8 120-16,-30-4-176 16,0 9 152-16,-33-1 16 15,4 10 60-15,-10-5 24 16,5 4 12-16,-4 5 112 16,14 3-60-16,0 14 164 15,9 0-120-15,1 30 8 16,10 5-64-16,-1 29 0 15,5-3-24-15,-4-1-8 16,9-8-4-16,-15-14 4 16,6-3-4-16,-6-14 16 15,-4-12-12-15,-10-9 4 16,10-5-4-16,-20-12 4 16,15-5-8-16,-20-13 16 15,15-4-12-15,0-8 32 16,15 3-24-16,14-8 84 15,10 9-56-15,19 0 76 16,5 4-68-16,25 0 72 16,-1 0-72-16,44 4 16 0,5 0-36 15,10 1-4-15,0 3-16 0,-5-3-132 16,-25 3 68-16</inkml:trace>
          <inkml:trace contextRef="#ctx0" brushRef="#br0" timeOffset="-165122.909">4623 3218 684 0,'-53'-22'252'0,"53"22"-192"0,-73-17-20 0,34 13 136 15,5 8-104-15,-24 4 96 16,4 5-100-16,-14 13 28 15,15 9-56-15,-1 17 20 16,16 4-32-16,8 4 0 16,16-4-16-16,14-4 20 15,5-9-20-15,38-12 24 16,16-5-24-16,23-26 32 16,1 0-28-16,9-26 4 15,-9 8-12-15,-20-20-32 16,-10 7 12-16,-14-20 4 15,-14 7 8-15,-30-12 8 16,5 9-4-16,-20-1-28 0,1 18 12 16,-5 0 24-16,4 8-8 15,20 5-112-15,10 8 56 0,24 1-420 16,10 3 264-16</inkml:trace>
          <inkml:trace contextRef="#ctx0" brushRef="#br0" timeOffset="-167819.4199">771 2682 424 0,'4'-13'156'0,"-13"9"-120"0,4 0-8 16,0-1 236 0,10 10-148-16,-5-10 80 15,0 5-120-15,0-4-24 0,0 4-32 0,-5-9 20 16,5 5-24-16,-15-9 12 15,1 9-16-15,-20-5-32 16,0 5 8-16,-15-5-12 16,6 5 12-16,-16-9 36 15,16 4-16-15,-11-4-16 16,15 5 0-16,-5-5-4 16,15 8 4-16,-5-3 0 15,15 3 0-15,-1 5 0 16,11 5 0-16,-11 8-12 15,11 8 12-15,-11 18 4 16,6 9 4-16,-6 16-12 16,6 6 8-16,-11-1 12 15,6-5-4-15,-10 1-12 16,9 0 4-16,-4-9 4 16,5-4 0-16,-6-5 0 15,6-8 0-15,-5 0 8 16,9-4-4-16,-9-14 16 15,19 5-12-15,-15-13-4 16,15 4 0-16,1 5-16 16,4-5 8-16,9-8-4 15,11 13 0-15,14-14 24 16,5 9-8-16,9-12-4 16,1 3 0-16,-1-8 4 0,-4 9-4 15,-10-9-12-15,0 0 4 16,-10 4-148-16,-9 1 84 15,4-1-192-15,-4 5 148 16</inkml:trace>
          <inkml:trace contextRef="#ctx0" brushRef="#br0" timeOffset="-167547.3821">66 3149 652 0,'10'-13'244'0,"-10"13"-192"0,14-9-12 0,-4 5 92 16,0 4-80-16,14-5 52 16,5 5-64-16,5 0 24 15,5 9-36-15,10-5 0 16,-1 5-16-16,11-13 28 15,-11 8-24-15,11-8-100 16,-11 4 40-16,6-9-492 16,-11 5 296-16</inkml:trace>
          <inkml:trace contextRef="#ctx0" brushRef="#br0" timeOffset="-167320.7116">382 2354 736 0,'-5'-9'272'0,"5"9"-208"0,19 5-20 0,-9-5 88 16,10 0-80-16,23-5 40 16,6 5-52-16,19-4 12 15,5 4-32-15,5 0 16 16,-6 9-20-16,1-5-412 15,-5 5 212-15</inkml:trace>
          <inkml:trace contextRef="#ctx0" brushRef="#br0" timeOffset="-167097.5506">1067 2937 632 0,'-15'0'236'0,"15"0"-184"0,15 13-16 15,-5-13 148 1,14 4-108-16,34-4 24 16,1 5-60-16,23-10-16 15,15 5-16-15,-9-4-316 16,-15 8 172-16</inkml:trace>
          <inkml:trace contextRef="#ctx0" brushRef="#br0" timeOffset="-166930.5139">1286 3166 652 0,'-44'13'244'0,"44"-13"-192"0,14 13-12 0,-4-9 128 15,10 5-100-15,14-1 24 16,4 5-52-16,30-4 8 15,-9 0-28-15,-1-5-476 16,5 0 248-16</inkml:trace>
          <inkml:trace contextRef="#ctx0" brushRef="#br0" timeOffset="-166056.4264">2087 3244 912 0,'0'-9'340'0,"0"9"-264"0,44-9-24 0,-10 5 80 15,0 8-84-15,19 1 0 16,6 3-32-16,4 1-36 15,5 0 8-15,5-9-436 16,0 8 248-16</inkml:trace>
        </inkml:traceGroup>
        <inkml:traceGroup>
          <inkml:annotationXML>
            <emma:emma xmlns:emma="http://www.w3.org/2003/04/emma" version="1.0">
              <emma:interpretation id="{0C823491-EFA5-4A12-A587-DDD904A5C9CF}" emma:medium="tactile" emma:mode="ink">
                <msink:context xmlns:msink="http://schemas.microsoft.com/ink/2010/main" type="inkWord" rotatedBoundingBox="9434,3465 13190,3603 13124,5411 9367,527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164961.9798">5435 3308 880 0,'0'0'328'0,"0"0"-256"0,43 22-16 0,-28-13 132 16,9 4-112-16,25-9-28 16,4 5-32-16,15-9 0 15,5 0-8-15,0-5-460 16,-5 1 244-16</inkml:trace>
          <inkml:trace contextRef="#ctx0" brushRef="#br0" timeOffset="-164652.6307">6416 3313 780 0,'-10'17'288'0,"10"-17"-224"0,0 65-20 16,0-22 76-16,5-4-76 0,0 26 36 15,10 4-48 1,-11 8 16-16,6-3-28 0,-15 12-8 16,0-4-8-16,-24 0 64 15,5-8-36-15,-25-9 84 16,6-14-64-16,-40-12 0 15,10-9-32-15,-24-17 24 16,10-8-28-16,4-40-32 16,25 1 8-16,24-40-616 15,19 5 344-15</inkml:trace>
          <inkml:trace contextRef="#ctx0" brushRef="#br0" timeOffset="-162506.7855">6776 2825 904 0,'29'-39'332'0,"-29"39"-256"0,0 8-24 0,-5 1 44 16,5-5-64-16,0 14 4 15,0 8-20-15,5 0-256 16,14-1 128-16</inkml:trace>
          <inkml:trace contextRef="#ctx0" brushRef="#br0" timeOffset="-162490.1503">7232 3075 624 0,'-19'13'228'0,"19"-13"-176"0,-24 0-16 0,9 4 132 16,10 9-100-16,-9 5 16 15,-1 12-48-15,-5 9 28 16,6 4-36-16,-6 17 20 15,16 1-28-15,-16 4 36 16,10-9-32-16,6-4 12 16,4-5-20-16,0-12 8 15,9-1-12-15,16-21 0 16,-1-4-4-16,15-22-96 16,5 0 52-16,4-22-60 15,-4 5 56-15,-5-4 12 16,-5 3 16-16,-10 5-8 15,0 14 12-15,-9 12 76 16,4 12-40-16,6 14 28 16,-1 5-36-16,15 3 0 15,9 1-12-15,6-14 12 16,4 1-12-16,5-13 16 16,5-9-16-16,-9-18 32 15,-11 5-24-15,-24-26 20 16,1 9-20-16,-35-17 8 15,5-1-12-15,-29 1 20 16,10 3-20-16,-5 1-4 16,14 13-4-16,1-4-200 15,14 12 108-15,19-4-544 0,15 9 348 0</inkml:trace>
          <inkml:trace contextRef="#ctx0" brushRef="#br0" timeOffset="-162482.1901">8758 2881 924 0,'-15'-4'340'0,"15"4"-260"0,-29 30-28 0,14-4 44 15,6-5-64-15,-16 27 48 16,1 4-44-16,0 43 0 16,0-9-24-16,-1 22 12 15,6-4-16-15,-5-18 4 16,14-13-4-16,-5-12-8 15,10-14 4-15,-4-16 48 16,-1-6-28-16,10-20-28 16,0-1 0-16,0-21-16 15,10-5 8-15,-5-38-36 16,4 4 28-16,16-44-72 16,9 10 52-16,9-5-28 15,-4 21 44-15,19 9-8 16,-9 14 20-16,4 12 88 15,-14 17-44-15,-5 14 96 16,-9 16-72-16,-1 22 52 16,-9 18-64-16,-6 25 48 15,11 9-52-15,4 22-12 0,0-18-16 16,5 1 24-16,5-1-20 0,-4-21-40 16,-1-13 12-16,-10-13-264 15,1-5 156-15</inkml:trace>
          <inkml:trace contextRef="#ctx0" brushRef="#br0" timeOffset="-162477.1448">8549 2695 976 0,'-24'-30'360'0,"24"30"-280"0,9-13-20 16,6 4 64-16,9 5-80 16,39-13 24-1,15 4-36-15,34 0 4 0,-10 9-20 0,10 4-288 16,-30 8 144-16</inkml:trace>
          <inkml:trace contextRef="#ctx0" brushRef="#br0" timeOffset="-162479.2121">8583 3572 924 0,'-24'-30'340'0,"24"30"-260"0,14-13-28 0,-4 0 124 15,9 8-108-15,20-12 36 16,10 0-64-16,33 0-4 15,-4 4-24-15,-5-5-140 16,0 5 72-16,-10 5-704 16,-5-1 420-16</inkml:trace>
        </inkml:traceGroup>
        <inkml:traceGroup>
          <inkml:annotationXML>
            <emma:emma xmlns:emma="http://www.w3.org/2003/04/emma" version="1.0">
              <emma:interpretation id="{9756DB5A-474B-442C-B7D6-88BEDE4DC6AF}" emma:medium="tactile" emma:mode="ink">
                <msink:context xmlns:msink="http://schemas.microsoft.com/ink/2010/main" type="inkWord" rotatedBoundingBox="14523,3894 16958,3983 16931,4725 14496,463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62471.1895">12989 3015 624 0,'-29'0'228'0,"29"0"-176"0,-73-9-16 16,15 9 8-1,0 9-32-15,-64-1 4 16,6 14-8-16,-69 4 48 16,10 0-32-16,-48 8 52 15,33 1-44-15,-24 12 56 16,40-8-52-16,4 4 0 16,43-4-20-16,20-8 8 15,25-1-16-15,23-13-524 0,25 0 284 16</inkml:trace>
          <inkml:trace contextRef="#ctx0" brushRef="#br0" timeOffset="-162086.6668">11148 2911 436 0,'-112'26'160'0,"112"-26"-124"0,-116 65-8 0,57-35 160 15,21 0-108-15,-26 18 28 16,16 4-64-16,-10 8 0 16,14-4-28-16,5-4 44 15,15-5-32-15,14-8 4 16,15-4-20-16,19-5 28 16,10 0-24-16,24-4-24 15,6 0 4-15,33-4 16 16,5 4-4-16,5-9-40 15,-15 0 20-15,-14-12-16 16,-10 3 16-16,-25-16 44 16,-4-1-20-16,-29-21 156 15,-15-5-92-15,-24-17 116 16,0 5-108-16,-25-22 8 16,-4 13-52-16,0-5-16 0,9 14-16 15,5-1-16-15,20 18 4 16,14 4-444-16,20 9 240 15</inkml:trace>
        </inkml:traceGroup>
      </inkml:traceGroup>
    </inkml:traceGroup>
    <inkml:traceGroup>
      <inkml:annotationXML>
        <emma:emma xmlns:emma="http://www.w3.org/2003/04/emma" version="1.0">
          <emma:interpretation id="{E08714D4-F5F3-428F-863D-3CE08EBDED70}" emma:medium="tactile" emma:mode="ink">
            <msink:context xmlns:msink="http://schemas.microsoft.com/ink/2010/main" type="paragraph" rotatedBoundingBox="6364,5099 13196,5069 13198,5629 6367,56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5D08181-642C-49CF-81F2-1CC4EDEB0AE6}" emma:medium="tactile" emma:mode="ink">
              <msink:context xmlns:msink="http://schemas.microsoft.com/ink/2010/main" type="inkBullet" rotatedBoundingBox="6364,5099 8050,5091 8052,5652 6367,5659"/>
            </emma:interpretation>
            <emma:one-of disjunction-type="recognition" id="oneOf7">
              <emma:interpretation id="interp11" emma:lang="" emma:confidence="0">
                <emma:literal>-</emma:literal>
              </emma:interpretation>
            </emma:one-of>
          </emma:emma>
        </inkml:annotationXML>
        <inkml:trace contextRef="#ctx0" brushRef="#br0" timeOffset="-150239.9796">2495 4159 228 0,'-5'-34'84'15,"5"34"-64"-15,0-22-8 0,-4 13 72 16,4 9-48-16,-5 0 12 15,0 0-28-15,-5 22-4 16,0 0-8-16,-9 16 116 16,9 10-68-16,-4 8-20 15,9-4-24-15,-5 0 20 16,20-5-16-16,-5-8 4 16,14-4-12-16,-4-14 4 15,4-3-8-15,5-10 32 16,10-8-20-16,0-21-4 15,5 8-8-15,20-18 12 0,-11 1-8 16,11 4-28-16,-1 13 8 0,-10-4-20 16,1 8 16-16,-5 18 0 15,-5 8 8-15,-5 9 8 16,0 4 0-16,0 1 8 16,-15 8-4-16,5-9 32 15,5-4-20-15,-9-13-12 16,-6 4-8-16,-4-4 48 15,0-5-24-15,0-8 0 16,-1 0-12-16,-4-8-16 16,5 4 4-16,5-9-4 15,-1 13 0-15,6-5-20 16,-1 10 16-16,5-5-12 16,5 8 12-16,20-3 44 15,4-1-20-15,15-8 80 16,0 4-56-16,5-13 32 15,-5 4-40-15,-9-4 0 16,-11 4-16-16,-14-8 124 16,-5 4-72-16,-9-4 32 15,-1 4-56-15,-4-4-4 16,-1 4-24-16,1-5-8 16,4 5 0-16,6 5-612 15,-1 12 332-15</inkml:trace>
      </inkml:traceGroup>
      <inkml:traceGroup>
        <inkml:annotationXML>
          <emma:emma xmlns:emma="http://www.w3.org/2003/04/emma" version="1.0">
            <emma:interpretation id="{C175CEBA-20F1-4CC4-A7D2-E485459460F5}" emma:medium="tactile" emma:mode="ink">
              <msink:context xmlns:msink="http://schemas.microsoft.com/ink/2010/main" type="line" rotatedBoundingBox="10440,5204 13196,5191 13198,5563 10442,5575"/>
            </emma:interpretation>
          </emma:emma>
        </inkml:annotationXML>
        <inkml:traceGroup>
          <inkml:annotationXML>
            <emma:emma xmlns:emma="http://www.w3.org/2003/04/emma" version="1.0">
              <emma:interpretation id="{2AAAB633-E7D8-485B-B302-AB95E46CBA76}" emma:medium="tactile" emma:mode="ink">
                <msink:context xmlns:msink="http://schemas.microsoft.com/ink/2010/main" type="inkWord" rotatedBoundingBox="10440,5204 13196,5191 13198,5563 10442,557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49082.3522">6795 4237 260 0,'-39'-22'96'0,"39"22"-76"0,-34-8-4 0,20-1 36 16,4 18-32-16,-14-9 8 15,4 0-16-15,-9 8 56 16,10 5-40-16,-16 9 84 15,11-1-60-15,0 18 60 16,0-4-60-16,9 4 4 16,5 0-32-16,10-5-4 15,5 1-12-15,15-9 12 16,4 0-12-16,15-14 4 16,5 1-4-16,14-17-8 15,10 8 4-15,-5-17 28 16,5 9-16-16,15-26 4 15,-1 8-12-15,25-12-16 0,-5 4 4 16,0-5-16-16,-10 13 12 16,1-4-12-16,-11 14 8 0,-9 7 24 15,-5 10-4-15,-14 3-40 16,-1 5 20-16,-19 4 20 16,-10-4-4-16,-14 13 20 15,-5-4-16-15,-20-5 16 16,1 5-16-16,-15-5 4 15,4-4-4-15,-4 4 4 16,5-4-8-16,0-8-4 16,9-1 4-16,10-8 4 15,5 4-4-15,10-9-28 16,5 0 12-16,19-4-4 16,4 5 8-16,21-1-12 15,-1 9 12-15,20 4-24 16,-5 5 20-16,4 0 24 15,-9 4-8-15,0-5 0 16,-9 5 0-16,9-13 12 16,0 4-8-16,14-12 4 15,1 4-4-15,19-18 80 16,-15 5-44-16,1-22 48 16,-10 4-52-16,-10-17 8 15,-15 9-32-15,-19 0 8 16,-5 4-12-16,-24 22-360 15,-5 4 192-15</inkml:trace>
        </inkml:traceGroup>
      </inkml:traceGroup>
    </inkml:traceGroup>
    <inkml:traceGroup>
      <inkml:annotationXML>
        <emma:emma xmlns:emma="http://www.w3.org/2003/04/emma" version="1.0">
          <emma:interpretation id="{CC11A57A-5E21-4564-8E51-CBB4BE4EBF8C}" emma:medium="tactile" emma:mode="ink">
            <msink:context xmlns:msink="http://schemas.microsoft.com/ink/2010/main" type="paragraph" rotatedBoundingBox="4535,5884 21209,6016 21192,8097 4519,79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D84E10-0D7C-4485-B0EE-20325FE804CE}" emma:medium="tactile" emma:mode="ink">
              <msink:context xmlns:msink="http://schemas.microsoft.com/ink/2010/main" type="line" rotatedBoundingBox="4535,5884 21209,6016 21192,8097 4519,7965"/>
            </emma:interpretation>
          </emma:emma>
        </inkml:annotationXML>
        <inkml:traceGroup>
          <inkml:annotationXML>
            <emma:emma xmlns:emma="http://www.w3.org/2003/04/emma" version="1.0">
              <emma:interpretation id="{3A5E7299-DD95-4370-8AAF-6D28F41E790B}" emma:medium="tactile" emma:mode="ink">
                <msink:context xmlns:msink="http://schemas.microsoft.com/ink/2010/main" type="inkWord" rotatedBoundingBox="4533,6124 9092,6160 9080,7583 4522,754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92979.0088">2583 5653 164 0,'-15'-8'60'0,"15"8"-44"0,-5 13-8 16,-4 0 112-16,-6 13-68 15,-4-1 104-15,-6 10-92 16,-4 4 32-16,-19 0-56 15,-11 0 56-15,-9-5-56 16,-5-4 0-16,-4 1-24 0,4-1-12 16,0 0 0-16,10-4 28 0,4 4-16 15,6-4-12-15,14-4-8 16,5-1-32-16,0 1 20 16,10 4-260-1,19 0 156-15,0 0-208 16</inkml:trace>
          <inkml:trace contextRef="#ctx0" brushRef="#br0" timeOffset="-93595.1056">654 5377 196 0,'-10'-9'72'0,"1"5"-56"0,4-5-4 0,5 9 100 16,0 0-64-16,0 0 16 16,5-8-40-16,4 8 24 15,6-9-32-15,9 5 20 16,10-1-20-16,10 5 8 16,9 0-12-16,1 5 12 15,4-5-16-15,5 0 4 16,10 0-4-16,5 0 4 15,9 0-8-15,1 4 8 16,-1-4-8-16,-14-4-4 16,-15 4 4-16,-4 4 12 15,-10-4-8-15,-10 0 24 16,-5 0-20-16,-10-9 32 0,-9 9-28 16,0 0 4-16,-10 0-12 0,0 0-16 15,-5 0 4-15,0 0 4 16,-5 9 0-16,5-5 8 15,-4 1-4-15,-1-1-4 16,5 0 4-16,-5 5-4 16,1-5 0-16,-6 9 0 15,0 0 0-15,1 5 8 16,-6 12-4-16,-14 13-28 16,-5 17 12-16,-9 22-4 15,-6 5 8-15,6-1 24 16,-15-4-8-16,14 0-4 15,5 0 0-15,6-4-16 0,8-9 8 16,-8-13 20-16,8-8-8 16,-4-14 16-16,10-21-16 15,-10-17 32 1,0-18-24-16,5-16 12 0,-10-10-16 16,0-4 0-16,0 5-4 15,0-14-16-15,1 1 4 16,-1-1 4-16,5 5 0 15,5-4-12-15,4 4 8 16,6 8 4-16,4 1 0 16,6 8-12-16,4 9 8 15,5-1-4-15,9 14 0 16,1 0 8-16,5 8 0 0,-1 5-28 16,6 8 16-1,4 5-180-15,5-1 104 16,10 10-304-16</inkml:trace>
          <inkml:trace contextRef="#ctx0" brushRef="#br0" timeOffset="-93261.2588">1810 5766 312 0,'20'17'112'0,"-1"5"-84"0,25 8-12 0,-10-9 72 16,14 5-52-16,11 0 76 15,4 4-64-15,15-4 0 16,-1 5-28-16,-4-6-12 15,-14 6-4-15,13-5 28 16,-13-5-16-16,-16-4 32 16,-4-4-32-16,-10-4-32 15,-4-5 8-15,-1-8-404 16,-9-5 224-16,9-4-8 0</inkml:trace>
          <inkml:trace contextRef="#ctx0" brushRef="#br0" timeOffset="-90560.1275">4278 5494 260 0,'0'-26'96'0,"0"26"-76"0,-5-13-4 0,5 4 44 16,-9 0-36-16,-1 1 24 16,0-1-28-16,-4 9-8 15,-11-13-8-15,1 13 4 16,-10-8-4-16,0 8-12 16,5 0 4-16,-5-9 20 15,-10 0-8-15,10 9-20 16,-5-8 4-16,-4 8 4 15,4-5 4-15,-10 5 8 16,-4 5-4-16,4-5-20 0,10 8 8 16,-4 5 32-16,4-8-16 15,5 3-16-15,0 1 0 16,5-1 4-16,4 5 4 16,1 0-12-16,5 5 8 15,4-1-24-15,5 13 16 16,1 0 40-16,-1 18-16 15,10 8 60-15,-10 17-40 16,10 1-16-16,-5-5-8 16,-4 0 0-16,-1 5-4 15,-5-5 8-15,1 0-8 16,4-5 8-16,0-7-8 16,-4-6 8-16,4-3-8 15,0-22 8-15,0 4-8 0,6-17 8 16,4 4-8-16,0-8-4 15,4 0 4-15,6-9-24 16,5 0 12-16,4 0 12 16,6 0 0-16,4 0-4 15,10 8 4-15,14-8-16 16,15 9 8-16,0 0 4 16,0 3 0-16,-5-3 16 15,0 4-8-15,-9-4 16 16,-10-1-16-16,-10-3 16 15,-10 3-16-15,-5-3-260 16,-4-1 140-16,-15-4-152 0</inkml:trace>
          <inkml:trace contextRef="#ctx0" brushRef="#br0" timeOffset="-90288.5901">3287 6107 228 0,'5'-13'84'0,"10"13"-64"0,14-9-8 16,-10 9 84-16,10 0-56 16,15 0 80-16,14 0-68 0,6 0 8 15,4 0-36-15,-5 5-4 16,0-1-12-16,-5-4 28 15,-4 0-20-15,-11 0-12 16,-9-4-8-16,-4-1-436 16,-11 1 240-16,0 4 80 15</inkml:trace>
          <inkml:trace contextRef="#ctx0" brushRef="#br0" timeOffset="-89931.1166">3666 5226 364 0,'15'-9'132'0,"-6"1"-100"0,16 8-12 15,-6-5 96-15,5-3-68 16,6-1 60-16,9 0-64 16,-1 9 16-16,1-8-40 15,5-1 0-15,0 5-12 16,-1-5 12-16,11 9-12 0,4 0 24 0,5 0-20 15,0 9-136-15,1-5 68 16,4 5-344 0</inkml:trace>
          <inkml:trace contextRef="#ctx0" brushRef="#br0" timeOffset="-89539.5744">4808 6133 236 0,'-15'0'88'0,"15"4"-68"0,15-4-4 0,4 0 68 16,20-4-48-16,20-1-12 16,23 1-16-16,1 4-8 15</inkml:trace>
          <inkml:trace contextRef="#ctx0" brushRef="#br0" timeOffset="-89688.4699">4866 5796 156 0,'29'-17'56'0,"-4"17"-44"0,14 0-4 16,-5 0 8-1,-10 4-12-15,24 0 16 16,6 5-12-16</inkml:trace>
        </inkml:traceGroup>
        <inkml:traceGroup>
          <inkml:annotationXML>
            <emma:emma xmlns:emma="http://www.w3.org/2003/04/emma" version="1.0">
              <emma:interpretation id="{5397BBD2-89DF-4D51-906D-80125FAB11AE}" emma:medium="tactile" emma:mode="ink">
                <msink:context xmlns:msink="http://schemas.microsoft.com/ink/2010/main" type="inkWord" rotatedBoundingBox="10089,6134 13188,6158 13173,7977 10075,795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87453.0032">6868 6357 80 0,'5'-17'32'0,"19"17"-24"0,20 0-4 16,-15 4 88-16,10 5-52 16,19 8 28-16,20 13-40 15,-10 5-16 1,5 0-8-16,-10 12-4 15,-10 1 0-15,1 3 16 0,-30 1-8 16,-19-4 16-16,-25-1-16 0,-18-4 48 16,-16-4-28-1,-19 0-24-15,5-17-4 0,10-14 24 16,4-16-12-16,6-10 12 16,14-7-12-16,10-6-8 15,9 1 0-15,15 0 40 16,10 0-24-16,19-1 88 15,29-3-60-15,20-1 84 16,19 9-76-16,5 5 0 16,-5 8-36-16,0 0-12 0,1 4-4 15,-11 1-4 1,-4 8 0-16,-6-5 24 16,1 10-12-16,-20-5 24 15,-19 8-24-15,-10 1-20 16,-9 0 0-16,-20 4-276 15,-5-1 152-15,-19 1-288 0</inkml:trace>
          <inkml:trace contextRef="#ctx0" brushRef="#br0" timeOffset="-87904.6017">6926 6111 228 0,'-10'-8'84'0,"20"8"-64"0,10-9-8 0,-11 9 100 15,6 0-64-15,9-4 52 16,10-1-60-16,20-3 32 16,23 3-40-16,16 1 44 15,4 8-44-15,29-4-8 16,-9 5-12-16,38-1 16 15,-24 0-16-15,-9 1 12 16,-10 3-12-16,-15-8 0 16,-24 9-4-16,-25-1-76 15,-9-8 36-15</inkml:trace>
          <inkml:trace contextRef="#ctx0" brushRef="#br0" timeOffset="-88848.2073">6115 5986 372 0,'0'-4'140'0,"10"8"-112"0,4-4-4 15,1 4 64-15,4 1-52 16,5-1-4-16,6 0-20 16,-1 1 0-16,5-5-8 15,5 0-4-15,-1 0 4 16,1 0 4-16,0 0-4 16,-10-5 24-1,0 5-16-15,-4-4 24 16,-6 4-24-16</inkml:trace>
          <inkml:trace contextRef="#ctx0" brushRef="#br0" timeOffset="-88205.0339">7383 5139 340 0,'82'9'128'0,"-82"-9"-100"0,68 48-8 0,-38-27 52 31,4 1-44-31,0 25-4 16,4 1-12-16,-3 17 16 0,-11-5-16 0,-14 13 12 16,-1-3-12-16,-18-14 0 15,-1 4-4-15,-29-17 20 16,10-4-16-16,-25-17-4 15,-4-5-4-15,-20-17 20 16,15-9-12-16,5-8-4 16,14-9-4-16,25-8-4 15,19-1 0-15,24-4 24 16,5 9-12-16,20 8-20 16,4 5 0-16,1 0 12 15,-1 21 0-15,-14 1-4 16,5 3 4-16,-15 14-236 15,0 4 128-15</inkml:trace>
          <inkml:trace contextRef="#ctx0" brushRef="#br0" timeOffset="-87183.7489">7791 6370 208 0,'0'9'76'0,"0"4"-60"0,0 17-4 16,-10-8 84-16,1 17-56 0,4 8 160 15,0 1-112-15,-10-1 20 16,10 1-64-16,-4-5 44 16,4 0-52-16,10 0 0 15,-5-4-20-15,14-4-4 0,6-1-4 16,-6-8 12-16,11-9-12 15,18-8 4-15,20-22-4 16,20-4-304 0</inkml:trace>
          <inkml:trace contextRef="#ctx0" brushRef="#br0" timeOffset="-86463.4598">8729 5705 436 0,'38'-30'160'0,"-38"30"-124"0,78-22-8 0,-34 22 96 16,0 5-72-16,9 8 16 15,1 4-44-15,-11 17-4 16,1-3-12-16,-10 3 12 15,-5 5-12-15,-24-4 24 16,0-5-20-16,-29-4 24 16,-1 0-24-16,-18-5-12 15,4-3-4-15,-5-5-60 16,10 0 36-16,10-1-24 16,19 1 32-16,5 9-8 15,14 0 16-15,16 16-8 16,8 1 8-16,-4 13 24 15,5-4-4-15,-5-1 4 16,-5-4-4-16,-9-4 48 0,-10-4-32 16,-20-5 52-16,-14 0-44 15,-25-8 4-15,-19-9-24 0,-10-5 12 16,-4-3-16-16,9-10 4 0,-5 1-4 16,29-9-8-16,15 0 4 15,5 0-384 1,10-4 208-16,14-9-188 15</inkml:trace>
          <inkml:trace contextRef="#ctx0" brushRef="#br0" timeOffset="-86895.4812">8777 5653 104 0,'10'-4'36'0,"-10"4"-28"0,5 35 0 16,-5-5 216-1,5 0-124-15,-10 18 56 16,-5-1-92-16,-5 14-20 15,1-5-28-15,-1 8 16 16,-4 1-20-16,-5 4 12 16,4-8-12-16,6-14 12 0,9-4-16 0,-15-12 16 15,15-10-16-15</inkml:trace>
          <inkml:trace contextRef="#ctx0" brushRef="#br0" timeOffset="-86249.8573">8704 5355 600 0,'10'-26'224'0,"-10"26"-176"0,63-17-12 0,-24 9 44 15,0-1-52-15,19 5 16 16,1 4-28-16,13-18 0 16,1 18-8-16</inkml:trace>
        </inkml:traceGroup>
        <inkml:traceGroup>
          <inkml:annotationXML>
            <emma:emma xmlns:emma="http://www.w3.org/2003/04/emma" version="1.0">
              <emma:interpretation id="{DFD20B54-A004-443D-A8DA-5DCD010C4D32}" emma:medium="tactile" emma:mode="ink">
                <msink:context xmlns:msink="http://schemas.microsoft.com/ink/2010/main" type="inkWord" rotatedBoundingBox="14084,6149 17273,6174 17258,8066 14069,804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84346.9012">11775 6409 236 0,'48'-17'88'0,"-48"17"-68"0,127 8-4 0,-74 5 36 16,-4 5-32-16,28 16-20 16,6 5 0-16,5 4 0 15,9 5 0-15,-15 12-12 16,-28 1 8-16,-30-1 84 15,-34 1-48-15,-24 3 0 0,-24-3-20 16,-5-14 112-16,-5-21-68 16,-5-8 76-1,-5-31-76-15,20-18 32 0,9-16-52 16,15-9-20-16,34 8-8 16,20 9 0-16,19 1-4 0,19 3 16 15,25 9-12-15,9 9-276 16</inkml:trace>
          <inkml:trace contextRef="#ctx0" brushRef="#br0" timeOffset="-84646.1818">11925 6163 684 0,'-68'-30'252'0,"68"30"-192"0,15-9-20 0,4 5 4 16,11 4-32-16,33-9 4 15,0 1-8-15,63-10 36 16,-4 1-20-16,23 4 12 15,-9 4-20-15,-4-4-8 16,-16 9-4-16,-14 0 20 16,-14 4-12-16,-25 0-164 15,-19 4 84-15,-35 5-432 16,-14 8 276-16</inkml:trace>
          <inkml:trace contextRef="#ctx0" brushRef="#br0" timeOffset="-84916.9537">12120 5200 560 0,'24'-22'208'0,"-24"22"-164"0,54-17-8 16,-20 17 56-1,4 9-56-15,26 4-4 16,4 8-20-16,14 14 16 15,-4 8-16-15,-5 22-4 16,-5 0-4-16,-20 8 28 16,-9-4-16-16,-24-13 20 15,-10 0-20-15,-34-8 36 16,-5-9-28-16,-39-18-4 16,0 5-12-16,-10-21 4 0,15-5-8 15,10-18 8-15,14-3-8 0,15-10-36 16,19 14 16-1,25-13-20-15,14 17 20 0,29-4 8 16,10 17 8-16,10 8-108 16,-5 5 60-16</inkml:trace>
          <inkml:trace contextRef="#ctx0" brushRef="#br0" timeOffset="-85498.0732">10108 6254 600 0,'15'-9'224'0,"19"0"-176"0,34-4-12 15,-29 9-8 1,5 8-24-16,19-4-116 16,5 5 60-16</inkml:trace>
          <inkml:trace contextRef="#ctx0" brushRef="#br0" timeOffset="-85649.4758">10220 5964 476 0,'-10'-8'176'0,"10"3"-136"0,5-8-12 0,5 9 92 16,9 4-72-16,6 0 0 15,4 0-32-15,15 0 16 16,-1 4-20-16,11 1-12 16,-6 8-4-16,-4 0-340 15,0 0 188-15</inkml:trace>
          <inkml:trace contextRef="#ctx0" brushRef="#br0" timeOffset="-85304.5192">10997 6146 676 0,'-4'-31'248'0,"4"31"-192"0,53-17-16 0,-19 17-12 15,5-4-24-15,19 0 24 16,10 8-16-16</inkml:trace>
          <inkml:trace contextRef="#ctx0" brushRef="#br0" timeOffset="-83502.6542">12713 6742 416 0,'24'-5'152'0,"0"-3"-116"0,10-1-12 16,-10 9 20-16,10 0-28 16,-9 0-4-16,9-4-8 15,0 4 20-15,5-5-12 16,-5 1-20 0,-10 4 0-16</inkml:trace>
          <inkml:trace contextRef="#ctx0" brushRef="#br0" timeOffset="-83234.9375">12878 6534 228 0,'-15'31'84'0,"15"-31"-64"0,15 56-8 0,-15-30 136 16,0 4-84-16,0 4 44 15,0 5-64-15,0 4 72 16,0 1-64-16,0-5 28 0,0-1-48 16,14 1 0-16,-4-8-20 15,0-6 20-15,14-3-20 0,10-9 4 16,29-13-8-16,5 0-252 16,24-4 132-16,6-1-308 15</inkml:trace>
        </inkml:traceGroup>
        <inkml:traceGroup>
          <inkml:annotationXML>
            <emma:emma xmlns:emma="http://www.w3.org/2003/04/emma" version="1.0">
              <emma:interpretation id="{9971B211-8C25-47EC-8913-0EE4BD214E0D}" emma:medium="tactile" emma:mode="ink">
                <msink:context xmlns:msink="http://schemas.microsoft.com/ink/2010/main" type="inkWord" rotatedBoundingBox="17968,5991 21209,6016 21197,7432 17957,7406"/>
              </emma:interpretation>
              <emma:one-of disjunction-type="recognition" id="oneOf12">
                <emma:interpretation id="interp16" emma:lang="" emma:confidence="1">
                  <emma:literal>5</emma:literal>
                </emma:interpretation>
                <emma:interpretation id="interp17" emma:lang="" emma:confidence="0">
                  <emma:literal>E</emma:literal>
                </emma:interpretation>
                <emma:interpretation id="interp18" emma:lang="" emma:confidence="0">
                  <emma:literal>I</emma:literal>
                </emma:interpretation>
                <emma:interpretation id="interp19" emma:lang="" emma:confidence="0">
                  <emma:literal>tt</emma:literal>
                </emma:interpretation>
                <emma:interpretation id="interp20" emma:lang="" emma:confidence="0">
                  <emma:literal>It</emma:literal>
                </emma:interpretation>
              </emma:one-of>
            </emma:emma>
          </inkml:annotationXML>
          <inkml:trace contextRef="#ctx0" brushRef="#br0" timeOffset="-81523.7262">16628 5446 476 0,'5'-4'176'0,"-5"4"-136"0,-14 13-12 0,-1 4 92 16,5 5-72-16,-19 25 44 15,5 5-56-15,-20 13 16 16,10 4-32-16,-10-4-16 16,10-5-8-16,-9-4 40 15,14-4-24-15,-10-4 16 16,10-10-16-16,-5-7 28 16,9-5-24-16,6-9 12 15,9-9-16-15,5-16-8 16,10-1 0-16,19-17-40 15,10-4 20-15,15-13-204 16,4 4 120-16,11-17-4 16,-6 4 68-16,-5-8 12 15,-4 12 16-15,-10-4 0 16,0 22 0-16,-10 4 68 16,0 9-32-16,-10 17 96 15,1 8-72-15,-6 23 12 16,6 3-40-16,-1 14 32 15,1-1-32-15,-1 1-4 16,5-1-12-16,1 1 20 0,-1-1-16 16,-9 1 32-16,-1-1-28 15,-9-4 32-15,0 1-32 0,-15-1-200 16</inkml:trace>
          <inkml:trace contextRef="#ctx0" brushRef="#br0" timeOffset="-81310.0503">16332 6020 652 0,'-15'-30'244'0,"15"30"-192"0,39-8-12 0,-14 3-20 16,4 10-20-16,14-5 24 15,6 4-12-15,0-4 12 16,-1 0-12-16,6 0 12 15,-6 4-16-15,-4-4-312 16,0 5 168-16</inkml:trace>
          <inkml:trace contextRef="#ctx0" brushRef="#br0" timeOffset="-80769.2016">16487 5019 436 0,'10'-5'160'0,"-10"5"-124"0,20-4-8 16,-11 0 124 0,1 8-88-16,9-4 16 15,11 9-44-15,9-9 20 16,-1 4-32-16,30-4 12 15,0 0-20-15,20 0 20 16,-1 0-24-16,-9 0 24 16,-15 0-24-16,-14 0 12 15,-10 4-12-15,-15-4 0 16,-9 0-4-16</inkml:trace>
          <inkml:trace contextRef="#ctx0" brushRef="#br0" timeOffset="-82557.0375">14151 5679 612 0,'-5'-30'228'0,"5"30"-180"0,0-9-12 0,5 9 60 15,4-8-60-15,1-5-4 16,14 13-20-16,1-17 16 15,23 17-16-15,-4-18-32 16,14 5 12-16,5-4 20 16,5 8-8-16,15-4 8 15,-10 5-4-15,-5-1-8 16,0 9 4-16,-20-8-4 16,1 16 0-16,-25-16 16 15,1 8-8-15,-16 0 4 16,1 0-4-16,-20 0-16 15,1 0 4-15,-6 8 4 16,5 1 0-16,-14 21-20 16,14 5 12-16,-19 16 4 15,10-3 4-15,-6 17-20 16,-4-1 12-16,-10 1-4 16,15 0 4-16,-10 8 32 15,10-8-12-15,-10 4-12 16,10-4-4-16,-10-9 20 15,9-4-8-15,-4-17 48 0,5-5-28 16,-15-22-4-16,10-3-16 16,-15-40 12-16,10 1-12 0,-19-31 16 15,-1 4-16-15,1-16-20 16,-1 12 4-16,15-17 32 16,-4 13-16-16,18-9-36 15,11 18 16-15,4-5-32 16,25 17 24-16,4 9 8 15,5 14 12-15,25 7 0 16,-15 14 0-16</inkml:trace>
          <inkml:trace contextRef="#ctx0" brushRef="#br0" timeOffset="-82034.35">15696 5787 600 0,'-30'-4'224'0,"30"4"-176"0,-53 39-12 0,14-18 44 16,5 5-52-16,-24 9-4 16,4 4-12-16,-9 8 8 15,15 5-12-15,-6 4 40 16,10 0-24-16,1 0-40 15,14-8 8-15,-5-18-132 16,24 0 80-16,-5-12-400 16,15-1 256-16</inkml:trace>
          <inkml:trace contextRef="#ctx0" brushRef="#br0" timeOffset="-82285.0734">15151 5744 572 0,'34'0'208'0,"-34"0"-160"0,59 39-12 15,-25-17 48 1,5-1-52-16,19 9-12 15,0 5-12-15,5-1 8 16,-4-3-8-16,-6-1 16 0,-9-4-16 0,-15 0 32 16,-5-5-24-16</inkml:trace>
        </inkml:traceGroup>
      </inkml:traceGroup>
    </inkml:traceGroup>
    <inkml:traceGroup>
      <inkml:annotationXML>
        <emma:emma xmlns:emma="http://www.w3.org/2003/04/emma" version="1.0">
          <emma:interpretation id="{F8E85A70-C02C-4862-BC37-CE03FF74BF6D}" emma:medium="tactile" emma:mode="ink">
            <msink:context xmlns:msink="http://schemas.microsoft.com/ink/2010/main" type="paragraph" rotatedBoundingBox="4068,8659 23914,8349 23970,11908 4124,122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88FC52-3E11-4447-BE08-D1D614FA8FF0}" emma:medium="tactile" emma:mode="ink">
              <msink:context xmlns:msink="http://schemas.microsoft.com/ink/2010/main" type="line" rotatedBoundingBox="4086,8416 15603,8708 15549,10846 4032,10554"/>
            </emma:interpretation>
          </emma:emma>
        </inkml:annotationXML>
        <inkml:traceGroup>
          <inkml:annotationXML>
            <emma:emma xmlns:emma="http://www.w3.org/2003/04/emma" version="1.0">
              <emma:interpretation id="{0B831791-7EF2-40B6-BBE5-1D231264609C}" emma:medium="tactile" emma:mode="ink">
                <msink:context xmlns:msink="http://schemas.microsoft.com/ink/2010/main" type="inkWord" rotatedBoundingBox="4083,8528 9209,8658 9157,10684 4032,1055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76059.1837">129 8029 260 0,'5'-18'96'0,"-5"10"-76"0,-5 3-4 0,5 1 148 16,-5 0-92-16,5-1 76 15,-4 1-84-15,-1 0 16 16,5 4-44-16,14 0-4 15,6 0-20-15,9 0 0 0,10 0-4 16,14-9 12-16,15 0-12 16,15 1-12-16,9 4 0 15,5 4-4-15,-4 8 0 16,-16-4 32-16,-14 5-12 16,-9 0-20-16,-10-1 0 0,-15 1 4 15,-5 8 4-15,-14 1 16 16,-10 8-8-16,0 4 16 15,-5 4-16-15,-10 5-20 16,-9 13 4-16,0 17 4 16,-15 17 4-16,10 1 0 15,-15-5 0-15,5-9 16 16,0-8-8-16,0-13 16 16,-4-9-16-16,-1-8 4 15,5-9-4-15,5-9 56 16,0-9-36-16,0-12-20 15,5-17-8-15,0-23 8 16,4-20-4-16,1-23 8 0,5-3-8 16,4 3 8-16,-14 9-8 15,10 1 24-15,-15 8-16 16,4 4-12-16,1 4-4 16,0 10 4-16,0 12 0 15,10 8 16-15,9 10-8 16,5 8-40-16,10 9 20 15,9 8-8-15,6 13 12 16,9 5-160-16,5 8 92 16</inkml:trace>
          <inkml:trace contextRef="#ctx0" brushRef="#br0" timeOffset="-75831.4934">1227 8245 416 0,'29'-5'152'0,"-4"22"-116"0,23 1-12 16,-19 3 108-16,10 18-76 15,20 9 16-15,-1 8-48 16,10 0 4-16,-5-8-16 16,0-5 28-16,-4-9-24 0,-6-8 12 15,-9-13-16-15,-5-9-236 16,-10-12 120-1,-5-14-300-15</inkml:trace>
          <inkml:trace contextRef="#ctx0" brushRef="#br0" timeOffset="-75618.9264">1815 8076 580 0,'-34'-4'216'0,"24"21"-168"0,-14 22-12 0,10-13 48 16,-16 8-52-16,-8 14 24 15,-16 25-36-15,-4 9 36 16,-5 5-32-16,-1-10 20 0,1-12-24 16,0 4-28-16,19-21 4 15,-4-9-44-15,14-13 28 16,10-9-424 0,9-8 244-16,15-9-96 15</inkml:trace>
          <inkml:trace contextRef="#ctx0" brushRef="#br0" timeOffset="-74949.355">3414 7731 216 0,'4'-13'80'0,"1"8"-60"0,0-3-8 0,-5 3 72 0,0 1-48 16,0 0 56-16,0-1-52 15,-5 1 8-15,-4 0-32 16,-6-1 80-16,-4 1-52 16,4 4 4-16,-9 0-28 15,-1 4 4-15,-9 5-12 16,0 4 20-16,-9 9-20 0,-11 4-4 16,-14 17-4-16,-10 9 28 31,6 8-16-31,-26 22 12 0,16 0-16 15,-6 17 28-15,6 27-24 16,14 8 56-16,9-5-40 16,25-4-16-16,20 1-8 0,19 12 16 15,24 0-12-15,5-13 24 0,5-12-24 16,4-27-4-16,16-17-4 16,4-13 20-16,-5-21-12 15,1-1 24-15,-1-21-24 16,0 0-216-16,0-17 112 15,1-13-520 1</inkml:trace>
          <inkml:trace contextRef="#ctx0" brushRef="#br0" timeOffset="-74238.9835">3316 8603 624 0,'15'-9'228'0,"24"1"-176"0,24 8-16 15,-14 4 8-15,23 5-32 16,6-1 12-16,10 10-12 16,-6 7 0-16,-4-7-4 15,-10-10 20-15,-10 5-16 0,-9 5-48 16,-10-10 20-16,-10-8-420 16,-15 0 240-16,1-8-52 15</inkml:trace>
          <inkml:trace contextRef="#ctx0" brushRef="#br0" timeOffset="-74482.8215">4288 8154 600 0,'29'-30'224'0,"-5"25"-176"0,-4-3-12 0,-15 3 0 0,-10 1-28 16,-10-5-4-16,-19 5 0 15,-9-5 4-15,-6 1-4 16,-4-5 16-16,-6-4-12 0,-14-5-28 16,1 0 8-16,-1 5 4 15,5 4 8-15,4 4-12 16,6 9 8-1,10 0-4-15,9 9 0 0,10 8 44 16,4 14-24-16,1 8 16 16,5 8-16-16,-1 13 12 15,1 18-16-15,-1 9-4 16,-4 3 0-16,5-3 28 0,4-5-16 16,-4-9 48-16,4-8-36 15,0-13 12-15,6-13-24 16,-6-5 0-16,10 1-8 15,0-18-8-15,15 5 4 16,5-1-4-16,14-8 0 16,10 0 16-16,19 0-8 15,5 0-20-15,5 0 4 16,5 4-224-16,-15-4 124 16,1-4-412-1,-20-1 292-15,-5 5 96 0</inkml:trace>
          <inkml:trace contextRef="#ctx0" brushRef="#br0" timeOffset="-73743.1322">3875 7662 416 0,'-19'-18'152'0,"28"18"-116"0,11-8-12 0,-1 8 120 16,6-5-84-16,4 1 124 16,5 0-104-16,9 4-12 15,16 4-44-15,14 5 12 0,9 8-24 16,1 4-40-16,-1 5 16 16,1 5-428-1</inkml:trace>
          <inkml:trace contextRef="#ctx0" brushRef="#br0" timeOffset="-73472.9044">4614 8473 548 0,'0'-4'204'0,"19"0"-156"0,20-1-16 16,-15 1 36-16,0 0-44 15,20-1 32-15,14 1-28 16,15 0 0-16,10 4-16 16,0 0-16-16,-15 8 0 0,-30-8-304 15,16 9 168 1</inkml:trace>
          <inkml:trace contextRef="#ctx0" brushRef="#br0" timeOffset="-73278.8896">4895 8193 496 0,'-24'13'184'0,"14"13"-140"0,5 17-16 0,-4-9 40 16,4 22-44-16,0 18 0 15,5 8-16-15,0 0 4 0,0-9-8 16,0-8 40-16,-5-13-20 0,-5-9-244 16,10-4 120-1,-9 0-260-15</inkml:trace>
        </inkml:traceGroup>
        <inkml:traceGroup>
          <inkml:annotationXML>
            <emma:emma xmlns:emma="http://www.w3.org/2003/04/emma" version="1.0">
              <emma:interpretation id="{0400B34B-5DFC-4638-B17E-719366A1A7EF}" emma:medium="tactile" emma:mode="ink">
                <msink:context xmlns:msink="http://schemas.microsoft.com/ink/2010/main" type="inkWord" rotatedBoundingBox="9687,8558 12672,8634 12624,10491 9639,10416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71355.7345">6406 9078 424 0,'25'-4'156'0,"-1"-1"-120"0,24-3-8 0,-14 3 88 15,15 1-68-15,9 0 0 0,1 4-32 16,-1 0 24-16,-14 0-24 16,-5 4-112-16,-15-4 52 15,-5 9-212-15</inkml:trace>
          <inkml:trace contextRef="#ctx0" brushRef="#br0" timeOffset="-71149.4801">6596 8910 184 0,'-15'8'68'0,"5"5"-52"0,-14 9-4 16,14 4 160-16,1 13-96 15,4 8 76-15,5 9-88 16,5 0 44-16,24-8-64 15,0-5-4-15,29-13-24 16,6-17 24-16,-1-4-24 0,5-18-40 0,5-4 12 16,19-26-420-1,5-4 236-15,10-4-16 16</inkml:trace>
          <inkml:trace contextRef="#ctx0" brushRef="#br0" timeOffset="-70757.4091">7937 8305 548 0,'-10'-26'204'0,"0"26"-156"0,-19 9-16 0,5 12 52 16,4 22-52-16,-18 27 24 15,-6 7-36-15,-5 10 16 16,-24-1-20-16,5-17 8 0,0-8-12 0,5-14 12 16,5-8-16-16,0-4 4 15,24-14-4-15,0-12 12 16,19-14-12-16,15-8-48 15,24-8 24-15,25-14-52 16,29-21 40-16,4-26-136 16,1-17 92-16,14 0 4 15,-5 21 44-15,-9 17 36 16,-15 14-8-16,-20 17 124 16,-14 12-72-16,-9 27 84 15,-11 8-80-15,-4 31 20 16,5 21-44-16,-6 9 12 15,6-1-28-15,4-3 8 16,6-14-16-16,-11-8 36 0,-4-9-24 16,0-13-56-16,-20-4 16 15,-5-8-244 1,-19-1 144-16,0-9-260 16</inkml:trace>
          <inkml:trace contextRef="#ctx0" brushRef="#br0" timeOffset="-70620.4033">7655 8689 572 0,'44'-8'208'0,"-20"8"-160"0,25 0-12 0,-15-5-12 16,14 5-20-16,10-8 16 0,10 3-12 16,-4 5-496-16</inkml:trace>
          <inkml:trace contextRef="#ctx0" brushRef="#br0" timeOffset="-70409.9451">7689 8093 684 0,'-5'-30'252'0,"20"13"-192"0,14 0-20 15,-10 4 4-15,15 0-32 16,15-5 32-16,24 10-28 16,0 8-48-16,9 4 16 15</inkml:trace>
          <inkml:trace contextRef="#ctx0" brushRef="#br0" timeOffset="-70144.2132">8452 7864 560 0,'34'100'208'0,"-34"-100"-164"0,39 112-8 0,-15-51 84 0,0 59-72 15,10 23 32-15,0-9-44 16,-10-9 4-16,-14-8-24 15,-20-1 20-15,-14 1-24 0,-10-9 48 16,-10-30-32-16,-19-14-120 16,-14-12 48-16,-6-17-300 15,5-14 188 1,20-12-236-16</inkml:trace>
          <inkml:trace contextRef="#ctx0" brushRef="#br0" timeOffset="-72260.6418">5687 8819 352 0,'5'-9'132'0,"15"14"-104"0,28-1-8 15,-14-4 112-15,24-4-76 16,25-1 48-16,4 1-60 0,6-5 36 15,14 1-44-15,9-1-12 16,1 5-12-16,-10-1 24 0,-5 5-20 16,-29 0-12-16,-15 5-8 15,-14-5-216-15,-30 8 120 16,-23 5-324 0</inkml:trace>
          <inkml:trace contextRef="#ctx0" brushRef="#br0" timeOffset="-71885.1657">5794 8823 300 0,'58'0'112'0,"-9"13"-88"0,19 13-8 16,-39-9 4-16,15 9-16 15,5 9-4-15,-15 12 4 16,0 9 4-16,0 9-4 15,-20 0 8-15,-14-5-8 16,0-8 40-16,-24-4-20 16,-10-9 12-16,-10-13-20 15,-19-9 28-15,5-13-28 16,9-17 20-16,5-13-20 16,10-13 20-16,20-8-24 15,4-5-12-15,29 5-4 16,6 3 56-16,23 6-28 15,1 3 68-15,19 9-52 0,-10 5 20 16,-9-1-40-16,9 5 8 0,-9 4-16 16,-6 4 12-16,-4 0-16 15,-5 5-72-15,-9 0 32 16,9-1-436 0</inkml:trace>
          <inkml:trace contextRef="#ctx0" brushRef="#br0" timeOffset="-72515.5822">5964 7623 260 0,'15'-35'96'0,"9"22"-76"0,10 0-4 16,-10 13 68-16,10 5-48 16,0 3 56-16,0 14-52 15,10 21 60-15,-5 17-60 16,5 22 8-16,-5 5-28 0,-10-9 4 15,-10-1-12-15,-9-12 20 0,-20 4-20 16,-9-4 24-16,-10-5-24 16,-15-3 32-16,-5-14-28 15,-9-17 12-15,9-18-16 16,-9-16-8-16,19-14 0 16,10-8-4-16,19 0 0 15,15-1-28-15,19 1 16 16,11 9-12-16,8 3 12 15,1 1 0-15,9 4 4 16,-4 4 16-16,0 5-4 16,4 4 8-16,0 9-8 0,-9-5-124 15,-5 5 64-15,-10 8-400 16</inkml:trace>
        </inkml:traceGroup>
        <inkml:traceGroup>
          <inkml:annotationXML>
            <emma:emma xmlns:emma="http://www.w3.org/2003/04/emma" version="1.0">
              <emma:interpretation id="{53859073-0D88-49B3-A7F5-E01F79ADE1FE}" emma:medium="tactile" emma:mode="ink">
                <msink:context xmlns:msink="http://schemas.microsoft.com/ink/2010/main" type="inkWord" rotatedBoundingBox="13350,9024 15594,9081 15573,9912 13329,9855"/>
              </emma:interpretation>
              <emma:one-of disjunction-type="recognition" id="oneOf15">
                <emma:interpretation id="interp23" emma:lang="" emma:confidence="0">
                  <emma:literal>0,</emma:literal>
                </emma:interpretation>
                <emma:interpretation id="interp24" emma:lang="" emma:confidence="0">
                  <emma:literal>o,</emma:literal>
                </emma:interpretation>
                <emma:interpretation id="interp25" emma:lang="" emma:confidence="0">
                  <emma:literal>o</emma:literal>
                </emma:interpretation>
                <emma:interpretation id="interp26" emma:lang="" emma:confidence="0">
                  <emma:literal>O,</emma:literal>
                </emma:interpretation>
                <emma:interpretation id="interp27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-69453.3634">10696 8141 612 0,'-5'-30'228'0,"5"30"-180"0,-24-9-12 0,5 5 72 16,4 4-68-16,-24 8 44 16,0-3-48-16,-4 12 0 15,9 9-24-15,19 4 0 16,20 18-4-16,19-1 28 15,20 5-20-15,5-9 12 16,4-13-16-16,5-17 28 0,5-21-24 16,-4-10 40-16,-11-8-32 15,-14-8-12-15,-14-5-8 16,-25 0-40-16,-15-8 20 16,-14 3-64-1,10 6 44-15,0 3 16 16,9 13 16-16,-9 10-324 15,24 16 180-15,5 17-328 0</inkml:trace>
          <inkml:trace contextRef="#ctx0" brushRef="#br0" timeOffset="-69265.322">11522 8504 652 0,'39'34'244'0,"-15"5"-192"0,1 22-12 16,-25-31 24-16,0 13-44 16,-25-4 36-16,-9 8-32 15,-14-8 20-15,-20-4-24 0,-25-5-380 16</inkml:trace>
          <inkml:trace contextRef="#ctx0" brushRef="#br0" timeOffset="-69768.2014">9375 8301 520 0,'19'-13'192'0,"-19"13"-152"0,83 4-8 0,-35 0 16 16,11 1-32-16,14 3 32 0,4-3-32 16,-14-1-4-16,1-4-8 15,-6-4-148 1,0-1 80-16</inkml:trace>
          <inkml:trace contextRef="#ctx0" brushRef="#br0" timeOffset="-69961.0814">9559 8093 600 0,'49'-4'224'0,"-49"4"-176"0,83 13-12 0,-40-9 8 16,-9 5-32-16</inkml:trace>
        </inkml:traceGroup>
      </inkml:traceGroup>
      <inkml:traceGroup>
        <inkml:annotationXML>
          <emma:emma xmlns:emma="http://www.w3.org/2003/04/emma" version="1.0">
            <emma:interpretation id="{5254C6AC-C47D-40E4-97B9-C91FE7576527}" emma:medium="tactile" emma:mode="ink">
              <msink:context xmlns:msink="http://schemas.microsoft.com/ink/2010/main" type="line" rotatedBoundingBox="6880,10169 23938,9902 23970,11908 6912,12175"/>
            </emma:interpretation>
          </emma:emma>
        </inkml:annotationXML>
        <inkml:traceGroup>
          <inkml:annotationXML>
            <emma:emma xmlns:emma="http://www.w3.org/2003/04/emma" version="1.0">
              <emma:interpretation id="{8209A3F8-EBF6-4679-8DAA-063EA9690BDD}" emma:medium="tactile" emma:mode="ink">
                <msink:context xmlns:msink="http://schemas.microsoft.com/ink/2010/main" type="inkWord" rotatedBoundingBox="6880,10169 12920,10074 12952,12081 6912,12175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65563.2221">7558 10490 404 0,'-15'-13'148'0,"1"9"-112"0,-11 0-12 0,11-1 56 16,-6 5-48-16,-9 0 32 15,-10 0-36-15,-9 5 36 16,-6 12-36-16,6-9 28 16,-6 14-28-1,15 13 60-15,5-5-48 0,20 9 28 0,4 8-40 16,20-17-16-16,24 1-8 15,24-5 20-15,15-13-12 16,19-13 32-16,-4 0-28 16,-11-18 4-16,-9-3-12 0,-14-10 20 15,-10-3-16-15,-20-1 12 16,-9 1-12-16,-15-1 0 16,-15 1-4-16,-9 3-24 15,-10 6 8-15,0 3-4 16,0 9 4-16,9 9-116 15,16 4 68-15,9 0-452 16</inkml:trace>
          <inkml:trace contextRef="#ctx0" brushRef="#br0" timeOffset="-65969.8781">7257 10296 436 0,'0'-17'160'0,"0"17"-124"0,24 0-8 0,-5-5 124 0,6 1-88 16,9 0 16-16,14 4-44 15,10-5-8-15,1 1-16 16,-1 0-8-16,-9 4 0 0,-1-9 12 15,6 0-8-15,-15 5 4 16,-15 0-4-16,-5-1 36 16,-14 1-20-16,-10 8-56 15,-14 5 16-15,-5 4-192 16,-15 0 116-16,-5 0-32 16,-5 4 76-1,6 5 12-15,-6-1 20 16,15 5 72-16,0 13-28 15,10 22 60-15,-1 21-52 0,11 4 12 16,14 0-32-16,0-12 20 16,-10-9-24-16,0-14-4 0,-14-12-4 15,10-4 28-15,-11-14-16 16,-9-3-4-16,10 3-8 16,-10-12-4-16,10-9 0 15,-1-4 0-15,16-1 0 16,-1 1 8-16,20 0-4 15,-1-1 24-15,40-3-16 16,9-1 48-16,10 9-32 16,5-9-4-16,10 1-16 0,-15-1 12 15,-5-4-12-15,-5 5 16 16,-24-1-16-16,0-4 4 16,-9 0-4-16,-11 0-128 15,-4 0 64-15,-10 0-288 16</inkml:trace>
          <inkml:trace contextRef="#ctx0" brushRef="#br0" timeOffset="-65331.183">8972 10870 664 0,'9'13'244'0,"-23"9"-188"0,-30 8-16 0,15-8 40 15,-25-1-52-15,-28 9-180 16,14 5 84-16,-5 4-428 15</inkml:trace>
          <inkml:trace contextRef="#ctx0" brushRef="#br0" timeOffset="-67936.4048">2918 9173 340 0,'-5'-9'128'0,"5"9"-100"0,10 5-8 16,-10-5 36-16,5 8-36 15,0 14 80-15,-1 0-56 16,1 21 32-16,0 13-44 16,10 4 16-16,9-4-28 15,10 1 8-15,0-14-16 16,24 0 0-16,-9-13-4 0,9-8 20 16,10-9-16-16,5-9 12 15,10-4-12-15,-1-4-8 0,11-5 0 16,-11-4-4-16,-9-4 0 15,-5-13 8-15,-10 4-4 16,1-4 8-16,-1 4-8 16,-9 13-28-16,9 13 12 15,-10 4-12-15,1 18 12 16,0 3-8-16,-6 1 8 16,6 5 16-16,-15 7 0 15,15-7 8-15,-25 3-8 16,10-4 24-16,-10 1-16 0,0-5-12 15,-14 0-4-15,-10-1 12 16,10 1-4-16,-10 0-4 16,5-4 4-16,4-5-16 15,1 0 8-15,5-8 28 16,4-9-12-16,5-9-4 16,1-8-4-16,-1-9-4 15,10-13 0-15,15-4 16 16,9 0-8-16,0 0-20 15,15 4 4-15,-5 9-12 16,0 8 8-16,-5 5 0 16,-4 4 4-16,-1 9-12 15,0 8 12-15,-9 5 4 16,19-1 4-16,5 9-20 16,34 1 12-16,9 3 20 0,10 5-4 15,-4 0 16-15,38-9-16 16,10 1 4-16,5-5-4 15,15-9-8-15,23-8 4 16,6-5-4-16,-10 0 0 16,10-8 0-16,-1 4 0 15,-33-4 16-15,-39 0-8 16,-25-5 92-16,-29-8-52 16,-24-9 40-16,-24-9-52 15,-20-16 8-15,-14-6-28 16,-15 1-44-16,-9-4 16 0,-11 13-384 15,-13 12 216-15,-11 9-280 16</inkml:trace>
          <inkml:trace contextRef="#ctx0" brushRef="#br0" timeOffset="-67134.2715">5299 10490 632 0,'-10'-8'236'0,"10"8"-184"0,10 0-16 0,-10 0-28 15,14 8-12-15,6 9 12 16,4-4-4-16,5-4 16 0,5 8-12 16,10-17-64-16,-5 0 28 0,19 0-412 15,0 0 244 1,1 13 20-16</inkml:trace>
          <inkml:trace contextRef="#ctx0" brushRef="#br0" timeOffset="-66536.9234">6110 10387 372 0,'-29'-13'140'0,"29"13"-112"0,-5-9-4 16,5 9 128-16,0 0-88 15,10 0 0-15,4 0-40 16,20 0 36-16,5 0-32 0,5 0 28 0,19-9-28 15,15 1 0-15,9 8-16 16,5-9 20-16,1 13-20 16,-11-8 12-16,-23 0-12 15,-1 4-8-15,-24 0 0 16,-5 0 4-16,-9-5-4 16,-6 5 24-16,-14 0-16 15,0 0-20-15,0 9 0 16,-14-5 20-16,4 1-4 15,0-1-4-15,5 5 0 16,-4-1-24-16,-1-3 12 0,-5 8 12 16,-9 8 0-16,5 9-4 15,-11 14 4-15,-4 16-16 16,0 9 8-16,0 5 4 16,0-5 0-16,-4-9 8 15,3-12-4-15,11-10 52 16,0-12-32-16,0-8 52 15,-1-10-44-15,-9-16 4 16,15-14-24-16,-20-17 12 16,5-13-16-16,-5-12 24 15,-5-6-20-15,10 6-4 16,-4-1-4-16,-6 17-4 16,10 1 0-16,10 8-12 15,9 9 8-15,5 0-32 16,1 12 20-16,18 1-196 0,6 13 116 15,4-5-380 1</inkml:trace>
        </inkml:traceGroup>
        <inkml:traceGroup>
          <inkml:annotationXML>
            <emma:emma xmlns:emma="http://www.w3.org/2003/04/emma" version="1.0">
              <emma:interpretation id="{5F69514F-7C8F-4916-B032-BEA2B279A8BF}" emma:medium="tactile" emma:mode="ink">
                <msink:context xmlns:msink="http://schemas.microsoft.com/ink/2010/main" type="inkWord" rotatedBoundingBox="15447,10613 17315,10584 17330,11547 15462,11576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64048.2216">12368 10054 548 0,'24'-48'204'0,"-19"36"-156"0,-5-1-16 16,-5 8 36-16,-10 1-44 15,-9 0-12-15,-5 4-4 16,-5 0 8-16,-10 4-8 16,-9-8-4-16,-11-5 0 0,-4-8 12 31,0-5-8-31,-4 1-20 0,4-10 4 0,4 1 20 16,16 4-4-16,4 9-40 15,10 4 20-15,5 4 12 0,0 9 0 16,14 13-24-16,-4 17 12 15,4 22 24-15,-4 22-8 16,4 12 44-16,5 0-24 16,1-8-4-16,4-4-12 15,0-10-8-15,5-16 4 16,0-1 20-16,0-12-12 16,5-9 32-16,0-9-28 15,0-4-4-15,4-4-8 0,-4-5 12 16,15-4-8-16,4 4-40 15,10 1 20-15,5 3-112 16,9 1 68-16,11 4-212 16</inkml:trace>
          <inkml:trace contextRef="#ctx0" brushRef="#br0" timeOffset="-63834.5494">11663 10313 540 0,'0'-17'200'0,"24"17"-156"0,30 0-12 0,-20 0 16 16,14 4-32-16,11 9 4 16,4-4-12-1,0 4 12-15,-5-9-12 0,1 5-292 16,-6-9 152-16,-9 0-168 15</inkml:trace>
          <inkml:trace contextRef="#ctx0" brushRef="#br0" timeOffset="-63624.4907">11843 9635 704 0,'0'-13'264'0,"19"5"-208"0,25-1-12 16,0 5-8-16,-1 4-28 16,11 0 16-16,14 0-16 15,5 4-128-15,29-4 68 16,14 9-280-16,-4 8 184 16,-10 9-136-16</inkml:trace>
          <inkml:trace contextRef="#ctx0" brushRef="#br0" timeOffset="-63444.4928">12941 10080 580 0,'5'-26'216'0,"4"22"-168"0,16-9-12 0,-1 4 56 15,10 0-56-15,10 1 32 16,19 3-40-16,5 5-44 15,5 5 8-15,-5 3-464 16</inkml:trace>
          <inkml:trace contextRef="#ctx0" brushRef="#br0" timeOffset="-63308.5528">13019 10322 684 0,'-34'-5'252'0,"34"5"-192"0,24 0-20 0,-5 5-4 0,25-5-28 15,24 0 32-15,24 8-24 16,6 1-628-16</inkml:trace>
        </inkml:traceGroup>
        <inkml:traceGroup>
          <inkml:annotationXML>
            <emma:emma xmlns:emma="http://www.w3.org/2003/04/emma" version="1.0">
              <emma:interpretation id="{57786249-52E7-4E86-B0F4-105A2C676D0A}" emma:medium="tactile" emma:mode="ink">
                <msink:context xmlns:msink="http://schemas.microsoft.com/ink/2010/main" type="inkWord" rotatedBoundingBox="17907,10196 23941,10102 23966,11696 17931,11790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60635.7383">17090 9989 644 0,'-39'-34'236'0,"39"34"-180"0,-15-44-20 0,6 27 176 16,4 4-124-16,10 0-8 15,14 0-52-15,10 5-20 16,15 3-4-16,14 5 48 0,10 5-28 16,0-5-284-16,10 0 140 15,10 0-464-15,14 17 328 16,-5-4 92-16</inkml:trace>
          <inkml:trace contextRef="#ctx0" brushRef="#br0" timeOffset="-60400.1904">17828 9924 332 0,'-38'70'120'0,"28"-14"-92"0,-5 30-8 16,10-38 88-16,-4 12-64 16,-1 18 44-16,10 4-52 15,0 4 16-15,-5-4-32 16,-5-21 104-16,-9-14-68 15,-15-17 64-15,-5-12-68 16,-5-23-4-16,-4-16-28 0,4-14 16 0,5-8-24 16,0-4-428-1,10-1 228-15,15-4-228 16</inkml:trace>
          <inkml:trace contextRef="#ctx0" brushRef="#br0" timeOffset="-60276.7485">18037 9523 580 0,'-19'-4'216'0,"24"8"-168"0,-5 9-12 0,0 0-164 0</inkml:trace>
          <inkml:trace contextRef="#ctx0" brushRef="#br0" timeOffset="-59844.9265">18280 9816 600 0,'-34'-8'224'0,"24"25"-176"0,-14 26-12 0,10-8 52 0,-11 12-56 16,11 14 4-16,4 4-20 16,0-5-28-16,5-8 4 15,5-13 40-15,5-9-20 0,15-4 36 16,4-13-32-16,10-13 12 15,19-4-16-15,6-9 0 16,-1-9-4-16,5-4-24 0,-14-4 8 16,-10 0-12-16,-10-1 8 15,-15 5-20-15,-14 14 20 16,-9 12-20-16,-11 12 16 16,11 10 52-16,4 8-16 15,10-4 16-15,19 0-20 16,15-4 28-16,14-9-28 15,5-5 48-15,-4-12-36 16,-6-13 28-16,-4-9-28 16,-10-9 8-16,-14-12-20 15,-20-5-8-15,0-4-4 16,-15 0-16-16,-4-1 8 0,-15 10-16 16,0 21 12-16,0 4-48 15,14 14 28-15,10 8-256 16,10 8 152-16</inkml:trace>
          <inkml:trace contextRef="#ctx0" brushRef="#br0" timeOffset="-59407.7329">19670 9691 632 0,'-10'-26'236'0,"10"18"-184"0,-15 3-16 16,15 5 28-16,-19 13-44 15,-5 5-8-15,-5 12-8 16,-15 26 56-16,-5 43-32 16,1 9 24-16,9-13-32 0,-5-13 8 0,15-13-16 15,5-8 0-15,-1-18-4 16,1-13 92-16,14-12-56 16,1-14 8-16,-6-13-32 15,15-8 16-15,15-13-24 16,-1-26-12-16,10-26-4 15,20-18-148-15,5 1 84 16,4 13-60-16,-4 12 76 16,4 18 0-16,-9 8 32 15,0 18 20-15,-5 13 4 16,-5 17 52-16,-5 9-32 0,-5 21 16 16,5 30-24-16,-9 14 64 15,9 8-48-15,-10 0-12 16,10-9-12-16,-4-12 60 15,-11-14-36-15,-4-8 48 16,-5-13-44-16,-20 0-108 16,1-13 40-16,-16 0-300 15,-8-5 184-15</inkml:trace>
          <inkml:trace contextRef="#ctx0" brushRef="#br0" timeOffset="-59241.2079">19359 10214 664 0,'0'-26'244'0,"5"9"-188"0,19-14-16 16,-9 18 92-16,14 5-80 0,0-5-4 15,19 4-28-15,-4 5-32 16,14 8 4-16,6 5 40 0,13 4-20 16,-9-5-300-16,-9-3 156 15</inkml:trace>
          <inkml:trace contextRef="#ctx0" brushRef="#br0" timeOffset="-59010.5092">19446 9208 852 0,'-5'-70'316'15,"10"58"-248"-15,29-1-16 0,-5 8-12 0,15 1-32 16,24 4 16-16,5 13-16 16,34 13-260-16,-5 21 140 15,-29-8-452-15</inkml:trace>
          <inkml:trace contextRef="#ctx0" brushRef="#br0" timeOffset="-62170.9452">14680 9717 352 0,'29'-13'132'0,"5"9"-104"0,39-5-8 16,-29 9 8-16,29 5-20 15,-10-5 40-15,15 0-24 16,4 0-12-16,1-5-8 16,4 1 40-16,-9 4-24 15,-15 0 60-15,-9-4-44 16,-25 4 28-16,-5 0-36 16,-24 0 0-16,-5 4-16 0,-14 5-24 15,-5 12 4-15,-1 14 4 0,-9 21 4 16,5 26-12-16,0 13 8 15,5-9 4-15,-1-4 0 16,6-13-20-16,4-8 12 16,-4-14 40-16,-1-12-20 15,-4-9 96-15,5-13-60 16,-10-13 12-16,-5-13-36 16,-10-9 12-16,-10-17-20 15,-9-21-8-15,0-9-4 16,-5-18 12-16,15-3-8 0,4 8-12 15,5 13 0-15,10 12-16 16,15 10 12-16,14 12-216 16,20 5 124-16</inkml:trace>
          <inkml:trace contextRef="#ctx0" brushRef="#br0" timeOffset="-61361.2984">15968 9799 528 0,'-54'-26'196'0,"35"26"-152"0,-15 0-12 0,9 5 52 15,-4 8-52-15,5 8-4 16,9 9-16-16,1 9 8 16,19 9-12-16,19 4 24 0,20-9-20 15,4-13 12-15,35-4-12 16,9-13 36-16,15-9-24 15,-15-12-12-15,-9-5-8 16,-25-5 28-16,-19-3-16 0,-24-22 32 16,-30-5-32-16,-24 1 4 15,-24 3-12-15,-5 14-32 16,0 4 12-16,10 5-12 16,24 21 12-16,10 4-652 15</inkml:trace>
          <inkml:trace contextRef="#ctx0" brushRef="#br0" timeOffset="-61676.4752">15836 9631 476 0,'49'-26'176'0,"-30"26"-136"0,6 9-12 16,-6-9 56-16,10 0-52 15,10 0-4-15,10 4-16 16,4 4 16-16,15-8-16 16,-5 5-4-16,-4-5-4 0,-11 0 12 15,-9-5-8-15,-15 5 16 0,-14-4-16 16,-15 0-172-16,-19 0 92 15,-15 4-168 1,-9 4 136-16,-6 4 36 16,1 10 40-1,-10 12 104-15,19 9-44 0,5 26 80 16,5 17-64-16,14 4-8 16,6 0-24-16,14-12 32 15,-10-14-24-15,5-12 32 16,-4-9-32-16,-1 0 32 15,-5-14-32-15,1-7 12 0,-11-10-20 16,1-3-8-16,0-5-4 16,0-9 48-16,-1 5-28 0,11 4 8 15,9 0-20-15,15 0 44 16,9 0-28-16,15 8-4 16,15 1-16-16,28 4 12 15,25-4-12-15,10-9 32 16,-10 8-24-16,-10 5 12 15,-24-13-16-15,-4 0-104 16,-21 0 48-16,-14-13-156 16,-14 5 112-16</inkml:trace>
          <inkml:trace contextRef="#ctx0" brushRef="#br0" timeOffset="-62635.1816">13985 10006 560 0,'-24'-21'208'0,"19"8"-164"0,0-4-8 0,10 4 128 16,5 0-96-16,5 0 52 16,9 0-72-16,10 9-24 15,14 4-16-15,11 0 0 0,-1 4-4 16,0 0-432 0</inkml:trace>
        </inkml:traceGroup>
      </inkml:traceGroup>
    </inkml:traceGroup>
    <inkml:traceGroup>
      <inkml:annotationXML>
        <emma:emma xmlns:emma="http://www.w3.org/2003/04/emma" version="1.0">
          <emma:interpretation id="{A21B1316-8826-44AC-8352-DCB7E55E5B1E}" emma:medium="tactile" emma:mode="ink">
            <msink:context xmlns:msink="http://schemas.microsoft.com/ink/2010/main" type="paragraph" rotatedBoundingBox="1467,12041 22959,12910 22874,15019 1381,14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38ADDA-4F88-4139-AE15-DC3C28679C21}" emma:medium="tactile" emma:mode="ink">
              <msink:context xmlns:msink="http://schemas.microsoft.com/ink/2010/main" type="inkBullet" rotatedBoundingBox="1432,12904 2015,12927 2010,13053 1427,13030"/>
            </emma:interpretation>
            <emma:one-of disjunction-type="recognition" id="oneOf19">
              <emma:interpretation id="interp31" emma:lang="" emma:confidence="0">
                <emma:literal>-</emma:literal>
              </emma:interpretation>
            </emma:one-of>
          </emma:emma>
        </inkml:annotationXML>
        <inkml:trace contextRef="#ctx0" brushRef="#br0" timeOffset="10600.2072">-2373 12032 644 0,'-87'-22'236'0,"62"14"-180"0,-4-10-20 16,20 14 140-16,-1-5-104 15,5-4 120-15,10 1-108 16,9-1 72-16,11 0-92 0,14 4-4 15,14 5-40-15,5 4 4 0,6 8-12 16,-1 1-164-16,-5 4 80 16,0 4-472-1,15 5 300-15,0-1-236 16</inkml:trace>
      </inkml:traceGroup>
      <inkml:traceGroup>
        <inkml:annotationXML>
          <emma:emma xmlns:emma="http://www.w3.org/2003/04/emma" version="1.0">
            <emma:interpretation id="{B31E7281-B1CA-469C-BEC4-BC8141DC75A8}" emma:medium="tactile" emma:mode="ink">
              <msink:context xmlns:msink="http://schemas.microsoft.com/ink/2010/main" type="line" rotatedBoundingBox="2748,12093 22959,12910 22874,15019 2663,14203"/>
            </emma:interpretation>
          </emma:emma>
        </inkml:annotationXML>
        <inkml:traceGroup>
          <inkml:annotationXML>
            <emma:emma xmlns:emma="http://www.w3.org/2003/04/emma" version="1.0">
              <emma:interpretation id="{7345E16B-625D-4E80-AF9B-C8A9EEFB5352}" emma:medium="tactile" emma:mode="ink">
                <msink:context xmlns:msink="http://schemas.microsoft.com/ink/2010/main" type="inkWord" rotatedBoundingBox="2748,12093 6726,12254 6656,13983 2679,13822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893.3446">1917 12282 768 0,'-10'-21'284'0,"10"21"-220"0,-24-30-20 15,14 21-4 1,1 5-32-16,-16-5 16 15,1 9-16-15,-10 9-20 16,-5 8 4-16,-4 9 48 16,4 4-20-16,-10 5 16 15,10 3-20-15,10-3 20 16,19-5-24-16,10-8 24 0,20-1-24 16,14-16 4-16,5-1-8 0,4-21-16 15,6-1 4 1,0-20-40-16,9-1 24 0,-5-35 8 15,1 10 8-15,-20-23 12 16,5 9-4-16,-30-4 24 16,11 13-16-16,-25 9 32 15,-10 17-28-15,1 17 92 16,-6 13-60-16,-14 21 32 16,10 10-48-16,0 34-20 15,-1 8-4-15,1 31-8 16,19-1 0-16,-4 1-12 15,9-13 8-15,4-13-16 16,6-9 12-16,5-13 40 16,14-4-20-16,10-18-20 15,0-3 4-15,19-10-8 16,5-3 4-16,10-18 16 16,0 0-4-16,0-22-12 15,-5 5 4-15,5-39 12 16,-10 8-4-16,0-25 16 15,-5 13-12-15,-19-9-4 16,5 21 0-16,-34-8 28 16,-6 17-16-16,-28-4 12 15,0 13-16-15,-10 0-16 16,9 17 0-16,-13 8 20 16,4 10-8-16,-10 16-4 0,20 14 0 15,-10 13-16-15,9 8 8 0,1 26 4 16,14-4 0-16,10 34 16 15,15-13-8-15,-1-8-4 16,1-5 0-16,4-3 12 16,1-23-8-16,-10 1-56 15,14-18 24-15,-10-9-104 16,6 5 72-16,-6-26-152 16,1 0 120-16,-5-21-296 15,-1 3 216-15</inkml:trace>
          <inkml:trace contextRef="#ctx0" brushRef="#br0" timeOffset="10128.0105">2150 11276 892 0,'-39'-26'332'0,"39"26"-260"0,15-8-20 16,5 3 96-1,4 5-92-15,15-4 60 16,4 8-72-16,6-4-4 16,9 0-24-16,1 0-56 15,-1 9 24-15,0 0-260 16,5 4 152-16</inkml:trace>
          <inkml:trace contextRef="#ctx0" brushRef="#br0" timeOffset="7086.2">-648 11768 520 0,'-15'-12'192'0,"15"12"-152"0,-14-13-8 0,-6 4 52 16,6 5-52-16,-25-5 48 15,5 5-44-15,-24-1 16 16,14 10-32-16,-14 3 28 16,9 5-32-16,-9 9 76 15,14-1-56-15,-14 18 84 16,14 4-68-16,10 31 8 16,10 4-36-16,19 8 4 15,10-8-16-15,24-9 0 16,5-13-4-16,44-13-8 15,4-13 4-15,35-17 12 16,-1-13-8-16,-4-21 32 16,-15-1-24-16,-9-30-12 15,-15 5-8-15,-25-27 64 16,-14 14-32-16,-34-9-36 16,-10 17 0-16,-33-8-8 15,4 21 8-15,-34 0 0 16,10 17 0-16,-20 5-20 15,20 13 16-15,0-1-128 0,14 5 80 16,25-4-240-16,14 8 168 16,35-4-372-16,4 9 284 0</inkml:trace>
          <inkml:trace contextRef="#ctx0" brushRef="#br0" timeOffset="6531.2224">42 11211 424 0,'0'-34'156'0,"14"25"-120"0,-18-4-8 16,-6 9-44-16,0-5 4 16,-14 5-4-16,-10 4 8 15,-15 0 16-15,-9 4-4 16,-5 5 52-16,-5 8-32 15,9 0 8-15,-9-4-20 16,5 13-8-16,-14 5 0 0,13 7 4 16,-4 6-4-16,10 7 16 15,9 6-12-15,1 3 68 16,19 1-44-16,14 12 24 16,15 0-36-16,10 31 0 15,9 0-12-15,20 17-8 16,-5-13 4-16,-5-1-4 15,-4-16 0-15,-16-4 32 16,-4-10-16-16,-24 1 128 16,-1-13-80-16,-28-5 24 15,-6-12-52-15,-14-14 40 16,15-8-44-16,-10-21-16 16,14-5-8-16,-4-22 0 15,9 5-4-15,0-14-160 16,15 1 84-16</inkml:trace>
          <inkml:trace contextRef="#ctx0" brushRef="#br0" timeOffset="8407.2587">756 11773 164 0,'5'-13'60'0,"-5"13"-44"0,14-9-8 0,-14 9 68 16,5 0-44-16,0-4 68 16,0 0-60-16,-5-5 52 15,0 9-52-15,-10-9 52 16,1 9-56-16,-16-13 28 16,1 18-36-16,-25-10 8 15,11 5-20-15,-16-4 36 16,15 4-28-16,-9-9 12 15,9 5-20-15,5 0 44 16,9 4-32-16,-13-5-24 16,28 5-4-16,0-4 0 15,-4 4 0-15,4-4 8 16,-5 8-4-16,6 0-12 16,9 5 4-16,-15 0 48 15,10 12-24-15,-14 10 36 16,9 3-32-16,-14 31 4 15,24 13-16-15,-10 21 20 16,10-8-20-16,-10-1 4 16,10-8-8-16,-9-8 20 15,9-9-16-15,-10-9 32 0,5-9-28 16,-5-12 32-16,5-5-32 0,1-13 4 16,4 5-12-16,-5-18-16 15,10 0 4-15,-1-8-40 16,6 4 24-16,5-4 8 15,4 8 8-15,1-4-16 16,4 9 12-16,5-5 12 16,0 5 0-16,0-5 16 15,5 5-12-15,0-5-28 16,5 0 8-16,0-8-48 16,0 4 32-16,-10-9-180 15,0 9 116-15,-9-4-364 16,-6 8 252-16</inkml:trace>
          <inkml:trace contextRef="#ctx0" brushRef="#br0" timeOffset="8664.7091">178 12300 612 0,'-15'-13'228'0,"15"13"-180"0,29-18-12 16,-19 10 132 0,5 8-100-16,4-9 112 15,5 5-100-15,15-9 36 0,0 9-68 16,15-5-16-16,4 9-20 0,5-4 8 16,0 4-12-16,-4 0-100 15,-11 4 48-15,-9-4-192 16,-5 0 132-16</inkml:trace>
          <inkml:trace contextRef="#ctx0" brushRef="#br0" timeOffset="8874.769">348 11268 892 0,'-44'-57'332'0,"54"53"-260"0,9-9-20 0,-4 9 124 0,9-5-108 16,0 1 44-16,20 3-68 16,-5 5-8-1,10 5-20-15,9 3-124 16,0 14 56-16,1 4-296 16,-11 4 192-16</inkml:trace>
          <inkml:trace contextRef="#ctx0" brushRef="#br0" timeOffset="9117.9633">1222 12412 1040 0,'-14'4'384'0,"14"-4"-300"0,5 0-20 0,0 5-72 16,-1-1-8-16</inkml:trace>
        </inkml:traceGroup>
        <inkml:traceGroup>
          <inkml:annotationXML>
            <emma:emma xmlns:emma="http://www.w3.org/2003/04/emma" version="1.0">
              <emma:interpretation id="{AB555AE1-5006-4580-95F0-FB9B35081562}" emma:medium="tactile" emma:mode="ink">
                <msink:context xmlns:msink="http://schemas.microsoft.com/ink/2010/main" type="inkWord" rotatedBoundingBox="7233,12985 8943,13054 8922,13589 7211,13520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2115.6171">3297 12131 340 0,'-10'-13'128'0,"10"13"-100"0,5-8-8 0,-5-1 112 16,0 9-76-16,0-9 84 15,0 5-80-15,-5-5 48 0,5 1-64 16,-5-1 40-16,5 5-48 15,-9 0 52-15,9-1-52 16,0 1 12-16,-10 0-32 0,10-1 44 16,0 5-32-16,0 0-4 15,0 0-16-15,0 0 36 16,10 0-20-16,4 0 12 16,-4 0-20-16,14-4 20 15,10 0-24-15,0-1-20 16,15 1 0-16,-1 4-4 15,6 0 4-15,-6 9 32 16,-9-1-12-16,-5 1-4 0,-9-5-4 16,-6 5-60-1,-4 8 32-15,-1-8-192 16,-4-1 120-16</inkml:trace>
          <inkml:trace contextRef="#ctx0" brushRef="#br0" timeOffset="12358.3113">3326 12326 704 0,'-14'8'264'0,"14"-8"-208"0,0 9-12 0,0-9 116 15,4 0-96-15,6 4 104 16,5 5-92-16,9-9-40 15,10 8-24-15,19 1 12 16,-4 0-12-16,14-9-20 16,-5 13 0-16,6-18-136 15,4 14 76-15,-5-18-196 16,-5 9 144-16</inkml:trace>
          <inkml:trace contextRef="#ctx0" brushRef="#br0" timeOffset="12703.231">4754 12041 728 0,'-34'0'268'0,"25"4"-208"0,-30 9-16 0,19 0 64 16,-4 8-68-16,-24 14 36 15,14 8-44-15,-25 13 8 16,20 0-24-16,5 1-16 15,20-6-4-15,14-3 12 16,14-9-4-16,30-5 8 16,14-4-8-16,-4-8 16 15,14-13-12-15,-10-14 4 16,0 1-4-16,1-13 28 16,-1 0-20-16,-19-18 32 15,-5 5-32-15,-24-22 20 16,-1 4-20-16,-28-16-24 15,-5 8 0-15,-10 8-12 0,0 1 8 16,4 21-140-16,1 8 80 16</inkml:trace>
        </inkml:traceGroup>
        <inkml:traceGroup>
          <inkml:annotationXML>
            <emma:emma xmlns:emma="http://www.w3.org/2003/04/emma" version="1.0">
              <emma:interpretation id="{C1FF1A8F-A3C0-4D0A-B3BE-AE81398BF9C2}" emma:medium="tactile" emma:mode="ink">
                <msink:context xmlns:msink="http://schemas.microsoft.com/ink/2010/main" type="inkWord" rotatedBoundingBox="9570,13368 10785,13417 10772,13738 9557,13688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3816.2811">5590 12680 932 0,'0'4'348'0,"0"-4"-272"0,34-4-20 0,-10-1 48 16,10 1-68-16,30 0-12 15,4-1-16-15,14 1 16 16,-9 4-12-16,-15 0-48 15,1 0 20-15,-11 0-120 16,-14 0 76-16</inkml:trace>
          <inkml:trace contextRef="#ctx0" brushRef="#br0" timeOffset="13589.6242">5828 12373 580 0,'-5'0'216'0,"5"0"-168"0,5 0-12 15,-5 0 172 1,10 4-120-16,14-4 8 15,0 0-56-15,20 0-12 16,5 5-16-16,-6-1-8 16,6 9 0-16,0-4-16 0,-6-1 8 15</inkml:trace>
          <inkml:trace contextRef="#ctx0" brushRef="#br0" timeOffset="42127.1637">6440 12524 268 0,'0'-8'100'0,"0"8"-76"0,0 0-8 15,-9 0 80 1,9 0-56-16,0 0 16 15,0 4-32-15,-5 0 40 16,-5-4-36-16,10 0 56 16,0 0-48-16,-10 0 0 15,20 0-20-15,-10 0 40 16,0 9-28-16,5-9 4 0,10 4-20 0,4-4 12 16,10 4-16-16,5 1-4 31,0-1 0-31,5 0 4 0,0 5-4 0,0 0 24 15,-5-1-16-15,-5-3-20 16,0-1 0-16,-9-4 40 16,-6 0-20-16,-9 0 8 15,5 0-12-15,-15 0-8 16,5 4 4-16,-5 1-92 16,0-1 48-16</inkml:trace>
        </inkml:traceGroup>
        <inkml:traceGroup>
          <inkml:annotationXML>
            <emma:emma xmlns:emma="http://www.w3.org/2003/04/emma" version="1.0">
              <emma:interpretation id="{9C2CCFA6-6B6D-4DC9-BDBD-31627F238456}" emma:medium="tactile" emma:mode="ink">
                <msink:context xmlns:msink="http://schemas.microsoft.com/ink/2010/main" type="inkWord" rotatedBoundingBox="11845,12963 14038,13052 13990,14238 11797,14149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9625.5401">9322 12908 676 0,'14'-12'248'0,"-14"12"-192"0,15-18-16 0,-15 10 40 16,5 3-52-16,-10-12 40 16,5 4-36-16,-10-4-8 15,0 4-16-15,-9 0-8 16,-1 4 4-16,-18 9-40 15,8 5 20-15,-23 12 24 16,-1 9-4-16,-4 4 52 16,14 5-28-16,6-1 4 15,18-4-20-15,20-4 12 16,20-4-16-16,18-5-4 16,11-4 0-16,4-13 4 15,1-4-4-15,-6-18-56 16,1 5 28-16,-5-22 20 15,-5 9 4-15,-10-22 12 16,0 4-8-16,-14-16 8 16,-1 12-8-16,-14-9 40 15,0 14-20-15,-10 4 4 16,1 12-16-16,-11 14 36 16,11 17-24-16,-11 22 4 15,6 12-16-15,-1 31-8 16,5 9 0-16,5 12-24 15,5-8 12-15,5-9 4 16,10-9 4-16,9-12 24 16,5-14-12-16,15-12 40 0,5-5-28 15,9-13-32-15,5-4 4 0,0-21 28 16,-5-5-16-16,1-39 16 16,-11 0-12-16,-4-38 0 15,-5 16-4-15,-10-12-24 16,-5 17 8-16,-4 9 4 15,-6 16 4-15,-9 10 32 16,-5 21-16 0,-14 13 64-16,-1 13-44 0,-14 13 0 15,0 4-20-15,-20 26 68 16,10 9-48-16,-9 26 24 16,14 0-40-16,9-1-36 15,16 1 8-15,18-13 44 16,16-9-16-16,9-13-20 15,10-8 0-15,4-14-160 16,1-12 88-16,-1-9-280 16,1 0 200-16</inkml:trace>
          <inkml:trace contextRef="#ctx0" brushRef="#br0" timeOffset="20003.5643">9584 12105 768 0,'-24'-4'284'0,"24"4"-220"0,-10 4-20 0,5-8 224 16,10 4-156-16,5-9 116 15,9 5-136-15,15-13 24 16,5 8-72-16,9 0-24 15,1 5-12-15,0-5-8 16,-1 9 0-16,-9 0-284 16,-10 13 156-16</inkml:trace>
          <inkml:trace contextRef="#ctx0" brushRef="#br0" timeOffset="18588.0127">7864 12934 600 0,'-24'-26'224'0,"24"26"-176"0,9-4-12 0,-4 0 148 15,5 0-108-15,14-5 84 16,5 9-92-16,25-9 24 15,9 9-52-15,10-4 4 16,-5 4-28-16,0-4-8 16,-10 8-4-16,-4-4-92 15,-11 0 48-15</inkml:trace>
          <inkml:trace contextRef="#ctx0" brushRef="#br0" timeOffset="18257.9464">8413 12446 696 0,'39'-13'256'0,"-39"13"-196"0,19-8-20 0,-4 3 48 15,-1 1-56-15,-4-4 48 16,5 3-44-16,-15-3 8 15,5 8-28-15,-15-9 8 16,0 9-12-16,-19-4 12 16,5 4-16-16,-30-5-4 15,11 5 0-15,-25 0-16 16,9 0 8-16,-4-4-16 16,10 4 12-16,-1-4-4 15,10 8 4-15,6-4 16 16,13 9-4-16,1 4-28 15,9 4 12-15,-4 17 56 16,9 5-20-16,-4 22 0 16,9 4-16-16,-5 8 20 15,10-4-16-15,-10-4 32 16,10-5-28-16,-9-4 4 16,9-8-12-16,-5-18 20 15,10 0-16-15,-5-4-20 16,5-8 0-16,-1-5-12 15,11-5 8-15,9-8 16 16,5 9 0-16,10-9-12 0,5 0 4 16,5 8-60-16,4-8 36 0,-9 5-112 15,0 3 80-15,-10 1-196 16,-5 0 148-16,-10-9-332 16,-4 8 248-16</inkml:trace>
          <inkml:trace contextRef="#ctx0" brushRef="#br0" timeOffset="18686.0646">7937 12170 912 0,'10'-13'340'0,"-10"13"-264"0,58 0-24 0,-24 0 36 15,5 0-60-15,19 4 24 16,0 5-32-16,10 4-104 15,-4 0 40-15</inkml:trace>
        </inkml:traceGroup>
        <inkml:traceGroup>
          <inkml:annotationXML>
            <emma:emma xmlns:emma="http://www.w3.org/2003/04/emma" version="1.0">
              <emma:interpretation id="{D3F0D270-FB2D-4D54-93BE-CADE65E4ADC2}" emma:medium="tactile" emma:mode="ink">
                <msink:context xmlns:msink="http://schemas.microsoft.com/ink/2010/main" type="inkWord" rotatedBoundingBox="14359,12645 18572,12815 18490,14842 14277,14672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6937.6581">13786 12623 632 0,'0'-8'236'0,"15"8"-184"0,0-9-16 0,-15 9 36 16,0 0-48-16,0 0 16 15,0-8-24-15,-5 3-52 16,-5 5 20-16,0 13 4 0,-4 4 8 16,-11 5 4-16,1 13 0 15,-5 16 60-15,0 1-32 16,9 0 52-16,11-4-48 16,4-5-32-16,19-9-4 15,6-8 36-15,9-17-20 0,5-13 16 16,10-18-16-16,9-4 20 15,5-21-20-15,-4-14 4 16,-1-4-8-16,-14-4 4 16,-10 4-8-16,-9 5-28 15,-11 4 12-15,-13 4-20 16,-11 0 16-16,-4 5 8 16,-1 8 8-16,1 9 16 15,-1 12-8-15,1 14 24 16,-1 13-20-16,1 12 12 15,4 9-12-15,1 9 0 16,4 26-4-16,0 13-8 16,6 8 4-16,8 1-16 0,6-23 8 15,5-3-4-15,9-5 0 16,5-17-12-16,20-18 12 16,4-3 76-16,10-10-40 15,5-12-44-15,0-13 8 16,-9-22-56-16,-6-30 36 15,10-13 16-15,-19-5 8 16,-5 10 4-16,-10 12 0 16,-10 4 76-16,-14 5-40 15,-10 9 48-15,-4 8-48 16,-6 4 8-16,-9 14-28 0,0 8 20 16,-10 13-24-16,-5 17 12 15,-10 13-12-15,10 5-24 16,10 12 4-16,15 14-4 15,14 12 4 1,19 1 8-16,5-5 0 0,5-9 8 16,1-8-4-16,-1-17 32 15,0-5-20-15,-5-4-156 16,-4-9 76-16,-1-4-144 16,-4-13 120-16,-6-9-248 15,1-12 188-15,0-14-284 16</inkml:trace>
          <inkml:trace contextRef="#ctx0" brushRef="#br0" timeOffset="47144.3346">14233 11837 716 0,'-19'-21'264'0,"24"17"-204"0,4-9-16 0,1 13 108 16,10 0-92-16,4 0 44 15,10 0-60-15,5 4-32 16,0 9-12-16,0-4 36 0,-1 8-24 16,1 0-196-16,5 0 100 0,0-4-392 15</inkml:trace>
          <inkml:trace contextRef="#ctx0" brushRef="#br0" timeOffset="44889.1214">12343 11773 456 0,'-9'-18'168'0,"4"14"-128"0,-5 0-16 15,0 4 44-15,-4 0-44 16,-1-5 16-16,-4 5-24 16,-5 0-8-16,-10 0-4 15,0 5-24-15,-5-1 12 16,-5 0 40-16,0 5-20 0,0 4-36 16,6 9 12-16,-1 4-8 15,5 21 12-15,-5 1 44 16,5 12-24-16,0 0 16 15,5 5-16-15,4 4 44 0,6 5-28 16,4 12 40-16,6 35-40 16,4 13-24-16,5-5-4 15,5-16 24-15,0-10-12 16,-5-8-4-16,-5 0-4 16,-5 0 4-16,5-4-4 15,-14-9 24-15,4-8-16 16,-9-10 24-16,4-12-24 15,-4-9 4-15,-5-4-8 16,-5-13 12-16,-10-9-12 16,-4-12 24-16,-11-10-20 15,1-3-32-15,-5-5 12 0,5-4 0 16,14-5 8-16,5-4-88 16,20 0 48-16,9 0-284 15</inkml:trace>
          <inkml:trace contextRef="#ctx0" brushRef="#br0" timeOffset="45776.8562">12339 12809 540 0,'-20'-17'200'0,"25"8"-156"0,-5 5-12 15,10 0 80-15,4-5-68 16,15 0 60-16,20-4-60 16,19-4 32-16,19 8-44 15,1-3-28-15,-5 12-4 0,-11-5 8 16,-8-3-4-16,-11 3-108 16,-9-3 56-16,-10-1-208 15,-10 0 140 1,-9 1-288-16</inkml:trace>
          <inkml:trace contextRef="#ctx0" brushRef="#br0" timeOffset="45534.916">12990 12442 476 0,'-5'-4'176'0,"14"-1"-136"0,-4-3-12 0,-5 8 48 16,-5 0-48-16,1-5 40 16,-6 1-36-16,-5-4 16 15,1-1-28-15,-20 9-16 0,-10-4-8 16,-9-1 4-16,-6-3 0 16,-4 8 8-16,5 0-4 15,4-5-12-15,11 5 4 0,9-8 12 31,9 16-4-31,6-12 16 0,4 4-12 16,6 9 4-16,-1 12-4 16,5 5 20-16,0 13-16 15,0 30-12-15,-4 13-4 0,-1-4 20 16,0-9-8-16,0-4 4 16,1 0-4-16,-1-14 36 15,0-16-20-15,5-5-12 16,1-4-8-16,4-9-4 15,4-8 0-15,11-5-12 0,4 1 8 16,11-5-4-16,8-5 0 16,11 5 16-16,4 0-4 15,1 0-4-15,-1 0 4 16,-9 9-16-16,-5-5 8 16,-5-4-104-16,-5-4 60 15,-5 4-200 1,-4 0 140-16,-10 0-272 15</inkml:trace>
          <inkml:trace contextRef="#ctx0" brushRef="#br0" timeOffset="46005.9664">12441 12200 508 0,'-20'-26'188'0,"20"31"-148"0,15-5-8 0,-1 0 124 15,11 0-92-15,9-5 88 16,14 5-88-16,6 0-16 16,4 5-28-16,0 3 12 0,-4 1-20 15,-11 0-48-15,1 4 20 0,-5-5-288 16,-5 5 168-16,10 13-332 16</inkml:trace>
          <inkml:trace contextRef="#ctx0" brushRef="#br0" timeOffset="46168.3995">13213 12662 872 0,'-24'0'324'0,"29"0"-252"0,4 0-20 16,1 0 16-16,0-4-48 15,4 0-140-15,11-9 64 16,4 0-564-16,10 0 344 15,9 9 56-15</inkml:trace>
          <inkml:trace contextRef="#ctx0" brushRef="#br0" timeOffset="30207.2948">10361 12533 488 0,'-5'-9'180'0,"5"5"-140"0,5 0-12 16,5 4 120-16,5 0-88 15,4 4 44-15,5 0-60 0,10 5 80 16,5 4-68 0,5 0 0-16,9 4-36 0,-4 0 4 0,-5 1-12 15,-1-6 0 1,6 1-4-16,4-4 4 15,1 4-8-15,-6-13 8 16,1 4-8-16,-10-8-48 16,-5 4 28-16</inkml:trace>
        </inkml:traceGroup>
        <inkml:traceGroup>
          <inkml:annotationXML>
            <emma:emma xmlns:emma="http://www.w3.org/2003/04/emma" version="1.0">
              <emma:interpretation id="{21411119-4991-4FAB-A276-8DDCF377357A}" emma:medium="tactile" emma:mode="ink">
                <msink:context xmlns:msink="http://schemas.microsoft.com/ink/2010/main" type="inkWord" rotatedBoundingBox="19098,13544 19605,13564 19597,13778 19090,13758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67124.7194">15122 12753 436 0,'10'-22'160'0,"-5"5"-124"0,5 9-8 0,-5 3 132 15,4-3-92-15,1-1 24 16,5 0-52-16,-1 1 28 16,10-1-40-16,1 5 48 0,4-5-44 15,10 0-8-15,4-8-12 16,6 4 32-16,0 5-20 15,-1-5-68-15,-9 4 24 16,-10 0 44-16,-4 9-16 16,-11-8 28-16,-4 8-20 0,-10 0 0 15,0 0-8-15,0 0-120 16,5 8 60-16,4 1-268 16</inkml:trace>
        </inkml:traceGroup>
        <inkml:traceGroup>
          <inkml:annotationXML>
            <emma:emma xmlns:emma="http://www.w3.org/2003/04/emma" version="1.0">
              <emma:interpretation id="{EA75CC3C-6FF2-469B-897E-D0B6BB5B0A7B}" emma:medium="tactile" emma:mode="ink">
                <msink:context xmlns:msink="http://schemas.microsoft.com/ink/2010/main" type="inkWord" rotatedBoundingBox="20630,13092 22948,13186 22903,14279 20585,14185"/>
              </emma:interpretation>
              <emma:one-of disjunction-type="recognition" id="oneOf26">
                <emma:interpretation id="interp38" emma:lang="" emma:confidence="0">
                  <emma:literal>all</emma:literal>
                </emma:interpretation>
                <emma:interpretation id="interp39" emma:lang="" emma:confidence="0">
                  <emma:literal>dl</emma:literal>
                </emma:interpretation>
                <emma:interpretation id="interp40" emma:lang="" emma:confidence="0">
                  <emma:literal>d</emma:literal>
                </emma:interpretation>
                <emma:interpretation id="interp41" emma:lang="" emma:confidence="0">
                  <emma:literal>de</emma:literal>
                </emma:interpretation>
                <emma:interpretation id="interp42" emma:lang="" emma:confidence="0">
                  <emma:literal>dt</emma:literal>
                </emma:interpretation>
              </emma:one-of>
            </emma:emma>
          </inkml:annotationXML>
          <inkml:trace contextRef="#ctx0" brushRef="#br0" timeOffset="71541.2278">18105 12939 208 0,'25'-13'76'0,"-20"4"-60"0,4 0-4 0,-4 5 40 16,0 0-32-16,-5-9 132 16,-10 4-84-16,-4 1 40 15,-11 8-64-15,6 0 56 16,-10 8-60-16,-5 1 72 16,0 12-64-16,14-3 20 15,1-1-40-15,19 5 16 0,15 4-24 16,9-5 0-16,10-8-12 0,5 0 4 15,0-9-8-15,-5-4 24 16,-5-4-16-16,-5-9 12 16,5-8-12-16,-9-5-24 15,-11-5 4-15,1-8-4 16,-10 1 4-16,0-6-44 16,-5-12 24-16,0-13-48 15,-4 9 44-15,9 8-12 16,-5 9 28-16,0 8 8 15,10 9 8-15,-5 9 52 16,0 13-28-16,-5 12 44 16,0 18-40-16,-5 17 12 15,1 22-24-15,-6 9 20 16,5 8-24-16,6-13 4 16,4-13-8-16,4 4-8 0,6-16 4 15,5-14 12-15,14-13-8 16,5-8 24-16,10-9-20 15,9-13-64-15,10-17 24 16,5-1-40-16,-5-25 36 16,-4-22-16-16,-6-8 28 15,-14 0-8-15,-5 4 16 16,-10 13-8-16,10-5 8 16,-19 14 8-16,-5 12 4 15,-10 9 76-15,0 9-40 16,-10 13 32-16,5 17-40 0,-10 17-8 15,-14 13-12-15,5 5 12 16,-20 12-12-16,5 22 32 16,-4 22-24-16,13 0-4 15,11-5-8-15,14-8 4 16,10-9-4-16,19-17 16 16,1-9-12-16,28-8 4 15,1-14-4-15,-11-8-120 16,6 0 60-16,-1-9-436 15,-14-4 268 1,15-17-140-16</inkml:trace>
          <inkml:trace contextRef="#ctx0" brushRef="#br0" timeOffset="70283.2519">16633 12939 456 0,'-4'-31'168'0,"18"23"-128"0,10-5-16 16,-4 9 132-16,4-1-92 16,5 1 0-16,15 8-40 15,9 1 72-15,6-1-52 16,-6 5-252-16</inkml:trace>
          <inkml:trace contextRef="#ctx0" brushRef="#br0" timeOffset="70112.6406">17328 12300 300 0,'0'4'112'0,"0"0"-88"0,0-4-8 0,0 0 116 15,-5 0-76-15,-4 0 16 0,-11 0-48 16,-4 5 4-16,-10-1-16 15,-15 0-24-15,-9 0 4 16,5 1 32-16,-6 3-16 16,6-3 0-16,14-5-4 15,-5 0-4-15,20 0 0 16,0-5-28-16,4 1 16 16,6 4-20-16,14 9 16 15,-5-1 60-15,0 10-20 16,0 3 60-16,0 18-48 15,0 22 36-15,-4 21-40 16,4 4 24-16,0-4-28 16,-10 0 16-16,10-13-24 0,-4-13 16 15,-1-8-20-15,0-9 8 16,1-9-12-16,-1-4 12 16,5-5-16-16,0-3-4 0,5-10 0 15,5-3-4-15,5-1 0 16,-1 0-28-16,6 5 16 15,4-9-4-15,1 9 8 16,4-9-20-16,5 4 16 16,-4 0-84-1,9 5 56-15,0-9-196 16,-5 0 132-16,-10 9-288 16</inkml:trace>
          <inkml:trace contextRef="#ctx0" brushRef="#br0" timeOffset="70506.3461">16823 12166 696 0,'14'-39'256'0,"11"26"-196"0,23 4-20 0,-14 5 48 16,10 4-56-16,9 4-12 16,6 5-12-16,-6 4 36 15,1 8-24-15,-15 1-132 0,4 4 60 16,-14 0-456 0,-4 0 280-16,4 4 0 15</inkml:trace>
          <inkml:trace contextRef="#ctx0" brushRef="#br0" timeOffset="70687.3044">17469 12658 832 0,'-19'-4'308'0,"14"4"-240"0,10 0-20 15,-5 0-16-15,0 0-28 16,9 4-28-16,6 5 12 15,-1-1-480-15,6 14 272 16,14-5-108-16</inkml:trace>
        </inkml:traceGroup>
      </inkml:traceGroup>
    </inkml:traceGroup>
    <inkml:traceGroup>
      <inkml:annotationXML>
        <emma:emma xmlns:emma="http://www.w3.org/2003/04/emma" version="1.0">
          <emma:interpretation id="{A4F7E852-DF51-4896-8091-9AC76CD7249F}" emma:medium="tactile" emma:mode="ink">
            <msink:context xmlns:msink="http://schemas.microsoft.com/ink/2010/main" type="paragraph" rotatedBoundingBox="8940,15872 16396,15363 16520,17182 9064,1769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5D332B4-11AF-4785-9481-B7F2043CB515}" emma:medium="tactile" emma:mode="ink">
              <msink:context xmlns:msink="http://schemas.microsoft.com/ink/2010/main" type="inkBullet" rotatedBoundingBox="9008,16872 9465,16841 9471,16918 9014,16950"/>
            </emma:interpretation>
            <emma:one-of disjunction-type="recognition" id="oneOf27">
              <emma:interpretation id="interp43" emma:lang="" emma:confidence="0">
                <emma:literal>-</emma:literal>
              </emma:interpretation>
            </emma:one-of>
          </emma:emma>
        </inkml:annotationXML>
        <inkml:trace contextRef="#ctx0" brushRef="#br0" timeOffset="74558.1382">5051 15867 580 0,'-10'4'216'0,"15"5"-168"0,10-1-12 16,-1-3 24-16,6-5-40 15,4-9 52-15,10 0-40 16,5 1 56-16,5 3-52 16,-1 1 20-16,1-5-36 0,-5 9 16 15,-10 0-20-15,0 9-8 16,-9-9-4-16,-1 9 4 16,-4 4-4-16,-6-5 32 15,-4 1-20-15,-5-9-12 16,10 9-8-16,-10-9-128 15,5 8 72-15,-5-8-356 16</inkml:trace>
      </inkml:traceGroup>
      <inkml:traceGroup>
        <inkml:annotationXML>
          <emma:emma xmlns:emma="http://www.w3.org/2003/04/emma" version="1.0">
            <emma:interpretation id="{4018F559-F901-43B2-BB73-DB1E42FAF335}" emma:medium="tactile" emma:mode="ink">
              <msink:context xmlns:msink="http://schemas.microsoft.com/ink/2010/main" type="line" rotatedBoundingBox="10093,15793 16396,15363 16520,17182 10217,17612"/>
            </emma:interpretation>
          </emma:emma>
        </inkml:annotationXML>
        <inkml:traceGroup>
          <inkml:annotationXML>
            <emma:emma xmlns:emma="http://www.w3.org/2003/04/emma" version="1.0">
              <emma:interpretation id="{C767A5C9-1D5A-40E4-B51E-87951AEEF3F5}" emma:medium="tactile" emma:mode="ink">
                <msink:context xmlns:msink="http://schemas.microsoft.com/ink/2010/main" type="inkWord" rotatedBoundingBox="10093,15793 13855,15537 13979,17355 10217,17612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75441.212">7296 14774 124 0,'-25'-17'44'16,"20"13"-32"-16,-9-5-4 0,9 5 72 15,-5-1-44-15,1 1 48 0,-6 0-48 16,0-1 8-16,-4 1-28 16,0 4 0-16,-6 4-8 15,1 5 12-15,-5 4-12 16,-5 4 48-16,-5 9-28 16,-10 13 20-16,6 13-28 15,-1 13 52-15,5 8-40 16,5 0 72-16,15 5-56 15,9 30 8-15,10 17-32 16,14 5 32-16,6-9-32 0,-6-18-12 16,1-8-8-16,0 0 12 15,-11-4-8-15,-8-9 24 16,-11 5-20-16,-14-5 24 0,-20-5-24 16,-9-16 40-16,-10-14-28 15,0 1 4-15,5-9-16 16,4-18-32-16,6-3 8 15,4-14-56-15,6-8 36 16,14-9-220-16,9-13 136 16</inkml:trace>
          <inkml:trace contextRef="#ctx0" brushRef="#br0" timeOffset="76270.4744">7665 15897 508 0,'-10'-30'188'0,"10"25"-148"0,24 1-8 0,-14 0 28 15,24-5-40-15,0 5 88 16,5-1-60-16,19 1-12 16,10 0-24-1,5 0 8-15,10 4-12 0,-10 0 24 0,-15 0-20 16,-5 0-152-16,-14 0 72 16,-14-5-412-1,-1 5 268-15,-14-4 64 16</inkml:trace>
          <inkml:trace contextRef="#ctx0" brushRef="#br0" timeOffset="76069.1882">8413 15331 436 0,'-10'-13'160'0,"5"9"-124"0,-4-5-8 0,4 9 88 16,-10-4-68 0,-4 0 44-16,-10-5-56 0,-5 0-36 15,-20 1-4-15,6-1 16 0,-11 9-4 16,1-4 4-16,0 4-4 15,9 4-24-15,10-4 8 16,-4 9-4-16,18 4 4 16,-9 0 0-16,20 0 0 15,-6 8 24-15,-4 14-8 16,9 12-12-16,6 22 0 16,-6 13 12-16,5-4-4 15,1-4-4-15,9-14 4 0,0-8 40 16,-15-5-24-16,15-12-8 15,-10-5-8-15,10-4 12 16,-4-4-8-16,-6-5-48 16,10-4 24-16,5-4-32 15,9-1 28-15,1-4 8 16,4 1 12-16,6-5-108 16,-1 0 60-16,5 0-280 15,5 0 184 1,5 0-36-16</inkml:trace>
          <inkml:trace contextRef="#ctx0" brushRef="#br0" timeOffset="76450.9544">7874 15081 728 0,'0'-9'268'0,"19"0"-208"0,15 5-16 16,-10-4 8-16,15 8-36 15,15-9-4-15,14 13-8 16,5-4 12-16,0 0-8 16,-10 5-196-16,-5 12 100 0</inkml:trace>
          <inkml:trace contextRef="#ctx0" brushRef="#br0" timeOffset="77332.9439">9336 15828 756 0,'15'-9'280'0,"-6"-4"-216"0,-9 5-20 16,0-1 40-16,0 0-56 15,-9-4 16-15,4-4-28 16,-15 4-44-16,11 9 16 16,-11 0-16-16,-9 12 16 0,5 5-20 15,-5 9 20-15,-1 4 24 16,6 0-8-16,0 4 0 16,24-9 0-16,10-3-16 0,14-5 8 15,0-9 12-15,15-13-4 16,-5-8 16-16,20-5-12 15,-1-21 4 1,0-9-4-16,-4-4 4 0,-10-9-8 16,-10 14 16-16,-5-5-12 15,-9 8 24-15,-10 5-20 16,-15 0-20-16,-5 8 0 16,1 9-32-16,-6 9 24 15,1 8 40-15,0 14-12 16,-1 12 8-16,1 17-12 0,4 27-16 15,10 8 4-15,5 4 4 16,10-4 0-16,5-8-12 16,9-9 8-16,5-22 20 15,5 0-8-15,5-4 32 16,5-17-24-16,-6-1-4 16,11-12-8-16,0-9-4 15,-15-13 0-15,0-17-28 16,0-22 16-16,-5-4-32 15,-10-4 28-15,-4 12-20 16,-5-4 20-16,-6 14 16 16,-4 7 4-16,-4 10 52 15,-6 12-32-15,-5 9 52 16,-4 13-44-16,-10 9-16 16,-10 13-8-16,0 12 24 15,0 27-16-15,5 21-4 0,10-5-8 16,19 1-4-16,19-9 0 15,11-13 16-15,9-8-8 16,5-9-144-16,9-13 72 16,-14-5-300-16,0-3 204 15</inkml:trace>
          <inkml:trace contextRef="#ctx0" brushRef="#br0" timeOffset="76661.0139">8573 15737 820 0,'15'0'304'0,"-10"0"-236"0,9 4-20 0,6-4-16 15,-1 0-28-15,10 0-168 16,5 0 88-16,5 5-500 0</inkml:trace>
        </inkml:traceGroup>
        <inkml:traceGroup>
          <inkml:annotationXML>
            <emma:emma xmlns:emma="http://www.w3.org/2003/04/emma" version="1.0">
              <emma:interpretation id="{B1D93FAA-BAB2-4AFD-8DE2-FD3C96E41E12}" emma:medium="tactile" emma:mode="ink">
                <msink:context xmlns:msink="http://schemas.microsoft.com/ink/2010/main" type="inkWord" rotatedBoundingBox="14904,16215 16447,16110 16475,16519 14932,16625"/>
              </emma:interpretation>
              <emma:one-of disjunction-type="recognition" id="oneOf29">
                <emma:interpretation id="interp45" emma:lang="" emma:confidence="0">
                  <emma:literal>to</emma:literal>
                </emma:interpretation>
                <emma:interpretation id="interp46" emma:lang="" emma:confidence="0">
                  <emma:literal>= o</emma:literal>
                </emma:interpretation>
                <emma:interpretation id="interp47" emma:lang="" emma:confidence="0">
                  <emma:literal>= O</emma:literal>
                </emma:interpretation>
                <emma:interpretation id="interp48" emma:lang="" emma:confidence="0">
                  <emma:literal>so</emma:literal>
                </emma:interpretation>
                <emma:interpretation id="interp49" emma:lang="" emma:confidence="0">
                  <emma:literal>= 0</emma:literal>
                </emma:interpretation>
              </emma:one-of>
            </emma:emma>
          </inkml:annotationXML>
          <inkml:trace contextRef="#ctx0" brushRef="#br0" timeOffset="80293.1436">10949 15396 704 0,'0'-9'264'0,"10"9"-208"0,14-4-12 15,-4 4 20-15,14 0-44 16,9 4 36-16,16 1-32 16,13-1-84-16,6 0 32 15,-5-4-220-15,10-8 136 16,14-5-308-16,15 4 232 15,-6 0 72-15</inkml:trace>
          <inkml:trace contextRef="#ctx0" brushRef="#br0" timeOffset="80111.6605">11012 15253 384 0,'-14'-8'140'0,"9"4"-108"0,-5-5-8 0,10 5 136 31,0-1-92-31,0 1 68 0,0 0-76 0,10-1 52 16,4 1-60-16,11 4-4 0,9-4-28 15,14 4-4-15,11 0-8 16,4 0 12-16,-5 0-12 15,-9 4-56-15,-6-4 24 16,-4 4-148-16,-10 1 96 16,-9 3-424-1,-6 10 276-15,-4 3 64 16</inkml:trace>
          <inkml:trace contextRef="#ctx0" brushRef="#br0" timeOffset="80620.7192">12207 15262 780 0,'-34'0'288'0,"15"9"-224"0,-10 4-20 0,5 0 40 15,-10 0-56-15,0 13-4 16,4 8-12-16,11 5-12 15,19 8 4-15,19-8-40 0,25-8 20 16,5-14 24-16,-1-21-4 16,11-14 36-16,9-12-24 15,14 0 12-15,-14-9-16 16,-19 4 36-16,-25-4-24 0,-24 9 20 16,-24-9-24-16,-20 9-28 15,5 9 4-15,10 8-140 16,0 13 76-16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55:49.5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-2-4 808 0,'5'5'300'0,"-5"-5"-232"0,15-5-20 15,-6 10-192 1,1-5 68-16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55:46.3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9C74F8C-A0F0-4462-B479-E38C6ACD6C0B}" emma:medium="tactile" emma:mode="ink">
          <msink:context xmlns:msink="http://schemas.microsoft.com/ink/2010/main" type="writingRegion" rotatedBoundingBox="12098,12289 11148,18269 9754,18048 10704,12068"/>
        </emma:interpretation>
      </emma:emma>
    </inkml:annotationXML>
    <inkml:traceGroup>
      <inkml:annotationXML>
        <emma:emma xmlns:emma="http://www.w3.org/2003/04/emma" version="1.0">
          <emma:interpretation id="{B0564479-3EDF-445E-A05B-D3EFF7C53C63}" emma:medium="tactile" emma:mode="ink">
            <msink:context xmlns:msink="http://schemas.microsoft.com/ink/2010/main" type="paragraph" rotatedBoundingBox="12098,12289 11148,18269 9754,18048 10704,12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FBC170-5680-4EE4-A247-3A96155031FF}" emma:medium="tactile" emma:mode="ink">
              <msink:context xmlns:msink="http://schemas.microsoft.com/ink/2010/main" type="line" rotatedBoundingBox="12098,12289 11148,18269 9754,18048 10704,12068"/>
            </emma:interpretation>
          </emma:emma>
        </inkml:annotationXML>
        <inkml:traceGroup>
          <inkml:annotationXML>
            <emma:emma xmlns:emma="http://www.w3.org/2003/04/emma" version="1.0">
              <emma:interpretation id="{6CCDC5E4-9E61-42CD-AFD1-F96E01AA8A7F}" emma:medium="tactile" emma:mode="ink">
                <msink:context xmlns:msink="http://schemas.microsoft.com/ink/2010/main" type="inkWord" rotatedBoundingBox="12098,12289 11590,15487 10196,15266 10704,12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-2495 1718 280 0,'-15'-17'104'0,"15"17"-84"0,-5-9 0 0,0 5 172 16,5 4-108-16,-9-9 88 16,4 1-100-16,-10-1 8 15,1 0-48-15,-16 1 32 16,16 4-36-16,-25 4 20 16,5 4-28-16,-19 4 72 15,14 5-56-15,-20 5 56 16,16-1-52-16,-1 0 8 15,15 5-32-15,5-9-44 16,9 4 16-16,20-13 0 16,14 1 12-16,20-14-28 15,5 0 16-15,9-8-12 16,1 0 12-16,-11 0-20 0,1-5 20 16,-15 5-4-16,-4 8 8 15,-11 0 60-15,-4 18-28 16,-5 0 76-16,4 12-52 0,1 5-24 15,5 4-16-15,9-12-20 16,0 3 8-16,20-12-84 16,0-9 48-16</inkml:trace>
          <inkml:trace contextRef="#ctx0" brushRef="#br0" timeOffset="1672.513">-2986 1723 392 0,'0'-13'148'0,"0"13"-116"0,15-9-8 0,-11 5 128 16,6-1-88-16,5-8 44 16,-1 5-64-16,1-10 4 15,4 6-32-15,-4-6 28 16,-1 10-28-16,-4-10 32 15,0 10-32-15,-10-5 40 16,0 8-32-16,0-3 20 16,0 8-24-16,-10-9 0 15,10 9-12-15,-14-4 4 16,14 8-8-16,-10-8-4 16,10 4 4-16,-10-4 4 15,5 4-4-15,-4-5-12 16,-11 5 4-16,-4-4 4 0,9 8 0 0,-9-8 8 15,0 4-4-15,-5-4-4 16,14 4 4-16,-19 0-32 16,19 8 16-16,-9 1 4 15,0-1 8-15,4 5-12 16,6 0 8-16,-6 0-4 16,15 5 0-16,-4 3 44 15,-1 1-24-15,5 4 16 16,5 0-16-16,0 0 44 15,10-1-28-15,0-3 20 16,4 0-28-16,6-5-28 16,4 0 4-16,0-8 0 15,5 4 4-15,1-13 24 16,-1 0-12-16,0-9-100 16,5 9 44-16,0-9-164 15,0 1 112-15</inkml:trace>
          <inkml:trace contextRef="#ctx0" brushRef="#br0" timeOffset="741.0334">-1640-683 540 0,'-10'-30'200'0,"10"13"-156"0,0-9-12 0,0 13 88 16,0 0-72-16,0 4 60 15,-10 5-64-15,5 8 76 16,-4 9-68-16,-1 26 8 15,-5 8-36-15,-4 14 24 16,4-1-32-16,6-3 12 0,4-6-16 16,-5-3 20-16,0-9-20 0,1-9 32 15,-1-4-28-15,5-9-4 16,5-4-8 0,0-13 12-16,0 0-8 0,10-9-64 15,4-3 28-15,6-6-68 16,-6-3 56-16,11-1-52 15,-1 5 52-15,10 8 40 16,0 5 0-16,0 12 68 16,-5 5-40-16,-9-4 40 31,-6 17-36-31,6-4 8 16,-16 3-24-16,-4 6 44 0,-4-5-32 15,-16-5 40-15,-4-4-40 0,-15 1-16 16,5-10-4-16,-10-8-36 0,20-8 16 15,-10-5-84-15,10 4 56 16,9 1-144-16,-4 3 104 16,19 5-412-1</inkml:trace>
          <inkml:trace contextRef="#ctx0" brushRef="#br0" timeOffset="-597.5909">-2014-182 436 0,'24'-39'160'0,"-5"26"-124"0,-4-8-8 16,0 12 192-16,-6-4-124 15,6 0 76-15,-5-4-100 16,-6 4 40-16,1 0-68 16,-14 0-4-16,-6 4-24 0,-19 5-12 15,-10 0 0-15,-14 4-16 16,-15 8 8-16,0 5-24 0,0 5 16 16,0-1-4-1,10 4 8-15,5 14 24 0,9 12-8 16,1 14 16-1,14-5-16-15,9 30 24 16,16-8-20-16,9 17-32 16,14-8 12-16,6 21 8 15,-1-9 4-15,1 5 8 16,4-9-8-16,-5-5 40 16,-14-12-20-16,-14-9 12 15,4-8-20-15,-34-14 28 16,10-4-28-16,-35-13 12 15,6-4-16-15,-20-13-16 16,10-4 0-16,-4-13-84 16,13-1 48-16,11-8-136 15,14 0 100-15,14-4-448 16,15 8 292-16</inkml:trace>
          <inkml:trace contextRef="#ctx0" brushRef="#br0" timeOffset="63661.9739">-2058 1908 476 0,'19'-4'176'0,"-24"4"-136"16,1-9-12-16,-1 18 12 0,-5-5-28 15,-9 5-4-15,-6 0-4 16,-9 4 12-16,-5 4-8 16,-9 13 24-16,-1 9-20 15,1 4 4-15,4 5-8 16,0-1-8-16,10 1 4 0,0-10-16 16,10-3 8-16,9-5-24 15,15-4 16-15,10-17 40 16,10-14-16-16,9-8 0 15,19-8-8-15,11-14-16 16,4-4 8-16,0 5-4 0,-5 8 0 16,-14 9 68-16,-5 12-32 15,-5 18 32-15,-10 13-32 16,-5 5 0-16,1 16-16 16,4-4-164-16,10 0 80 15</inkml:trace>
        </inkml:traceGroup>
        <inkml:traceGroup>
          <inkml:annotationXML>
            <emma:emma xmlns:emma="http://www.w3.org/2003/04/emma" version="1.0">
              <emma:interpretation id="{072B28E5-2C78-4104-8617-108BC39BCCCE}" emma:medium="tactile" emma:mode="ink">
                <msink:context xmlns:msink="http://schemas.microsoft.com/ink/2010/main" type="inkWord" rotatedBoundingBox="11117,17693 11029,18250 10355,18143 10443,175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060.8756">-2797 4871 384 0,'-4'-22'140'0,"13"14"-108"0,1-10-8 15,-5 10 12-15,0-1-24 16,0 0 76-16,-5 1-52 15,-10-1 32 1,-5 0-40-16,-9 1 16 0,-10 8-24 16,-10 8-28-16,-4 5 4 15,-1 9 8-15,1 8 0 0,9 0 52 16,9 5-32-16,6 4 52 16,14 0-44-16,15-5-16 15,15-12-8-15,24-18 16 16,19-8-12-16,14-22 12 15,1-4-12-15,5-5 28 0,-15-8-24 16,-10 13-68-16,-9-5 28 16,-6-4 8-16,-13 5 12 15,-11 12 12-15,-9-4-4 16,-5 0-36-16,-10 5 16 16,-5 4-20-16,-5-1 20 15,-4 10 28-15,-5 12-8 16,9 5 36-16,0 4-24 15,6 4 48-15,-1 9-36 16,10 4-4-16,0 9-16 16,0 21-8-16,0 5 4 0,0 0 20 15,0-5-12-15,5-12-4 16,5-5-4-16,-1-4-112 16,6-9 60-16,9-13-164 15,1-8 116-15,13-9-376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56:40.3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5D9F88A-972B-49EA-B73B-C2DC483305D5}" emma:medium="tactile" emma:mode="ink">
          <msink:context xmlns:msink="http://schemas.microsoft.com/ink/2010/main" type="writingRegion" rotatedBoundingBox="21003,12078 19842,15372 19407,15218 20568,11925"/>
        </emma:interpretation>
      </emma:emma>
    </inkml:annotationXML>
    <inkml:traceGroup>
      <inkml:annotationXML>
        <emma:emma xmlns:emma="http://www.w3.org/2003/04/emma" version="1.0">
          <emma:interpretation id="{BAA59ABB-9F51-48C2-9300-1060CB9B51B3}" emma:medium="tactile" emma:mode="ink">
            <msink:context xmlns:msink="http://schemas.microsoft.com/ink/2010/main" type="paragraph" rotatedBoundingBox="21003,12078 19842,15372 19407,15218 20568,11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1F1390-9F60-4791-A768-3479CEF8B3DB}" emma:medium="tactile" emma:mode="ink">
              <msink:context xmlns:msink="http://schemas.microsoft.com/ink/2010/main" type="line" rotatedBoundingBox="21003,12078 19842,15372 19407,15218 20568,11925"/>
            </emma:interpretation>
          </emma:emma>
        </inkml:annotationXML>
        <inkml:traceGroup>
          <inkml:annotationXML>
            <emma:emma xmlns:emma="http://www.w3.org/2003/04/emma" version="1.0">
              <emma:interpretation id="{C7A2392E-CD42-466D-8B5A-B16F8A6083BF}" emma:medium="tactile" emma:mode="ink">
                <msink:context xmlns:msink="http://schemas.microsoft.com/ink/2010/main" type="inkWord" rotatedBoundingBox="21003,12078 19842,15372 19407,15218 20568,11925"/>
              </emma:interpretation>
            </emma:emma>
          </inkml:annotationXML>
          <inkml:trace contextRef="#ctx0" brushRef="#br0">16784 11457 372 0,'-5'-25'140'0,"15"12"-112"0,-5-13-4 15,-5 13 84-15,0-5-64 16,0-3 8-16,0-1-32 0,0-4 24 16,0 5-28-16,-15-5-12 15,5 13-8-15,-4 0 12 16,-10 0-4-16,-6 13 40 0,-8 13-20 15,-21 4 48 1,6 13-40-16,-1 5 48 0,20 8-48 16,10-8-16-16,14-1-8 15,10-8 8-15,20-4-8 16,14-5 24-16,10-13-20 16,4-4 12-16,-4-8-12 0,0-10 12 15,-6-7-16-15,-4-14-40 16,0-5 20-16,-9-3-24 15,-6-9 20-15,-14 8 8 16,-5 1 8-16,0 4-44 16,-5-1 24-16,-9 14 52 15,9 4-16-15,5 13 40 16,-5 5-32-16,-5 21 12 16,10 13-36-1,0 12 0-15,0 19 40 16,0 20-20-16,0-3 16 15,0 3-20-15,0-7-16 16,0-6-4-16,-5-7-92 16,0-10 48-16,5 1-356 15,-4 8 224 1,18 0-212-16</inkml:trace>
          <inkml:trace contextRef="#ctx0" brushRef="#br0" timeOffset="-766.0693">15914 13967 228 0,'0'-13'84'0,"0"13"-64"0,-9-9-8 15,-1 9 56-15,-5 4-40 16,1 1-28-16,-6-1-4 16,-14 0 44-16,-5 5-20 15,5 4 52-15,-14 4-40 16,14 9 100-16,0 4-76 16,0 0 56-16,19 9-68 15,-4 0 40-15,29 0-48 16,-1-9-12-16,25-4-12 0,-5-4 8 15,15-5-12-15,5-8 32 16,-6-5-24-16,-4-4-12 16,-5 0-8-16,-9 0-216 15,-1-4 120-15</inkml:trace>
          <inkml:trace contextRef="#ctx0" brushRef="#br0" timeOffset="-1742.1173">16614 12183 260 0,'5'-17'96'0,"0"8"-76"0,-5-4-4 0,5 4 80 0,-1 1-56 16,-4-14 0-16,10 5-24 16,0-5 24-16,-5 1-24 15,0 4 56-15,-5-1-40 16,0 1 28-16,0 4-32 15,-5 0 8-15,0 4-20 16,-15 1-8 0,11 3 12-16,-11 1-12 0,1 0-4 15,-5 4 0-15,-6 0-4 16,1 8 0-16,-5 1 8 16,15 8-4-16,-6 1-4 15,-4 8 4-15,5 8 20 16,0 5-12-16,-1 8 12 15,1 14-12-15,0 4 12 16,0 17-16-16,4 17 16 0,6 26-16 16,-1-8 48-16,5-9-28 15,5-17-4-15,-4-9-16 16,-1 0 36-16,-5-5-20 16,-4 1-24-16,0-4 0 15,-6-5 24-15,6-9-12 16,4-8 12-16,-14-5-12 15,5-8 0-15,-5-13-4 16,0-13-16-16,-1-17 4 16,6-5-112-16,-5-4 64 0,5-4-172 15,-6 0 124-15,-4 4-376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56:34.5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1BB309D-782E-4561-9733-94BDE0FB09F0}" emma:medium="tactile" emma:mode="ink">
          <msink:context xmlns:msink="http://schemas.microsoft.com/ink/2010/main" type="writingRegion" rotatedBoundingBox="16463,12206 15067,15652 14697,15502 16094,12056"/>
        </emma:interpretation>
      </emma:emma>
    </inkml:annotationXML>
    <inkml:traceGroup>
      <inkml:annotationXML>
        <emma:emma xmlns:emma="http://www.w3.org/2003/04/emma" version="1.0">
          <emma:interpretation id="{6586C541-54BB-4F00-AA7B-A3388C5699CE}" emma:medium="tactile" emma:mode="ink">
            <msink:context xmlns:msink="http://schemas.microsoft.com/ink/2010/main" type="paragraph" rotatedBoundingBox="16463,12206 15067,15652 14697,15502 16094,12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48A5DE-3624-4612-89DE-FAE54EBCA34F}" emma:medium="tactile" emma:mode="ink">
              <msink:context xmlns:msink="http://schemas.microsoft.com/ink/2010/main" type="line" rotatedBoundingBox="16463,12206 15067,15652 14697,15502 16094,12056"/>
            </emma:interpretation>
          </emma:emma>
        </inkml:annotationXML>
        <inkml:traceGroup>
          <inkml:annotationXML>
            <emma:emma xmlns:emma="http://www.w3.org/2003/04/emma" version="1.0">
              <emma:interpretation id="{336A4D81-DA10-4587-A77A-203530CDF40E}" emma:medium="tactile" emma:mode="ink">
                <msink:context xmlns:msink="http://schemas.microsoft.com/ink/2010/main" type="inkWord" rotatedBoundingBox="16425,12190 16294,12515 15968,12383 16100,12059"/>
              </emma:interpretation>
            </emma:emma>
          </inkml:annotationXML>
          <inkml:trace contextRef="#ctx0" brushRef="#br0">12295 11224 236 0,'5'-8'88'0,"4"-1"-68"0,1 5-4 16,-5 4 104-16,-5-5-68 0,0 1 60 15,0 4-68-15,0-9 32 16,0 1-44-16,0-5 16 16,-5 4-28-16,-5 1-8 15,1-1-8-15,9 0 4 0,-5 1-4 16,-5 3-4-16,-9 5 4 0,4 0 4 16,-9 13-4-16,-10-4-20 15,10 12 8-15,-10 5 32 16,0 5-16-16,4-1 44 31,1 4-28-31,15-3 4 0,4-1-16 16,20-4 36-16,4-5-24 15,15-3 20-15,1-5-24 16,4-5-16-16,0 5-8 0,4-17 40 16,-8 4-24-16,-6 0-8 15,0-4-8-15,-9 4-68 16,4 8 40-16,-9 1-268 15,-5 4 164 1,0 4-248-16</inkml:trace>
        </inkml:traceGroup>
        <inkml:traceGroup>
          <inkml:annotationXML>
            <emma:emma xmlns:emma="http://www.w3.org/2003/04/emma" version="1.0">
              <emma:interpretation id="{A7EA2CE6-1E8A-4806-8F52-C94C6C96BC56}" emma:medium="tactile" emma:mode="ink">
                <msink:context xmlns:msink="http://schemas.microsoft.com/ink/2010/main" type="inkWord" rotatedBoundingBox="15272,15145 15067,15652 14697,15502 14903,149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5134.1426">10944 13997 184 0,'-9'-5'68'0,"9"10"-52"0,4-10-4 15,-4 5 116-15,0 0-72 16,10 5 136-16,0 8-108 16,0 8 32-16,-1 14-72 15,-9 12 20-15,-5 10-36 16,1-1 8-16,-6 0-20 15,0-4-8-15,0-9-4 0,-4-4 28 16,4-13-16-16,0-5 20 16,1-8-20-16,4-4 0 15,0-14-8-15,0-3-16 16,5-5 4-16,5-4-60 16,9-1 36-16,6 1-16 0,4 0 28 15,10 8-28-15,5 13 28 16,0 9 4-16,-5 5 12 15,-5 3 16-15,-5 1-8 16,-9-1 40-16,-15 1-24 16,-15-5 48-16,-9 1-40 15,-10-5 4-15,-10 4-24 16,-4-9-8-16,9-8 0 16,5 0 4-16,5-12-4 15,9-1-92-15,11-5 52 16,9-3-264-16,14-5 168 15,25 4-240-15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4:28.6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2BC0D59-8A4B-45CD-BB4E-D4E27698B000}" emma:medium="tactile" emma:mode="ink">
          <msink:context xmlns:msink="http://schemas.microsoft.com/ink/2010/main" type="writingRegion" rotatedBoundingBox="1402,6922 6280,5056 7217,7506 2340,9372"/>
        </emma:interpretation>
      </emma:emma>
    </inkml:annotationXML>
    <inkml:traceGroup>
      <inkml:annotationXML>
        <emma:emma xmlns:emma="http://www.w3.org/2003/04/emma" version="1.0">
          <emma:interpretation id="{96AE47FB-3B30-45AA-8F8E-229342039616}" emma:medium="tactile" emma:mode="ink">
            <msink:context xmlns:msink="http://schemas.microsoft.com/ink/2010/main" type="paragraph" rotatedBoundingBox="2328,6186 5753,6203 5743,8254 2318,8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37CF69-9134-4FB5-B907-17F1971F385D}" emma:medium="tactile" emma:mode="ink">
              <msink:context xmlns:msink="http://schemas.microsoft.com/ink/2010/main" type="line" rotatedBoundingBox="2328,6186 5753,6203 5743,8254 2318,8237"/>
            </emma:interpretation>
          </emma:emma>
        </inkml:annotationXML>
        <inkml:traceGroup>
          <inkml:annotationXML>
            <emma:emma xmlns:emma="http://www.w3.org/2003/04/emma" version="1.0">
              <emma:interpretation id="{8CCEED4A-531C-4BDF-B658-E18191CB4723}" emma:medium="tactile" emma:mode="ink">
                <msink:context xmlns:msink="http://schemas.microsoft.com/ink/2010/main" type="inkWord" rotatedBoundingBox="2328,6186 5753,6203 5743,8254 2318,8237"/>
              </emma:interpretation>
              <emma:one-of disjunction-type="recognition" id="oneOf0">
                <emma:interpretation id="interp0" emma:lang="" emma:confidence="0">
                  <emma:literal>-V,</emma:literal>
                </emma:interpretation>
                <emma:interpretation id="interp1" emma:lang="" emma:confidence="0">
                  <emma:literal>-Vs</emma:literal>
                </emma:interpretation>
                <emma:interpretation id="interp2" emma:lang="" emma:confidence="0">
                  <emma:literal>-VS</emma:literal>
                </emma:interpretation>
                <emma:interpretation id="interp3" emma:lang="" emma:confidence="0">
                  <emma:literal>-vs</emma:literal>
                </emma:interpretation>
                <emma:interpretation id="interp4" emma:lang="" emma:confidence="0">
                  <emma:literal>-v,</emma:literal>
                </emma:interpretation>
              </emma:one-of>
            </emma:emma>
          </inkml:annotationXML>
          <inkml:trace contextRef="#ctx0" brushRef="#br0">1642 5471 332 0,'-9'-39'120'0,"9"39"-92"0,0-30-8 16,0 13 0-1,0 8-16-15,-5-8 68 16,0 4-40-16,-10-4 76 16,6 8-60-16,-6-4-44 15,-4 0-4-15,-11 9-4 16,6 4 4-16,-20 0 0 15,10 13 0-15,-14-5 0 16,9 5 0-16,-15 9-12 16,16 4 8-16,-21 4-4 15,25 5 0-15,-14 4 8 16,14-1 0-16,9 6 8 0,1-1-4 0,0 4 8 16,4 1-8-16,11 4 16 15,-1-5-12-15,0 5-12 16,10-5 0-16,-5 10 20 31,10-6-8-31,0 19-12 0,10-1 0 0,-6 13 12 16,6-5-4-16,0 1-12 15,-1-9 4-15,1-4 20 16,-1-4-8-16,-9 3-12 16,5-8 0-16,-10 9 28 15,5-4-12-15,-10 8 40 16,-5-4-28-16,0 4-24 15,1-5 0-15,-11-7 24 16,15-10-12-16,-19-8 4 16,10-9-8-16,-20-8-8 15,14 4 4-15,-19-13 20 16,5 0-12-16,-19-13-4 16,9 4-4-16,-14-13-4 15,9 1 0-15,-14-10-20 16,19 1 12-16,1-9-84 15,18 9 52-15,1-18-304 16,14 9 192-16</inkml:trace>
          <inkml:trace contextRef="#ctx0" brushRef="#br0" timeOffset="2297.6153">1696 5825 456 0,'-5'0'168'0,"5"0"-128"0,14-13-16 0,-9 5 132 16,5 8-92-16,5-9 88 15,-1 1-88-15,10-5 12 16,6 8-44-16,8-3-12 15,6-1-12-15,5 9-8 16,-1 0 4-16,6-9 4 16,-6 9-4-16,1-8 16 15,-5 8-12-15,-5-5-40 16,-1 5 20-16</inkml:trace>
          <inkml:trace contextRef="#ctx0" brushRef="#br0" timeOffset="2525.7233">2488 6516 832 0,'-15'22'308'0,"15"-22"-240"0,5 13-20 0,-5-13 0 16,0 0-36-16</inkml:trace>
          <inkml:trace contextRef="#ctx0" brushRef="#br0" timeOffset="3257.8401">3144 6555 464 0,'9'-13'176'0,"-9"13"-140"0,20-17-8 15,-15 4 76 1,-1 4-64-16,-4-12 72 16,10 8-64-16,-20-9-44 15,20 5-4-15,-24-5 24 16,4 5-16-16,-24 8 0 15,0 9-4-15,-15 9-4 0,6 8 0 0,-16 9 44 16,6 9-24-16,9-1 52 16,10-3-40-1,19-5-16-15,6-1-8 0,28-7 8 16,10-5-8-16,25-13-4 16,-1-5 0-16,6-16-4 15,-1-1 0-15,0-25-36 16,-9 4 20-16,4-22-20 15,-14 4 20-15,-5-12 0 16,0 8 8-16,-19-4 32 16,9 13-12-16,-24-5-12 15,10 23-4-15,-15 3 56 16,0 13-28-16,-10 18 16 16,6 13-24-16,-16 30 72 15,11 12-52-15,-6 40 32 16,6-5-40-16,4 22-16 15,10-13-8-15,0-8 28 16,0-14-16-16,10-12-40 16,4-14 12-16,11-12 0 15,4-5 12-15,14-21-20 16,6-5 12-16,14-17-68 16,-4-4 44-16,-1-27-48 15,0 1 44-15,-4-39-16 16,-11 9 32-16,-4-18 20 15,-10 18 0-15,-14-1 36 0,4 18-20 16,-19 4 64-16,-5 18-44 16,-14 4 56-16,0 12-56 0,-25 14 56 15,5 8-56-15,-5 31-8 16,-4 12-16-16,14 27 32 16,9 3-20-16,11 10-12 15,24-9-8-15,14-5 4 16,5-13-4-16,15-3-64 15,4-10 32-15,1-12-236 16,-1-5 148-16</inkml:trace>
          <inkml:trace contextRef="#ctx0" brushRef="#br0" timeOffset="5314.8646">1074 5985 340 0,'5'-8'128'0,"-5"8"-100"0,-5-5-8 16,0 1 16-1,5 4-24-15,-10 0 4 16,5 4-8-16,-9-4 20 16,9 5-16-16,-14-1 4 15,9 0-8-15,-19 1-16 16,9 3 4-16,-19 5 40 0,10 0-24 16,-19 9 24-16,4 4-20 0,-14 12 64 15,14 1-48 1,0 17 40-16,5 14-40 0,20-6 24 15,19 5-28-15,19-12-8 16,20 3-12-16,15-12 4 16,-1-10-8-16,10-16-4 15,-4-9 4-15,-1-4 20 16,-5-5-12-16,1-26 4 16,-11 9-8-16,-13-21 4 15,-6-1-8-15,-19-30 16 16,-5 9-12-16,-20-13-12 15,6 9 0-15,-15-1 4 16,4 18 0-16,-4 4 0 16,5 13 0-16,0 5-12 15,9 8 8-15,-4 4-24 16,9 9 16-16,0 4-180 16,5 9 104-16</inkml:trace>
          <inkml:trace contextRef="#ctx0" brushRef="#br0" timeOffset="1305.9768">1637 6365 288 0,'5'-21'108'0,"-5"21"-84"0,20-22-4 15,-11 9 152 1,11 9-96-16,-6-9 104 16,1 8-104-16,4-3 12 15,6 8-52-15,9-4 20 0,0 8-28 0,10-4-16 16,4 4-8-16,6-4 12 15,-6 0-8-15,-4-4-4 16,0 4 0-16,-10-9 12 16,0 1-8-16,-15-1-128 15,-4 5 68-15,-15-5-404 16,0 9 252-16</inkml:trace>
          <inkml:trace contextRef="#ctx0" brushRef="#br0" timeOffset="979.106">2157 5964 404 0,'5'-9'148'0,"-5"9"-112"0,-5-9-12 0,0 5 48 16,1 4-44-16,-11 0 32 16,0 0-32-16,-19-9-16 15,0 18-8-15,-14-9-4 16,4 4 0-16,-4-4 8 15,9 9-4-15,-5-9-4 16,10 0 4-16,-5 0 12 16,15 4-8-16,-1-4 4 15,11 5-4-15,-10-5 4 16,14 4-8-16,-5 0-20 16,10 9 8-16,-9 4 4 15,9 1 4-15,-10 16 16 16,6 9-8-16,-6 18-12 15,5 4 0-15,-4 4 4 16,4-4 0-16,0-5 8 16,6-8-4-16,-1-5-4 15,5-8 4-15,-5-9 4 16,5 1-4-16,-10-10-4 16,20 1 4-16,-10-5-4 0,10 0 0 0,-6-4 0 15,6 0 0-15,5 0-12 16,-6 0 8-16,6-4 4 15,9 0 0-15,-4-5 8 16,4 4-4-16,0-3-12 16,1-1 4-16,-1-4 12 15,10 0-4-15,-10 0-12 16,10 0 4-16,-10 0-4 16,1 0 0-16,4 0-152 15,-10 0 88-15,-9-4-260 16,10 4 184-16</inkml:trace>
        </inkml:traceGroup>
      </inkml:traceGroup>
    </inkml:traceGroup>
    <inkml:traceGroup>
      <inkml:annotationXML>
        <emma:emma xmlns:emma="http://www.w3.org/2003/04/emma" version="1.0">
          <emma:interpretation id="{36573739-3FCC-4AAB-88E6-ED544B3E10BB}" emma:medium="tactile" emma:mode="ink">
            <msink:context xmlns:msink="http://schemas.microsoft.com/ink/2010/main" type="paragraph" rotatedBoundingBox="2136,8840 7014,6974 7217,7506 2340,9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123616-7E3A-46B1-8F5A-7E46F8201C61}" emma:medium="tactile" emma:mode="ink">
              <msink:context xmlns:msink="http://schemas.microsoft.com/ink/2010/main" type="line" rotatedBoundingBox="2136,8840 7014,6974 7217,7506 2340,9372"/>
            </emma:interpretation>
          </emma:emma>
        </inkml:annotationXML>
        <inkml:traceGroup>
          <inkml:annotationXML>
            <emma:emma xmlns:emma="http://www.w3.org/2003/04/emma" version="1.0">
              <emma:interpretation id="{E104B7B5-DFE5-4616-AA76-5FEFC8C3BBE1}" emma:medium="tactile" emma:mode="ink">
                <msink:context xmlns:msink="http://schemas.microsoft.com/ink/2010/main" type="inkWord" rotatedBoundingBox="2159,8900 7037,7033 7217,7506 2340,937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005.705">991 7924 92 0,'-9'-13'32'0,"9"13"-24"0,4-13 0 16,-4 5 28-1,0 8-20-15,-9-9 64 16,-1 5-44-16,-9-5 44 16,4 5-44-16,-14-5 52 15,5 9-52-15,-25-4 72 16,10 4-60-16,-19 4 52 16,4 5-56-16,-9 4-20 0,5 8-16 15,0 5 44-15,14 4-28 16,0 5 52-16,15 0-44 0,5-1 64 15,9 1-56-15,10-1 8 16,10 1-28-16,19-5 32 16,15 0-28-16,20-8 4 15,9-5-16-15,9-4 12 16,1-4-16-16,-10-9-12 16,-5 0 0-16,-9-5-68 15,-6 5 40-15,-9-8-128 16,-5 3 88-16,-10-8-116 15,1 9 108-15,-11-9-152 16,-4 5 128-16</inkml:trace>
          <inkml:trace contextRef="#ctx0" brushRef="#br0" timeOffset="66651.0589">4732 6326 384 0,'-19'-8'140'0,"24"8"-108"0,0-9-8 0,-5 0 128 15,9 9-88-15,1-8 104 16,9 3-92-16,6-3 48 16,-1 8-72-16,15-9 16 15,5 9-40-15,4-8-28 16,6 8 0-16,-1 0 0 15,-4 4 0-15,-11 0 16 16,1 5-8-16,-14-1-92 16,-1 1 48-16</inkml:trace>
        </inkml:traceGroup>
        <inkml:traceGroup>
          <inkml:annotationXML>
            <emma:emma xmlns:emma="http://www.w3.org/2003/04/emma" version="1.0">
              <emma:interpretation id="{2E24CBE2-AFF2-4731-99C4-06958D5B4D80}" emma:medium="tactile" emma:mode="ink">
                <msink:context xmlns:msink="http://schemas.microsoft.com/ink/2010/main" type="inkWord" rotatedBoundingBox="3017,8503 6830,7044 7022,7544 3209,900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222.2802">1278 7549 580 0,'-29'12'216'0,"29"-12"-168"0,-10 35-12 16,5-13 12 0,5 4-32-16,-5 12 12 0,0 6-16 0,1-1-192 15,4-4 96-15</inkml:trace>
          <inkml:trace contextRef="#ctx0" brushRef="#br0" timeOffset="66890.2254">4820 6560 612 0,'-34'17'228'0,"34"-17"-180"0,-10 8-12 15,10-3 168 1,5 3-120-16,5-8 72 16,4 9-92-16,15-9 8 0,10 9-40 0,0-9-32 15,5 0 0-15,-5 0 16 16,-5 8-8-16,0-8-136 15,-5 5 72-15,0-1-280 16,-5 5 188-16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6:31.3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35125D8-B3E6-4478-83E4-B2343CD37ECC}" emma:medium="tactile" emma:mode="ink">
          <msink:context xmlns:msink="http://schemas.microsoft.com/ink/2010/main" type="inkDrawing" rotatedBoundingBox="4226,7664 11986,8134 11970,8414 4209,7944" semanticType="underline" shapeName="Other">
            <msink:sourceLink direction="with" ref="{5D246203-8611-44AE-B459-FF019CBC2D41}"/>
            <msink:sourceLink direction="with" ref="{5D912804-DEB3-407E-A4BA-7756DE4E325B}"/>
            <msink:sourceLink direction="with" ref="{E12D98EC-1824-4CA7-B669-2742DB98CF9B}"/>
          </msink:context>
        </emma:interpretation>
      </emma:emma>
    </inkml:annotationXML>
    <inkml:trace contextRef="#ctx0" brushRef="#br0">-4 0 464 0,'-5'-9'176'0,"5"9"-140"0,9 0-8 15,-9 0 4 1,0 0-24-16,5 0-4 16,10 9 0-16,-1-9-4 15,6 8 0-15,-1-12 24 16,6 8-12-16,18 1 32 15,6 3-28-15,34 1 12 16,-1 8-16-16,49 5 0 16,-14 4-4-16,53 8-24 0,0 5 8 15,78 4 12 1,-10 0 0-16,87-4-4 16,-23 0 4-16,72-4 12 0,-29-9-8 0,48-9-4 15,-28 0 0-15,106-12 64 16,-68 12-36-16,25-9-4 15,-49-3-16-15,14-5 16 16,-43 4-16-16,-20-8 12 0,-14-9-12 16,-49 13 0-16,-48-9-4 15,-25 1-16-15,-29 3 4 16,-33-3-192-16,-30 3 108 16,-30 5-396-16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1:59.6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8C58A4-9A8E-4AB0-BBA8-8A1F5228353B}" emma:medium="tactile" emma:mode="ink">
          <msink:context xmlns:msink="http://schemas.microsoft.com/ink/2010/main" type="writingRegion" rotatedBoundingBox="11307,2858 12745,2858 12745,3169 11307,3169"/>
        </emma:interpretation>
      </emma:emma>
    </inkml:annotationXML>
    <inkml:traceGroup>
      <inkml:annotationXML>
        <emma:emma xmlns:emma="http://www.w3.org/2003/04/emma" version="1.0">
          <emma:interpretation id="{CCFEDE3E-8CFC-4319-AC7C-EB8056BCA578}" emma:medium="tactile" emma:mode="ink">
            <msink:context xmlns:msink="http://schemas.microsoft.com/ink/2010/main" type="paragraph" rotatedBoundingBox="11307,2858 12745,2858 12745,3169 11307,3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C8E970-A6BE-4836-BFD2-9A16246E2D1C}" emma:medium="tactile" emma:mode="ink">
              <msink:context xmlns:msink="http://schemas.microsoft.com/ink/2010/main" type="line" rotatedBoundingBox="11307,2858 12745,2858 12745,3169 11307,3169"/>
            </emma:interpretation>
          </emma:emma>
        </inkml:annotationXML>
        <inkml:traceGroup>
          <inkml:annotationXML>
            <emma:emma xmlns:emma="http://www.w3.org/2003/04/emma" version="1.0">
              <emma:interpretation id="{35DCCBC1-10D9-423F-80BE-BE9419467CDE}" emma:medium="tactile" emma:mode="ink">
                <msink:context xmlns:msink="http://schemas.microsoft.com/ink/2010/main" type="inkWord" rotatedBoundingBox="11307,2858 12745,2858 12745,3169 11307,3169"/>
              </emma:interpretation>
            </emma:emma>
          </inkml:annotationXML>
          <inkml:trace contextRef="#ctx0" brushRef="#br0">9430 2003 340 0,'15'-12'128'0,"-1"12"-100"0,16 0-8 0,-1 0 52 16,5 8-44-16,29-4 24 15,0 5-32-15,34-9-16 16,0-4-8-16,39-1 28 16,0-7-12-16,1-1-4 15,-11 8-4-15,-19-3 28 16,-10 3-16-16,-15 1-4 15,-14 8-8-15,-19-4-4 16,-10 9 0-16,-24 4 44 16,-11 4-24-16,-23 5-20 15,-5-5 0-15,-30 18-64 16,6-5 36-16,-45-4-120 16,11 0 84-16,-35-5-16 15,10 5 48-15,-29-9 20 16,24 1 8-16,-14-10 4 15,24 1 0-15,5 0 16 16,29-5-8-16,29-8-12 16,29 4 0-16,39-18 28 15,15 5-12-15,44-21 144 16,9 4-84-16,39-9 76 16,-5 4-88-16,20 5-24 0,-30 8-20 15,-4 5-16-15,-25 8 4 0,-24 1 20 16,-15 8-12-16,-33 8 12 15,-15 5-12-15,-34 9-8 16,-1 4 0-16,-23-5-16 16,0 1 8-16,4-9-40 15,5 4 24-15,10-4-116 16,15 0 76-16,24 0-360 16,9 0 232-16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0:08.1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A3401C-8932-4A52-BA2A-EBF63BEE35DB}" emma:medium="tactile" emma:mode="ink">
          <msink:context xmlns:msink="http://schemas.microsoft.com/ink/2010/main" type="writingRegion" rotatedBoundingBox="1880,621 19747,724 19703,8184 1837,8081"/>
        </emma:interpretation>
      </emma:emma>
    </inkml:annotationXML>
    <inkml:traceGroup>
      <inkml:annotationXML>
        <emma:emma xmlns:emma="http://www.w3.org/2003/04/emma" version="1.0">
          <emma:interpretation id="{FF914BB1-921C-4F1E-B9B3-7F2E62B34F42}" emma:medium="tactile" emma:mode="ink">
            <msink:context xmlns:msink="http://schemas.microsoft.com/ink/2010/main" type="paragraph" rotatedBoundingBox="1880,621 18684,718 18673,2607 1869,2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D5472D-020F-4B36-994A-8863C3C5F116}" emma:medium="tactile" emma:mode="ink">
              <msink:context xmlns:msink="http://schemas.microsoft.com/ink/2010/main" type="line" rotatedBoundingBox="1880,621 18684,718 18673,2607 1869,2509"/>
            </emma:interpretation>
          </emma:emma>
        </inkml:annotationXML>
        <inkml:traceGroup>
          <inkml:annotationXML>
            <emma:emma xmlns:emma="http://www.w3.org/2003/04/emma" version="1.0">
              <emma:interpretation id="{BDCD4854-F744-4875-86C7-107B0249D033}" emma:medium="tactile" emma:mode="ink">
                <msink:context xmlns:msink="http://schemas.microsoft.com/ink/2010/main" type="inkWord" rotatedBoundingBox="1878,895 6510,922 6502,2248 1871,22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0 289 364 0,'10'-17'132'0,"-5"4"-100"0,9-5-12 15,-4 10 148 1,5 4-96-16,-11-5-20 16,6 5-32-16,0-1 24 15,-10 5-20-15,5 9 48 0,4 8-40 16,11 22 36-16,-6 9-36 0,6 16-20 15,4 5-4-15,0 5 8 16,1-9-8-16,4-5 16 16,-5-8-16-16,-4-13-12 15,-1-5 0-15,-4-8 12 16,4-4-4-16,1-9-4 16,-1 0 4-16,0-13 4 15,6-5-4-15,4-12 8 16,0 4-8-16,10-17-20 15,5 8 8-15,4-25 4 16,6 8 4-16,-1-17-12 16,-4 8 8-16,-6-21 56 15,1 17-28-15,-10-8 24 16,0 17-28-16,-5-5-16 16,-4 5-8-16,-6 4 20 15,5 9-8-15,-4-5-4 16,-1 14 0-16,-4-9 4 15,-1 12-4-15,-4-3 16 16,0 8-12-16,-5-4-72 16,4 4 32-16,-4-5-136 15,0 10 92-15</inkml:trace>
          <inkml:trace contextRef="#ctx0" brushRef="#br0" timeOffset="556.4811">1011 941 392 0,'9'-4'148'0,"-9"4"-116"0,-9-5-8 0,4 1 152 16,10 4-100-16,-5-4 32 15,0 4-64-15,-5-4 16 16,5 4-32-16,-10 0 16 15,5 4-24-15,-9 0-16 16,4 9-8-16,-9 0 40 16,9 4-24-16,-10 14 24 15,6 3-20-15,-1 14 28 16,6-1-28-16,4 1-12 16,5-1-8-16,9-8-16 15,6-9 12-15,9-13 12 16,1-4 0-16,-1-13 16 15,5-4-12-15,-5-13 4 0,1 0-4 0,-11-14 28 16,1 5-20-16,-15-12-12 16,0 7-8-16,-15-8 12 15,5 14-4-15,-9-6 8 16,9 14-8-16,-4-5-12 16,4 14 4-16,5-5-32 15,10 9 20-15</inkml:trace>
          <inkml:trace contextRef="#ctx0" brushRef="#br0" timeOffset="885.8951">1934 146 236 0,'-15'-8'88'0,"15"8"-68"0,-14-13-4 16,4 9 96 0,5 4-64-16,-9 0 112 15,-1 4-88-15,-9 5 40 16,14 3-64-16,-14 19 44 16,4 3-52-16,-24 40 60 15,25 3-60-15,-30 23 28 16,15-10-40-16,-4 14 8 15,18-13-20-15,1-1 0 0,24-7-8 0,-5-6-16 16,14-8 4-16,10-13-4 16,-4-12 0-16,14-18-160 15,0-9 92-15</inkml:trace>
          <inkml:trace contextRef="#ctx0" brushRef="#br0" timeOffset="1131.1781">1929 634 508 0,'-10'0'188'0,"10"0"-148"0,0 9-8 0,0-9 148 16,10 4-104-16,9 1 68 16,6-1-84-16,14-4 0 15,19 0-36-15,10-9-4 16,0 1-12-16,0-9 4 15,-10 8-8-15,-4-8-152 16,-6 8 80-16,-9-8-184 16,-10 8 144-16,-14-8-260 15,-1 8 212-15</inkml:trace>
          <inkml:trace contextRef="#ctx0" brushRef="#br0" timeOffset="1397.8859">2444 302 520 0,'0'9'192'0,"0"-9"-152"0,-29 34-8 0,14-12 116 16,10 4-88-16,-14 17 64 15,-1 0-72-15,-14 13 16 16,5-4-40-16,-5 0 36 16,5 0-36-16,0-5-16 15,10-8-4-15,-1-4 0 16,15-5-4-16,5-4-12 15,10 0 4-15,9-9-4 16,6 0 0-16,14-8 0 16,-1 4 0-16,11-18-152 15,-5 5 88-15,9-13-480 16,-4 1 304-16</inkml:trace>
          <inkml:trace contextRef="#ctx0" brushRef="#br0" timeOffset="1667.605">2944 203 488 0,'-5'-26'180'0,"5"26"-140"0,54-22-12 16,-25 13 216 0,5 5-140-16,15 0 100 15,-10 4-120-15,19 17-4 16,-10 0-44-16,1 44-8 15,-5 17-16-15,-20 21 28 16,-14-4-24-16,-20 9 40 0,-14-14-32 0,-10 10-24 16,0-14 0-1,-5 0 24-15,0-8-12 0,0-9-136 16,15-17 68-16,4-17-388 16,6-14 248-16</inkml:trace>
          <inkml:trace contextRef="#ctx0" brushRef="#br0" timeOffset="1881.6748">3945 704 892 0,'39'-5'332'0,"-39"5"-260"0,58-8-20 0,-14 8-16 16,-5 0-32-16,44-13 32 15,-11 8-20-15,11-12 4 16,-5 13-12-16,-15-5-156 16,-10 0 80-16,-14 1-156 15,-5 4 124-15</inkml:trace>
          <inkml:trace contextRef="#ctx0" brushRef="#br0" timeOffset="2136.8536">4489 332 548 0,'-24'9'204'0,"24"-9"-156"0,-10 56-16 0,10-17 176 16,0 0-120-16,0 21 88 15,0 9-104-15,0-8-28 16,0 3-28-16,-9-3 20 15,4-1-20-15,-5 14-4 16,0-9-8-16,-4-14-4 16,9 1 0-16,0-17-196 15,10-9 108-15</inkml:trace>
        </inkml:traceGroup>
        <inkml:traceGroup>
          <inkml:annotationXML>
            <emma:emma xmlns:emma="http://www.w3.org/2003/04/emma" version="1.0">
              <emma:interpretation id="{21E6E117-1C5C-44B7-A223-53894407661E}" emma:medium="tactile" emma:mode="ink">
                <msink:context xmlns:msink="http://schemas.microsoft.com/ink/2010/main" type="inkWord" rotatedBoundingBox="7435,1017 9216,1027 9207,2552 7426,25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50.4583">5602 315 320 0,'-24'-48'120'0,"24"48"-96"0,-10-21-4 0,5 4 168 16,10 17-108-16,-10-18 88 16,5 5-96-16,-5-4 24 15,10 8-56-15,-5 1 20 16,0 3-32-16,0 10-8 16,10 3-12-16,4 31 20 15,11 17-16-15,4 31-4 16,5 8-4-16,9 0 12 15,1-13-8-15,5-9-12 16,-1-12 0-16,1-14 56 16,4-8-28-16,-9-17 52 15,-5-9-44-15,0-26 36 16,-5-5-36-16,5-38 0 16,0 0-20-16,-1-39 0 15,1 9-4-15,10-14-8 16,-10 18 4-16,-5 9 4 15,5 12-4-15,-5 14-4 16,-10 17 4-16,0 4-40 16,-4 13 20-16,-11 9-180 15,6 12 108-15</inkml:trace>
          <inkml:trace contextRef="#ctx0" brushRef="#br0" timeOffset="4640.4956">6486 1174 228 0,'-44'5'84'0,"44"-5"-64"0,-48 30-8 0,24-13 108 16,-1 0-68-16,-4 9 96 16,5 5-88-16,9-1 148 15,1 4-116-15,4 1 88 16,5-5-104-16,15 0-24 15,9-4-32-15,15-8 4 16,0-1-16-16,20-9 16 16,-1 10-16-16,-9-18-136 15,4 8 72-15,1-12-420 16,-15 4 264-16</inkml:trace>
          <inkml:trace contextRef="#ctx0" brushRef="#br0" timeOffset="5076.1552">7161 751 540 0,'-48'-4'200'0,"48"4"-156"0,-34 30-12 0,19-4 104 16,15-9-80-16,-14 35 68 15,4 0-72-15,5 26-20 16,0 4-20-16,0 0-12 15,5-9 4-15,-4-8-4 16,8-9 0-16,-4-17 44 16,0-5-24-16,0-16 16 15,5-1-20-15,0-17 20 16,0-4-24-16,0-22-40 16,0 0 16-16,4-13-88 15,6 9 60-15,4 4-28 16,6 4 40-16,4 22 40 15,5 9-4-15,0 21 52 16,5 5-32-16,-10 4 48 16,-5 4-44-16,-9-4 80 15,-6-5-60-15,-18 1 52 16,-1-5-60-16,-19-9 32 16,0 1-44-16,-10-13 16 0,10-1-28 15,-5-12-104-15,9 8 40 16,6-17-236-16,9 0 156 15</inkml:trace>
        </inkml:traceGroup>
        <inkml:traceGroup>
          <inkml:annotationXML>
            <emma:emma xmlns:emma="http://www.w3.org/2003/04/emma" version="1.0">
              <emma:interpretation id="{53BEB7B9-0BCC-4928-8D04-FC3333FEEEE6}" emma:medium="tactile" emma:mode="ink">
                <msink:context xmlns:msink="http://schemas.microsoft.com/ink/2010/main" type="inkWord" rotatedBoundingBox="9921,980 13860,1003 13852,2385 9913,23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56.4343">8060 695 496 0,'-19'0'184'0,"19"0"-140"0,0 9-16 16,0-9 136-1,0 0-96-15,0 0 96 16,0 0-96-16,0 0 28 16,0 0-56-16,10-9 48 15,-1 9-52-15,16-4-8 16,9 4-16-16,4-9 24 0,11 9-20 0,9-9-4 15,5 1-8-15,5-5 20 16,-4 4-12-16,4-8 12 16,-10 17-12-16,-9-9 12 15,-6 1-16-15,-18-1-4 16,-6 9 0-16,-19-9-136 16,0 9 72-16,-15-8-364 15,1 3 236-15</inkml:trace>
          <inkml:trace contextRef="#ctx0" brushRef="#br0" timeOffset="5814.6215">8449 263 684 0,'-10'-13'252'0,"10"13"-192"0,-10 0-20 15,6 4 128 1,8 9-100-16,-8 18 44 15,4 7-68-15,-5 23 28 16,10-1-40-16,-5 14-8 16,4 4-16-16,-4-14 4 15,0-3-8-15,0-5 16 16,5-9-12-16,0 1-4 16,0-9 0-16,0-13-148 0,0-5 80 15,0-12-308-15,-1 0 208 16</inkml:trace>
          <inkml:trace contextRef="#ctx0" brushRef="#br0" timeOffset="6262.3123">9255 99 592 0,'0'0'220'16,"0"0"-172"-16,10 30-12 0,0-8 112 16,0 4-88-16,4 34 36 15,6 5-56-15,4 21-4 16,0 1-24-16,5-10 28 15,0-3-24-15,1-18 20 16,-1-9-20-16,0-8 28 16,5-8-28-16,-5-18 40 15,0 4-32-15,10-17 12 16,0 0-20-16,5-26 20 16,-5 0-24-16,4-39-4 15,-4 0-4-15,-5-30-60 16,0 9 32-16,-10-5-52 0,1 22 44 15,-11 0-12-15,1 26 28 16,-5 4-16-16,4 18 16 16,-4-1-104-16,4 9 64 0,1 4-276 15,0 9 188-15</inkml:trace>
          <inkml:trace contextRef="#ctx0" brushRef="#br0" timeOffset="8018.9891">10349 1282 624 0,'0'-34'228'0,"4"16"-176"0,6-12-16 15,-10 9 124 1,10 8-96-16,-20-13 52 16,10 4-68-16,-10-4 0 15,6 5-28-15,-16-1 4 16,1 9-12-16,-20 4-32 15,10 9 8-15,-15 18-4 16,10 3 8-16,-5 18 0 0,5 4 0 0,10 5 24 16,14 4-8-1,0-13 16-15,15-9-16 0,10-9 16 16,9-8-16-16,10-13 16 16,0-4-16-16,5-22 24 15,5 0-20-15,-5-21-12 16,-5 8-4-16,0-17-16 15,-10 8 12-15,-10-8 4 16,6 13 4-16,-20-9-20 16,10 9 12-16,-10 4-12 15,4 13 8-15,-4 9 44 16,0 12-20-16,-4 23 68 16,4 8-44-16,-10 30 0 15,10 9-20-15,-20 12-4 16,16 1-4-16,-6-9 4 15,5-8-8-15,0-14 24 16,5-4-16-16,-5-12-32 16,10-6 12-16,-5-12-256 15,0-4 148-15,5-9-604 16,10-9 400-16</inkml:trace>
          <inkml:trace contextRef="#ctx0" brushRef="#br0" timeOffset="8259.1267">10849 924 860 0,'0'-17'320'0,"0"17"-248"0,-24-9-20 0,4 9 16 15,11 9-48-15,-21-1 0 16,11 9-12-16,-15 9 36 16,0 9-20-16,0 21 4 15,10 0-16-15,9 9 20 16,10 0-20-16,10-5-12 15,5-8-4-15,4-13 56 16,11-5-28-16,4-12-108 16,0 0 44-16,10-14-300 15,0-3 184-15</inkml:trace>
          <inkml:trace contextRef="#ctx0" brushRef="#br0" timeOffset="8546.2415">11388 617 652 0,'-14'-26'244'0,"14"26"-192"0,14-8-12 15,-14 3 172 1,10 1-124-16,-5-5 88 15,14 1-104-15,15-5 8 16,15 4-48-16,9-8-4 16,10 8-16-16,0-4 20 0,0 9-20 15,-10 0-48-15,-9 4 20 0,-10-9-148 16,-5 9 92-16,-15-9-248 16,-4-4 176-16</inkml:trace>
          <inkml:trace contextRef="#ctx0" brushRef="#br0" timeOffset="8799.4162">11583 198 496 0,'-49'-13'184'0,"49"13"-140"0,-10 9-16 0,-9-5 180 15,19 5-120-15,-15 17 96 16,6 8-104-16,-1 23 16 15,5 7-56-15,-14 18 4 16,19-4-28-16,-15 0 8 16,5-13-12-16,-4-5 12 15,9-4-16-15,0-8 24 16,-5-5-20-16,1-9-172 16,9-3 88-16,0-10-476 15,9-3 304-15</inkml:trace>
        </inkml:traceGroup>
        <inkml:traceGroup>
          <inkml:annotationXML>
            <emma:emma xmlns:emma="http://www.w3.org/2003/04/emma" version="1.0">
              <emma:interpretation id="{4F30061B-A0BC-441B-B66B-CA2237962061}" emma:medium="tactile" emma:mode="ink">
                <msink:context xmlns:msink="http://schemas.microsoft.com/ink/2010/main" type="inkWord" rotatedBoundingBox="14466,694 17183,710 17173,2437 14456,2421"/>
              </emma:interpretation>
            </emma:emma>
          </inkml:annotationXML>
          <inkml:trace contextRef="#ctx0" brushRef="#br0" timeOffset="9354.3929">12588 0 528 0,'5'-26'196'0,"-5"26"-152"0,20-22-12 0,-11 18 116 16,1 4-88-16,0 4 72 15,4 5-76-15,-4 17 32 16,5 4-52-16,-6 26 24 16,11 9-32-16,-11 34 8 15,6 5-20-15,-5 4-8 16,-1-9-4-16,6-25-4 16,0-5 0-16,-1-22 16 15,-4-8-8-15,9-17 48 16,-4-5-28-16,4-26 20 15,-4 1-28-15,9-44 8 16,10 0-16-16,-10-39 20 16,10 1-20-16,10-18 12 15,0 21-12-15,5-12-24 16,-6 21 4-16,-4-4-12 0,0 17 8 0,-10 1 8 16,0 20 4-16,-4 6-28 15,-6 12 16-15,-4 8-40 16,9 10 32-16,-14 8-188 15,4 8 116-15,-14 5-372 16,0 9 256-16</inkml:trace>
          <inkml:trace contextRef="#ctx0" brushRef="#br0" timeOffset="10751.6109">13550 1071 652 0,'-14'-13'244'0,"14"13"-192"0,-5-18-12 0,-5 14 92 16,5 4-80-16,-14-9 32 15,9 9-48-15,-19 0 32 16,0 9-40-16,-10 13 56 15,0-1-48-15,-10 10 12 16,25 3-32-16,-5 5 28 16,10 0-28-16,9-5-4 15,10 1-8-15,19-9 4 16,10-5-4-16,20-3-80 16,4-5 40-16,11-9-188 15,-6-4 124-15,15-13-184 16,-5 9 160-16,5-18-32 15,-5 13 88-15,0-12 104 16,-10 8-16-16,-14-13 224 16,-10 9-132-16,-15-14 116 15,1 10-132-15,-20-5 40 16,-5 9-80-16,-20-1-16 0,6 14-24 16,-25 4-28-16,10 22 4 0,-14 12 4 15,9 5 4-15,10 4-28 16,4 0 16-16,6-4-4 15,9-4 8-15,20-9-12 16,9 0 12-16,15-13 20 16,5-5-4-16,5-12-64 15,5 0 28-15,-11-14-4 16,1 5 16-16,-10-17-4 16,1 9 8-16,-6-27 36 15,-5 5-16-15,-4-18 36 16,0 5-28-16,-6 0-32 15,1 9 8-15,-5 8 80 16,5 13-40-16,-10 4 52 16,0 9-48-16,-5 9 16 15,5 13-32-15,-15 17 0 16,1 12-12-16,-16 19 28 16,6 12-20-16,-5-5-4 15,5 6-8-15,4-14 4 16,10-4-4-16,6-14 8 15,8-3-8-15,6-13-124 16,10-1 64-16,4-12-180 16,5-1 132-16,5-12-356 15,0 4 256-15</inkml:trace>
          <inkml:trace contextRef="#ctx0" brushRef="#br0" timeOffset="11159.6147">15081 207 820 0,'-39'0'304'0,"39"0"-236"0,9 9-20 16,-4-5 44-1,10 0-60-15,19 1 16 16,5-1-32-16,38-4-112 16,6 0 48-16</inkml:trace>
        </inkml:traceGroup>
        <inkml:traceGroup>
          <inkml:annotationXML>
            <emma:emma xmlns:emma="http://www.w3.org/2003/04/emma" version="1.0">
              <emma:interpretation id="{8609CED4-CDE5-46DF-9B20-C2627269078E}" emma:medium="tactile" emma:mode="ink">
                <msink:context xmlns:msink="http://schemas.microsoft.com/ink/2010/main" type="inkWord" rotatedBoundingBox="15353,796 18684,815 18675,2290 15344,22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025.7588">15149 4 1092 0,'9'-26'404'0,"-9"26"-316"0,15-9-24 0,-5 5 80 15,-1 8-92-15,11-4-36 16,9 5-16-16,10-1-4 16,0 9 4-16,9 0-276 15,1 0 152-15,-10 9-636 16,-5-1 424-16</inkml:trace>
          <inkml:trace contextRef="#ctx0" brushRef="#br0" timeOffset="11500.522">16621-44 632 0,'9'-34'236'0,"-9"34"-184"0,15-4-16 0,-15-1 176 16,0 10-124-16,-10 3 36 15,5 10-76-15,-19 7 24 16,0 1-40-16,-25 9 16 15,15-1-28-15,-9 10 0 16,13 3-12-16,16 9-16 16,9 5 4-16,24-5-4 15,11-9 0-15,13-8-12 16,1-17 12-16,14-18-4 16,1-8 4-16,-11-22 24 15,1 0-8-15,-20-22 40 16,-10 5-24-16,-24-9 20 15,5 5-24-15,-24 4 8 16,0 8-16-16,-5 5-16 16,9 13 0-16,1 4-236 15,9 8 132-15</inkml:trace>
          <inkml:trace contextRef="#ctx0" brushRef="#br0" timeOffset="57142.8991">13482 1049 300 0,'0'-4'112'0,"5"4"-88"0,0 0-8 16,-5 0 108-1,0 0-72-15,0 0 52 16,0 0-64-16,0 0 52 16,5 0-56-16,-5 0 12 15,0 0-32-15,0 4 44 16,0 9-32-16,0 4 4 16,0 5-20-16,0 4-16 15,0 4 0-15,-5 0 40 16,0 5-24-16,-5-1-20 0,5-8 4 15,1-4 0-15,8-5 4 16,-4 0 0-16,5-4 0 16,0-4 0-16,0 0 0 0,-5-9 16 15,0 0-8-15,5 0-4 16,0 0 0-16,0-9 20 16,-1 9-12-16,6-13-12 15,0 0-4-15,0-9-4 16,4 5 0-16,-9-9 16 15,0 5-4-15,-5-10-20 16,5 14 8-16,-5 0 20 16,0 4-4-16,0 4 32 15,0 9-24-15,-5 5-4 16,0 3-8-16,-5 10 4 16,10-1-4-16,-9 0 8 15,9 5-8-15,-5-9 16 16,0 0-12-16,0 0-4 15,5 0 0-15,-5-5 12 16,5 1-8-16,-5-9-84 16,10 0 44-16,-5 0-124 15,0 0 92-15,5 0-412 16,0 0 264-16</inkml:trace>
        </inkml:traceGroup>
      </inkml:traceGroup>
    </inkml:traceGroup>
    <inkml:traceGroup>
      <inkml:annotationXML>
        <emma:emma xmlns:emma="http://www.w3.org/2003/04/emma" version="1.0">
          <emma:interpretation id="{B639A2AD-6A32-4486-A65D-BF4E8CECBDBD}" emma:medium="tactile" emma:mode="ink">
            <msink:context xmlns:msink="http://schemas.microsoft.com/ink/2010/main" type="paragraph" rotatedBoundingBox="2921,4108 10326,3959 10356,5477 2952,56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4D1CD4-9942-4CAD-89F1-63B66AA6AB05}" emma:medium="tactile" emma:mode="ink">
              <msink:context xmlns:msink="http://schemas.microsoft.com/ink/2010/main" type="line" rotatedBoundingBox="2921,4108 10326,3959 10356,5477 2952,5626"/>
            </emma:interpretation>
          </emma:emma>
        </inkml:annotationXML>
        <inkml:traceGroup>
          <inkml:annotationXML>
            <emma:emma xmlns:emma="http://www.w3.org/2003/04/emma" version="1.0">
              <emma:interpretation id="{7199CADA-4979-4E32-956E-467F7BA4C6DD}" emma:medium="tactile" emma:mode="ink">
                <msink:context xmlns:msink="http://schemas.microsoft.com/ink/2010/main" type="inkWord" rotatedBoundingBox="2921,4108 4773,4071 4804,5589 2952,56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551.862">1054 3537 436 0,'-4'-61'160'0,"13"18"-124"0,1-18-8 16,-5 36 96 0,0 12-72-16,-5-5 76 15,5 10-72-15,-1 3 32 16,6 10-52-16,10 42 76 15,9 1-60-15,0 29 0 0,0 18-32 16,15 13 4-16,-10-13-12 0,5 9-16 16,-5-18 0-16,0-8 12 15,0-9-4-15,5-21 84 16,-5-14-44-16,0-29 32 16,-10-10-44-16,15-42 8 15,-5-1-24-15,9-29 20 16,-4 3-24-16,-5-34 12 15,5 13-12-15,5-26-8 16,-10 18 0-16,10 3-16 16,-15 27 8-16,-5 8-16 15,5 22 12-15,-14 8-40 16,-1 18 28-16,1 13-168 16,-10 8 104-16,0 18-272 15,9 4 200-15</inkml:trace>
          <inkml:trace contextRef="#ctx0" brushRef="#br0" timeOffset="12957.4428">2269 4323 508 0,'-19'0'188'0,"19"0"-148"0,-30 4-8 0,11-4 116 16,4 8-88-16,-19 1 36 15,10 0-56-15,-15 8 72 16,15-4-60-16,-10 4 8 16,15 5-36-16,-1-5 32 15,15 13-32-15,5-4-12 16,10-4-8-16,9 4 20 16,11-5-12-16,4-3-12 15,4-5-4-15,1-5-156 16,-5 1 88-16,0-9-384 15,-5 0 252-15</inkml:trace>
          <inkml:trace contextRef="#ctx0" brushRef="#br0" timeOffset="13753.0592">2765 4150 476 0,'-30'-65'176'0,"30"65"-136"0,-9-39-12 15,4 31 164 1,5-1-112-16,-10 5 100 15,5 8-104-15,-9 22-24 16,9 13-32-16,-15 17 20 0,11 4-24 0,-11 9 4 16,11-4-12-1,-6-9 12-15,5 0-12 0,-4-12 48 16,9-10-28-16,-10-12 56 16,10-5-48-16,1-8 0 15,4-5-20-15,0-17-4 16,9 4-4-16,1-12-96 15,9-5 52-15,6 9-96 16,4-5 76-16,10 13 0 16,4 1 36-16,6 16 20 15,-5 1 4-15,-10 8 40 16,-5 5-20-16,-10 4 56 16,-4 0-44-16,-25 0 72 15,5 8-60-15,-19-12 64 16,0-5-64-16,-20-4 0 15,10-4-28-15,-19-18-40 16,19 9 12-16,-5-9-228 16,14-4 128-16,11-4-472 15,9 8 324-15</inkml:trace>
        </inkml:traceGroup>
        <inkml:traceGroup>
          <inkml:annotationXML>
            <emma:emma xmlns:emma="http://www.w3.org/2003/04/emma" version="1.0">
              <emma:interpretation id="{00AB3587-3921-4BEF-AC6A-6F92C73FCAF8}" emma:medium="tactile" emma:mode="ink">
                <msink:context xmlns:msink="http://schemas.microsoft.com/ink/2010/main" type="inkWord" rotatedBoundingBox="5747,4650 6081,4643 6089,5025 5755,503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084.4416">3877 4029 880 0,'0'26'328'0,"0"-26"-256"0,24 21-16 0,-4-12-8 15,4 4-36-15,25-4-100 16,9-1 44-16,25-8-464 15,-6 9 280-15</inkml:trace>
          <inkml:trace contextRef="#ctx0" brushRef="#br0" timeOffset="13937.0501">3882 3770 932 0,'15'-22'348'0,"-15"22"-272"0,24 0-20 0,-10 9 4 16,1-5-44-16,4 5 12 16,6-1-16-16,-11 1-200 15,11 8 100-15</inkml:trace>
        </inkml:traceGroup>
        <inkml:traceGroup>
          <inkml:annotationXML>
            <emma:emma xmlns:emma="http://www.w3.org/2003/04/emma" version="1.0">
              <emma:interpretation id="{20932296-8929-4074-986A-951BCD8B217D}" emma:medium="tactile" emma:mode="ink">
                <msink:context xmlns:msink="http://schemas.microsoft.com/ink/2010/main" type="inkWord" rotatedBoundingBox="6798,4205 8789,4164 8812,5347 6822,538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413.8183">4922 3329 684 0,'0'-26'252'0,"0"26"-192"0,14 35-20 16,-4-5 92 0,5 9-80-16,4 21 52 15,5 5-64-15,1 9 8 0,-1-1-32 0,0 0 28 16,0-3-28-16,1-1 40 16,-1-9-32-16,-5-12 20 15,6-5-24-15,-1-26 44 16,0-8-36-16,1-31 4 15,-6 1-20-15,5-27 28 16,6 5-24-16,-1-26-24 16,10 8 4-16,-5-25-44 15,0 13 28-15,4-14-12 16,-4 27 20-16,-9 4-132 16,-1 21 76-16</inkml:trace>
          <inkml:trace contextRef="#ctx0" brushRef="#br0" timeOffset="14717.126">6049 4145 768 0,'-5'-8'284'0,"5"8"-220"0,-39-4-20 16,15 4 76-1,4 8-76-15,-28 5 80 0,14 9-72 16,-10 8 36-16,10 4-52 0,5 5-12 16,14-4-12-16,20-1 8 15,10-3-12-15,19-5-4 16,5 0 0-16,9-9-40 15,6 0 20-15</inkml:trace>
          <inkml:trace contextRef="#ctx0" brushRef="#br0" timeOffset="15017.4256">6671 3835 932 0,'-25'-9'348'0,"25"9"-272"0,10 0-20 15,0 0 24 1,4 0-56-16,20 0 52 16,0 0-44-16,5-9-32 15,5 5-4-15,5 0-336 16,-6 4 188-16</inkml:trace>
        </inkml:traceGroup>
        <inkml:traceGroup>
          <inkml:annotationXML>
            <emma:emma xmlns:emma="http://www.w3.org/2003/04/emma" version="1.0">
              <emma:interpretation id="{14064C48-68F9-43B4-BBDC-7C419BBE7460}" emma:medium="tactile" emma:mode="ink">
                <msink:context xmlns:msink="http://schemas.microsoft.com/ink/2010/main" type="inkWord" rotatedBoundingBox="9467,4086 10328,4069 10353,5290 9491,5308"/>
              </emma:interpretation>
            </emma:emma>
          </inkml:annotationXML>
          <inkml:trace contextRef="#ctx0" brushRef="#br0" timeOffset="15465.619">7599 3247 704 0,'-5'-8'264'0,"5"8"-208"0,10 13-12 0,-10 4 88 15,0 9-80-15,0 26 16 16,0 8-44-16,-5 13 4 16,5-3-16-16,0 3-24 15,5-13 4-15,-1-3 12 16,1-6 0-16,0-7 24 15,5-10-16-15,0-12 40 16,-1-5-28-16,1-17 12 16,5 0-20-16,-1-17 8 15,6 4-12-15,4-18 0 16,0 6-4-16,10-32 4 0,0-3-8 16,5-31 32-1,5 1-20-15,-1-5-24 0,-4 21 4 0,0 9-36 16,0 18 24-16,-10 4-84 15,5 17 60-15</inkml:trace>
          <inkml:trace contextRef="#ctx0" brushRef="#br0" timeOffset="15975.476">8361 3770 528 0,'-4'17'196'0,"4"-17"-152"0,-15 30-12 0,5-4 88 15,10 0-72-15,-9 26 24 16,4 0-40-16,-5 8 48 16,0 1-44-16,1-10 12 15,9-7-32-15,-5-10 52 16,5-8-36-16,-5-17 48 16,10-1-48-16,0-16-32 15,4-1-4-15,6-12 8 0,-5 3 0 0,14-8-72 16,0 9 36-16,-4 4-4 15,4 9 20-15,-10 12 28 16,6 10-4-16,-15 8 32 16,14 4-24-16,-19 0 48 15,0-4-36-15,-10 0 64 16,10-5-52-16,-24-3 28 16,10-1-40-16,-16-8-16 15,6-1-8-15,-5-8 12 16,10 5-8-16,-6-10-160 15,16 5 80-15,4-4-332 16,5 4 224-16</inkml:trace>
        </inkml:traceGroup>
      </inkml:traceGroup>
    </inkml:traceGroup>
    <inkml:traceGroup>
      <inkml:annotationXML>
        <emma:emma xmlns:emma="http://www.w3.org/2003/04/emma" version="1.0">
          <emma:interpretation id="{D7999D97-3C5E-4192-A948-627BF9793F2A}" emma:medium="tactile" emma:mode="ink">
            <msink:context xmlns:msink="http://schemas.microsoft.com/ink/2010/main" type="paragraph" rotatedBoundingBox="9266,6483 19730,6752 19689,8338 9225,80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7BBF912-81B9-49C3-868A-9ACF3B6C2141}" emma:medium="tactile" emma:mode="ink">
              <msink:context xmlns:msink="http://schemas.microsoft.com/ink/2010/main" type="line" rotatedBoundingBox="9266,6483 19730,6752 19689,8338 9225,8069"/>
            </emma:interpretation>
          </emma:emma>
        </inkml:annotationXML>
        <inkml:traceGroup>
          <inkml:annotationXML>
            <emma:emma xmlns:emma="http://www.w3.org/2003/04/emma" version="1.0">
              <emma:interpretation id="{95F7FCFA-7984-4BF8-B767-6867AF4D9848}" emma:medium="tactile" emma:mode="ink">
                <msink:context xmlns:msink="http://schemas.microsoft.com/ink/2010/main" type="inkWord" rotatedBoundingBox="9266,6483 13869,6602 13829,8152 9226,803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59861.262">11515 6573 728 0,'-5'-5'268'0,"5"5"-208"0,0 9-16 16,0-9 108-1,0 0-92-15,5 0 20 16,4 8-48-16,11-8 32 16,4 5-36-16,10-5-4 15,5 0-16-15,5 0-8 16,-1 4 4-16,1-4 28 15,0 4-16-15,-10 1-56 16,-5-1 16-16,-10-4-112 16,-4 4 76-16</inkml:trace>
          <inkml:trace contextRef="#ctx0" brushRef="#br0" timeOffset="359558.957">11592 6365 528 0,'-24'-17'196'0,"19"17"-152"0,0-4-12 0,0-1 140 16,5 5-100-16,-4-4 112 15,-1 4-104-15,0-4-24 16,5 8-36-16,5-4 28 15,4 0-24-15,6-4 20 16,9 4-24-16,5-5 36 16,5 5-32-16,10-4-32 15,0 4 4-15,0-4 0 0,-1 4 4 16,-4 0 0-16,-5 4 0 0,-9-4 16 16,-1 4-8-16,-10 1-116 15,-4 3 56-15</inkml:trace>
          <inkml:trace contextRef="#ctx0" brushRef="#br0" timeOffset="347090.8884">9800 5743 780 0,'-5'-17'288'0,"5"17"-224"0,29-17-20 0,-10 17 188 15,1 0-136-15,28-9 44 16,11 1-88-16,33-5 8 16,0 4-40-16,10 5 16 15,-14 4-20-15,-15-5 8 16,-15 5-12-16,-14 5-176 15,-15-5 92-15</inkml:trace>
          <inkml:trace contextRef="#ctx0" brushRef="#br0" timeOffset="345899.2162">7939 5687 932 0,'-29'-30'348'0,"29"30"-272"0,34-17-20 0,-10 8 112 15,0 5-104-15,20-5 16 16,9 5-44-16,6 8-8 16,-1 5-16-16,0 4-228 15,1 4 120-15,18 5-448 16,-4-5 304-16</inkml:trace>
          <inkml:trace contextRef="#ctx0" brushRef="#br0" timeOffset="345690.1593">7511 6676 456 0,'-48'-13'168'0,"48"13"-128"0,-5 0-16 16,10-8 112 0,9 16-80-16,11-8 156 15,9 0-120-15,9 0 8 16,6 0-60-16,19-4-16 16,5 4-16-16,14-4-40 15,1 4 16-15,-1-9-320 16,-4 5 184-16</inkml:trace>
          <inkml:trace contextRef="#ctx0" brushRef="#br0" timeOffset="345490.6283">8420 6123 528 0,'19'-38'196'0,"-14"29"-152"0,0-8-12 0,-5 8 116 16,5 5-88-16,-15-5 64 15,5 5-72-15,-19-5-20 16,4 5-20-16,-33-1-12 16,0 5 4-16,-35 0-24 15,10 9 12-15,-28-5-12 16,23 5 8-16,-5-9 16 16,20 4 0-16,0-4-12 15,20 0 4-15,4 0 28 16,20 5-12-16,0-1-4 15,14 5-4-15,0 12-4 16,10 5 0-16,-5 30 0 16,10 9 0-16,-10 21-12 15,5 1 8-15,-9 3 40 16,-1-12-24-16,-10 9 0 16,6-10-8-16,-15 1-16 15,9-5 8-15,-4-12 20 0,0-14-8 16,4-8-4-16,6-13 0 0,4-17-4 15,10-1 0-15,14-16-12 16,6 4 8-16,14-9-4 16,-5 4 0-16,20 0 0 15,-6 9 0-15,11 9 32 16,-6 8-12-16,16-4 32 16,-6 4-28-16,10 1 12 15,0-1-16-15,-10-8-8 16,-4 4 0-16,-11-9 12 15,-9 0-8-15,-9-12-180 16,-11 3 96-16,-9-16-368 16,-5-1 248-16</inkml:trace>
        </inkml:traceGroup>
        <inkml:traceGroup>
          <inkml:annotationXML>
            <emma:emma xmlns:emma="http://www.w3.org/2003/04/emma" version="1.0">
              <emma:interpretation id="{8B0B4C84-AA96-4B42-8402-B517CD1F3EDC}" emma:medium="tactile" emma:mode="ink">
                <msink:context xmlns:msink="http://schemas.microsoft.com/ink/2010/main" type="inkWord" rotatedBoundingBox="10525,7034 12256,7079 12229,8147 10498,8102"/>
              </emma:interpretation>
            </emma:emma>
          </inkml:annotationXML>
          <inkml:trace contextRef="#ctx0" brushRef="#br0" timeOffset="346081.7023">8643 6685 780 0,'-9'13'288'0,"9"-13"-224"0,19 4-20 0</inkml:trace>
          <inkml:trace contextRef="#ctx0" brushRef="#br0" timeOffset="346841.7248">9464 6793 892 0,'-39'-5'332'0,"39"5"-260"0,-4-8-20 0,-6-1 36 16,5 9-60-16,-5-8 32 16,-4 3-32-16,-1-8-44 15,5 5 8-15,-14-5-8 16,10 4 8-16,-11 5-36 16,6 8 24-16,-20 9-4 15,10 4 16-15,-5 18 8 16,0 8 0-16,5 9 16 15,9 4-8-15,6-4 48 16,18-9-28-16,26-21-32 16,-1-9 0-16,24-31 8 15,10-3 0-15,20-31 8 16,-5 0-8-16,-1-8-20 16,-4 12 8-16,-14-12 4 15,-21 12 4-15,1-25 24 16,-19 8-12-16,-10-26-12 15,-1 13-4-15,-14 1 20 0,5 16-8 16,-4 14 112-16,-11 21-68 0,0 30-12 16,-4 22-24-16,-15 39 20 15,10 8-20-15,-15 14-32 16,19-1 8-16,-9 13 28 16,5-8-12-16,9 4 8 15,10-9-8-15,10-4-8 16,10-17 4-16,14-22-40 15,5-8 20-15,19-26-4 16,1-9 12-16,14-39-36 16,5 0 24-16,5-39-80 15,9 9 56-15,-4-26-36 16,-1 17 48-16,1-21 12 16,-25 17 8-16,-24-13 116 15,0 21-56-15,-24 1 76 16,-5 17-68-16,-25 8 76 15,1 23-76-15,-25 20 60 16,0 18-64-16,-9 39-48 16,4 13-4-16,1 25 12 15,4-3-4-15,10 21-12 16,10-5 0-16,14 10-24 16,0-14 16-16,20-4-4 15,-5-13 8-15,14-21-176 16,-4-14 96-16,9-21-244 15,0-4 188-15,-4-31-268 0,4 0 236 16</inkml:trace>
        </inkml:traceGroup>
        <inkml:traceGroup>
          <inkml:annotationXML>
            <emma:emma xmlns:emma="http://www.w3.org/2003/04/emma" version="1.0">
              <emma:interpretation id="{0C7B47ED-3A7F-4DF0-98E3-9B89FDF80AAC}" emma:medium="tactile" emma:mode="ink">
                <msink:context xmlns:msink="http://schemas.microsoft.com/ink/2010/main" type="inkWord" rotatedBoundingBox="14498,6690 19728,6825 19692,8218 14463,808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60820.423">12661 6011 384 0,'-10'-13'140'0,"10"13"-108"15,-9-8-8-15,-1 3 136 16,10 5-92-16,-10-4 68 16,10 4-76-16,-5-4 8 15,10 8-36-15,-5-4 4 16,10 9-20-16,0 12 20 15,9 5-24-15,1 30 24 16,-6 5-24-16,1 21 4 16,4 0-8-16,-9 0-8 15,4-9 4-15,-4-8 4 16,0-5-4-16,0-21 24 16,4 0-16-16,-4-22 68 0,4 5-48 15,1-18 16-15,0-4-32 0,-1-17 0 16,6 0-8-16,4-22 4 15,0 4-8-15,10-29-4 16,0 3 4-16,10-25 4 16,-10 8-4-16,-5-4-4 15,0 17 4-15,0 5 40 16,-9 17-24-16,4 4 8 16,-4 13-16-16,-6 0 0 15,1 9-4-15,9-1-112 16,-5 14 56-16</inkml:trace>
          <inkml:trace contextRef="#ctx0" brushRef="#br0" timeOffset="361240.0407">13380 6797 476 0,'-10'-9'176'0,"10"9"-136"0,-24-8-12 0,10 3 172 15,4 10-116-15,-14-5 36 16,-1 0-72-16,-9 0 16 16,0 8-36-16,0 1 36 15,0 4-36-15,10 9 84 16,0-1-64-16,14 9 40 16,10 1-52-16,10 8-12 15,14-5-12-15,0-4 0 16,10-4-8-16,0 0-72 15,0-4 36-15,5-14-224 16,-5 1 140-16,15-13-484 16,-15-1 332-16</inkml:trace>
          <inkml:trace contextRef="#ctx0" brushRef="#br0" timeOffset="361437.5664">13754 6516 880 0,'-19'-8'328'0,"19"8"-256"0,14-5-16 15,-4 1 100 1,5 4-96-16,9 0 8 16,20-9-40-16,4 1-80 15,-4 8 28-15,19-9-264 0,-5 9 156 0</inkml:trace>
          <inkml:trace contextRef="#ctx0" brushRef="#br0" timeOffset="361796.0221">14386 6011 684 0,'-5'0'252'0,"5"0"-192"0,-5 9-20 0,0 4 92 16,5 8-80-16,-14 27 32 16,14 8-48-16,0 22 12 15,0-1-28-15,0 1 36 16,5-9-32-16,4-8 12 16,-9-9-20-16,10-9 28 15,5-9-28-15,-6-12 12 16,16-5-16-16,-1-17 20 15,0 0-20-15,0-17 4 16,10 4-8-16,10-26 12 16,5 0-12-16,-1-34 4 15,11 8-4-15,-16-21-16 16,-4 12 4-16,-5 5-60 16,0 17 36-16,-9 9-120 15,-11 13 84-15</inkml:trace>
          <inkml:trace contextRef="#ctx0" brushRef="#br0" timeOffset="362625.7288">14974 6905 456 0,'-5'-17'168'0,"5"17"-128"0,-5-9-16 16,0 5 124 0,10 4-88-16,-5-5 52 15,0 1-64-15,0 0-8 16,0 4-24-16,-5-4 32 16,0 8-24-16,-9-4 32 15,4 0-32-15,-9 0 12 0,9 0-20 0,-14 0 20 16,14 4-24-16,-14 0 12 15,-1 9-12-15,1 5 36 16,0 12-24-16,-10 13 20 16,9-4-24-16,1 4-16 15,14 0-8-15,5-8 28 16,5-1-12-16,5-8-12 16,10-4-4-16,9-9 28 15,5-4-12-15,1-14-32 16,4 1 12-16,-5-9-52 15,5 4 32-15,-10-17-4 16,0 5 20-16,-9-22 8 16,4 8 4-16,-4-17-56 15,-1 5 32-15,1-5-24 16,0 0 28-16,-6 9 28 16,1 13-4-16,0-1 20 15,-10 10-16-15,0-1 40 16,9 9-24-16,-9-4-12 15,5 8-8-15,-5-8-4 16,10 17 0-16,-10-4 24 16,0 4-12-16,-10 4 24 15,5 5-24-15,-4 17 32 16,-1 4-28-16,-9 22 20 16,9 4-20-16,-5 13 0 15,10-4-8-15,1-9 4 16,4-9-8-16,4-8-72 0,6-8 36 15,0-10-260-15,0 1 160 0</inkml:trace>
          <inkml:trace contextRef="#ctx0" brushRef="#br0" timeOffset="363072.4432">15406 6620 956 0,'0'4'352'0,"0"-4"-272"0,49-4-24 0,-6 4 48 15,-4 4-68-15,15-4 12 16,-1 5-28-16</inkml:trace>
          <inkml:trace contextRef="#ctx0" brushRef="#br0" timeOffset="362941.5933">15455 6439 924 0,'9'-22'340'0,"-9"22"-260"0,10-9-28 16,-5 5 140-1,10 4-116-15,4-4 16 16,10 4-56-16,5 0-8 16,0 4-16-16,5 0-120 15,-5 5 56-15,-5 4-444 16,-5 4 272-16</inkml:trace>
          <inkml:trace contextRef="#ctx0" brushRef="#br0" timeOffset="368041.8959">16514 6067 572 0,'14'-13'208'0,"-18"0"-160"0,4 0-12 0,0 5 100 16,0 8-80-16,0-9 60 15,4 5-72-15,-4-5 24 16,0 5-40-16,-4 0 28 16,4 8-32-16,0 9 4 15,-10 8-16-15,10 27 44 16,0 8-28-16,0 22-4 16,10-1-16-16,-10 1 4 15,0-9-8-15,4-13 8 16,16 1-8-16,-6-19 16 15,1 1-12-15,4-17 16 16,-9 4-16-16,0-13 24 16,4-5-20-16,-4-8 12 15,0 0-12-15,0-8 20 16,4 8-20-16,6-22-12 16,-1 5-4-16,5-18 28 15,1 9-12-15,18-30 40 0,-4 5-28 16,-5-32-4-16,0 14-12 0,0-13-16 15,-9 18 4 1,-6-1 12-16,-4 17-4 0,-6 5-20 16,1 13 8-16,-5 0 20 15,0 8-4-15,0 0-128 16,4 14 68-16,-4-1-192 16,5 9 136-16</inkml:trace>
          <inkml:trace contextRef="#ctx0" brushRef="#br0" timeOffset="369843.692">17048 7073 612 0,'-5'-12'228'0,"5"12"-180"0,0-9-12 16,0 5 132 0,5 4-100-16,0-9 44 15,0 0-68-15,0-8 28 16,5 8-40-16,-6-12 16 16,1 8-28-16,-5-9 16 15,5 5-20-15,-10-9 28 16,0 4-28-16,-9 1 12 15,-1 8-16-15,-9 0-8 16,5 4 0-16,-15 14-16 16,9 3 8-16,-14 22-4 0,10 1 0 15,-5 12-12-15,15 0 12 0,-1 0-12 16,11 0 8-16,4-8 36 16,10-5-16-16,9-8 16 15,10-5-12-15,10-17-16 16,5 9 0-16,5-27-68 15,0 6 40-15,0-19-68 16,-1 5 60-16,-9-17-16 16,0 9 32-16,-9-18 12 15,-6 4 12-15,-4-8-12 16,4 13 8-16,-9 0 4 16,4 4 0-16,-4 4 52 15,0 14-28-15,-5-1 68 16,-1 14-52-16,-4 3 8 15,0 10-28-15,-4 3-12 16,4 14-4-16,-10 4 20 16,5 13-12-16,-10 17 12 15,11 0-12-15,-16 9-16 16,10-5 0-16,-4-8 4 16,4-5 0-16,0-8 16 15,6-4-8-15,-1-14-72 16,5 1 32-16,-5-13-112 15,10-5 84-15,0-8-204 16,4 4 148-16</inkml:trace>
          <inkml:trace contextRef="#ctx0" brushRef="#br0" timeOffset="370143.4895">17830 6758 768 0,'-9'-4'284'0,"9"4"-220"0,-49 9-20 0,25 3 56 16,4 1-64-16,-18 5 32 16,4 8-40-16,-5 17 60 15,-5-4-48-15,10 17 20 16,15-9-40-16,4 1 16 15,10-5-20-15,15-8 8 16,4-1-12-16,20-12-8 16,10-1 0-16,5-12-128 15,4 0 68-15,-4-9-348 16,-1 0 224-16</inkml:trace>
          <inkml:trace contextRef="#ctx0" brushRef="#br0" timeOffset="370999.2673">15936 6434 392 0,'-10'5'148'0,"10"-5"-116"0,0 4-8 0,-5-4 152 16,5 4-100-16,-10-4 68 15,10 0-84-15,-4 0 20 16,8 0-48-16,-4 0 52 15,0 0-48-15,0 0 36 16,0 0-40-16,5 0 36 16,0 5-40-16,0-5 4 15,5 0-20-15,9 0 20 16,10 4-20-16,0 0-20 16,5 1 0-16,0-5 4 15,0 4 4-15,-4-4 32 16,-1 4-16-16,-10-8 12 15,1 4-16-15,-11-4-16 16,-4 4 0-16,-5-5-120 16,0 10 68-16,-5-5-288 15,5 4 196-15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5:59.9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18E229C-1E1F-41BE-9CA8-EF1B1F24D856}" emma:medium="tactile" emma:mode="ink">
          <msink:context xmlns:msink="http://schemas.microsoft.com/ink/2010/main" type="writingRegion" rotatedBoundingBox="10128,9192 6592,16348 5119,15620 8656,8464">
            <msink:destinationLink direction="with" ref="{81705BBA-0861-4BAB-945C-0C739F15873C}"/>
          </msink:context>
        </emma:interpretation>
      </emma:emma>
    </inkml:annotationXML>
    <inkml:traceGroup>
      <inkml:annotationXML>
        <emma:emma xmlns:emma="http://www.w3.org/2003/04/emma" version="1.0">
          <emma:interpretation id="{ABA0A7E5-0585-47B5-AE35-B536291AFB82}" emma:medium="tactile" emma:mode="ink">
            <msink:context xmlns:msink="http://schemas.microsoft.com/ink/2010/main" type="paragraph" rotatedBoundingBox="10128,9192 6592,16348 5119,15620 8656,8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DCC64-7913-4A48-BB45-815FE0A0B49C}" emma:medium="tactile" emma:mode="ink">
              <msink:context xmlns:msink="http://schemas.microsoft.com/ink/2010/main" type="line" rotatedBoundingBox="10128,9192 6592,16348 5119,15620 8656,8464"/>
            </emma:interpretation>
          </emma:emma>
        </inkml:annotationXML>
        <inkml:traceGroup>
          <inkml:annotationXML>
            <emma:emma xmlns:emma="http://www.w3.org/2003/04/emma" version="1.0">
              <emma:interpretation id="{4D7E2E8A-C908-44DA-8158-AA391A443789}" emma:medium="tactile" emma:mode="ink">
                <msink:context xmlns:msink="http://schemas.microsoft.com/ink/2010/main" type="inkWord" rotatedBoundingBox="10113,9184 8942,11555 7951,11065 9122,8695"/>
              </emma:interpretation>
            </emma:emma>
          </inkml:annotationXML>
          <inkml:trace contextRef="#ctx0" brushRef="#br0">6637 9025 652 0,'24'-12'244'0,"-24"12"-192"0,34-5-12 16,-10 1 92-1,1 4-80-15,9 0-28 16,9 4-20-16,6-8-48 16,-5 8 24-16</inkml:trace>
          <inkml:trace contextRef="#ctx0" brushRef="#br0" timeOffset="-1024.2244">7856 9030 372 0,'10'-5'140'0,"-10"5"-112"0,10-12-4 16,-10 3 76 0,0 5-60-16,9-9 52 0,-4 0-52 0,-5-9 16 15,10 5-36-15,0-18 16 16,-6 5-20-16,6-22 20 15,-5 5-24-15,-10-35 4 16,0 13-8-16,-4-22-8 16,-1 17 4-16,-10 5-4 15,1 13 0-15,4 0 0 16,6 17 0-16,-6 0 0 16,10 18 0-16,-4-14 0 15,9 22 0-15,-5-13 0 16,10 18 0-16,-5-5-12 15,0 4 8-15,-5 9 12 16,5 0-4-16,-10 17-12 16,0-4 4-16,-9 5 12 15,4 3-4-15,-9 5 8 16,5 0-8-16,-1-4-12 16,6 3 4-16,-1-7 4 15,5-1 0-15,10-8 0 16,5-5 0-16,5-13-20 15,9 5 12-15,10-9-12 16,1-4 8-16,4 0 16 16,4 8 0-16,-4-13-4 15,-4 14 4-15,-11-1 20 16,-4-4-12-16,-20 4 136 16,0 1-80-16,-19-1 48 15,-1 5-68-15,-4-13-16 0,5 17-20 16,0-9-36-16,9 0 12 0,0 1-408 15,11 8 228-15</inkml:trace>
          <inkml:trace contextRef="#ctx0" brushRef="#br0" timeOffset="-438.6683">7016 9388 436 0,'-20'-30'160'0,"20"30"-124"0,-14-30-8 15,-6 17-16 1,20 4-12-16,-24-8 8 16,9 4-4-16,-19-4 8 15,10 8-8-15,-10 9-4 16,0 0 4-16,-15 4 40 0,15 9-24 0,-14 5 16 15,14 3-20-15,-15 14 20 16,15-1-24-16,0 9 48 16,10 5-32-16,-15 21 64 15,20 0-52-15,-6 26-16 16,11-4-16-16,-10 4 8 16,14-9-8-16,-14-12-4 15,14-10 0-15,-5-12 56 16,5-13-32-16,6-9-20 15,-1-8-8-15,0-13-8 16,5-1 0-16,5-12 8 16,4 4 0-16,16-4 8 15,-1 8-4-15,10-4-12 16,10 9 4-16,-5-5 4 16,14 9 0-16,1-9-176 15,-11 5 96-15</inkml:trace>
          <inkml:trace contextRef="#ctx0" brushRef="#br0" timeOffset="-210.0599">6326 9868 488 0,'0'-18'180'0,"0"18"-140"0,24-4-12 0,-4 4 108 31,4 4-80-31,15 1 48 0,4-1-60 0,16-4-24 16,-1 4-12-16,5-8-28 15,-5 0 12-15,-4-14-304 16,-6 5 172-16</inkml:trace>
        </inkml:traceGroup>
        <inkml:traceGroup>
          <inkml:annotationXML>
            <emma:emma xmlns:emma="http://www.w3.org/2003/04/emma" version="1.0">
              <emma:interpretation id="{556F34D8-2906-47DA-BF93-97E70B4B019E}" emma:medium="tactile" emma:mode="ink">
                <msink:context xmlns:msink="http://schemas.microsoft.com/ink/2010/main" type="inkWord" rotatedBoundingBox="8291,12909 6592,16348 5119,15620 6818,12181"/>
              </emma:interpretation>
              <emma:one-of disjunction-type="recognition" id="oneOf0">
                <emma:interpretation id="interp0" emma:lang="" emma:confidence="0">
                  <emma:literal>£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89348.6888">5369 14095 548 0,'-15'-12'204'0,"15"12"-156"15,0 4-16-15,-10 17 116 16,1 14-80-16,-6 17-28 15,1 4-116-15</inkml:trace>
          <inkml:trace contextRef="#ctx0" brushRef="#br0" timeOffset="89059.4164">4878 14566 424 0,'5'-21'156'0,"-5"12"-120"0,-5-4-8 15,0 9 96-15,0-5-72 16,-4-4 40-16,-11 0-52 16,6 0-16-1,-1 5-12-15,-9-5 8 0,-1 4-12 16,-4 0-4-16,5 9 0 0,-10 5-16 15,0 3 8-15,-5 10 12 0,5-10-4 16,-5 14 32-16,0-5-20 16,5-4-4-16,10 13-8 15,0-5 4-15,9 1-4 16,10 0 16-16,15 4-12 16,0 4 4-16,14 0-4 15,0 5-24-15,5 8 8 16,1 9 12-16,4-5 0 15,-10 1 8-15,-5-1-8 16,-4-8 24-16,-5-9-16 16,4 0 40-16,-14-4-28 0,0 5 48 15,0-10-40-15,-14-4-8 16,-6 5-12-16,1-5 24 16,-10-4-20-16,-1-4 4 15,-13 0-12-15,9-5 28 16,-15-4-20-16,10-4 12 15,-4-1-16-15,4-3-8 16,5-5 0-16,9-5 4 16,6-3-4-16,4-1-12 15,6-4 4-15,9 0-60 16,9-4 36-16,-4 0-156 16,20 0 104-16,-1 4-364 15</inkml:trace>
          <inkml:trace contextRef="#ctx0" brushRef="#br0" timeOffset="88096.8552">5412 11560 260 0,'-4'-12'96'0,"-1"-1"-76"0,-5-5-4 0,0 5 104 0,-14 0-68 15,0-4 16-15,-10 4-44 16,-15-4 4-16,-9 4-16 16,-1 0-8-16,1 13 0 15,0 9 56-15,0 16-32 16,-1-3 32-16,20 17-32 15,-9 8 28-15,14 1-32 16,5 8 32-16,9 13-32 0,6 22 20 31,4 17-24-31,15 43-16 0,0-4-8 16,9-5 12 0,-4 5-4-16,5 4-4 15,4-12 4-15,-4 3 4 16,9-25-4-16,-14 17 8 0,-6-18-8 0,-4 5 24 15,0-13-16-15,-9-4 4 32,-1-18-8-32,-9-4 28 0,-6-13-20 0,-4-8 12 15,0-10-16-15,-10-7 12 16,-10-10-16-16,-9-12 16 16,-10-5-16-16,-5-17 16 0,5-9-16 15,5 1-84-15,15-14 44 16,4-8-360-1,20-13 216-15,19-18-232 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7:30.6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1705BBA-0861-4BAB-945C-0C739F15873C}" emma:medium="tactile" emma:mode="ink">
          <msink:context xmlns:msink="http://schemas.microsoft.com/ink/2010/main" type="inkDrawing" rotatedBoundingBox="5323,16087 5913,11696 6546,11781 5956,16172" semanticType="verticalRange" shapeName="Other">
            <msink:sourceLink direction="with" ref="{B18E229C-1E1F-41BE-9CA8-EF1B1F24D856}"/>
            <msink:sourceLink direction="with" ref="{362CD4FE-BBCC-4B06-833B-D13967C7403C}"/>
            <msink:sourceLink direction="with" ref="{6AECB814-FC54-4326-A82A-2AFAF38F578B}"/>
          </msink:context>
        </emma:interpretation>
      </emma:emma>
    </inkml:annotationXML>
    <inkml:trace contextRef="#ctx0" brushRef="#br0">848 213 364 0,'4'-31'132'0,"6"27"-100"0,10-18-12 0,-16 14 112 16,-4-5-76-16,0 0 32 15,-4-4-52-15,-1-5-4 16,-20 5-20-16,1-1 56 16,-10 1-40-16,-14 4-20 0,-1 0-8 15,-9 9 16-15,-1 4-8 16,1 4-20 0,10 5 4-16,-11 8-12 0,11 5 8 15,14 8 0-15,0 9 4 16,0 8 0-16,4 35 0 15,11 39 24-15,-5 22-8 0,9 8 40 16,1 56-24-16,14 5-12 16,9-9-8-16,-4-22 4 31,0 5-4-31,-5 4-12 16,5-26 4-16,-10 26 4 15,0-26 0-15,-5 9 16 16,1-9-8-16,-16 17-4 0,16 5 0 15,-11-17 4-15,1-23-4 16,-1-16 8-16,6-18-8 16,-1-4-12-16,6-4 4 0,-6-5 4 15,5-13 0-15,10-12 0 0,0-14 0 16,0-12-28-16,20-9 16 16,-15-9 48-16,14-4-16 15,-4-9-8-15,4-4-8 16,-4 0 4-16,-1 0-4 15,-4 0-28-15,14-4 12 16,0-1-224-16,1 1 128 16,23 12-324-1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5:36.1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6CC701C-D009-4212-902C-6DCE665602E1}" emma:medium="tactile" emma:mode="ink">
          <msink:context xmlns:msink="http://schemas.microsoft.com/ink/2010/main" type="writingRegion" rotatedBoundingBox="9454,6012 8344,9368 7615,9127 8725,5771"/>
        </emma:interpretation>
      </emma:emma>
    </inkml:annotationXML>
    <inkml:traceGroup>
      <inkml:annotationXML>
        <emma:emma xmlns:emma="http://www.w3.org/2003/04/emma" version="1.0">
          <emma:interpretation id="{457564D8-1D6C-49B0-8D68-A87297A25782}" emma:medium="tactile" emma:mode="ink">
            <msink:context xmlns:msink="http://schemas.microsoft.com/ink/2010/main" type="paragraph" rotatedBoundingBox="9454,6012 8344,9368 7615,9127 8725,5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B87126-1126-47FB-996A-3EA5A9E09F26}" emma:medium="tactile" emma:mode="ink">
              <msink:context xmlns:msink="http://schemas.microsoft.com/ink/2010/main" type="line" rotatedBoundingBox="9454,6012 8344,9368 7615,9127 8725,5771"/>
            </emma:interpretation>
          </emma:emma>
        </inkml:annotationXML>
        <inkml:traceGroup>
          <inkml:annotationXML>
            <emma:emma xmlns:emma="http://www.w3.org/2003/04/emma" version="1.0">
              <emma:interpretation id="{3B9CE91F-8C6F-4D9A-97AF-8147DED1A7E4}" emma:medium="tactile" emma:mode="ink">
                <msink:context xmlns:msink="http://schemas.microsoft.com/ink/2010/main" type="inkWord" rotatedBoundingBox="7615,9127 8725,5771 9454,6012 8344,93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7322 5782 228 0,'14'-13'84'0,"-14"13"-64"0,25-26-8 15,-21 13 116 1,6 5-72-16,-10-10 104 16,0 6-96-16,-14-6 24 0,4 1-52 15,-19-9 4-15,4 9-24 0,-18 4 8 16,4 4-12-16,-15 5-8 15,16 4 0-15,-16 9 4 16,15 3-4-16,-19 1 16 16,19 5-12-16,-5 3 4 15,15 5-4-15,-15 9 4 16,20-5-8-16,-10 13 60 16,20 0-36-16,-6 35 32 15,15 4-32-15,5 35 16 16,5-1-24-16,5 14 0 15,9-9-12-15,-4 13-16 16,-1-18 4-16,-4 5 4 16,5-8 0-16,-20-18 16 15,15-18-8-15,-20-8 24 16,10-13-20-16,-29-12 48 16,0-5-32-16,-25-14 48 15,1-3-44-15,-10-9 12 16,4-4-28-16,-9-14-16 15,20 5-4-15,-11-8 4 16,25-1 0-16,0-8-256 16,10 4 140-16,0-9-368 15,14 5 272-15</inkml:trace>
          <inkml:trace contextRef="#ctx0" brushRef="#br0" timeOffset="2116.6566">7113 5074 384 0,'10'-30'140'0,"-10"30"-108"0,19-26-8 16,-19 13 100-1,5 4-72-15,-10-8 32 16,5 8-48-16,-19 5-24 15,9-5-4-15,-14 9 44 0,14 9-28 0,-19-5 24 16,9 5-28-16,-14 13 52 16,-5-5-40-16,1 9 100 15,-6-5-76-15,0 18 108 16,-5 0-92-16,25 0 96 16,0-5-96-16,14 14-20 15,20-9-32-15,14 0-16 16,10 0 0-16,10-9 12 15,-5-4-8-15,9-13-364 16,1 13 192-16,4-13-556 16,-9 17 400-16</inkml:trace>
          <inkml:trace contextRef="#ctx0" brushRef="#br0" timeOffset="1411.278">6326 8119 320 0,'0'-13'120'0,"0"13"-96"0,5-13-4 0,-5 8 112 16,0 5-76-16,-5-8 60 15,5-1-72-15,-20-4-12 16,15 9-20-16,-24-5 0 16,15 5-8-16,-11 0 16 15,1 4-12-15,-20 4 32 16,10 9-24-16,-14 4 92 15,9 5-60-15,-19 4 100 16,14-1-84-16,0 6 40 16,15-1-60-16,15-4 4 15,9 0-32-15,14-18-24 16,11-3 0-16,9-14-4 16,15-4 4-16,-5-8 8 15,4 3 0-15,-4-12-108 16,-5 8 60-16,-10-21-32 0,6 4 44 15,-16-21 4-15,1 4 20 0,-6-9-8 16,1 9 8-16,-15 4 44 16,15 17-20-16,-10 5 88 15,0 9-56-15,-5 3 76 16,5 14-68-16,-10 4 8 16,10 9-36-16,0 12-4 15,-9 5-12-15,4 17-8 16,5 1 4-16,-10 16 20 15,0-4-12-15,-4 5 12 16,4-5-12-16,0 0 0 16,6-4-4-16,-6 4 12 15,10-13-12-15,-10-8-4 16,15-5 0-16,0-17-236 16,0 0 128-16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6:00.3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E4F8571-D234-43CF-9D7E-122018DF1D1F}" emma:medium="tactile" emma:mode="ink">
          <msink:context xmlns:msink="http://schemas.microsoft.com/ink/2010/main" type="writingRegion" rotatedBoundingBox="2975,9319 22147,8961 22273,15713 3101,16071"/>
        </emma:interpretation>
      </emma:emma>
    </inkml:annotationXML>
    <inkml:traceGroup>
      <inkml:annotationXML>
        <emma:emma xmlns:emma="http://www.w3.org/2003/04/emma" version="1.0">
          <emma:interpretation id="{E2D33D39-4C41-4C8A-94DD-A508AF9330E0}" emma:medium="tactile" emma:mode="ink">
            <msink:context xmlns:msink="http://schemas.microsoft.com/ink/2010/main" type="paragraph" rotatedBoundingBox="8733,9534 21867,8771 22046,11840 8911,126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CC043B-BD99-43FE-B65A-149779352F1A}" emma:medium="tactile" emma:mode="ink">
              <msink:context xmlns:msink="http://schemas.microsoft.com/ink/2010/main" type="line" rotatedBoundingBox="8733,9534 21867,8771 22046,11840 8911,12603"/>
            </emma:interpretation>
          </emma:emma>
        </inkml:annotationXML>
        <inkml:traceGroup>
          <inkml:annotationXML>
            <emma:emma xmlns:emma="http://www.w3.org/2003/04/emma" version="1.0">
              <emma:interpretation id="{37B18601-2B68-4A5C-8859-F51EF64E7C82}" emma:medium="tactile" emma:mode="ink">
                <msink:context xmlns:msink="http://schemas.microsoft.com/ink/2010/main" type="inkWord" rotatedBoundingBox="8775,10248 11467,10091 11527,11125 8835,112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7278 10166 644 0,'-39'4'236'0,"39"-4"-180"0,-10 0-20 15,10 4 124 1,10 1-96-16,-5-5 8 16,14 4-44-16</inkml:trace>
          <inkml:trace contextRef="#ctx0" brushRef="#br0" timeOffset="-178.4775">7161 9811 728 0,'-4'0'268'0,"4"0"-208"0,29-13-16 0,-10 5-8 16,5 8-28-16,15-4-4 15,-5 4 0-15</inkml:trace>
          <inkml:trace contextRef="#ctx0" brushRef="#br0" timeOffset="211.0601">7676 9993 684 0,'-14'-9'252'0,"14"9"-192"0,14 0-20 0,-4 0 12 15,-5 0-36-15,29-8-24 16,0 3 4-16,24-12-424 16,1 0 236-16</inkml:trace>
          <inkml:trace contextRef="#ctx0" brushRef="#br0" timeOffset="733.4669">8269 9570 488 0,'-10'-9'180'15,"10"9"-140"-15,15 9-12 0,-5-9 108 16,4 8-80-16,11-8 48 16,4 13-60-16,10-13-16 15,-1 0-16-15,16-4 0 16,4 4-8-16,5 0-12 15,-4-9 4-15,-6 1-4 0,-4 3 0 16,-15-3 44-16,-10 8-24 0,-14-9 88 16,-5 9-56-16,-15-4 12 15,5 4-32-15,-14 4-12 16,4 5-8-16,-14 4 4 16,9 4-4-16,-9 13-12 15,5 0 4-15,-10 26 12 16,10 5-4-16,-10 12-20 15,9-4 8-15,-9 1 32 16,10-6-16-16,0-16 8 16,9-1-8-16,-4-16 28 15,4-6-20-15,1-25-12 16,4 0-8-16,0-25 56 16,5-6-28-16,-9-25 8 15,9 9-20-15,-15-22 0 16,20 12-4-16,-14 1 64 15,4 13-40-15,0-13-20 16,6 26-12-16,4-5-28 16,14 5 16-16,1 4-276 15,4 4 156-15,10 1-568 16,10 4 388-16</inkml:trace>
          <inkml:trace contextRef="#ctx0" brushRef="#br0" timeOffset="1214.7471">9158 9241 632 0,'15'-13'236'0,"-15"13"-184"0,34-8-16 0,-10 3-8 16,0 5-24-16,25-4 8 16,0 4-8-16,9-4-48 31,0 0 28-31,-9-5-164 0,-6 9 100 0,-23 0-116 15,-10 9 112-15,-25-5 36 16,-4 13 28-16,-20 5 72 16,0 8-28-16,-10 4 132 15,10 1-88-15,1 8 32 16,8 5-60-16,1 8-4 16,15 4-24-16,-1 27 20 15,5-5-20-15,1 8-20 16,4-8 0-16,-10-4 40 15,10-13-20-15,-14-13 96 16,4-9-60-16,-14-8-4 16,10-5-28-16,-30-13 24 15,25-4-24-15,-10-9 64 16,10 1-44-16,-1-10 44 16,11 5-44-16,4-4 52 15,10 4-52-15,15 0 44 16,4 4-44-16,5 1-12 15,15 3-12-15,-5-8-12 16,20 5 4-16,-6-5-76 0,-9 0 40 16,10-5-180-16,-15 5 116 0</inkml:trace>
          <inkml:trace contextRef="#ctx0" brushRef="#br0" timeOffset="2460.0272">7021 9742 228 0,'-5'-4'84'0,"5"4"-64"0,0 4-8 15,0-4 116 1,0 0-72-16,0 0 112 16,0 9-96-16,0 0 60 15,5-1-76-15,-5-3 48 16,19 3-60-16,-4-8 40 0,9 0-48 0,10-8-20 16,0 8-8-16,14-5 8 15,-4 1-8-15,-5 0-12 16,-5 4 0-16,0-5-60 15,-10 10 36 1,-14-5-76-16,-5 0 60 0,-5 4-156 16,0 5 112-16</inkml:trace>
          <inkml:trace contextRef="#ctx0" brushRef="#br0" timeOffset="1633.8634">9139 9634 592 0,'-24'5'220'0,"24"-5"-172"0,-30 8-12 0,21 1 172 16,-1 8-120-16,0 13 44 16,10 1-80-16,5 8-4 15,0-1-28-15,5-3-12 16,9 4-4-16,15-26 4 16,-5 4-4-16,15-26-4 15,0-4 4-15,9-17-24 16,-4-4 12-16,-10-5-4 15,-10 0 4-15,-20 0 32 16,1 13-12-16,-29-13 4 16,-1 18-8-16,-23-5 72 0,9 13-44 15,-5 4 40-15,10 1-44 16,4-1-52-16,11 9 8 0,9 0-516 16,10 9 288-16</inkml:trace>
          <inkml:trace contextRef="#ctx0" brushRef="#br0" timeOffset="2925.2651">6957 10213 300 0,'-9'-9'112'0,"9"9"-88"0,0 0-8 0,0 0 92 31,0 0-64-31,0 0 104 0,0 0-84 0,0 0 32 15,0 0-56-15,0 0 72 16,14 5-60-16,-4-5 60 16,9 4-60-16,-4-4-12 15,9 9-24-15,10-9-4 16,0 0-4-16,0-9 12 16,5 9-12-16,-5-9-40 15,0 9 20-15,-10-4-264 16,1 4 156-16,-16-4-384 15,-4 8 284-15</inkml:trace>
        </inkml:traceGroup>
        <inkml:traceGroup>
          <inkml:annotationXML>
            <emma:emma xmlns:emma="http://www.w3.org/2003/04/emma" version="1.0">
              <emma:interpretation id="{CE8DC92A-8BF7-4FB7-8B1C-438228024350}" emma:medium="tactile" emma:mode="ink">
                <msink:context xmlns:msink="http://schemas.microsoft.com/ink/2010/main" type="inkWord" rotatedBoundingBox="14025,9982 14736,9941 14765,10435 14054,104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798.393">12224 9125 364 0,'0'0'132'0,"10"0"-100"0,4 0-12 0,-4 0 96 16,0 0-68-16,9 0 104 16,0-5-88-16,1 1 40 15,9-4-60-15,0-1 36 16,5 5-44-16,15-9 8 15,-5 8-28-15,4-3 0 16,1 3-8-16,-1-3-8 16,-9 8 4-16,0-9 12 15,0 9-8-15,-10-4-20 16,0 8 4-16,-19-4 40 16,4 0-20-16,-14 0 16 15,5 0-16-15,-5 0-88 16,0 4 44-16,-5 1-244 15,5 3 152-15</inkml:trace>
          <inkml:trace contextRef="#ctx0" brushRef="#br0" timeOffset="40313.2626">12175 9535 228 0,'0'-4'84'0,"5"-5"-64"0,5-4-8 0,0 9 100 15,-1-5-64-15,1 9 76 16,0-8-68-16,-10 8 24 16,9 0-48-16,-9 0 36 15,10 8-40-15,-10-8 40 16,10 0-40-16,4 0-4 16,6 0-16-16,-1 9 20 0,1-9-16 15,4 4 40 1,5 0-28-16,10 1-12 15,5 3-8-15,4-3 12 16,1-1-8-16,0-4-4 16,-1 0 0-16,-9 0 20 15,-10 0-12-15,-9-4 24 16,-6 4-24-16,-9-5 4 16,0 5-8-16,-15 0-120 15,0 5 60-15,-14-1-400 16,10 5 248-16</inkml:trace>
        </inkml:traceGroup>
        <inkml:traceGroup>
          <inkml:annotationXML>
            <emma:emma xmlns:emma="http://www.w3.org/2003/04/emma" version="1.0">
              <emma:interpretation id="{E77DABF3-92DF-449B-B350-CAE2EB033BF0}" emma:medium="tactile" emma:mode="ink">
                <msink:context xmlns:msink="http://schemas.microsoft.com/ink/2010/main" type="inkWord" rotatedBoundingBox="15389,9147 19829,8889 20007,11958 15567,122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829.9073">13584 9086 476 0,'-24'-26'176'0,"24"26"-136"0,0 0-12 15,0 0 92-15,0 0-72 16,10 0 88-16,4 0-80 16,1-4 16-16,9-5-40 15,10 0 12-15,10 1-24 0,4-5 8 31,1 4-16-31,9 1 0 16,-9 3-4-16,4 1-8 16,-4 4 4-16</inkml:trace>
          <inkml:trace contextRef="#ctx0" brushRef="#br0" timeOffset="43063.1858">14677 9544 312 0,'-73'8'112'0,"73"-8"-84"0,-63 22-12 0,34-9 204 15,10 4-124-15,-15 9 60 16,9 4-92-16,1 13 40 16,5 5-60-16,9 12-20 15,5-8-16-15,10 0 16 16,5-9-12-16,14-13 24 15,0-4-24-15,20-17 40 16,-5 0-28-16,9-27-24 16,-4 1 0-16,0-26-8 15,-5 4 0-15,-15-26-88 16,0 13 48-16,-9-12-100 16,-5 8 84-16,-20-9-4 15,10 17 40-15,-24-4 36 16,9 18-4-16,-4-1 36 15,9 18-24-15,-5 8 56 16,1 14-40-16,4 12 48 16,5 5-48-16,0 17 72 15,-4-1-56-15,-1 27-8 16,5 4-24-16,-5 18 32 16,10-10-24-16,-5-3 4 15,5-14-16-15,-4-8 20 0,-6-9-20 16,0-13-4-16,5-4-4 15,-4-13-208-15,4-4 112 0</inkml:trace>
          <inkml:trace contextRef="#ctx0" brushRef="#br0" timeOffset="42579.9011">14410 9138 632 0,'-29'-13'236'0,"29"13"-184"16,15 4-16-16,-15-4 80 16,24 0-72-16,10-4 60 15,10-1-60-15,33-3-4 16,1-1-24-16,14 1 8 15,-4 8-16-15,-6-5-48 16,-9 5 24-16,-10 0-316 16,-4 9 184-16</inkml:trace>
          <inkml:trace contextRef="#ctx0" brushRef="#br0" timeOffset="42351.2914">14920 8753 280 0,'15'-26'104'0,"-15"26"-84"0,19-21 0 0,-14 8 136 16,0 4-88-16,-10-12 52 16,5-1-72-16,-14-8 0 15,4 0-28-15,-19 4-28 16,4 8 0-16,-23 14 4 15,9 13 4-15,-19 21 76 16,9 9-40-16,0 4 40 16,11 0-44-16,13-4 0 15,16-9-20-15,18-4 12 16,16-13-16-16,23-13 32 16,11 0-24-16,13-21 12 15,-4 3-16-15,0-21-52 16,-9 1 24-16,-11-27-32 15,-9 0 28-15,-15-13 8 16,-4 14 12-16,-15-6-28 16,0 14 16-16,-15 9 4 15,0 8 8-15,-4 9 24 16,4 12-12-16,-10 18 56 16,11 0-36-16,-11 31 12 0,11-5-28 15,-6 43 28-15,10-5-28 16,0 23 4-16,5-5-12 0,-5 0 20 15,5-17-16-15,-4-5 32 16,-1-4-28-16,-5-8-48 16,5-9 16-1,-9-9-244-15,4 0 144 0</inkml:trace>
          <inkml:trace contextRef="#ctx0" brushRef="#br0" timeOffset="43558.5045">15110 9488 372 0,'-5'13'140'0,"5"-13"-112"0,-5 17-4 15,0-4 188 1,5 4-120-16,-5 5 60 0,-9 4-88 0,4 12 16 15,-5 1-48-15,6 9-8 16,4-5-16-16,-15 17 20 16,11-8-16-16,-11 4 12 15,11-8-12-15,-6-9 0 16,5-9-4-16,1-8-16 16,13 3 4-16,6-12 28 15,10-4-12-15,4-9 32 16,5 4-28-16,0-12-40 15,5 3 12-15</inkml:trace>
          <inkml:trace contextRef="#ctx0" brushRef="#br0" timeOffset="43255.699">14930 9634 684 0,'15'0'252'0,"-15"0"-192"0,24 0-20 0,-14 0 32 16,4 9-48-16,10-9 44 16,6 4-40-16,13-8-4 15,-9 0-16-15,15-5 20 16,-5 9-16-16,-10-9-152 31,5 9 72-31</inkml:trace>
          <inkml:trace contextRef="#ctx0" brushRef="#br0" timeOffset="44798.3093">16640 8412 312 0,'5'-21'112'0,"-5"21"-84"0,0-18-12 0,0 5 92 16,0 9-64-16,0-9 52 15,0 4-56-15,-5-8 16 16,0 9-36-16,-4-5-28 16,-1 8 4-16,-14-3 8 15,19-1 0-15,-24 0 32 16,4 14-20-16,-9-10 12 16,10 10-16-16,-10-1-16 15,5 5 0-15,-15 21 20 16,20 0-8-16,-15 18 16 15,15 3-16-15,-6 19 68 16,16-1-44-16,-1 21 4 0,10-8-20 16,5 31 8-16,5-1-16 0,0 13-12 15,19-8 0-15,-4-5 40 16,-1-8-24-16,1 4-8 16,-6-13-8-16,-9 8 20 15,10-16-8-15,-25-5 4 16,10-13-4-16,-10-9 28 15,5-12-20-15,-14-9-4 16,4-9-8-16,-14 0 20 16,5-13-12-16,-10 5-4 15,-5-13-4-15,-5-1 12 16,1-3-8-16,-1-5 4 16,5-5-4-16,0-8-8 0,-4-13 4 0,4 1-180 15,5-10 96-15,5-8-252 16,9-5 188-1,10 14-240 1</inkml:trace>
          <inkml:trace contextRef="#ctx0" brushRef="#br0" timeOffset="47446.9519">17141 8874 228 0,'-20'5'84'0,"20"-5"-64"0,-14 17-8 0,4-4 128 16,5 4-80-16,-10 18 80 15,1 4-80-15,4 17 56 16,5 0-64-16,-4 9-12 16,9-5-24-16,-15 1 8 15,15-5-16-15,-5-13-4 16,5-9 0-16,-5-8 28 15,5 0-16-15,-5-13-128 16,1-4 60-16</inkml:trace>
          <inkml:trace contextRef="#ctx0" brushRef="#br0" timeOffset="48010.9535">16990 8939 208 0,'19'-26'76'0,"-19"26"-60"0,30-17-4 16,-11 8 128-1,0 5-80-15,6-5 80 16,4 9-80-16,0-4 48 16,5 4-64-16,-5 4 40 15,0 5-48-15,-4 0 8 0,-1 8-28 0,-10-4 20 16,6 13-24-16,-10-5 4 15,-1 5-8-15,-9-4 20 16,-5 8-16-16,-9 0-4 16,4 5-4-16,-14-14-112 15,0 10 60-15,-6-14-96 16,6-4 84-16,-5-13-8 16,10 4 44-16,-1-8 12 15,15 4 12-15,10-4-12 16,5 4 8-16,9 4 4 15,10 5 0-15,1 8 32 16,4 0-16-16,0 13 48 16,4 5-36-16,1 4-4 15,0 0-16-15,-10 4 36 16,1-13-20-16,-21 9 20 16,-4-9-24-16,-19-4 44 15,4-4-36-15,-19 4 12 16,4-5-24-16,-18-12 20 15,9-1-24-15,-20-8-4 16,10-4-4-16,-19-5 12 16,10 1-8-16,-5-5 4 15,14 4-4-15,5-4-8 16,10 5 4-16,9-5-40 16,11 8 20-16,14-12-216 0,9 8 132 15</inkml:trace>
          <inkml:trace contextRef="#ctx0" brushRef="#br0" timeOffset="48273.6527">17199 8736 624 0,'14'-26'228'0,"-14"26"-176"0,44-13-16 0,-20 5 132 16,1 8-100-16,14-13 44 16,9 4-68-16,15-4 4 15,5 4-32-15,15-4 8 16,-10 9-12-16,-10 0 12 16,-5 4-16-16,-14 4-64 15,-15 5 28-15</inkml:trace>
          <inkml:trace contextRef="#ctx0" brushRef="#br0" timeOffset="48451.1287">18000 9082 684 0,'-4'26'252'0,"4"-26"-192"0,14 21-20 0,-9-12 12 16,0 8-36-16</inkml:trace>
          <inkml:trace contextRef="#ctx0" brushRef="#br0" timeOffset="50979.9721">16650 10291 476 0,'-10'-5'176'0,"10"5"-136"0,0 5-12 0,0-5 48 15,0 8-48-15,0 5 8 16,5 5-24-16,-5 8 0 15,0 4-4-15</inkml:trace>
          <inkml:trace contextRef="#ctx0" brushRef="#br0" timeOffset="50446.4354">16363 10533 144 0,'-19'0'52'0,"19"0"-40"0,-39 4 0 0,19 0 24 15,1 5-20-15,-20 0 32 16,0-1-32-16,-4 1 48 16,4-1-36-16,0 1 116 15,5 4-76-15,5-4 0 0,4 4-40 16,6 4 8-16,4 0-20 16,6-4-8-16,-1 13-4 15,5-4-4-15,5 4 0 16,10 4 24-16,4 0-12 15,6 0 12-15,-1-4-12 16,10 4 36-16,1-4-24 16,-1-4-12-1,0-1-8-15,-5 1 4 16,-4 0-4-16,-1-5 16 16,-9 0-12-16,-10-4 4 15,5 4-4-15,-20-4 4 16,5 0-8-16,-14 0 8 0,-10 0-8 15,10 0 52-15,-10 0-32 16,0 0 44-16,9-4-40 0,-4-1 12 16,0-3-24-16,5-5 36 0,9-5-28 15,-4 1 48-15,4 0-40 16,1-5 12-16,4 1-28 16,0-1-16-16,5-4-4 15,-4 4 28-15,9 1-12 16,0-1-196-16,9-4 96 15,-4 4-528 1</inkml:trace>
        </inkml:traceGroup>
        <inkml:traceGroup>
          <inkml:annotationXML>
            <emma:emma xmlns:emma="http://www.w3.org/2003/04/emma" version="1.0">
              <emma:interpretation id="{717DE104-5B16-4D4A-B097-B20DB93238E8}" emma:medium="tactile" emma:mode="ink">
                <msink:context xmlns:msink="http://schemas.microsoft.com/ink/2010/main" type="inkWord" rotatedBoundingBox="20294,9452 21902,9358 21965,10443 20357,105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4181.2787">19502 8568 312 0,'14'-13'112'0,"-14"8"-84"0,0 1-12 16,0 4 84-16,0 0-60 15,0 0 44-15,0 0-48 16,10 4 60-16,5-4-56 16,-6 0 28-16,20-4-40 15,1-5 16-15,8-3-24 16,21-6 8-16,9 10-16 0,-10-10-8 16,-9 14 0-16,4-5 20 15,-14 1-12-15,-15 8 24 0,-4 4-24 16,-11 5-4-16,-13 4-4 15,-6 0-236-15,-10 4 128 16</inkml:trace>
          <inkml:trace contextRef="#ctx0" brushRef="#br0" timeOffset="48963.9905">18734 9280 508 0,'5'-43'188'0,"-5"43"-148"0,15-34-8 0,-15 16 140 15,4 1-100-15,-13-5 0 16,-1 5-48-16,-14 4-8 16,4 9-8-16,-14 12-16 15,0 10 4-15,-9 25-4 16,4 0 0-16,5 5 44 15,9-1-24-15,11-4 8 16,9-4-12-16,15-13 20 16,9 0-16-16,10-17 12 15,5-1-12-15,15-21 0 16,-1 0-4-16,-4-21-40 16,0-1 16-16,-5-30 4 15,-5 14 12-15,-10-23 0 0,0 9 0 16,-9 1-44-16,-5 3 24 15,-10 5-12-15,9 13 20 16,-18 4 36-16,9 13-16 0,0 9 36 16,-5 13-28-16,-5 12 56 15,5 9-40-15,-5 22 28 16,10 4-32-16,-9 27 0 16,9 3-16-16,-10 9 0 15,10-9-4-15,-10-3 20 16,10-10-16-16,-9-12-20 15,4-5 0-15</inkml:trace>
          <inkml:trace contextRef="#ctx0" brushRef="#br0" timeOffset="49395.1384">19745 8810 436 0,'5'-18'160'0,"-5"18"-124"0,-5 0-8 16,-10 0 96 0,10 9-72-16,-24-5 8 15,0 5-40-15,-5-1 16 16,0 5-24-16,-15-4 56 15,20 4-36-15,-10 0 20 0,15 4-32 0,0 5 0 16,9 4-12-16,15 4 20 16,20 0-16-16,-1 18 12 15,5-1-12-15,5 9-16 16,1-4 0-16,4 0 4 16,0-4 0-16,-10-5 8 15,5 0-4-15,-24-9 32 16,9-3-20-16,-28-5 12 15,9-5-16-15,-14-4 12 16,4 1-16-16,-9-5-12 16,4 0 0-16,-14-5 12 15,5 1-4-15,-10-9-4 16,10 4 4-16,-10-4 12 16,10 0-8-16,10-4-100 15,4 4 48-15</inkml:trace>
        </inkml:traceGroup>
      </inkml:traceGroup>
    </inkml:traceGroup>
    <inkml:traceGroup>
      <inkml:annotationXML>
        <emma:emma xmlns:emma="http://www.w3.org/2003/04/emma" version="1.0">
          <emma:interpretation id="{744792CF-AAA4-41F6-92CC-6FEB3E92336E}" emma:medium="tactile" emma:mode="ink">
            <msink:context xmlns:msink="http://schemas.microsoft.com/ink/2010/main" type="paragraph" rotatedBoundingBox="3034,12480 22206,12122 22273,15713 3101,16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2CD4FE-BBCC-4B06-833B-D13967C7403C}" emma:medium="tactile" emma:mode="ink">
              <msink:context xmlns:msink="http://schemas.microsoft.com/ink/2010/main" type="line" rotatedBoundingBox="3034,12480 22206,12122 22273,15713 3101,16071">
                <msink:destinationLink direction="with" ref="{81705BBA-0861-4BAB-945C-0C739F15873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3FC43E4-D3F3-40DF-9D4B-94E583CD4211}" emma:medium="tactile" emma:mode="ink">
                <msink:context xmlns:msink="http://schemas.microsoft.com/ink/2010/main" type="inkWord" rotatedBoundingBox="3040,12776 3910,12760 3947,14708 3076,147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1056.1228">1569 11889 236 0,'-14'-13'88'0,"14"8"-68"0,0 1-4 0,0 4 96 15,0 0-64-15,-5 17 44 16,0 22-56-16,0 43 104 16,5 18-80-16,0 12 44 15,-5 22-60-15,-9 43-16 16,-6-4-16-16,-4-22 0 0,-10-13-8 0,-5-17 16 15,-4-9-12-15,-6-13 120 16,15-17-72-16,10-17 4 16,-1-17-36-16,6-18 12 15,9-13-24-15,5-17-40 16,5-13 16-16,10-8-32 16,-5-5 24-16,14 4-8 15,-4 1 16-15,-5 8-8 16,-1 4 8-16,6 5-8 15,-1 4 8-15,6 8 16 16,4 10 0-16,10 3-12 16,5 5 4-16,10-4-4 15,4 4 0-15,-4 4 16 16,4 0-4-16,1 5-4 16,-1-14 4-16,0 1 4 0,1 4-4 15,-1-9-36-15,-4 5 16 16,-5-5-216-16,-1 0 132 15,11-4-356 1</inkml:trace>
        </inkml:traceGroup>
        <inkml:traceGroup>
          <inkml:annotationXML>
            <emma:emma xmlns:emma="http://www.w3.org/2003/04/emma" version="1.0">
              <emma:interpretation id="{77E4D24E-E5FC-42C3-AF44-CEF749845518}" emma:medium="tactile" emma:mode="ink">
                <msink:context xmlns:msink="http://schemas.microsoft.com/ink/2010/main" type="inkWord" rotatedBoundingBox="4864,13512 5612,13498 5623,14101 4876,1411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1847.2181">2998 13154 488 0,'10'4'180'0,"-1"-8"-140"16,11-5-12-16,-6 9 84 0,11 0-68 15,-1 9 36-15,5 0-48 16,0-1 24-16,10-3-28 15,10-1 28-15,9 0-32 0,-5-4 32 32,10 5-32-32,1-5-4 0,-11 0-12 15,-19 4 12 1,5-4-12-16,-20 0 24 16,-4 0-20-16,-15 0 4 15,-5 0-8-15,-9 0-200 0,4 0 104 16,-14 9-412-16</inkml:trace>
          <inkml:trace contextRef="#ctx0" brushRef="#br0" timeOffset="81462.1929">3158 12623 392 0,'-10'-4'148'0,"15"4"-116"0,0-5-8 15,-5 5 144-15,0 0-96 16,0 0 52-16,10 5-76 16,0-1 72-16,9-4-68 15,5 0 16-15,15-4-36 0,15-1-12 0,4 1-12 16,10 0-8-16,5-1 4 15,-15 5 12-15,-4 0-8 16,-11 0-4-16,-9 0 0 16,-9 9-208-16,-16 4 112 15</inkml:trace>
        </inkml:traceGroup>
        <inkml:traceGroup>
          <inkml:annotationXML>
            <emma:emma xmlns:emma="http://www.w3.org/2003/04/emma" version="1.0">
              <emma:interpretation id="{4D41BD18-AAF5-48E6-8B26-9B170C389D4A}" emma:medium="tactile" emma:mode="ink">
                <msink:context xmlns:msink="http://schemas.microsoft.com/ink/2010/main" type="inkWord" rotatedBoundingBox="7571,12395 14273,12270 14340,15861 7638,1598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5184.6014">8148 12981 788 0,'29'0'292'0,"-10"-8"-228"0,1-10-16 16,-15 10 8-16,-1-5-40 16,-4-5 40-16,0-12-32 15,-14 4-12-15,-10-4-8 0,-10 0 20 16,-10 13-12-16,-5 8-40 0,-14 22 16 16,10 13-16-16,4 17 16 15,-9 13-8-15,14 5 8 16,20-5 24-1,-1-4-4-15,25-5-4 0,10-12 0 16,10-5 12-16,23-13-8 16,16-13 4-16,13-8-4 15,11-9 12-15,-10-8-12 16,-10-14-12-16,-5-8 0 0,-14-22 28 16,-15-17-12-16,5-9 24 15,-24 5-24-15,0 4-76 16,-5 4 36-16,-10 13 28 15,-5 14 0-15,0 16 40 16,-4 22-24-16,-6 13 20 16,-4 13-20-16,0 22 28 15,-1 21-28-15,-13 43 4 16,8 0-12 0,6 9-16-16,-5-13 4 0,10-8 28 15,-6-14-12 1,11-8 32-16,9 0-28 0,5-9-136 15,5-13 64-15,14-13-184 16,15-17 136-16</inkml:trace>
          <inkml:trace contextRef="#ctx0" brushRef="#br0" timeOffset="85514.4794">9207 12463 580 0,'-5'-60'216'0,"-5"29"-168"0,-14 14-12 0,9 8 84 16,-4 9-72-16,-20 0 24 16,-19 26-40-16,-1 5 48 15,11 3-44-15,4 18 28 0,15 26-36 16,14 21-16-16,30 5-8 16,14-5 12-16,15-13-8 0,4-12 4 15,-4-14-4-15,0-12 12 16,-5-5-12-16,-15-13 40 15,-9-8-24-15,-15-5 4 16,-20-8-16-16,-28-9-8 16,-30-5 0-16,-24-3-76 15,-10-5 40-15,15 0-76 16,14-4 64-16,6-5-244 16,9-8 160-16,24-5-376 15</inkml:trace>
          <inkml:trace contextRef="#ctx0" brushRef="#br0" timeOffset="85818.288">8624 12113 892 0,'73'-8'332'0,"-5"3"-260"0,24 1-20 0,-39 4 0 15,6-9-40-15,-1 1 24 16,20-5-24-16,-5 4-108 16,19-8 48-16,-5 0-480 15,1 4 288-15,-35 8-88 16</inkml:trace>
          <inkml:trace contextRef="#ctx0" brushRef="#br0" timeOffset="91070.2672">9741 11440 572 0,'-9'-22'208'0,"18"22"-160"0,25 0-12 0,-19 0-56 16,9 0 4-16,10 0-12 15,0 9 16-15,24-1 16 16,6 5 0-16,4 0-4 16,4 0 4-16,-13 4-24 15,-1 9 12-15,-24-13 4 0,0 5 4 16,-24-6 52-16,-5 6-28 15,-10-1 0-15,-10 5-16 16,-4-1 4-16,-1 9-8 16,-4 1 16-16,0 8-12 0,-10 25 4 15,9 40-4-15,-9 26 4 16,15-5-8-16,9 13 8 16,-4 43-8-16,9 5 16 15,-5-22-12-15,5 22 24 16,0 25-20-16,-4-16 12 15,9-18-12-15,-15 17 72 16,1 0-48-16,4-21 12 16,0-26-28-16,-4-17 40 15,-1-18-32-15,0-13 12 16,-4-12-24-16,4-14 36 0,-4-13-28 16,-5-12-4-16,4-9-12 15,-19-13 4 1,1-9-132-16,-6-8 68 15,-10-5-228-15,-4-8 156 16,5-5-408 0</inkml:trace>
          <inkml:trace contextRef="#ctx0" brushRef="#br0" timeOffset="91894.5508">11403 11798 520 0,'0'-30'192'0,"0"17"-152"0,10 0-8 15,-10 9 96-15,0-5-76 16,0 5 120-16,0 4-96 16,-10 13-12-16,5 12-40 0,-14 27 44 0,-1 48-36 15,-9 38 12-15,-15 4-28 16,-19 48-8-16,-15 18-4 15,5-31 40-15,1-9-24 16,4 1 16-16,0 3-20 16,14-29-16-16,15-18-4 15,5-21 40-15,0-22-24 16,20-18 8-16,-6-12-12 16,15-13-112-16,5-9 56 15,5-12-208-15,15-14 140 16</inkml:trace>
          <inkml:trace contextRef="#ctx0" brushRef="#br0" timeOffset="92570.3523">11670 12480 612 0,'-24'-8'228'0,"33"8"-180"0,16 0-12 16,-6 0 44-16,15 8-52 16,15-3 76-16,9 3-56 15,15-8 8-15,0 5-32 16,5-5 24-16,-1-5-32 0,1 1 12 16,0 4-16-16,-20 0 12 0,-14 4-16 15,-25 5-20-15,-19 0 4 16,-19 3-164-16,-15 6 96 15,-10-1-192-15,0 0 156 16,-4 1-136 0,-1-1 144-16,10 0-104 15,0 5 120-15,1 4 160 16,4 4-36-16,0 26 56 16,4 4-52-16,6 10 92 15,10-6-76-15,-1 1 28 16,5-4-48-16,10-1-24 15,0 5-4-15,0 4 8 16,-10-4-8-16,6-5-40 0,-6-4 20 16,-5-8-8-16,-9-5 12 15,-5-13 16-15,0-8-4 16,-20-14 24-16,5-8-16 16,6-4 188-16,8 0-108 15,6 0 76-15,10-1-100 16,14 1 24-16,0 4-52 15,9 0 72-15,20 4-60 0,15 1 0 16,5-1-32-16,9-4 16 16,0 0-24-16,5-9 12 15,-4-4-12-15,-6 0-16 16,-14 0 0-16,5 5 4 16,-5 3 0-16,-5-3 0 0,0 3 0 15,-10 5 44-15,-9 5-24 16,4 3-8-16,-9-3-8 15,4 3-148-15,1 1 80 16,-5 0-288-16,4-1 192 16</inkml:trace>
          <inkml:trace contextRef="#ctx0" brushRef="#br0" timeOffset="84208.0017">6107 12472 520 0,'24'-39'192'0,"-14"22"-152"0,14-14-8 0,-9 23 140 16,9-1-100-16,10 5 24 16,10 4-56-16,-5 13-8 15,14 8-20-15,-14 1 12 0,5 4-16 16,-15 4 24-16,-19 5-20 16,-20 8-12-16,-14 13-4 0,-10-4-68 31,-5 4 40-31,-5-4-48 15,-4-5 44-15,-1-12-32 16,5-5 36-16,5-17 20 16,15 0 8-16,5-9-52 15,14 5 32-15,10-5 12 16,4 5 8-16,25-1 80 16,5 5-40-16,29 9 12 15,15 8-28-15,9 9-4 16,-9-4-8-16,-1 12 12 15,-9-8-12-15,-19 0 32 0,-25 8-24 16,-10 1 76-16,-24-5-56 0,-14 5 56 16,-30-1-52-16,-19-12 8 15,-19-5-32-15,-5-9 0 0,-1-12-8 16,11-9 56-16,-11-13-36 16,-4-9-4-16,0-3-12 15,15-6 0-15,-1 1-8 16,30-4-36-16,14-1 16 15,19 0-152-15,20 1 92 16,15-5-460 0,29-8 296-16,-6-18-96 15</inkml:trace>
          <inkml:trace contextRef="#ctx0" brushRef="#br0" timeOffset="83683.1042">6175 12493 464 0,'-10'-26'176'0,"20"22"-140"0,-5-13-8 15,-5 12 92-15,0-3-72 16,0-1 52-16,0 1-60 16,0 8 24-16,-5 12-36 15,-5 19 0-15,1 16-16 0,4 22 20 32,-5 5-20-32,-9 25 4 15,4-4-8-15,-9 0-76 16,9-13 36-16,-19-13-4 15,10-8 20-15,-10-14-76 16,0-4 52-16</inkml:trace>
          <inkml:trace contextRef="#ctx0" brushRef="#br0" timeOffset="84500.28">6165 12018 580 0,'-9'-17'216'0,"9"17"-168"0,9 0-12 16,-9 0 68-16,0 0-64 15,15 4 104-15,9 1-80 16,10-5 8-16,20-13-48 16,19 4 4-16,9-4-16 0,15 4 28 0,-14 1-24 15,0-1-32-15,-25 5 8 16,0 8-280-16,1 13 156 16</inkml:trace>
          <inkml:trace contextRef="#ctx0" brushRef="#br0" timeOffset="84724.8774">7249 12748 800 0,'-39'-17'296'0,"39"30"-232"0,5 8-16 0,5-8 0 15,4 5-36-15,-4-1-4 0,4 0-4 16,6 0-180-16</inkml:trace>
        </inkml:traceGroup>
        <inkml:traceGroup>
          <inkml:annotationXML>
            <emma:emma xmlns:emma="http://www.w3.org/2003/04/emma" version="1.0">
              <emma:interpretation id="{DD409B87-6027-4028-9A1D-D7271EADA17F}" emma:medium="tactile" emma:mode="ink">
                <msink:context xmlns:msink="http://schemas.microsoft.com/ink/2010/main" type="inkWord" rotatedBoundingBox="15751,14762 16106,14755 16112,15085 15758,1509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7499.082">14187 13888 572 0,'9'-30'208'0,"1"26"-160"0,-10 4-12 16,10 4 112-16,4 5-88 16,-14 4 36-16,-9 4-56 15,-16 9-48-15,-23 13 0 16,-30 21-264-16,-19 22 152 0,5 4-332 16</inkml:trace>
        </inkml:traceGroup>
        <inkml:traceGroup>
          <inkml:annotationXML>
            <emma:emma xmlns:emma="http://www.w3.org/2003/04/emma" version="1.0">
              <emma:interpretation id="{35739451-5E34-429D-B1FD-0F73460DB157}" emma:medium="tactile" emma:mode="ink">
                <msink:context xmlns:msink="http://schemas.microsoft.com/ink/2010/main" type="inkWord" rotatedBoundingBox="18841,12753 22217,12690 22244,14126 18867,1418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9356.5254">17296 11845 352 0,'5'5'132'0,"-10"-5"-104"0,5 0-8 0,0 0 112 0,0 0-76 15,10 8 68 1,-1 10-48-16,6-10-40 16,4 1 16-16,11-5-36 15,8-4 4-15,11 0-12 0,9 0 12 16,6-4-12-16,-6 4-4 15,-5 0 0-15,-14 4 12 16,-10-4-8-16,-4 5-40 16,-11-1 20-16,-4 0-208 15,-5 5 120-15,-5 12-320 16</inkml:trace>
          <inkml:trace contextRef="#ctx0" brushRef="#br0" timeOffset="99971.7448">18214 12899 268 0,'15'-17'100'0,"-5"8"-76"0,-6-4-8 15,6 5 104-15,5-1-68 16,4-4 40-16,1-4-52 16,4 0-16-16,5-1-12 15,-5-3 32-15,10-1-20 16,0 1-4-16,5-10-12 16,0 14 12-16,0-5-12 15,-10 5 40-15,15 0-24 0,-20 13-4 16,-4-5-12-16,-6 9 28 15,6 9-20-15,-16 4 64 16,6 4-44-16,0 4 12 0,4 14-32 16,-4 4 0-16,0 0-8 15,4-5 12-15,1-4-12 16,0-8 32-16,-1-9-24 16,6-9 4-16,-6-12-12 15,6-10-8-15,-6-3 4 16,1-9 48-16,-6-5-28 15,1 5-64-15,0-5 20 16,0 5 8-16,4 4 8 16,6 5-84-16,14-1 48 15,4 5-276-15,11 4 176 0</inkml:trace>
          <inkml:trace contextRef="#ctx0" brushRef="#br0" timeOffset="100680.131">19662 13223 404 0,'0'4'148'0,"0"-4"-112"0,0-4-12 16,0 4 120-16,5 0-84 15,9 0 72 1,6 0-52-16,4 0-40 15,10 0 4-15,5-4-32 0,24 4 68 16,5 4-48-16,0-8-4 0,0 8-16 16,-9 0 16-16,-6-4-16 15,-4 0 4-15,-10-4-8 16,-10 0 28 0,-5-1-20-16,-5 1 20 0,-9 0-20 15,-10 4-60-15,0 0 20 16,0 0-200-16,-5 4 124 15,0 5-488 1</inkml:trace>
          <inkml:trace contextRef="#ctx0" brushRef="#br0" timeOffset="100278.561">19866 12247 476 0,'15'-13'176'0,"14"5"-136"0,15-5-12 16,-10 8 56-16,9-3-52 15,6-1 60-15,-5 0-56 16,-6 1-8-16,11-1-16 0,-15 5 0 16,0-1-8-16,0 1-4 0,-19 0 4 15,4 4-148-15,-19 0 80 16,-5 13-368 0,-9 8 240-16,-1 1 64 15</inkml:trace>
          <inkml:trace contextRef="#ctx0" brushRef="#br0" timeOffset="100482.6049">20114 12428 392 0,'0'39'148'0,"14"-21"-116"0,-4 16-8 0,-5-4 4 0,0 18-20 16,-10 17 24-16,0 8-20 16,-9 1-40-16,-1-5 16 15,-4-5-60-15,-11-16 40 16,-4-1-196-16,-4-16 128 15,-6 8-20-15</inkml:trace>
          <inkml:trace contextRef="#ctx0" brushRef="#br0" timeOffset="98726.349">17150 12290 164 0,'0'-30'60'0,"5"8"-44"0,10 1-8 16,-10 8 52-16,4 0-36 15,1 4 32-15,-5 5-28 16,5 8 96-16,-6 18-68 15,-4 12 100-15,0 23-92 16,-4-6 24-16,-6 6-52 16,0 7 12-16,0 10-28 15,-4 4 0-15,-1 4-12 0,-4-13 20 16,-5 4-16-16,-6-21 24 16,6-13-24-16,5-5-20 15,-1-21 0-15,6-4-84 0,4-13 52 16,5-14-136-1,5-12 100-15,5-13-88 16,5-9 96 0,-1-13-56-16,-4 9 76 0,0 4 4 15,0 1 28-15,0-1 40 16,5 13-16-16,4-9 140 16,10 14-80-16,10-1 112 15,10 5-104-15,-10 4 68 16,10 4-84-16,9 14 12 15,6 8-40-15,4 8-4 0,-5 10-16 16,-4-1 20-16,-16 5-20 16,-13-1 40-16,-35 5-28 0,-14 4-40 15,-15 1 8-15,-5-1-44 16,0 0 32-16,1-13-28 16,-1-4 28-16,5-8-52 15,5-1 40-15,10 0-20 16,14 1 32-16,10 3-24 15,15 5 24-15,9 4 72 16,5 14-28-16,10 8 20 16,14 12-28-16,6 10 28 15,-1-5-28-15,-14-4-4 16,-1-9-8-16,-28-4 64 16,-15-5-36-16,-15-8 32 15,-33-4-36-15,4-1 0 16,-5-3-16-16,1-10 12 0,-6-8-16 15,1-4-4-15,4-5 0 16,11 5-16-16,8-5 8 16,16-3-156-16,14-6 88 15,14-8-420 1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5:53.7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656C17A-3B4F-4869-99F7-EC989AA6A381}" emma:medium="tactile" emma:mode="ink">
          <msink:context xmlns:msink="http://schemas.microsoft.com/ink/2010/main" type="writingRegion" rotatedBoundingBox="18962,14743 23661,14483 23721,15565 19022,15825"/>
        </emma:interpretation>
      </emma:emma>
    </inkml:annotationXML>
    <inkml:traceGroup>
      <inkml:annotationXML>
        <emma:emma xmlns:emma="http://www.w3.org/2003/04/emma" version="1.0">
          <emma:interpretation id="{46AFBF5D-30A4-48B2-B152-53F93BED0270}" emma:medium="tactile" emma:mode="ink">
            <msink:context xmlns:msink="http://schemas.microsoft.com/ink/2010/main" type="paragraph" rotatedBoundingBox="18962,14743 23661,14483 23721,15565 19022,15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433A4B-5375-49E0-93C1-43F92845ADA3}" emma:medium="tactile" emma:mode="ink">
              <msink:context xmlns:msink="http://schemas.microsoft.com/ink/2010/main" type="line" rotatedBoundingBox="18962,14743 23661,14483 23721,15565 19022,15825"/>
            </emma:interpretation>
          </emma:emma>
        </inkml:annotationXML>
        <inkml:traceGroup>
          <inkml:annotationXML>
            <emma:emma xmlns:emma="http://www.w3.org/2003/04/emma" version="1.0">
              <emma:interpretation id="{954E3B98-51CE-41FD-98C7-18115A3F4EDD}" emma:medium="tactile" emma:mode="ink">
                <msink:context xmlns:msink="http://schemas.microsoft.com/ink/2010/main" type="inkWord" rotatedBoundingBox="18962,14743 19657,14704 19717,15787 19022,158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17087 13862 156 0,'0'-17'56'0,"5"13"-44"0,5 4-4 16,-10 0 88-16,9 8-56 15,6 5 88-15,4 9-72 16,6 12 80-16,-11 18-80 16,11 17 52-16,9 18-64 0,-10-1-20 15,-10 0-16-15,6 1 36 16,4-22-24-16,-9-9 36 0,-6-17-32 15,6-9 20-15,-5-9-24 16,-1-16 28-16,6-18-32 16,-5-13-12-16,14-17-8 15,0-22 40-15,10-17-24 16,0-5 0-16,15 1-8 16,-5 21-32-16,-15 9 16 15,0 4 32-15,-5 5-12 16,-9 8-16-16,-5 9 0 0,-1 4 12 15,-4 9 0-15,-5-5-20 16,10 13 8-16,-10 1 12 16,0 3 0-16,10 1-80 15,-6 4 40-15,-4 0-268 16,10 9 168 0,0-9-248-16</inkml:trace>
          <inkml:trace contextRef="#ctx0" brushRef="#br0" timeOffset="3788.5952">17466 14756 208 0,'-24'22'76'0,"19"-5"-60"0,-5 9-4 0,5-9 72 16,0 5-48-16,5-5-4 16,0 0-20-16,10-4-12 0,5-13 4 15,9-4 4 1,5-13-4-16,10-5-108 0</inkml:trace>
        </inkml:traceGroup>
        <inkml:traceGroup>
          <inkml:annotationXML>
            <emma:emma xmlns:emma="http://www.w3.org/2003/04/emma" version="1.0">
              <emma:interpretation id="{8E417596-8E7C-43C4-9A90-F0C816575512}" emma:medium="tactile" emma:mode="ink">
                <msink:context xmlns:msink="http://schemas.microsoft.com/ink/2010/main" type="inkWord" rotatedBoundingBox="19452,15432 19904,15407 19924,15760 19471,15785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c</emma:literal>
                </emma:interpretation>
                <emma:interpretation id="interp5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4031.7428">17641 14527 364 0,'-10'0'132'0,"1"9"-100"0,9 21-12 16,0-13 96-16,0 5-68 15,0-5 24-15,0 14-40 16,0-6-20-16,-10 1-8 16,5 5 12-16,5-10-8 15,-10 9 4-15,5-8-4 0,5 0-228 16</inkml:trace>
          <inkml:trace contextRef="#ctx0" brushRef="#br0" timeOffset="4209.7173">18039 14709 280 0,'-9'0'104'0,"-1"-5"-84"0,-10 1 0 0,6 4 76 16,-6 0-56-16,-4 4 28 0,0 5-40 15,0 0-36-15,9-1 4 16,0 10 36-16,15-1-20 15,10 0 8-15,14 5-12 16,10-1-24-16,5-3 8 16,5-1-364-16</inkml:trace>
        </inkml:traceGroup>
        <inkml:traceGroup>
          <inkml:annotationXML>
            <emma:emma xmlns:emma="http://www.w3.org/2003/04/emma" version="1.0">
              <emma:interpretation id="{886B0E3E-7D32-44BD-98CC-787A1535049D}" emma:medium="tactile" emma:mode="ink">
                <msink:context xmlns:msink="http://schemas.microsoft.com/ink/2010/main" type="inkWord" rotatedBoundingBox="19973,14807 23668,14603 23720,15539 20024,1574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28.9063">18112 14190 228 0,'0'-12'84'0,"0"7"-64"0,5 1-8 0,0 0 100 0,0-1-64 16,5 1 44-16,-1-5-56 15,6 1 32-15,-1-1-36 16,6 0 8-16,4 1-24 16,0-1 44-16,10 0-32 15,5 1 12-15,5-1-24 16,5 1-8-16,-6 3-4 15,-4 1 48-15,5 4-28 0,-20 0-36 16,10 4 4-16,-19 1-228 16,-5 3 128-1,-6 5-260-15</inkml:trace>
          <inkml:trace contextRef="#ctx0" brushRef="#br0" timeOffset="677.8061">18268 14359 340 0,'0'-9'128'0,"24"1"-100"0,0-5-8 0,1 4 148 15,9 0-96-15,9 1 16 16,16-1-52-16,-1 5-36 16,0 4 0-16,1 4 36 0,-21 0-24 15,6 5-52-15,-20 0 16 16,1-5-148-1</inkml:trace>
          <inkml:trace contextRef="#ctx0" brushRef="#br0" timeOffset="1291.9398">19511 14247 444 0,'-9'95'164'0,"-1"-39"-124"15,20 30-16-15,-1-43 36 0,-9 5-40 16,5-5 52-16,-5 0-40 16,-5-4 72-16,-4-9-56 15,-25-4 36-15,-5-13-48 16,-10-9 16-16,-4-8-32 0,-5-9 8 16,4-4-16-16,10-13-52 15,10-9 24-15,10-9-412 16,14-8 236-16,20-26-140 15</inkml:trace>
          <inkml:trace contextRef="#ctx0" brushRef="#br0" timeOffset="1422.8078">19570 13858 248 0,'14'-22'92'0,"-14"14"-72"0,0 3-4 0,0 5 16 15,15 9-20-15,-5 0-196 16,-1 4 96-16,25 0 0 15</inkml:trace>
          <inkml:trace contextRef="#ctx0" brushRef="#br0" timeOffset="1907.0882">19881 14031 332 0,'-15'-5'120'0,"15"5"-92"0,-10 5-8 0,6 3 104 0,-6 10-72 15,-10 8 32-15,-4 4-48 16,0 17 40-16,0 1-44 16,-1 4 4-16,11-5-24 15,4-12-16-15,10-5 20 16,10-13-12-16,14-8 20 15,10-18-16-15,15-8-28 16,-1-13 8-16,10-5-32 0,-19-4 28 16,15 0-20-16,-25 5 20 15,-10 4-28-15,-9 8 28 16,-10 9 40-16,0 13-12 16,-19 9 68-16,9 12-44 15,-5 5 28-15,15 4-36 16,10 1-16-16,14-5-8 15,10-5 12 1,5-8-8-16,5-9 4 0,-15-8-4 16,0-5 20-16,-4-8-16 0,-1 0 24 15,-10-5-24-15,-4-4-20 16,-10-4 0-16,0 4-136 16,0 0 76-16,0 0-356 15,-10 5 236 1,20 4-24-16</inkml:trace>
          <inkml:trace contextRef="#ctx0" brushRef="#br0" timeOffset="2237.9689">20668 13823 424 0,'9'-21'156'0,"-18"16"-120"0,-16 5-8 15,16 9 124-15,-16 8-88 16,11 9 60-16,-10 13-68 15,4 0 20-15,6 9-44 16,-1-1 0-16,5 18-20 0,10-5-8 0,0 1 0 16,0-5-4-16,0-13 0 15,0-8 44-15,-9-9-24 16,9-5 0-16,-10-4-12 16,10-8 20-16,-5-9-16 15,5-9-20-15,0 1 0 16,0 3-32-16,5 1 24 15,24-5-12-15,0 9 16 16,15 0 8-16,14 0 4 16,15 0 0-16,10 0 0 15,-10 0-72-15,-1-4 40 0,6-4-188 16,-5-1 120-16</inkml:trace>
          <inkml:trace contextRef="#ctx0" brushRef="#br0" timeOffset="2762.8659">21455 13905 496 0,'-24'-13'184'0,"28"9"-140"0,16 0-16 16,-10 4 40-16,9-9-44 15,15 9 8-15,0-8-20 16,10 8 28-16,-5 8-24 15,-5-8-68-15,-5 0 28 0,-10 0-140 16,-4 0 88 0,-1 0-52-16,-14 0 76 15,0 5-44-15,-14-1 56 0,-1 4 12 16,-9 5 16-16,0 5 64 16,-10 3-28-16,0 5 156 15,14 22-100-15,1 4 28 16,9 12-64-16,5 5 8 15,5 1-32-15,0-14 8 16,-10-13-16-16,1-4 44 16,-1-9-28-16,5-4-4 0,-9-13-16 15,-16-5 4-15,16-16-8 0,-6-1-4 16,16-4 4-16,-16-8-24 16,6 3 12-16,-1 5 40 15,5 5-20-15,10 3 44 16,0 5-32-16,10 13 32 15,5 5-32 1,9-5 4-16,10 0-16 0,10 4 20 16,4-13-20-16,1-4 12 15,-1 9-12-15,-9-9-8 16,5-9 0-16,-5 9-200 16,-5 0 108-16,0 0-484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7:58.7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6T16:06:33.354"/>
    </inkml:context>
  </inkml:definitions>
  <inkml:traceGroup>
    <inkml:annotationXML>
      <emma:emma xmlns:emma="http://www.w3.org/2003/04/emma" version="1.0">
        <emma:interpretation id="{3409CCAE-EC6E-44A0-954E-1D0538549ABF}" emma:medium="tactile" emma:mode="ink">
          <msink:context xmlns:msink="http://schemas.microsoft.com/ink/2010/main" type="writingRegion" rotatedBoundingBox="1418,16239 22977,15281 23091,17851 1532,18809"/>
        </emma:interpretation>
      </emma:emma>
    </inkml:annotationXML>
    <inkml:traceGroup>
      <inkml:annotationXML>
        <emma:emma xmlns:emma="http://www.w3.org/2003/04/emma" version="1.0">
          <emma:interpretation id="{58A890E0-CECE-4C0C-8150-6C0B377F69C6}" emma:medium="tactile" emma:mode="ink">
            <msink:context xmlns:msink="http://schemas.microsoft.com/ink/2010/main" type="paragraph" rotatedBoundingBox="1418,16239 22977,15281 23091,17851 1532,18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D22518-0A33-4B34-896A-F0373DC66636}" emma:medium="tactile" emma:mode="ink">
              <msink:context xmlns:msink="http://schemas.microsoft.com/ink/2010/main" type="line" rotatedBoundingBox="1418,16239 22977,15281 23091,17851 1532,18809"/>
            </emma:interpretation>
          </emma:emma>
        </inkml:annotationXML>
        <inkml:traceGroup>
          <inkml:annotationXML>
            <emma:emma xmlns:emma="http://www.w3.org/2003/04/emma" version="1.0">
              <emma:interpretation id="{EC225CAA-5D2C-4AE8-86A9-4FBB91CF5369}" emma:medium="tactile" emma:mode="ink">
                <msink:context xmlns:msink="http://schemas.microsoft.com/ink/2010/main" type="inkWord" rotatedBoundingBox="1469,17397 5112,17235 5147,18024 1504,181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-73 16600 580 0,'-34'-39'216'0,"25"39"-168"0,-6-4-12 16,15 4 48-16,-5 0-52 15,0 4 4-15,0 9-20 0,-4 9-28 16,9 4 4-16,-10 4 4 0,10 9 4 16,-10-5 24-16,-4 5-12 15,4 0 48-15,-9 0-32 16,-1 4 4-16,-4 9-20 15,0 9 28-15,-1-5-24 16,6-5-4-16,-1-3-8 16,6-9-4-16,4-9 0 15,10-4-152-15,10-9 84 16,4-12-440 0,20-18 284-16,15-18 28 0</inkml:trace>
          <inkml:trace contextRef="#ctx0" brushRef="#br0" timeOffset="1235.6309">248 16829 444 0,'-19'-17'164'0,"23"34"-124"0,-8 5-16 16,-1-14 36-16,0 5-40 16,-5 13 36-16,0-4-32 15,-4 8 4-15,-6 9-16 16,-4-5 28-16,0 1-24 15,4-5 12-15,6-4-16 0,-1-9-24 16,5-4 4-16,6-4-4 16,13-26 4-16,6-5-100 0,9-4 60 15,5-8-104 1,0 3 88-16,5-3 12 16,1-1 32-16,-6 5 16 15,5 4 4-15,-10 9 120 16,0 8-64-16,-9 1 84 15,-5 8-80-15,-10 13 48 16,-10 4-64-16,-5 9 4 16,10 8-28-16,-4 10-12 0,-1-10-4 15,10-4-4-15,0-4 0 16,0-9-12-16,19-8 8 16,11-13 12-16,4-18-4 0,24 1-20 15,10-5 8-15,-5-9-32 16,15-4 24-16,-5 9-56 15,-15 0 40-15,-9 0-12 16,-15 8 28-16,-5 5 60 16,-10 4-20-16,-9 13 76 15,-15 8-52-15,-5 10 0 16,-14 3-28-16,-15 10-4 16,-14 16-8-16,-15 18-8 15,9-5 4-15,11-4-4 16,-1-8 0-16,20-9-20 15,14-13 12-15,15-26-24 16,25-22 20-16,33-17-64 16,10-13 40-16,5-4-72 15,-10-9 64-15,10-8-96 16,-5-9 80-16,0-9-52 16,-5-4 68-16,-9 9 48 15,-11 17 0-15,-18 21 252 16,-21 14-144-16,-13 25 44 15,-16 31-92-15,-13 21-8 16,-1 22-32-16,5 4 24 0,0 0-32 16,0 0 12-16,0-4-16 15,5 4-16-15,-1-4 0 16,1-1 20-16,10-12-8 16,14-9-40-16,10-8 20 15,-5-13-112-15,19-14 68 16,6-16-56-16,4-18 68 0,10-13-164 15,14-4 116 1,0-1-72-16,11 6 96 16,-6 3 152-16,-10 13-44 15,-14 1 196-15,-9 17-136 16,-15 4 60-16,-10 4-92 16,-15 17 12-16,-5 1-44 15,-4 17-32-15,-5-9-4 0,0-4 0 16,5-4 0-16,9-5-28 15,5-13 16-15,15-8-84 16,10-13 56-16,4-5-180 16,10-4 124-1,5-4-192-15,5 0 160 16,5 12 28-16,0-3 64 0,-1 8 228 16,-4 4-104-16,0 5 160 15,0-5-140-15,-5 5 32 16,0 0-80-16,-5-5-4 15,5 0-32-15,-10 1 4 0,1-1-16 16,-6 0-16-16,-4 5 0 16,-6-5-60-16,-9 5 36 15,-4 4-92-15,-6 4 64 16,-10 5-68 0,-4 0 68-16,0-1-4 15,-15 5 36-15,10 0 136 16,0 0-60-16,4 5 96 0,11 3-84 15,9 1-32-15,15 4-20 16,14-5 40-16,0-4-28 16,10-4 8-16,5-4-20 0,5-9-32 15,9-4 8-15,10-9-144 16,15-4 84-16,10-5-224 16</inkml:trace>
          <inkml:trace contextRef="#ctx0" brushRef="#br0" timeOffset="2008.3841">2395 16449 612 0,'-43'17'228'0,"13"22"-180"0,-23 30-12 16,24-30 52-16,-10 9-56 16,10-1-12-16,-5 9-12 0,10 0-20 15,-1-4 8-15,11-4-60 0,-1-9 36 16,10 0-32-16,-9-22 36 15,9-17-44-15,0-9 40 16,5-4-12-16,0-13 24 16,5-4-236-1,5 0 136-15,14-5-92 16,10-4 440 15,68 1-128-31,-10 25 76 16,-9 4-104-16,-5 5 4 0,-10-1-44 15,-10 14 20-15,-24 4-28 16,-10 0 36-16,-24 4-36 16,-10 0-16-16,-14 9-4 0,0-4-72 15,0 4 36-15,-10-5-104 16,9-8 76-16,1-4-176 16,0-5 128-1,14-8-32-15,10 0 84 16,0-1 108-16,15 1-28 15,4 0 108-15,10-1-76 16,5 1 8-16,10 0-44 16,0 4 48-16,-6-5-40 15,-4 5 56-15,-9 0-52 16,-11 5 28-16,-4 8-36 16,-5-5-16-16,-5-8-8 0,0 9-40 0,0-9 20 15,-5 4-72-15,5-4 48 16,0 0-28-16,5 0 44 15,9-4 144-15,6 4-64 16,9 0 40-16,5 0-56 16,5 0 20-16,5 0-32 15,-1 0-36-15,-4 4 4 16,-5 1 16-16,-5-1-4 16,-4-4 32-16,-11 0-24 15,-4-4 4-15,-5-5-12 16,-5 0 20-16,0-4-16 15,-5 0-20-15,0 1 0 0,10-6-172 16,14-3 100-16,-4-1-312 31,14 0 220-31,34-21-56 0</inkml:trace>
        </inkml:traceGroup>
        <inkml:traceGroup>
          <inkml:annotationXML>
            <emma:emma xmlns:emma="http://www.w3.org/2003/04/emma" version="1.0">
              <emma:interpretation id="{8C323806-854E-4BF1-BEF5-A82B98E63A5A}" emma:medium="tactile" emma:mode="ink">
                <msink:context xmlns:msink="http://schemas.microsoft.com/ink/2010/main" type="inkWord" rotatedBoundingBox="6672,17805 6686,17804 6687,17819 6672,178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4795 16903 0,'0'0'15,"0"0"1</inkml:trace>
        </inkml:traceGroup>
        <inkml:traceGroup>
          <inkml:annotationXML>
            <emma:emma xmlns:emma="http://www.w3.org/2003/04/emma" version="1.0">
              <emma:interpretation id="{698BF0D6-786B-4B93-B225-8788CFC62C27}" emma:medium="tactile" emma:mode="ink">
                <msink:context xmlns:msink="http://schemas.microsoft.com/ink/2010/main" type="inkWord" rotatedBoundingBox="9738,15869 9752,15869 9753,15884 9738,15885"/>
              </emma:interpretation>
            </emma:emma>
          </inkml:annotationXML>
          <inkml:trace contextRef="#ctx1" brushRef="#br0" timeOffset="540.4376">7861 14968 0,'0'0'0,"0"0"16</inkml:trace>
        </inkml:traceGroup>
        <inkml:traceGroup>
          <inkml:annotationXML>
            <emma:emma xmlns:emma="http://www.w3.org/2003/04/emma" version="1.0">
              <emma:interpretation id="{3FB3151E-2C4C-4C09-9673-922B02C28B97}" emma:medium="tactile" emma:mode="ink">
                <msink:context xmlns:msink="http://schemas.microsoft.com/ink/2010/main" type="inkWord" rotatedBoundingBox="10926,16917 13287,16812 13344,18079 10983,18184"/>
              </emma:interpretation>
            </emma:emma>
          </inkml:annotationXML>
          <inkml:trace contextRef="#ctx0" brushRef="#br0" timeOffset="6734.4733">9076 16268 508 0,'-15'0'188'0,"25"0"-148"0,-5 8-8 15,9 5 28-15,1 0-40 16,4-8 8-16,6 3-16 15,4 5 20-15,5-13-20 16,5 4 40-16,-1 1-28 0,1-1-4 16,0 0-12-16,0 1 4 15,-10-1-8-15,-9 5-48 0,-1-1 28 16,-9 1-272 0</inkml:trace>
          <inkml:trace contextRef="#ctx0" brushRef="#br0" timeOffset="7150.5792">9902 15996 352 0,'0'-9'132'0,"0"9"-104"0,0-4-8 0,0-1 96 15,0 10-68-15,0 3 60 16,4 10-64-16,1 12 60 0,5 9-64 16,9 8 20-16,-4 18-40 15,9 8 8-15,10 9-16 16,-5-8-24-16,1-9 4 0,-1-14 56 16,-5-7-24-16,0-14 0 15,-4-9-16-15,4-12 48 16,0-18-32-16,6-16 0 15,4-27-16-15,9-13-24 16,-9-8 8-16,10-1 32 16,5 14-16-16,-1-14-8 15,-14 9-4-15,10 9 12 16,-25 13-4-16,1 9 8 16,-6 8-8-16,-9 4-56 31,0 9 28-31,-5 13-216 0,0 9 128 0</inkml:trace>
          <inkml:trace contextRef="#ctx0" brushRef="#br0" timeOffset="7765.7161">10781 16773 364 0,'-20'0'132'0,"16"-9"-100"0,-1 1-12 0,5 8 44 0,-5 0-40 15,0-9 88-15,0 5-64 16,0-1-12-16,0 1-24 15,-4-5 24-15,-1 9-20 16,-5 9 12-16,-4 4-16 16,0 13 28-16,-1-4-24 0,1 16 20 15,-6-7-20-15,6-1 8 16,4 0-12-16,11-4-16 16,4 4 0-16,9-21 12 15,1-9-4-15,9-9 8 0,11-4-8 16,-1-21-92-16,5 4 52 15,0-1-120-15,0-8 88 16,0 1-76 0,-10-1 84-16,-4 4-12 15,-11 1 44-15,-4 3 84 16,-10 5-28-16,0 5 116 16,-4 8-84-16,-6 4 100 15,5 5-96-15,1 8 24 16,-1 9-52-16,0 0-32 15,10 13-4-15,-10 0 36 0,6 13-24 16,-1-5 36-16,-5 1-32 0,0 8 4 16,1-4-12-16,-1 0 20 15,-5 0-16-15,6 0-20 16,-1-1 0 0,0-12-40-16,10-4 28 0,0-5-268 15,0-4 160-15</inkml:trace>
          <inkml:trace contextRef="#ctx0" brushRef="#br0" timeOffset="8082.1311">11408 16838 288 0,'0'-18'108'0,"0"14"-84"0,0-9-4 0,0 9 120 16,-5 0-80-16,0-1 64 16,-10 1-72-16,1 4-4 15,-10 9-28-15,-11 4 4 16,-3-1-12-16,-11 6 64 0,-9 8-44 16,14 4 60-16,10 9-56 15,15 8-24-15,14-4-12 16,19 1 8-16,20-1-4 15,10-13 8-15,9-4-8 0,-9-9-56 16,5-17 28-16,-1 0-244 16,6-13 148-1,9-8-292-15</inkml:trace>
        </inkml:traceGroup>
        <inkml:traceGroup>
          <inkml:annotationXML>
            <emma:emma xmlns:emma="http://www.w3.org/2003/04/emma" version="1.0">
              <emma:interpretation id="{A4BE5FA1-CDC0-41CB-A8E0-AE9982DEE15F}" emma:medium="tactile" emma:mode="ink">
                <msink:context xmlns:msink="http://schemas.microsoft.com/ink/2010/main" type="inkWord" rotatedBoundingBox="13811,16310 16883,16173 16969,18102 13897,182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642.1203">12000 16471 652 0,'-19'-13'244'0,"38"13"-192"0,1 0-12 0,-10 0 56 0,9 0-60 16,-4 4-4-16,9 0-20 15,10-4-12-15,5 0 4 16,4 0 20-16,6 0-12 0,4-4-120 16,-4 4 60-16,-10 0-272 15,-5 9 176 1,5-14-192-16</inkml:trace>
          <inkml:trace contextRef="#ctx0" brushRef="#br0" timeOffset="8400.9793">12122 16160 632 0,'-10'-5'236'0,"10"1"-184"0,0-5-16 0,10 9 72 16,4 0-68-16,-4-4 8 15,14-4-28-15,1 3-4 16,9 1-8-16,19 0 4 0,-4-1-8 16,-1 5-36-16,-9 5 16 15,5-1-224-15,-20 0 132 16,1 5-348-1</inkml:trace>
          <inkml:trace contextRef="#ctx0" brushRef="#br0" timeOffset="9320.9271">13074 16302 444 0,'-10'-13'164'0,"10"13"-124"0,0 0-16 0,0 0 168 0,0 0-112 15,10-4 56-15,5 0-80 16,9-5-16-16,5 5-24 16,10-1 16-16,10 1-20 0,-1 4-4 15,10 0-4-15,-24-4 28 16,15 4-16-16,-15 0-4 15,-10 0-8-15,1 0-92 16,-16 4 48-16,11 0-292 16</inkml:trace>
          <inkml:trace contextRef="#ctx0" brushRef="#br0" timeOffset="10813.9016">14415 16725 404 0,'-39'0'148'0,"29"-8"-112"0,-9 4-12 15,9 4 152-15,-4 0-100 16,-11 12 60-16,-9-3-80 16,0 4 36-16,-14 13-52 15,-1 0 24-15,5 4-36 0,6 5 16 16,4-1-24-16,19 5 0 15,15-9-12-15,15-4-8 16,19-13 4-16,14-9 20 16,11-12-12-16,-11-9 24 15,10-5-24-15,-9-13-76 0,-5 5 36 16,4-9-44-16,-14-8 40 16,-9-5-24-16,-16-4 32 15,-18 0-32-15,4 4 32 16,-15 4 20-16,11 10 4 15,-6 12 64-15,0 13-36 16,-4 8 40-16,4 23-36 16,6 16 8-16,-1 14-24 15,5 12 20-15,5 1-24 16,-5-1 4-16,5 5-8 16,-5-5 4-16,5 5-8 0,0-4-4 15,0-1 4-15,-9-8-4 16,9-9 0-16,0-13-132 15,0-8 72-15,0-1-372 16,0-12 240 0</inkml:trace>
          <inkml:trace contextRef="#ctx0" brushRef="#br0" timeOffset="10290.5073">14172 16272 756 0,'-29'-22'280'0,"39"18"-216"0,9-5-20 16,-9 9 24-16,14 0-48 0,10 0 16 15,5-4-20-15,19-4 0 16,25-1-8-16,19 5-8 0,5 4 4 16,0 0 4-16,-20 0-4 15,-14 4-136-15,-15 5 76 16,-14-1-264-1,-15 5 180-15,-5 9-244 16</inkml:trace>
          <inkml:trace contextRef="#ctx0" brushRef="#br0" timeOffset="10062.9023">14566 15888 572 0,'9'-18'208'0,"1"5"-160"0,0-4-12 16,4 4 92-16,-4-4-76 16,-5-5 52-16,5 1-64 15,-1-5-4-15,-4 4-20 16,-5 1 16-16,-5-1-20 0,-14 5 4 16,-5 8-8-16,-10 13-24 15,-5 9 8-15,5 13-24 16,-5 9 20-16,5 12 32 15,-10-3-12-15,20-6-16 16,9 1 0-16,6-13 40 16,9 4-20-16,9-17-20 0,16-13 4 15,13-8 36-15,16-14-20 16,9-17-52-16,5-13 16 16,5-8-60-16,-15-9 48 15,-14 8-8-15,-15 1 24 16,-9 12 32-16,-20-3-8 15,-10-1 8-15,-14 0-4 16,-1 5-24-16,-4 21 8 16,0 4 76-16,0 13-40 15,0 18 44-15,-1 21-40 16,11 0-28-16,0 14-4 0,14 16 36 16,-5 26-24-16,0 10 0 15,5-10-8-15,5-8 4 16,-4-9-4-16,-1 0-116 15,-10-17 60-15,-4-1-348 16,4 10 220 0,5-9-184-16</inkml:trace>
          <inkml:trace contextRef="#ctx0" brushRef="#br0" timeOffset="11377.0728">14784 16510 416 0,'-14'-9'152'0,"4"13"-116"15,-14 5-12-15,19-1 172 0,-15 10-112 16,11 3 44-16,-11 5-76 16,1 13 32-16,9 0-48 15,-5 9 16-15,1-14-32 0,4 18 36 16,0 0-32-16,6-5-4 16,-1 5-12-16,0 4 4 15,5-8-8-15,5-14-12 16,4-4 4-16,6-8-24 15,9-13 16-15,15-18-92 16,15-13 56-16,14-8-128 16,5 4 100-16,-5 5-448 15</inkml:trace>
          <inkml:trace contextRef="#ctx0" brushRef="#br0" timeOffset="11029.6489">14595 16760 624 0,'-15'-17'228'0,"15"17"-176"0,20 0-16 16,-16 0 52-16,21 4-56 0,9-4 24 15,10 0-36-15,14-4-28 16,5 4 4-16,-5-9 44 0,-9 0-20 16,-15 1-52-16,5-1 16 15,-20 1-200-15,-4 3 120 16,-15 5-364-1</inkml:trace>
        </inkml:traceGroup>
        <inkml:traceGroup>
          <inkml:annotationXML>
            <emma:emma xmlns:emma="http://www.w3.org/2003/04/emma" version="1.0">
              <emma:interpretation id="{55DFDC2E-403C-47D3-90C4-43FE097C85E4}" emma:medium="tactile" emma:mode="ink">
                <msink:context xmlns:msink="http://schemas.microsoft.com/ink/2010/main" type="inkWord" rotatedBoundingBox="17681,16624 19005,16565 19044,17439 17720,1749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476.554">15882 15732 352 0,'-5'-8'132'0,"5"8"-104"0,-4-5-8 15,4 5 132-15,0 0-88 16,0 0 88-16,4 22-88 16,-4 12 48-16,0 10-68 0,0 16 40 15,0 0-48-15,0 10 16 0,0 7-32 16,-4 1 8-16,4 4-16 15,0 0-8-15,-5-8 0 16,0-18 28-16,5-9-16 16,-5-12 48-16,5-9-36 15,0-5 4-15,0-12-20 16,0-9 0-16,-5 0-4 16,5 0 4-16,-10-9-8 15,10 9-20-15,0-8 8 16,0 3-24-16,0 5 20 15,0 0-32-15,20 0 28 0,-6 0-4 16,11 0 12-16,9 0 16 16,5 0-4-16,4 0 24 15,6 0-16-15,4 0 12 16,-9 0-12-16,-10 0-104 16,-5 0 48-16,-5 0-192 15,-9 0 132-15</inkml:trace>
          <inkml:trace contextRef="#ctx0" brushRef="#br0" timeOffset="13065.13">16616 15806 624 0,'-5'-26'228'0,"0"17"-176"0,0 0-16 0,10 5 96 16,5 0-80-16,4 4 68 15,11 0-68-15,14-5-20 16,19 1-20-16,10 0 0 0,5 0-8 16,-5-5 32-16,-15 9-20 15,-9 0-56-15,-10 9 16 16,-19-5-76-16,-15 4 56 15,-15 10-140-15,-14-10 104 0,-10 5-148 16,-10 5 128 0,1 3 52-16,4 1 32 15,5 4 68-15,10 4-28 16,10 4 76-16,4 10-52 16,5-1 28-16,20 0-44 15,0 9 0-15,-5 4-20 16,9 0-24-16,-9-4 4 15,-5-5 12-15,-10 1 0 0,-9-9-108 16,-1-5 56-16,-4-8-104 16,-5-8 88-1,0-5-40-15,9-13 60 16,-4-9 16-16,0-8 16 16,4-1 100-16,1 1-48 0,9 0 176 15,5 0-120-15,10 4 72 16,-5 0-100-16,5 4 16 15,5 5-48-15,0-1 40 0,4 5-44 16,6 0 36-16,-1 0-36 16,10 0 8-16,10-4-24 15,5-5-16-15,9 1-4 16,5-1 20-16,1 0-8 16,-6 1 16-16,-4-1-16 15,-10 9 16-15,-10 0-16 16,-10 0-56-16,-4 0 24 15,-5 9-128-15,-1-1 80 0,-9 1-520 16,10 13 328 0,-15-14 44-16</inkml:trace>
        </inkml:traceGroup>
        <inkml:traceGroup>
          <inkml:annotationXML>
            <emma:emma xmlns:emma="http://www.w3.org/2003/04/emma" version="1.0">
              <emma:interpretation id="{36A4AAE6-7E60-4FC8-A842-B70F6D1A8D59}" emma:medium="tactile" emma:mode="ink">
                <msink:context xmlns:msink="http://schemas.microsoft.com/ink/2010/main" type="inkWord" rotatedBoundingBox="19861,16288 23015,16147 23091,17851 19937,1799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924.918">18025 16073 364 0,'-10'-8'132'0,"15"-1"-100"0,0 9-12 0,-5 0 124 15,0 0-84-15,0-9 96 0,5 5-88 16,0-5 20-16,-1 1-52 16,1 8 56-16,0-9-52 15,0 9 8-15,5 0-28 0,-1 0-4 16,1 0-8-16,5 0 4 16,4-8-8-16,10 8 8 15,5 0-8-15,0-5 24 16,5 5-16-16,-5 0-84 15,0 0 40-15,-10 13-272 16,-9 0 168-16</inkml:trace>
          <inkml:trace contextRef="#ctx0" brushRef="#br0" timeOffset="14199.221">18044 16237 436 0,'0'-8'160'0,"5"8"-124"0,0 0-8 0,-5 0 148 16,0 0-100-16,0 0 40 16,15 8-16-1,4 1-56-15,5 0 12 0,5-1-36 16,5-3 8-16,0-1-16 15,5-4 12-15,0 0-16 16,-5-4-92-16,-5-1 48 16</inkml:trace>
          <inkml:trace contextRef="#ctx0" brushRef="#br0" timeOffset="18215.0598">19084 15819 320 0,'-10'-9'120'0,"5"9"-96"0,5 0-4 0,0 0-28 16,0 0 0-1,0 0 76-15,5 9-40 0,0-1 108 16,-5 14-80-16,0 8 80 16,-5 9-76-16,0 4-4 15,-9 5-36-15,9-1 32 16,-5 5-28-16,0 4-32 0,1 0 4 15,4-8 16-15,0-9-4 0,0-14-20 16,5-7 4-16,0-10 32 16,10-12-16-16,0-9 28 15,4-4-24-15,1 0-40 16,14-1 16-16,0 5-16 16,5 5 16-16,0 3 44 15,5 5-20-15,10 5-8 16,4 3-8-16,-9 1 20 15,-1 0-8-15,-4-1 24 16,-5 1-20-16,-5-5-84 16,-4 1 40-16,-11-5-112 15,11 0 80-15,-16 0-192 16</inkml:trace>
          <inkml:trace contextRef="#ctx0" brushRef="#br0" timeOffset="19376.6527">18584 16000 228 0,'9'4'84'0,"-4"1"-64"0,5 3-8 0,-10-8 72 0,14 9-48 16,-4-5 76-16,0 5-64 15,0-1 72-15,-1 1-68 16,6 0 16-16,4-9-36 15,-4 8-12-15,-1-8-12 16,1 0 4-16,0 0-8 0,-1 0-4 16,1 0 4-16,-6 0 28 15,1 0-16-15,-5 0-4 16,-5 0-8-16,15 0-40 16,-11-4 20-16,1 4-180 15</inkml:trace>
          <inkml:trace contextRef="#ctx0" brushRef="#br0" timeOffset="20136.6748">20303 15572 404 0,'-9'-13'148'0,"18"9"-112"0,-9-13-12 0,0 13 128 15,0-5-88-15,0-4 8 16,0 0-44-16,-9 0 8 16,4 0-20-16,-5 0 0 0,-4 0-8 15,-11 5-8-15,-4 8 4 16,-10 0-16-16,-5 12 8 16,-4 10 48-16,-1 8-24 15,10 13 44-15,10 5-36 16,24-5 12-16,10-4-24 15,24-4-8-15,10-14-4 16,5-8 20-16,5-13-12 0,-11-13 32 16,6-8-28-16,-10-14-56 15,0-4 16-15,-5 0-52 16,-9 0 44-16,-6 1 0 16,-4-1 16-16,-10 4-16 15,0-4 20-15,-5 0-32 16,0 5 28-16,-9 8 16 15,4 9 0-15,0 8 100 16,1 18-56-16,4 12 0 16,5 5-28-16,-10 4 32 15,5 9-24-15,0 4-12 16,1 9-8-16,-1 0 12 16,5 0-8-16,-5-9-84 15,-5-4 44-15,10-13-280 16</inkml:trace>
          <inkml:trace contextRef="#ctx0" brushRef="#br0" timeOffset="20680.1212">20362 15741 548 0,'-10'4'204'0,"15"-4"-156"0,9 4-16 0,6 1 96 16,14-5-76-16,19 4 16 16,10 0-44-16,20 5 4 15,-5 0-16-15,-5 4-176 0,-25-5 92 16,1 5-300 0,-20 0 208-16,-14 4-56 15</inkml:trace>
          <inkml:trace contextRef="#ctx0" brushRef="#br0" timeOffset="20493.1235">20435 15356 624 0,'4'-17'228'0,"11"17"-176"0,19-13-16 0,-19 9 96 15,19 0-80-15,0-5 16 16,19 5-44-16,10-1 12 15,-9-3-20-15,9 3-44 0,-15-3 16 16,-9-1-120-16,-5 5 72 16,-19-1-44-16,-5 1 60 0,-10 4-132 15,-10 9 96 1,-14 8-32-16,-20-4 64 16,5 9 28-16,-10-1 16 15,1 5 144-15,-1 4-76 16,15 1 80-16,5 3-84 15,24 1-24-15,5-5-20 16,0 4-4-16,5-8-8 16,10 0-72-16,-11-4 36 15,-4-5-120-15,-4 0 88 16,-11-4-212-16</inkml:trace>
          <inkml:trace contextRef="#ctx0" brushRef="#br0" timeOffset="20948.8373">19900 16091 600 0,'-44'0'224'0,"40"-5"-176"0,4 5-12 16,9 0 52-16,11 0-56 15,14-4 24-15,14 4-36 16,25-4 16-16,0-5-20 16,0 0-8-16,14 1-4 0,15-14 28 15,20 5-16-15,-6 8-40 16,-4 1 12-16,-19-1-112 15,-21 0 68-15,-18 5-144 16,-6 4 116-16,-14 0-304 16,-19 9 216-16,14 4 68 15</inkml:trace>
          <inkml:trace contextRef="#ctx0" brushRef="#br0" timeOffset="21529.883">20386 16579 476 0,'-34'8'176'0,"19"-8"-136"0,-4 0-12 0,9 0 40 0,-4 9-44 15,-1 0 24-15,-19 4-28 16,15 4 36-16,-11 4-32 15,-4 1 64-15,10 0-48 0,0-1 8 16,19 5-28-16,5-9 4 16,5-4-12-16,24-4 12 15,0-9-16-15,-5 0-4 16,10-9 0-16,1-8 12 16,-6-9-8-16,0-4-72 15,0-5 32-15,-10-8-100 16,-4-9 72-16,-5 0-40 15,-10-4 56-15,-5 5-100 16,0 3 84 0,-10 9 36-16,6 9 16 0,-11 8 160 15,6 9-84-15,14 9 104 16,-15 13-96-16,10 8-8 16,0 13-40-16,5 18 20 0,0 8-32 15,0 4 32-15,0 5-32 16,-9-4 32-16,-6-5-32 15,10-4 4-15,-9-5-12 16,-1-4 20-16,-4-4-16 16,4 0-64-16,0-13 24 15,6-5-120-15,4 1 84 16,5-5-336 0</inkml:trace>
          <inkml:trace contextRef="#ctx0" brushRef="#br0" timeOffset="21730.3031">20444 16669 652 0,'-9'-4'244'0,"18"4"-192"0,6-4-12 16,4 4 56-16,10 0-60 15,20-5 24-15,14 1-40 16,10-5 0-16,10-4-12 15,-10 5 28-15,-15-1-20 0,-10 1-48 16,-4-1 16-16,-20 0-172 16,1 9 104-16,-16 0-448 15</inkml:trace>
          <inkml:trace contextRef="#ctx0" brushRef="#br0" timeOffset="22044.1388">20770 16436 476 0,'-29'26'176'0,"19"-4"-136"0,-5 16-12 0,6-16 136 0,4 13-96 16,-5-1 16-16,10 1-48 15,-5 4 36-15,-5-5-40 16,1 1 36-16,-1-1-36 0,5 1-20 16,5-1-4-16,0-8-8 15,5-4 0-15,10 8 8 16,4-17-4-16,20-4 8 16,5-1-8-16,4-8 16 15,11-8-12-15,-6-5-116 16,0 0 56-16,11-5-420 15,18 1 264 1,-4 13-100-16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7:56.9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BDEE52B-5C4D-45DE-99BB-5752B57F1235}" emma:medium="tactile" emma:mode="ink">
          <msink:context xmlns:msink="http://schemas.microsoft.com/ink/2010/main" type="writingRegion" rotatedBoundingBox="2246,16838 3030,14395 4210,14773 3425,17216"/>
        </emma:interpretation>
      </emma:emma>
    </inkml:annotationXML>
    <inkml:traceGroup>
      <inkml:annotationXML>
        <emma:emma xmlns:emma="http://www.w3.org/2003/04/emma" version="1.0">
          <emma:interpretation id="{A40A0986-9417-4872-92D4-9D2F648D3F75}" emma:medium="tactile" emma:mode="ink">
            <msink:context xmlns:msink="http://schemas.microsoft.com/ink/2010/main" type="paragraph" rotatedBoundingBox="2246,16838 3030,14395 4210,14773 3425,17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CFE04C-A30F-4021-B4D5-E18D3F23758D}" emma:medium="tactile" emma:mode="ink">
              <msink:context xmlns:msink="http://schemas.microsoft.com/ink/2010/main" type="line" rotatedBoundingBox="2246,16838 3030,14395 4210,14773 3425,17216"/>
            </emma:interpretation>
          </emma:emma>
        </inkml:annotationXML>
        <inkml:traceGroup>
          <inkml:annotationXML>
            <emma:emma xmlns:emma="http://www.w3.org/2003/04/emma" version="1.0">
              <emma:interpretation id="{11630292-2C8A-424D-9788-37B29E767FFD}" emma:medium="tactile" emma:mode="ink">
                <msink:context xmlns:msink="http://schemas.microsoft.com/ink/2010/main" type="inkWord" rotatedBoundingBox="2977,14561 3030,14395 4210,14773 4156,149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1132 13564 216 0,'0'-4'80'0,"0"4"-60"0,0 0-8 0,0 0 64 16,0 0-44-16,0 0 104 16,0 0-80-1,0 0 64-15,0 0-68 16,0 9-4-16,0 4-28 0,0 0 24 16,5-1-28-16,0 6 12 0,5 3-16 15,-6-3-8-15,16-5 0 16,-6-5 4-16,16 5-4 15,8-4 16-15,1 4-12 16,10 0 16-16,4 4-16 16,6 0-4-16,-1 5 0 0,0-1-4 15,1-8 0-15,13 5 16 16,1-5-8-16,10-5-4 16,0-8 0-16,-1 0-4 15,-9-4 0-15,-5 8 8 16,-15-4-4-16,-14 0 40 15,-5 5-20-15,-9-5 12 16,-11 8-20-16,-14-8 28 16,0 0-28-16,0 0-4 15,-10 0-8-15,6 0 20 16,-6-4-12-16,0 4-120 16,-4-4 60-16,4 4-316 15</inkml:trace>
        </inkml:traceGroup>
        <inkml:traceGroup>
          <inkml:annotationXML>
            <emma:emma xmlns:emma="http://www.w3.org/2003/04/emma" version="1.0">
              <emma:interpretation id="{23A25E43-E65D-4E0F-B388-4F9DC168746C}" emma:medium="tactile" emma:mode="ink">
                <msink:context xmlns:msink="http://schemas.microsoft.com/ink/2010/main" type="inkWord" rotatedBoundingBox="2612,16955 3019,15685 3571,15862 3164,17132"/>
              </emma:interpretation>
            </emma:emma>
          </inkml:annotationXML>
          <inkml:trace contextRef="#ctx0" brushRef="#br0" timeOffset="1066.339">1025 16142 456 0,'-29'-8'168'0,"24"8"-128"0,0 0-16 0,5 0 8 0,0 0-24 16,0-9-12-16,0-4 0 15,5-13 4-15,0-13 0 16,5-12-12-16,4-31 8 15,6-13-16-15,9-5 12 16,5 10 48-16,5 3-20 16,-5 1-8-16,0-1-8 15,-5-3 40-15,-5 8-24 16,-4 13 44-16,-6 4-36 16,1 13 40-16,-5 4-40 15,-10 10-4-15,0 7-16 0,0 10 12 16,0 4-12-16,0 4-12 15,-10 8 0-15,-5 10-16 0,-4 12 12 16,-5 9 4-16,-10 8 4 16,-5 5-36-16,5 4 20 15,0 1-4-15,0-10 12 16,5 1 16-16,9-5-4 16,10-9-36-16,10 1 16 15,10-9 32-15,19-9-8 16,30-8 8-16,23-5-8 15,10-8-24-15,-4-4 8 16,-10-5 12-16,-15 0 0 16,-10 0-12-16,1 4 4 15,-30 5 48-15,0 0-24 16,-24 4 8-16,-14 0-16 16,-20 4-8-16,-5 0 0 0,-15 1 4 15,-4-1-4-15,10 1 16 16,-1 3-12-16,5 1-56 15,20-5 24-15,0 5-216 16,19 0 128 0,5 4-256-16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4:16.7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AB96447-93E0-47B6-80AA-94A6407CB84D}" emma:medium="tactile" emma:mode="ink">
          <msink:context xmlns:msink="http://schemas.microsoft.com/ink/2010/main" type="inkDrawing" rotatedBoundingBox="18088,6144 20577,3067 21134,3517 18645,6594" semanticType="callout" shapeName="Other">
            <msink:sourceLink direction="to" ref="{177BB296-79DC-4727-8654-E4479BD2B0B2}"/>
            <msink:sourceLink direction="from" ref="{177BB296-79DC-4727-8654-E4479BD2B0B2}"/>
          </msink:context>
        </emma:interpretation>
      </emma:emma>
    </inkml:annotationXML>
    <inkml:trace contextRef="#ctx0" brushRef="#br0">2075-3 364 0,'-5'0'132'0,"5"0"-100"0,-10 26-12 0,0 8 112 15,1 5-76-15,-21 52 48 16,-4 8-60-16,-43 57 12 15,-6-1-36-15,-48 31 8 16,14-14-16-16,-62 44 12 16,13-13-16-16,-43 0-4 15,30-26 0-15,-30 9-4 16,44-30 0-16,-1 8-20 16,50-30 12-16,9-18-76 15,34-25 48-15</inkml:trace>
    <inkml:trace contextRef="#ctx0" brushRef="#br0" timeOffset="345.4833">0 2204 372 0,'-19'0'140'0,"19"0"-112"0,-25 25-4 0,11 10 136 16,4 8-92-16,-14 39 8 16,4 9-48-16,-9 13-16 15,5-5-8-15,-20 9 12 16,10-13-8-16,-14 0 68 15,23-17-44-15,16-31 40 16,9-8-40-16,24-26 0 16,29-22-20-16,44-17 0 15,1 0-4-15,38 1-104 16,-10 7 52-16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7:05.9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0E83DAC-C532-44A2-8D87-9075964C58ED}" emma:medium="tactile" emma:mode="ink">
          <msink:context xmlns:msink="http://schemas.microsoft.com/ink/2010/main" type="inkDrawing" rotatedBoundingBox="19445,12651 22831,12652 22830,12704 19444,12702" semanticType="underline" shapeName="Other"/>
        </emma:interpretation>
      </emma:emma>
    </inkml:annotationXML>
    <inkml:trace contextRef="#ctx0" brushRef="#br0">16 37 488 0,'-10'-4'180'0,"10"4"-140"0,-5 0-12 16,5 0 76-16,0-4-64 15,0 4 0-15,20-5-24 16,-1 1 52-16,10 0-40 15,15-1-12-15,9 5-8 0,6 0-8 16,-1-4 0-16,0 4 0 16,5 0 0-16,5 0 16 15,10-4-8-15,14-1 24 16,15 14-20-16,-5 0-12 0,0-5-4 16,5-4 56-16,34 0-28 15,19 0 44-15,6 4-40 16,-1-4-16-16,24-4-4 15,-4 4 8-15,0-4-8 16,-40 4 4-16,6 0-4 16,0 0-8-16,-15 0 4 15,-20-5-4-15,-14 10 0 16,-19-5 16-16,-15 0-8 16,-15-9 24-16,-19 13-20 15,0-8-4-15,-19 4-4 0,4 0 12 16,-9 0-8-16,-5 9-4 31,9-9 0-31,-14 0-60 0,0 8 32 0,-4 5-280 16,-6-8 168-16,5 3-400 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4:47.0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26709F-2C59-44E7-B2D5-FB3142FE74B1}" emma:medium="tactile" emma:mode="ink">
          <msink:context xmlns:msink="http://schemas.microsoft.com/ink/2010/main" type="writingRegion" rotatedBoundingBox="4180,9576 4209,11426 3989,11429 3960,9580"/>
        </emma:interpretation>
      </emma:emma>
    </inkml:annotationXML>
    <inkml:traceGroup>
      <inkml:annotationXML>
        <emma:emma xmlns:emma="http://www.w3.org/2003/04/emma" version="1.0">
          <emma:interpretation id="{12A83DDC-F621-4BAB-B816-604E8B2C1ECA}" emma:medium="tactile" emma:mode="ink">
            <msink:context xmlns:msink="http://schemas.microsoft.com/ink/2010/main" type="paragraph" rotatedBoundingBox="4180,9576 4209,11426 3989,11429 3960,9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0ED43F-8DCC-4DB1-8AE5-BABB7F2D3738}" emma:medium="tactile" emma:mode="ink">
              <msink:context xmlns:msink="http://schemas.microsoft.com/ink/2010/main" type="line" rotatedBoundingBox="4180,9576 4208,11426 3989,11429 3960,9580"/>
            </emma:interpretation>
          </emma:emma>
        </inkml:annotationXML>
        <inkml:traceGroup>
          <inkml:annotationXML>
            <emma:emma xmlns:emma="http://www.w3.org/2003/04/emma" version="1.0">
              <emma:interpretation id="{FDE5C951-5EB6-4378-8F46-472B60773347}" emma:medium="tactile" emma:mode="ink">
                <msink:context xmlns:msink="http://schemas.microsoft.com/ink/2010/main" type="inkWord" rotatedBoundingBox="4116,9577 4117,9624 4072,9625 4072,95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 0 72 0,'-20'0'24'0,"11"8"-16"0,4 1-4 15,0-5-12-15,5 5 4 16,-5 0-24-16,5-1 16 16,0-8-12-16</inkml:trace>
        </inkml:traceGroup>
        <inkml:traceGroup>
          <inkml:annotationXML>
            <emma:emma xmlns:emma="http://www.w3.org/2003/04/emma" version="1.0">
              <emma:interpretation id="{AACAFC5C-5CAC-4241-893A-3D25A1469175}" emma:medium="tactile" emma:mode="ink">
                <msink:context xmlns:msink="http://schemas.microsoft.com/ink/2010/main" type="inkWord" rotatedBoundingBox="4000,9893 4000,9948 3981,9949 3980,98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6.1297">-73 315 60 0,'-19'13'24'0,"19"0"-20"0,0 4 0 0,5-4 0 16</inkml:trace>
        </inkml:traceGroup>
        <inkml:traceGroup>
          <inkml:annotationXML>
            <emma:emma xmlns:emma="http://www.w3.org/2003/04/emma" version="1.0">
              <emma:interpretation id="{289F2983-B206-45C7-A190-4B880D300E55}" emma:medium="tactile" emma:mode="ink">
                <msink:context xmlns:msink="http://schemas.microsoft.com/ink/2010/main" type="inkWord" rotatedBoundingBox="4009,10246 4015,10571 3975,10571 3970,102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6.3739">-63 932 112 0,'0'26'44'0,"0"-17"-36"0,0 4 0 0,5 0-24 0</inkml:trace>
          <inkml:trace contextRef="#ctx0" brushRef="#br0" timeOffset="379.0104">-97 669 196 0,'-5'17'72'0,"10"-8"-56"0,-5 0-4 16,5-1 28-16</inkml:trace>
        </inkml:traceGroup>
        <inkml:traceGroup>
          <inkml:annotationXML>
            <emma:emma xmlns:emma="http://www.w3.org/2003/04/emma" version="1.0">
              <emma:interpretation id="{2E6D6DCD-599D-4121-9AC0-0EA8BCC314E9}" emma:medium="tactile" emma:mode="ink">
                <msink:context xmlns:msink="http://schemas.microsoft.com/ink/2010/main" type="inkWord" rotatedBoundingBox="4200,10879 4208,11426 4012,11429 4003,108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8.7533">-24 1304 184 0,'0'26'68'0,"0"-13"-52"0,0 4-4 0,10-4 12 16,-10 4-16-16,14 1-172 0</inkml:trace>
          <inkml:trace contextRef="#ctx0" brushRef="#br0" timeOffset="807.6504">-44 1649 464 0,'-19'26'176'0,"19"-8"-140"0,10 12-8 0,-1-17 48 0,6 4-48 16,4 5 8-16,6-1-24 16,9-4-332-16,14 1 172 15,-9-1-72-15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4:14.7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1E5A4E0-D9DC-4395-95A5-EDC0BE23B1BA}" emma:medium="tactile" emma:mode="ink">
          <msink:context xmlns:msink="http://schemas.microsoft.com/ink/2010/main" type="inkDrawing" rotatedBoundingBox="22069,824 22069,931 22059,932 22058,824" shapeName="Other"/>
        </emma:interpretation>
      </emma:emma>
    </inkml:annotationXML>
    <inkml:trace contextRef="#ctx0" brushRef="#br0">1362-423 684 0,'-10'4'252'0,"10"-4"-192"0,0 52-20 0,0-26-4 15,10 0-28-15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4:14.5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7BB296-79DC-4727-8654-E4479BD2B0B2}" emma:medium="tactile" emma:mode="ink">
          <msink:context xmlns:msink="http://schemas.microsoft.com/ink/2010/main" type="inkDrawing" rotatedBoundingBox="21418,1154 21674,2044 20863,2278 20606,1388" shapeName="Other">
            <msink:destinationLink direction="to" ref="{EAB96447-93E0-47B6-80AA-94A6407CB84D}"/>
            <msink:destinationLink direction="from" ref="{EAB96447-93E0-47B6-80AA-94A6407CB84D}"/>
          </msink:context>
        </emma:interpretation>
      </emma:emma>
    </inkml:annotationXML>
    <inkml:trace contextRef="#ctx0" brushRef="#br0">779 143 444 0,'-25'-31'164'0,"20"23"-124"0,-4-14-16 0,-11 14 0 15,15-1-20-15,-29-13 32 16,10 14-20-16,-20-10 4 16,6 10-12-16,-21-1 20 15,16 9-16-15,-25 4 24 16,9 5-24-16,1 13 24 15,9 4-24-15,-9 4 4 16,19 4-8-16,-5 14 56 16,6-1-36-16,13 5 76 15,6 0-56-15,4 4 8 16,15-4-32-16,5 4-20 16,5 0-8-16,9 5 4 15,6-9 0-15,28-5 0 16,-4 1 0-16,23-10 0 15,1-12 0-15,-5-4 16 16,5-5-8-16,-14-4-12 16,-11-4 0-16,-4-9 12 15,-10 4-4-15,0-8-4 16,-10 4 4-16,-9-9 12 16,-6 5-8-16,6-5-4 15,-5 5 0-15,-10-9 28 16,0 9-16-16,0-5-68 15,0 9 28-15,0-9-176 0,0 9 108 0,0-13-264 16,14 5 200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4:19.6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7FD49F-7109-4287-AA43-A55D8874B14C}" emma:medium="tactile" emma:mode="ink">
          <msink:context xmlns:msink="http://schemas.microsoft.com/ink/2010/main" type="inkDrawing" rotatedBoundingBox="22065,1523 22083,951 22128,953 22110,1525" shapeName="Other"/>
        </emma:interpretation>
      </emma:emma>
    </inkml:annotationXML>
    <inkml:trace contextRef="#ctx0" brushRef="#br0">1410-289 184 0,'0'-5'68'0,"0"10"-52"0,-10-10-4 16,1 5 72-16,-1 0-48 16,10 0 48-16,-5 5-48 15,5-5-20-15,0 0-8 16,5 8 8-16,-5 5-8 16,0 5 60-16,10 8-40 15,-1 8 24-15,-9 9-32 16,0 13 8-16,0 5-16 15,-4-1 0-15,-1-3-4 0,-5-10 4 16,5 1-8-16,-5-10 16 16,10-12-12-16,-4-4 4 15,8-13-4-15,-4-9-68 16,10-5-312 0,5-8 200-16,-1-8 12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5:43.2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C51A4B9-6649-427A-A0A8-709771165F47}" emma:medium="tactile" emma:mode="ink">
          <msink:context xmlns:msink="http://schemas.microsoft.com/ink/2010/main" type="writingRegion" rotatedBoundingBox="12949,4417 13702,4417 13702,4922 12949,4922"/>
        </emma:interpretation>
      </emma:emma>
    </inkml:annotationXML>
    <inkml:traceGroup>
      <inkml:annotationXML>
        <emma:emma xmlns:emma="http://www.w3.org/2003/04/emma" version="1.0">
          <emma:interpretation id="{0CA16D1B-A02B-4776-998D-1752BBF22CAB}" emma:medium="tactile" emma:mode="ink">
            <msink:context xmlns:msink="http://schemas.microsoft.com/ink/2010/main" type="paragraph" rotatedBoundingBox="12949,4417 13702,4417 13702,4922 12949,4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167C09-59B7-4DDF-8792-FCD118FD6298}" emma:medium="tactile" emma:mode="ink">
              <msink:context xmlns:msink="http://schemas.microsoft.com/ink/2010/main" type="line" rotatedBoundingBox="12949,4417 13702,4417 13702,4922 12949,4922"/>
            </emma:interpretation>
          </emma:emma>
        </inkml:annotationXML>
        <inkml:traceGroup>
          <inkml:annotationXML>
            <emma:emma xmlns:emma="http://www.w3.org/2003/04/emma" version="1.0">
              <emma:interpretation id="{9549520F-BF39-4EA1-8D96-66B2E2E4DE83}" emma:medium="tactile" emma:mode="ink">
                <msink:context xmlns:msink="http://schemas.microsoft.com/ink/2010/main" type="inkWord" rotatedBoundingBox="12949,4417 13702,4417 13702,4922 12949,4922"/>
              </emma:interpretation>
              <emma:one-of disjunction-type="recognition" id="oneOf0">
                <emma:interpretation id="interp0" emma:lang="" emma:confidence="0">
                  <emma:literal>&gt;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140 58 384 0,'-9'-4'140'0,"9"4"-108"0,0-13-8 0,-5 0 128 16,5 9-88-16,-10-5 44 15,0 9-64-15,-4-9 12 16,4 9-36-16,-9-4 28 15,4 4-32-15,0 0 48 16,6 0-36-16,-6 0 40 16,10 9-40-16,0-5 12 15,5 5-24-15,10-5 36 16,5 0-28-16,9 9-4 16,15-9-12-16,5 9 4 15,14 5-8-15,15-1 8 16,-5 0-8-16,14 5-4 0,-4-9 4 15,0 4-4-15,-10 0 0 16,-20 1 32-16,-4-10-16 0,-29 5 48 16,-6 0-36-16,-28 0 48 15,-5 0-44-15,-25 4-24 16,5 5-8-16,-19 0 0 16,24 8 0-16,-14-4 0 15,19 0 0-15,0-5-100 16,10 5 56-16,-1-4-208 15,11-1 136-15,4-12-304 16,20-5 232-16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05:47.1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D63698-33D0-43E4-98AE-7FB84A8B232B}" emma:medium="tactile" emma:mode="ink">
          <msink:context xmlns:msink="http://schemas.microsoft.com/ink/2010/main" type="writingRegion" rotatedBoundingBox="3578,10489 4306,10489 4306,10783 3578,10783"/>
        </emma:interpretation>
      </emma:emma>
    </inkml:annotationXML>
    <inkml:traceGroup>
      <inkml:annotationXML>
        <emma:emma xmlns:emma="http://www.w3.org/2003/04/emma" version="1.0">
          <emma:interpretation id="{6338CC8E-8D40-4D36-9276-1BA1A78E4BC8}" emma:medium="tactile" emma:mode="ink">
            <msink:context xmlns:msink="http://schemas.microsoft.com/ink/2010/main" type="paragraph" rotatedBoundingBox="3578,10489 4306,10489 4306,10783 3578,10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FB7A13-504F-4D08-B972-B93F8EAB445A}" emma:medium="tactile" emma:mode="ink">
              <msink:context xmlns:msink="http://schemas.microsoft.com/ink/2010/main" type="line" rotatedBoundingBox="3578,10489 4306,10489 4306,10783 3578,10783"/>
            </emma:interpretation>
          </emma:emma>
        </inkml:annotationXML>
        <inkml:traceGroup>
          <inkml:annotationXML>
            <emma:emma xmlns:emma="http://www.w3.org/2003/04/emma" version="1.0">
              <emma:interpretation id="{CEA99A14-96F9-4F6D-8E7D-F9AEDCF2EB60}" emma:medium="tactile" emma:mode="ink">
                <msink:context xmlns:msink="http://schemas.microsoft.com/ink/2010/main" type="inkWord" rotatedBoundingBox="3612,10498 4306,10498 4306,10752 3612,10752"/>
              </emma:interpretation>
              <emma:one-of disjunction-type="recognition" id="oneOf0">
                <emma:interpretation id="interp0" emma:lang="" emma:confidence="0">
                  <emma:literal>&gt;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111 36 196 0,'-5'-8'72'0,"5"8"-56"0,10-5-4 0,-5 1 72 16,5 4-48-16,4-9 68 16,1 5-64-16,0 0 44 15,4 4-48-15,-4-4 24 16,-1 8-32-16,1-4 44 16,-1 8-40-16,1 1 12 15,4 8-28-15,1 1 28 16,4 3-28-16,10 1 4 15,5 4-12-15,5 0 4 16,-6 0-8-16,6-5-4 16,-10 1 4-16,5-9-16 15,-5 0 8-15,-10-9 48 16,-4 0-24-16,-15-8 0 16,4 4-12-16,-9-9-8 15,-9 5 4-15,-6-9-4 0,5 9 0 16,-4-5 32-16,-6-4-16 0,-4 0-12 15,5 9-8-15,-11-9-24 16,11 9 16-16,-15-9 12 16,5 8 4-16,-20 1 40 15,10 4-20-15,-19 0-4 16,5 4-12-16,-6 1 4 16,16 3-8-16,-1 5 32 15,10-4-20-15,0-9-4 16,14 4-8-16,1-4-24 15,9 0 12-15,1-4-48 16,9-5 28-16,9 1-400 16,11 8 236-16</inkml:trace>
        </inkml:traceGroup>
        <inkml:traceGroup>
          <inkml:annotationXML>
            <emma:emma xmlns:emma="http://www.w3.org/2003/04/emma" version="1.0">
              <emma:interpretation id="{6CEF5D2F-DFCE-48E8-897B-7D27AB7CB446}" emma:medium="tactile" emma:mode="ink">
                <msink:context xmlns:msink="http://schemas.microsoft.com/ink/2010/main" type="inkWord" rotatedBoundingBox="3578,10489 4131,10489 4131,10783 3578,1078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81.3774">-25 283 456 0,'-9'-9'168'0,"9"9"-128"0,0-9-16 16,0 1 60 0,9 8-52-16,-9-9 40 15,0 9-40-15,0-13-8 0,5 4-16 0,5-8 20 16,-10 8-16-16,10-3 4 16,-1-6-8-16,1 5 4 15,0 0-8-15,4-8-12 16,1 8 4-16,4-13-16 15,6 17 12-15,-1-8 32 16,0 0-16-16,1-1-8 16,-1 10-4-16,-5-1-4 15,6 5 0-15,-11-5 24 16,1 9-8-16,-6-4 32 16,1 8-24-16,0-4 12 15,0 5-16-15,-1-1 56 16,1 0-40-16,5 0 24 15,4 5-32-15,0 0 0 16,1 4-12-16,-1-5 12 16,6 5-12-16,-11-4-12 15,6 0 0-15,-11-5-16 16,6 5 12-16,-10-9-312 16,4 0 172-16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1:24.5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D1C2915-FA5F-4FAB-A601-F0540797CC63}" emma:medium="tactile" emma:mode="ink">
          <msink:context xmlns:msink="http://schemas.microsoft.com/ink/2010/main" type="writingRegion" rotatedBoundingBox="1431,587 22957,335 23161,17708 1635,17961"/>
        </emma:interpretation>
      </emma:emma>
    </inkml:annotationXML>
    <inkml:traceGroup>
      <inkml:annotationXML>
        <emma:emma xmlns:emma="http://www.w3.org/2003/04/emma" version="1.0">
          <emma:interpretation id="{8381E3E4-2E54-47F9-A980-C6BE9716F26B}" emma:medium="tactile" emma:mode="ink">
            <msink:context xmlns:msink="http://schemas.microsoft.com/ink/2010/main" type="paragraph" rotatedBoundingBox="1436,576 22961,472 22971,2546 1446,2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FF00A6-6677-42A4-97F7-08A712BDA133}" emma:medium="tactile" emma:mode="ink">
              <msink:context xmlns:msink="http://schemas.microsoft.com/ink/2010/main" type="line" rotatedBoundingBox="1436,576 22961,472 22971,2546 1446,2650"/>
            </emma:interpretation>
          </emma:emma>
        </inkml:annotationXML>
        <inkml:traceGroup>
          <inkml:annotationXML>
            <emma:emma xmlns:emma="http://www.w3.org/2003/04/emma" version="1.0">
              <emma:interpretation id="{CF88997B-6268-40FE-96CD-DB4B458C8A62}" emma:medium="tactile" emma:mode="ink">
                <msink:context xmlns:msink="http://schemas.microsoft.com/ink/2010/main" type="inkWord" rotatedBoundingBox="1436,576 6127,554 6137,2551 1446,25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1025 270 332 0,'0'-34'120'0,"5"12"-92"0,-10-8-8 0,-5 8 60 15,5 5-48-15,-19-13-20 16,0 4-12-16,-25-4 0 16,10 4 0-16,-19 4 32 15,9 13-16-15,-9 5 40 16,9 13-32-16,-4 17 4 16,9 8-16-16,1 27 36 15,9 8-24-15,4 43 20 16,16 5-24-16,4 47 16 15,15 0-20-15,-10 26-16 16,5-17-4-16,-5-1 20 16,5-20-8-16,-9-19 68 15,4-29-44-15,-15-18 68 16,1-16-60-16,-15-14 20 16,5-5-40-16,-20-20 16 15,5-10-20-15,-24-16-24 16,20-5 0-16,-11-18-56 15,16 5 32-15</inkml:trace>
          <inkml:trace contextRef="#ctx0" brushRef="#br0" timeOffset="1669.9452">-885 775 560 0,'-14'-47'208'0,"14"47"-164"0,19-4-8 16,-9-5 136-16,5 18-100 15,9-9 76-15,0 0-84 0,15 0 0 16,0 4-40-16,19-8 32 15,5 8-32-15,1-8-24 16,-1-5 0-16,-5 0 8 16,-5 1-4-16</inkml:trace>
          <inkml:trace contextRef="#ctx0" brushRef="#br0" timeOffset="2102.095">413 646 352 0,'0'-4'132'0,"0"4"-104"0,0-5-8 0,-5 1 156 16,5 4-100-16,-10-4 24 16,0 8-60-16,-9-4 52 15,0 4-52-15,-20 9 0 16,0 4-24-16,-20 18 32 15,6 8-24-15,-10 18 48 16,9 3-40-16,6 14 48 0,14-9-48 16,14-17-8-1,6 0-12-15,19-13-20 16,14-9 4-16,25-8 12 16,9-5-4-16,20-21 8 15,0 4-8-15,0-18 8 16,-5-3-8-16,-15-14 8 0,-4 5-8 0,-10-18 16 15,-15 10-12-15,-19-19 24 16,0 14-20-16,-20-4 48 16,6 8-32-16,-16 4-24 15,1 9-4-15,-10-4 8 16,5 9-4-16,0-5-80 16,14 8 40-16,15-3-348 15,10 4 212-15</inkml:trace>
          <inkml:trace contextRef="#ctx0" brushRef="#br0" timeOffset="2810.9826">1122 1186 572 0,'-15'-13'208'0,"15"13"-160"0,44 8-12 0,-15-8 100 16,0 0-80-1,25-4 136-15,-1 0-108 16,25-5-32-16,-5 0-32 0,10 1-8 16,-1 8-8-16,-19-4-224 15,-9 4 124-15</inkml:trace>
          <inkml:trace contextRef="#ctx0" brushRef="#br0" timeOffset="2609.4458">1860 547 592 0,'15'-18'220'0,"-15"18"-172"0,-5-8-12 16,-5 3-12-1,1 5-20-15,-20-4 16 16,-1 4-12-16,-18 0-20 16,4 4 4-16,-24 1 4 15,24 8 4-15,-4-5 0 0,4 5 0 0,5-4-12 16,5 4 8-16,0 0-4 15,20 0 0-15,-6 17 32 16,10 0-12-16,1 22-4 16,-1 4-4-16,-5 18 20 15,15-1-12-15,-14 0-4 16,4-8-4-16,-9 4 20 16,4-13-12-16,-9-8 4 15,0 4-8-15,4-18 48 16,6-3-32-16,-1-10-12 15,10 1-4-15,10-9 8 16,0-5-8-16,14 1-28 16,6 0 8-16,4-1 4 15,0-3 8-15,5 7 0 16,-5 1 0-16,15-4 8 16,-5 0-4-16,-5-9-124 15,0 4 64-15,-15-8-260 16,1 4 176-16</inkml:trace>
          <inkml:trace contextRef="#ctx0" brushRef="#br0" timeOffset="2992.2974">1520 266 912 0,'-29'-26'340'0,"29"26"-264"0,34-13-24 0,-14 4 108 16,-1 5-100-16,10 0 36 15,5 4-56-15,10 0-40 16,0 8-4-16</inkml:trace>
          <inkml:trace contextRef="#ctx0" brushRef="#br0" timeOffset="3184.3085">2167 1125 704 0,'-30'5'264'0,"30"-5"-208"0,20 8-12 0,-10-8 28 16,-1 0-48-1,6 0-36-15,4 0 4 0</inkml:trace>
          <inkml:trace contextRef="#ctx0" brushRef="#br0" timeOffset="3916.2587">2750 1151 860 0,'4'-8'320'0,"-4"8"-248"0,-4 8-20 0,4-8 112 15,0 0-100-15,0 0-28 16,-10 9-20-16,0-9-36 16,5 8 12-16,-14 1-40 15,-5 0 28-15,-10-5 16 16,9 13 4-16,-9 1-24 15,10 3 12-15,-10 5 12 16,19 4 4-16,6 1 8 16,13 3-8-16,6-12-12 15,15-1 4-15,9-21 12 16,4 0-4-16,6-21-72 16,-5 3 36-16,10-20-84 15,-11 7 64-15,-4-16 0 16,-9 17 32-16,-1-14 4 15,-5 6 8-15,-4-19 8 16,-5 6 0-16,-10-10 0 0,0 14 0 16,0 3 24-16,0 14-12 15,-10 17 76-15,10 18-52 0,-15 16 24 16,15 9-40-16,-9 22 28 16,-1 0-32-16,5 4-4 15,5 0-8-15,-10 0 4 16,10 1-4-16,10-6-4 15,0-3 4-15,9-14-16 16,6-8 8-16,23-21-40 16,1-5 24-16,29-22-4 15,-15 1 16-15,10-27-20 16,-5 5 16-16,0-44 24 16,-10 5-8-16,0-30-52 15,-9 13 24-15,-6-1 48 16,-4 27-16-16,-14 8 128 15,-6 18-80-15,-9 8 68 16,-5 9-72-16,-10 12 16 16,0 10-40-16,-10 16 0 15,1 10-16-15,-6 33-16 16,11 14 0-16,-11 13 4 16,10 8 0-16,-9 9 0 15,19-17 0-15,-10-4 8 16,10-14-4-16,0-4-12 15,10-8 4-15,-10-9-120 16,10-5 68-16,-5-12-208 0,4-5 148 16,6-13-172-16,4-4 160 15</inkml:trace>
          <inkml:trace contextRef="#ctx0" brushRef="#br0" timeOffset="4100.7489">3551 97 808 0,'0'-4'300'0,"0"4"-232"0,34-9-20 0,-5 5 44 16,5 4-60-16,34 0-4 15,5 4-16-15</inkml:trace>
        </inkml:traceGroup>
        <inkml:traceGroup>
          <inkml:annotationXML>
            <emma:emma xmlns:emma="http://www.w3.org/2003/04/emma" version="1.0">
              <emma:interpretation id="{2F64F7C3-A541-4FA4-A02B-E9DAA10CF40D}" emma:medium="tactile" emma:mode="ink">
                <msink:context xmlns:msink="http://schemas.microsoft.com/ink/2010/main" type="inkWord" rotatedBoundingBox="7300,1065 11642,1044 11649,2566 7307,25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63.7199">7297 793 320 0,'-29'-30'120'0,"29"30"-96"0,-5-26-4 0,0 13 112 16,5 8-76-16,-10-8 48 16,10 5-60-16,0 8 4 15,0 0-32-15,0 8 52 16,0 5-36-16,10 22 64 16,0 4-56-16,4 13 88 15,16 4-72-15,8 0 68 16,6 0-68-16,10-4 12 15,4-9-36-15,-9-4 4 16,-6 0-20-16,-4-9 8 16,-5 5-12-16,-10-14 0 15,1 1-4-15,-11-9 28 16,6 0-20-16,-15-5-4 16,4 1-8-16,-14-9-180 15,5 0 96-15,-4 0-384 16,8 0 260-16</inkml:trace>
          <inkml:trace contextRef="#ctx0" brushRef="#br0" timeOffset="11137.1482">7846 629 364 0,'5'-5'132'0,"-5"5"-100"0,19 13-12 0,-19-4 88 15,0 8-64-15,-5 5 0 16,1 4-28-16,-6 0-4 16,5 4-4-16,-5-9 28 15,1 1-20-15,-1 0 4 16,-10-5-12-16,-9-4 20 16,0 13-16-16,-15-13-4 15,-4 4-4-15,-20 0 64 16,19-4-36-16,-9-4 40 15,4 8-40-15,11-17 36 16,14 4-40-16,-1-8 12 16,16 4-24-16,-1-9 28 15,10 1-28-15,1-9-4 16,4 17-8-16,-5-13-4 16,10 4 0-16,-5 9 8 15,0 0-4-15,0 0-12 16,0 9 4-16,0-1-112 15,0-3 64-15,4 3-312 16,6-8 200-16</inkml:trace>
          <inkml:trace contextRef="#ctx0" brushRef="#br0" timeOffset="11888.6476">7943 1557 444 0,'5'-9'164'0,"-5"9"-124"0,-5 0-16 15,0-8 60 1,10 16-52-16,-5-8 32 16,0 0-36-16,-5 0-8 15,5 9-12-15,-5 0 12 0,1 4-12 16,-6 4 24-16,10 5-20 0,-15 3 4 16,10 6-8-16,1-1 20 15,4 9-16-15,0-5 24 16,4-3-24-16,-8-10 24 15,4 9-24-15,-5-12 12 16,-5 8-12-16,0-13 0 16,10 0-4-16,-9-5 4 15,9 1-8-15,-10-5-20 16,10 5 8-16,-10-9 32 16,10 4-16-16,-5-4-16 15,10 0 0-15,-5 0-4 16,0 0 4-16,0 0 44 15,10 4-24-15,0-4 24 16,9 5-20-16,-4-5-16 16,-1 0-4-16,-4 0 20 15,4 0-8-15,-4 0 16 16,5 8-16-16,-6-3 4 16,11-1-4-16,-10 0 4 15,4-4-8-15,1 0-4 16,-1 9 4-16,-4-18 4 15,5 9-4-15,-6 0-124 16,1-4 64-16</inkml:trace>
          <inkml:trace contextRef="#ctx0" brushRef="#br0" timeOffset="13418.8033">9022 525 288 0,'-10'0'108'0,"10"0"-84"0,-5 0-4 0,-5 9 56 16,15-5-44-16,-5 9 40 15,0 0-40-15,0 17 44 16,0-4-44-16,0 21 28 16,0 1-32-16,0 21-36 15,0-13 4-15,-5 13 16 16,5-4-4-16,-9-4 4 16,4-10-4-16,-10-3 4 15,6-5-8-15,-6-4-12 16,5-4 4-16,-4-5-32 15,4-4 20-15,-5 0-84 16,11-9 60-16,-11-4-92 16,5-5 76-16,-4 1-44 15,9 0 60-15,-10 4 20 16,10-5 16-16,-9 1 12 16,4 0-4-16,-4-1 8 0,4 1-8 15,-5-5 32-15,10 5-20 16,-9-1 64-16,9 1-44 15,-5-9 44-15,10 9-44 16,-5-5 52-16,5 5-52 0,-4-9 64 16,8 8-60-16,-4-8 44 15,0 0-48-15,0 0 44 16,5 9-48-16,-5-9 20 16,0 0-32-16,0 0 16 15,10 0-20-15,0 0 28 16,-1 9-28-16,1-9 20 15,0 0-20-15,9-9 20 16,1 9-24-16,9 0 48 16,5 0-32-16,10-13 12 15,4 9-24-15,6-5 8 16,-6 9-12-16,1-4 20 16,-1 4-20-16,-14-9 4 15,0 18-8-15,-9-14 4 16,-6 5-8-16,-4 0 40 15,-6 0-20-15,-9 0 4 16,0 0-16-16,0-4-220 16,0 4 116-16,0 0-504 15,0 0 332-15</inkml:trace>
          <inkml:trace contextRef="#ctx0" brushRef="#br0" timeOffset="12668.7378">8915 508 280 0,'-10'-9'104'0,"10"9"-84"0,-10 0 0 0,6 0 172 16,8 0-108-16,-4 0 52 15,0 0-76-15,0 0 60 16,0 0-68-16,5 0 52 16,5 4-60-16,5 1 24 15,4-1-40-15,15-4 16 16,-5 0-24-16,10 0 0 16,-5 0-12-16,15 0 4 15,-15 4-8-15,4-4 24 16,-8 0-16-16,-16 0-4 15,6 0-4-15,-15-4-32 16,14 4 16-16,-19-4-92 16,5 4 56-16,-5-5-160 15,0 5 112-15</inkml:trace>
          <inkml:trace contextRef="#ctx0" brushRef="#br0" timeOffset="8289.0993">4975 1229 716 0,'-10'4'264'0,"10"-4"-204"0,10 5-16 0,-5-1 132 15,9 0-104-15,10-4 24 16,6 5-56-16,18-5-16 15,1 4-16-15,19 0-60 16,-5 0 28-16,0 1-192 16,-5-1 120-16</inkml:trace>
          <inkml:trace contextRef="#ctx0" brushRef="#br0" timeOffset="8080.5446">4994 1000 476 0,'-5'-9'176'0,"10"14"-136"0,0-1-12 15,-5-4 108 1,0 0-80-16,5 0 68 15,5 0-72-15,9-9 40 16,10 9-52-16,5 0 8 16,5-8-32-16,5-1 20 15,-1 9-24-15,1 0-12 16,-5-4-4-16,-10 4-92 16,-4 4 48-16</inkml:trace>
          <inkml:trace contextRef="#ctx0" brushRef="#br0" timeOffset="17188.3356">5825 1181 496 0,'-5'-8'184'0,"5"-1"-140"0,-10 0-16 0,1 5 144 15,18 8-100-15,-18-8 76 16,9 4-84-16,-5-4 16 16,5 8-44-16,-5-4 32 15,10 0-40-15,0 0 12 16,4 0-24-16,6-4 20 16,9 4-24-16,10-9 4 15,15 9-8-15,4-4 28 16,10 8-20-16,-4-4-4 15,4 5-8-15,-5-5 12 16,-14 4-8-16,-10-4 4 16,-10 0-4-16,-9 0 28 15,-6 4-20-15,6-4-232 16,-5 0 112-16</inkml:trace>
          <inkml:trace contextRef="#ctx0" brushRef="#br0" timeOffset="9565.497">7127 728 280 0,'-5'-30'104'0,"5"30"-84"15,-5-22 0-15,5 5 92 16,5 17-64-16,-10-17 60 16,5 8-64-16,-9-8-12 15,18 12-20-15,-18-3 0 16,9 8-8-16,-10 8 24 16,-5 1-16-16,6 21 4 15,-1 9-8-15,-5 30 56 16,15-4-36-16,-14 13 32 15,14-5-32-15,-10 1 0 0,10-5-16 16,-10-5 12-16,10-3-16 16,-9-5 24-16,4-8-20 0,0-10 12 15,5-3-12-15,-5-13-8 16,10-5 0-16,-5-13 12 16,0 0-8-16,0-21-4 15,10 4 0-15,-1-17-92 16,1 0 48-16,5-22-128 15,-1 9 96-15,6-39-88 16,-1 8 92-16,5-29 16 16,1 8 32-16,13-9 112 15,1 26-48-15,5 5 88 16,0 12-76-16,9 5 60 16,-4 26-64-16,14 4 32 15,-5 13-48-15,10 9-20 16,-5 8-8-16,-9 0-8 15,-6 14 0-15,-4-1 24 16,-15 5-12-16,-4-1 4 16,4 9-8-16,-24-4-96 15,-1 5 52-15,-23 3-192 16,0 1 128-16</inkml:trace>
        </inkml:traceGroup>
        <inkml:traceGroup>
          <inkml:annotationXML>
            <emma:emma xmlns:emma="http://www.w3.org/2003/04/emma" version="1.0">
              <emma:interpretation id="{EC9EE41A-D672-46E8-A653-D15623743EA8}" emma:medium="tactile" emma:mode="ink">
                <msink:context xmlns:msink="http://schemas.microsoft.com/ink/2010/main" type="inkWord" rotatedBoundingBox="12428,1300 13015,1297 13018,1971 12431,19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045.6194">10149 1121 436 0,'-29'-13'160'0,"24"17"-124"0,0 1-8 0,-10-10 184 16,15 5-120-16,-4-8 112 15,4 8-116-15,0-5 68 16,4 5-92-16,1-4-16 16,5 0-28-16,14-9 28 15,-4 8-24-15,19-8 4 16,-1 9-16-16,16-9-8 16,4 9 0-16,5-5-16 15,5 9 8-15,-9-4 28 16,-11 8-12-16,-9-4 24 15,-15 0-24-15,-4 0 4 16,-6 0-8-16,-23 0-128 16,9 0 64-16,-5-4-164 15,5 4 124-15</inkml:trace>
          <inkml:trace contextRef="#ctx0" brushRef="#br0" timeOffset="18419.1127">10440 737 392 0,'-9'-9'148'0,"9"9"-116"0,0 0-8 0,0 0 196 16,0 0-124-16,-5 4 44 15,5 5-88-15,0 4 24 16,-10 4-44-16,0 5-8 16,1-1-16-16,-6 14 48 15,10 4-32-15,-4 4 8 16,-1 4-20-16,10 1 20 16,0-1-20-16,-10 1 4 15,15-5-8-15,-5 5-16 16,5-5 4-16,0-4 48 15,0-5-24-15,-5-8-44 16,4-4 12-16,-4-9-164 16,5 0 96-16,-5-13-352 15,0 0 240-15</inkml:trace>
        </inkml:traceGroup>
        <inkml:traceGroup>
          <inkml:annotationXML>
            <emma:emma xmlns:emma="http://www.w3.org/2003/04/emma" version="1.0">
              <emma:interpretation id="{1F8BC3AE-D812-4577-89A2-B24633CE9A32}" emma:medium="tactile" emma:mode="ink">
                <msink:context xmlns:msink="http://schemas.microsoft.com/ink/2010/main" type="inkWord" rotatedBoundingBox="13881,1074 16646,1060 16653,2524 13888,253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362.027">13166 1592 704 0,'19'-31'264'0,"-19"31"-208"0,5-17-12 16,-5 4 140-1,5 9-108-15,-10-9 76 16,5 9-88-16,-5-9-8 16,5 8-36-16,-9 1 24 0,-1 4-28 0,-9 4-4 15,-1 5-8-15,-14 8 4 16,10 9-4-16,-15 4-20 16,0 1 8-16,0-1 32 15,15 4-16-15,-10 5-8 16,19-4-4-16,6-1 12 15,9 1-4-15,9-5-12 16,6 0 4-16,19-4 4 16,0-4 0-16,5-5 0 15,4-4 0-15,-4-13 32 16,0 9-16-16,-5-9-12 16,-5 0-8-16,-4-9-60 15,-6 9 36-15,-9-4-120 16,-5 8 84-16</inkml:trace>
          <inkml:trace contextRef="#ctx0" brushRef="#br0" timeOffset="27642.7849">13914 793 800 0,'-14'8'296'0,"14"-8"-232"0,0 13-16 16,0-4 124-1,9 0-104-15,1 4-8 16,9 0-40-16,20-5 28 15,0 5-24-15,29-13-76 16,0 9 28-16</inkml:trace>
          <inkml:trace contextRef="#ctx0" brushRef="#br0" timeOffset="27476.8441">13919 512 768 0,'-10'-9'284'0,"10"9"-220"0,0 0-20 0,0 0 100 16,0 0-88-16,10 0 32 15,-10 0-52-15,10 0 20 16,9 0-28-16,5 0-8 16,15 0-12-16,0 0-8 15,5 0 4-15,4 9-16 16,-4-5 8-16,-5 1-128 16,-5 3 72-16,-5 1-452 15,-9 4 284-15</inkml:trace>
          <inkml:trace contextRef="#ctx0" brushRef="#br0" timeOffset="20296.6078">11553 655 392 0,'-10'-35'148'0,"15"22"-116"0,-5-4-8 16,0 8 136-1,0 9-92-15,0-21 52 16,5 21-72-16,-5-9 64 0,5 9-64 0,-5-13 28 15,0 13-44-15,0-4-8 16,0 4-16-16,0-5 12 16,0 10-12-16,0 12 48 15,10 0-28-15,4 44 12 16,6-5-24-16,-6 30 20 16,6 5-24-16,-1-5 4 15,0-8-8-15,6 0-8 16,-1-14 4-16,0-3 4 15,1-5-4-15,-1-17 8 16,5-9-8-16,0-13 40 16,0-12-20-16,-4-18 32 15,9-4-32-15,9-18-24 16,-4 0 0-16,5-21 16 16,-5 4-8-16,5-38-4 15,-6 12 0-15,1-21-4 16,-5 17 0-16,-5 0 0 15,-4 21 0-15,-1 5 0 16,-9 17 0-16,-6 0-12 16,6 22 8-16,-1 0-76 15,1 8 44-15</inkml:trace>
          <inkml:trace contextRef="#ctx0" brushRef="#br0" timeOffset="21003.0749">12437 1743 488 0,'0'-17'180'0,"0"17"-140"0,0-22-12 0,0 9 188 16,0 9-124-16,0-9 36 16,0 4-80-16,-10-4 16 15,10 4-36-15,-14-3-16 16,14 7-8-16,-15 1 12 15,6 4-8-15,-1 4-4 16,0 5 0-16,-14 4 56 16,9 8-32-16,-4 5 8 15,4 5-24-15,1-1 0 16,4-4-4-16,10-5 4 16,15 1-8-16,-6-9 8 15,11 0-8-15,-1-9 16 16,5 0-12-16,-4-12-20 15,4-1 4-15,0-12-12 0,1-1 8 16,-16-17 36-16,11 5-16 16,-15-31-36-16,14 9 16 15,-14-18-16-15,5 9 16 16,-10 1-8-16,9 12 8 16,-4 0 44-16,0 17-20 0,0 5 16 15,-5 13-16-15,0 4 20 16,0 13-20-16,0 9 40 15,0 12-28-15,-5 18 20 16,5 13-24-16,-10 26-8 16,1-5-8-16,4 0 12 15,5-8-8-15,-10-9-12 16,0-4 0-16,1-9 40 16,9-8-24-16,0-13-20 15,-5-1 4-15,0-8-184 16,10-4 100-16,0-14-376 15,9 5 260-15</inkml:trace>
        </inkml:traceGroup>
        <inkml:traceGroup>
          <inkml:annotationXML>
            <emma:emma xmlns:emma="http://www.w3.org/2003/04/emma" version="1.0">
              <emma:interpretation id="{BD890EE0-E5D4-4B4C-9A25-5909F91B626F}" emma:medium="tactile" emma:mode="ink">
                <msink:context xmlns:msink="http://schemas.microsoft.com/ink/2010/main" type="inkWord" rotatedBoundingBox="17395,499 18432,494 18441,2388 17404,2393"/>
              </emma:interpretation>
            </emma:emma>
          </inkml:annotationXML>
          <inkml:trace contextRef="#ctx0" brushRef="#br0" timeOffset="28564.7417">15109 840 704 0,'-39'-17'264'0,"39"17"-208"0,-4-9-12 0,-1 9 140 16,10 0-108-16,-1 0 32 0,11 9-64 16,9-9 8-16,10 4-32 0,15 1 8 15,4-1-16 1,20-8 0-16,0 4-4 0,10-9 28 15,-1 9-20-15,6-9 32 16,-11 9-32-16,-9 0-48 16,-4 0 16-16,-21 0-128 15,-9 0 80-15</inkml:trace>
          <inkml:trace contextRef="#ctx0" brushRef="#br0" timeOffset="29124.7317">15391 1320 632 0,'-19'8'236'16,"19"-8"-184"-16,-10 22-16 0,0-9 140 15,1 4-104-15,-11 5 16 16,1 4-52-16,-15 8 0 16,9 5-20-16,-9 0 20 15,5 0-24-15,-5-5 32 0,15-4-28 16,-1-4 20-16,20 0-20 0,10-8-16 16,5-5-4-16,9-5 28 15,10-8-12-15,0-8-4 16,5 3-4-16,-5-12-4 15,0 0 0-15,-5-18-28 16,0 5 16-16,-9-26 4 16,-1 4 8-16,-9-4 0 15,-1 4 0-15,-9-4 8 16,0 17-4-16,-4-4-4 16,-1 17 4-16,-5 4 20 15,10 5-12-15,-5 4-12 16,10 4-4-16,-5 5 20 15,0 8-8-15,-5 5-12 16,5 8 0-16,-5 27 12 16,5 3-4-16,-5 22 16 15,1 0-12-15,-6 5-4 16,10-10 0-16,-10-7-4 16,10-6 0-16,-10-7 8 15,10-10-4-15,-4-12-48 16,4-1 28-16,-5-12-200 15,5 0 120-15</inkml:trace>
          <inkml:trace contextRef="#ctx0" brushRef="#br0" timeOffset="28180.7216">15479 499 788 0,'4'-30'292'0,"-4"30"-228"0,10-22-16 0,-10 9 80 16,5 5-80-16,-10-10 52 15,5 10-60-15,-5-5 24 16,0 8-36-16,-9 1 0 15,-1 8-16-15,-14 5 20 16,10 4-20-16,-10 0-4 16,9 9-4-16,1-9-40 15,14 4 20-15,5-9-4 16,10 5 12-16,9-13 0 16,5-4 0-16,10-9-44 15,5 5 24-15,5-14-20 16,0 5 28-16,-6-14-24 15,1 10 24-15,-10-18 52 16,-4 4-12-16,-11-21 0 16,-4 4-12-16,-10-12 64 15,5 8-40-15,-10 4 40 0,5 13-40 16,-5 4 24-16,5 18-28 16,-5 13-36-16,5 8 4 15,-9 26 16-15,9 13-4 0,-5 14-4 16,5 3 0-16,-10 5 12 15,5-9-8-15,-5-4 16 16,6-5-16-16,-11-4-28 16,5-8 8-16,-4-5-108 15,4 0 64-15</inkml:trace>
          <inkml:trace contextRef="#ctx0" brushRef="#br0" timeOffset="29370.4118">15527 1358 808 0,'0'-17'300'0,"0"17"-232"0,15 0-20 0,-6-4 96 15,11 8-88-15,19-4 68 16,9 0-72-16,15-4-12 16,5 4-24-16,0 0 24 15,-4 0-24-15,-11 0-12 16,-9 0-8-16,-5 0-156 16,-15 0 88-16,-19 0-208 15,9 0 156-15,-18-4-416 16,-6 4 304-16</inkml:trace>
          <inkml:trace contextRef="#ctx0" brushRef="#br0" timeOffset="29590">15926 1160 684 0,'-10'-9'252'0,"10"9"-192"0,0 9-20 0,-10-5 100 16,5 9-84-16,-9 13 84 15,-6 4-80-15,-4 26 32 16,-5 1-56-16,0 16 60 15,4-4-56-15,11-4-24 16,-1-9-16-16,15-9 16 16,15-3-8-16,-1-10 40 15,11-8-24-15,18-9-84 16,-9-4 32-16,15-8-204 16,0-5 132-16,4-13-540 15,0 4 356-15</inkml:trace>
        </inkml:traceGroup>
        <inkml:traceGroup>
          <inkml:annotationXML>
            <emma:emma xmlns:emma="http://www.w3.org/2003/04/emma" version="1.0">
              <emma:interpretation id="{0D915A71-0C81-4229-81C8-15750CA857BD}" emma:medium="tactile" emma:mode="ink">
                <msink:context xmlns:msink="http://schemas.microsoft.com/ink/2010/main" type="inkWord" rotatedBoundingBox="19241,627 22962,609 22971,2546 19251,256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5466.7095">17961 322 852 0,'-19'-26'316'0,"19"26"-248"0,9-13-16 0,-4 13 136 15,5 0-112-15,9-8 24 16,11 16-60-16,13-8-28 16,16 0-4-16,-1 0 36 15,0 0-24-15,1 9 16 16,-6-9-20-16,25 0-272 16,-10 4 140-16</inkml:trace>
          <inkml:trace contextRef="#ctx0" brushRef="#br0" timeOffset="35274.6957">17922 698 520 0,'5'-78'192'0,"-5"78"-152"0,34-39-8 16,-14 22 220 0,-1 8-144-16,20-12 132 15,0 12-136-15,5 9-56 16,-1 0-32-16,-4 17 16 16,0 9-16-16,-20 13 12 15,1 0-16-15,-20 8-60 0,-5 1 24 16,-24-1-68-16,-5-3 52 0,-20-10-36 15,11-4 44 1,-11-12-8-16,10-1 24 0,6-8-44 16,13-1 32-16,16-8-56 15,13 0 48-15,26 0 24 16,8 9 12-16,21 4 20 16,-1 4-12-16,5 5 16 15,0-1-16-15,-9-3 92 16,-10 3-52-16,-6-4 56 15,-8 5-60-15,-21-5 92 16,1 1-76-16,-20-6 32 16,1 6-52-16,-25-5-4 15,4 0-24-15,-33-5 20 16,5-3-20-16,-29-10-76 16,14 5 36-16,0-4-148 15,14 0 96-15,11-14-396 16,19 5 268-16</inkml:trace>
          <inkml:trace contextRef="#ctx0" brushRef="#br0" timeOffset="35678.7743">19040 698 996 0,'-15'30'368'15,"15"-30"-284"-15,15 30-24 0,-15-21 56 16,9 8-76-16,6-4 8 15,4-4-28-15,-4 4-336 16,9-5 168-16</inkml:trace>
          <inkml:trace contextRef="#ctx0" brushRef="#br0" timeOffset="36062.7956">19662 853 1040 0,'-10'-17'384'0,"10"17"-300"0,-24-17-20 0,-1 8 68 15,6 9-84-15,-10 0-44 16,-5 9-8 0,0 8-20-16,-5 9 12 0,-5 8-28 15,20 5 24-15,0 0-40 16,14-4 36-16,0-9-4 16,20 4 16-16,14-13 16 15,10-4-4-15,15-13-28 16,-6 0 12-16,11-13-20 15,-1 0 16-15,-4-17 16 16,-10 0 4-16,-5-26 40 16,-10-1-20-16,0-29 4 15,-4 21-16-15,-10-13 44 16,4 18-28-16,-4 8 84 16,-5 13-64-16,-5 9-76 15,19 17 12-15,-19 13 12 16,0 9 4-16,-19 38 12 15,19 14-8-15,-15 16 40 16,10 1-20-16,-9 0-12 16,9-9-8-16,-5-13-104 15,10-13 56-15,-5-12-192 16,10-5 132-16</inkml:trace>
          <inkml:trace contextRef="#ctx0" brushRef="#br0" timeOffset="30041.196">17636 421 580 0,'14'-39'216'0,"-14"39"-168"0,10-47-12 0,-10 21 136 15,0 4-100-15,-5-16 88 16,0 3-96-16,-4-12 40 16,-1 16-64-16,-14-3 8 15,-1 12-32-15,-19 5 36 16,10 8-28-16,-14 18 4 16,9 8-16-16,-10 13-32 15,15 5 8-15,-4 8-20 16,13 5 16-16,6 12 8 15,4 5 8-15,6 39-12 16,9 8 8-16,0 17 12 16,4-12-4-16,6 13 16 15,0-14-12-15,-10 22-20 16,0-21 4-16,-10 4 4 16,5-26 4-16,-14-4 44 0,4-18-24 15,-14-8 68 1,5-9-48-16,-10-9 44 0,5-3-48 15,-5-14 32-15,9-4-36 0,-9-13 8 16,10-5-24-16,-10-8-68 16,10-8 24-16</inkml:trace>
          <inkml:trace contextRef="#ctx0" brushRef="#br0" timeOffset="34789.9081">17937 512 560 0,'-5'-4'208'0,"5"4"-164"0,-5 0-8 0,0 0 100 15,5 4-80-15,-5 9-4 16,5-4-32-16,-9 34 4 16,4 4-16-16,-10 18-4 15,10 4 0-15,-9 5 4 16,9-10-4-16,-5-3-12 15,5-9 4-15,-4-9 20 16,9-9-8-16,-10-12-108 16,10 0 52-16</inkml:trace>
          <inkml:trace contextRef="#ctx0" brushRef="#br0" timeOffset="36376.1321">20478 447 944 0,'-20'-13'352'0,"20"13"-276"0,-68-8-20 0,25 12 104 16,9 5-100-16,-10-1-24 16,0 10-24-16,-4 16-40 15,18 9 16-15,16 22-40 16,14 0 32-16,14 17 8 15,20-17 8-15,15 4 20 16,0-17-8-16,-6-5 4 16,-4-8-4-16,-10-5 20 15,-14-3-16-15,-30-10 56 16,-4 1-36-16,-39-5-8 16,4-4-12-16,-19-4 32 15,15-1-20-15,-5-8-4 16,19 5-12-16,0-10-84 15,15 1 40-15</inkml:trace>
          <inkml:trace contextRef="#ctx0" brushRef="#br0" timeOffset="36665.4008">20298 175 1080 0,'5'0'400'0,"-5"0"-312"0,34 0-24 0,-10 0 56 16,10 0-80-16,10 0 28 15,-5 9-40-15,5-1 16 16,-6 1-24-16,-4-5-44 16,-4 5 12-16</inkml:trace>
        </inkml:traceGroup>
      </inkml:traceGroup>
    </inkml:traceGroup>
    <inkml:traceGroup>
      <inkml:annotationXML>
        <emma:emma xmlns:emma="http://www.w3.org/2003/04/emma" version="1.0">
          <emma:interpretation id="{65AEAE2A-E489-48DE-A956-EB2744F7DA11}" emma:medium="tactile" emma:mode="ink">
            <msink:context xmlns:msink="http://schemas.microsoft.com/ink/2010/main" type="paragraph" rotatedBoundingBox="1678,2840 20231,2447 20252,3421 1699,3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334B96-1060-4801-98C8-7FCBE7F6DF6D}" emma:medium="tactile" emma:mode="ink">
              <msink:context xmlns:msink="http://schemas.microsoft.com/ink/2010/main" type="line" rotatedBoundingBox="1678,2840 20231,2447 20252,3421 1699,3813"/>
            </emma:interpretation>
          </emma:emma>
        </inkml:annotationXML>
        <inkml:traceGroup>
          <inkml:annotationXML>
            <emma:emma xmlns:emma="http://www.w3.org/2003/04/emma" version="1.0">
              <emma:interpretation id="{B8B223CE-CA52-46A8-98D7-92FEBEEF95E7}" emma:medium="tactile" emma:mode="ink">
                <msink:context xmlns:msink="http://schemas.microsoft.com/ink/2010/main" type="inkWord" rotatedBoundingBox="1679,2885 2809,2861 2829,3790 1699,3813"/>
              </emma:interpretation>
            </emma:emma>
          </inkml:annotationXML>
          <inkml:trace contextRef="#ctx0" brushRef="#br0" timeOffset="5499.6765">456 2330 852 0,'0'-39'316'0,"0"39"-248"0,15 0-16 0,-15 9 120 16,0 4-104-16,-10 17 8 16,10 5-48-1,0 12 0-15,0-8-16 0,-24 9-264 16,5-10 140-16</inkml:trace>
          <inkml:trace contextRef="#ctx0" brushRef="#br0" timeOffset="5282.8941">53 2512 352 0,'0'0'132'0,"0"0"-104"0,0-9-8 0,0 0 52 15,0 18-44-15,0-18 32 16,0 9-32-16,-5 0 0 15,5 0-16-15,-5-8 28 16,1 8-24-16,-11 0 4 16,5 0-12-16,-9-9 36 15,9 13-20-15,-9-4-24 16,4 0 0-16,-9 0 24 16,9 0-12-16,-9 5 32 15,9 3-28-15,-9-8 12 16,5 9-16-16,-10-9 20 15,9 9-20-15,-9 3 4 16,5-3-8-16,-6 0 20 16,6-1-16-16,-5 1 4 0,5 4-8 15,-10-4 28-15,9 8-20 0,-9-4 12 16,10 4-16-16,-10 0 0 16,10 5-4-16,-5 0 36 15,9 4-20-15,1 12 12 16,4 1-20-16,6 9 20 15,9-1-24-15,0 9 12 16,4-8-12-16,16-5 12 16,-6 0-16-16,20-4-4 15,-9-9 0-15,9-12 12 16,5 3-8-16,4-12 16 16,6 4-16-16,-15-5 4 15,5 1-4-15,-5-9-8 16,-5 9 4-16,-5-9 4 15,-9 0-4-15,4 0-12 16,1 0 4-16,-11-18-268 16,16 10 144-16</inkml:trace>
        </inkml:traceGroup>
        <inkml:traceGroup>
          <inkml:annotationXML>
            <emma:emma xmlns:emma="http://www.w3.org/2003/04/emma" version="1.0">
              <emma:interpretation id="{F88EAD1D-751D-4B30-8352-866B49D0B3CB}" emma:medium="tactile" emma:mode="ink">
                <msink:context xmlns:msink="http://schemas.microsoft.com/ink/2010/main" type="inkWord" rotatedBoundingBox="19286,2467 20231,2447 20250,3311 19304,33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096.6681">17529 2261 612 0,'5'-22'228'0,"-1"10"-180"0,-4-6-12 0,0 10 160 16,5 8-116-16,0-13 20 15,0 4-60-15,-5-4 8 16,5 4-28-16,-10-4 36 16,0 5-32-16,-9-1 32 15,4 5-32-15,-19 0 4 16,4 8-16-16,-18 4 0 16,9 5-4-16,-15 5-24 15,10 3 8-15,0 10-4 16,5-1 4-16,5 4-28 15,15-3 20-15,4-1 24 16,10-4-4-16,0 4-8 0,19 0 0 0,-4 0 12 16,14-4-4-16,-5 9-20 15,6-18 8 1,-11 5 40-16,5 4-20 16,-24-13 52-16,5 12-36 0,-10-12 56 15,-14 5-48-15,-1-1 20 16,-4 5-36-16,-15-14 16 15,10 14-20-15,-10-14 8 16,0 10-12-16,1-14 20 16,13 5-20-16,-9-9 4 15,15 0-8-15,-6-9-8 16,16 5 4-16,-1-9-92 16,5 0 48-16,5-9-304 15,5 5 192-15</inkml:trace>
          <inkml:trace contextRef="#ctx0" brushRef="#br0" timeOffset="32341.3525">17893 1877 808 0,'-5'0'300'0,"5"0"-232"0,-5 8-20 0,1-3 140 16,-1 8-112-16,-10 4 52 15,5 9-80-15,-4 8-24 16,4 1-16-16,-4 4-140 16,9 0 72-16</inkml:trace>
        </inkml:traceGroup>
      </inkml:traceGroup>
    </inkml:traceGroup>
    <inkml:traceGroup>
      <inkml:annotationXML>
        <emma:emma xmlns:emma="http://www.w3.org/2003/04/emma" version="1.0">
          <emma:interpretation id="{84E3D303-2B56-473E-956F-81DF1B2EA41C}" emma:medium="tactile" emma:mode="ink">
            <msink:context xmlns:msink="http://schemas.microsoft.com/ink/2010/main" type="paragraph" rotatedBoundingBox="6525,4556 18126,4158 18208,6561 6608,69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66EBDB-1BBE-4095-86DE-258DDC8C58D7}" emma:medium="tactile" emma:mode="ink">
              <msink:context xmlns:msink="http://schemas.microsoft.com/ink/2010/main" type="line" rotatedBoundingBox="6525,4556 18126,4158 18208,6561 6608,6959"/>
            </emma:interpretation>
          </emma:emma>
        </inkml:annotationXML>
        <inkml:traceGroup>
          <inkml:annotationXML>
            <emma:emma xmlns:emma="http://www.w3.org/2003/04/emma" version="1.0">
              <emma:interpretation id="{F281E1AF-E391-4FBE-8A09-F42C8437765C}" emma:medium="tactile" emma:mode="ink">
                <msink:context xmlns:msink="http://schemas.microsoft.com/ink/2010/main" type="inkWord" rotatedBoundingBox="6525,4556 9534,4453 9600,6387 6592,649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2426.6097">4192 4135 716 0,'5'-8'264'0,"0"12"-204"0,-10-4-16 15,5 9 28 1,5 8-48-16,0 35 44 16,5 8-40-16,0 40 20 15,-1-1-28-15,16 13-16 16,-1-8-8-16,5-1 28 0,0-12-12 15,0-5 68-15,10-8-48 16,-5-22 40-16,0-17-40 0,5-30 68 16,5-9-52-16,9-39 8 15,5 0-32-15,6-26-4 16,-6 1-12-16,0-44 12 16,-9 8-12-16,-1-29 16 15,1 16-16-15,-5 1-4 16,-1 26 0-16,-18-1 4 15,-1 23-4-15,-5-1-48 16,1 17 28-16,-1 9-228 16,1 14 136-16,-6 12-304 15,1 17 232-15</inkml:trace>
          <inkml:trace contextRef="#ctx0" brushRef="#br0" timeOffset="43857.5115">6743 5016 840 0,'-14'0'312'0,"14"0"-244"0,14 5-16 16,1-5 84 0,4 0-84-16,20-5 40 0,19 5-52 0,1-4-4 15,-1 0-24-15,0-1 0 16,-9 5-4-16,-1-4-280 16,-14 8 148-16,-4-4-556 15,-6 9 380-15</inkml:trace>
          <inkml:trace contextRef="#ctx0" brushRef="#br0" timeOffset="43634.4185">6884 4809 996 0,'10'-13'368'0,"-10"13"-284"0,24-9-24 0,-5 5 88 16,11 4-92-16,4-9 32 15,5 9-52-15,14-4-4 16,-14 4-20-16,9-4-148 15,-4 4 72-15</inkml:trace>
          <inkml:trace contextRef="#ctx0" brushRef="#br0" timeOffset="43026.2552">5086 5483 736 0,'5'-9'272'0,"-5"9"-208"0,0-30-20 0,0 21 96 16,0 5-84-16,-5-22 24 15,5 17-48-15,-9-12 4 16,4 3-20-16,-10 6 0 16,6-6-8-16,-11 18 12 15,6 0-12-15,-6 13-12 16,6 4 0-16,-6 14 12 15,6 8-4-15,-1-5 8 16,10 5-8-16,5 0 8 16,5 0-8-16,5-18 16 15,4 5-12-15,6-26 32 16,4 9-24-16,10-26 12 16,5 4-16-16,5-13-32 15,-6-5 8-15,1-3-20 16,-5 4 16-16,-5-26 28 15,-4 4-8-15,-11-26-24 16,1 13 8-16,-15 0 32 16,5 14-12-16,-10 7 36 15,0 19-28-15,-10 16-4 16,6 13-8-16,-11 35-4 16,6 13 0-16,-11 17 16 15,11 0-8-15,-6-4 4 16,6 4-4-16,4-4 12 15,5-13-12-15,0 4 4 16,5-9-4-16,0 1-140 0,0-18 76 0</inkml:trace>
          <inkml:trace contextRef="#ctx0" brushRef="#br0" timeOffset="43327.1018">5859 5435 912 0,'0'-8'340'0,"0"8"-264"0,-20-13-24 0,6 4 88 15,4 9-88-15,-4 0-4 16,4 0-28-16,-24 9-16 16,10 4 0-16,-6 4-4 15,1 0 0-15,0 13 32 16,0 1-16-16,5 7 4 15,19 19-12-15,10-1 12 16,-5-9-12-16,24 5 4 16,5-4-4-16,0-23 36 15,5-3-20-15,15-22-232 16,-5 0 112-16,4-13-528 16,1-4 348-16</inkml:trace>
        </inkml:traceGroup>
        <inkml:traceGroup>
          <inkml:annotationXML>
            <emma:emma xmlns:emma="http://www.w3.org/2003/04/emma" version="1.0">
              <emma:interpretation id="{7FDB99D3-52D5-48F1-95C3-FEB06B1C3EBC}" emma:medium="tactile" emma:mode="ink">
                <msink:context xmlns:msink="http://schemas.microsoft.com/ink/2010/main" type="inkWord" rotatedBoundingBox="10845,4772 15587,4609 15641,6200 10900,636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5878.8912">8711 4390 520 0,'-15'-21'192'0,"6"12"-152"0,4 0-8 0,-5 5 104 16,20 4-80-16,-10 4 4 15,0 5-36-15,-10 25 36 16,10 10-32-16,0 20 28 16,-10 14-28-16,-9 17-28 15,19 0 0-15,-20 17 16 16,15-8-8-16,-4-5-12 16,-6-17 0-16,1-12 28 15,-1-19-12-15,5-12 40 16,10-13-28-16,-9-26 12 15,18-4-20-15,-4-48-44 16,15-4 16-16,-6-35-104 16,15 9 64-16,-9-39-48 15,19 9 60-15,4-31 4 16,6 22 20-16,19-4 144 16,0 35-68-16,15 12 52 15,-15 30-64-15,0 18 20 16,-15 17-40-16,-4 17 8 15,-6 14-20-15,-13 21 28 16,-1 8-28-16,-15 14-40 16,-4-1 12-16,-25 5-76 15,-4-9 48-15,-34-4-124 16,4-5 92-16,-29-8-132 16,5 0 116-16,-14-17 32 0,19 4 36 15,-5-9 64-15,15-4-24 0,-1-5 176 16,21 1-108-16,-1 0 48 15,19-1-76-15,6 5 16 16,14 9-44-16,14 12 52 16,11 5-48-16,9 17 0 15,0 1-20-15,19 3 24 16,-9-4-24-16,14-4 20 16,0-13-20-16,-4 0 20 15,-1-9-24-15,-9-13-32 16,-5 0 12-16,-5-8-272 15,0 0 152-15</inkml:trace>
          <inkml:trace contextRef="#ctx0" brushRef="#br0" timeOffset="46269.4315">9410 5332 768 0,'0'-13'284'0,"0"13"-220"0,0 4-20 16,0-4 120-1,0 0-100-15,-4 13 8 16,4 4-44-16,-10 13 28 16,5 5-32-16,-10 4 4 15,1 0-16-15,-6 4 28 0,6-4-24 0,-6 0 48 16,11-9-36-16,-1 4-4 15,5-21-16-15,0 5 36 16,5-1-20-16,5-17-12 16,10 0-8-16,-1 0-4 15,6 0 0-15,-1-9-12 16,5 9 8-16,-4 0 4 16,4 13 0-16,0-4 16 15,1-1-8-15,4-8 24 16,0 9-20-16,0-18-100 15,5 9 44-15,5-17-368 16,0 13 228-16</inkml:trace>
          <inkml:trace contextRef="#ctx0" brushRef="#br0" timeOffset="46960.2715">10236 4209 944 0,'-9'-26'352'0,"9"26"-276"0,34-22-20 0,-5 14 48 31,0 3-68-31,29-3 12 0,10 3-28 0,15 5-4 16,-1 9-8-16,-9 0 12 16,-14-1-12-16,-1-3-40 15,-14 3 20-15,-15-4-76 16,-5 5 48-16,-19-5-72 16,0 5 68-16,-20-5-80 15,6 1 72-15,-26-5-124 16,11 4 100-16,-5-4-88 15,-5 4 96-15,-10 5 44 16,20 8 16-16,-15 22 184 16,10 4-92-16,5 26 16 15,9 1-60-15,1 12 0 16,-1-5-24-16,0 18-24 16,11-8 0-16,-11 12-12 15,10-8 8-15,-14-9-52 16,9-13 32-16,-14-9-100 15,4-12 76-15,-14-9-108 16,10-5 96-16,-10-21 32 16,10 4 24-16,-6-8 168 15,11-9-84-15,0-9 148 16,4 5-124-16,0-9 28 16,11 5-72-16,-1-1 40 15,5 5-52-15,-5-1 24 0,10 5-36 16,4 5 72-16,6 3-56 15,14 1-20-15,10 8-16 0,10-4 8 16,4 4-8-16,10-4 40 16,-4 5-24-16,-1-14-84 15,-10 9 32-15,-4-9-168 16,-5 5 112-16,-5-9-184 16,5 4 152-16</inkml:trace>
          <inkml:trace contextRef="#ctx0" brushRef="#br0" timeOffset="47514.8265">11684 4831 464 0,'5'0'176'0,"-5"0"-140"0,-5-9-8 0,0 5 188 16,10 8-124-16,-5-4 88 31,0 0-108-31,0-4 32 0,0 4-60 0,0-5 56 16,0 10-60-16,0-5 28 16,0 0-40-16,5 0 16 15,0 0-24-15,0 0 16 16,9 0-20-16,15-5 36 15,10 1-28-15,29-5 4 16,0 5-16-16,10-5 0 16,0 9-4-16,-10-8 20 15,-15 8-16-15,-9-5 4 16,-5 5-8-16,-15-4 36 16,0 4-20-16,-9-4 12 15,-5 4-20-15,-10-4-80 16,5 4 36-16,-10-9-248 15,5 5 156-15,-5-5-468 16,10 9 328-16</inkml:trace>
          <inkml:trace contextRef="#ctx0" brushRef="#br0" timeOffset="47772.011">12180 4377 632 0,'-15'-21'236'0,"15"21"-184"0,-14-13-16 0,4 13 116 16,5 4-92-16,-10 18 52 16,11-1-64-16,-16 22 28 15,10 9-44-15,-9 9 44 16,4-5-44-16,-4 0 28 16,9-4-32-16,-4 0-8 15,4-9-12-15,-5 0 48 16,1 0-32-16,-6-4-80 15,11-5 28-15,-11-3-264 16,10-5 160-16</inkml:trace>
          <inkml:trace contextRef="#ctx0" brushRef="#br0" timeOffset="48808.272">13044 4433 384 0,'-14'-26'140'0,"24"13"-108"0,-25-21-8 0,15 17 224 16,5 4-140-16,-5-13 88 15,0 8-112-15,0 1 4 16,0-4-52-16,0 8 12 16,0 13-28-16,0 34-8 15,0 14-8-15,-5 34 12 16,5 0-8-16,-5 8 4 15,-9-3-4-15,-6 8 20 16,6-9-16-16,-11 9-4 16,11-17-4-16,-6-9 28 15,6-4-16-15,-6-22 20 16,15-8-20-16,1-14 52 16,4-4-36-16,0-12-32 15,9-1-4-15,1-8-28 16,14 4 20-16,1-5-4 15,4 1 8-15,5 4 16 16,0 13-4-16,0-4 8 16,5-1-8-16,4-3-4 0,1 12 4 15,5-17-156-15,-1 9 84 0</inkml:trace>
        </inkml:traceGroup>
        <inkml:traceGroup>
          <inkml:annotationXML>
            <emma:emma xmlns:emma="http://www.w3.org/2003/04/emma" version="1.0">
              <emma:interpretation id="{D4265EF4-3FBE-45A8-9A5D-E5B36981F355}" emma:medium="tactile" emma:mode="ink">
                <msink:context xmlns:msink="http://schemas.microsoft.com/ink/2010/main" type="inkWord" rotatedBoundingBox="16382,4316 18129,4256 18208,6561 16461,6621"/>
              </emma:interpretation>
              <emma:one-of disjunction-type="recognition" id="oneOf8">
                <emma:interpretation id="interp8" emma:lang="" emma:confidence="1">
                  <emma:literal>t</emma:literal>
                </emma:interpretation>
                <emma:interpretation id="interp9" emma:lang="" emma:confidence="0">
                  <emma:literal>1</emma:literal>
                </emma:interpretation>
                <emma:interpretation id="interp10" emma:lang="" emma:confidence="0">
                  <emma:literal>+</emma:literal>
                </emma:interpretation>
                <emma:interpretation id="interp11" emma:lang="" emma:confidence="0">
                  <emma:literal>l</emma:literal>
                </emma:interpretation>
                <emma:interpretation id="interp12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0112.8125">14162 4783 872 0,'-54'0'324'0,"54"0"-252"0,-19 0-20 0,9 0 136 16,10 0-112-16,5 0-4 15,10 9-44-15,28-5 40 16,16-4-36-16,33 0 36 15,5 4-36-15,59-4 24 16,-6 0-28-16,25-4-8 16,-10 0-12-16,1-5 48 15,-21 5-32-15,-9-5-44 16,-19 9 8-16,-25-4-120 16,-19 8 72-16,-34-4-160 15,-15 4 124-15,-38 5-500 16,-11 4 332-16</inkml:trace>
          <inkml:trace contextRef="#ctx0" brushRef="#br0" timeOffset="49386.3795">14565 4217 704 0,'-19'-39'264'16,"19"39"-208"-16,-15-38-12 0,1 20 52 16,4 10-60-16,-19-10 12 15,0 10-28-15,-20 3 24 16,10 5-28-16,-19 18 20 16,4 3-20-16,1 18 8 15,9 4-12-15,10 14 0 16,20-1-4-16,9-13 4 15,10 0-8-15,19-26 32 16,10-4-20-16,14-26 20 0,6-4-20 16,-1-26-68-1,-4 4 24-15,-10-13 12 0,0 13 12 0,-15-17-8 16,0 9 8-16,-9-22 28 16,-5 8-12-16,-6-17-12 15,1 9-4-15,-5 9 56 16,5 17-28-16,-10 25-20 15,5 23-4-15,-5 34-8 16,5 8 0-16,-4 14 32 16,-1 8-12-16,-5 4-4 15,10 0-4-15,-5 5-92 16,10-9 48-16,-5-13-180 16,10-12 124-16</inkml:trace>
          <inkml:trace contextRef="#ctx0" brushRef="#br0" timeOffset="49783.4355">14896 3824 976 0,'68'-30'360'0,"-68"30"-280"16,82-4-20-16,-43 4 12 16,-5 4-52-16,10 0 16 15,-1 1-20-15,-4-5 44 16,0 0-32-16,-10-5-16 15,1 5-4-15,-16-8-8 16,1 4 0-16,-15-5-88 16,5 9 48-16,-20 0-40 0,0 4 48 15,-4 9-44-15,-5 4 44 0,-10 9 0 16,4 5 16-16,-4 20-24 16,5-12 24-1,0 22 4-15,10-5 12 16,-1 13-12-16,11 4 8 0,-6-12 28 15,5-5-12-15,-9-13 32 16,-1-4-28-16,-18-13-32 16,8-4 8-16,-13-5-16 15,4-9 12-15,-5-8-8 16,10 0 8-16,0 0 52 16,15 0-20-16,-1 0 52 15,10 5-40-15,10 3 4 16,10 5-24-16,19 0 44 15,10 5-28-15,20 3 12 16,-1-4-24-16,0-4-140 16,0 5 68-16</inkml:trace>
          <inkml:trace contextRef="#ctx0" brushRef="#br0" timeOffset="50547.9704">14517 5401 912 0,'-73'30'340'0,"73"-30"-264"0,-73 30-24 16,44-17 44-1,14 4-64-15,-9 14-4 16,14-6-16-16,-4 14 0 16,18-4-8-16,16-1-12 15,4-3 4-15,10-10 40 0,5-3-24 0,0-23 24 16,5-3-20-16,-1-14-36 16,-4 0 12-16,-5-12 8 15,0 4 4-15,-10-22 24 16,-4 13-16-16,-6-30-12 15,-14 8-4-15,0-16 4 16,0 12 0-16,-4 4 60 16,-1 23-32-16,-5 12 8 15,5 13-24-15,-5 30-8 16,6 13 0-16,-6 31-4 16,5 3 0-16,-10 14 32 15,11-4-16-15,-16 16-4 16,20 5-8-16,-14 5 4 15,14-14-4-15,-5-17 32 16,5-13-20-16,-10-17-232 16,20-17 112-16,-10-22-300 15,9-13 228-15</inkml:trace>
          <inkml:trace contextRef="#ctx0" brushRef="#br0" timeOffset="50718.9266">14798 5530 1040 0,'54'-13'384'0,"-54"13"-300"0,92-8-20 16,-43 8 40 0,-1 8-68-16,15 1 4 15,-4 0-24-15,4-1 40 16,-5 1-28-16,1-5-84 0,-1 0 28 0,-10-4-316 16,1 0 188-1</inkml:trace>
          <inkml:trace contextRef="#ctx0" brushRef="#br0" timeOffset="50967.0859">15284 5388 808 0,'-24'26'300'0,"24"-26"-232"0,-10 38-20 0,-4-16 160 15,14 4-124-15,-20 17 44 16,6 13-76-16,-6 13 52 15,15 5-64-15,5 4-16 16,0-14-16-16,5-16 52 16,15-9-32-16,14-18 84 15,-5-3-60-15,5-18-176 16,0-9 64-16,0-4-192 16,0-4 144-16,5-1-656 15,-5 10 428-15</inkml:trace>
        </inkml:traceGroup>
      </inkml:traceGroup>
    </inkml:traceGroup>
    <inkml:traceGroup>
      <inkml:annotationXML>
        <emma:emma xmlns:emma="http://www.w3.org/2003/04/emma" version="1.0">
          <emma:interpretation id="{3629B5C2-08B7-4F4C-99CD-F6B5E6ECA1C3}" emma:medium="tactile" emma:mode="ink">
            <msink:context xmlns:msink="http://schemas.microsoft.com/ink/2010/main" type="paragraph" rotatedBoundingBox="2016,6924 8813,7032 8784,8864 1986,8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DA908F-D081-4CB2-B531-EEE8406CF5CD}" emma:medium="tactile" emma:mode="ink">
              <msink:context xmlns:msink="http://schemas.microsoft.com/ink/2010/main" type="line" rotatedBoundingBox="2016,6924 8813,7032 8784,8864 1986,8756">
                <msink:destinationLink direction="with" ref="{9D598635-D7AD-4D95-89FD-DC23FED46C7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94A566A-77F2-45E0-9FD1-3ED15D93A8B6}" emma:medium="tactile" emma:mode="ink">
                <msink:context xmlns:msink="http://schemas.microsoft.com/ink/2010/main" type="inkWord" rotatedBoundingBox="2016,6924 8813,7032 8784,8864 1986,875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2538.7974">787 6618 300 0,'-5'-30'112'0,"5"30"-88"0,-5-34-8 0,0 16 84 15,10 5-60-15,-5-12 8 16,0 7-28-16,-5-3-4 15,0 3-8-15,-9 1-16 16,-1 4 4-16,-14-4 4 16,10 8 0-16,-15 1 16 15,9 3-8-15,-9 1-20 16,5 8 4-16,-15-4 4 16,6 0 4-16,-21 0 0 15,6 5 0-15,-20 3 0 16,10 1 0-16,-15 4-20 15,5 4 12-15,5 0 20 16,15 5-4-16,-1 0 16 16,15 4-16-16,-4 4 24 15,18 4-20-15,-9 1 32 0,15-1-28 16,-5 5 20-16,4 4-20 0,1 5 0 16,9-5-8-16,0 5 36 15,10-5-20-15,5 0-12 16,5 0-8-16,4 5 4 15,1-5-4-15,0 9 16 16,-1-5-12-16,11 9-20 16,-1 1 4-16,10-1 12 15,10-9 0-15,9-4-12 16,5-4 4-16,10-9 28 16,5 1-12-16,10-14 4 15,-15 0-8-15,14-8-16 16,-9-1 4-16,20-8-4 15,4 5 0-15,14-10 16 16,-4 10-4-16,-5-5-28 16,-9 4 12-16,4-8-12 15,-10 4 12-15,1-9 0 16,-6 5 4-16,1-9 16 16,-10 4-4-16,-5-12-12 15,-10 3 4-15,-4-8 12 16,-1 5-4-16,-14-9-4 15,-5 4 4-15,-20-9 12 16,1 5-8-16,-10 4-20 16,5-4 4-16,-15-5 4 15,0 14 4-15,-10-5-12 16,6 13 8-16,-21-13 4 0,16 13 0 16,-15-4 8-16,9 8-4 15,-14-4-4-15,5 13 4 16,-15-9-4-16,10 9 0 0,-19-4 16 15,14 8-8-15,-19-4-28 16,19 9 8-16,-5 4 4 16,10 4 8-16,0 9-12 15,10 0 8-15,0 9 20 16,14 4-8-16,10 8-12 16,0-8 0-16,10-5 4 15,4 1 0-15,15-9-36 16,10-4 20-16,10-10-100 15,4-3 64-15,1-13-124 16,-6-1 96-16,1-7-48 16,-5-1 76-16,-1-5 72 15,-4 5-8-15,0-4 176 16,-10 8-104-16,0-8 76 16,0 9-92-16,5-5-20 15,0 4-28-15,5-13-8 16,0 9-4-16,0-8 4 15,5 4-8-15,-10-14-4 16,0 14 4-16,-5-9 4 16,-5 4-4-16,-9-3 8 15,-1 3-8-15,-9 0-20 16,5 5 8-16,-5 4 4 16,-5 9 4-16,-10 8 16 0,0 9-8 15,1 30 40-15,14 13-24 16,-15 31 20-16,0-1-24 0,0 9-16 15,1-8-8-15,-6 3 28 16,5-12-12-16,-4 4 32 16,4-4-28-16,-4 0 12 15,9-14-16-15,-5-3-8 16,10-22 0-16,-5-1-4 16,10-12 0-16,-5-13 0 15,0-4 0-15,5-22-88 16,5-4 48-16,-1-31-152 15,1 1 108-15,-10-31-84 16,5 9 96-16,-15-35-76 16,5 18 84-16,-14-39 8 15,9 21 32-15,0-4 140 16,6 22-64-16,4 8 152 16,9 26-120-16,6 5 76 15,14 16-92-15,24 5 52 16,6 14-68-16,9 7 32 15,9 14-48-15,-13 12-28 16,-1 10-8-16,-10 8 8 16,-9 4-4-16,-20 13 16 15,-4 0-12-15,-25 0-4 16,-5-8 0-16,-43-5-48 16,-1-4 24-16,-43-13-12 15,10-5 20-15,-20-12-8 16,19-5 8-16,1-12-36 0,29-1 28 15,4-4-12-15,15-4 20 0,15-5-64 16,19 13 44-16,20-21-12 16,9 13 24-1,39-9-12-15,10 4 16 0,34-3-16 16,0 3 16-16,19-8 8 16,-19 4 8-16,14-9-12 15,-14 9 8-15,5-8-4 16,-15 16 0-16,-14-7 24 15,-10-1-8-15,-20 4 48 16,-14 9-28-16,-20-4 4 16,-9 4-20-16,-15 0-8 15,-4 4 0-15,-16-4 4 16,1 9-4-16,-10 0-12 16,10 4 4-16,-10 0 20 15,9 4-8-15,-4-4 16 16,5 9-16-16,-5 4 24 15,9 4-20-15,-9 13 12 16,10 0-12-16,-6 5-16 16,6 12 0-16,0-8 12 15,4 13-4-15,5-17 16 16,5-1-12-16,10-12-20 16,5-1 4-16,9-16-32 15,11-5 24-15,13-22-64 0,1 1 44 16,9-18-52-16,-4 4 48 0,-10-12-4 15,-5 16 24-15,-5 5 108 16,-5 13-44-16,-9 9 104 16,0 13-84-16,-11 17 16 15,6 4-48-15,0 9-4 16,0 0-16-16,4 0 12 16,1-9-16-16,4-9 4 15,10-3-4-15,-4-14-60 16,4-4 28-16,-5-22-76 15,5 5 56-15,-5-22-36 16,1 0 48-16,4-17 28 16,5 13 4-16,10-4 20 15,-1 12-12-15,16 0 164 16,-1 14-96-16,0 4 112 16,1 8-108-16,-6 5 20 15,0 4-60-15,-4-5 4 16,-10 10-28-16,-10-5 8 15,-5 8-12-15,-14-8 28 16,-5 5-24-16,-10-5-12 16,0 4-8-16,-14-4 4 15,-1 0 0-15,-14 0-44 16,5 0 24-16,-15 0 16 16,10 4 4-16,-9 1-32 15,9 3 16-15,-5 5 4 16,15 9 12-16,4-1 8 0,10 5-4 15,10 0-12-15,5 4 4 0,10-4-16 16,4 5 12-16,10-10-128 16,1-4 76-16</inkml:trace>
          <inkml:trace contextRef="#ctx0" brushRef="#br0" timeOffset="103599.1491">4445 7016 652 0,'-19'0'244'0,"19"0"-192"0,-39 8-12 0,15-8-32 16,9 18-12-16,-14-5-32 15,5 4 20-15,-1 17-224 16,6-3 132-16,4 12-216 16,6 4 184-16,9 5 56 31,9 0 56-31,11-26 536 15,9 0-276-15,5 4 76 16,5-4-188-16,4-17-48 16,-9-1-44-16,10-16-28 15,0-5-4-15,9-13-128 16,1 4 72-16,4-21-216 16,0 8 156-16,-4-25-200 15,-1 8 184-15,-4-17 48 16,-1 13 56-16,-14-13 336 0,0 17-164 15,-14 9 196-15,-1 13-192 16,-19 17 120-16,0 17-152 16,-14 13 36-16,4 13-84 0,-5 14 4 15,6 3-36-15,-1 31-48 16,5 0 8-16,5 17-272 16,5-5 152-16,0-16-60 15,5-9 112-15,-6-18 20 16,1-12 32-16,-10-18-8 15,1-9 16-15,-11-25 0 16,0-4 8-16,-14-36 8 16,10 6 0-16,-10-18 44 15,9 8-24-15,-4 1 60 16,14 16-44-16,15 6-24 16,10 16-12-16,14 0 16 15,10 9-8-15,34-4-20 16,4 9 4-16,16-1 20 15,-1 5-4-15,-9-5 24 16,-11 9-20-16,-8-9 4 16,-21 9-8-16,-18-4 72 15,-6 8-44-15,-29 1 4 16,1 3-24-16,-16 14-4 16,6 4-4-16,4 13-8 15,6-1 4-15,18 10-16 16,-4 0 8-16,15-10 4 15,9-3 0-15,5-18 0 16,-5 0 0-16,-5-17-12 0,0-4 8 16,-14-17 4-16,5 3 0 15,-15-16-20-15,9 4 12 0,-18-18-68 16,9 13 44-16,-5-3-12 16,10 12 24-16,0-5-12 15,9 14 16-15,6 0 8 16,4 13 8-16,5-5 44 15,0 13-24-15,15 5 96 16,-5 4-64-16,-5 4 72 16,0 9-68-16,0 4 24 15,-10 5-48-15,-9-5-20 16,9-4-4-16,-14-4 0 16,14-5-4-16,-5-21 40 15,-4-1-20-15,9-29-12 16,-4 8-8-16,9-17-4 15,5 8 0-15,0-13 0 16,0 10 0-16,0 3-12 16,0 9 8-16,-5 13-180 15,-5 9 96-15,1 13-276 16,-11 8 200-16</inkml:trace>
        </inkml:traceGroup>
      </inkml:traceGroup>
    </inkml:traceGroup>
    <inkml:traceGroup>
      <inkml:annotationXML>
        <emma:emma xmlns:emma="http://www.w3.org/2003/04/emma" version="1.0">
          <emma:interpretation id="{52E78A90-9BD1-4457-84B1-40D951C8BA28}" emma:medium="tactile" emma:mode="ink">
            <msink:context xmlns:msink="http://schemas.microsoft.com/ink/2010/main" type="paragraph" rotatedBoundingBox="5392,8500 17573,8357 17601,10810 5421,109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C9A086-F0FB-4ECF-AF5E-C6F561D4A96A}" emma:medium="tactile" emma:mode="ink">
              <msink:context xmlns:msink="http://schemas.microsoft.com/ink/2010/main" type="inkBullet" rotatedBoundingBox="5400,9156 7632,9130 7647,10424 5415,10450"/>
            </emma:interpretation>
          </emma:emma>
        </inkml:annotationXML>
        <inkml:trace contextRef="#ctx0" brushRef="#br0" timeOffset="123124.9041">3823 9218 176 0,'20'-34'64'0,"-20"34"-48"0,14-39-8 0,-14 13 148 15,0 9-88-15,-14-27 112 16,-1 6-100-16,-19-27 72 15,5 4-88-15,-15-3 4 16,5 12-44-16,-9 0 12 16,19 22-20-16,-25-5-8 15,20 5-4-15,-19 8 28 16,9 5-16-16,-19 8-12 16,9 9-8-16,-9 13 28 15,10 13-12-15,-5 35 12 0,19 16-12 16,14 6 28-16,25-1-24 15,15-13-24 1,9 0 4-16,20 0 0 16,9-4 4-16,11-5 0 15,-6-4 0-15,24-8 24 16,-9-5-12-16,24-26 4 0,-4-4-8 16,9-13 20-16,-15-8-16 15,-4-18-4-15,-15 4-4 16,-15-8 28-16,-9 4-16 0,-15-4-32 15,-5 4 8-15,-19-4-88 16,0 4 56-16,-34 0-72 16,-5 8 64-16,-39-3-64 15,0 12 64-15,-19 1 12 16,14 8 24-16,5-9 92 16,20 18-48-16,4-5 72 15,20 0-64-15,5 1 36 16,14 3-44-16,15 14 44 15,10-5-44-15,28 26-8 16,6-4-12-16,14 17 16 16,5 18-16-16,0-1-4 15,-5-4-4-15,-4 0 12 16,-6-4-8-16,-14-13 16 16,5-9-16-16,-20-8 16 15,10-5-16-15,-20-13-172 16,11-4 92-16,-6-13-388 15,-4-4 256-15</inkml:trace>
        <inkml:trace contextRef="#ctx0" brushRef="#br0" timeOffset="123500.4031">4975 9248 780 0,'9'0'288'0,"-9"0"-224"0,39 0-20 0,-5 0-64 16,5 0 0-16,34-12-168 15,0 7 104-15</inkml:trace>
        <inkml:trace contextRef="#ctx0" brushRef="#br0" timeOffset="123340.9788">5033 9106 768 0,'15'-4'284'0,"-15"4"-220"0,29 0-20 0,-10 0 12 15,5 0-40-15,15-9 4 16,0 5-12-16,10-1-96 16,4 10 52-16</inkml:trace>
      </inkml:traceGroup>
      <inkml:traceGroup>
        <inkml:annotationXML>
          <emma:emma xmlns:emma="http://www.w3.org/2003/04/emma" version="1.0">
            <emma:interpretation id="{9FF3F5AE-BC36-4A26-8BA8-88940DA99039}" emma:medium="tactile" emma:mode="ink">
              <msink:context xmlns:msink="http://schemas.microsoft.com/ink/2010/main" type="line" rotatedBoundingBox="8471,8464 17573,8357 17601,10810 8500,10917"/>
            </emma:interpretation>
          </emma:emma>
        </inkml:annotationXML>
        <inkml:traceGroup>
          <inkml:annotationXML>
            <emma:emma xmlns:emma="http://www.w3.org/2003/04/emma" version="1.0">
              <emma:interpretation id="{D6E8674D-18E2-49D0-8423-F70B59D45A8F}" emma:medium="tactile" emma:mode="ink">
                <msink:context xmlns:msink="http://schemas.microsoft.com/ink/2010/main" type="inkWord" rotatedBoundingBox="8478,9103 11099,9072 11116,10539 8496,10570"/>
              </emma:interpretation>
            </emma:emma>
          </inkml:annotationXML>
          <inkml:trace contextRef="#ctx0" brushRef="#br0" timeOffset="123843.8163">6971 8735 684 0,'-19'-26'252'0,"19"26"-192"0,-24-26-20 0,9 13 68 15,-9 4-68-15,-15-8 60 16,0 4-56-16,-19 0 16 16,4 9-40-16,-14 4-8 15,15 8-8-15,-25 18 12 16,10 9-8-16,-5 21 24 15,5 4-20-15,5 9 4 16,10-4-8-16,28 0-24 16,21-9 8-16,18-4 32 15,25-9-16-15,14-8 44 16,11-5-28-16,28-13-164 16,10 0 76-16,24-4-284 15,-19-4 196-15</inkml:trace>
          <inkml:trace contextRef="#ctx0" brushRef="#br0" timeOffset="124248.3931">7268 8540 736 0,'0'5'272'0,"0"-5"-208"0,-5 25-20 0,5 10 64 15,5 8-68 1,-5 31 8-16,19 3-28 0,1 10-4 16,-1-5-8-16,10-4 4 15,0-14-8-15,10 1 32 16,-10-9-20-16,15-13 4 16,5-4-12-16,-1-26 64 15,-4-4-40-15,-5-22 32 16,5-4-36-16,4-31 52 15,1 1-44-15,4-44-16 16,-4 0-12-16,14-21 0 16,5 21-4-16,-5 5-20 15,-9 25 8-15,-6 5 4 16,-4 22 4-16,-15-1 0 16,0 18 0-16,-9 0-20 15,-1 8 12-15,-4 5-68 16,-6 4 44-16,-9 4-384 15,0 9 232-15</inkml:trace>
          <inkml:trace contextRef="#ctx0" brushRef="#br0" timeOffset="147504.6382">8691 9499 236 0,'0'-30'88'0,"10"21"-68"0,0-4-4 0,-5 9 96 16,0 0-64-16,-5 4 60 16,9 8-64-16,1 9 68 15,0 14-64-15,-1 8 20 16,1 12-40-16,-5-3 8 16,-5-1-20-16,0 1 0 0,-10-1-8 15,-4 1-112-15,-6-9 56 16,1 0-112-1,-10-1 92-15,4-7-128 16</inkml:trace>
        </inkml:traceGroup>
        <inkml:traceGroup>
          <inkml:annotationXML>
            <emma:emma xmlns:emma="http://www.w3.org/2003/04/emma" version="1.0">
              <emma:interpretation id="{7F302B10-7A94-4AE6-9DA6-E99966E24D2E}" emma:medium="tactile" emma:mode="ink">
                <msink:context xmlns:msink="http://schemas.microsoft.com/ink/2010/main" type="inkWord" rotatedBoundingBox="12710,9151 14685,9127 14698,10221 12722,1024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48316.799">10601 8717 456 0,'-25'-21'168'0,"25"25"-128"0,5 0-16 0,15 1 52 15,4-5-48-15,10 0 32 16,5-5-32-16,9-3 28 15,11-5-32-15,-1-5-4 0,5 1-12 16,-4 0 4 0,9 4-8-16,0-4-80 15,-10 4 40-15,-19 4-108 0,-20 0 80 16,-19 9-172-16,-19 5 132 16,-6 3-56-16,-13 10 92 15,-6 3 136 1,10 14-32-16,-5 25 220 0,5 18-144 15,0 0 48-15,0 4-96 16,5-9-28-16,9-4-24 16,-4 0-12-16,-10 1 4 15,0-1-32-15,-5 0 16 0,5-13-40 16,0-17 32-16,0 0-116 16,-5-22 76-1,5-4-184-15,-5-17 136 16,1-5-12-16,4-17 452 31,-5 13-176-31,14 13 100 16,11 9-152-16,4 4 20 15,15 13-76-15,10 4 0 16,14 0-28-16,14-4 40 0,16-13-32 16,4 4 12-16,5-13-24 15,0-4 0-15,0-8-8 16,-5-1 4-16,0-4-8 15,-4 5-12-15,-1-1 4 16,-10 5-60-16,-9 4 36 16,-5 4-68-16,-5 9 56 15,1 0-316-15,-1 4 196 16,14-4-188-16</inkml:trace>
          <inkml:trace contextRef="#ctx0" brushRef="#br0" timeOffset="148778.5284">11791 9296 624 0,'-19'17'228'0,"19"-8"-176"0,9-5-16 0,1 5 52 16,9-9-56-16,20 0 32 0,15-9-36 16,14 5-8-1,-5-5-12-15,15-4-120 16,4 0 60-16,1 0-172 15,-5 0 124-15</inkml:trace>
          <inkml:trace contextRef="#ctx0" brushRef="#br0" timeOffset="148616.0956">12068 9063 716 0,'-5'-9'264'0,"5"9"-204"0,15 0-16 15,-6 0 0 1,16 0-32-16,-1 0-20 0,15 0 0 0,0 0-112 16,0 0 68-16,-1 0-164 15,-4 9 120-15</inkml:trace>
        </inkml:traceGroup>
        <inkml:traceGroup>
          <inkml:annotationXML>
            <emma:emma xmlns:emma="http://www.w3.org/2003/04/emma" version="1.0">
              <emma:interpretation id="{26730EBD-27D0-4073-96AD-C6ACE1179173}" emma:medium="tactile" emma:mode="ink">
                <msink:context xmlns:msink="http://schemas.microsoft.com/ink/2010/main" type="inkWord" rotatedBoundingBox="15790,8378 17573,8357 17601,10810 15819,1083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50167.9722">13540 9136 664 0,'-73'0'244'0,"73"0"-188"0,0 9-16 15,10-9 76 1,9 4-72-16,30 0 44 15,4 9-52-15,45-13 32 16,-1 5-36-16,48-5 0 16,16 0-20-16,23-9 12 0,-18 9-16 15,18-9 24-15,-28 9-20 16,-1-4 4-16,-24 8-8 16,-34-8-96-16,-19 0 52 15</inkml:trace>
          <inkml:trace contextRef="#ctx0" brushRef="#br0" timeOffset="150689.3709">14142 9620 332 0,'-106'13'120'0,"106"-13"-92"16,-64 30-8-16,26-13 192 15,-1 5-120-15,-20 8 88 16,16 0-108-16,-16 1 16 16,6 3-52-16,4 5-4 15,15-4-20-15,15 3-24 16,14-3 4-16,15 0 32 15,9-5-16-15,10-9 36 16,10 1-28-16,5-22-32 16,5 0 8-16,-1-22-16 15,-4 1 12-15,4-22-64 0,6 4 44 16,-15-39-68 15,0 9 60-31,-15-30-60 0,5 12 56 0,-19 5 76 0,-1 17-16 16,-9 9 84-16,0 22-52 0,-9 3 28 15,-1 19-44-15,-9 12 52 16,9 12-48-16,-14 27 0 16,4 13-20-16,1 22 16 15,-1-1-20-15,11 5 24 16,-1-9-24-16,-10-4 24 16,16-5-24-16,-6-4 4 15,5-4-8-15,-5-4 28 16,10-5-20-16,-5-4-68 15,5-9 28-15,0-17-140 16,10-5 88-16</inkml:trace>
          <inkml:trace contextRef="#ctx0" brushRef="#br0" timeOffset="149291.5395">13929 8536 340 0,'5'-30'128'0,"-5"30"-100"0,-5-18-8 0,0 1 112 15,0 13-76-15,-10-13 48 16,6 8-60-16,-16-4 12 16,11 4-36-16,-15 5 44 15,4 4-36-15,-18 9 48 16,9 4-44-16,-15 8-16 15,10 1-8-15,0 4 16 16,15 0-12-16,9 0-20 16,11-1 0-16,13-3 56 15,11-9-24-15,9-9-28 16,5 1 0-16,5-18-52 16,5 4 28-16,-6-13-36 15,1 5 32-15,-5-30-8 16,0 3 24-16,-9-29-80 15,-1 4 56-15,-10-35-20 16,6 18 36-16,-10 0 112 16,4 16-48-16,-9 23 116 15,0 8-84-15,-10 18 32 16,0 16-60-16,-5 31 12 16,1 22-36-16,-16 21-8 15,11 4-8-15,-6 9 12 16,11-8-8-16,-11-5 4 15,11-13-4-15,-6-4 12 16,10-5-12-16,-5 1-4 16,10-14 0-16,0-12-192 0,10-5 104 0</inkml:trace>
          <inkml:trace contextRef="#ctx0" brushRef="#br0" timeOffset="150887.8911">14298 9736 548 0,'-15'-17'204'0,"15"17"-156"0,20 9-16 16,-1-5 72 0,-4 5-64-16,14-1 60 15,10 5-56-15,5-4 24 16,9 8-40-16,10-17 8 16,10 9-20-16,5-9 28 0,-5 4-28 0,4-4 32 15,-9 0-32-15,-29-4-56 16,0 4 16-16,-19-4-272 15,-16 4 164-15</inkml:trace>
          <inkml:trace contextRef="#ctx0" brushRef="#br0" timeOffset="149816.9371">14696 7802 808 0,'-5'-9'300'0,"5"9"-232"0,-19 0-20 0,9 13 0 15,-4 4-36-15,-20 35-4 16,5 9-4-16,-20 25 20 16,10 5-12-16,-9-1-12 15,9-8-4-15,10 1 12 16,14-14-4-16,15 4-12 15,15-4 4-15,19-4 4 16,4-18 0-16,16-12 60 16,-1-22-32-16,25-22-12 15,0-12-8-15,19-18 24 16,-10-9-16-16,-4-16-24 16,-10 3 4-16,-25-17 8 15,-9 5 0-15,-24-1-12 16,-10 5 4-16,-34 9-16 15,-1 17 12-15,-33 8-100 16,-10 18 56-16,-9 8-92 16,14 22 84-16,0-4-16 0,19 8 48 15,1-4-20-15,18 4 28 16,6 5 96-16,14 4-36 16,15 8 80-16,10 1-68 0,14 4 16 15,5 0-36 1,15 0-4-16,4-5-16 15,5 5-8-15,1-4 0 0,-1 3 40 16,-9 1-24-16,-6 0 24 16,-9 0-24-16,-5-4-184 15,1 3 88-15,-16-3-396 16,-4-5 264-16</inkml:trace>
          <inkml:trace contextRef="#ctx0" brushRef="#br0" timeOffset="151178.6654">14779 9473 332 0,'-24'0'120'0,"24"0"-92"0,-25 35-8 0,16-5 176 15,4 0-112-15,-10 18 88 16,1-1-100-16,-6 9 68 16,10-4-80-16,-9 4 4 15,9-8-40-15,-9 4 4 16,9-1-16-16,0 5-16 15,10-8 0-15,0-1 20 16,15-8-8-16,9 0 32 16,-4-17-24-16,19-14-100 15,14 1 40-15</inkml:trace>
        </inkml:traceGroup>
      </inkml:traceGroup>
    </inkml:traceGroup>
    <inkml:traceGroup>
      <inkml:annotationXML>
        <emma:emma xmlns:emma="http://www.w3.org/2003/04/emma" version="1.0">
          <emma:interpretation id="{49BC987F-5A21-4A17-9774-24E73B897A61}" emma:medium="tactile" emma:mode="ink">
            <msink:context xmlns:msink="http://schemas.microsoft.com/ink/2010/main" type="paragraph" rotatedBoundingBox="5143,10667 20917,11160 20845,13457 5071,129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D687B7-5869-43C6-8949-FDCE503BDB0F}" emma:medium="tactile" emma:mode="ink">
              <msink:context xmlns:msink="http://schemas.microsoft.com/ink/2010/main" type="line" rotatedBoundingBox="5143,10667 20917,11160 20845,13457 5071,12964"/>
            </emma:interpretation>
          </emma:emma>
        </inkml:annotationXML>
        <inkml:traceGroup>
          <inkml:annotationXML>
            <emma:emma xmlns:emma="http://www.w3.org/2003/04/emma" version="1.0">
              <emma:interpretation id="{3C11B09F-5461-44AD-8A01-365942702C54}" emma:medium="tactile" emma:mode="ink">
                <msink:context xmlns:msink="http://schemas.microsoft.com/ink/2010/main" type="inkWord" rotatedBoundingBox="5137,10843 7660,10922 7606,12629 5084,1255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98839.2505">3201 11136 228 0,'-68'-74'84'0,"34"48"-64"16,-14-4-8-16,23 13-4 0,-13 13-8 15,-6 12 52-15,0 22-28 16,-4 18 148-16,14 21-96 15,4 9 56-15,11-1-76 16,14 10 12-16,10 12-40 16,29-4 28-16,34-13-32 15,15-21 4-15,38-22-16 0,-19-35 64 16,20-21-44-16,4-40 40 16,29-7-40-16,-28-1 36 15,-6-13-40-15,-29-34 4 16,-9-35-20-16,-25 9 28 15,-19 4-24-15,-15 9 4 0,-14 0-12 16,-24 4-40-16,-11 21 16 16,-23 14-72-16,-11 30 48 15,-18 26-96-15,-11 30 76 16,1 25-296 0,9 19 196-16,10 3-200 15</inkml:trace>
          <inkml:trace contextRef="#ctx0" brushRef="#br0" timeOffset="199030.7603">3201 10682 592 0,'-9'22'220'0,"23"-1"-172"0,15 31-12 0,-4-4 84 16,14 34-72-16,9 17 24 15,10 0-40-15,1-8-4 0,9-4-16 16,14 3 12-16,11 5-16 0,-11-4 4 31,-19-9-4-31,-4-4-8 0,-6-14 4 0,-24-12-16 16,-9-8 8-16,9-10-156 15,-15 1 88-15,-4-9-376 16,-10-1 248 0,5-3-24-16</inkml:trace>
          <inkml:trace contextRef="#ctx0" brushRef="#br0" timeOffset="199400.2449">4897 11192 768 0,'15'-26'284'0,"4"30"-220"0,5 5-20 0,1 0 4 15,9-5-36-15,4 9-108 16,6 0 48-16,14 0-316 16,-9 4 204-16,-5 5-160 15</inkml:trace>
          <inkml:trace contextRef="#ctx0" brushRef="#br0" timeOffset="199499.5095">4931 11386 496 0,'-24'9'184'0,"38"-1"-140"0,-4 5-16 16,0 0-12-16,4 0-16 16,11 0-144-16,23-4 80 15,20-5-212-15,24 1 156 16,6-1 20-16</inkml:trace>
        </inkml:traceGroup>
        <inkml:traceGroup>
          <inkml:annotationXML>
            <emma:emma xmlns:emma="http://www.w3.org/2003/04/emma" version="1.0">
              <emma:interpretation id="{029181DC-2055-4034-8855-25D454F0382E}" emma:medium="tactile" emma:mode="ink">
                <msink:context xmlns:msink="http://schemas.microsoft.com/ink/2010/main" type="inkWord" rotatedBoundingBox="8370,11165 11473,11261 11431,12612 8328,1251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99692.5216">6826 10950 508 0,'24'-39'188'0,"-34"35"-148"0,-14-13-8 0,0 17 28 16,-25 17-40-16,-19 13 36 16,-5 18-32-16,-29 12 100 15,-5 5-68-15,-4 8 48 0,9-8-64 16,19 0-20-16,25 0-12 15,24-5 0-15,34-4-4 16,34-8-12-16,24-1 4 16,25-12 4-16,-6-22 0 15,40-18-116-15,43-16 64 16,1-5-304-16</inkml:trace>
          <inkml:trace contextRef="#ctx0" brushRef="#br0" timeOffset="200032.4263">7506 10648 496 0,'-34'-9'184'0,"34"18"-140"0,-10 30-16 15,10-9 64-15,0 48-56 16,10 25 4-16,0 9-24 15,4-4 24-15,1-13-24 16,4-8 40-16,6-9-32 0,-1-9 64 16,10-13-48-16,-10-17 96 15,10-18-76-15,5-25 52 0,-5-13-68 16,15-14 24-16,-15-12-40 16,9-22 16-16,-4-25-24 15,5-14-72-15,-5 5 28 16,-5 8-160-16,0 26 104 15,-10 14-328-15,0 12 228 16</inkml:trace>
          <inkml:trace contextRef="#ctx0" brushRef="#br0" timeOffset="200671.628">8142 11853 488 0,'0'-26'180'0,"10"4"-140"0,0-12-12 16,-10 16 92-16,0-8-72 15,0-4 24-15,-10 4-40 16,0 5-20-16,-4 3-8 16,-6 14-4-16,-9 13 0 0,-5 12 16 15,10 14-8-15,9 4-28 0,-4 0 8 16,9-1 48-16,10-3-16 16,10-9 0-16,9-9-12 15,6-8 4-15,4-9-8 16,15-13 24-16,4-9-16 15,10-12-4-15,-9-10-4 16,4-7-4-16,-14-5 0 16,5 4-44-16,-15 4 24 15,-5 1-48-15,-14-1 40 16,0 18 24-16,-20 8 4 0,10 5 56 16,-24 17-32-16,0 9 52 15,-10 4-44-15,0 26 12 16,4 8-28-16,1 22 28 15,15 5-28-15,4-5-4 16,5-9-8-16,10-8-4 16,5-5 0-16,-1-8 44 15,6-17-24-15,9 4-184 16,1-5 88-16,-1-12-564 16,10 0 356-1,-10-5 124-15</inkml:trace>
          <inkml:trace contextRef="#ctx0" brushRef="#br0" timeOffset="200951.3726">8823 11727 572 0,'0'-30'208'0,"0"9"-160"0,-10-5-12 0,-5 17-48 16,1 0 0-16,-11 5 4 15,-4 8 8-15,-10 9 32 16,5 13-16-16,-14 9 56 0,14 8-40 15,9-4 4-15,1 0-24 16,24 0 0-16,0-1-4 16,24-16-8-16,1 0 4 15,-1-14 28-15,20-3-16 16,-10-10 4-16,-5-3-12 16,15-5-40-16,-20 4 16 0,0-8-28 15,-9-1 24-15,-5 1 0 31,-1 9 12-31,-9 8 16 0,0 0-4 16,10 8 8-16,5 9-8 16,-1-4 8-16,20-8-8 15,0 3-28-15,10 1 12 0,9-5-488 16,6 14 272 0</inkml:trace>
        </inkml:traceGroup>
        <inkml:traceGroup>
          <inkml:annotationXML>
            <emma:emma xmlns:emma="http://www.w3.org/2003/04/emma" version="1.0">
              <emma:interpretation id="{7D86A24A-6F5A-488E-B79A-E976687AAAFD}" emma:medium="tactile" emma:mode="ink">
                <msink:context xmlns:msink="http://schemas.microsoft.com/ink/2010/main" type="inkWord" rotatedBoundingBox="12447,12755 12579,12760 12566,13196 12434,1319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02163.5991">10241 12189 612 0,'-10'0'228'0,"1"31"-180"0,4 33-12 16,0-16-16-16,-10 25-20 15,-4 1-388-15,-15 4 212 16,-15-14-52-16</inkml:trace>
        </inkml:traceGroup>
        <inkml:traceGroup>
          <inkml:annotationXML>
            <emma:emma xmlns:emma="http://www.w3.org/2003/04/emma" version="1.0">
              <emma:interpretation id="{DEA39F01-125A-45D8-A278-F3A00903329B}" emma:medium="tactile" emma:mode="ink">
                <msink:context xmlns:msink="http://schemas.microsoft.com/ink/2010/main" type="inkWord" rotatedBoundingBox="14015,11863 17722,11979 17686,13137 13979,1302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03988.9579">13205 11982 612 0,'-44'-8'228'0,"49"16"-180"0,14-4-12 0,-4 1 52 0,9-5-56 16,20 0-12-16,24-5-12 16,15 5-20-16,-1 5 8 15,-4-5-252-15,-5 8 140 16,-10-8-272-16</inkml:trace>
          <inkml:trace contextRef="#ctx0" brushRef="#br0" timeOffset="203836.051">13341 11555 684 0,'44'-5'252'0,"-10"10"-192"0,14-5-20 0,-14 0-20 16,5 0-20-16,5 8 0 15,4 10 0-15,-9-10-188 16,-5 5 104-16,0 13-352 16</inkml:trace>
          <inkml:trace contextRef="#ctx0" brushRef="#br0" timeOffset="205695.2453">15080 11486 248 0,'24'-9'92'0,"-4"5"-72"0,-6-9-4 0,1 8 88 16,-15 1-60-16,10-5 68 16,-10 1-60-16,0-1 4 0,0 0-32 15,-15 1-4-15,-4 3-12 16,-15 1 20-16,-15 4-16 15,-14 4-64-15,-5 5 24 16,0 8-16-16,10 1 28 16,-6-1 0-16,-4 13 8 15,5 18 96-15,-5 16-48 16,0 14 88-16,10 9-72 16,19-5 16-16,15-5-40 15,29-3 4-15,29 3-20 0,9-3 20 16,11-1-24-16,9-8-12 15,15-22-4-15,14-12 20 16,15-14-8-16,0-9 40 16,0-12-24-16,-25-9-24 0,-9-8 0 15,-10-10-388 1,-9-3 212-16,4 12-240 16</inkml:trace>
          <inkml:trace contextRef="#ctx0" brushRef="#br0" timeOffset="203684.147">11660 12293 572 0,'-15'0'208'0,"20"9"-160"0,10-1-12 0,-1 5 84 16,11 5-72-16,13-1 60 15,21-4-64-15,23 4-4 16,1 0-24-16,-10 5-4 0,0-5-4 0,-15-8-8 16,-5 4 4-16,-9-9 20 15,-5-4-12-15,-5 0-208 16,0-8 108-16,0-1-476 16</inkml:trace>
          <inkml:trace contextRef="#ctx0" brushRef="#br0" timeOffset="203383.3456">11728 11460 340 0,'-10'-13'128'0,"10"13"-100"0,10-5-8 0,4 5 132 16,6 0-88-16,14 0 60 0,14-4-68 16,20 4-16-16,5 0-24 15,10 0-12-15,-10 0 0 16,-5-4 12 0,0 4-8-16,-5-9 16 0,-5 0-16 15,-9 9-12-15,-15-13 0 16,0 9-128-16,-24 4 72 15,-20 4-216-15,0 1 156 16,-14 3-120-16,9-8 140 16,-19 9 60-16,10 8 28 15,-10 5 100-15,0 4-44 16,10 30 112-16,-10 17-88 16,9 9-44-16,11 5-16 15,-6-9-8-15,11-9 0 16,4-9-108-16,-5-4 60 0,5-8 12 15,-14-9 20-15,-1-1-100 16</inkml:trace>
        </inkml:traceGroup>
        <inkml:traceGroup>
          <inkml:annotationXML>
            <emma:emma xmlns:emma="http://www.w3.org/2003/04/emma" version="1.0">
              <emma:interpretation id="{60E30C13-52EA-418C-A8AC-152A67006B57}" emma:medium="tactile" emma:mode="ink">
                <msink:context xmlns:msink="http://schemas.microsoft.com/ink/2010/main" type="inkWord" rotatedBoundingBox="18373,11080 20917,11160 20845,13457 18301,1337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08989.0986">16912 12565 508 0,'-5'-13'188'0,"10"13"-148"0,0-4-8 0,4 4 96 15,6 0-76-15,9 0 52 16,15 0-64-16,15-4 32 0,23-5-40 16,1 0 16-16,0-4-28 0,-10 5 16 15,-10-1-20-15,-9 0 8 16,-11 1-12-16,-13 3-120 16,-11 5 56-16,-14 0-356 15,-5 9 224 1,-14-5-164-16</inkml:trace>
          <inkml:trace contextRef="#ctx0" brushRef="#br0" timeOffset="209298.4228">17145 12198 508 0,'-39'13'188'0,"29"4"-148"0,-9 22-8 0,9-9 88 16,-4 18-72-16,-1 8 76 16,-4 5-68-16,4 3 24 15,0-3-48-15,1-9 0 0,4-5-20 16,0-8 20-16,1-5-20 16,9-8 12-16,5-4-12 15,9-5 0-15,10-8-4 16,15-5 20-16,15 1-16 15,14-5-20-15,5 0 0 16,-10 0-208-16,-5 0 120 0,-4 0-464 16</inkml:trace>
          <inkml:trace contextRef="#ctx0" brushRef="#br0" timeOffset="206311.8874">16387 11244 268 0,'15'-31'100'0,"-6"18"-76"16,-4-8-8-16,-5 12 44 0,-10-4-36 16,1-4 24-16,-11 0-28 15,-4 4 16-15,-5 4-20 16,0 9 20-16,-5 13-24 16,0 9 56-16,-5 8-36 15,0 9 56-15,5 0-52 16,0-5-16-16,0-4-12 15,10 1 0-15,9-5-4 16,15-5 24-16,15-4-16 0,-6-8 12 16,25-9-12-16,-9-4 12 0,14-9-16 15,4-9 16-15,-4-8-16 16,10-18-12-16,-10-3 0 16,-10-23-40-16,-10-8 24 15,-4 0-116-15,-10 4 76 16,-5 9 36-16,-5 22 16 15,-5 8 64-15,-5 4-32 16,1 22 52-16,-1 5-44 16,-4 8 20-16,4 17-32 15,1 18 36-15,-1 29-32 16,5 10 32-16,1 12-32 0,4-8-12 16,0 4-8-16,5-17 12 15,5-18-8-15,-5-4 16 16,0-8-16-16,0-5 32 15,10-4-24-15,-10-9-4 16,4-4-8-16,1-8-180 16,10-14 96-16,-1-4-400 15,20-4 268 1,15-5-20-16</inkml:trace>
          <inkml:trace contextRef="#ctx0" brushRef="#br0" timeOffset="208154.2924">16125 11913 340 0,'0'-9'128'0,"5"5"-100"0,4 4-8 16,-9 0 112-16,0 0-76 16,0 0 92-16,0 0-84 15,0 0 40-15,10 4-64 16,0 1 24-16,4 3-36 16,11 1 16-16,9-5-24 0,19 5 16 15,25-5-20-15,24 5 8 0,14-18-12 16,30 5 28-16,58-5-24 15,0 1 32-15,10-1-32 16,5 5 32-16,-20 4-32 16,-34 0 4-16,-24-5-12 15,-15 1 4-15,-19 0-8 16,-24-5 8-16,-20 1-8 16,-19-1 32-16,-15 5-20 15,-15-1-252-15,-28 10 128 16,-6 3-424-1,-9 1 296-15,-5 8-60 16</inkml:trace>
          <inkml:trace contextRef="#ctx0" brushRef="#br0" timeOffset="208797.5893">16805 12578 456 0,'-15'0'168'0,"20"4"-128"0,5 5-16 16,-15-9 112-16,0-4-80 15,-5 4 32-15,1 0-52 0,-11 0 20 16,-9 0-28-16,-5 4-16 0,-14 5-8 15,-6 4-16-15,-4 0 8 16,0 4 40-16,4 4-24 16,5 1 24-16,15 0-20 15,10-1 28-15,5-3-28 16,14-1-4-16,15-4-8 16,9-5 4-16,10-3-4 15,10-5 8-15,5 0-8 16,9-5 24-16,1-8-16 15,-6 0-12-15,-9-8-4 16,0-9-40-16,-5-5 24 0,-10-12-116 16,-4-18 76-16,-11 4 0 15,-9 1 36-15,0 12 24 32,0 10 4-32,-4 3 40 0,-6 13-20 15,0 9 32-15,-4 13-32 16,-6 18 48-16,1 16-40 15,-1 14 20-15,1 12-32 0,-1 1-16 16,1-5-8-16,4 0 28 16,1-9-12-16,-1-12 40 15,1-9-28-15,-1 4 12 16,5-13-20-16,1 1-124 16,4-5 60-16,10-5-292 15,9-8 192-15,11 0-324 16</inkml:trace>
          <inkml:trace contextRef="#ctx0" brushRef="#br0" timeOffset="206668.337">16800 10656 444 0,'-5'13'164'0,"0"5"-124"0,0 20-16 16,1-7 96-16,4 38-72 0,0 21 24 16,0 5-40-16,9 0 12 15,1-12-24-15,5-14 8 0,-1-13-16 16,1-9 44-16,-6-12-28 15,6-9 28-15,0-9-28 16,-6-13 44-16,16-12-40 16,-1-10 4-16,0-16-24 15,20-31 28-15,5-39-24 16,4-12-4-16,5 4-8 16,-4 17-24-16,-6 12 12 15,-9 6 12-15,-5 16 0 0,-5 14-28 16,-4 8 12-16,-11 17-108 15,-4 14 64-15,-10 8-308 16,0 8 200 0,0 14-228-16</inkml:trace>
          <inkml:trace contextRef="#ctx0" brushRef="#br0" timeOffset="207588.2847">17446 11460 364 0,'0'-18'132'0,"0"10"-100"0,0-5-12 0,0 13 124 16,0-9-84-16,0 0 20 15,-5-8-48-15,-14 4-12 16,-1 13-12-16,1-4-8 16,-15 4 4-16,-10 9 28 0,5 4-16 15,-4 4 12-15,9 4-16 16,19 5 28-16,5 0-24 16,10 0 12-16,25-9-16 15,9-4 12-15,14-4-16 0,-4-13 24 16,5-5-20-1,-1-8-4-15,6-1-4 0,-16-3 4 16,-13-5-4-16,-1 4-20 16,0-16 8-16,-14 3-12 15,-5-21 8-15,-5 13-28 16,-5-5 24-16,0 14 24 16,0 12-4-16,-14 31 44 15,-1 21-16 1,1 9-16-16,4-9-12 15,1 4 0-15,4 5 20 16,0-8-12-16,10-1 4 16,0 4-8-16,10-3 20 15,0-10-16-15,-5 5-48 16,14-4 20-16,-4 4-200 0,9-13 120 16,0 4-268-1,10-17 208-15,5 0-80 16,5-9 140-16,0-4 84 15,14-4 8-15,-9-5 196 16,-1-4-104-16,1 1 172 16,-15-1-148-16,0-5 60 15,-10 6-100-15,-14-6-4 16,-20-8-44-16,0 5-20 16,-14-1-8-16,-10 14-4 0,-10 12 0 15,-4 18 16-15,-1 4-4 16,5 13 24-16,10 4-16 0,5 0 4 15,15-4-8-15,14 0 12 16,0 4-12-16,24-13 24 16,0 1-20-16,10-5 24 15,10-5-24-15,-5 1 24 16,-5-5-24-16,5-4-32 16,-10 0 12-16,-15-4-104 15,1-5 60-15,-5 1-48 16,-20-1 60-16,5 0 48 15,-5 5-4-15,1 4 20 16,4 9-12-16,5-1 28 16,5 5-24-16,4 5-4 15,16-1-8-15,9 4 12 16,5-3-8-16,-5-5-216 16,0 0 116-16,-5 0-328 15</inkml:trace>
        </inkml:traceGroup>
      </inkml:traceGroup>
    </inkml:traceGroup>
    <inkml:traceGroup>
      <inkml:annotationXML>
        <emma:emma xmlns:emma="http://www.w3.org/2003/04/emma" version="1.0">
          <emma:interpretation id="{F7EC6155-5B9B-43F6-9E17-1DAEDFA860CC}" emma:medium="tactile" emma:mode="ink">
            <msink:context xmlns:msink="http://schemas.microsoft.com/ink/2010/main" type="paragraph" rotatedBoundingBox="5779,13897 16350,13720 16387,15944 5816,161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99C756-A8E7-4169-8B25-0D13AB568264}" emma:medium="tactile" emma:mode="ink">
              <msink:context xmlns:msink="http://schemas.microsoft.com/ink/2010/main" type="inkBullet" rotatedBoundingBox="5784,14194 8197,14153 8218,15414 5805,15454"/>
            </emma:interpretation>
            <emma:one-of disjunction-type="recognition" id="oneOf17">
              <emma:interpretation id="interp21" emma:lang="" emma:confidence="1">
                <emma:literal/>
              </emma:interpretation>
            </emma:one-of>
          </emma:emma>
        </inkml:annotationXML>
        <inkml:trace contextRef="#ctx0" brushRef="#br0" timeOffset="225558.9103">3449 13843 392 0,'24'104'148'0,"-14"-30"-116"0,14 12-8 0,-4-43 48 16,4-4-44-16,5 0 60 15,0-9-52-15,6-4 64 16,-6-9-60-16,0-8 44 0,5-9-48 16,-5-9 8-16,5-8-28 0,0-9 0 15,5-21-8-15,0-14-8 16,0-17 4-16,-5 1-4 16,9-1 0-16,-18 13 0 15,9 13 0-15,-10 9 8 16,0 9-4-16,-4 3-20 15,-1 5 8-15,0 9 4 16,1 0 4-16,-10 8-44 16,-1 1 24-16,1 3-188 15,0 5 116-15,-10 0-348 16</inkml:trace>
        <inkml:trace contextRef="#ctx0" brushRef="#br0" timeOffset="226715.0132">4251 14634 268 0,'0'-22'100'0,"0"14"-76"0,10-14-8 16,-10 5 168-16,4-1-104 15,1 5 20-15,0-8-60 16,0 4 16-16,-5-1-28 16,0 1 0-16,0 4-16 15,0 4-16-15,-15 5 0 16,1 0 4-16,-6 4 0 15,1 0 0-15,-1 8 0 16,-4 5 0-16,5 5-20 0,-1 8 12 16,1 12 48-16,4 1-20 15,6 0-8-15,4 0-8 16,5 0-4-16,5-13 0 16,-5-5 24-16,19-12-12 15,5-9-4 1,-4-22 4-16,4-3-8 15,0-6 8-15,6-16-8 16,-1-1-20-16,0 1 8 16,0-1-68-16,-5 5 44 0,-9 4-92 15,-10 9 68-15,-5 4 36 16,-5 4 16-16,-5 10 76 16,0 3-40-16,1 5 68 15,-6 12-60-15,-4 5 8 16,4 9-28-16,-4 4 16 15,9 8-24-15,-5 1 12 16,6 4-12-16,-1 0-24 16,5-1 4-16,0-3 20 15,5-5-4-15,0-4-144 16,0 4 72-16,0-8-432 16,5-5 276-1,15 0 88-15</inkml:trace>
        <inkml:trace contextRef="#ctx0" brushRef="#br0" timeOffset="227213.3408">4707 14573 228 0,'-9'-13'84'0,"9"5"-64"0,-5-10-8 0,0 10 144 15,0-5-88-15,0 0-20 16,0 0-28-16,-4 0 0 16,-1 0-12-16,-5 4-4 15,-4 1 0-15,0 3-4 16,-6 10 0-16,-4 3 24 0,0 14-12 16,0 8 84-16,-5 9-52 15,10 4-4-15,-1 5-24 16,6-5 24-16,-1-4-24 15,16-5-12-15,4-8-8 0,9-8-4 16,16-6 0-16,-1-7 44 16,5-10-24-16,5-3 8 15,10-9-12-15,-5-5-52 16,-1 0 28-16,1-4-40 16,-10 1 32-16,-4-1-16 15,-11 4 24-15,-9 5 0 16,-10 12 8-16,-9 5 0 15,-1 13 0-15,-4 13 104 16,-6 5-52-16,6-1 24 0,4 4-36 16,11-8-20-16,4 0-8 15,9-4 4-15,11-9-4 16,-1 0-20-16,5-5 8 16,1-3-260-1</inkml:trace>
        <inkml:trace contextRef="#ctx0" brushRef="#br0" timeOffset="227836.7193">5368 14306 624 0,'-19'-5'228'0,"38"1"-176"0,6-5-16 0,-1 9 88 0,0-4-76 15,10 0 32-15,5-1-44 16,5 1-24-16,-5 0-4 16,-5 4-44-16,0 0 20 0,-10 4-172 15,0-4 108-15,0 4-408 16,-14 5 272 0,0 8 68-16</inkml:trace>
        <inkml:trace contextRef="#ctx0" brushRef="#br0" timeOffset="227667.7696">5572 14064 592 0,'-14'-9'220'0,"14"5"-172"0,9-5-12 0,-4 5 84 16,15-5-72-16,-6-4 24 15,11-4-40 1,9-5-20-16,-10-4-8 0,10 5 4 16,0 4-4-16,5 4-20 0,-10 13 8 15,-5 8-244-15,-9 14 140 16,-15 17-344-1</inkml:trace>
      </inkml:traceGroup>
      <inkml:traceGroup>
        <inkml:annotationXML>
          <emma:emma xmlns:emma="http://www.w3.org/2003/04/emma" version="1.0">
            <emma:interpretation id="{3C92AF1A-10B8-4BA2-A8A9-7CF71CD674AD}" emma:medium="tactile" emma:mode="ink">
              <msink:context xmlns:msink="http://schemas.microsoft.com/ink/2010/main" type="line" rotatedBoundingBox="8883,13845 16350,13720 16387,15944 8920,16069"/>
            </emma:interpretation>
          </emma:emma>
        </inkml:annotationXML>
        <inkml:traceGroup>
          <inkml:annotationXML>
            <emma:emma xmlns:emma="http://www.w3.org/2003/04/emma" version="1.0">
              <emma:interpretation id="{CCAEE78D-9B8F-42B6-8C12-90DFBDA2B504}" emma:medium="tactile" emma:mode="ink">
                <msink:context xmlns:msink="http://schemas.microsoft.com/ink/2010/main" type="inkWord" rotatedBoundingBox="8883,13845 12788,13780 12825,16003 8920,1606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33770.6428">10061 14366 456 0,'-24'43'168'0,"29"-4"-128"0,-5 34-16 16,5-25 44-16,0 8-44 15,4 5 16-15,-4-5-24 16,-5 0 36-16,0-9-28 16,-5-8 4-16,-4-4-16 15,-11-9 36-15,1-9-24 0,-5-4-12 16,-6-4-8-16,1-9 4 15,0-5-4-15,5 1-20 16,4-5 8-16,16 5 32 16,8-5-16-16,16 1 80 15,14 3-52-15,10 1 12 0,9 0-28 16,-4-1 16-16,-1 1-24 16,-4 0 4-1,0 4-8-15,-6 0 4 0,-4 0-8 16,-4 0-160-16,-11 0 84 15,1 4-456 1,-1 0 296-16,5-12 12 16</inkml:trace>
          <inkml:trace contextRef="#ctx0" brushRef="#br0" timeOffset="233456.8079">10003 14128 488 0,'-44'-17'180'0,"40"17"-140"0,-6-8-12 0,0 8 144 16,20-5-100-16,4 1 0 15,11 4-48-15,9 0 12 16,0 4-24-16,9 1-4 0,6-1-4 15,9 0 4-15,1 5-4 16,-6-1 16-16,1 1-12 16,-6 0-4-16,-14-1 0 15,-19 1-84-15,-15 4 44 16,-15 0-268 0</inkml:trace>
          <inkml:trace contextRef="#ctx0" brushRef="#br0" timeOffset="230728.7633">9109 13524 392 0,'-29'-22'148'0,"14"18"-116"0,-9 0-8 0,10-5 84 0,-11 0-64 15,1-4 16-15,-5 13-36 16,-5 0-20-16,0 9-8 16,0-5 12-16,5 14-4 15,-5 8-4-15,9-5 4 0,1 9 12 16,-5 5-8-16,10 21 32 15,4 22-24-15,10 17 76 16,0 8-56-16,10 5 24 16,10-8-40-16,-1-1-8 15,1 13-8-15,4 5 4 16,-4 4-4-16,-1-17 8 16,-9-9-8-16,-5-9 8 15,-9 5-8-15,-6 4 16 16,-4-5-12-16,-11-8 4 0,-8-8-4 15,-6-14 12-15,-5-12-12 16,-4-18 68-16,-6-13-44 16,1-17 32-16,0-17-36 15,4-18-16-15,6-8-8 16,4-9 20-16,0 5-12 16,10 4-136-16,5 4 68 15,5 9-316-15,4 4 208 16</inkml:trace>
          <inkml:trace contextRef="#ctx0" brushRef="#br0" timeOffset="232573.1725">9381 13433 436 0,'-5'-21'160'0,"10"25"-124"0,5-13-8 16,-5 9 104-16,-5-8-76 16,14 8 68-1,1 0-48-15,4 8-40 16,6-8-12-16,4 0-16 0,5 0 20 15,5 0-16-15,0-4 12 16,-1 0-12-16,-4-1 0 16,0 5-4-16,-14 0-76 15,-1 0 36-15,-14 0-276 16,-5 13 168-16</inkml:trace>
          <inkml:trace contextRef="#ctx0" brushRef="#br0" timeOffset="232845.5948">9469 13226 424 0,'-10'21'156'15,"10"1"-120"-15,0 13-8 0,0-9 96 0,0 12-72 16,-5-7 24-16,0 16-44 15,-4-8 40-15,4-9-40 16,0 5 20-16,0-5-32 0,0-8-16 16,0 4-8-16,5 4 20 15,-9-4-8-15,18-5 16 16,-9 5-16-16,10-4-48 16,5-5 24-16,-1-8-296 15</inkml:trace>
          <inkml:trace contextRef="#ctx0" brushRef="#br0" timeOffset="229767.2036">6578 14163 572 0,'-19'-26'208'0,"19"26"-160"0,24 0-12 0,-5 0 56 0,10 0-56 16,25-9 24-16,19 9-40 16,9-4 16-16,11 4-20 15,-6-4 0-15,-9 0-8 0,14-1-8 16,-9 5 4-16,-1 5-148 15,-9 3 80-15,-15 5-456 16</inkml:trace>
          <inkml:trace contextRef="#ctx0" brushRef="#br0" timeOffset="230167.7706">7297 14409 164 0,'-19'0'60'0,"14"5"-44"0,-10 3-8 0,5-4 164 16,-9 5-96-16,-5-5 60 15,-5 1-80-15,-10 3 64 16,-10 1-68-16,-4 0 44 0,-11 8-56 15,6 5 24-15,-5 16-36 16,-5 1-16-16,10 22-8 0,9-5 20 16,15 17-12-16,0-8 48 15,20-9-32-15,4-4 4 16,10-4-20-16,19-5-8 16,20-13 0-16,10-4 20 15,28-13-12-15,-4-5 48 16,10-8-32-16,-15 0 12 15,-10-4-24-15,-9 0-192 16,9-1 92-16,-9 1-476 16,-1 0 312-1,11 12 4-15</inkml:trace>
          <inkml:trace contextRef="#ctx0" brushRef="#br0" timeOffset="229512.1783">7185 13468 260 0,'15'-52'96'0,"-15"35"-76"0,10-18-4 15,-10 22 184-15,-5 0-112 16,0 0 80-16,0 9-100 0,0 4 44 16,0 13-68-16,5 17-12 15,-9 13-20-15,9 5 8 0,-10-1-12 16,5 5-40-16,-5 4 20 15,-4 9-148-15,-1 8 88 16</inkml:trace>
        </inkml:traceGroup>
        <inkml:traceGroup>
          <inkml:annotationXML>
            <emma:emma xmlns:emma="http://www.w3.org/2003/04/emma" version="1.0">
              <emma:interpretation id="{7B82BD41-02FF-4D25-89CD-20666AEC7D6C}" emma:medium="tactile" emma:mode="ink">
                <msink:context xmlns:msink="http://schemas.microsoft.com/ink/2010/main" type="inkWord" rotatedBoundingBox="13139,14326 16359,14273 16379,15464 13159,15518"/>
              </emma:interpretation>
              <emma:one-of disjunction-type="recognition" id="oneOf19">
                <emma:interpretation id="interp23" emma:lang="" emma:confidence="0">
                  <emma:literal>at'</emma:literal>
                </emma:interpretation>
                <emma:interpretation id="interp24" emma:lang="" emma:confidence="0">
                  <emma:literal>At'</emma:literal>
                </emma:interpretation>
                <emma:interpretation id="interp25" emma:lang="" emma:confidence="0">
                  <emma:literal>dt'</emma:literal>
                </emma:interpretation>
                <emma:interpretation id="interp26" emma:lang="" emma:confidence="0">
                  <emma:literal>At</emma:literal>
                </emma:interpretation>
                <emma:interpretation id="interp27" emma:lang="" emma:confidence="0">
                  <emma:literal>at!</emma:literal>
                </emma:interpretation>
              </emma:one-of>
            </emma:emma>
          </inkml:annotationXML>
          <inkml:trace contextRef="#ctx0" brushRef="#br0" timeOffset="235822.6052">12855 14379 444 0,'10'-13'164'0,"-1"9"-124"0,-9-5-16 0,10 0 168 0,-10-4-112 15,0 5 56 1,0-5-80-16,0 0 0 0,0 0-32 16,-10-4-4-16,-14-1-12 0,0 5 4 15,-10 5-8-15,-15 3-12 16,-4 14 4-16,-1 4-16 16,11 9 12-16,-6 8 48 15,15 4-20-15,10 5 0 16,-1 0-12-16,21 0-16 15,8-4 4-15,16-9 48 16,9-14-24-16,10-12 36 16,14-17-32-16,1-4-4 15,4-10-12-15,-4 1-32 16,-6 0 12-16,-9 0-4 16,5-1 8-16,-20-3-44 0,-9-14 24 15,4-3-28-15,-9-10 32 16,-20 1-24-16,10 4 28 15,0 17 28-15,-10 13-4 16,5 13 36 0,-4 26-24-16,-1 26 64 0,-5 12-44 15,15 6 44-15,0-1-44 16,-9 4 32-16,9 9-36 16,-10 0 0-16,15 5-20 15,0-5 0-15,0-9-4 16,-1-12 36-16,1-9-20 0,0-13-136 15,-5-5 60-15,10-12-412 16,0-9 256-16</inkml:trace>
          <inkml:trace contextRef="#ctx0" brushRef="#br0" timeOffset="235999.5754">13040 14280 780 0,'0'-5'288'0,"14"1"-224"0,6 0-20 16,-6-1 76-16,11-3-76 16,18-1 44-16,16-13-52 15,13 10-12-15,21 3-12 16,-11 0 24-16,-14-4-20 0,-5 9-24 16,-14 4 4-16,-20 0-204 15,-14 0 116-15,-25 4-308 16,-14-4 228-16,-10 0-212 15</inkml:trace>
          <inkml:trace contextRef="#ctx0" brushRef="#br0" timeOffset="236278.3181">13297 13990 456 0,'0'-13'168'0,"0"18"-128"0,0-1-16 0,5 5 124 15,-5 4-88-15,-5 8 80 16,-5 14-80-16,1 17 56 15,4-5-64-15,-5 1-12 0,0-1-24 16,6 9 16-16,4 13-20 0,-5-8 12 16,10 4-12-16,-1-18 12 15,6 5-16-15,0-18 16 16,4-12-16-16,1-5 32 16,4-4-24-16,11-13 20 15,4 0-20-15,9-21-68 16,6-5 24-16,4-5-216 15,6 1 132-15,-1-13-476 16,-9 9 328 0,4 8 72-16</inkml:trace>
          <inkml:trace contextRef="#ctx0" brushRef="#br0" timeOffset="236463.811">13943 13735 716 0,'0'-21'264'0,"15"25"-204"0,-5 9-16 0,-6 4 28 16,1 14-48-16,10 12 24 15,-5 13-28-15,4 13 44 16,-4 0-36-16,-20 0-472 16,0 5 240-16,10 3-200 15</inkml:trace>
          <inkml:trace contextRef="#ctx0" brushRef="#br0" timeOffset="234120.5754">11096 13761 384 0,'-34'0'140'0,"20"9"-108"0,-6 17-8 16,6-4 136-16,-6 16-92 16,6 14 68-16,-11 13-76 15,1 4 28-15,-5 9-52 16,0 0 52-16,4 12-52 0,6 5 20 15,9 5-36-15,5-10 0 16,10-8-12-16,10-4 28 16,4-17-20-16,1-14 32 15,-1 1-32-15,6-18-252 0,4-13 128 16,5-8-524 0</inkml:trace>
          <inkml:trace contextRef="#ctx0" brushRef="#br0" timeOffset="234288.5212">11096 14293 644 0,'-19'-13'236'0,"29"8"-180"0,14 1-20 0,-10 0 104 16,20-1-84-16,20 1 48 15,9 0-60-15,10 4-8 16,5-5-20-16,-10 10 16 0,-5-5-20 0,-15 8-92 15,-4-8 44-15,-10 0-244 16,-10 0 156-16,-19 0-264 16</inkml:trace>
          <inkml:trace contextRef="#ctx0" brushRef="#br0" timeOffset="234540.1911">11427 14077 352 0,'0'0'132'0,"4"17"-104"0,-4 13-8 16,-4-4 212-16,4 4-132 16,0 1 100-16,-10 3-116 15,10 5-4-15,0 8-44 16,0 10 20-16,0-6-32 0,5 1-24 0,4-4 0 16,1-9 16-16,0-5-8 15,5-8 24-15,-1-4-20 16,1-9-40-16,-1 0 16 15,6-9-176-15,-1-8 108 16,-4-5-244 0,4-8 184-16,5-9-224 15</inkml:trace>
          <inkml:trace contextRef="#ctx0" brushRef="#br0" timeOffset="234707.1362">11718 14068 612 0,'-5'0'228'0,"5"26"-180"0,0 8-12 15,0-12 16-15,5-5-36 16,10 9 4-16,-10-4-12 16,14-5-120-16</inkml:trace>
          <inkml:trace contextRef="#ctx0" brushRef="#br0" timeOffset="234972.3417">12049 13766 580 0,'4'-31'216'0,"21"40"-168"0,9 13-12 0,-10-1 156 16,0 18-112-16,5 17 44 16,1 22-72-16,-6-5 8 15,-5-3-40-15,6-1 16 0,-25-5-20 16,0 6 36-16,-25 3-28 16,-18 9 32-16,-25 9-32 15,-10-9-320-15,0-5 160 16</inkml:trace>
        </inkml:traceGroup>
      </inkml:traceGroup>
    </inkml:traceGroup>
    <inkml:traceGroup>
      <inkml:annotationXML>
        <emma:emma xmlns:emma="http://www.w3.org/2003/04/emma" version="1.0">
          <emma:interpretation id="{5B7D1E7C-D1EE-479B-AC32-26CCD9D38448}" emma:medium="tactile" emma:mode="ink">
            <msink:context xmlns:msink="http://schemas.microsoft.com/ink/2010/main" type="paragraph" rotatedBoundingBox="5978,16435 13497,16661 13457,17994 5938,177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6B4300-2010-46EA-84C1-07EB170A03B8}" emma:medium="tactile" emma:mode="ink">
              <msink:context xmlns:msink="http://schemas.microsoft.com/ink/2010/main" type="line" rotatedBoundingBox="5978,16435 13497,16661 13457,17994 5938,17767"/>
            </emma:interpretation>
          </emma:emma>
        </inkml:annotationXML>
        <inkml:traceGroup>
          <inkml:annotationXML>
            <emma:emma xmlns:emma="http://www.w3.org/2003/04/emma" version="1.0">
              <emma:interpretation id="{342EED93-E18B-49A8-9B0A-A78CFD27BB35}" emma:medium="tactile" emma:mode="ink">
                <msink:context xmlns:msink="http://schemas.microsoft.com/ink/2010/main" type="inkWord" rotatedBoundingBox="5975,16531 10145,16656 10108,17893 5938,1776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44821.8999">6520 16469 332 0,'0'-8'120'0,"0"8"-92"0,9 12-8 16,-13 6 176-16,8-1-112 16,1 22 72-16,0 8-92 15,10 27-8-15,-10 8-36 16,4-4 4-16,-9-9-12 0,-5 4 12 16,-14-12-16-16,0-14 60 15,-6 5-40-15,-9-13 32 16,0-5-32-16,-19-8 0 15,-10-4-16-15,-15-9 28 16,5-5-24-16,5-8 4 16,15-4-12-16,9-18-184 15,10-8 100-15,24-26-476 16,20-17 308-16,14-27-8 16</inkml:trace>
          <inkml:trace contextRef="#ctx0" brushRef="#br0" timeOffset="244960.7577">6578 16137 612 0,'24'-78'228'0,"-24"78"-180"0,10-9-12 0,5 18-16 15,-6 0-20-15,-9-1-152 16,10 14 84-16,5 4-332 16</inkml:trace>
          <inkml:trace contextRef="#ctx0" brushRef="#br0" timeOffset="242299.1727">3653 16391 320 0,'-24'-8'120'0,"19"12"-96"0,5 5-4 15,0-9 60-15,5 8-48 0,10-8 104 16,4 0-80-16,10-4 36 15,15-9-52-15,4 0 56 16,11 0-56-16,-1-8-8 0,10 3-20 16,-10-3 0-16,1 3-8 15,-6 1-4-15,-4 9 4 16,-6 3 12-16,1 5-8 16,-10 5-12-16,-5 3 0 15,-9 5 28-15,-11 0-12 16,-9 0-56-16,-9 4 20 15,-1-4-84-15,-9 5 56 0,-6-1 0 16,1-4 32-16,0 0-4 16,-1-9 12-16,-4 5-52 15,0-1 32-15,0 1 8 16,5 0 12-16,-1 4 4 16,1 4 0-16,5 9 16 15,-1 0-4-15,10 21-4 16,1 14 4-16,9 12 12 15,0-4-8-15,0-4-4 16,-5-5 0-16,5-12 20 16,-5-5-12-16,-10-4-20 15,-4-5 0-15,0-3-4 16,-6-10 4-16,-4-3 16 16,0-10-4-16,-5-8 16 15,5-4-12-15,0-5-12 0,4-4 0 16,6 0 20-16,4-4-8 15,1 8 40-15,9-4-24 16,-5 13 92-16,10 0-64 16,15 18 12-16,4-5-40 15,6 4 32-15,4-13-32 16,5 9 4-16,5-4-16 16,-1 0 28-16,6-5-24 15,0-4 12-15,0 4-16 16,-6-4 12-16,1 0-16 15,-10 4-20-15,1 1 4 16,-6 3-180-16,0 1 100 16,5 0-420-16,1-5 284 15,8 5 12-15</inkml:trace>
          <inkml:trace contextRef="#ctx0" brushRef="#br0" timeOffset="242980.9879">4926 16927 436 0,'-10'0'160'0,"15"-9"-124"0,5 9-8 0,5 0 104 16,4 0-76-16,5 0 4 15,10-8-36-15,10-5 20 16,14 0-28-16,10 0-188 16</inkml:trace>
          <inkml:trace contextRef="#ctx0" brushRef="#br0" timeOffset="242845.1263">4989 16612 540 0,'5'-5'200'0,"0"10"-156"0,5-5-12 0,4-5 60 0,6 1-56 16,9 0 4-16,10-1-24 15,9 1 8-15,6 0-16 16,4-1-4-16,-4 5 0 0,-11 5-172 15,-9 3 92-15,-9 1-368 16</inkml:trace>
          <inkml:trace contextRef="#ctx0" brushRef="#br0" timeOffset="245588.1501">7239 16426 288 0,'-20'0'108'0,"15"0"-84"0,-4 9-4 16,4-5 128-16,-5 5-84 0,0-1 44 15,-4 9-64 1,-10 1 28-16,4 3-40 0,-4 10-28 16,0-1-4-16,-1 4 24 0,6 5-12 15,4-4 4-15,1-5-8 16,4-8 4-1,5 3-8-15,10-3-12 16,5-9 4-16,4-4 4 16,11-9 0-16,4-5 8 15,0-8-4-15,0-8-28 0,0-5 12 16,-5-4 4-16,1 4 8 16,-6 4-12-16,-4 5 8 15,-6 4-4-15,1 4 0 0,-5 18 60 16,-5 13-28-16,0 12 8 15,5 5-20-15,5 8-8 16,9-8 0-16,5-8-4 16,10-1 0-16,5-13 24 15,10-8-12-15,4-18-12 16,-4 0-4-16,4-12 20 16,-4-9-8-16,-10-5 16 15,-5-4-16-15,-10-4 4 16,-5 0-4-1,-4 0 4-15,-5 4-8 0,-5 0-12 16,-10 9 4-16,0 4 20 16,0 4-8-16,-5 1 4 15,-4 8-4-15,-1 4-68 16,1 5 32-16,-6 4-260 16,1 4 156-16,-1 5-256 15</inkml:trace>
        </inkml:traceGroup>
        <inkml:traceGroup>
          <inkml:annotationXML>
            <emma:emma xmlns:emma="http://www.w3.org/2003/04/emma" version="1.0">
              <emma:interpretation id="{85C70B7E-51A8-4094-9E11-57A4C0E182D2}" emma:medium="tactile" emma:mode="ink">
                <msink:context xmlns:msink="http://schemas.microsoft.com/ink/2010/main" type="inkWord" rotatedBoundingBox="10833,16581 13065,16648 13029,17835 10798,17768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46502.0773">9201 16331 456 0,'10'-22'168'0,"0"9"-128"0,-5 0-16 16,-5 5 104-16,0-1-76 16,0 1 52-16,0-1-64 15,0-4-12-15,-10 4-16 16,-5-4 8-16,1 13-12 0,-15-4 16 16,-10 8-16-16,-19 5-12 0,-1 4 0 15,-4 4-4-15,-5 18 0 16,10-9 0-1,0 0 0-15,-1 4 16 0,-9 0-4 16,0 0 60-16,24 13-36 16,15 5 24-16,20 4-32 15,18 8 8-15,16 5-16 16,13-9 20-16,1-8-20 16,20-14 4-16,9-12-8 15,14-14 4-15,11-3-8 16,9-10-12-16,-10-3 4 0,-10-9-224 15,-9-5 120-15</inkml:trace>
          <inkml:trace contextRef="#ctx0" brushRef="#br0" timeOffset="246942.7511">9809 16068 436 0,'5'8'160'0,"-5"14"-124"0,9 34-8 16,-4-17 132-16,0 8-92 16,0 18 16-16,14-5-48 0,1 14-8 15,-1 4-16-15,10 8 20 0,1-8-20 16,-1-22 56-16,-5 4-36 15,-5-21 20-15,1-13-32 16,-6-13 36-16,11-13-32 16,-16-22 12-16,1-8-20 15,5-17 8-15,4-9-12 16,10-9-8-16,5 0 0 16,10-8 4-16,5-5-4 15,9 0-20-15,-9 5 8 16,-1 8 12-16,-14 5 0 0,0 12-188 15,-19 18 100-15,-6 17-476 16</inkml:trace>
          <inkml:trace contextRef="#ctx0" brushRef="#br0" timeOffset="248394.7065">10499 17147 404 0,'5'0'148'0,"-5"-4"-112"0,4-5-12 0,-4 9 12 15,10-4-24-15,0 0 68 16,-5-5-48-16,0 0 32 15,-1 1-36-15,-4-1 8 16,-4-4-20-16,-1 9-16 0,-5-1-4 16,-5 1-4-16,-4 4 0 0,-5 4 16 15,-5 1-4-15,-1 8-4 16,1 4 4-16,0 0 12 16,5 5-8-16,4-5 16 15,6 0-16-15,9 1-4 16,5-1 0-16,10-13 12 31,4 9-8-31,20-13 4 0,10-4-4 16,5-5-16-16,9 1 4 15,-5-10 20-15,-9-3-8 16,-5-1-12-16,-10-8 0 0,-10 0 4 16,-4-5 0-16,-10 1 0 15,-5-5 0-15,-5 0-36 16,-5-4 20-16,-4 12-20 0,-1 1 20 15,1 9 0-15,-1 3 8 16,0 10 0-16,6 16 0 16,-1 10 44-16,0 20-24 15,1 1 52-15,-6 9-36 16,5-1 20-16,1 1-28 16,-6-5 16-16,5-8-20 15,1-5 0-15,-1-4-8 16,5 0 12-16,5-5-12 15,0-3-268-15,0-6 144 16,5 1-344 0</inkml:trace>
        </inkml:traceGroup>
        <inkml:traceGroup>
          <inkml:annotationXML>
            <emma:emma xmlns:emma="http://www.w3.org/2003/04/emma" version="1.0">
              <emma:interpretation id="{654E41C4-37A6-4FB8-A213-B136177B55F0}" emma:medium="tactile" emma:mode="ink">
                <msink:context xmlns:msink="http://schemas.microsoft.com/ink/2010/main" type="inkWord" rotatedBoundingBox="13148,17568 13469,17577 13462,17807 13141,17797"/>
              </emma:interpretation>
              <emma:one-of disjunction-type="recognition" id="oneOf22">
                <emma:interpretation id="interp30" emma:lang="" emma:confidence="1">
                  <emma:literal>c</emma:literal>
                </emma:interpretation>
                <emma:interpretation id="interp31" emma:lang="" emma:confidence="0">
                  <emma:literal>C</emma:literal>
                </emma:interpretation>
                <emma:interpretation id="interp32" emma:lang="" emma:confidence="0">
                  <emma:literal>a</emma:literal>
                </emma:interpretation>
                <emma:interpretation id="interp33" emma:lang="" emma:confidence="0">
                  <emma:literal>E</emma:literal>
                </emma:interpretation>
                <emma:interpretation id="interp3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48829.8651">10955 17044 300 0,'-9'-18'112'0,"-6"10"-88"0,1-5-8 16,9 13 48-16,0-5-40 15,-5 5 0-15,0 9-16 16,-4 4 20-16,-6 4-16 0,1 0 76 15,4 14-52-15,6-5 40 16,4 0-44-16,5-1-28 16,0-3-4-16,14-5 24 15,1-4-12-15,4-4-4 0,1-5-4 16,4-4-4-16,-4-4 0 16,-1-5-100-16,0 5 56 15,-4-5-24 1,-10 1 40-16,-5-1-20 15,0 0 28-15,-5 5 44 16,0 4-12-16,0 4 112 16,5 1-68-16,0-5 4 0,10 8-40 15,5 1 16-15,14-5-24 16,5-4-136-16,5 0 68 16,-1 0-360-16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2:04.9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26C6B2-77AA-4E25-B52C-378E54082BFE}" emma:medium="tactile" emma:mode="ink">
          <msink:context xmlns:msink="http://schemas.microsoft.com/ink/2010/main" type="writingRegion" rotatedBoundingBox="8844,2569 11575,2569 11575,3221 8844,3221"/>
        </emma:interpretation>
      </emma:emma>
    </inkml:annotationXML>
    <inkml:traceGroup>
      <inkml:annotationXML>
        <emma:emma xmlns:emma="http://www.w3.org/2003/04/emma" version="1.0">
          <emma:interpretation id="{E5FB5DAC-D4E7-413E-9C19-198231D3A0B8}" emma:medium="tactile" emma:mode="ink">
            <msink:context xmlns:msink="http://schemas.microsoft.com/ink/2010/main" type="paragraph" rotatedBoundingBox="8844,2569 11575,2569 11575,3221 8844,3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C763B6-90B3-404A-947B-40DEBA9BA78A}" emma:medium="tactile" emma:mode="ink">
              <msink:context xmlns:msink="http://schemas.microsoft.com/ink/2010/main" type="line" rotatedBoundingBox="8844,2569 11575,2569 11575,3221 8844,3221"/>
            </emma:interpretation>
          </emma:emma>
        </inkml:annotationXML>
        <inkml:traceGroup>
          <inkml:annotationXML>
            <emma:emma xmlns:emma="http://www.w3.org/2003/04/emma" version="1.0">
              <emma:interpretation id="{79CEBA3B-F743-4ADF-905B-3E3B1A5533BC}" emma:medium="tactile" emma:mode="ink">
                <msink:context xmlns:msink="http://schemas.microsoft.com/ink/2010/main" type="inkWord" rotatedBoundingBox="8844,2569 11575,2569 11575,3221 8844,3221"/>
              </emma:interpretation>
            </emma:emma>
          </inkml:annotationXML>
          <inkml:trace contextRef="#ctx0" brushRef="#br0">6520 2062 464 0,'-5'-26'176'15,"5"18"-140"-15,0-1-8 0,0 1 84 16,0 8-68-16,-5-9 60 15,5 9-60-15,-5-4-12 16,10 4-20-16,-5 8 52 16,5 10-36-16,0 16 16 15,14 9-28-15,-4 9 0 0,-1 0-8 0,11 0-8 16,-1 0 4-16,15-22 4 16,0 0-4-1,19-17 40-15,5 0-20 0,5-26 4 16,0-4-16-16,-5-9-24 15,-4 0 4-15,-1 0-32 16,-10-4 24-16,-4 12-12 16,0 10 16-16,0 16 0 15,-6 10 4-15,6 25 8 16,0 0 0-16,14 5 16 16,-14-5-8-16,5-4 4 15,-1 0-4-15,-9-9 4 16,0-4-8-16,-20-5 16 15,1-3-12-15,-6-10 4 16,-9 5-4-16,-10-4-8 16,5-1 4-16,-9-8 12 15,9 5-8-15,-5-14-4 16,5 5 0-16,14-9-32 16,-4 4 16-16,19-8-4 15,-5 8 8-15,20-8 8 16,-5 8 0-16,24-4 8 15,10 9-4-15,15 4-28 16,14 4 12-16,-5-8 32 16,5 8-12-16,-5-8 36 15,0 0-28-15,20-14 48 16,-10 6-36-16,-5-10 48 0,-15 5-44 16,-19-14 28-16,-10 10-32 15,-24-9 60-15,-9 4-48 16,-20-13 8-1,-5 4-28-15,-20-17-108 0,1 18 44 0,-20 4-684 16,5 12 400-16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3:08.6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D598635-D7AD-4D95-89FD-DC23FED46C79}" emma:medium="tactile" emma:mode="ink">
          <msink:context xmlns:msink="http://schemas.microsoft.com/ink/2010/main" type="inkDrawing" rotatedBoundingBox="1963,8659 10777,8568 10778,8705 1965,8796" semanticType="underline" shapeName="Other">
            <msink:sourceLink direction="with" ref="{A0DA908F-D081-4CB2-B531-EEE8406CF5CD}"/>
          </msink:context>
        </emma:interpretation>
      </emma:emma>
    </inkml:annotationXML>
    <inkml:trace contextRef="#ctx0" brushRef="#br0">-3 186 404 0,'-9'-30'148'0,"9"30"-112"16,19-30-12-16,-4 21 48 15,-1 0-44-15,10-12 120 16,-9 12-80-16,4-8 36 16,6 8-60-16,-1 5 48 15,5 4-56-15,0 0 0 16,5 8-20-16,15 1 52 16,0 4-40-16,23 0 24 15,6 4-32-15,44-4 44 16,-11 0-36-16,79-13 92 15,-1 4-68-15,151-16 108 0,-9 3-88 16,155-8-4-16,-30 4-40 16,152 0 28-16,-55 0-32 0,132 4-24 15,-82 0 0-15,67 9 36 16,-101 0-24-16,19-8-20 16,-112 4 4-16,-34-9 8 15,-87 8 0-15,-49-3-232 16,-68 3 124-16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6:31.3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B55F56-10CF-499C-B79A-7277CED0455B}" emma:medium="tactile" emma:mode="ink">
          <msink:context xmlns:msink="http://schemas.microsoft.com/ink/2010/main" type="inkDrawing" rotatedBoundingBox="6039,675 15670,630 15680,2779 6049,2824" semanticType="enclosure" shapeName="Other">
            <msink:sourceLink direction="with" ref="{1F0E8477-865B-4C41-93E9-546B7C48B08A}"/>
            <msink:sourceLink direction="with" ref="{DE233AF4-1BA3-46BA-A6AD-B6F077628F1A}"/>
          </msink:context>
        </emma:interpretation>
      </emma:emma>
    </inkml:annotationXML>
    <inkml:trace contextRef="#ctx0" brushRef="#br0">25 591 288 0,'-10'-8'108'0,"10"8"-84"0,14-26-4 0,-4 17 56 15,0 9-44-15,4-8-4 16,11-1-16-16,14-8 16 15,-1 8-16-15,21-8 32 16,-1 8-28-16,29-12 40 16,-4 3-32-16,53-16 40 0,10 8-36 0,63-13 20 31,0 9-28-31,53-9 0 0,-9 13-12 0,77 4 12 16,-24 14-12-16,73-1 16 15,-29 9-16-15,63 4-12 16,-49 5 0-16,78-5 20 15,-68 5-8-15,64-9-20 16,-59 0 4-16,53-4 12 16,-53-1 0-16,34-12-12 15,-63 13 4-15,34-5 4 16,-54 1 0-16,-24 3 0 16,-49 5 0-16,-14 5 8 15,-53 3-4-15,-20 5 8 16,-34 0-8-16,-29 9-4 15,-29-1 4-15,-15 5 4 16,-20 4-4-16,-13 1-4 16,-6 3 4-16,-10 1-16 15,1-5 8-15,-10 5 20 16,-5-1-8-16,0 14-12 16,10-1 0-16,-10 44 20 15,9-1-8-15,-9 27 32 16,5-5-24-16,5 18 4 15,0-9-12-15,9 17-16 16,1-13 4-16,-1-8 20 16,0-14-8-16,-4-16-4 15,4-22 0-15,-4-9 12 16,-5-9-8-16,-1-8-12 0,11-4 0 16,-10-9 28-16,-1-5-12 15,-4-8 4-15,5 0-8 0,-15-9 28 16,5 1-20-16,-15-5-4 15,6 0-8-15,-16 0 4 16,11 0-4-16,-10 0-12 16,9 4 4-16,-14-4-4 15,5 0 0-15,-15 0 8 16,10 0 0-16,-25 0-20 16,5 0 12-16,-23 0 4 15,4 4 4-15,-20 1 8 16,15 3-4-16,-24 1-4 15,14 0 4-15,-43-5-40 16,10 5 20-16,-40-5-20 16,15 5 20-16,-58-1 8 15,10 1 8-15,-35-5 24 16,25 0-12-16,-39 9-40 16,24 5 16-16,-58-14-8 15,39 13 12-15,-39-12-20 16,34 3 16-16,-30-8 12 15,50 9 4-15,-49-9-4 16,38 4 4-16,-38-4-24 16,48 0 12-16,-33 5-12 15,43-1 8-15,-44-4 24 16,30 4-4-16,-20-4-28 0,44 4 8 16,-39-4 4-16,34 0 8 0,-20-4 0 15,49 0 0-15,-29-5 8 16,39 1-4-16,-25-5-4 15,45 4 4-15,-11-8-24 16,30 4 12-16,-15 0 32 16,20 0-16-16,-6-4-8 15,30 12-4-15,0-8-4 16,19 9 0-16,15-5 16 16,19 5-4-16,-9-9-4 15,24 9 4-15,-5-1 4 16,14 5-4-16,1-8-4 15,14 8 4-15,-10-9-4 16,10 9 0-16,1-4 0 16,4 4 0-16,-5-5 8 15,10 1-4-15,-5-4-4 16,4 8 4-16,-4-9 4 16,5 9-4-16,-5-9 8 15,0 5-8-15,-5-9-12 16,5 9 4-16,-4-14-464 15,-1 10 256-15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8:03.9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D5C93B3-56AE-44A7-89EC-ABDA44E5866B}" emma:medium="tactile" emma:mode="ink">
          <msink:context xmlns:msink="http://schemas.microsoft.com/ink/2010/main" type="inkDrawing" rotatedBoundingBox="1098,11437 3800,9400 4100,9797 1398,11834" semanticType="callout" shapeName="Other">
            <msink:sourceLink direction="from" ref="{F7CACC29-4FEE-485B-A7BF-80B3AEAEE5F3}"/>
            <msink:sourceLink direction="to" ref="{090177ED-83AB-4ACA-8DAF-F2CF31F5C880}"/>
          </msink:context>
        </emma:interpretation>
      </emma:emma>
    </inkml:annotationXML>
    <inkml:trace contextRef="#ctx0" brushRef="#br0">6 1925 312 0,'-4'-48'112'0,"-1"27"-84"0,0-18-12 0,10 17 64 15,9-8-48-15,1 0 84 16,9-14-64-16,15-3 8 0,19-14-36 16,35-25 24-16,23-31-32 15,15 1 12-15,10-1-16 16,29 5-16-16,20-22 0 0,-15-13 12 16,9-8-4-1,1 30 16-15,-10 21-12 0,-20 22-12 16,-19 13 0-16,-19 4 12 15,-15 13-4-15,-19 13-12 16,-15 5 4-16,-25 16-304 16,-14 10 168-1,-19 4-156-15</inkml:trace>
    <inkml:trace contextRef="#ctx0" brushRef="#br0" timeOffset="242.5195">2640-58 260 0,'116'44'96'0,"-82"-19"-76"0,0 6-4 0,-24-14 96 15,-15 5-64-15,-19 3 148 16,-20 10-112-16,-19 13-12 16,-15 12-44-16,5 9-116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6:38.3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6E1E7F8-4621-4E39-A909-8965FF363566}" emma:medium="tactile" emma:mode="ink">
          <msink:context xmlns:msink="http://schemas.microsoft.com/ink/2010/main" type="inkDrawing" rotatedBoundingBox="15464,1740 19211,1602 19214,1674 15466,1812" shapeName="Other">
            <msink:destinationLink direction="to" ref="{87D13869-5F60-4D36-A2EC-72A6476B4DEB}"/>
            <msink:destinationLink direction="from" ref="{87D13869-5F60-4D36-A2EC-72A6476B4DEB}"/>
          </msink:context>
        </emma:interpretation>
      </emma:emma>
    </inkml:annotationXML>
    <inkml:trace contextRef="#ctx0" brushRef="#br0">83 142 176 0,'-15'0'64'0,"15"0"-48"0,-14 9-8 0,4-9 148 15,10 8-88-15,-10-8 88 31,5 9-92-31,-4-9 56 0,4 4-68 0,-5-4 16 16,10 5-40-16,-5-5 8 16,5 4-20-16,10-4 36 15,4 9-28-15,54-9 84 16,10 0-60-16,97-13 48 16,10 8-56-16,121-8 24 15,5 5-36-15,72-5-36 16,-33 8 4-16,24-8 16 15,-58 5-4-15,-24-5 16 16,-45 0-16-16,-43 4-4 16,-48 5 0-16,-44-13 56 15,-30 8-32-15,-33-8-12 16,-15 8-8-16,-34 1-284 16,-10 3 152-16,-29-3-196 0,0 8 184 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6:38.7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D13869-5F60-4D36-A2EC-72A6476B4DEB}" emma:medium="tactile" emma:mode="ink">
          <msink:context xmlns:msink="http://schemas.microsoft.com/ink/2010/main" type="inkDrawing" rotatedBoundingBox="17574,1441 17817,1756 17461,2032 17218,1717" semanticType="callout" shapeName="Other">
            <msink:sourceLink direction="to" ref="{06E1E7F8-4621-4E39-A909-8965FF363566}"/>
            <msink:sourceLink direction="from" ref="{06E1E7F8-4621-4E39-A909-8965FF363566}"/>
          </msink:context>
        </emma:interpretation>
      </emma:emma>
    </inkml:annotationXML>
    <inkml:trace contextRef="#ctx0" brushRef="#br0">68 22 384 0,'-39'-17'140'0,"39"17"-108"0,0-5-8 0,0 1 164 15,0 8-108-15,5-4 64 16,5 9-84-16,4 0 80 15,10 8-80-15,10 0 32 16,5 5-52-16,5-1 20 16,5 5-32-16,-10-4-8 15,-1 0-12-15,-13-9 36 16,-6 4-20-16,-24 4 40 16,0 5-36-16,-33 5-16 15,-1-1-4-15,-34 4-248 16,5 5 132-16,-10 0-352 0,15 0 260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3-06T16:16:55.9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9D06E4B-DDEE-4C91-B1EB-A7AD932EFC70}" emma:medium="tactile" emma:mode="ink">
          <msink:context xmlns:msink="http://schemas.microsoft.com/ink/2010/main" type="inkDrawing" rotatedBoundingBox="20129,18686 20245,18893 20232,18901 20116,18694" shapeName="Other"/>
        </emma:interpretation>
      </emma:emma>
    </inkml:annotationXML>
    <inkml:trace contextRef="#ctx0" brushRef="#br0">116 207 0,'0'0'0,"0"0"16,-116-207-1,116 207-15,0 0 16,0 0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6:50.6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DF7EE4D-1AC0-48C9-A596-762080EE8937}" emma:medium="tactile" emma:mode="ink">
          <msink:context xmlns:msink="http://schemas.microsoft.com/ink/2010/main" type="writingRegion" rotatedBoundingBox="15150,2655 16797,2655 16797,3704 15150,3704"/>
        </emma:interpretation>
      </emma:emma>
    </inkml:annotationXML>
    <inkml:traceGroup>
      <inkml:annotationXML>
        <emma:emma xmlns:emma="http://www.w3.org/2003/04/emma" version="1.0">
          <emma:interpretation id="{18318741-8085-4C6B-A543-98CD42F1260E}" emma:medium="tactile" emma:mode="ink">
            <msink:context xmlns:msink="http://schemas.microsoft.com/ink/2010/main" type="paragraph" rotatedBoundingBox="15150,2655 16797,2655 16797,3704 15150,3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F2649F-CB70-4968-A47B-28CFB4313ABF}" emma:medium="tactile" emma:mode="ink">
              <msink:context xmlns:msink="http://schemas.microsoft.com/ink/2010/main" type="line" rotatedBoundingBox="15150,2655 16797,2655 16797,3704 15150,3704"/>
            </emma:interpretation>
          </emma:emma>
        </inkml:annotationXML>
        <inkml:traceGroup>
          <inkml:annotationXML>
            <emma:emma xmlns:emma="http://www.w3.org/2003/04/emma" version="1.0">
              <emma:interpretation id="{5CC2D06F-AC0C-4911-AB61-BBDB372F2D76}" emma:medium="tactile" emma:mode="ink">
                <msink:context xmlns:msink="http://schemas.microsoft.com/ink/2010/main" type="inkWord" rotatedBoundingBox="16370,2655 16797,2655 16797,3186 16370,31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12261 936 280 0,'0'-9'104'0,"-5"1"-84"0,-4-1 0 0,-1 9 64 16,5 0-48-16,-14 0 24 15,-1 9-40-15,-14-1 60 16,5 10-44-16,-19 12 44 16,9 4-44-16,-10 14 60 15,10 8-56-15,-5 0 28 16,15-4-40-16,5-5 28 16,9-3-32-16,6-10-24 15,14-4 0-15,9-8 8 16,10-5-4-16,15-4 40 15,0-4-20-15,15-9-24 0,-6 4 0 16,1-8-168-16,-5 4 92 16,-10-4-260-1,0 4 188-15</inkml:trace>
        </inkml:traceGroup>
        <inkml:traceGroup>
          <inkml:annotationXML>
            <emma:emma xmlns:emma="http://www.w3.org/2003/04/emma" version="1.0">
              <emma:interpretation id="{585B7B76-E5FA-4D85-9218-660B29CAD268}" emma:medium="tactile" emma:mode="ink">
                <msink:context xmlns:msink="http://schemas.microsoft.com/ink/2010/main" type="inkWord" rotatedBoundingBox="15150,3307 15442,3307 15442,3704 15150,3704"/>
              </emma:interpretation>
            </emma:emma>
          </inkml:annotationXML>
          <inkml:trace contextRef="#ctx0" brushRef="#br0" timeOffset="21626.4419">10886 1752 456 0,'10'-30'168'0,"0"13"-128"0,-15-1-16 16,0 5 184-1,10 5-120-15,-10-14 44 16,5 5-80-16,-10 0 32 0,5 4-48 0,-14-5 8 15,4 10-28 1,-14-1-8-16,5 9-4 0,-20 17 20 16,10 5-12-16,-9 17 12 15,13 4-12-15,11 5 0 16,9-1-4-16,10-8 12 16,15 0-12-16,9-9 24 15,10-4-20-15,10-9 24 16,-5-4-24-16,-5-9-172 15,0 1 88-15,-10-1-372 16,-5 0 252-16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3-06T16:18:20.6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3-06T16:17:33.481"/>
    </inkml:context>
  </inkml:definitions>
  <inkml:traceGroup>
    <inkml:annotationXML>
      <emma:emma xmlns:emma="http://www.w3.org/2003/04/emma" version="1.0">
        <emma:interpretation id="{150DFDAF-EDC7-4DDA-8B1E-674D9A140BA4}" emma:medium="tactile" emma:mode="ink">
          <msink:context xmlns:msink="http://schemas.microsoft.com/ink/2010/main" type="writingRegion" rotatedBoundingBox="913,1056 17461,-832 18821,11084 2273,12973"/>
        </emma:interpretation>
      </emma:emma>
    </inkml:annotationXML>
    <inkml:traceGroup>
      <inkml:annotationXML>
        <emma:emma xmlns:emma="http://www.w3.org/2003/04/emma" version="1.0">
          <emma:interpretation id="{735A34BF-5FF5-4880-92A0-DA2C74932F6E}" emma:medium="tactile" emma:mode="ink">
            <msink:context xmlns:msink="http://schemas.microsoft.com/ink/2010/main" type="paragraph" rotatedBoundingBox="913,1056 12200,-232 12583,3125 1296,4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263278-5664-4CB8-8734-7B98E7C10EE9}" emma:medium="tactile" emma:mode="ink">
              <msink:context xmlns:msink="http://schemas.microsoft.com/ink/2010/main" type="inkBullet" rotatedBoundingBox="1295,4398 1309,4396 1311,4411 1296,441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-3241 2653 0</inkml:trace>
      </inkml:traceGroup>
      <inkml:traceGroup>
        <inkml:annotationXML>
          <emma:emma xmlns:emma="http://www.w3.org/2003/04/emma" version="1.0">
            <emma:interpretation id="{DE233AF4-1BA3-46BA-A6AD-B6F077628F1A}" emma:medium="tactile" emma:mode="ink">
              <msink:context xmlns:msink="http://schemas.microsoft.com/ink/2010/main" type="line" rotatedBoundingBox="4407,657 12200,-232 12509,2481 4717,3371">
                <msink:destinationLink direction="with" ref="{4AB55F56-10CF-499C-B79A-7277CED0455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F0E8477-865B-4C41-93E9-546B7C48B08A}" emma:medium="tactile" emma:mode="ink">
                <msink:context xmlns:msink="http://schemas.microsoft.com/ink/2010/main" type="inkWord" rotatedBoundingBox="4407,657 7839,265 8148,2979 4717,3371">
                  <msink:destinationLink direction="with" ref="{4AB55F56-10CF-499C-B79A-7277CED0455B}"/>
                  <msink:destinationLink direction="with" ref="{9FC895A1-DF67-4BFD-9E7C-6326F7242769}"/>
                </msink:context>
              </emma:interpretation>
            </emma:emma>
          </inkml:annotationXML>
          <inkml:trace contextRef="#ctx1" brushRef="#br0">2195 634 756 0,'-34'-18'280'0,"34"18"-216"0,43 0-20 0,-4 0 48 15,-5 5-60-15,25-10-12 16,-1 5-12-16,10-8 8 16,0 8-8-16,0-5-64 15,-10 5 28-15,-4-4-120 16,4 0 84-16,-14-1-148 16,-10 5 120-16</inkml:trace>
          <inkml:trace contextRef="#ctx1" brushRef="#br0" timeOffset="238.1325">2447 556 416 0,'-19'-4'152'0,"19"4"-116"0,14 17-12 0,-4-9-12 16,5-3-12-16,4 8-80 15,1 0 44-15,4 0-92 16,5 0 72-16,0-9-44 15,0 0 60-15,1-4 40 16,-1 0 0-16,-5-4 112 16,-5 4-64-16,-4-4 24 15,4 4-40-15,-14 0-120 16,15 4 48-16</inkml:trace>
          <inkml:trace contextRef="#ctx1" brushRef="#br0" timeOffset="495.8184">2817 586 508 0,'24'-17'188'0,"-24"17"-148"0,29 0-8 15,-10 8 124 1,1-3-92-16,4 8 72 16,0 8-80-16,1 5 4 15,4 4-36-15,-24 1 24 16,-5-1-32-16,-15 0-24 16,-4 5 4-16</inkml:trace>
          <inkml:trace contextRef="#ctx1" brushRef="#br0" timeOffset="-53860.7378">18 42 260 0,'-10'-9'96'0,"10"9"-76"16,-4 0-4-16,-1-4 140 16,10 4-88-16,-5-9 80 15,9 5-88-15,11-5 4 16,9 9-40-16,24-4-4 16,-4 4-12-16,14 0 12 15,-5 9-12-15,6-9 32 16,-6 13-24-16,-5-13 32 15,-4 8-32-15,-15 1 64 0,0 0-44 16,-20-5 72-16,-4 13-60 16,-20-8 28-16,6 12-44 0,-30-3-8 15,0-1-16-15,-15 5-8 16,-4-5 4-16,-6 13-268 16,11-4 144-16,4 0-304 15,24-5 240-15</inkml:trace>
          <inkml:trace contextRef="#ctx1" brushRef="#br0" timeOffset="-43635.9115">1077 698 228 0,'0'-8'84'0,"-9"16"-64"0,4 5-8 0,0-4 48 16,0 0-36-16,-10 12 96 16,6 9-68-16,-6 14 28 15,10-1-44-15,-4 13 12 16,9 0-28-16,-10 0 0 16,10-4-12-16,-10 0 12 15,5-13-12-15,-9-9 24 16,4-8-20-16,-5-9 12 15,11-1-12-15,-6-16-8 16,10-4 0-16,5-18-16 16,9 4 8-16,6-4-16 15,9 5 12-15,0 16-24 16,5 10 20-16,0 20 56 16,-5 6-20-16,-5 12 0 15,6 4-16-15,-16 1 12 16,1-5-12-16,-15-8 24 15,0-1-20-15,-20-8 32 16,6-4-28-16,-30-9 12 16,10-5-16-16,0-8 12 15,5 0-16-15,0-17-12 16,9 13 0-16,11-14-216 16,9 1 120-16</inkml:trace>
          <inkml:trace contextRef="#ctx1" brushRef="#br0" timeOffset="-52249.8574">1082 1204 124 0,'0'-13'44'15,"0"13"-32"-15,10 0-4 0,-10 0 28 16,0 0-20-16,0 0 32 15,0 0-32-15,0-5 76 16,0 5-56-16,0-4 12 16,0 8-28-16,0-4 4 0,0 0-12 15,0 0 20-15,0 0-20 0,0 0-20 16,0 0 0-16,0-4 12 16,0 4 0-16,0-9-12 15,5 9 4-15,-5-4 12 16,5 4-4-16,-5-4-4 15,0 8 4-15,0-4-16 16,0 0 8-16,0 0 12 16,0 0-4-16,0 0-12 15,0 0 4-15,0 0-4 16,0 0 0-16,0 0-100 16,0 0 60-16</inkml:trace>
          <inkml:trace contextRef="#ctx1" brushRef="#br0" timeOffset="-63423.916">1490-1081 332 0,'39'-78'120'0,"-39"78"-92"0,39-60-8 15,-24 34 96 1,-1 13-68-16,1-4 0 16,-1 4-32-16,-4 17 8 0,5 13-16 0,4 53 4 15,5 12-4-15,-4 51-16 16,4 6 4-16,-9 42-4 16,4-4 0-16,-9 13 8 15,4-26 0-15,-4 0 0 16,0-21 0-16,-5-14 8 15,4-16-4-15,-4-27 8 16,5-17-8-16,-5-21-144 16,4-14 76-16</inkml:trace>
          <inkml:trace contextRef="#ctx1" brushRef="#br0" timeOffset="-231.1152">2078 7 716 0,'10'-8'264'0,"-10"8"-204"0,63 0-16 0,-19 0 20 15,9 4-44-15,25 0-8 16,9 9-8-16,6-4-4 15,-11 0 0-15,11-1 32 16,-11 1-16-16,1-9-128 16,-10 4 60-16,-15-4-116 15,-14 0 100-15,-25-8-120 16,-9 8 108-16,-30-5-20 16,1-3 56-16,-25-1 28 15,10 0 12-15,-14-12 136 16,14-5-72-16,-5-4 168 15,10 8-128-15,-1-4 60 16,16 9-96-16,-1 4-44 16,10 13-16-16,5 9 40 15,10 8-24-15,10 9 16 16,4 0-20-16,20-5 20 16,-1 5-24-16,11-4-4 0,-6 4-4 15,-14 0-76 1,-5-1 40-16</inkml:trace>
          <inkml:trace contextRef="#ctx1" brushRef="#br0" timeOffset="-907.4161">2535-636 600 0,'-25'-22'224'0,"25"22"-176"0,-24-4-12 16,14 0 52-1,1 4-56-15,-1-5 104 16,5 1-80-16,5 0 20 16,0 4-44-16,15-5-48 0,4 10 8 0,20-5 20 15,5 4-8-15,14-4-8 16,5 4 0-16,20-4 20 15,-1 0-8 1,11 0-20-16,-6 9 4 0,-4-9-12 16,-15 9 8-16,-15-9-64 15,-9 4 44-15</inkml:trace>
          <inkml:trace contextRef="#ctx1" brushRef="#br0" timeOffset="-652.2373">2855-787 644 0,'-34'-17'236'16,"34"17"-180"-16,-4 0-20 0,-6-5 72 15,20 10-68-15,-6-5-16 16,16 0-16-16,24 0 24 16,9 8-16-16,25-4 20 15,4 14-20-15,-4-5 0 16,-5 4-8-16,-10 0-8 15,-19 1 4-15,-20-1 4 16,-9 0-4-16,-35 9-56 16,-9 0 28-16,-53 13-76 15,9 8 56-15,-20 18-212 16,16 4 144-16</inkml:trace>
        </inkml:traceGroup>
        <inkml:traceGroup>
          <inkml:annotationXML>
            <emma:emma xmlns:emma="http://www.w3.org/2003/04/emma" version="1.0">
              <emma:interpretation id="{FE22B435-A983-42FD-B256-DDA5BC15E308}" emma:medium="tactile" emma:mode="ink">
                <msink:context xmlns:msink="http://schemas.microsoft.com/ink/2010/main" type="inkWord" rotatedBoundingBox="8623,1144 12309,724 12467,2111 8781,25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 timeOffset="-59684.8265">4736-213 364 0,'-10'43'132'0,"10"-43"-100"0,0 65-12 0,-5-30 96 15,15-1-68-15,-1 22 24 16,6 5-40-16,0 17-4 15,-1-5-16-15,-4 0 64 16,0-8-44-16,-10-9 76 16,5-13-60-16,-25-8 20 15,5-9-40-15,-23-13 0 16,4 0-16-16,-25-13 20 16,11-13-20-16,-15-13 4 15,9-4-8-15,-4-9-8 0,14 0 4 16,-9-8-60-16,14 8 32 15,0-5-208-15,10 14 128 16,4-9-380-16,11 13 272 0</inkml:trace>
          <inkml:trace contextRef="#ctx1" brushRef="#br0" timeOffset="-59408.5912">4648-658 548 0,'15'-8'204'0,"-15"8"-156"0,14 0-16 0,-4 0 124 16,5 4-92-16,9-4 28 15,5 4-56-15,10-4 20 16,-5 9-28-16,19-9-16 16,1 4-8-16,4-4-156 15,10 5 84-15</inkml:trace>
          <inkml:trace contextRef="#ctx1" brushRef="#br0" timeOffset="-59052.6426">5523 77 496 0,'-25'4'184'0,"25"-4"-140"0,39 13-16 0,-5-9 12 0,-5 5-28 0,15-9 4 16,0 4-8-16,19-8-340 16,0 4 180-16</inkml:trace>
          <inkml:trace contextRef="#ctx1" brushRef="#br0" timeOffset="-59197.0273">5566-321 612 0,'30'0'228'0,"-30"0"-180"0,38 9-12 0,-18-1 16 15,4 1-36-15,10 4 4 16,5 0-12-16,5 9-288 15,-5-1 152-15</inkml:trace>
          <inkml:trace contextRef="#ctx1" brushRef="#br0" timeOffset="-58693.6868">6426-152 528 0,'25'-22'196'0,"-25"22"-152"0,24 26-12 0,-19-4 60 16,5-1-56-16,-1 9 24 16,6 5-40-16,-5 4 8 15,-1-5-16-15,-9 1 0 16,5-5-4-16,-15-4 20 16,6 0-16-16,-16-9 24 15,6 5-24-15,-20-22-4 16,14-5-4-16,-19-12-16 15,10 0 8-15,-10-13 4 16,15 8 0-16,0-12-12 16,9 3 8-16,10-8-4 15,15 5 0-15,9 4 8 16,10-1 0-16,5 6 76 16,5 7-40-16,5 5 40 15,5 9-44-15,-6 4 0 16,1 4-20-16,5 1-88 15,-6 3 44-15,16-8-280 16,-6 5 172-16</inkml:trace>
          <inkml:trace contextRef="#ctx1" brushRef="#br0" timeOffset="-57920.1287">7087 72 364 0,'-14'-17'132'0,"14"17"-100"0,24 0-12 0,0 0 112 16,-4 0-76-16,9 0-4 15,-5 0-32-15,10-4 12 16,5 4-20-16,-15-5-164 16,20 1 84-16</inkml:trace>
          <inkml:trace contextRef="#ctx1" brushRef="#br0" timeOffset="-58107.1264">7675-476 332 0,'-10'-18'120'0,"10"18"-92"0,0-17-8 0,-5 9 112 16,5 8-76-16,-9-9-12 15,-1 9-28-15,-9-4-24 16,9 4 4-16,-14-5 20 16,9 10-8-16,-5-5-4 15,6 4 0-15,-10-4-16 16,9 4 8-16,-4 1 4 15,4-1 0-15,-4 0 0 16,4 0 0-16,-4 1 0 16,4 3 0-16,-9-3 0 15,9 3 0-15,-4 1-12 16,-1 0 8-16,6-1 4 16,4 5 0-16,-5 5 0 15,6 7 0-15,-1 14 76 16,5 9-40-16,-14 12 48 15,19 1-48-15,-10-1 0 16,0-4-24-16,1-4 0 16,9-4-4-16,-5-1-8 15,10-4 4-15,-10 1 12 16,0-6-8-16,5-7 24 16,0-1-20-16,-5-9-4 15,-5 1-4-15,10-5-4 16,0-4 0-16,0-4 16 15,0 4-8-15,0-4 32 16,20-1-24-16,-1 1 32 0,1 8-32 16,4-8 20-16,0-5-20 15,0 5 8-15,10-9-12 16,-9 0-112-16,9 8 52 0,-15-16-184 16,-4 8 132-16,-10-13-288 15,-1 4 216-15</inkml:trace>
          <inkml:trace contextRef="#ctx1" brushRef="#br0" timeOffset="-57636.3735">7272-619 364 0,'9'-13'132'0,"-9"13"-100"0,30-13-12 0,-11 9 156 15,0 4-100-15,20-4 68 16,0 4-84-16,10 0-8 15,-6 8-32-15,11-3 4 16,-10 3-12-16,-1-3-8 16,-4 3 0-16,-5-3-128 15,0-1 68-15,-5 0-340 16,-4 0 220-16</inkml:trace>
          <inkml:trace contextRef="#ctx1" brushRef="#br0" timeOffset="-59984.1235">4371-291 528 0,'-14'-25'196'0,"14"16"-152"0,0-4-12 16,0 4 132-1,0 9-96-15,14-13 68 16,-4 5-76-16,29-1 0 0,5 0-36 15,24 1-4-15,4 3-12 0,11 5 4 16,0 0-8-16,-10 0-4 16,-10 0 4-16,-5-8 4 15,-9 16-4-15,-15-8-124 16,-10 18 64-16,-19-5-224 16,-5-5 156-16,-15 10-200 15,1-1 188-15</inkml:trace>
        </inkml:traceGroup>
      </inkml:traceGroup>
    </inkml:traceGroup>
    <inkml:traceGroup>
      <inkml:annotationXML>
        <emma:emma xmlns:emma="http://www.w3.org/2003/04/emma" version="1.0">
          <emma:interpretation id="{7EB79313-4AAE-4347-9F6A-E654B9A882BB}" emma:medium="tactile" emma:mode="ink">
            <msink:context xmlns:msink="http://schemas.microsoft.com/ink/2010/main" type="paragraph" rotatedBoundingBox="4358,4706 18026,3805 18267,7470 4600,83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B4D011-C72C-466A-B722-F7BCABA71984}" emma:medium="tactile" emma:mode="ink">
              <msink:context xmlns:msink="http://schemas.microsoft.com/ink/2010/main" type="inkBullet" rotatedBoundingBox="4358,4706 6281,4579 6423,6728 4500,6855"/>
            </emma:interpretation>
            <emma:one-of disjunction-type="recognition" id="oneOf2">
              <emma:interpretation id="interp2" emma:lang="" emma:confidence="0">
                <emma:literal>↳</emma:literal>
              </emma:interpretation>
            </emma:one-of>
          </emma:emma>
        </inkml:annotationXML>
        <inkml:trace contextRef="#ctx1" brushRef="#br0" timeOffset="-34658.1126">-162 3017 520 0,'-14'-34'192'0,"19"21"-152"16,-5 4-8-16,0 9 0 15,0 0-24-15,0 22 76 16,9 4-48-16,6 60 32 16,4 5-40-16,15 47 8 15,0 0-20-15,15 26 0 16,0-21-8-16,9-1 28 15,-5-25-20-15,-9-18 56 16,5-17-40-16,-6-21 36 16,1-14-36-16,0-21 52 0,-5-13-48 15,4-43 12-15,-4 0-32 16,15-65 8-16,4 0-12 0,25-31 0 16,-15 10-4-16,14-35-32 15,-4 17 12-15,0-4-4 16,-15 25 8-16,-10 10 0 15,-9 29 0-15,-10 10-28 16,-5 16 20-16,-9 13-172 16,-1 14 108-16,-9 12-172 15,-1 9 144-15</inkml:trace>
        <inkml:trace contextRef="#ctx1" brushRef="#br0" timeOffset="-34235.9119">1102 4335 372 0,'-10'-26'140'0,"10"26"-112"0,-20-13-4 0,1 4 100 31,19 18-72-31,-19-9 68 0,-1 0-68 0,-19 4-4 16,15 5-28-16,-15 8-4 15,5 5-8-15,0 3 56 16,10 6-36-16,4-1 68 16,11 9-56-16,9 8 8 15,9-8-28-15,16 0-4 16,4 0-8-16,10-9 4 16,9 0-8-16,1-12-80 15,4-5 40-15</inkml:trace>
        <inkml:trace contextRef="#ctx1" brushRef="#br0" timeOffset="-33707.7594">1694 4028 280 0,'-14'-39'104'0,"14"39"-84"0,-10 0 0 16,0 13 180-1,10 4-112-15,-9 22 96 16,4 0-104-16,-10 17 0 16,1 5-48-16,-11 12 4 0,6-4-20 0,-10 9 20 15,9-5-24-15,-4-4 48 16,9-8-32-16,1-14-4 15,4-12-16-15,0-18 12 16,10-8-12-16,0-22-12 16,10-4 0-16,0-27-40 15,9 14 24-15,6-13-108 16,-1 4 72-16,5 9-28 16,5 8 48-16,0 14 84 15,5 8-24-15,0 13 100 16,-5 21-72-16,0 18 40 15,-5-4-56-15,-10 16 32 16,6-8-36-16,-16-8 44 16,6-1-44-16,-20-16 28 15,-5 3-32-15,-24-12 16 16,5 4-24-16,-24-13 0 16,4-5-12-16,-14-3-84 15,10-1 40-15,4-13-128 16,10 1 92-16,5-10-236 15,15 1 168-15</inkml:trace>
      </inkml:traceGroup>
      <inkml:traceGroup>
        <inkml:annotationXML>
          <emma:emma xmlns:emma="http://www.w3.org/2003/04/emma" version="1.0">
            <emma:interpretation id="{DC2A94CE-C6C2-4AA9-B8F6-3E04891D05C9}" emma:medium="tactile" emma:mode="ink">
              <msink:context xmlns:msink="http://schemas.microsoft.com/ink/2010/main" type="line" rotatedBoundingBox="7255,4754 18041,4043 18171,6012 7385,6723"/>
            </emma:interpretation>
          </emma:emma>
        </inkml:annotationXML>
        <inkml:traceGroup>
          <inkml:annotationXML>
            <emma:emma xmlns:emma="http://www.w3.org/2003/04/emma" version="1.0">
              <emma:interpretation id="{1EE2A74B-B596-4BEF-AFA2-5C66B2459CB6}" emma:medium="tactile" emma:mode="ink">
                <msink:context xmlns:msink="http://schemas.microsoft.com/ink/2010/main" type="inkWord" rotatedBoundingBox="7297,5384 7848,5347 7870,5684 7319,572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1" brushRef="#br0" timeOffset="-33316.7338">2797 3972 652 0,'-14'0'244'0,"14"0"-192"0,38 0-12 0,-13 0 56 0,4-9-60 16,34 1-12-16,10-5-16 0</inkml:trace>
          <inkml:trace contextRef="#ctx1" brushRef="#br0" timeOffset="-33452.0937">3050 3631 860 0,'34'-13'320'0,"-34"13"-248"0,44 0-20 0,-20 0-4 15,0 4-36-15,10 0-32 16,5 9 12-16,0 0-500 15,-10 5 276-15</inkml:trace>
        </inkml:traceGroup>
        <inkml:traceGroup>
          <inkml:annotationXML>
            <emma:emma xmlns:emma="http://www.w3.org/2003/04/emma" version="1.0">
              <emma:interpretation id="{6D126489-9A4F-4F53-A242-796A96E883E0}" emma:medium="tactile" emma:mode="ink">
                <msink:context xmlns:msink="http://schemas.microsoft.com/ink/2010/main" type="inkWord" rotatedBoundingBox="8490,4790 9344,4734 9437,6137 8582,619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1" brushRef="#br0" timeOffset="-32945.746">4065 3061 600 0,'-10'-22'224'0,"10"22"-176"0,0 13-12 0,0 13 88 15,0 4-76-15,-9 39 96 16,4 13-84-16,-15 9-20 16,11-5-24-16,4 9 4 15,-5-17-12-15,10 8 60 16,15-12-40-16,-6-14 32 15,16-12-32-15,-6-22 28 16,5-9-32-16,6-26 20 16,-1-4-24-16,-5-25 0 15,15 7-12-15,-5-33 20 16,-5 12-16-16,25-35 40 16,-11 5-28-16,-4-13-56 15,0 13 16-15,-5 9-16 16,0 17 20-16,-10 8-160 15,1 22 96-15,-6 13-236 16,0 13 180-16</inkml:trace>
          <inkml:trace contextRef="#ctx1" brushRef="#br0" timeOffset="-32614.8665">4818 4041 496 0,'-14'0'184'0,"14"0"-140"0,-34 4-16 0,9 5 108 16,6 4-80-16,-30 4 48 15,15 5-60-15,-14 8 100 16,14 0-84-16,-5 5 56 15,15-5-72-15,14 0-12 16,20-4-20-16,9 4 0 16,10-12-8-16,15 3 8 15,0-12-8-15,4-1 8 16,1 5-8-16,-6-4-212 16,1-9 112-16,0 0-552 15,-5-9 360-15</inkml:trace>
        </inkml:traceGroup>
        <inkml:traceGroup>
          <inkml:annotationXML>
            <emma:emma xmlns:emma="http://www.w3.org/2003/04/emma" version="1.0">
              <emma:interpretation id="{B876661F-A13F-45D9-9C5B-C7542A3BCA45}" emma:medium="tactile" emma:mode="ink">
                <msink:context xmlns:msink="http://schemas.microsoft.com/ink/2010/main" type="inkWord" rotatedBoundingBox="9887,4832 11620,4717 11709,6070 9976,618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1" brushRef="#br0" timeOffset="-32414.8337">5416 3575 860 0,'-34'-18'320'0,"34"18"-248"0,19 9-20 0,-4-9 48 16,-1 0-64-16,30 0 24 15,-5 4-40-15,19-8-96 16,1 4 40-16,-1-4-560 16,10 4 328-16</inkml:trace>
          <inkml:trace contextRef="#ctx1" brushRef="#br0" timeOffset="-32059.8894">6227 3074 540 0,'-10'-44'200'0,"10"44"-156"0,20 0-12 0,-15 13 116 15,-5 5-88-15,0 33 72 16,9 10-76-16,-9 25-12 16,0-4-28-16,-4 5-12 15,4-14 0-15,4 1 12 16,11-10-8-16,-5-3 60 15,4-9-40-15,1-14 16 16,4-3-28-16,1-22 36 16,-1-4-28-16,5-22 32 15,1-5-32-15,4-20 4 16,0 3-16-16,15-30 12 16,0 5-16-16,14-35-4 15,0 4 0-15,15-4-68 0,-10 17 36 16,-5 14-84-1,-4 16 60-15,-15 18-168 0,-10 13 124 16,-10 21-492-16,-4 13 324 0</inkml:trace>
          <inkml:trace contextRef="#ctx1" brushRef="#br0" timeOffset="-31635.7589">6985 3721 728 0,'-29'61'268'0,"29"-61"-208"0,-34 103-16 0,14-51 44 15,11-9-56-15,-16 9 40 16,11-4-40-16,-1-1-8 16,6-12-16-16,-1-14-8 15,10 1 4-15,-5-13 40 16,5-1-24-16,15-16 0 15,-1 8-12-15,10-18 12 16,10 5-12-16,0-12-28 16,5 12 8-16,5 4-48 15,-5 9 32-15,-5 13 24 16,-5 4 4-16,-9 5 28 16,-1 4-16-16,-14 0 32 15,0 4-28-15,-15-9 64 16,5-3-44-16,-24-5 44 0,5-5-44 15,-20-8 16-15,10 5-32 16,-10-14-16-16,10 0-8 0,0-8-60 16,15 13 36-16</inkml:trace>
        </inkml:traceGroup>
        <inkml:traceGroup>
          <inkml:annotationXML>
            <emma:emma xmlns:emma="http://www.w3.org/2003/04/emma" version="1.0">
              <emma:interpretation id="{86A3918D-2CBF-4B0B-A153-9576B15FDCEC}" emma:medium="tactile" emma:mode="ink">
                <msink:context xmlns:msink="http://schemas.microsoft.com/ink/2010/main" type="inkWord" rotatedBoundingBox="12522,5240 14015,5142 14030,5372 12537,547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0" timeOffset="-29519.126">8010 3704 780 0,'-10'-4'288'0,"10"4"-224"0,10 0-20 0,-5 4 56 16,5 0-64-16,14-4 12 15,5 5-28-15,25-5-188 16,9 0 92-16</inkml:trace>
          <inkml:trace contextRef="#ctx1" brushRef="#br0" timeOffset="-29682.0593">8049 3501 788 0,'-15'0'292'0,"15"-4"-228"0,10-1-16 0,-5 5 52 16,0 5-64-16,5-5 24 15,9 13-40 1,10-5 0-16,10-3-12 0,15-1 12 15,-1 5-12-15,0-1-172 16,1 5 92-16</inkml:trace>
          <inkml:trace contextRef="#ctx1" brushRef="#br0" timeOffset="-29323.1043">8909 3510 956 0,'0'4'352'0,"0"-4"-272"0,24 17-24 16,1-12 40-16,4 3-64 0,19-3 16 16,6-1-32-16,14-4 8 15,5 4-12-15,-5-12-88 16,0 3 44-16,-5-12-220 15,-5 4 140-15</inkml:trace>
        </inkml:traceGroup>
        <inkml:traceGroup>
          <inkml:annotationXML>
            <emma:emma xmlns:emma="http://www.w3.org/2003/04/emma" version="1.0">
              <emma:interpretation id="{91CF14C7-CA06-4285-A88F-088877A2D66F}" emma:medium="tactile" emma:mode="ink">
                <msink:context xmlns:msink="http://schemas.microsoft.com/ink/2010/main" type="inkWord" rotatedBoundingBox="14454,4279 18041,4043 18171,6012 14584,624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0" timeOffset="-28876.9163">10954 2707 748 0,'10'-39'276'0,"-10"39"-216"16,0-44-16-16,-5 23 76 16,5 8-76-16,-14-17 16 15,4 8-36-15,-9-4 12 16,4 9-20-16,-14 0-8 15,9 12-4-15,-14 14-16 16,5 8 8-16,-5 26 12 16,15 5-4-16,-6 21-20 15,6 4 8-15,14 57 12 16,-9-5 0-16,9 39 8 0,10-8-8 16,-15 12 32-16,10-17-20 0,-10 5 4 15,0-22-12-15,-9-13-16 16,4-26 4-16,-19-13 56 15,10-18-28-15,-24-3 44 16,9-14-40-16,-15-8 12 16,11-8-24-16,-16-14 8 15,11 0-12-15,-16-17-8 16,16 0 0-16,-10-9-192 16,14 1 104-16</inkml:trace>
          <inkml:trace contextRef="#ctx1" brushRef="#br0" timeOffset="-26579.8035">11780 3307 612 0,'20'-35'228'0,"-11"18"-180"0,1-5-12 0,-10 9 60 15,5 9-60-15,-10-9 4 16,0 5-24-16,-9-1-28 16,-1 5 4-16,-19-5 4 15,20 5 4-15,-30-9 24 16,15 8-12-16,-15-12 56 16,5 8-36-16,-5-4 36 15,10 5-36-15,-4-1-8 16,8 9-16-16,-4 0-32 15,15 0 12-15,-5 13 4 16,9 9 8-16,0 30 8 16,6-1-4-16,-6 23 8 15,10-5-8-15,-14 4 16 16,14-8-12-16,-10 4 4 16,15-8-4-16,-14-1 4 15,4-4-8-15,-4-8 52 16,14-9-32-16,-10-9 24 15,0-9-28-15,10-12 0 16,0 0-12-16,0-18 4 0,10 0-8 0,0-8-28 16,14 4 12-16,0-4-4 15,10 8 8-15,-5 5-28 16,15 4 20-16,-10 9-4 16,15 4 12-16,-15 0 16 15,5-1-4-15,-5-3 8 16,0 4-8-16,-10-13-152 15,0 4 80-15</inkml:trace>
          <inkml:trace contextRef="#ctx1" brushRef="#br0" timeOffset="-26351.6955">11285 3540 788 0,'-34'-22'292'0,"34"22"-228"16,19 0-16-16,5 0 52 16,1 0-64-16,9 0 100 15,14 9-76-15,11-5-28 16,9 1-20-16,-10-5 32 16,-9 4-24-16,-6 0-140 15,-9 1 64-15,-5-5-440 16,5 4 276-16</inkml:trace>
          <inkml:trace contextRef="#ctx1" brushRef="#br0" timeOffset="-26140.1324">11489 2849 924 0,'-20'-26'340'0,"20"26"-260"0,20 0-28 0,-6 0 88 15,11 4-88-15,4-4 16 16,10 0-44-16,-10 9 32 16,5-5-32-16,5 9-84 15,4 0 32-15,6 5-368 16,-10 3 216-16</inkml:trace>
          <inkml:trace contextRef="#ctx1" brushRef="#br0" timeOffset="-25989.7321">12033 3622 924 0,'-10'-4'340'0,"10"4"-260"0,10 8-28 16,-5-12 64 0,5 4-76-16,4-4-16 15,10 4-16-15</inkml:trace>
          <inkml:trace contextRef="#ctx1" brushRef="#br0" timeOffset="-25315.9363">12577 3562 768 0,'0'-9'284'0,"0"9"-220"0,5-17-20 0,-5 8 128 16,0 9-104-16,-5-9 16 15,0 9-48-15,-5-8-16 16,1 8-12-16,-11 4-68 15,11 9 32-15,-16 4-4 16,6 5 16-16,-5 4-24 16,4 0 24-16,-4 4 16 15,9 0 0-15,6 0 0 16,9-4 4-16,4-8 4 16,6-1-4-16,10-21 40 15,4-1-20-15,10-16-12 16,5 3-8-16,4-16 12 15,-4 4-8-15,-5-18 16 16,-4 9-16-16,-6-30-12 16,-5 9 0-16,-9-22 20 15,0 13-8-15,-10 8-12 16,5 14 0-16,-5 16 4 16,0 23 0-16,-5 21 16 15,5 17-8-15,-10 30-12 16,5 9 0-16,-5 9 20 15,6-9-8-15,-1 0 24 0,5-8-20 16,5-1-20-16,9-4 0 0,10-17 32 16,6-4-16-16,13-27 0 15,6-3-4-15,9-22 4 16,-4-5-4-16,-1-21 24 16,0 0-16-16,-4-39 12 15,0 12-12-15,-10-38-8 16,-1 22 0-16,-13 0 28 15,-1 21-16-15,-14 9 4 16,-1 17-12-16,-18 17 20 16,4 14-16-16,-15 34-32 15,-4 17 12-15,0 35 0 16,4 12 8-16,6-3-20 16,4-1 12-16,10-4 12 15,5-17 0-15,5 4 32 16,9-13-20-16,5-17-12 15,1 0-8-15,4-18-244 16,0-12 136-16</inkml:trace>
          <inkml:trace contextRef="#ctx1" brushRef="#br0" timeOffset="-24908.8557">13189 2823 756 0,'-9'-13'280'0,"9"13"-216"0,-5-8-20 0,0 3 120 16,10 10-100-16,-5-5 60 15,0 0-68-15,9 0 12 16,11 0-40-16,9-5 8 15,15 5-20-15,4-4 20 16,6 4-24-16,-1-4 48 16,-4 8-32-16,-15-4-156 15,-10 9 68-15</inkml:trace>
        </inkml:traceGroup>
      </inkml:traceGroup>
      <inkml:traceGroup>
        <inkml:annotationXML>
          <emma:emma xmlns:emma="http://www.w3.org/2003/04/emma" version="1.0">
            <emma:interpretation id="{03949858-EC30-4F80-94E0-02BFB443F112}" emma:medium="tactile" emma:mode="ink">
              <msink:context xmlns:msink="http://schemas.microsoft.com/ink/2010/main" type="line" rotatedBoundingBox="14846,6462 15570,7544 15285,7735 14561,6652"/>
            </emma:interpretation>
          </emma:emma>
        </inkml:annotationXML>
        <inkml:traceGroup>
          <inkml:annotationXML>
            <emma:emma xmlns:emma="http://www.w3.org/2003/04/emma" version="1.0">
              <emma:interpretation id="{E2E04FC3-ABC1-4B9E-93A4-C98074F18F5B}" emma:medium="tactile" emma:mode="ink">
                <msink:context xmlns:msink="http://schemas.microsoft.com/ink/2010/main" type="inkWord" rotatedBoundingBox="14846,6462 15078,6808 14800,6994 14568,664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1" brushRef="#br0" timeOffset="-22151.2873">10328 4749 444 0,'-10'-17'164'0,"10"17"-124"0,0-4-16 16,-5-1 156-1,5 5-104-15,-5-4 24 0,10 8-60 0,-10 5-8 16,5 0-20-16,-5 21 20 15,5 4-20-15,-9 5 12 16,4 9-12-16,-15-5-16 16,20 0 0-16,-14-4 28 15,4-5-12-15,0-3-4 16,5-5-4-16,-14-9 12 16,19 0-8-16,-10-8 24 15,10-5-20-15,0-8-40 16,5 0 16-16,0-9-60 15,10 0 40-15,-1-5-28 16,6 10 36-16,-1-1 0 16,5 9 16-16,-4 4 16 15,-1 5-4-15,-9 4 24 16,9 0-16-16,-14 0 48 16,-5 4-32-16,-5-4 92 15,1 0-68-15,-11-4 28 16,0-1-44-16,-9-8 20 15,5 5-28-15,-6-10-16 16,11 1-8-16,-6-5 4 16,11 1-4-16,-6-5-108 15,15 8 56-15,10-3-480 16,-1 4 288-16</inkml:trace>
        </inkml:traceGroup>
        <inkml:traceGroup>
          <inkml:annotationXML>
            <emma:emma xmlns:emma="http://www.w3.org/2003/04/emma" version="1.0">
              <emma:interpretation id="{DA3E6589-4503-4BA7-A5C1-A1E0BE4E38BE}" emma:medium="tactile" emma:mode="ink">
                <msink:context xmlns:msink="http://schemas.microsoft.com/ink/2010/main" type="inkWord" rotatedBoundingBox="15440,7427 15534,7568 15285,7735 15191,7594"/>
              </emma:interpretation>
            </emma:emma>
          </inkml:annotationXML>
          <inkml:trace contextRef="#ctx1" brushRef="#br0" timeOffset="-7062.2984">10877 5812 436 0,'14'-9'160'0,"-14"9"-124"0,10-13-8 16,0 9 192-1,4 4-124-15,-4-9 96 16,-10 0-112-16,10-4 24 15,-5 9-60-15,-10 0 28 16,-5 4-40-16,0 0-52 16,-4 4 8-16,-6 0 12 15,-4 5 0-15,-15 0 0 0,5 4 4 0,-10 0 20 16,15 0-12-16,0 0-12 31,5 4-4-31,19-4 20 0,10 0-8 16,14-5 32-16,15 5-24 0,-5-8 4 15,15 3-12-15,-10-3-316 16,0 3 172-16</inkml:trace>
        </inkml:traceGroup>
      </inkml:traceGroup>
    </inkml:traceGroup>
    <inkml:traceGroup>
      <inkml:annotationXML>
        <emma:emma xmlns:emma="http://www.w3.org/2003/04/emma" version="1.0">
          <emma:interpretation id="{58F17828-2F83-4140-A6F3-36FCC21CEF44}" emma:medium="tactile" emma:mode="ink">
            <msink:context xmlns:msink="http://schemas.microsoft.com/ink/2010/main" type="paragraph" rotatedBoundingBox="4885,10810 16707,7688 17355,10141 5533,132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0BCB74-1CB4-4B26-B721-1EEA87FE29CA}" emma:medium="tactile" emma:mode="ink">
              <msink:context xmlns:msink="http://schemas.microsoft.com/ink/2010/main" type="line" rotatedBoundingBox="4885,10810 16707,7688 17355,10141 5533,13263"/>
            </emma:interpretation>
          </emma:emma>
        </inkml:annotationXML>
        <inkml:traceGroup>
          <inkml:annotationXML>
            <emma:emma xmlns:emma="http://www.w3.org/2003/04/emma" version="1.0">
              <emma:interpretation id="{7F139E10-4F53-4B83-82E5-DCAC1405E696}" emma:medium="tactile" emma:mode="ink">
                <msink:context xmlns:msink="http://schemas.microsoft.com/ink/2010/main" type="inkWord" rotatedBoundingBox="4899,10863 7629,10142 8111,11969 5381,1269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1" brushRef="#br0" timeOffset="3402.1128">961 9517 280 0,'-25'-17'104'0,"16"12"-84"0,-6-8 0 0,5 9 224 16,-4 0-136-16,-1-5 152 15,1 5-152-15,4-1 8 16,0-3-72-16,10 8 24 0,10-9-36 16,14 9-8-16,15 0-16 15,10 0 28-15,9-4-20 16,5 4 4-16,0-4-12 16,-4-5 12-16,4-4-12 15,0 0-12-15,0 4 0 0,-9 5-32 16,-16 4 20-16,-18 4-144 15,-15 5 88-15,-15 4-144 16,-9 0 124-16,-6 0-56 16,-4 0 88-16,0 4 52 15,0-4 8-15,9 0 40 16,6 0-24-16,4-4 84 16,0-1-56-16,-4 9 12 15,14 1-32-15,-10 8 32 16,10 17-32-16,0 26 40 15,0 26-36-15,-5 4 4 16,-5-4-20-16,10-8 12 16,0 3-16-16,-9 5 16 0,9 5-16 15,0-5 24-15,-5-9-20 16,-5-13 32-16,0-8-28 16,-4-13 32-16,-1-9-32 15,1-12 32-15,-6-10-32 16,-4-4 56-16,-10-17-40 15,0-8 28-15,-15-18-32 16,-9-4 0-16,0-18-16 16,14-8 12-16,-14-9-16 15,19 0-4-15,-5 9 0 16,20 4-104-16,9 5 56 16,6 8-156-16,9 5 112 15,9 3-200-15,16 10 164 0,-1 3-408 16</inkml:trace>
          <inkml:trace contextRef="#ctx1" brushRef="#br0" timeOffset="6118.3419">1043 8990 456 0,'-14'-17'168'0,"14"8"-128"0,9-4-16 0,-9 9 132 15,5 0-92-15,5-1 16 16,0 1-44-16,4 4 20 16,1 4-32-16,4 5 48 0,6-1-40 15,-1 1 12-15,0 0-28 16,0-1 8-16,10-3-12 15,0-5 20-15,15 0-20 16,0-5 24-16,9-3-24 16,-5-1-4-16,-4 0-4 0,0 5-92 15,-15 4 48-15,-10 4-392 16,-10 9 240 0</inkml:trace>
          <inkml:trace contextRef="#ctx1" brushRef="#br0" timeOffset="18204.5973">2627 10350 464 0,'0'18'176'0,"0"-18"-140"0,0 8-8 0,0-8 120 16,0 0-88-16,0-8 132 16,15-1-108-16,-6-13 4 15,16 5-52-15,-11-13 36 16,6 8-40-16,4-21-16 15,10 9-8-15,5-27-8 16,5 9 0-16,4-21 16 16,1 8-8-16,9-17 4 15,-9 13-4-15,-1 4-8 0,-14 13 4 16,0 5 20-16,-14 4-12 16,-15 8-12-16,-5 9-4 0,0 0 20 15,-10 9-8-15,-5 13-48 16,-9-5 24-16,-10 18-16 15,0 12 20-15,5 18-28 16,-5 22 24-16,0 16 16 31,9 5 0-31,-9 9-16 16,25-5 8-16,-6-12 32 16,5-9-16-16,10-9-36 15,10-13 16-15,5-8-16 16,4-5 16-16,20-9-88 0,-5-3 52 15,15-10-20-15,-6 5 40 16,16-4-56-16,-11-9 48 0,11 0-328 16,-11-9 204-1</inkml:trace>
          <inkml:trace contextRef="#ctx1" brushRef="#br0" timeOffset="6671.8151">1957 10225 820 0,'0'-4'304'0,"0"4"-236"0,24-9-20 16,-14-4 80 0,4 13-80-16,1-4-12 15,9 0-20-15,10-5 4 16,0 5-12-16,10-1-72 15,4 5 32-15</inkml:trace>
          <inkml:trace contextRef="#ctx1" brushRef="#br0" timeOffset="6473.2867">1937 9802 808 0,'-14'-13'300'0,"14"13"-232"0,0-13-20 0,0 13 96 16,0-4-88-16,14-5-20 15,-4 0-24-15,14 1-12 16,0-1 0-16,1 1 0 16,-1 3 0-16,5 1-72 15,0 4 40-15</inkml:trace>
          <inkml:trace contextRef="#ctx1" brushRef="#br0" timeOffset="18805.1959">2617 9353 612 0,'-14'-17'228'0,"14"8"-180"0,5 0-12 16,-5 1 104-16,9-5-84 16,6-13 60-16,9-13-72 0,-4-13 4 15,14-8-28-15,0-1-4 0,-5 5-8 16,5 8 20-16,14 5-16 16,-23 9-12-16,4 4-4 15,-15 4 20-15,11 4-8 16,-16 5 24-16,6 4-20 15,-15 4 32-15,0 5-28 16,0 4-48-16,10 0 16 16,4 8-8-16,-4 10 16 15,14 3 16-15,1 5-4 16,-1 4 16-16,10 1-12 16,-10 8 16-16,1-14-16 0,-1 6 4 31,-5-1-4-31,6-4-208 15,-11-5 108-15,6-3-508 16,-6-1 332-16</inkml:trace>
        </inkml:traceGroup>
        <inkml:traceGroup>
          <inkml:annotationXML>
            <emma:emma xmlns:emma="http://www.w3.org/2003/04/emma" version="1.0">
              <emma:interpretation id="{33CAAF12-0B94-4124-8D3C-061A7F54744D}" emma:medium="tactile" emma:mode="ink">
                <msink:context xmlns:msink="http://schemas.microsoft.com/ink/2010/main" type="inkWord" rotatedBoundingBox="8397,10773 8951,10627 9109,11226 8555,11372"/>
              </emma:interpretation>
            </emma:emma>
          </inkml:annotationXML>
          <inkml:trace contextRef="#ctx1" brushRef="#br0" timeOffset="23805.065">4017 9007 580 0,'-20'-4'216'0,"20"4"-168"0,-5-4-12 0,5-1 112 16,5 10-88-16,5-10 0 15,9 5-36-15,10-8 44 16,5 3-36-16,0-3-8 16,10 3-12-16,-5-8-20 15,5 9 4-15,-5-4 12 16,4 3-4-16,-13 1 16 16,4 4-12-16,-15 0-4 15,-4 4 0-15,-25 5-16 16,10 4 8-16,-15 4-92 15,1 0 48-15,-6-4-56 16,6 5 60-16,-6-5-56 16,6-1 56-16,-11-3 20 15,6 4 20-15,4 4 12 16,6 1-4-16,4 8 68 16,-5-1-40-16,0 10 16 15,10 4-32-15,0 4-16 16,0-4-4-16,0 0 12 0,0-5-4 15,0-3 16-15,10-1-12 16,-20-9 16-16,10 1-16 0,0-9-40 16,-9 4 20-16,-6-8-140 15,5 4 84-15,-14-9-252 16,9 9 180-16,-19-13-32 16,20 0 100-16,-15 0 128 15,4 0-32-15,11-4 280 16,-1 4-168-16,-4-5 108 15,19 5-144-15,-10-8 44 16,20 8-84-16,-10-5 8 16,19 10-36-16,-4-5 12 15,9 8-24-15,10-8 8 16,-10 0-16-16,10-8 0 16,5 8-4-16,-5-5 20 15,0 5-16-15,5-4-40 16,-5 0 16-16,-9-5-120 15,4 14 72-15,-24-5-372 16,4 0 244-16</inkml:trace>
        </inkml:traceGroup>
        <inkml:traceGroup>
          <inkml:annotationXML>
            <emma:emma xmlns:emma="http://www.w3.org/2003/04/emma" version="1.0">
              <emma:interpretation id="{7452C07D-6348-437B-B192-9487BEBA738E}" emma:medium="tactile" emma:mode="ink">
                <msink:context xmlns:msink="http://schemas.microsoft.com/ink/2010/main" type="inkWord" rotatedBoundingBox="11511,9266 12067,9119 12198,9614 11642,976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1" brushRef="#br0" timeOffset="-16101.0288">7194 7496 632 0,'-15'-9'236'0,"6"9"-184"0,9-4-16 0,-10 0 148 15,10 4-108-15,0-5 32 16,0 5-64-16,10-4 0 16,-1 4-28-16,6-4 28 15,9-1-28-15,10-3 12 16,0 3-16-16,15-3 0 16,-1 3-4-16,-4 1 12 15,5 4-12-15,-1 0-12 16,-23 9 0-1</inkml:trace>
          <inkml:trace contextRef="#ctx1" brushRef="#br0" timeOffset="-15857.8816">7077 7897 728 0,'0'9'268'0,"0"-9"-208"0,20 13-16 0,-6-9 88 15,1 5-80-15,4-9 52 16,6 4-64-16,9-4 24 16,0 0-36-16,5-4-8 15,4 0-12-15,-4-5-8 16,10 5 4-16,-15-5-180 16,0 9 96-16,-10-4-436 15,0 8 288-15</inkml:trace>
        </inkml:traceGroup>
        <inkml:traceGroup>
          <inkml:annotationXML>
            <emma:emma xmlns:emma="http://www.w3.org/2003/04/emma" version="1.0">
              <emma:interpretation id="{76377121-7A8F-4D64-A670-A37F000A61C1}" emma:medium="tactile" emma:mode="ink">
                <msink:context xmlns:msink="http://schemas.microsoft.com/ink/2010/main" type="inkWord" rotatedBoundingBox="12854,8705 15149,8099 15797,10552 13502,11159">
                  <msink:destinationLink direction="with" ref="{073EC65D-94D5-4419-9164-3873B9C5A98B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1" brushRef="#br0" timeOffset="-13804.2667">8477 7483 540 0,'-10'-9'200'0,"5"5"-156"0,-5 0-12 0,10-1 140 16,0 10-100-16,0-5 76 15,0 0-84-15,0 0 0 16,15 4-40-16,-5 0 40 15,14 1-36-15,10-1 20 16,5 0-28-16,0-4 0 16,-1 0-12-16,6-4 12 15,5 0-12-15,-1-5-4 16,1 0 0-16,-10 1 28 16,0 3-16-16,-10-3 4 15,-5 8-12-15,-14-5 36 16,0 5-20-16,-10-4-144 15,0 8 64-15,0-4-192 16,0 0 140-16,0-4-372 16,4 4 268-16</inkml:trace>
          <inkml:trace contextRef="#ctx1" brushRef="#br0" timeOffset="-7754.1398">9337 8860 676 0,'-10'-17'248'0,"5"4"-192"0,-5 5-16 0,5 3 120 15,5 5-96-15,-4-4 52 16,-1 4-68-16,-5 4-16 16,5 9-20-16,-9 17 16 15,4 5-16-15,-5 17-20 16,5 0 0-16,-4-1 12 16,4 1 0-16,-4-9-12 15,9-4 4-15,-5-13 64 16,5 0-32-16,0-17 8 15,5-5-24-15,0-17 0 16,10 5-4-16,5-18-16 16,4 0 4-16,5-5-16 0,1 10 12 0,-1 4-12 15,5 12 8-15,-5 14-28 16,1 8 24 0,-11 5 16-16,15-1 0 15,-14 1 28-15,-5 4-16 0,-15-4-4 16,5 3-4-16,-20-7 20 15,6-1-12-15,-25-8 4 16,0-1-8-16,-14-8 20 16,9 0-16-16,-5-8-4 15,15-1-4-15,10-8-24 16,9 4 12-16,15-9-208 16,25 9 120-16</inkml:trace>
          <inkml:trace contextRef="#ctx1" brushRef="#br0" timeOffset="-13185.6189">10639 6602 664 0,'24'-22'244'0,"-24"22"-188"0,0-17-16 0,0 4 84 16,0 4-76-16,-10-12 32 15,10 8-44-15,-24-9 4 16,9 9-24-16,-28-8-8 15,18 8-4-15,-23 0 12 16,14 4-8-16,-15 5-28 16,15 8 8-16,-10 9-4 15,15 9 8-15,-15 21 16 16,20 4-4-16,0 66 8 16,14-1-8-16,0 65 8 15,10-4-8-15,0 25-4 16,5-21 4-16,5 9 20 15,0-13-12-15,-10-9 32 16,0-26-28-16,-10-8 48 16,5-27-36-16,-19-12 40 0,4-22-40 0,-23-21 40 15,-1-9-40-15,-29-18 4 16,10-4-20-16,-24-17 20 16,14-4-20-16,-5-17-4 15,15-1-4-15,-10-21-4 16,19 4 0-16,1-26-152 15,14 0 84-15,5-8-316 16,20 8 216-16</inkml:trace>
        </inkml:traceGroup>
        <inkml:traceGroup>
          <inkml:annotationXML>
            <emma:emma xmlns:emma="http://www.w3.org/2003/04/emma" version="1.0">
              <emma:interpretation id="{9C242524-22BA-42DC-8570-7DC41E6889EF}" emma:medium="tactile" emma:mode="ink">
                <msink:context xmlns:msink="http://schemas.microsoft.com/ink/2010/main" type="inkWord" rotatedBoundingBox="15743,8213 16774,7941 17093,9149 16062,9422">
                  <msink:destinationLink direction="with" ref="{073EC65D-94D5-4419-9164-3873B9C5A98B}"/>
                </msink:context>
              </emma:interpretation>
            </emma:emma>
          </inkml:annotationXML>
          <inkml:trace contextRef="#ctx1" brushRef="#br0" timeOffset="-12190.9727">11712 6395 756 0,'-5'-39'280'0,"5"39"-216"0,15-18-20 0,-5 10 120 15,-1 8-100-15,11 0 72 16,-1 4-80-16,6 0 4 16,9 1-36-16,14-5 12 15,10 4-20-15,10-8 0 16,-4 4-8-16,-6-5 28 15,0 5-20-15,-9-4-84 16,-15 8 36-16</inkml:trace>
          <inkml:trace contextRef="#ctx1" brushRef="#br0" timeOffset="-12437.1279">11591 6727 456 0,'-20'-21'168'0,"20"21"-128"0,0-9-16 0,0 5 256 15,0 4-160-15,0-5 48 16,5 5-100-16,5 0-8 15,5 0-36-15,14-8-4 16,5-1-12-16,34-4 64 16,9 9-40-16,16-5-20 15,-1 5-12-15,-4 4 36 16,-16 4-24-16,-13 0 16 16,-11 1-16-16,-19 3-76 15,-4 1 32 1,-20 0-180-16,-5-1 116 0,-20-3-184 15,1 3 156-15,-20-3-88 16,5-1 124-16,-10 0 48 16,10 5 28-16,-5-5 132 15,10 5-64-15,0 4 112 16,9 0-96-16,1 13 24 16,4 8-56-16,1 22 28 15,4 0-36-15,0 13 16 31,6 1-28-31,-1 7-16 0,5-16-8 0,-5 12 64 16,5-12-32-16,-5-5 60 16,0 0-52-16,-9-9 80 15,4-8-64-15,-14-17 28 16,4 4-48-16,-14-26-8 0,5 0-16 16,-20-17 12-16,15-1-12 15,-14-21 32-15,9 18-24 0,-14-22-32 16,14 12 8-16,-5-7-184 15,15 7 104-15,4-12-684 16,16 9 428-16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7:41.3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B7DF03F-FD89-405D-A76B-56BD33AE7FA7}" emma:medium="tactile" emma:mode="ink">
          <msink:context xmlns:msink="http://schemas.microsoft.com/ink/2010/main" type="writingRegion" rotatedBoundingBox="10753,2756 12157,2906 12054,3873 10650,3723"/>
        </emma:interpretation>
      </emma:emma>
    </inkml:annotationXML>
    <inkml:traceGroup>
      <inkml:annotationXML>
        <emma:emma xmlns:emma="http://www.w3.org/2003/04/emma" version="1.0">
          <emma:interpretation id="{377ED390-6716-4D96-95C9-00C06B985059}" emma:medium="tactile" emma:mode="ink">
            <msink:context xmlns:msink="http://schemas.microsoft.com/ink/2010/main" type="paragraph" rotatedBoundingBox="10753,2756 12157,2906 12054,3873 10650,3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CBF14B-37E9-42C9-8142-483D88876389}" emma:medium="tactile" emma:mode="ink">
              <msink:context xmlns:msink="http://schemas.microsoft.com/ink/2010/main" type="line" rotatedBoundingBox="10753,2756 12157,2906 12054,3873 10650,3723"/>
            </emma:interpretation>
          </emma:emma>
        </inkml:annotationXML>
        <inkml:traceGroup>
          <inkml:annotationXML>
            <emma:emma xmlns:emma="http://www.w3.org/2003/04/emma" version="1.0">
              <emma:interpretation id="{C9E1CA49-BFA6-4BA2-BFB8-6B0A460CC3A1}" emma:medium="tactile" emma:mode="ink">
                <msink:context xmlns:msink="http://schemas.microsoft.com/ink/2010/main" type="inkWord" rotatedBoundingBox="10722,3047 11422,3122 11394,3380 10695,33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 12 424 0,'-19'0'156'16,"19"0"-120"-16,-5 0-8 0,5 0 96 15,5 0-72-15,5-5 60 16,4 5-68-16,15-4 16 16,5 8-40-16,5-4 36 15,5 5-32-15,4-5-12 16,-4 4-8-16,19-4 20 15,-9 0-12-15,9 0 32 0,-5 0-28 0,-4 0 20 32,-11 0-20-32,-9-4 8 0,-4 4-12 15,-16-9-44-15,-4 9 20 0,-15-4-332 16,0 4 188-16</inkml:trace>
          <inkml:trace contextRef="#ctx0" brushRef="#br0" timeOffset="296.79">597-131 424 0,'-15'-9'156'0,"15"9"-120"0,0 0-8 0,0 0 140 16,0 0-96-16,0 0 76 15,10 9-84-15,-1-5 28 16,6 9-56-16,4 0 8 15,1 0-28-15,-1-4 28 16,1 4-28-16,-11-5 20 16,1 1-20-16,-15 0 44 15,0 4-32-15,-19 0 4 16,0 0-20-16,-10 4 0 16,5 0-4-16,-5 0-156 15,9 5 80-15,1-5-244 16,10 5 172-16</inkml:trace>
        </inkml:traceGroup>
        <inkml:traceGroup>
          <inkml:annotationXML>
            <emma:emma xmlns:emma="http://www.w3.org/2003/04/emma" version="1.0">
              <emma:interpretation id="{89DEB42B-6F2A-41B8-8B9C-EC3A847B8F90}" emma:medium="tactile" emma:mode="ink">
                <msink:context xmlns:msink="http://schemas.microsoft.com/ink/2010/main" type="inkWord" rotatedBoundingBox="11739,2862 12157,2906 12054,3873 11636,3828"/>
              </emma:interpretation>
              <emma:one-of disjunction-type="recognition" id="oneOf1"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806.1457">966 573 632 0,'-29'-9'236'0,"29"9"-184"0,5 13-16 0,-5-13 36 16,4 5-48-16,1-5 96 15,5 0-68-15,5-9 4 16,4 5-36-16,5-18-4 16,5 5-8-16,10-18-8 15,5 5 4-15,5-22 4 16,-6 9-4-16,1-17-12 15,-5 8 4-15,-15 0-4 16,5 4 0-16,-24 10 24 16,0 3-8-16,-24 5-4 15,9 8 0-15,-10 1 4 16,1 12-4-16,0 0-4 16,4 9 4-16,-4 0-16 15,4 0 8-15,-4 9 4 16,4 4 0-16,-4 13 52 15,9-5-28-15,-5 23-28 16,6-1 0-16,-1 13 8 0,10-4 0 16,0 4 24-16,10 0-16 15,-6-4 12-15,11-9-12 0,4-4 12 16,1-9-16-16,-1-8 4 16,6-1-4-16,-1-12-104 15,0-5 52-15,5-17-112 16,5 9 88-16</inkml:trace>
          <inkml:trace contextRef="#ctx0" brushRef="#br0" timeOffset="1417.7728">1053-157 384 0,'-5'-4'140'0,"5"4"-108"0,0 0-8 0,0 0 208 16,0 0-132-16,0-4 48 15,5 4-88-15,0-5 24 16,0 5-48-16,0-8 0 16,0 8-24-16,4-18 0 15,1 10-4-15,0-5-8 16,4 4 4-16,1-17-4 16,4 13 0-16,1-8 0 15,-6 3 0-15,1-3 0 16,0 8 0-16,-6 0-12 15,6 4 8-15,-15 5 12 16,5 4-4-16,0 4 16 16,-1 13-12-16,1-4 4 15,15 5-4-15,-6-1-8 16,11 5 4-16,-11-1 28 16,15 1-16-16,-9-5-180 15,-1 5 88-15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8:39.2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4C9B4BA-3E1E-4A16-B1DA-30C8BA61231F}" emma:medium="tactile" emma:mode="ink">
          <msink:context xmlns:msink="http://schemas.microsoft.com/ink/2010/main" type="inkDrawing" rotatedBoundingBox="16281,13244 18934,13187 18935,13238 16282,13294" semanticType="underline" shapeName="Other">
            <msink:sourceLink direction="with" ref="{717E4BBE-7B63-424B-B906-73B60F8786DF}"/>
          </msink:context>
        </emma:interpretation>
      </emma:emma>
    </inkml:annotationXML>
    <inkml:trace contextRef="#ctx0" brushRef="#br0">11761 11508 176 0,'-15'-9'64'0,"20"18"-48"0,-10-9-8 0,5 0 88 15,0 0-56-15,0 0 96 16,0 0-76-16,0-9 132 16,0 9-112-16,0 0 44 15,0 0-76-15,0 0 28 0,0 0-44 16,5 9 36-16,0 4-40 0,0-5 4 15,5-3-20-15,-1-1 28 16,1-4-24-16,0 9 40 16,9-9-32-16,5 0 20 15,10 0-24-15,15-9-16 16,19 5-8-16,20 4 4 16,9-5 0-16,14 5 32 15,50-8-16-15,28 8-4 16,1-5-8-16,28 1 4 15,1 0-4-15,-30-1-4 16,-19 1 4-16,-9 0-16 16,-11-1 8-16,-23 1 20 15,-20 0-8-15,-25 4 16 16,-23-4-16-16,-16 4-20 0,-14 0 4 16,-14 0-40-16,-15-5 28 15,-10-3-92-15,-4 8 64 16,-6 0-108-16,1 0 88 15,-1 0-120-15,1 0 108 16,0 0-400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8:05.2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EE1B7A-71C1-48B6-B6F8-2E3004A4585F}" emma:medium="tactile" emma:mode="ink">
          <msink:context xmlns:msink="http://schemas.microsoft.com/ink/2010/main" type="writingRegion" rotatedBoundingBox="8243,11439 22991,12047 22750,17890 8003,17282"/>
        </emma:interpretation>
      </emma:emma>
    </inkml:annotationXML>
    <inkml:traceGroup>
      <inkml:annotationXML>
        <emma:emma xmlns:emma="http://www.w3.org/2003/04/emma" version="1.0">
          <emma:interpretation id="{F678DE02-483C-4683-B540-E9DBEAE1519C}" emma:medium="tactile" emma:mode="ink">
            <msink:context xmlns:msink="http://schemas.microsoft.com/ink/2010/main" type="paragraph" rotatedBoundingBox="8243,11439 18816,11875 18719,14209 8147,13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066588-3542-4318-A4E1-DDE4260D45BF}" emma:medium="tactile" emma:mode="ink">
              <msink:context xmlns:msink="http://schemas.microsoft.com/ink/2010/main" type="line" rotatedBoundingBox="8243,11439 18816,11875 18719,14209 8147,13774"/>
            </emma:interpretation>
          </emma:emma>
        </inkml:annotationXML>
        <inkml:traceGroup>
          <inkml:annotationXML>
            <emma:emma xmlns:emma="http://www.w3.org/2003/04/emma" version="1.0">
              <emma:interpretation id="{18F582D8-4F09-48E9-937D-5B6A7C3F979E}" emma:medium="tactile" emma:mode="ink">
                <msink:context xmlns:msink="http://schemas.microsoft.com/ink/2010/main" type="inkWord" rotatedBoundingBox="8243,11439 12908,11632 12863,12722 8198,12530"/>
              </emma:interpretation>
            </emma:emma>
          </inkml:annotationXML>
          <inkml:trace contextRef="#ctx0" brushRef="#br0">7918 10959 364 0,'0'0'132'0,"10"-4"-100"0,-20 0-12 16,10 4 96-16,0 0-68 15,10-5 88-15,-6 1-80 0,-4 0 24 16,10-1-44-16,0 5 48 16,-5-8-48-16,14 3 0 0,-4 1-20 15,19-5-4-15,0 5-4 16,5 0-16-16,4 0 4 15,-4-1 28-15,5 5-12 16,-10 0-4-16,-10 0-4 16,1 0-4-16,-11 0 0 15,-4 5-132-15,-10-5 72 16,0 8-276 0,-10 1 188-16,5-1-180 15</inkml:trace>
          <inkml:trace contextRef="#ctx0" brushRef="#br0" timeOffset="-7566.0746">3749 9862 404 0,'-24'-4'148'0,"24"4"-112"0,-14 0-12 0,14 0 172 16,0 4-112-16,-10-4 52 15,10 5-76-15,0-1-12 16,0 0-28-16,19-4 40 15,-4 5-32-15,24-5 20 16,-5 0-28-16,24 0 8 16,0 0-16-16,10-9 12 15,-5 0-16-15,15-4 4 16,-5-4-4-16,24-4 12 16,5 12-12-16,-5-8-4 15,-14 4 0-15,-5 4 12 16,-15 0-8-16,-19 1-20 15,-10 8 4-15,-10-5-128 16,-9 10 76-16</inkml:trace>
          <inkml:trace contextRef="#ctx0" brushRef="#br0" timeOffset="-6845.6583">4250 10121 332 0,'-10'9'120'0,"10"-9"-92"0,-10 17-8 0,-4-4 148 16,14 5-96-16,-10 8 52 15,0-1-76-15,-19 14 12 16,-5 5-40-16,0 12 8 15,0 4-16-15,-19 1 36 16,9-10-24-16,-5 1 12 16,15-9-20-16,-14-4 0 15,24-4-8-15,-10-14-16 16,9 5 4-16,1-13 48 16,14-4-24-16,-4-9 8 15,4 9-16-15,0-18-32 16,20 0 8-16,0-12-20 15,4-10 16-15,11-16-72 16,-1-1 52-16,10-16-128 16,0 8 92-16,10-5 28 15,-15 9 24-15,10 5 88 16,-5 17-36-16,-10-9 92 16,10 21-68-16,-10-8 36 15,-4 14-56-15,-6-1 16 16,1 4-32-16,4 0 16 15,-4 9-20-15,4 0 0 16,-4 9-8-16,-1-9 4 0,6 13-8 16,-6-4 8-16,-4 8-8 0,5 0-4 15,4 0 4-15,-4 5 20 16,-6 4-12-16,25 4 12 16,-19 5-12-16,9 3-8 15,-4 6 0-15,-1 3 12 16,-4-4-8-16,-1-4 16 15,6 0-16-15,-11-9-4 16,-4 1 0-16,5-10 12 16,0-4-8-16,-5-4 24 15,-5 0-20-15,0-8 4 16,9-1-8-16,-9-4 20 16,0 0-16-16,0 0-76 15,0 0 36-15,0-4-160 16,0 4 108-16</inkml:trace>
        </inkml:traceGroup>
        <inkml:traceGroup>
          <inkml:annotationXML>
            <emma:emma xmlns:emma="http://www.w3.org/2003/04/emma" version="1.0">
              <emma:interpretation id="{B2F1CE26-176E-4421-B4EE-5A30F91CBD6D}" emma:medium="tactile" emma:mode="ink">
                <msink:context xmlns:msink="http://schemas.microsoft.com/ink/2010/main" type="inkWord" rotatedBoundingBox="8384,11459 15629,11757 15533,14078 8288,137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6467.3515">3813 10575 548 0,'14'-9'204'0,"-14"9"-156"0,24 0-16 0,-14 0 96 16,10 0-76-16,4 0-20 15,0 9-20-15,0-5 20 16,15 1-16-16,-10-5 32 16,1 0-32-16,4-5 40 15,0 5-32-15,-10-8-24 16,10-1 0-16,-20-8 16 16,11 8-8-16,-15-4-64 15,9 4 28-15,-14 1-156 16,5 4 104-16</inkml:trace>
          <inkml:trace contextRef="#ctx0" brushRef="#br0" timeOffset="429.6419">7908 11326 372 0,'-10'5'140'0,"1"-1"-112"0,-6 5-4 0,15-9 92 15,0 4-68-15,0-4 76 16,0 9-68-16,0-1-20 16,-5-3-24-16,5-5 32 15,0 8-20-15,10-3 12 0,0-1-20 16,9 0 36-16,1-4-28 0,9 0 12 15,5 0-20-15,5 0 8 16,4 0-12-16</inkml:trace>
          <inkml:trace contextRef="#ctx0" brushRef="#br0" timeOffset="21650.1991">8797 11404 288 0,'5'0'108'0,"-5"0"-84"0,15-9-4 0,-6 1 152 15,1 8-96-15,14-9 84 16,10 5-92-16,10-5 80 15,5 9-88-15,9-4 16 16,5 8-44-16,10-4-12 16,-5 5-12-16,10-5-8 15,-10 8 4-15,10-8 4 16,-6 0-4-16,6 0 8 16,-15 0-8-16,-14 0-4 15,-5 5 4-15,-20-1-128 16,-5 0 68-16</inkml:trace>
          <inkml:trace contextRef="#ctx0" brushRef="#br0" timeOffset="27956.3962">11086 10195 520 0,'-25'-35'192'0,"25"31"-152"0,-9-22-8 0,4 26 28 15,-5-17-40-15,-5 0 60 16,1 4-44-16,-1-5 28 16,1-3-36-16,-11 3 28 0,1 6-32 15,0 3 12-15,-1 9-20 16,-9 9-24-16,-9 8 0 15,4 9-4-15,-5 0 4 0,10 8-28 16,-5 9 20 0,15 18 40-16,14 38-12 0,10 26 16 15,10 9-16-15,14 22-8 16,20 38 0-16,-20-38 12 31,15 8-8-31,0 4-20 0,-5 5 4 16,-10-35 20-1,1-4-4-15,-16-22-4 16,1-17 0-16,-20-17 40 16,1-18-24-16,-25-12 16 15,0-14-20-15,-34-21 28 16,-5 5-28-16,-20-27-4 0,16 0-8 16,-6-12 40-16,20-1-24 0,-10-8-20 15,20 4 0-15,-11-9 0 16,21 5 0-16,-1-9-12 15,20 5 8-15,9-5-156 16,20 4 88-16,10 5-360 16,4 4 244-16</inkml:trace>
        </inkml:traceGroup>
        <inkml:traceGroup>
          <inkml:annotationXML>
            <emma:emma xmlns:emma="http://www.w3.org/2003/04/emma" version="1.0">
              <emma:interpretation id="{717E4BBE-7B63-424B-B906-73B60F8786DF}" emma:medium="tactile" emma:mode="ink">
                <msink:context xmlns:msink="http://schemas.microsoft.com/ink/2010/main" type="inkWord" rotatedBoundingBox="16418,11897 18811,11995 18775,12869 16382,12770">
                  <msink:destinationLink direction="with" ref="{74C9B4BA-3E1E-4A16-B1DA-30C8BA61231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705.8907">11931 10536 676 0,'-34'-22'248'0,"19"22"-192"0,6-8-16 0,9 8 68 16,9-4-68-16,6 4 28 15,19-5-40-15,14-3-8 16,21-1-12-16,3 5 12 0,6-5-12 15,-20 9 4-15,-4-9-4 16,-10 5 28-16,-10 0-20 16,-10-1-92-16,0 5 40 15,-14 5-76-15,-10-5 64 16,-10 8-108-16,-4 5 88 16,-11 0-68-16,-4 9 80 15,-10 4 12 1,5 8 28-16,0 9 72 15,0 1-28-15,5 3 24 0,10 5-32 16,9-9 16-16,5-4-20 16,0 0 0-16,0-5-8 15,1-3 12-15,-6-1-12 0,-5-8 16 16,-4-5-16-16,-5-4 4 16,-6-5-4-16,-4-3-16 15,0-10 4-15,0 1 12 16,0-5-4-16,10 1 24 15,0 3-16-15,9 1 84 16,10 0-52-16,5 4 24 16,15 0-40-16,9 4 36 15,15 0-36-15,10 1 12 16,9-1-24-16,0 5 0 0,-4-1-8 16,4-3 12-16,-9-1-12 15,-6 0 16-15,-9-4-16 16,-5 0 32-16,-4 0-24 15,-6 0-68-15,-4-4 28 16,-1 4-184-16,-4-4 112 16,-10 4-536-1</inkml:trace>
          <inkml:trace contextRef="#ctx0" brushRef="#br0" timeOffset="30477.633">13320 10812 456 0,'0'-8'168'0,"5"-1"-128"0,0 5-16 15,0 0 140-15,0-5-96 16,0 0 52-16,0 1-72 0,-1-1 12 15,1-4-40-15,0 0 8 0,-5 0-16 16,0-4 12-16,0-5-16 16,0 1 24-16,-10-1-20 15,-4 0-4-15,-6 1-4 16,6-1-4-16,-6 5 0 16,-4 8-28-16,10 9 16 15,-11 13-4-15,6 9 8 16,-5 12 16-16,-6 5-4 15,-4 9 8-15,10 4-8 16,-5-5-12-16,9-8 4 16,11 0 28-16,9-13-12 15,5 4-40-15,14-8 16 0,0-5 12 16,11-8 0-16,-1-9 20 16,5-13-12-16,5-5 16 15,9-3-16-15,6-14 16 16,-6-8-16-16,-14-13-20 31,0 4 4-31,-14-26-32 16,-6 5 24-16,-14-9 32 0,-5 13-8 15,-14 13-28-15,9 12 12 16,-14 14 52-16,9 9-20 16,-9 12 8-16,5 18-20 0,-6 17 12 15,11 25-16-15,-1 23-12 0,-4 8 0 16,19 0 20-16,0-13-8 15,-5-9-28-15,15-8 8 16,9-9 12-16,10-8 4 16,10-13 24-1,10-1-16-15,19-12 4 16,5-5-8-16,-1-13-40 16,-3 5 16-16,-6-26-28 15,-10 4 24-15,1-39 0 16,-16 5 12-16,-8-31 0 15,-6 13 0-15,-5-8 16 16,-4 21-4-16,-15 9 16 16,10 17-12-16,-20 5 68 15,5 12-44-15,-14 9-4 16,9 13-16-16,-14 22 16 16,9 8-16-16,0 39 4 15,6 4-8-15,-11 14-16 16,20 3 4-16,0-7-4 15,0-10 0-15,10-8 8 16,9-13 0-16,1-1 8 16,4-7-4-16,15-6 52 0,10-20-32 15,14-5-124-15,10-13 52 16,-1-13-240-16</inkml:trace>
        </inkml:traceGroup>
      </inkml:traceGroup>
    </inkml:traceGroup>
    <inkml:traceGroup>
      <inkml:annotationXML>
        <emma:emma xmlns:emma="http://www.w3.org/2003/04/emma" version="1.0">
          <emma:interpretation id="{4DB020A8-4ED7-464C-A3CD-373B73BDD65F}" emma:medium="tactile" emma:mode="ink">
            <msink:context xmlns:msink="http://schemas.microsoft.com/ink/2010/main" type="paragraph" rotatedBoundingBox="13311,14283 22840,12308 23091,13521 13562,154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0C15545-E867-4483-96E2-B8935DECC12D}" emma:medium="tactile" emma:mode="ink">
              <msink:context xmlns:msink="http://schemas.microsoft.com/ink/2010/main" type="inkBullet" rotatedBoundingBox="16918,13697 17770,13520 17870,14003 17018,14179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36647.5558">12703 12000 300 0,'5'-30'112'0,"0"21"-88"0,5-4-8 0,0 9 144 15,4 0-92-15,6 4 96 16,14 13-96-16,-5 12 4 16,5 10-48-16,0 4-4 15,-5 0-12-15,-10 4 28 0,-4 0-20 16,-10-4 32-16,-15 0-32 15,-14-5 12-15,-25-3-16 16,-4-5 0-16,-15-1-4 16,5-7 28-16,4-5-20 0,16-9-4 15,-6-8-8-15,15-9-24 16,5-13 12-16,4-9 4 16,21-12 4-16,-1-9 0 15,10-5 0-15,9 1-12 16,10-1 8-16,10 9 48 15,10 9-24-15,5 9 24 16,4 12-24-16,6 13 44 16,-1 9-36-16,0 9-16 15,-4 8-4-15,-1 1-8 16,-4-1 0-16,-11 5 44 16,1-5-24-16,0-9-80 15,5-8 32-15,5 0-220 16,14-8 136-16</inkml:trace>
      </inkml:traceGroup>
      <inkml:traceGroup>
        <inkml:annotationXML>
          <emma:emma xmlns:emma="http://www.w3.org/2003/04/emma" version="1.0">
            <emma:interpretation id="{7E1FB788-C089-4F79-A50C-188582F9F1C0}" emma:medium="tactile" emma:mode="ink">
              <msink:context xmlns:msink="http://schemas.microsoft.com/ink/2010/main" type="line" rotatedBoundingBox="13311,14283 22840,12308 23091,13521 13562,15496"/>
            </emma:interpretation>
          </emma:emma>
        </inkml:annotationXML>
        <inkml:traceGroup>
          <inkml:annotationXML>
            <emma:emma xmlns:emma="http://www.w3.org/2003/04/emma" version="1.0">
              <emma:interpretation id="{19A0866C-C7D3-4C8C-BE1E-25EFAF6A3354}" emma:medium="tactile" emma:mode="ink">
                <msink:context xmlns:msink="http://schemas.microsoft.com/ink/2010/main" type="inkWord" rotatedBoundingBox="17563,13581 18370,13414 18534,14206 17727,14373"/>
              </emma:interpretation>
            </emma:emma>
          </inkml:annotationXML>
          <inkml:trace contextRef="#ctx0" brushRef="#br0" timeOffset="37247.6518">13782 11745 496 0,'-5'-8'184'0,"-5"3"-140"0,1 1-16 0,4 4 100 15,-5 0-76-15,-4 4 52 16,-1 5-64-16,-4 13 32 16,-6 12-40-16,-4 18 16 0,-5 17-28 15,-10 9-16-15,-4-1-8 0,-1-3 20 16,1-9-8-16,-1-1 32 16,5-12-24-16,5 4 4 15,5-17-12-15,10 0-8 16,0-9 4-16,14-12 28 15,-9-5-16-15,14-13-48 16,5-9 16-16,5-4-40 16,14-17 32-16,5-5-44 15,10-8 40-15,10-13-20 16,14-22 28-16,-4-17-16 16,4-8 20-16,-9 16 8 15,-1 14 8-15,-9 12 16 16,-5 14-8-16,-10 12 60 15,-4 9-40-15,-5 9 52 0,-1 0-48 16,-4 12 12-16,0 5-28 16,-1 9-8-16,6 13-4 15,-1 12 4-15,6 22-4 16,-1 9 24-16,6 9-16 16,4-1-32-16,-10-4 12 15,10-8 28-15,-9-5-12 16,-1-9 28-16,-4-4-24 15,-6-4 12-15,1-4-12 16,-5-5-16-16,-5-8 0 16,0-5-84-16,-5-4 48 15,0-5-204-15,0-8 136 0,-4-4-428 16,-1 0 300 0,5 4 80-16</inkml:trace>
        </inkml:traceGroup>
        <inkml:traceGroup>
          <inkml:annotationXML>
            <emma:emma xmlns:emma="http://www.w3.org/2003/04/emma" version="1.0">
              <emma:interpretation id="{874D0655-2A5C-4DC3-A3E7-56D9C45A4CB0}" emma:medium="tactile" emma:mode="ink">
                <msink:context xmlns:msink="http://schemas.microsoft.com/ink/2010/main" type="inkWord" rotatedBoundingBox="15307,14147 20203,13133 20314,13669 15418,1468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476.9536">13398 12078 780 0,'0'-9'288'0,"15"18"-224"0,14-9-20 16,-5 0 68-16,20 0-72 15,9 0 8-15,6 0-28 16,-1 0-4-16,0 4-8 15,-9 5-16-15,-5-5 4 0,-1 0-136 16,-4 5 72-16,-5 0-372 16,0-9 240-16,0 0-128 15</inkml:trace>
          <inkml:trace contextRef="#ctx0" brushRef="#br0" timeOffset="40386.2683">10916 12402 156 0,'-5'-13'56'0,"5"13"-44"0,-5-5-4 0,0-3 120 16,10 16-72-16,-5-8 92 16,0 0-84-16,-5 0 40 15,5 5-64-15,-5 3 40 16,5 5-44-16,-5 5 8 15,10 16-28-15,-10 5 20 16,15 4-24-16,-10 5 12 16,0-5-12-16,0-4 20 15,0 0-20-15,0-13-4 16,0 4-4-16,0-13 20 0,0-4-12 16,-10-13 4-16,10 0-8 0,0-22-32 15,10 1 12-15,-10-5-20 16,10-4 16-16,-10-1-8 15,14 14 12-15,1-9 24 16,4 18-4-16,6 3-4 16,-11 10 0-16,10 8 12 15,6 4-8-15,-16 4 16 16,10 5-16-16,-9 5-12 16,4-1 0-16,-19 0 20 15,0-4-8-15,-19 0 24 16,4-5-20-16,-9-3 12 15,10-1-12-15,-20-8-8 16,9 4 0-16,-4-9 12 16,5 0-8-16,0-4-4 15,9 0 0-15,-5-8-4 16,16 3 0-16,4-12-108 16,0 8 60-16,9-4-244 15,16 5 164-15</inkml:trace>
          <inkml:trace contextRef="#ctx0" brushRef="#br0" timeOffset="44754.4069">15327 11577 676 0,'0'-4'248'0,"5"4"-192"0,4-5-16 16,6 5 112-16,0 0-92 16,-1 0 0-16,6 0-36 15,4 5 12-15,5-5-24 0,10 4-100 16,5 0 44-16,9 0-332 16,5 9 208-16,1-13-228 15</inkml:trace>
        </inkml:traceGroup>
        <inkml:traceGroup>
          <inkml:annotationXML>
            <emma:emma xmlns:emma="http://www.w3.org/2003/04/emma" version="1.0">
              <emma:interpretation id="{55A48F73-3494-434E-AE7F-57F486D21B4C}" emma:medium="tactile" emma:mode="ink">
                <msink:context xmlns:msink="http://schemas.microsoft.com/ink/2010/main" type="inkWord" rotatedBoundingBox="13311,14283 22840,12308 23091,13521 13562,1549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4564.9025">15303 11205 600 0,'4'-12'224'0,"-4"7"-176"0,5 1-12 0,-5 4 132 15,0 0-100-15,10 0 0 16,-10 0-44 0,19 0 20-16,1 0 0 0,-1 0-24 15,6-4-16-15,-1 4-8 0,-5 0-4 16,1 4 0-16,-1 9-152 15,-4 4 88-15,-5 9-464 16</inkml:trace>
          <inkml:trace contextRef="#ctx0" brushRef="#br0" timeOffset="44995.0466">16187 11490 716 0,'-10'-17'264'0,"10"9"-204"0,0-1-16 0,5 5 140 15,-5 4-108-15,5-5 52 0,5 1-80 16,4-5-16-16,6 9-20 15,4-8 0-15,10 8-8 0,0 0 8 16,5 0-8-16,-5 0-92 16,5 0 52-16,-5 0-164 15,5 0 112-15,-1 0-376 16,1 0 260 0,15-5-100-16</inkml:trace>
          <inkml:trace contextRef="#ctx0" brushRef="#br0" timeOffset="45556.0397">16969 10920 756 0,'0'-8'280'0,"5"8"-216"0,9-5-20 0,1 1 40 15,9 0-56-15,15 4 60 16,10 0-52-16,9-4-8 15,5 4-16-15,0 0 8 0,-4 0-12 16,-16 0 24-16,-9 4-20 16,-14-4-92-16,4 0 44 15,-34 8-104 1,-4-3-96-16,-1-1 124 16,-14 5-8-16,0 4 76 15,-5 4 116-15,0 9-36 16,5 21 48-16,9 22-48 0,11 14 16 15,9 3-32-15,9-8-8 16,6-9-8-16,0-13-16 16,-6-9 8-16,1-3 28 15,-10-10-12-15,-10-4 12 16,-4-4-12-16,-11-4-44 16,-9-1 20-16,-4-8-8 15,-1-4 12-15,5-5-36 16,0-4 24-16,5 0 128 15,4 0-56-15,11 0 52 16,4 0-60-16,10 0 4 16,14 0-32-16,11 0 28 15,9 0-28-15,14 0 40 16,6 0-32-16,4 0 20 16,0 0-24-16,-4 0 0 0,-10 0-12 15,-10 0-76-15,0 0 36 16,-10 0-92-16,0 0 68 15,-4 0-288-15,-6 0 188 16</inkml:trace>
          <inkml:trace contextRef="#ctx0" brushRef="#br0" timeOffset="46467.5074">17824 10981 464 0,'-24'4'176'0,"24"13"-140"0,-5 9-8 16,5 5 120-16,0 29-88 16,0 5 64-16,0 8-72 15,5 1-20-15,9-10-20 16,-4-7 8-16,0-10-12 0,-10-4 24 15,10-8-20-15,-10-5 24 16,-10-8-24-16,10-5 48 16,-5-8-32-16,-5-9-32 15,1-5 0-15,-1-8-36 16,10-8 24-16,-5-14-72 16,5-17 48-16,5-21-88 15,5-18 72-15,4 1-88 0,-4 8 84 16,14 8 28-1,0 14 24-15,6 12 112 0,4 1-56 16,4 8 120 0,6 13-92-16,5 4 60 0,4 5-80 15,6 17 12-15,-16 9-36 16,-4-1-20-16,-5 10-8 16,-10 3 20-16,6-4-12 15,-11 18 12-15,-4-5-12 16,-11-4 36-16,6 9-24 15,-20 8 20-15,1-13-24 16,-16 0-8-16,-13-4-8 0,-11-4-84 16,-19-14 44-16,-10-8-20 15,-4-8 32-15,18-1-12 16,6 1 20-16,14-1-16 16,10 0 16-16,10 1 16 15,0-1 4-15,19 5 16 16,-5-1-12-16,10 5-12 15,0 0 0-15,0 0 4 16,0 9 0-16,0 4-20 16,0 4 12-16,0 5 48 15,10-1-20-15,-5 5 0 16,14 0-12-16,-4 0 28 16,14 4-20-16,5 1-4 15,5-1-8-15,9 4 20 0,1 1-12 16,0-1-4-16,-6-3-4 15,-4-1 28-15,10 0-16 16,-15-4 12-16,0-4-16 16,-10 4 20-16,0-5-20 15,-9 1 12-15,0-1-12 16,-11-3 0-16,6-1-4 16,-5-4-8-16,5 0 4 15,-10-5 40 1,5 1-24-16,-5-9 16 15,0 0-20-15,0 0 8 16,0 0-12-16,-5 0-156 0,-5 0 76 16,5 0-316-16,-9 0 216 0,-1 4-472 15</inkml:trace>
          <inkml:trace contextRef="#ctx0" brushRef="#br0" timeOffset="51706.5057">9395 13227 352 0,'0'-22'132'0,"0"22"-104"0,10-13-8 0,-10 4 148 15,4 9-96-15,-4-8 76 16,10-1-84-16,-20-4 16 16,6 9-44-16,-6-9 12 15,0 9-28-15,-4-9 8 16,-11 8-16-16,-9 1-16 15,-9 4 0-15,-16 0 12 16,11 9-4-16,-16-9 16 16,21 13-12-16,-16-1 24 15,25 1-20-15,5 5 12 16,20-1-12-16,-1 0-16 16,20 5 0-16,19-5 12 15,10 0-4-15,9-4 16 0,6 0-12 16,-1-4 4-16,0 0-4 0,-9-5-8 15,-5 0 4-15,-10-4-156 16,-4 5 84-16,-16-1-404 16,-4 0 264-16</inkml:trace>
        </inkml:traceGroup>
      </inkml:traceGroup>
    </inkml:traceGroup>
    <inkml:traceGroup>
      <inkml:annotationXML>
        <emma:emma xmlns:emma="http://www.w3.org/2003/04/emma" version="1.0">
          <emma:interpretation id="{BD55FA13-B47E-4677-BCD1-CDB4FCFFDBD0}" emma:medium="tactile" emma:mode="ink">
            <msink:context xmlns:msink="http://schemas.microsoft.com/ink/2010/main" type="paragraph" rotatedBoundingBox="9558,14933 16414,15748 16181,17702 9326,168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E1BA76-DA85-45C5-982E-0B62676CCFA5}" emma:medium="tactile" emma:mode="ink">
              <msink:context xmlns:msink="http://schemas.microsoft.com/ink/2010/main" type="line" rotatedBoundingBox="9558,14933 16414,15748 16181,17702 9326,16887"/>
            </emma:interpretation>
          </emma:emma>
        </inkml:annotationXML>
        <inkml:traceGroup>
          <inkml:annotationXML>
            <emma:emma xmlns:emma="http://www.w3.org/2003/04/emma" version="1.0">
              <emma:interpretation id="{A2187DC4-20E4-44A4-A2EC-6422D048E09C}" emma:medium="tactile" emma:mode="ink">
                <msink:context xmlns:msink="http://schemas.microsoft.com/ink/2010/main" type="inkWord" rotatedBoundingBox="9485,15550 11902,15838 11772,16935 9354,1664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418.7545">5008 13905 528 0,'-15'-48'196'0,"20"39"-152"0,-10-12-12 0,5 12 52 16,-5 5-52-16,0 0 68 15,5 4-60-15,0 17 0 16,0 13-24-16,0 13 8 0,-9 31-16 16,4 25-4-16,0 9 0 15,0-9-4-15,0-21 0 0,0-5-12 16,-9-12 8-16,9-14 28 16,-5-8-12-16,1-13 24 15,-6-13-24-15,5-4 4 16,1-22-8-16,9-4-16 15,-5-14 4-15,5-25-40 16,5-22 24-16,4-17-108 16,6-8 72-16,9 12 0 15,0 9 32-15,10 13 104 16,5 13-40-16,10 13 44 16,4 17-48-16,6 13 0 15,4 17-24-15,0 13-16 16,0 5 0-16,-14 8-4 15,-15 5 0-15,-10 12 52 0,-14 5-24 16,-20 4-20 0,-19 5 0-16,-15-10-36 15,-9 1 20-15,-11-13-20 0,1 0 20 16,10-4 8-16,4-14 8 16,1-12-28-16,14-1 16 15,9-8 32-15,1 0-12 16,24 26 28-1,0 0 40-15,15 4-44 16,4 1 32-16,5 8-36 16,10-5-16-16,15 9-8 15,0 5 20-15,19-5-12 0,-5 0 32 16,5-4-28-16,-10-4 12 16,-9-1-16-16,4-8-76 15,-14 0 32-15,10-4-276 16,-11-5 168-16,11 0-396 15</inkml:trace>
          <inkml:trace contextRef="#ctx0" brushRef="#br0" timeOffset="49068.9852">6664 14950 768 0,'25'-9'284'0,"-1"0"-220"0,20 1-20 0,-5-1-12 16,4 0-28-16,16 5 16 16,4-4-12-16,-5-10-4 15,-4 10 0-15,-6-1-48 0,-9 0 24 16,-5 1-136-16,-5 3 88 15,-5 5-384 1,-4 13 252-16</inkml:trace>
          <inkml:trace contextRef="#ctx0" brushRef="#br0" timeOffset="48858.9265">7043 14531 528 0,'-14'-13'196'0,"14"13"-152"0,-15-9-12 0,5 9 212 0,6-4-140 16,-1 0 28-16,10-1-80 15,-1-3-40-15,21-1-12 16,-1 5 8-16,10-1-4 0,0 1-4 15,0-5 4-15,0 5-40 16,0 13 20-16,-5-9-172 16,0 8 108-16,-14 14-452 15,-10 8 296 1,5 9 60-16</inkml:trace>
        </inkml:traceGroup>
        <inkml:traceGroup>
          <inkml:annotationXML>
            <emma:emma xmlns:emma="http://www.w3.org/2003/04/emma" version="1.0">
              <emma:interpretation id="{49BF88E8-AC66-4CCF-A8FC-D9E48C94524E}" emma:medium="tactile" emma:mode="ink">
                <msink:context xmlns:msink="http://schemas.microsoft.com/ink/2010/main" type="inkWord" rotatedBoundingBox="13059,15349 16414,15748 16181,17702 12826,1730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3883.8193">9667 14980 392 0,'5'-30'148'0,"-5"30"-116"0,34-13-8 0,-20 4 76 16,6 9-60-16,9-4 88 15,0 8-72-15,15 0 80 16,0 9-80-16,14 0 8 16,0 0-40-16,34-8 12 15,1 3-20-15,43-16 20 16,5-10-24-16,38-8 48 0,30-8-32 15,-9-1-4-15,-30 5-16 16,-30 0 12-16,-13 4-12 16,-25 0 24-16,-20 4-20 0,-18 5-4 15,-26 8-4-15,-18 9-128 16,-20 0 68-16,-10 9-268 16,-9 8 180-16,-1-4-252 15</inkml:trace>
          <inkml:trace contextRef="#ctx0" brushRef="#br0" timeOffset="53478.7403">10143 14431 384 0,'15'-25'140'0,"-15"25"-108"0,4-13-8 0,-4 4 152 16,10 5-100-16,0-18 52 15,4 5-80-15,-4-13 0 16,5 4-28-16,-6-18 4 16,1 14-12-16,-5-9-8 15,5 5 0-15,-10-1 20 16,5 9-12-16,-10 0-4 15,0 13-4-15,-10-4-16 16,1 13 8-16,-11 8-32 16,11 5 20-16,-20 21-20 15,5 9 20-15,-15 17 88 16,10 0-40-16,0 5 16 16,15-5-28-16,9 0-4 15,15-17-8-15,9 0-8 16,11 0 4-16,9-27 20 15,4-3-12-15,11-26 24 16,0 0-24-16,14-22 4 16,0-4-8-16,0-27 20 15,-9 10-16-15,-11-18-32 16,-4 9 12-16,-24-4-36 16,-6 17 28-16,-23-1-12 15,-1 19 16-15,-19 7 8 16,10 5 4-16,-10 13 16 0,10 5-8 15,-5 16 16-15,9 10-16 16,1 25 4-16,4 4-4 16,0 23 4-16,11 3-8 0,4 5-4 15,4-9 4-15,6-4-4 16,10-14 0-16,9-7 16 16,5-10-8-16,24-8-12 15,0-13 0-15,20-13 40 16,-5-4-24-16,10-31 24 15,-15 5-20-15,4-39 0 16,-8 4-8-16,-6-17-8 16,-9 13 4-16,-15 0 20 15,-10 21-12-15,-24 9-32 16,-5 18 12-16,-24 12 20 16,5 9-8-16,-20 35 20 15,5 8-16-15,-14 30 24 16,9 1-20-16,0 3-20 15,15-7 0-15,9-10-12 16,16-8 8-16,13-5 16 16,16-12 0-16,4-14-80 15,5 1 40-15,5-9-152 16,0-4 104-16</inkml:trace>
          <inkml:trace contextRef="#ctx0" brushRef="#br0" timeOffset="50264.1671">9492 13835 228 0,'0'-17'84'0,"0"17"-64"0,-5-8-8 0,0 3 128 16,5 1-80-16,-14-5 28 16,4 5-52-16,-19-5 12 15,5 9-28-15,-25-8 36 16,0 3-32-16,-28 1 92 16,9 4-64-16,-15 4-32 15,15 5-16-15,-5 4 4 16,20 4-4-16,-6-4-20 15,21 9 8-15,-6 8 20 0,15 18-4 16,0 25 32-16,19 22-24 16,15 13 4-16,0-4-12 15,9-5 4-15,6 13-8 0,-1 0-20 0,0 5 8 16,6-9 12-16,-1-22 0 16,-14-8 24-16,-10-13-16 15,0-5 4-15,-15-12-8 16,-4-5 36-16,-6-8-20 15,1-9 48 1,-10-5-40-16,0-4 20 0,-15-8-32 16,1-9 0-16,4-9-12 15,5 1-40-15,0-5 16 16,5-4-92-16,10-5 60 16,0-4-224-16,4-4 152 15,11 0-352-15</inkml:trace>
          <inkml:trace contextRef="#ctx0" brushRef="#br0" timeOffset="50776.5304">9264 15027 508 0,'-5'9'188'0,"5"-9"-148"0,-20 48-8 16,11-23 60 0,4 1-56-16,-15 13 12 0,15 9-28 0,-14-1 4 15,4 9-12-15,6-4 36 16,-1-9-24-16,10-8 32 15,-5-5-32 1,10-17 4-16,14-13 12 0,-4-13-24 16,4-8 8-16,1-1-12 15,-1 0-52-15,15 5 24 16,-9 0-8-16,-1 8 16 16,0 1-28 15,-4 8 20-31,4 8 4 0,-9 9 12 0,4 1 0 15,-14-1 0-15,5 5 16 16,-10 4-8-16,-10-1 24 0,-14 6-20 0,-20-5 12 31,5-1-12-31,-34-3 0 16,5 4-4-16,-24-13-8 0,19-13 4 16,10-9-48-16,19-8 24 15,15 0-136-15,19-5 88 16,25-4-460-16</inkml:trace>
          <inkml:trace contextRef="#ctx0" brushRef="#br0" timeOffset="54425.2587">10376 15226 424 0,'-19'0'156'0,"19"-4"-120"0,0-5-8 0,0 9 16 0,14 9-28 15,-4-5 84-15,10 13-56 16,-6 5 40-16,20 0-48 15,-19 8 0-15,9 13-24 16,0 9 28-16,-19 8-24 0,-15 5 20 16,-14-5-20-16,-5-3 8 15,-20-10-12-15,15-17 12 16,-14 1-16-16,14-23 16 16,0-8-16-16,9-13 4 15,1-21-4-15,0-22-24 16,19-1 8-16,10-3 12 15,5-5 0-15,14 13-28 16,10 5 12-16,5-1-4 16,14 14 8-16,6 4 8 15,-1 12 0-15,5 10 8 0,-5 3-4 16,1 10 24-16,9-1-16 16,-20 5 4-16,-9-1-8 15,10 1 12-15,-15-5-12 16,9-4-268-1,-4 5 144-15</inkml:trace>
          <inkml:trace contextRef="#ctx0" brushRef="#br0" timeOffset="55230.9043">10911 15511 676 0,'0'-13'248'0,"0"13"-192"0,14-9-16 15,-4 1 40-15,14-1-52 16,10 1 60-16,15-1-52 16,9 5 0-16,10 4-20 15,5 4-4-15,5 0-4 0,-15 1 12 0,-5-1-12 16,-9 0-100-16,-15 1 48 16,0-5-316-1,-5 0 200-15,-14 0-240 16</inkml:trace>
          <inkml:trace contextRef="#ctx0" brushRef="#br0" timeOffset="55072.9832">11358 15248 580 0,'-10'-5'216'0,"10"10"-168"0,-15-1-12 0,15-4 48 15,-9 13-8-15,-16 9-36 16,1 8 24-16,0 22-40 16,-10 12 4-16,0 10-16 0,5-5 12 15,-1-4-16-15,-4-9 4 16,10-9-4-16,5-8 28 16,-1-9-20-16,11-8 12 15,-1-9-16-15,5-13 12 16,-5-9-16-16,25-12-20 15,-10-22 4-15,9-18-12 16,25-17 8-16,-10 1-36 16,10 7 28-16,10 10-4 0,-1 8 16 15,-14 5 0-15,0 8 0 16,0 4 0-16,-5 9 0 16,-4 5 32-16,-6 8-12 15,-4 8 24-15,9 14-24 16,-14 4 24-16,4 9-24 15,6 8 4-15,-1 4-8 16,-4 14 12-16,9 12-12 16,-14 10 16-16,9-1-16 15,-4-5 24-15,-1-7-20 16,-14-10 12-16,10-4-12 0,-10-13-88 16,-10-4 44-16,10-8-124 15,-4-5 92-15,-6-5-360 16,-10-8 236-1,-4-4-140-15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6:36.76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C895A1-DF67-4BFD-9E7C-6326F7242769}" emma:medium="tactile" emma:mode="ink">
          <msink:context xmlns:msink="http://schemas.microsoft.com/ink/2010/main" type="inkDrawing" rotatedBoundingBox="3478,1885 6380,1579 6392,1692 3490,1998" semanticType="strikethrough" shapeName="Other">
            <msink:sourceLink direction="with" ref="{1F0E8477-865B-4C41-93E9-546B7C48B08A}"/>
          </msink:context>
        </emma:interpretation>
      </emma:emma>
    </inkml:annotationXML>
    <inkml:trace contextRef="#ctx0" brushRef="#br0">-1036 167 456 0,'-20'-13'168'0,"20"13"-128"0,0 0-16 0,5 0 112 31,0 0-80-31,5 0 40 0,14 0-56 0,49-4 20 16,5 4-32-16,68-13 16 15,9 4-24-15,68-4 28 16,-4 5-32-16,48-5 20 16,-29 0-20-16,0-4-8 15,-43 8-4-15,4-13-4 16,-48 9 0-16,-20-8 8 16,-24 3-4-16,-25 1 140 15,-14 4-80-15,-29 0 16 16,-5-4-44-16,-14 0-16 15,-6 8-12-15,-14 0-8 16,10 1 4-16,-10-1-4 16,0 5 0-16,5 0-20 15,4 4 12-15,-9-5-24 16,10 5 20-16,5-8-12 16,4 8 12-16,-4 0-160 15,-1 0 96-15,6 0-156 16,4 0 132-16,0-9-232 15,-9 9 188-15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7:21.8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73EC65D-94D5-4419-9164-3873B9C5A98B}" emma:medium="tactile" emma:mode="ink">
          <msink:context xmlns:msink="http://schemas.microsoft.com/ink/2010/main" type="inkDrawing" rotatedBoundingBox="15481,9660 17258,9538 17262,9583 15484,9705" semanticType="underline" shapeName="Other">
            <msink:sourceLink direction="with" ref="{76377121-7A8F-4D64-A670-A37F000A61C1}"/>
            <msink:sourceLink direction="with" ref="{9C242524-22BA-42DC-8570-7DC41E6889EF}"/>
          </msink:context>
        </emma:interpretation>
      </emma:emma>
    </inkml:annotationXML>
    <inkml:trace contextRef="#ctx0" brushRef="#br0">10954 7928 528 0,'-9'-13'196'0,"9"13"-152"0,5 4-12 15,-5-4 124 1,0 0-92-16,4 0 36 16,6 0-60-16,5 0 40 15,4 4-48-15,30-4 72 16,4 5-56-16,44-10 36 0,5 5-48 0,44-4 8 31,0 0-28-31,34-9 28 16,-20 4-28-16,0-8 20 0,-24 8-20 0,0-8 0 15,-24 8-8-15,-20-8 20 16,-14 8-16-16,-29-4 24 16,-20 9-24-16,-29 0-208 15,-5 4 108-15,-24 4-204 16,5 5 164-16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6:32.9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6T15:35:35.057"/>
    </inkml:context>
  </inkml:definitions>
  <inkml:traceGroup>
    <inkml:annotationXML>
      <emma:emma xmlns:emma="http://www.w3.org/2003/04/emma" version="1.0">
        <emma:interpretation id="{F2438698-86A3-4764-8F03-AACC0E6048A7}" emma:medium="tactile" emma:mode="ink">
          <msink:context xmlns:msink="http://schemas.microsoft.com/ink/2010/main" type="writingRegion" rotatedBoundingBox="6291,10152 24112,11668 23634,17286 5813,15770"/>
        </emma:interpretation>
      </emma:emma>
    </inkml:annotationXML>
    <inkml:traceGroup>
      <inkml:annotationXML>
        <emma:emma xmlns:emma="http://www.w3.org/2003/04/emma" version="1.0">
          <emma:interpretation id="{E249A0FC-4931-47C3-B9F4-47DD29BCB4D0}" emma:medium="tactile" emma:mode="ink">
            <msink:context xmlns:msink="http://schemas.microsoft.com/ink/2010/main" type="paragraph" rotatedBoundingBox="6325,10321 11748,10561 11663,12467 6240,12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7C27CC-D3EB-4CDC-8499-A776EA9881C8}" emma:medium="tactile" emma:mode="ink">
              <msink:context xmlns:msink="http://schemas.microsoft.com/ink/2010/main" type="line" rotatedBoundingBox="6325,10321 11748,10561 11663,12467 6240,12226"/>
            </emma:interpretation>
          </emma:emma>
        </inkml:annotationXML>
        <inkml:traceGroup>
          <inkml:annotationXML>
            <emma:emma xmlns:emma="http://www.w3.org/2003/04/emma" version="1.0">
              <emma:interpretation id="{F7CACC29-4FEE-485B-A7BF-80B3AEAEE5F3}" emma:medium="tactile" emma:mode="ink">
                <msink:context xmlns:msink="http://schemas.microsoft.com/ink/2010/main" type="inkWord" rotatedBoundingBox="7768,10383 8022,11966 6394,12228 6140,10645">
                  <msink:destinationLink direction="from" ref="{DD5C93B3-56AE-44A7-89EC-ABDA44E5866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5357 10395 208 0,'-10'-43'76'15,"10"43"-60"-15,0-35-4 0,0 18 84 16,10 8-56-16,-10-12 88 16,0 8-72-16,15-9 88 15,-15 5-84-15,10 0 8 16,-1 4-44-16,16-4 12 15,-1 8-20-15,10-8 0 16,5 8-8-16,4 0 12 16,-4 9-12-16,20 0-28 15,-25 5 8-15,14-1 24 16,-4 9-8-16,-5 9 20 0,-5 8-16 16,-10 17-4-16,10 5 0 0,-19 13 28 15,4 0-16-15,-4 4 4 16,-6-4-12-16,-9-9 4 15,0-5-8-15,-14-7-4 16,4-10 4-16,-24 1-40 16,0-9 20-16,-24-5-20 15,9 1 20-15,-19-5-28 16,5-4 28-16,5-9-12 16,-1 1 16-16,16-10 8 15,18 1 4-15,1-5 0 16,19-4 0-16,10-17 44 15,19 13-24-15,30-13 36 16,9 4-32-16,5 0-4 16,0 4-12-16,-5 1 4 15,-5 8-8-15,-24 4-20 16,0 5 8-16,-19 4-84 16,0 8 52-16,-6 1-328 15,-9 8 204-15</inkml:trace>
          <inkml:trace contextRef="#ctx0" brushRef="#br0" timeOffset="506.3446">5100 11064 372 0,'-10'-8'140'0,"10"8"-112"0,19 0-4 0,-14 0 136 16,5 0-92-16,0-4 60 15,4 4-72-15,6-5 20 16,-6 10-44-16,-4-5 8 15,5 0-24-15,-6 8 44 16,16 1-32-16,-1-5 12 16,10 5-24-16,34-9 36 15,5-5-28-15,34 5 12 16,9 0-20-16,15-8 8 16,-14 3-12-16,24-7-16 15,-15-1 0-15,-4 0 28 16,-15 4-12-16,-15-4-20 15,-19 9 0-15,-20-5 20 16,-9 9-4-16,-15-9 24 16,-5 9-20-16,-9-8-84 15,-5 8 40-15,-10 0-220 16,0 0 140-16</inkml:trace>
          <inkml:trace contextRef="#ctx0" brushRef="#br0" timeOffset="992.8016">5299 11367 372 0,'-24'-13'140'0,"24"13"-112"0,24-30-4 0,-14 17 64 16,-6 4-52-16,16-13 40 15,4 5-44-15,10-9 24 16,0 9-28-16,5 0 36 16,5 17-36-16,-15 13 4 15,15 4-20-15,-20 17 12 16,-9 5-16-16,-6 4 16 15,-9-4-16-15,-9 0 16 16,4-4-16-16,-20-1 24 16,6 1-20-16,-20-5 24 15,5 0-24-15,0-4-12 16,10 0-4-16,-25-13-16 16,30 0 12-16,-20-13 20 0,15 4-4 15,4-12-4-15,6 3 0 16,4-3 56-16,10-1-32 0,10-8 60 15,4 4-52-15,6-4-8 16,18 4-16-16,-3-9 0 16,8 5-8-16,6-9 16 15,-1 9-12-15,11-5-128 16,-11 0 68-16,-14 1-160 16,5 4 124-16</inkml:trace>
          <inkml:trace contextRef="#ctx0" brushRef="#br0" timeOffset="1234.0653">5819 11397 332 0,'9'-4'120'0,"-9"4"-92"0,25 4-8 0,-6-4 88 16,-4 4-64-16,9 1 68 16,-9 3-60-16,4 5 92 15,5 4-80-15,1 5 24 16,-1 0-52-16,0-1 12 15,-4 5-28-15,4-4 16 16,0-1-20-16,-9-3 28 16,-5-1-28-16,-1-4-4 15,6 4-8-15,-15-17-32 16,10 9 16-16,-10-9-216 16,0 0 128-16</inkml:trace>
          <inkml:trace contextRef="#ctx0" brushRef="#br0" timeOffset="1475.6055">6178 11462 384 0,'-9'-5'140'0,"9"5"-108"0,-25 9-8 0,25-5 188 16,0 1-120-16,-9 3 68 15,-1 10-92-15,-5-1 24 16,6 0-56-16,-16 0 44 15,1 5-48-15,-25-5-16 16,25 5-8-16,-10-9 24 16,0 4-16-16,0-8-12 15,10-1-8-15,-1-8-208 16,16 0 116-16</inkml:trace>
        </inkml:traceGroup>
        <inkml:traceGroup>
          <inkml:annotationXML>
            <emma:emma xmlns:emma="http://www.w3.org/2003/04/emma" version="1.0">
              <emma:interpretation id="{7A7946C9-D73E-41FC-8BA3-80219EE5209D}" emma:medium="tactile" emma:mode="ink">
                <msink:context xmlns:msink="http://schemas.microsoft.com/ink/2010/main" type="inkWord" rotatedBoundingBox="8281,10407 11748,10561 11663,12467 8196,12313"/>
              </emma:interpretation>
            </emma:emma>
          </inkml:annotationXML>
          <inkml:trace contextRef="#ctx0" brushRef="#br0" timeOffset="2513.9284">7126 10758 476 0,'-15'0'176'0,"15"0"-136"0,-10 4-12 0,10-4 120 31,0 0-88-31,-4 0 80 0,8 0-80 0,-4 0 20 16,0 0-44-16,0 0 32 15,0 13-40-15,10-4 28 16,0-1-28-16,-5-3-8 16,4-1-12-16,16 5-16 15,-1 4 4-15,10-5 20 16,0 5-8-16,10 0 16 16,4 4-16-16,1 1-4 15,-1 3 0-15,-4-8 12 16,-5 5-8-16,5-1-12 15,-5-4 0-15,-15 4 12 16,10-8-4-16,-10-1 24 16,-14 5-16-16,0-13 12 15,-5 0-12-15,-20 0-8 16,5 9 0-16,-4 0 12 16,-6 8-8-16,-4-4-20 15,0 4 4-15,-10-4 20 16,-5 13-4-16,-20-4-4 15,11 3 0-15,-30 6 12 0,5-1-8 16,5-4-20 0,5-5 4-1,19-3 4-15,15-5 4 0,10-5-44 16,4-8 24-16,30 0-152 0,9 0 96 0</inkml:trace>
          <inkml:trace contextRef="#ctx0" brushRef="#br0" timeOffset="3092.9704">7961 10801 572 0,'-29'-4'208'0,"29"4"-160"0,-24 0-12 15,14 0 112 1,0 0-88-16,1 0 52 16,9 4-64-16,-5-4 20 15,5 9-40-15,-10-9 0 16,10 0-16-16,0 0 20 15,0 0-20-15,15-5 4 0,-6 18-8 16,16-4 12-16,9 0-12 0,14 4-4 16,-4-5 0-16,14 1 4 15,-9 8-4-15,9-4-4 16,-9-4 4-16,-15-1 12 16,5 1-8-16,-20 4-28 15,5-4 8-15,-9-5 32 16,4 0-12-16,-14-4 36 15,0 0-28-15,-5 0-24 16,0 0 4-16,-5 0 8 16,0 4 0-16,-4-4-12 15,-1 9 4-15,-5 0-24 16,6 8 16-16,-16 0 12 16,11 14 4-16,-20 7-4 15,0 10 4-15,-15 4 12 16,1-5-8-16,-6 5-12 15,6-9 0-15,-11-8 12 16,20-1-4-16,5-8-56 16,10-4 28-16,0-9-140 15,14 0 92-15,10-9-260 16,0 0 188-16</inkml:trace>
          <inkml:trace contextRef="#ctx0" brushRef="#br0" timeOffset="4458.2934">8841 10831 268 0,'-10'0'100'0,"10"0"-76"16,0 0-8-16,0 0 52 16,0 0-40-16,0 5 104 15,10-1-76-15,-10-4 72 16,0 0-72-16,0 0 68 16,9 9-72-16,1-5 60 15,-5 0-60-15,14-4 16 16,-4 4-40-16,0-4 8 15,14 0-20-15,-5-4 28 16,5 8-28-16,0-4-4 16,0 0-8-16,30-4 28 15,-6 0-16-15,44-5 40 0,1 5-32 16,28-5-4-16,-5 5-12 0,30-5 12 16,0 5-12-1,-11 0 16-15,-8 4-16 0,-30-5 24 16,-20 5-20-16,-23-4-4 15,-11 4-4-15,-14-4-32 16,-10-5 16-16,-19 5-188 16,-5 4 108-16,-14-5-284 15,4 10 208-15</inkml:trace>
          <inkml:trace contextRef="#ctx0" brushRef="#br0" timeOffset="3967.931">9054 10201 416 0,'0'-18'152'0,"0"18"-116"0,10-17-12 0,-10 9 108 31,0 3-76-31,0-12 60 0,10 8-72 0,0 1 24 16,9-1-40-16,0-4 36 16,6 4-36-16,9 1 4 15,0 8-20-15,0 4-16 16,5 9 0-16,0 17 40 16,-5 9-24-16,4 17 8 15,-8 0-12-15,-11 5 28 16,-4 4-20-16,-25-5 32 15,0-12-32-15,-29-1 12 16,-4-8-16-16,-11-9 0 16,6-12-4-16,-11-5-32 15,11-13 12-15,-1-13-32 16,15 13 28-16,0-18 24 16,10 5-4-16,9-4-16 15,15-5 4-15,10-3 4 16,14-6 4-16,10-8 0 15,15 14 0-15,4-6-12 16,1 18 8-16,4-4 12 16,-5 8-4-16,-4 9-188 0,-10 9 100 15,-15 8-380-15,5 5 260 16</inkml:trace>
          <inkml:trace contextRef="#ctx0" brushRef="#br0" timeOffset="5090.0962">8924 11103 456 0,'-25'-30'168'0,"25"30"-128"0,-9-4-16 15,9-1 140 1,9 5-96-16,1-8 60 0,14-1-72 16,1-4 20-16,-1 9-44 0,10 0 8 15,0 8-24-15,15 9 8 16,-1 4-12-16,-4 13-8 15,-5 9 0-15,0 17 4 16,-10-4-4-16,-15 0 32 16,-4 0-20-16,-34-5 20 15,14-8-20-15,-24-4 8 16,10-1-12-16,-25-8 0 16,15 0-4-16,-14-13 4 15,14-4-8-15,-5-14-4 16,5 5 4-16,9-8 4 15,6 3-4-15,14-7-12 16,10 3 4-16,14-13 28 16,6 9-12-16,14-13-12 15,4 9-4-15,30-9 20 16,-5 5-8-16,5-1-4 16,-5 9 0-16,5 4-24 15,-15 9 12-15,-24-4 32 16,15 8-16-16,-25-4-8 15,0 13-4-15,1-4 12 16,-16 0-4-16,1-1 16 16,5 1-12-16,-6-5-160 15,6 5 80-15,4-13-228 16,-4 4 172-16</inkml:trace>
          <inkml:trace contextRef="#ctx0" brushRef="#br0" timeOffset="5524.5524">9628 11367 372 0,'-24'-5'140'0,"24"5"-112"0,-10-8-4 15,10 3 152 1,0 5-100-16,0-8 84 16,10 8-92-16,-10-9 8 15,14 9-44-15,11 0 32 16,-6 5-36-16,20-5 20 15,-5 4-28-15,14-8 44 16,11-1-36-16,-1-3 4 16,0 3-20-16,0-8 12 15,-14 5-16-15,-15-5 48 16,5 4-28-16,-34-4-24 16,10 9-4-16,-20-9-184 0,-4 9 96 0,4-5-340 15,0 5 240-15</inkml:trace>
          <inkml:trace contextRef="#ctx0" brushRef="#br0" timeOffset="5780.258">9783 11099 488 0,'0'0'180'0,"0"0"-140"0,0 4-12 0,10 1 136 15,0 8-96-15,-10 8 68 16,0 9-76-16,0 18 28 15,0 4-52-15,0 4 16 16,0-4-32-16,-20 0 16 16,15-5-20-16,-4 1 28 15,4-5-28-15,-5-4 4 16,20-5-12-16,0-12 28 16,4-1-20-16,20-16 40 15,5-1-32-15,19-13 4 16,10 1-16-16,15-1-132 15,-1 5 68-15</inkml:trace>
          <inkml:trace contextRef="#ctx0" brushRef="#br0" timeOffset="22249.2309">8569 11444 184 0,'0'-8'68'0,"0"8"-52"0,0-9-4 0,0 5 72 16,0 4-48-16,0-9 24 15,0 5-40-15,0-5 0 16,0 9-12-16,0-4 12 15,0 4-12-15,0-4 24 16,0-1-20-16,0-3 12 16,-10 8-12-16,-4-9 20 15,14 9-20-15,-10-4 12 16,0 4-12-16,-4-5-8 16,14 10 0-16,-15-5 20 15,6 0-12-15,-16 4-4 16,25 5-4-16,-19-5-24 15,19 5 12-15,-15-5 12 16,6 0 0-16,-6 1 8 16,5 3-8-16,-4 1-12 15,14 0 4-15,-10-5 12 16,0 0-4-16,10-4 16 0,0 4-12 0,-4-4-4 16,-6 9 0-16,0 0 4 15,10 8-4-15,-14-4 8 16,14 0-8-16,-10-4-12 15,10-1 4-15,-10 1 40 16,5 0-24-16,-4-1 16 16,9 1-16-16,0-1 20 15,9 5-20-15,-4-4-4 16,-5 0-4-16,10-1 20 16,-10 1-12-16,10 0-4 15,-10 4-4-15,0-5-16 16,14 5 8-16,-14-4 28 15,10-1-12-15,-10-3 4 16,0 3-8-16,10-8-8 16,-6 0 4-16,6 0-4 15,0 0 0-15,14-4 16 16,-9 4-8-16,-6-4 24 16,6 4-20-16,-5-9-48 15,-1 9 20-15</inkml:trace>
          <inkml:trace contextRef="#ctx0" brushRef="#br0" timeOffset="23556.3203">8768 11725 208 0,'15'-4'76'0,"-15"4"-60"16,10-4-4-16,-10-1 64 16,0 10-44-16,-10-5 40 15,10 4-40-15,-15 0 8 16,15 1-24-16,-9-5 36 15,9 4-28-15,-10-4 32 16,10 4-32-16,-15-4 12 16,15 4-20-16,-9-4-8 15,9 5-4-15,-5-1-16 16,5 0 8-16,-5 1-4 16,0 3 0-16,-5 1 16 15,-4 4-4-15,9-4 32 0,-5 4-20 0,0-5 12 16,10 5-16-16,-4 0-8 15,4 0 0-15,-10 0 20 16,20 0-12-16,-10-4 4 16,0-1-8-16,0 1-8 15,0 0 4-15,0-1-16 16,4 1 8-16,-4-1 12 16,10 1-4-16,0-5-4 15,-5 1 4-15,4-5 4 16,1 4-4-16,14-8 16 15,-9 4-12-15,-5-5-12 16,4 5 0-16,-4-4 20 16,9 0-8-16,-14-5-4 15,5 5 0-15,0-5-4 16,-5 5 0-16,-5-5 0 16,9 5 0-16,-9-9 8 15,0 4-4-15,0-4-4 16,0 5 4-16,0-10-4 15,0 10 0-15,0-9 8 16,0 4-4-16,-9-5-12 16,9 5 4-16,0 0 12 15,-5 5-4-15,-10-5-20 16,15 8 8-16,-14-3 12 16,4 8 0-16,-14-9-12 15,14 9 4-15,-5-4 12 0,-9 4-4 16,14-4 8-16,-4 8-8 15,4-4-4-15,10 0 4 0,0 0-260 16,0 9 140-16</inkml:trace>
          <inkml:trace contextRef="#ctx1" brushRef="#br0">7835 10460 0,'0'0'15,"0"0"-15,0 0 0,0 0 16,0 0 15</inkml:trace>
        </inkml:traceGroup>
      </inkml:traceGroup>
    </inkml:traceGroup>
    <inkml:traceGroup>
      <inkml:annotationXML>
        <emma:emma xmlns:emma="http://www.w3.org/2003/04/emma" version="1.0">
          <emma:interpretation id="{3B813389-C343-43D3-AAD1-4FC27FCD8469}" emma:medium="tactile" emma:mode="ink">
            <msink:context xmlns:msink="http://schemas.microsoft.com/ink/2010/main" type="paragraph" rotatedBoundingBox="6094,12466 23564,13953 23390,15996 5920,14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0CBF98-FAA0-40D6-8C6A-6396D451CE41}" emma:medium="tactile" emma:mode="ink">
              <msink:context xmlns:msink="http://schemas.microsoft.com/ink/2010/main" type="line" rotatedBoundingBox="6094,12466 23564,13953 23390,15996 5920,14510"/>
            </emma:interpretation>
          </emma:emma>
        </inkml:annotationXML>
        <inkml:traceGroup>
          <inkml:annotationXML>
            <emma:emma xmlns:emma="http://www.w3.org/2003/04/emma" version="1.0">
              <emma:interpretation id="{5A946181-3E6E-424B-BE88-81652C14F92A}" emma:medium="tactile" emma:mode="ink">
                <msink:context xmlns:msink="http://schemas.microsoft.com/ink/2010/main" type="inkWord" rotatedBoundingBox="6072,12722 7517,12845 7390,14328 5946,142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094.0039">4820 13111 184 0,'0'0'68'0,"0"0"-52"0,5 5-4 0,-5-5 116 16,0 0-72-16,0 0 104 15,0 0-96-15,10 0 40 16,4 0-60-16,6 0 36 16,4 0-44-16,10 0 0 15,5 0-24-15,19 0 44 16,5 8-28-16,5-8 20 16,15 9-28-16,19-9-28 15,19 0 4-15,20 0 8 0,-15 0 0 0,-14 0 8 16,-10 0-8-16,-20-4-4 15,1-5 4-15,-25 9-24 16,-9 0 12-16,-15 4 4 16,-20 5 4-16,-4 0-160 15,-20-1 88-15,-4 1-340 16</inkml:trace>
          <inkml:trace contextRef="#ctx0" brushRef="#br0" timeOffset="43659.0175">5004 12602 260 0,'-9'-26'96'0,"9"13"-76"0,5-4-4 0,-5 4 68 16,4-4-48-16,-4-5 32 0,10 0-40 15,5 1 16-15,-6-5-24 16,11 9-28-16,-6-5 4 16,11 9 16-16,-6 0-4 15,5 4 24-15,6 1-20 16,-1 3-4-16,0 1-4 16,-5 4 20-16,10 0-12 15,0 4 24-15,0 5-24 16,5 8 68-16,-5 9-48 15,-10 9-20-15,1 17-12 16,4 4 8-16,-15 4-4 0,-4 1-4 16,-10-5 4-16,-5 4 28 15,-9-12-16-15,-11-9 4 0,1-5-12 16,0-4-8-16,-5 1 4 16,-10-14 4-16,0-8-4 15,-5-5-12-15,10-4 4 16,0-4 4-16,5-5 0 15,5 0-20-15,19-8 12 16,0 4 12-16,15-4 0 16,4 0-28-16,6-1 12 15,-6 5 24 1,20 13-8-16,-9-8 0 16,-1 8 0-16,0 0-4 15,10 8 0-15,0 10-72 0,0-10 40 16,-5 5-364-16,5 4 216 15,-9-8-20-15</inkml:trace>
          <inkml:trace contextRef="#ctx0" brushRef="#br0" timeOffset="44588.7134">4902 13228 92 0,'-14'-26'32'0,"19"26"-24"0,4-13 0 0,1 13-4 16,5-8-4-16,4-1 88 16,10 0-48-16,5 1 96 15,5 3-76-15,0 5 32 16,5 13-52-16,-1 13 48 16,1 9-52-16,-10 12-24 15,5 9-12-15,-20 9 0 16,6 0 0-16,-16-5 16 15,-9-3-8-15,-9-6 16 0,-20-7-16 16,-10-6 16-16,-15-7-16 16,-14-5 24-16,-9-1-20 15,9-16 12-15,4-9-12 16,11-4 12-16,24-13-16 0,5 8 60 16,19-21-40-16,19 4 52 15,20-13-48-15,20 4 20 16,9-8-32-16,-5 4-8 15,-4 9-8-15,-11 4 4 16,-9 5-4-16,0 8 8 16,0 8-192-1,-9 10 96-15,-11 3-468 16</inkml:trace>
          <inkml:trace contextRef="#ctx0" brushRef="#br0" timeOffset="45463.5152">5882 13466 280 0,'0'13'104'0,"-15"-1"-84"0,-9 10 0 15,9-9 92-15,-9 9-64 16,-5 4 60-16,-5 4-64 16,-5 0 32-16,-5 0-44 15,1 0-8-15,-1 1-16 0,0-5 4 16,10 0-8-16,5-5 32 0,10-8-20 15,4 0-12-15,1-9-8 16,14-4-4-16,0-4 0 16,14 0-276-1,1-5 156-15,14 5-168 16</inkml:trace>
          <inkml:trace contextRef="#ctx0" brushRef="#br0" timeOffset="45204.8898">5459 13504 288 0,'0'-8'108'0,"0"8"-84"0,0-9-4 0,0 9 40 16,10 0-36-16,-5 4 60 15,5 5-48-15,4 4 80 16,6 4-64-16,9 5 60 16,5 4-60-16,0 4 24 15,5-8-44-15,-1 4 8 0,1 0-24 16,0-5 0-16,0 1-8 16,-5-5 20-16,-5-4-16 15,-5 0 12-15,-9-4-12 16,0-5 12-16,-1-4-16 15,-14 0-4-15,0-4 0 0,0-1-224 16,-5 1 120-16,1-5-400 16,-6 1 280-1,0-1 64-15</inkml:trace>
        </inkml:traceGroup>
        <inkml:traceGroup>
          <inkml:annotationXML>
            <emma:emma xmlns:emma="http://www.w3.org/2003/04/emma" version="1.0">
              <emma:interpretation id="{852C9F3A-EF00-4D08-8FD8-FD08CDD93A1E}" emma:medium="tactile" emma:mode="ink">
                <msink:context xmlns:msink="http://schemas.microsoft.com/ink/2010/main" type="inkWord" rotatedBoundingBox="7991,12825 10853,13069 10696,14916 7833,146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841.724">7597 13111 364 0,'-10'-8'132'0,"20"4"-100"0,-5-5-12 0,5 5 140 16,-1-1-92-16,6 1 88 0,-1-5-92 15,20 5-24-15,0-5-24 16,15 5 40-16,19 0-32 0,15-1 8 16,-11 5-20-16,11 0 28 15,-15-4-24-15,0 4-12 16,-10-4-8-16,-9 4 12 15,-10-5-4-15,-15 5-4 16,0 5 4-16,-14-1-40 16,-10-4 20-16,-10 9-452 15,-4 4 256 1,-10 4-96-16</inkml:trace>
          <inkml:trace contextRef="#ctx0" brushRef="#br0" timeOffset="47427.2415">7704 13384 236 0,'5'0'88'0,"-5"4"-68"0,0 4-4 0,0 1 112 16,0 4-72-16,0 4 48 0,0 5-60 15,0 4 36-15,0 0-44 16,-5 4 32-16,5 0-36 16,-10-4-8-16,10 0-16 15,0 0 48-15,-5-4-32 0,10 3 0 16,-15-12-16-16,10 5 12 15,-4-1-12-15,-6-4-4 16,10-4 0-16,0 8-16 16,-15-9 8-16,15-3 20 15,0-5-8-15,0 8 4 16,10 1-4-16,0 0 48 16,4-9-32-16,-4 0 0 15,-5 8-16-15,5-3-16 16,4-5 4-16,-14 0 12 15,10 0-4-15,0 0 16 16,-1 0-12-16,-4 0-4 0,15 0 0 16,-6 0-40-16,-4 0 20 15,14 0 16-15,0 0 0 16,10 0 28-16,5 4-16 16,5-4-12-16,5 0-4 15,-1 9 4-15,-4-9 0 16,5 0 8-16,-15 4-4 15,-10-4-4-15,0 0 4 16</inkml:trace>
          <inkml:trace contextRef="#ctx0" brushRef="#br0" timeOffset="46181.6598">6742 13194 236 0,'10'0'88'0,"-10"4"-68"0,0 0-4 0,0-4 112 15,0 0-72-15,-10 0 60 16,10 0-72-16,0-4 48 16,0-5-52-16,0 1-4 15,0-5-20-15,10-5 8 16,-6 1-16-16,6 0-4 0,0 0 0 15,4-1-4-15,6 1 0 16,-6 0-20-16,-4-1 12 0,5 5 12 16,-6 5 0-16,1-1 52 15,-5 5-32-15,5 4 8 16,-10 0-20-16,14 8-8 16,-4 1 0-16,9 4 40 15,-4 4-24-15,0 1-8 16,9-1-8-16,-5 0 4 15,-4-4-4-15,9-4 24 16,-4-5-16-16,-6-4 24 16,11-4-24-16,-6-1 40 15,-4-3-28-15,9-1-24 16,-14-4 0-16,4 0 16 16,10 0-8-16,-4 0-12 15,-6-4 0-15,6 4-16 16,-6 4 12-16,11 1 32 0,-16-5-16 15,16 4-116-15,-1 9 60 16,0-8-504 0</inkml:trace>
          <inkml:trace contextRef="#ctx0" brushRef="#br0" timeOffset="46484.7337">8141 12537 364 0,'-10'-13'132'0,"10"9"-100"0,-5 0-12 16,-4 4 156-16,9 0-100 15,-10 4 68-15,10 9-84 16,-10 4-16-16,10 13-28 16,-5 9 8-16,-4 4-16 0,9 1-12 15,-10-1 0-15,5 4 20 16,-14-8-8-16,-1 0-216 16,-4-5 116-16</inkml:trace>
          <inkml:trace contextRef="#ctx0" brushRef="#br0" timeOffset="60220.7122">9045 14217 404 0,'-5'52'148'0,"10"-22"-112"0,-10 5-12 0,10-18 20 15,-5 4-28-15,-10 1 48 0,-5-5-36 16,-4 5 20-16,-5-13-28 16,-10-5-36-16,-5-8 8 15,-10-9-432-15,6-5 244 16,9 1 76-16</inkml:trace>
          <inkml:trace contextRef="#ctx0" brushRef="#br0" timeOffset="68460.6762">8588 12921 436 0,'-10'-4'160'0,"5"0"-124"0,-4 4-8 0,4 0 80 16,0 0-64-16,0 0 52 16,0 0-56-16,5 4 32 0,0-4-40 15,0 0-8-15,10 9-16 0,9-1 12 16,11-3-12-16,4 3 4 16,9 10-4-1,6-5-24-15,0 4 8 0,-1 0 12 16,6 5 0-16,-16-1-20 15,-13 5 8-15,9-4 20 16,-20 4-4-16,1 0 16 16,-5 0-16-16,-10-1 4 31,0 1-4-31,-15 0 12 16,0 0-12-16,-9 0 16 15,5 4-16-15,-20-4 4 16,0 9-4-16,-5-5 4 0,5 0-8 15,1-4 8-15,8 4-8 16,-4-8-20-16,15-5 8 0,4-4 32 16,15-4-16-16,15-9-52 15,4 0 20-15</inkml:trace>
          <inkml:trace contextRef="#ctx0" brushRef="#br0" timeOffset="68853.7605">9215 12943 508 0,'-25'4'188'0,"25"1"-148"0,0-1-8 16,0-4 80-16,0 0-68 16,0 9 52-16,10-1-56 15,5-3 24-15,14-1-36 16,0 5 16-16,5 3-24 0,15 1-8 16,-6 0-8-16,6 5-4 15,0 3 0-15,-6 5 16 16,-14 9-8-16,-9-1 32 15,-1 9-24-15,-19 9 48 32,5 4-36-32,-39 9 12 0,0 0-24 0,-29-5 8 15,10-3-12-15,-11-10 20 16,11-4-20-16</inkml:trace>
        </inkml:traceGroup>
        <inkml:traceGroup>
          <inkml:annotationXML>
            <emma:emma xmlns:emma="http://www.w3.org/2003/04/emma" version="1.0">
              <emma:interpretation id="{FB701D07-1F32-42A7-8CFE-9055FDC35BEF}" emma:medium="tactile" emma:mode="ink">
                <msink:context xmlns:msink="http://schemas.microsoft.com/ink/2010/main" type="inkWord" rotatedBoundingBox="11348,12966 13067,13112 12914,14912 11195,1476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762.2961">10094 13375 312 0,'0'-4'112'0,"0"4"-84"0,10 0-12 0,-5-9 116 16,0 9-76-16,-1-9 76 15,6 9-76-15,-5 0 40 16,5 0-56-16,-5 0 40 16,4 0-44-16,1 0 16 15,0 0-32-15,-1 0 36 16,6 9-32-16,0-13 4 15,-1 4-16-15,6 0 20 16,4 0-20-16,5-5 32 16,5 5-28-16,5-4-4 15,0 0-8-15,9-5 20 16,6 9-12-16,19-9-12 16,4 9-4-16,30-8 20 15,0 8-8-15,5-5-4 16,-10 5 0-16,10-8 4 15,-10 8-4-15,5-22-12 16,-10 14 4-16,-15-10 20 16,-9 10-8-16,-14-14 4 0,-16 13-4 15,-14-8 28-15,-4 9-20 16,-16-10-32-16,1 5 8 0,-10 0-140 16,0 5 80-16,-14 8-284 15,-1 0 192-15</inkml:trace>
          <inkml:trace contextRef="#ctx0" brushRef="#br0" timeOffset="64918.0486">10619 12680 92 0,'-5'0'32'0,"5"0"-24"0,-5-5 0 0,0 1 72 16,10 8-44-16,-10-4 84 15,5 5-68-15,-5-5 28 16,10 0-48-16,-5-5 8 16,0 5-24-16,0-8 28 15,0 3-28-15,-5-3 12 16,5 8-16-16,-4-9-8 15,4 9 0-15,-10 0-4 16,5 4 0-16,-10 1 0 16,11 8 0-16,-16-5 0 15,10 5 0-15,-9 5 16 16,9-1-8-16,-9 0 24 16,9 5-20-16,-4-1 12 15,4 1-12-15,5 4 28 16,-5 0-24-16,5 4 40 15,5 0-32-15,0-4 12 16,10 0-20-16,0-9-24 16,4 0 0-16,6-8 40 0,-1 4-20 0,6-13 0 15,-1 0-8-15,-5-9-4 16,6 1 0-16,-6-9 0 16,5 8 0-16,-4-13 8 15,-1 9-4-15,-9-8-4 16,4 8 4-16,-4-4-24 15,0 8 12-15,-5-4-4 16,0 4 4-16,-5 1 0 16,0 8 0-16,0 0 0 15,4 8 0-15,1 1 8 16,5 8 0-16,5 0 0 16,4 1 0-16,5-1 32 15,1 0-16-15,18-4-32 16,-4 0 8-16,0-4 0 15,0 4 8-15,0-9 16 16,-5 0-8-16,-5-8 4 16,0-5-4-16,-5-3 28 15,-4-1-20-15,-10-13-12 16,-1 0-8-16,-9-17 48 16,0 4-24-16,-5-4 88 15,1 8-60-15,-6-4-24 16,5 13-12-16,-5-4-4 15,10 13-4-15,-5 4-36 16,5 0 16-16</inkml:trace>
          <inkml:trace contextRef="#ctx0" brushRef="#br0" timeOffset="67262.9076">10988 13720 332 0,'-5'0'120'0,"5"0"-92"0,0 0-8 16,0 0 60 0,0 0-48-16,0 0 16 0,5 0-32 0,-10-8 0 15,5 8-8-15,-5-5 12 16,1 5-12-16,-11-8 4 15,0 8-4-15,-9-9 28 16,9 9-20-16,-9 0 12 16,5 0-16-16,-15 0 0 15,14 9-4-15,-9-9-32 16,10 0 12-16,-10 8 32 16,4-3-12-16,1 3 0 15,5 1-4-15,-6 0-16 16,6-1 8-16,-5-3 12 15,9 12-4-15,-4-8-12 16,9 8 4-16,-5-4 20 16,1 4-8-16,-6 0 76 15,11 5-48-15,4 8-4 16,-5-4-20-16,10 13 52 16,10-9-36-16,-1 9-20 15,6-9-8-15,-5 5 36 16,4-5-24-16,-4-4-20 15,0-4 4-15,4-5 28 16,1-4-16-16,4-5-8 16,-4 1-4-16,4-9 12 15,6 4-4-15,-1-8-4 16,0 0 4-16,0-5 12 0,10 5-8 16,0-9-128-16,15 8 68 0,-15 1-308 15,5 4 200-15</inkml:trace>
          <inkml:trace contextRef="#ctx0" brushRef="#br0" timeOffset="67626.0903">11250 14204 260 0,'-24'17'96'0,"24"-17"-76"16,-29 26-4-16,14-8 228 16,15-1-136-16,-19 9 72 15,14 0-108-15,-5 0 12 16,10-1-48-16,15-3-12 15,14 0-16-15,-5-9 12 16,10-5-12-16,5-8 16 16,-5 0-16-16,0-13 32 15,-9 5-24-15,-1-14-12 16,-14 0-8-16,-10-8 4 16,-10 9 0-16,-14-10-168 15,-1 5 92-15</inkml:trace>
        </inkml:traceGroup>
        <inkml:traceGroup>
          <inkml:annotationXML>
            <emma:emma xmlns:emma="http://www.w3.org/2003/04/emma" version="1.0">
              <emma:interpretation id="{71878E25-027B-497F-BAC5-EDA1FB3322DA}" emma:medium="tactile" emma:mode="ink">
                <msink:context xmlns:msink="http://schemas.microsoft.com/ink/2010/main" type="inkWord" rotatedBoundingBox="14082,14310 14192,14320 14156,14739 14046,1473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7846.0493">12936 13936 436 0,'0'-43'160'0,"10"43"-124"0,-10 0-8 0,0 0 80 15,0 0-64-15,5 13 68 16,0 4-60-16,9 9-12 0,-4 9-24 15,-5-1-4-15,5 5-4 0,-20 9 12 16,-5 4-12-16,-19-5-232 16,0 5 120-16,-5 0-316 15</inkml:trace>
        </inkml:traceGroup>
        <inkml:traceGroup>
          <inkml:annotationXML>
            <emma:emma xmlns:emma="http://www.w3.org/2003/04/emma" version="1.0">
              <emma:interpretation id="{A5725B96-F28D-4249-BA64-8A6A6D77B028}" emma:medium="tactile" emma:mode="ink">
                <msink:context xmlns:msink="http://schemas.microsoft.com/ink/2010/main" type="inkWord" rotatedBoundingBox="15447,13787 15475,13789 15441,14190 15412,1418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9120.9401">14272 13427 404 0,'0'-13'148'16,"-4"-5"-112"-16,-1 6-12 0,5 7 48 0,0 1-44 15,0 4 60-15,0-9-52 16,5 9 28-16,-5 0-36 16,0 9 28-16,0 0-32 15,0 12 32-15,0 14-32 0,-5 8 4 16,0 4-16-16,0-3 0 15,0-6-4-15,0 1 4 16,5-8-8-16,0-6-12 16,0-3 4-16,0-5 28 15,5-4-12-15,-5-4 24 16,0-9-24-16,0 0-76 16,0 0 36-16,10-9-404 15</inkml:trace>
        </inkml:traceGroup>
        <inkml:traceGroup>
          <inkml:annotationXML>
            <emma:emma xmlns:emma="http://www.w3.org/2003/04/emma" version="1.0">
              <emma:interpretation id="{42CAE549-2039-4F6A-A36A-A397833461C1}" emma:medium="tactile" emma:mode="ink">
                <msink:context xmlns:msink="http://schemas.microsoft.com/ink/2010/main" type="inkWord" rotatedBoundingBox="16014,13310 19642,13619 19486,15463 15857,1515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9675.6908">14817 13353 332 0,'-15'-4'120'0,"15"4"-92"0,-5-4-8 0,0-1 140 16,10 5-92-16,-5-4 60 15,10-5-72-15,0 9 12 16,-1 0-40-16,-4 0 36 15,5 13-36-15,4 0-4 16,1 9-16-16,4-1 4 16,6-3-8-16,4 12 24 15,0-4-16-15,0 0-12 16,0-5-4-16,5-3 4 16,5 3 0-16,-5-8 24 15,-5 5-12-15,-4-10-4 16,-1 5-4-16,-5-4 4 0,-4-1-4 15,-5 1-12-15,-1 0 4 0,-4-1 20 16,-5 1-8-16,-5 0-12 0,-4 4 0 16,-11-1-4-16,-4 6 0 15,-5 3 16-15,0 1-4 16,-5 0-4-16,-5-1 4 16,-5 1 4-16,10-5-4 15,0-4 8-15,19-4-8 16,-4-1-12-16,14-8 4 15,5 0-208-15,15-8 116 16,4-1-436 0</inkml:trace>
          <inkml:trace contextRef="#ctx0" brushRef="#br0" timeOffset="80081.1403">15458 13384 320 0,'-24'0'120'0,"24"0"-96"0,4 0-4 16,1 0 104 0,0 8-72-16,10 1 68 15,4-1-68-15,10 5 16 16,0 0-40-16,5 0 16 15,5 5-24-15,-5-1 8 0,0 0-16 0,-5 0 0 16,1 1-4-16,-11-1 12 16,0 0-12-16,-9-4 40 15,5 4-24-15,-15 1 4 16,5 3-16-16,-15-3 0 16,10 3-4-16,-15 5 4 15,6 0-8-15,-16 9-4 16,6-1 4-16,-25 9 4 15,0 0-4-15,6-4 16 16,4 0-12-16,0-13-12 16,19-9 0-16,5-4-16 0,10-13 12 15,10-13-340-15</inkml:trace>
          <inkml:trace contextRef="#ctx0" brushRef="#br0" timeOffset="81162.9382">15929 13720 436 0,'-19'0'160'0,"19"0"-124"0,0-4-8 16,0 0 184 0,0 8-120-16,9-4 60 15,6 0-88-15,14 0 40 16,0 0-60-16,30 0 16 15,-1 0-40-15,24 0 8 16,-9 0-16-16,20-9 0 16,-1 5-4-16,10-9 20 0,-10 5-16 15,1-10 12-15,-16 1-12 0,-4 4-16 16,-19 9 0-16,-16-5-4 16,-8 9 0-16,-11 0 44 15,1 0-24-15,-11 9-28 16,1-9 8-16,-10 4-420 15,-5 5 232-15</inkml:trace>
          <inkml:trace contextRef="#ctx0" brushRef="#br0" timeOffset="80712.2878">16308 13051 372 0,'-5'-9'140'0,"5"9"-112"0,-19 5-4 0,9-1 120 15,5 5-84-15,-9 8 72 16,-1 5-76-16,-9 12 32 16,9 5-52-16,-4 8 0 15,9 5-24-15,0-9 0 16,10 1-4-16,0-10 28 15,10-4-20-15,0-8 12 16,9-5-16-16,5-12-8 16,1-1 0-16,4-13 12 15,0 1-8-15,-5-18-20 16,5 4 4-16,-4-8-12 16,-1 4 8-16,-9 4-8 15,-6 9 8-15,-9 5-8 16,5 12 8-16,-5 5 16 15,5 8 0-15,0 5 8 16,9-1-8-16,6-4 24 16,-1-4-16-16,11-8 12 15,4-10-12-15,0-3 28 16,4-1-24-16,1-4-24 16,-5-4 4-16,-5-13 0 15,-4 12 4-15,-11-12 8 16,-4 9-4-16,-5-10-12 15,5 10 4-15,-6-5-4 16,1 4 0-16,0-4 24 0,0 5-8 0,0-1-4 16,0 9 0-1,0 0-24-15,-1 5 12 0</inkml:trace>
          <inkml:trace contextRef="#ctx0" brushRef="#br0" timeOffset="81673.1579">16536 14062 372 0,'-14'-9'140'0,"14"9"-112"0,-10-9-4 0,-4 1 56 16,14 8-48-16,-10-13 32 16,10 4-36-16,-20 0 36 15,6 1-36-15,-11-1 4 16,6 9-20-16,-10-9 28 15,5 18-24-15,-20 0 20 16,10 4-20-16,-5 13 80 16,-5 4-52-16,5 9 48 15,5 0-52-15,0 4 40 16,20 0-44-16,4-8 16 16,10-1-32-16,10-8 16 15,14 0-20-15,10-9 36 16,15 0-28-16,-1-8-48 15,-4 4 12-15,5-13-236 16,-11 0 136-16</inkml:trace>
          <inkml:trace contextRef="#ctx0" brushRef="#br0" timeOffset="81991.3731">16687 14355 476 0,'-24'-4'176'0,"24"4"-136"0,-29 0-12 16,14 0 152-1,5 9-104-15,-4-1 104 16,-1 1-104-16,-9 4 4 16,14 4-48-16,-9 0-32 0,14 1 0 0,5-1 24 15,14 0-12-15,1-8-4 16,14 4-4-16,10-9 20 16,5 0-12-16,4-8 4 15,-9 4-8 1,-10-9 12-16,0 1-12 0,-19-5 4 15,0 4-4-15,-30-4-16 16,16 5 4-16,-26-5-40 16,16 8 24-16,-1-8-188 15,6 5 116-15</inkml:trace>
          <inkml:trace contextRef="#ctx0" brushRef="#br0" timeOffset="82468.2135">17508 13487 340 0,'-19'-30'128'0,"19"30"-100"0,-5-4-8 16,0 4 112 0,5 4-76-16,-10 5 84 0,5 4-80 15,-9 12 32 1,4 6-56-16,-5 8 88 0,6 8-72 0,-16-4 12 16,16 9-40-16,-11 9 4 15,6-5-16-15,-1 4 44 16,5-4-28-16,-4-4 28 15,4-9-28-15,0-8-8 16,6-5-12-16,-6-17 20 16,10 0-16-16,0-13 12 15,0 4-12-15,5-8 0 16,4 0-4-16,6-5-32 16,4 5 12-16,6-1 24 15,-6 10-8-15,20-5-16 16,5 8 4-16,9-3 32 15,5 3-16-15,1-3 8 16,-1-1-8-16,-9-4-60 16,-6 4 28-16,-18 1-192 15,-6-1 120-15,-14 0-436 16,5 5 300-16</inkml:trace>
          <inkml:trace contextRef="#ctx0" brushRef="#br0" timeOffset="97336.6739">18339 14498 548 0,'10'-22'204'0,"-10"35"-156"0,-10 4-16 0,5 14 8 15,-19 7-28-15,-20 19 40 16,-5 16-28-16,6 5-24 16,-6-9 0-16,-9-4-116 15,-1-14 64-15,11-7-192 0</inkml:trace>
        </inkml:traceGroup>
        <inkml:traceGroup>
          <inkml:annotationXML>
            <emma:emma xmlns:emma="http://www.w3.org/2003/04/emma" version="1.0">
              <emma:interpretation id="{FEF33F28-AE4A-41CD-BF3A-78E576226523}" emma:medium="tactile" emma:mode="ink">
                <msink:context xmlns:msink="http://schemas.microsoft.com/ink/2010/main" type="inkWord" rotatedBoundingBox="20244,14300 22778,14516 22679,15678 20145,1546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8022.5366">19097 13893 228 0,'14'-9'84'0,"-4"9"-64"0,5 13-8 16,-6 0 108-16,6 18-68 0,-5 16 104 15,-10 22-92-15,0 9 32 16,0-5-56-16,-10-8 12 16,-5 0-32-16,-4-5 8 15,-5-3-16-15,9-1 20 0,-4-4-20 16,-6-9 12-16,11-9-12 15,-1-8 0-15,5-13-4 16,1-13 20-16,9-13-16 16,0-8-76-16,14-10 36 15,11 1-192-15,9-4 120 16,19 3-8-16,0 5 64 16,6 5 12-16,-6 4 20 15,6 4 8-15,-21 4 4 16,-4 5 52-16,-9 4-28 15,-6 0-28-15,-4 8 0 16,-15-8 28-16,-15 9-16 16,-4 0 8-16,-6-1-8 15,-9 1-8-15,-4-1 4 16,-6-3-4-16,-5-1 0 16,25 0-12-16,0 1 8 15,4 3-16-15,20 1 12 16,0 4 172-16,10 9-92 15,14 3 64-15,0 6-80 16,1-1 20-16,-1 0-44 0,-4 0 36 16,4-4-40-16,0-4-16 0,-14-5-4 15,4-4 16-15,-4 0-12 16,-10-13 24-16,10 0-24 16,4-4-100-16,-4-5 44 15,5-4-428 1,-6 5 256-16,1 12-88 15</inkml:trace>
          <inkml:trace contextRef="#ctx0" brushRef="#br0" timeOffset="98548.614">19568 14878 384 0,'0'-13'140'0,"0"8"-108"0,0-3-8 0,0 8 32 16,5-4-36-16,-5 4 36 16,-5 4-32-16,5 4 4 15,-10 5-16-15,1 13 56 16,-1 5-40-16,10 3 16 15,-5-4-28-15,5 1 8 16,5-6-12-16,5-3 20 0,9-9-20 16,5-4 12-16,5-14-12 15,1 5 20-15,-1-13-20 16,-10-4 12-16,-4-4-12 16,-6-5 0-16,-18-5-4 0,-6-3-24 15,1-1 8-15,4 5-68 31,0 8 44-31,0-8-224 0,10 4 140 16,10 9-248-16</inkml:trace>
          <inkml:trace contextRef="#ctx0" brushRef="#br0" timeOffset="98923.7455">20112 14308 288 0,'-24'-31'108'0,"24"27"-84"0,10 0-4 16,-10 4 120-16,0 0-80 16,0 13 36-16,4 8-56 15,-4 1 20-15,0 4-32 16,0 4 44-16,-4 0-40 0,-16 5 20 16,10 4-32-16,-4 4 8 0,4 0-16 15,-4 0 28-15,-1 1-24 16,-4-6 12-16,4-7-16 15,5-5 0 1,-4-5-4-16,14-4-8 0,5-8 28 16,14 8-16-1,-4-17-4-15,19 9-4 16,-10-9-16-16,0 4 8 16,10 5 12-16,0-5-4 0,0 5 16 15,-5-9-12-15,0 0-48 16,1-9 24-16,4 14-272 15,0-10 160-15,0 1-324 16</inkml:trace>
          <inkml:trace contextRef="#ctx0" brushRef="#br0" timeOffset="99387.011">20958 14221 208 0,'-10'-21'76'0,"24"21"-60"0,-14 4-4 0,0 5 136 16,0 4-84-16,-4 0 16 16,-6 4-44-16,0 9-16 15,-5-5-12-15,-4 1 4 16,-5 0-8-16,-5-5 8 15,-5-9-8-15,0 10 8 16,0-14-8-16,0 5-28 16,0-1 12-16,4 1 32 15,6 0-12-15,5-1 0 16,4 1-4-16,5 4-40 16,10 0 20-16,10 0 40 15,14 0-12-15,10 4 44 0,0-4-32 16,5 4 4-16,-5 5-16 15,0-1 12-15,-5 1-16 16,1-9 16-16,-16 4-16 16,6-4-20-16,-1-8 4 0</inkml:trace>
          <inkml:trace contextRef="#ctx0" brushRef="#br0" timeOffset="99723.7122">21575 14325 444 0,'-10'-4'164'0,"10"-5"-124"0,-15-4-16 0,1 13 104 16,4 4-76-16,-5 1 8 15,-19 3-40-15,0 1-12 16,-14 8-4-16,4-8-4 0,-5 8 0 15,1-4 0-15,-1-4 0 16,6 4 0-16,4 0 0 16,5 0 8-16,0-5-4 15,19 1 16 1,-4 0-12-16,14 3 24 16,5 1 24-1,5-4-28-15,14 0 12 0,10-1-24 16,5-3-16-16,15-1-4 0,-5 0 40 15,-6 5-24-15,6-5 8 16,-10 1-12 0,-14-1 20-16,-1 0-16 0,0 1-136 15,6-5 68-15,-11 0-308 16</inkml:trace>
        </inkml:traceGroup>
        <inkml:traceGroup>
          <inkml:annotationXML>
            <emma:emma xmlns:emma="http://www.w3.org/2003/04/emma" version="1.0">
              <emma:interpretation id="{D103A5B2-DA41-48D4-A0D0-BA8886DBDC7F}" emma:medium="tactile" emma:mode="ink">
                <msink:context xmlns:msink="http://schemas.microsoft.com/ink/2010/main" type="inkWord" rotatedBoundingBox="23449,14554 23513,14559 23471,15046 23408,15040"/>
              </emma:interpretation>
              <emma:one-of disjunction-type="recognition" id="oneOf8">
                <emma:interpretation id="interp8" emma:lang="" emma:confidence="0">
                  <emma:literal>all</emma:literal>
                </emma:interpretation>
                <emma:interpretation id="interp9" emma:lang="" emma:confidence="0">
                  <emma:literal>act</emma:literal>
                </emma:interpretation>
                <emma:interpretation id="interp10" emma:lang="" emma:confidence="0">
                  <emma:literal>cat</emma:literal>
                </emma:interpretation>
                <emma:interpretation id="interp11" emma:lang="" emma:confidence="0">
                  <emma:literal>&lt;cl</emma:literal>
                </emma:interpretation>
                <emma:interpretation id="interp12" emma:lang="" emma:confidence="0">
                  <emma:literal>&lt;d</emma:literal>
                </emma:interpretation>
              </emma:one-of>
            </emma:emma>
          </inkml:annotationXML>
          <inkml:trace contextRef="#ctx0" brushRef="#br0" timeOffset="100194.1054">22294 14135 464 0,'-5'0'176'0,"-5"9"-140"0,10 8-8 0,-5-4 108 0,-9 13-80 15,14 13 92-15,0-1-84 16,14 1 40-16,-14 0-64 16,15 0-4-16,-15 0-20 0,5-9 8 15,-5 5-16-15,0-5 40 16,0-8-24-16,-5 3-4 16,5-3-12-16,-10-5-332 15,5-8 176-15</inkml:trace>
        </inkml:traceGroup>
      </inkml:traceGroup>
    </inkml:traceGroup>
    <inkml:traceGroup>
      <inkml:annotationXML>
        <emma:emma xmlns:emma="http://www.w3.org/2003/04/emma" version="1.0">
          <emma:interpretation id="{A530E8B7-A35A-4927-B8A6-BF340E844A99}" emma:medium="tactile" emma:mode="ink">
            <msink:context xmlns:msink="http://schemas.microsoft.com/ink/2010/main" type="paragraph" rotatedBoundingBox="20753,15851 23708,15926 23677,17138 20722,170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CFB024-5B87-4A1A-8A0F-63E0EA03ABC9}" emma:medium="tactile" emma:mode="ink">
              <msink:context xmlns:msink="http://schemas.microsoft.com/ink/2010/main" type="line" rotatedBoundingBox="20753,15851 23708,15926 23677,17138 20722,17062"/>
            </emma:interpretation>
          </emma:emma>
        </inkml:annotationXML>
        <inkml:traceGroup>
          <inkml:annotationXML>
            <emma:emma xmlns:emma="http://www.w3.org/2003/04/emma" version="1.0">
              <emma:interpretation id="{7FE31116-EC59-48F6-A350-9560F43C7CCA}" emma:medium="tactile" emma:mode="ink">
                <msink:context xmlns:msink="http://schemas.microsoft.com/ink/2010/main" type="inkWord" rotatedBoundingBox="20729,16777 21039,16785 21032,17047 20722,17039"/>
              </emma:interpretation>
              <emma:one-of disjunction-type="recognition" id="oneOf9">
                <emma:interpretation id="interp13" emma:lang="" emma:confidence="1">
                  <emma:literal>/</emma:literal>
                </emma:interpretation>
                <emma:interpretation id="interp14" emma:lang="" emma:confidence="0">
                  <emma:literal>,</emma:literal>
                </emma:interpretation>
                <emma:interpretation id="interp15" emma:lang="" emma:confidence="0">
                  <emma:literal>'</emma:literal>
                </emma:interpretation>
                <emma:interpretation id="interp16" emma:lang="" emma:confidence="0">
                  <emma:literal>I</emma:literal>
                </emma:interpretation>
                <emma:interpretation id="interp17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04448.2868">19903 15487 260 0,'5'-18'96'0,"-5"18"-76"0,15-8-4 0,-10-1 88 16,4 5-60-16,1-1 60 16,0 1-60-16,-10 4 4 15,0 0-28-15,0 0 40 16,0 9-32-16,-10 4 64 16,-5 13-52-16,6 4 8 0,-6 4-28 15,-4 5 16-15,9 5-24 0,-5-6-20 16,11-3 0-16,-1-5-4 15,5 0 4-15,0-8 32 16,0-9-12-16,5 0 12 16,-1-4-12-16,-4-1 12 15,10 1-16-15,-10-9-4 16,10 0 0-16,-5 0 12 16,9 0-8-16,-4 0 4 15,14 0-4-15,1 4-24 16,4-4 8-16,-5 0-4 15,5-4 4-15,0 4-152 16,-4 0 88-16,-11 0-216 16,6 4 160-1,-11-4-168-15</inkml:trace>
        </inkml:traceGroup>
        <inkml:traceGroup>
          <inkml:annotationXML>
            <emma:emma xmlns:emma="http://www.w3.org/2003/04/emma" version="1.0">
              <emma:interpretation id="{1C91BAB0-9D14-4337-A704-5F45383FA2E4}" emma:medium="tactile" emma:mode="ink">
                <msink:context xmlns:msink="http://schemas.microsoft.com/ink/2010/main" type="inkWord" rotatedBoundingBox="20758,16361 21452,16379 21450,16435 20757,1641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4780.2088">19573 15996 404 0,'5'-4'148'0,"0"4"-112"0,19-4-12 0,-5 4 144 0,6 0-96 15,4 0-12-15,5 0-36 16,9-9 0-16,6 9-16 16,5 0 24-16,-1 0-20 0,5 0-4 15,1 0-4-15,-11 0-16 16,1-4 8-16,-15 4 28 16,0-9-12-16,-5 0-12 15,-10 9-4-15,-4 0 12 16,-5 0-4-16,-10 0-48 15,0 0 28-15</inkml:trace>
        </inkml:traceGroup>
        <inkml:traceGroup>
          <inkml:annotationXML>
            <emma:emma xmlns:emma="http://www.w3.org/2003/04/emma" version="1.0">
              <emma:interpretation id="{9B745BB1-AD56-4B11-B7A5-8F3D64F25D86}" emma:medium="tactile" emma:mode="ink">
                <msink:context xmlns:msink="http://schemas.microsoft.com/ink/2010/main" type="inkWord" rotatedBoundingBox="20898,16625 21272,16634 21260,17076 20887,17066"/>
              </emma:interpretation>
              <emma:one-of disjunction-type="recognition" id="oneOf11">
                <emma:interpretation id="interp19" emma:lang="" emma:confidence="0">
                  <emma:literal>\</emma:literal>
                </emma:interpretation>
                <emma:interpretation id="interp20" emma:lang="" emma:confidence="0">
                  <emma:literal>}</emma:literal>
                </emma:interpretation>
                <emma:interpretation id="interp21" emma:lang="" emma:confidence="0">
                  <emma:literal>|</emma:literal>
                </emma:interpretation>
                <emma:interpretation id="interp22" emma:lang="" emma:confidence="0">
                  <emma:literal>I</emma:literal>
                </emma:interpretation>
                <emma:interpretation id="interp23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05067.7437">19855 16363 208 0,'-39'48'76'0,"14"-27"-60"0,-9 14-4 0,15-13 116 0,-5-1-72 15,-10 5-12-15,0-4-28 16,5-1-4-16,4-3-8 15,6-5 32-15,4-5-20 16,6-8-4-16,-1-4-8 16,10-5-32-16</inkml:trace>
        </inkml:traceGroup>
        <inkml:traceGroup>
          <inkml:annotationXML>
            <emma:emma xmlns:emma="http://www.w3.org/2003/04/emma" version="1.0">
              <emma:interpretation id="{736011C8-73B2-45CD-B8D2-A651DD9C20EA}" emma:medium="tactile" emma:mode="ink">
                <msink:context xmlns:msink="http://schemas.microsoft.com/ink/2010/main" type="inkWord" rotatedBoundingBox="21046,15858 21335,15865 21324,16271 21036,16264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5348.9943">19714 16221 488 0,'34'-17'180'0,"-20"21"-140"0,6 9-12 15,-6 0 56-15,6 8-52 0,-6 10 68 16,16 3-60-16,-6 5 28 16,5 0-40-16,0 0 8 0,5-5-20 15,-5-3 0-15,-4-1-8 16,-1-9 36-16,-10 1-20 15,-4-5 12-15,-10-4-20 16,-10 0-16 0,-4 0-80-16,-1-4 40 15,6-1-88-15,9-3 72 16,0-5-208 0</inkml:trace>
        </inkml:traceGroup>
        <inkml:traceGroup>
          <inkml:annotationXML>
            <emma:emma xmlns:emma="http://www.w3.org/2003/04/emma" version="1.0">
              <emma:interpretation id="{899A8E07-624E-428D-8EA4-011A515ED99B}" emma:medium="tactile" emma:mode="ink">
                <msink:context xmlns:msink="http://schemas.microsoft.com/ink/2010/main" type="inkWord" rotatedBoundingBox="21835,16243 23699,16291 23683,16906 21819,16858"/>
              </emma:interpretation>
              <emma:one-of disjunction-type="recognition" id="oneOf13">
                <emma:interpretation id="interp25" emma:lang="" emma:confidence="0">
                  <emma:literal>KI</emma:literal>
                </emma:interpretation>
                <emma:interpretation id="interp26" emma:lang="" emma:confidence="0">
                  <emma:literal>RI</emma:literal>
                </emma:interpretation>
                <emma:interpretation id="interp27" emma:lang="" emma:confidence="0">
                  <emma:literal>R'</emma:literal>
                </emma:interpretation>
                <emma:interpretation id="interp28" emma:lang="" emma:confidence="0">
                  <emma:literal>&lt;&lt;I</emma:literal>
                </emma:interpretation>
                <emma:interpretation id="interp29" emma:lang="" emma:confidence="0">
                  <emma:literal>&lt;&lt;1</emma:literal>
                </emma:interpretation>
              </emma:one-of>
            </emma:emma>
          </inkml:annotationXML>
          <inkml:trace contextRef="#ctx0" brushRef="#br0" timeOffset="105799.5524">21210 15836 476 0,'10'0'176'0,"-15"5"-136"0,-5 3-12 16,1 1 100-16,-6 8-76 15,-4 1 16-15,-6 8-44 16,-9-1-12-16,0 6-8 16,5-5-4-16,-5-1 0 0,0 1 32 0,0-4-16 15,-5-5 12-15,-5 1-16 16,-4-1-16-16,14-4 0 15,-5 0-4-15,5 0 0 16,5-5 32-16,9 1-12 16,11 0-12-16,9-1-4 15,5 1 12-15,4 4-4 16,20-5 32-16,5 5-20 16,-4 5-4-16,-6 3-8 15,10 1 28-15,5 4-16 16,-10 0 4-16,-5 0-12 0,0-5-148 15,-9 1 76-15,5-1-280 16</inkml:trace>
          <inkml:trace contextRef="#ctx0" brushRef="#br0" timeOffset="106275.722">21565 15962 300 0,'0'0'112'0,"-5"0"-88"0,-10 8-8 0,15 1 144 15,-19 4-92-15,4 0 16 16,-14 4-48-1,10 5 0-15,-25-1-20 0,5 1 0 16,-9 0-8-16,-1-1 20 0,0-4-16 16,1-4 4-16,-1 0-8 15,15-4 12-15,10-5-12 16,0 1 32-16,14-5-24 16,0 4 64-16,10-4-44 15,15 9 44-15,19-1-44 16,10 5 0-16,14 9-24 15,5 4 12-15,0 4-16 16,0-4 16-16,-9 4-16 0,-6-13 16 16,-14 9-16-16,-4-13-84 15,-11-4 44-15,-4-1-140 16,-6-8 96-16,6-4-360 16,-1 0 244-1,-4 4-60-15</inkml:trace>
          <inkml:trace contextRef="#ctx0" brushRef="#br0" timeOffset="106841.3039">22502 15919 320 0,'5'-18'120'0,"-5"18"-96"0,0-4-4 0,0 4 212 16,0 0-132-16,0 0 72 16,0 9-100-16,0 4 20 15,0 4-52-15,0 9 40 0,0 8-48 16,0 14 12-16,0 17-28 15,0 8 80-15,-5 0-52 16,-4 1-252-16,4-5 112 0,-5-13-440 47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7:22.3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30FB138-1142-47F4-B7DA-F9F16C70CDB7}" emma:medium="tactile" emma:mode="ink">
          <msink:context xmlns:msink="http://schemas.microsoft.com/ink/2010/main" type="writingRegion" rotatedBoundingBox="15011,10445 19472,8135 20013,9180 15552,11489"/>
        </emma:interpretation>
      </emma:emma>
    </inkml:annotationXML>
    <inkml:traceGroup>
      <inkml:annotationXML>
        <emma:emma xmlns:emma="http://www.w3.org/2003/04/emma" version="1.0">
          <emma:interpretation id="{ABF5B193-750A-4172-8CE2-160ADCE8CC8C}" emma:medium="tactile" emma:mode="ink">
            <msink:context xmlns:msink="http://schemas.microsoft.com/ink/2010/main" type="paragraph" rotatedBoundingBox="15011,10445 19472,8135 20013,9180 15552,11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BACAFF-51C6-49EC-906B-C9ECE8BC72ED}" emma:medium="tactile" emma:mode="ink">
              <msink:context xmlns:msink="http://schemas.microsoft.com/ink/2010/main" type="line" rotatedBoundingBox="15011,10445 19472,8135 20013,9180 15552,11489"/>
            </emma:interpretation>
          </emma:emma>
        </inkml:annotationXML>
        <inkml:traceGroup>
          <inkml:annotationXML>
            <emma:emma xmlns:emma="http://www.w3.org/2003/04/emma" version="1.0">
              <emma:interpretation id="{56A6263A-CDB3-4FC4-B963-8CD4789FFEB7}" emma:medium="tactile" emma:mode="ink">
                <msink:context xmlns:msink="http://schemas.microsoft.com/ink/2010/main" type="inkWord" rotatedBoundingBox="15793,10040 19472,8135 20013,9180 16334,110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11644 8100 696 0,'-9'0'256'0,"9"0"-196"0,14 13-20 15,-9-4 112 1,0 4-92-16,5 17 0 16,4 5-36-16,1 8 0 15,-6 4-12-15,1 1 20 16,0-5-20-16,-15 0 24 16,5-4-24-16,-24-9 32 15,14 1-28-15,-24-14 4 0,10 0-12 0,-25-8-8 16,5-5 4-16,-19-17 20 15,19 0-12-15,1-17-4 16,14 4-4-16,9-17-24 16,20 4 12-16,5-8-12 15,24 8 8-15,5 0 16 16,20 9 0-16,-6-1 40 16,1 14-20-16,4 0 32 15,1 4-32-15,14-4 12 16,5 8-20-16,14-8 36 15,0 4-28-15,-4 0 4 16,-5 4-16-16,-10 0 36 16,-15 1-24-16,-9-1-92 15,-5 5 36-15,-15-5-212 16,10 9 140-16</inkml:trace>
          <inkml:trace contextRef="#ctx0" brushRef="#br0" timeOffset="1530.3153">13933 7742 808 0,'0'-35'300'0,"0"35"-232"0,19-38-20 16,-14 16 108-1,5 9-96-15,-10-13 44 16,4 4-60-16,-4-8-8 0,5 9-20 0,-5-5-12 15,0 13 0-15,-9 0-16 16,-1 13 8-16,-14 13-4 16,4 4 0-16,-9 18 8 15,0 3 0-15,5 10 8 16,9-5-4-16,5-4-12 16,10 0 4-16,10-13 20 15,5 0-8-15,9-13 24 16,5-5-20-16,0-16 12 15,0-5-12-15,5-17-8 16,0 4 0-16,-5-31-16 16,1 14 8-16,-6-22 28 15,0 9-12-15,-4-8-4 16,4 16-4-16,-10-4-4 16,1 13 0-16,-5 5-20 15,-1 17 12-15,-13 8-24 16,4 9 20-16,-15 26-4 15,0 4 8-15,-9 35 8 16,10 4 0-16,-1 13 16 16,10 0-8-16,10-4 16 15,5-9-16-15,4-13 4 16,11-13-4-16,13-17 36 16,6-4-20-16,10-18 12 15,-6 0-20-15,1-34 8 16,9 4-12-16,-9-34 12 0,-1-14-16 15,-9-16-4-15,0 8 0 0,-10-5-16 16,0 18 8-16,-14-4 12 16,9 21-4-16,-14-9-12 15,0 23 4-15,-15 7 4 16,5 5 0-16,-15 22-28 16,15 4 16-16,-24 13-4 15,14 13 8-15,-19 13 8 16,10 8 0-16,-15 14 0 15,19 12 0-15,-4 14-12 16,14-5 8-16,5-5 20 16,9-8-8-16,1-4 24 15,10-26-20-15,-1-13 56 16,5-9-36-16,1-21-96 16,-1 0 36-16,0-31-276 15,0 1 168-15</inkml:trace>
          <inkml:trace contextRef="#ctx0" brushRef="#br0" timeOffset="1773.9642">14608 6619 728 0,'-15'-9'268'0,"15"9"-208"0,15-4-16 15,-15 0 176-15,0 8-128 0,10-4 96 16,9 0-108-16,15-4 24 16,5 4-60-16,14-4 20 15,6-1-36-15,-1-3 0 16,5 8-16-16,-14-5-368 16,-6 5 192-16</inkml:trace>
        </inkml:traceGroup>
        <inkml:traceGroup>
          <inkml:annotationXML>
            <emma:emma xmlns:emma="http://www.w3.org/2003/04/emma" version="1.0">
              <emma:interpretation id="{254DA640-9A61-4D76-AAAF-1B8B9DE13697}" emma:medium="tactile" emma:mode="ink">
                <msink:context xmlns:msink="http://schemas.microsoft.com/ink/2010/main" type="inkWord" rotatedBoundingBox="15203,10814 17825,9457 18122,10031 15500,113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5.0104">13262 7729 1152 0,'-5'4'428'0,"5"-4"-332"0,0 0-28 0,0 0 8 16,0 0-56-16,0-4-20 15,5 4 0-15,10-4-36 16,4 4 20-16</inkml:trace>
          <inkml:trace contextRef="#ctx0" brushRef="#br0" timeOffset="84028.8243">11168 9284 340 0,'20'-18'128'0,"-16"10"-100"0,16-9-8 15,-10 8 148-15,4-4-96 16,-4-4 88-16,-5 4-96 0,9 0 48 15,-14 4-68-15,0-4-20 0,-14 13-16 16,-1 13-20-16,-9 0 8 16,-10 9 12-16,-10 4-4 15,5-1-12-15,-4 6 4 16,-1-1-32-16,0 0 20 16,10-8 92-1,0-1-36-15,15-3 36 0,9-1-44 16,10 9 0-16,5-9-20 15,14-4 12-15,10 0-16 16,1-4 4-16,4-5-4 0,4-4 12 16,1 0-12-16,0 0 4 15,-5 0-4-15,0 0-140 16,-10 0 76-16,-4 0-140 16,-6 0 112-16,-4 0-468 15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19:05.2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65B3CC-1AB2-4D53-8D99-F9E251444A4F}" emma:medium="tactile" emma:mode="ink">
          <msink:context xmlns:msink="http://schemas.microsoft.com/ink/2010/main" type="writingRegion" rotatedBoundingBox="1785,16316 6734,16774 6600,18221 1651,17762"/>
        </emma:interpretation>
      </emma:emma>
    </inkml:annotationXML>
    <inkml:traceGroup>
      <inkml:annotationXML>
        <emma:emma xmlns:emma="http://www.w3.org/2003/04/emma" version="1.0">
          <emma:interpretation id="{3C1D9134-26F4-49E4-BB3F-9E458BEF4302}" emma:medium="tactile" emma:mode="ink">
            <msink:context xmlns:msink="http://schemas.microsoft.com/ink/2010/main" type="paragraph" rotatedBoundingBox="1785,16316 6734,16774 6600,18221 1651,17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430644-706A-4394-8EA8-8F8F44D9FC30}" emma:medium="tactile" emma:mode="ink">
              <msink:context xmlns:msink="http://schemas.microsoft.com/ink/2010/main" type="line" rotatedBoundingBox="1785,16316 6734,16774 6600,18221 1651,17762"/>
            </emma:interpretation>
          </emma:emma>
        </inkml:annotationXML>
        <inkml:traceGroup>
          <inkml:annotationXML>
            <emma:emma xmlns:emma="http://www.w3.org/2003/04/emma" version="1.0">
              <emma:interpretation id="{A271FFA6-1690-4CDB-A059-B34901F3A7DB}" emma:medium="tactile" emma:mode="ink">
                <msink:context xmlns:msink="http://schemas.microsoft.com/ink/2010/main" type="inkWord" rotatedBoundingBox="1914,16208 4868,16787 4595,18178 1641,175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-1459 14691 352 0,'24'8'132'0,"-9"9"-104"0,0 31-8 15,-6-5 176-15,1 35-112 16,5 8 44-16,-6 5-76 15,-9 8 8-15,-9 31-40 16,-11 12 16-16,-4-12-20 16,-10-9 28-16,-10-26-28 0,5-9 64 0,0-17-44 15,10-13 0-15,0-17-20 16,0-13 32 0,14-17-24-16,6-9-12 0,4-4-8 15,10-22-120-15,4-13 64 16,25-13-48-16,5-9 56 15,15-3 8-15,9-1 20 16,5 13-16-16,-10 13 20 16,-4 13-12-16,-11 18 12 15,-9 16 0-15,0 23 4 0,-9 12 52 16,-16 13-24-16,-4 0 24 16,-10-4-24-16,5-5 28 15,-19 1-32-15,4-5-4 16,-9 0-8-16,0-8 28 15,0-9-16-15,-1 4 12 16,6-21-16-16,9-1-104 16,5-16 48-16,20-10-308 15</inkml:trace>
          <inkml:trace contextRef="#ctx0" brushRef="#br0" timeOffset="500.3309">-886 15649 528 0,'-14'0'196'0,"9"18"-152"0,-10 20-12 0,6-12 88 15,9 5-72 1,-5 12-20-16,-5 0-16 0,0 13-4 16,1-8-4-16,4-10 8 15,-15-3-8-15,16-5 32 16,-16-8-20-16,15-9 20 0,-4-5-20 15,4-8-8-15,5-8-4 16,14-10-4-16,11-12 0 16,-11 0-72-16,6-17 40 15,4-1-128-15,0 9 88 16,0 5 28-16,-4 8 24 0,-6 17 108 16,-4 18-48-16,-5 12 72 15,-5 5-64-15,-5 4-36 16,0-4-8-16,0 0 20 15,5-4-12-15,-14-5 4 16,9-8-8-16,0-1 12 16,5-8-12-16,10-4-12 15,4-9 0-15,11-4-4 16,-6-5 0-16,20-4-132 16,-5 0 72-16,0 5 12 15,0 12 36-15,-5 9 52 16,-4 9-20-16,-11 8 112 15,-4 13-68-15,0 1 12 16,-6-1-44-16,6-4-20 16,-5-5-8-16,0 5 28 0,-5-17-12 15,0 12-4-15,-5-12-4 16,-5-9-180-16,1 0 96 16,4 0-356-1,0-9 244-15,15 1-4 16</inkml:trace>
          <inkml:trace contextRef="#ctx0" brushRef="#br0" timeOffset="675.2995">-176 15442 756 0,'-5'0'280'0,"5"9"-216"0,-10 12-20 0,5-4-12 0,-9 14-28 15,-1 12-256-15,1 9 136 16,4 4-340-16</inkml:trace>
          <inkml:trace contextRef="#ctx0" brushRef="#br0" timeOffset="935.9917">208 15667 548 0,'0'0'204'0,"0"8"-156"0,-10 18-16 16,0-9 0-16,-14 9-24 15,9 0-4-15,-9 0 0 16,5 0-16-16,4-4 8 16,0-5 4-16,6-4 0 0,-6-5 0 15,10 1 0-15,0 0 16 0,5 8-8 16,0 0 32-16,0 5-24 16,0-1 12-16,-9 5-16 15,4 0-16-15,-5 5 0 16,0-10-324-1,-4 5 180-15,4-9-144 16</inkml:trace>
          <inkml:trace contextRef="#ctx0" brushRef="#br0" timeOffset="-507.8529">-2022 15602 332 0,'24'-43'120'0,"-14"21"-92"0,9-8-8 16,-14 12 156-16,5-7-100 15,-6-1 84-15,-8 0-92 16,-6 0 24-16,-10 0-52 16,-4 4 20-16,-10 1-32 0,-14 3-8 15,-6 1-12-15,1 9 12 16,-6-1-12-16,6 9-12 15,-10 13 0-15,-5 0 28 16,-10 8-12-16,-14 5 12 0,9 26-12 16,15 17-8-16,15 13 0 15,19-4-32-15,34-13 16 16,34-9 4-16,14-13 8 16,30-13 24-16,-5-12-12 15,9-14-4-15,11-17-4 16,4-17 4-16,5-18-4 15,-15 1 16-15,-19-14-12 16,-9 1 40-16,-40 4-24 16,-19 4-56-16,-19 4 16 0,-25 5 4 15,0 9 8-15,1 8-8 16,4 8 8-16,10 6-192 16,9-6 108-16,25 10-448 15,19-10 300 1,30-3 40-16</inkml:trace>
        </inkml:traceGroup>
        <inkml:traceGroup>
          <inkml:annotationXML>
            <emma:emma xmlns:emma="http://www.w3.org/2003/04/emma" version="1.0">
              <emma:interpretation id="{B74BC9D6-19A3-472E-91D4-2F0B1F111489}" emma:medium="tactile" emma:mode="ink">
                <msink:context xmlns:msink="http://schemas.microsoft.com/ink/2010/main" type="inkWord" rotatedBoundingBox="5384,16860 5707,16890 5601,18036 5278,1800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04.7069">1170 15166 580 0,'-15'-22'216'0,"15"31"-168"0,-10 8-12 16,1 4 4-16,-1 14-28 15,-14 4 48-15,-1 34-32 16,-9 40-4-16,-5 20-16 16,-4-12 28-16,-1-13-20 0,5-4 4 15,-5-9-12-15,10-4-32 16,0-5 12-16,10-13-296 16</inkml:trace>
        </inkml:traceGroup>
        <inkml:traceGroup>
          <inkml:annotationXML>
            <emma:emma xmlns:emma="http://www.w3.org/2003/04/emma" version="1.0">
              <emma:interpretation id="{BA450666-E33B-423B-AB13-9923F94B4D16}" emma:medium="tactile" emma:mode="ink">
                <msink:context xmlns:msink="http://schemas.microsoft.com/ink/2010/main" type="inkWord" rotatedBoundingBox="5689,17306 6676,17397 6626,17944 5638,17852"/>
              </emma:interpretation>
              <emma:one-of disjunction-type="recognition" id="oneOf2">
                <emma:interpretation id="interp2" emma:lang="" emma:confidence="0">
                  <emma:literal>and</emma:literal>
                </emma:interpretation>
                <emma:interpretation id="interp3" emma:lang="" emma:confidence="0">
                  <emma:literal>at</emma:literal>
                </emma:interpretation>
                <emma:interpretation id="interp4" emma:lang="" emma:confidence="0">
                  <emma:literal>an</emma:literal>
                </emma:interpretation>
                <emma:interpretation id="interp5" emma:lang="" emma:confidence="0">
                  <emma:literal>aid</emma:literal>
                </emma:interpretation>
                <emma:interpretation id="interp6" emma:lang="" emma:confidence="0">
                  <emma:literal>an,</emma:literal>
                </emma:interpretation>
              </emma:one-of>
            </emma:emma>
          </inkml:annotationXML>
          <inkml:trace contextRef="#ctx0" brushRef="#br0" timeOffset="2064.531">1524 15943 280 0,'10'-30'104'0,"-5"21"-84"0,-5-13 0 0,-5 18 32 15,-10-13-32-15,-4 4 8 0,0 0-16 16,-11 0-24-16,1 9 4 15,0 4 128-15,5 0-68 16,-5 13 52-16,-1 13-60 16,1-1 20-16,0 14-36 15,-5-4 8-15,-10-5-20 16,15 5-24-16,10-14 0 0,-1 9-4 16,20-8 4-16,5-9 16 15,20-9-4-15,9-4-4 16,-5-8 4-16,14-5-76 15,-9-5 40-15,15-3-92 16,-15-5 68 0,5 9 0-16,-5-1 36 15,-19 5 48-15,-1 9-16 16,-14 4 88-16,-10 9-56 0,1 4 12 16,4 0-32-16,-10 0-12 15,10 0-8-15,5-5-4 16,5 1 0-16,10-9 16 0,-5-9-8 15,14 9 4-15,-5-4-4 16,-4-5-32-16,9 1 12 16,-4-1-76-16,-16 0 52 15,6-4-84 1,0 5 68-16,0 3-24 16,-10 5 40-16,0 0 92 15,0 9-28-15,9 0 88 0,6 4-64 16,-1 0 8-16,20 0-36 15,-9-5-20-15,14-8-8 16,-5 0 40-16,-5 0-24 16,0 0 16-16,-10-8-16 0,1-1 12 15,-11 0-16-15,1 1 4 16,0-1-4-16,-5 5-52 16,-5 4 28-16,9 0-32 15,1 4 28-15,0 5 0 16,0-1 12-16,4 1 44 15,6-5-24-15,-1-4 36 16,0-8-32-16,11-5 4 16,-6-9-12-16,5-4 12 15,-9-8-12-15,-6-1 32 16,-4 1-24-16,-10-5-4 0,0-4-8 16,-5-1-4-16,-5 1 0 15,1 4-416 1</inkml:trace>
          <inkml:trace contextRef="#ctx0" brushRef="#br0" timeOffset="2875.187">1748 15848 164 0,'0'0'60'15,"0"0"-44"-15,-10 0-8 0,-5 9 60 16,1 4 48-16,-1-1-60 16,1 10 36-16,-1 4-56 15,1-4 68-15,-1-1-56 16,0 5-16-16,11-4-20 15,-1-5 0-15,5 0-8 16,0-8-4-16,0 4 4 16,9-5 4-16,6-3-4 0,-10-5 24 15,14 0-16-15,-4-5-12 16,4 1-4-16,6-5 12 16,-16 1-4-16,6-1 8 15,-1-4-8-15,11 9-4 16,-20-5 4-16,4 1-4 0,-4 3 0 15,5-3 0-15,-5-1 0 16,0 0 0-16,-1 5 0 16,1-5 0-16,0 1 0 15,-5 8 0-15,0-9 0 16,0 9-28-16,0 0 16 16,0 0 12-16,0 0 4 15,0 0-292 1,5 13 156-16,5 4-132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21:48.2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557D4C-288C-49F6-B31D-BBEE2F95A403}" emma:medium="tactile" emma:mode="ink">
          <msink:context xmlns:msink="http://schemas.microsoft.com/ink/2010/main" type="writingRegion" rotatedBoundingBox="19103,11228 24527,11277 24500,14323 19075,14274"/>
        </emma:interpretation>
      </emma:emma>
    </inkml:annotationXML>
    <inkml:traceGroup>
      <inkml:annotationXML>
        <emma:emma xmlns:emma="http://www.w3.org/2003/04/emma" version="1.0">
          <emma:interpretation id="{280BF7C3-34AE-45C9-810E-21D32FDE9EC8}" emma:medium="tactile" emma:mode="ink">
            <msink:context xmlns:msink="http://schemas.microsoft.com/ink/2010/main" type="paragraph" rotatedBoundingBox="19176,11228 24527,11277 24514,12767 19162,12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880418-66AD-4CB8-A7B2-A831393A883D}" emma:medium="tactile" emma:mode="ink">
              <msink:context xmlns:msink="http://schemas.microsoft.com/ink/2010/main" type="line" rotatedBoundingBox="19176,11228 24527,11277 24514,12767 19162,12718"/>
            </emma:interpretation>
          </emma:emma>
        </inkml:annotationXML>
        <inkml:traceGroup>
          <inkml:annotationXML>
            <emma:emma xmlns:emma="http://www.w3.org/2003/04/emma" version="1.0">
              <emma:interpretation id="{EB9FEEF8-665A-4865-BA5D-51D72664A864}" emma:medium="tactile" emma:mode="ink">
                <msink:context xmlns:msink="http://schemas.microsoft.com/ink/2010/main" type="inkWord" rotatedBoundingBox="19176,11228 24527,11277 24514,12767 19162,12718"/>
              </emma:interpretation>
            </emma:emma>
          </inkml:annotationXML>
          <inkml:trace contextRef="#ctx0" brushRef="#br0">-2 389 332 0,'-5'-5'120'0,"20"10"-92"0,4-5-8 0,1 0 24 15,9-5-28-15,19-3 64 16,25-5-44-16,20 0 56 16,9 0-56-16,-5 4 20 15,-5-8-36-15,-14 4 72 16,0 4-56-16,-10 1 32 0,-10-5-40 16,-14 13 28-16,-10 0-32 15,-10 0 40-15,-14 0-36 0,-10 8-32 16,-10 1 0-16,-5 0 36 15,1 4-20-15,-1-13 0 16,1 8-8-16,4-8 4 16,0 0-4-16,1 9-36 15,9-9 16-15,0 9 4 16,4-1 12-16,1 5-20 16,5 4 12-16,5-8 4 15,-1-5 4-15,6 5-12 16,-1 0 8-16,5-9-4 15,1-9 0-15,4 9 52 16,0-13-24-16,0-4-20 16,-5-5 0-16,1-4 36 15,-1-13-24-15,0 1-20 0,-4-1 4 16,-1 8-8-16,-4 10 4 16,-1 8-28-16,6 17 20 15,-1 13 60-15,5 14-24 16,6 3 12-16,-1 1-20 15,-5-1-8-15,5-3 0 16,-5-1 4-16,1-9-4 16,-1-3 8-16,5-10-8 15,5-8 16-15,5-8-12 16,10-5 16-16,4-13-16 16,0-13-84-16,1-13 44 15,-5-13-88-15,-1-4 68 0,-14 13 0 16,0 13 32-16,-19 17 4 15,4 26 8-15,-19 30 112 16,-14 22-56-16,14 4 52 16,9 0-60-16,1-4 8 15,5-4-32-15,4-5 28 16,10-9-28-16,0-3 20 16,5-10-20-16,0-12 8 15,0-18-12-15,0 1-16 16,0-14 0-16,5-8-48 15,-5-13 24-15,-5-18-92 16,1 1 68-16,-6 8 8 16,0 13 24-16,-14 9-20 15,-5 12 24-15,4 14 16 16,-9 17 0-16,0 4 28 0,10 5-16 16,5 0 40-16,4-5-28 15,20 0 12-15,19-8-20 16,5-5-16-16,10-4-4 15,-10-9 12-15,5-4-4 16,5-4 16-16,-14 0-12 16,14 0-4-16,-30 4 0 15,6 4-4-15,-15 5 0 16,-5 4 0-16,-19 8 0 16,-1 1 24-16,-9 0-12 15,-9-1 32-15,-1 5-28 0,5 0-12 16,-5-8-8-16,10-1 28 15,0-4-12-15,0 0-12 16,0-4-4-16,15-5-16 16,-5 0 12-16,-1 5-4 15,16 4 4-15,-16-9-44 16,16 9 24-16,-11 0-36 16,-4 9 32-16,5-5 28 15,-1 5 4-15,-9 8 12 16,10-8-8-16,-15-1-36 15,0 5 16-15,0-4 32 16,0 0-8-16,-15 4-236 16,5 4 120-16</inkml:trace>
          <inkml:trace contextRef="#ctx0" brushRef="#br0" timeOffset="4878.4728">3506 207 464 0,'-29'-8'176'0,"34"8"-140"0,9 0-8 0,6-9 40 16,4 9-44-16,10-17 32 0,15-5-28 15,4-8 72 1,25-5-56-16,14 1-32 0,20 8-8 0,0 4 32 15,-15 9-24-15,-5 5 0 16,-19 3-8-16,-15 1 4 16,-9 0-4-16,-15 4 52 15,-20 4-32-15,-4 5 8 16,-10 4-20-16,0 8 0 16,-15-3-4-16,-9 12-24 15,14-9 8-15,-4 5-12 16,-10 5 8-16,4-6 36 15,6 6-16-15,14-10-16 16,0-3 0-16,14-1 4 16,10-4 4-16,1-9-12 15,9-8 8-15,9-9-84 0,21-9 48 16,-6 1-64-16,10-5 60 16,-10-9 32-16,-9 9 8 15,-10 9-4-15,-20 34 120 16,-4 9-64-1,-6 4 28-15,-4 1-44 16,10-5 12-16,4-5-24 16,1-4 28-16,23-4-32 15,6-4-4-15,0-9-8 16,4-17-48-16,-4-5 24 16,-1-4-108-16,-9-4 72 15,-10 0-28-15,-9 8 48 0,-6 14-20 16,-14 8 32-16,0 30 28 15,-14 13 0-15,-1 4-80 16,-4 14 44-16,4 12-388 16</inkml:trace>
          <inkml:trace contextRef="#ctx0" brushRef="#br0" timeOffset="21724.9549">2529-738 288 0,'-24'12'108'0,"19"-7"-84"0,5-1-4 0,0-4 40 15,0 0-36-15,5-4-12 16,10-1-4-16,-6 1 0 15,1 0-4-15,5 0-4 16,-6-1 4-16,1 1-4 16,-10-5 0-16,0 1 8 15,0-5-4-15,0-5-4 16,0-8 4-16,0-4-16 16,10-4 8-16,-5-1 4 0,14 5 0 15,-4 0-12-15,-6 4 8 16,1 8 12-16,0 1-4 15,-5 9-12-15,-5 3 4 16,-5 14 12-16,-5 12-4 16,-9 10 8-16,4 12-8 15,-4 9 40-15,-1 4-20 16,6 0-12-16,-6-4-8 16,1-9 12-16,-1-8-8 15,1-10-4 1,0-3 0-16,-1-9 12 0,1-9-8 15,-6-8 4-15,1-9-4 16,-5-9-16-16,9-8 4 16,-9-9 20-16,10-4-8 15,-15 0-56-15,-5 4 24 0,5 5-8 32,-5 12 20-32,0 9 52 0,-4 13-20 15,9 13 60-15,0 13-44 0,4 13 56 16,1 4-56-16,10-4-8 15,-1 0-16-15,1-5 0 0,-1 1-8 16,1-14-12-16,0-3 4 16,-1-10 28-16,-4-12-12 15,-5-5 12-15,-5-4-12 16,-5-4-24-16,5 0 4 16,0 0-4-16,0 8 4 15,5 5-12-15,4 8 12 0,1 9-376 16,14 0 212-1,10-13-80-15</inkml:trace>
        </inkml:traceGroup>
      </inkml:traceGroup>
    </inkml:traceGroup>
    <inkml:traceGroup>
      <inkml:annotationXML>
        <emma:emma xmlns:emma="http://www.w3.org/2003/04/emma" version="1.0">
          <emma:interpretation id="{89218C5A-25A5-446F-B671-39AB983B5239}" emma:medium="tactile" emma:mode="ink">
            <msink:context xmlns:msink="http://schemas.microsoft.com/ink/2010/main" type="paragraph" rotatedBoundingBox="19064,14091 23708,13710 23735,14041 19091,14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AD364C-650A-45CB-8125-AEB1765D7239}" emma:medium="tactile" emma:mode="ink">
              <msink:context xmlns:msink="http://schemas.microsoft.com/ink/2010/main" type="inkBullet" rotatedBoundingBox="19064,14091 22098,13843 22125,14173 19091,14422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1005.8712">-60 1935 444 0,'-34'-5'164'0,"39"5"-124"0,0-4-16 16,-5 4 112-16,0 0-80 16,9 0 60-16,-9 9-72 15,25 4 48 1,-1-5-32-16,-5-8-36 0,10-4-12 16,5-5-8-16,10-8 4 15,14 0-4-15,1-9-12 16,14 4 4-16,0 1 12 0,-5-5-4 15,-10 4 8 1,5-4-8-16,-14 5 8 0,-6 8-8 16,-14 4-12-16,-4 5 4 15,-6 17 56-15,-4 4-28 16,-1 5 32-16,1 4-28 16,0 4-28-16,-1 0 0 15,1 0 16-15,-1-4-8 16,1-4-12-16,4-1 0 15,6-8 28-15,-1-8-12 16,0-10 12-16,0-8-12 16,10-4-16-16,10-9 0 0,-10 0-32 15,5-8 20-15,0-1-56 16,0 5 40 0,-10 8-28-16,-5 5 36 0,0 13 72 15,1 17-24-15,-6 8 36 16,1-3-32-16,4 12 28 15,0 0-32-15,5 9-12 16,-4-13-8-16,9 4 12 16,5-13-8-16,14-4-12 15,5-21 0-15,5-5-48 16,15 0 24-16,-5-13-56 16,5-4 48-16,-15-5 24 15,-14-8 12-15,-6 0-16 0,-9 12 8 16,-14 1 32-16,-6 9-16 15,6 34 88 1,-6 4-8-16,6 0-44 16,4 5 20-16,10-1-40 15,5-8-12-15,14 4-8 16,6-8 4-16,14-9-4 16,4 0-20-16,-9 0 8 15,-9 0-24-15,-16-13 20 16,6 9-152-16,-15-5 88 15,-5-4-168-15,0 0 136 0,-5-4-132 16,10 0 136 0,5-9-192-16</inkml:trace>
      </inkml:traceGroup>
      <inkml:traceGroup>
        <inkml:annotationXML>
          <emma:emma xmlns:emma="http://www.w3.org/2003/04/emma" version="1.0">
            <emma:interpretation id="{0F45ADF4-08D1-494D-8913-561905DCB058}" emma:medium="tactile" emma:mode="ink">
              <msink:context xmlns:msink="http://schemas.microsoft.com/ink/2010/main" type="line" rotatedBoundingBox="22531,13858 23712,13761 23725,13909 22543,14005"/>
            </emma:interpretation>
          </emma:emma>
        </inkml:annotationXML>
        <inkml:traceGroup>
          <inkml:annotationXML>
            <emma:emma xmlns:emma="http://www.w3.org/2003/04/emma" version="1.0">
              <emma:interpretation id="{9F5209E9-0174-476E-9711-729DDCCAE41F}" emma:medium="tactile" emma:mode="ink">
                <msink:context xmlns:msink="http://schemas.microsoft.com/ink/2010/main" type="inkWord" rotatedBoundingBox="22531,13858 23712,13761 23725,13909 22543,14005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5179.7735">3394 1611 560 0,'-29'-13'208'0,"53"0"-164"0,20-4-8 0,-10 8 40 16,15-4-48-16,9 4 32 15,5 1-32-15,20 3 0 16,19 5-16-16,14 0-8 0,6 9 0 16,-10 0-4-16,-25 4 0 15,-4-5-72 1,-6 1 40-16,-23 0-48 0,-6-1 44 16,-14 5-164-1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22:16.6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7232A25-D39B-4674-9E81-017A72CC23B2}" emma:medium="tactile" emma:mode="ink">
          <msink:context xmlns:msink="http://schemas.microsoft.com/ink/2010/main" type="writingRegion" rotatedBoundingBox="21829,6412 25227,9567 21930,13118 18532,9962"/>
        </emma:interpretation>
      </emma:emma>
    </inkml:annotationXML>
    <inkml:traceGroup>
      <inkml:annotationXML>
        <emma:emma xmlns:emma="http://www.w3.org/2003/04/emma" version="1.0">
          <emma:interpretation id="{DB8B30B6-B414-46AD-9B0B-9FDE222BF3AF}" emma:medium="tactile" emma:mode="ink">
            <msink:context xmlns:msink="http://schemas.microsoft.com/ink/2010/main" type="paragraph" rotatedBoundingBox="21829,6412 25227,9567 21930,13118 18532,9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6F3987-D030-48A9-A9FC-097ED5C58A43}" emma:medium="tactile" emma:mode="ink">
              <msink:context xmlns:msink="http://schemas.microsoft.com/ink/2010/main" type="line" rotatedBoundingBox="21829,6412 25227,9567 21930,13118 18532,9962"/>
            </emma:interpretation>
          </emma:emma>
        </inkml:annotationXML>
        <inkml:traceGroup>
          <inkml:annotationXML>
            <emma:emma xmlns:emma="http://www.w3.org/2003/04/emma" version="1.0">
              <emma:interpretation id="{CE4D10AE-18DF-4534-AEC9-C8F1A354CD15}" emma:medium="tactile" emma:mode="ink">
                <msink:context xmlns:msink="http://schemas.microsoft.com/ink/2010/main" type="inkWord" rotatedBoundingBox="21829,6412 25227,9567 21930,13118 18532,99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2624 906 312 0,'0'-4'112'0,"0"8"-84"0,0-4-12 0,0 0 84 0,0 13-60 16,-15 5 52-16,10-1-52 15,-9 9 24-15,-6 4-36 16,-9 5 8-16,5 12-20 16,-10 13 0-16,-5 5-8 15,5-4-16-15,10-1 4 0,-6-12 28 16,1-5-12-16,10-13-12 15,-10-8-4-15,24-5-32 16,0-17 20-16,5-17-152 16</inkml:trace>
          <inkml:trace contextRef="#ctx0" brushRef="#br0" timeOffset="263.9805">2701 1109 456 0,'-34'9'168'0,"25"-5"-128"0,9 14-16 0,-10 3 88 15,0 18-68-15,-9 13 24 16,4 13-36-16,-4-1 4 16,-1 5-20-16,-4 5-44 0,-10-9 16 15,10-9-112-15,-5-9 68 16,-1-8-196-16</inkml:trace>
          <inkml:trace contextRef="#ctx0" brushRef="#br0" timeOffset="-8157.5675">0 436 784 0,'15'0'0'0,"4"-5"-4"16,-4 5 16-16,4-4-8 15,10 4 52-15,5-9-32 16,0 5 16-16,5 0-24 0,-5-1 0 16,5 1-8-16,-10 0 4 0,-5-1-8 15,-9 5-20 1,-5-4 8-16,-10 4 48 0,0 0-20 15,5 13-52-15,-5 0 16 16,0 0 36-16,0 0-8 16,0-4 16-16,0-5-16 15,-5 0 0-15,5-4-4 16,0-4-16-16,0-5 4 16,-5-4 20-16,5-4-8 0,5-5-12 15,4-4 0-15,6-4-4 16,4 4 0-16,1-4-72 15,4-4 44-15,5-1-12 16,5-4 28-16,5 9 12 16,5 4 8-16,-10 13 0 15,-5 13 0-15,0 13 0 16,0 4 0-16,-4 14 44 16,4 3-24-16,-5 1 0 15,5-1-12-15,-14 1 4 16,-1-5-8-16,6 0 8 15,-20-4-8-15,0 0 32 16,-5 0-20-16,-10-4-4 16,1-10-8-16,-10-7 4 15,4-10-4-15,-4-7-12 16,0-10 4-16,9 0-24 16,0-8 16-16,15 4-4 0,15-8 8 15,-5 3 8-15,14-7 0 16,0 3-20-16,10 0 12 15,-5 5-4-15,15 4 4 16,-10 5 24-16,5 3-8 16,-10 10-4-16,10 12 0 15,0 9-16-15,5 4 8 16,-10 9 4-16,-10 4 0 16,10 1-12-16,-10 8 8 0,-9-9 28 15,4 4-12-15,-19 5-4 16,0-9-4-16,-14-8 12 15,-1-5-8-15,-4-12 16 16,9-10-16-16,-5-12-20 16,11-5 4-16,-1-16 20 15,10-1-4-15,14-17-12 16,5-1 0-16,10 6-40 16,0-6 24-16,5 10 8 15,-5 17 8-15,0 17 4 16,0 21 0-16,-5 10 32 31,0 8-16-31,5 21 12 0,-4 1-16 16,4-5 0-16,-15-4-4 15,1-5-8-15,9-4 4 16,-24-4 20-16,4-8-12 0,-9-5 32 0,0-13-28 16,0-5-4-16,0-3-8 15,0-10-24-15,0-3 12 16,0-5-32-16,10 9 24 15,-10-5-4-15,10 9 12 16,-10 4 8-16,9 5 0 16,1 0 0-16,-10 4 0 15,0 0 32-15,0 8-16 16,15-3 20-16,-1-1-20 16,-9 0-16-16,24 1-4 15,-9-5 4-15,23 0 0 16,-4-5 0-16,24 1 0 0,-9 0 0 15,9 4 0-15,-14 0 8 16,-11 0-4-16,-3 0-12 16,-6 4 4-16,-5 0 12 15,-14-4-4-15,9 5 16 16,-9-1-12-16,-10-4-4 16,0 0 0-16,0 0-4 15,0 0 0-15,0 0 24 16,0 0-12-16,0 0-12 15,0-4-4-15,0 4-4 16,0 0 0-16,0 0 8 16,0 0 0-16,5 4-20 15,4 0 12-15,-4 9 4 16,-5 0 4-16,15 4 8 16,-5 1-4-16,-1-1-12 0,11 0 4 15,-6-4 12-15,1 0-4 16,-1-4-4-16,6-1 4 15,-6 1-16-15,6-9 8 16,-6 0 56-16,16-9-28 16,-1-8-28-16,5 0 0 15,5-5 0-15,-5-4 4 16,0 1 8-16,14 3-4 16,-14 0-12-16,-9 5 4 15,-1 4-4-15,-5 4 0 16,-4 14 16-16,-5 3-4 0,-1 5-12 15,6 9 4-15,-1 4 48 16,-4 4-24-16,0 0-8 16,4 1-8-16,6-1 12 15,-10 4-8-15,9-3-4 16,-19-5 0-16,19-5-4 16,-4-12 0-16,0-9 16 15,-1-9-8-15,6-12 16 16,-6-5-16-16,6-5-20 15,4-3 4-15,-5-5-48 16,1 9 28-16,-1-1 16 16,-4 6 8-16,-1 3-16 15,-9 9 12-15,10 9 12 16,-6 4 0-16,1 8 32 16,0 5-20-16,4 5 12 15,1-5-16-15,-5 4-8 0,14-4 0 16,0 0-4-16,6 0 0 15,-1-5 24-15,-5-3-12 16,10-5-40-16,0 0 16 16,-10-5-24-16,1-3 20 15,-6-5-60-15,-4 0 40 16,-1 4 0-16,1 0 20 16,4 1 4-16,1 8 4 15,-6 0 24-15,10 0-8 16,-4 0 4-16,-1 0-4 15,1-9 36-15,4 1-20 0,0 8-4 16,-9-9-12-16,-5 0 12 16,-6 5-12-16,1-5 16 15,-10 9-16-15,-4 0 4 16,-11 0-4-16,6 0-16 16,-6 18 4-16,6-14 4 15,-1 13 0-15,5-8 0 16,1 4 0-16,18-5 0 15,1 10 0-15,5-10 0 16,-1-8 0-16,6 0 8 16,-6-8-4-16,6 8-4 15,-6-9 4-15,-4 9 12 16,-10-9-8-16,-10 9-12 16,5-8 0-16,-4 8-4 15,-11 0 0-15,15 0 16 0,-9 0-4 16,-1 8-4-16,15 1 4 15,-5 0-32-15,5-9 16 16,5 8 4-16,-5-8 8 16,0 0 0-16,0 0 0 15,10 5 16 17,-10-5-8-32,0 0-4 0,0 0 0 0,5 8-4 0,-5 1 0 15,0 0-12-15,0 16 8 16,0-3-4-16,-5 17 0 15,-5 0 16-15,10 17-4 16,0 0 52-16,10-4-32 0,-5 0-20 16,0 0-4-16,9-9 0 15,1 0 0-15,-5-4 32 16,-10-9-16-16,-5 0 12 16,5-4-16-16,0-4-32 15,-5-5 8-15,0-4-20 16,5 0 16-16,-10-4-44 15,10-1 32-15,-5-3 16 16,5-5 8-16,0 0-8 16,0 0 8-16,0 0-4 15,0 0 0-15,0 0 8 16,0 0 0-16,0 0 0 16,-9 0 0-16,9 0 8 15,0-5-4-15,-5 5-4 0,5-4 4 16,0 4-16-16,0 0 8 15,0-4 20-15,0-1-8 16,5 1-28-16,-5 4 8 16,0 0 12-16,0 0 4 15,0 0-4-15,0 0 4 16,14 0-4-16,-14 0 0 16,15 0 0-16,-10-4 0 15,-5 4-12-15,0 0 8 16,0 0 4-16,0 0 0 15,-5 8-12-15,-10 5 8 16,1-4 20-16,-6 0-8 0,-4-1-28 16,-15 5 8-16,5-4 12 15,0-1 4-15,0 1 16 16,15 0-12-16,4-5-20 16,15 5 4-16,15-5 4 15,4-4 4-15,15 4 0 16,0-4 0-16,10 0 0 15,-5 0 0-15,4 0-12 16,-9 0 8-16,-4 0 4 16,-11 5 0-16,-4-1 24 15,-15 5-12-15,-10-1-20 16,-5 5 0-16,6 0 20 16,-16 4-4-16,1 1-4 15,-10-1 0-15,0 4-4 16,-5 5 0-16,0 0 8 0,-4 0-4 15,9-4-20-15,14-1 8 16,6-3-12-16,23-1 8 16,16-4 0-16,9-4 4 15,4 4 16-15,1-1-4 16,5 1-20-16,-5-4 8 16,0-5 12-16,-15 14 0 15,-9-10 52-15,-15 5-32 16,-10 5-20-16,-5 3-4 15,-9-4 0-15,-20 5 0 16,10 0 8-16,-14-5-4 0,-1 0-4 16,15 0 4-16,15-4-24 15,19 0 4 1,19-4 8-16,10 0-16 16,0-5 16-16,5 5 20 15,-9-5-4-15,-1 0-28 16,0 0 8-16,-14 5 4 15,-10-9 8-15,0 9 32 16,-10 4-16-16,-4-5 4 16,4 1-12-16,-14 0-16 15,9-1 4-15,-4-3-4 16,-6 3 0-16,21 1 8 16,-6 4 0-16,0 4-20 15,10 5 12-15,0 8 12 16,10 9 0-16,0 8-12 15,-15 5 4-15,14 0 20 0,-9 0-8 16,0-5 4-16,-4-4-4 16,-1-8-8-16,0-5 4 15,-5 0-24-15,-4-4 12 16,9-4 12-16,-10-5 0 16,10 1-12-16,-4-10 4 15,9 5-16-15,-10-13 12 16,5 0 12-16,0 0 0 15,-9 0-20-15,4 0 8 16,-14-9-12-16,4 5 8 16,-9-4 8-16,-5 8 4 0,15-13 8 15,-11 0-4-15,21 8-20 16,4-3 8-16,10 3-12 16,14 1 8-16,15 4 8 15,20 0 4-15,4 4 0 16,0 5 0-16,0 0 16 15,-4-1-8-15,-1 10-4 16,1-6 0-16,-15 6 4 16,-20-1-4-16,-14 5 16 15,-20 12-12-15,-4 5-20 16,-20 4 4-16,-19-4-24 16,-25 0 20-16,-4-5 4 15,-6-3 8-15,11-5 16 16,9-9-8-16,10 0-20 15,29-4 4-15,9-9 12 16,16-8 0-16,18-9 16 0,21-4-12 16,23 0-12-16,15-1 0 15,5 1 4-15,5 8 0 16,-15 5 0-16,-10 4 0 16,-14 13 0-16,-5 9 0 15,-5 4-12-15,-19 4 8 16,-10 4 12-16,-10 5-4 15,-19-4 8-15,-15-1-8 16,-4 1-4-16,-1-1 4 16,1-12 4-16,4-5-4 0,20-4-4 15,-1-4 4-15,25-9-68 16,15-9 36-16,19-4-4 16,0 0 16-16,10 0-24 15,-5 0 24-15,-5 9 4 16,4 4 12-1,-13 9 16-15,4 8-8 16,-10 9 4-16,-14-4-4 0,0-1 12 16,-5 1-12-16,-5-1 16 15,0-3-16-15,-9-1 4 16,-1-4-4-16,10-5-8 16,-9-3 4-16,-1-1-60 15,10 0 32-15,-4-4-96 16,4 0 68-16,5-4-12 15,0 4 40-15,0 0 12 16,0 0 12-16,5 9 16 16,-5-9-8-16,4 17 48 0,1-4-28 15,0 0 4-15,-5-4-20 16,15-1 12-16,-15 1-16 16,0-9-4-16,14 8 0 15,-14-8-16-15,0 0 8 16,0 0 4-16,0 0 0 15,0 0-64-15,0 0 36 16,-14 0-16-16,-1 0 28 16,-4 5 0-16,-10 3 8 15,-5 1 24-15,-5 4-8 0,-10 4 40 16,-14 1-24-16,5 3 64 16,-15 1-48-16,14-1 44 15,1-3-48-15,-5 3 8 16,-20-12-28-16,-19 4 8 15,-29 0-12-15,0-9 0 16,0 0-4-16,-20-4-16 16,-14 0 4-16,-5 9 20 15,19-5-8-15,11 1 24 16,-21 3-20-16,1 1-4 16,0 0-4-16,33-5 40 15,15 5-24-15,10-9 24 16,5 0-24-16,0 0 0 15,10 0-12-15,9 4 4 16,15 4-8-16,9 1-12 16,11-5 4-16,13 1 20 0,11-5-8 15,9 0-28-15,10-5 8 16,10 1 4-16,5 0 8 16,4-1-12-16,0 1 8 15,1 0-32-15,-1 0 20 16,-4-1-64-16,-5 1 44 15,-1 4-72-15,-4 0 64 16,-5 0-68-16,15 0 64 16,-15 0-56-16,0 0 60 15,0 0 12-15,0 0 20 16,0 0-40-16,10 0 24 16,-1 0-56-16,1 0 48 15,0 0 0-15,-1 0 20 16,-9 0-4-16,10 0 8 15,-10 0-124-15</inkml:trace>
          <inkml:trace contextRef="#ctx0" brushRef="#br0" timeOffset="-336.5885">2147 276 332 0,'5'-9'120'0,"-5"9"-92"0,5-4-8 0,-5 0 60 15,-5-1-48-15,5 1 40 0,-5 0-40 16,5 4-20-16,-4 0-4 15,-1 4 0-15,-5 5-4 16,10-1-12-16,-15 5 4 16,15 0 4-16,-9 0 0 15,-1 9 16-15,-5 4-8 16,1 8 24-16,-6 14-20 16,16 8 24-16,-6 13-24 15,10 0 40-15,0 4-28 16,10-12 40-16,9-1-36 0,0-8 12 15,15-9-24-15,-9-8 0 16,-1-5-8-16,0-4 4 16,1-9-8-16,-1 1 16 15,-5-6-12-15,1-3-4 16,-6 0 0-16,1-5-208 16,0 0 112-16</inkml:trace>
        </inkml:traceGroup>
        <inkml:traceGroup>
          <inkml:annotationXML>
            <emma:emma xmlns:emma="http://www.w3.org/2003/04/emma" version="1.0">
              <emma:interpretation id="{519F8D9B-6A84-4781-9D53-F8CDA9079988}" emma:medium="tactile" emma:mode="ink">
                <msink:context xmlns:msink="http://schemas.microsoft.com/ink/2010/main" type="inkWord" rotatedBoundingBox="22897,9455 23618,10125 23397,10363 22676,9694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704.9656">2716 1705 236 0,'10'0'88'0,"-5"0"-68"0,14 9-4 15,-9-5 88-15,4 5-60 16,-4 4 96-16,9 4-80 16,1 0 44-16,9 1-64 15,0-1 24-15,-5 4-36 16,10 1 8-16,0 4-20 16,5 0-8-16,5-4-4 0,5 3-16 15,-1-7 8-15,6 3 28 16,-16-3-12-16,6-5-20 0,-5 4 0 15,0-13-4-15,-5 0 4 16,10 5 16-16,-5 0-4 16,-5-1-4-16,0 1 4 15,0 4-4-15,-5 0 0 16,-10 0-28-16,-4-5 16 16,-6 1-64-16,-9-9 40 15,0 0-140 1,0 0 96-16,0 0-252 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6:21:52.1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8ACD8EF-8418-4020-83C5-61ACEC499B2A}" emma:medium="tactile" emma:mode="ink">
          <msink:context xmlns:msink="http://schemas.microsoft.com/ink/2010/main" type="writingRegion" rotatedBoundingBox="19378,16830 21858,12353 24301,13706 21821,18183"/>
        </emma:interpretation>
      </emma:emma>
    </inkml:annotationXML>
    <inkml:traceGroup>
      <inkml:annotationXML>
        <emma:emma xmlns:emma="http://www.w3.org/2003/04/emma" version="1.0">
          <emma:interpretation id="{5E0DFDC1-C5DE-4F2B-89FA-434DEBF7D5B7}" emma:medium="tactile" emma:mode="ink">
            <msink:context xmlns:msink="http://schemas.microsoft.com/ink/2010/main" type="paragraph" rotatedBoundingBox="19378,16830 21858,12353 24301,13706 21821,18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A4165A-B712-4BAD-BD0A-0A98476E2698}" emma:medium="tactile" emma:mode="ink">
              <msink:context xmlns:msink="http://schemas.microsoft.com/ink/2010/main" type="line" rotatedBoundingBox="19378,16830 21858,12353 24301,13706 21821,18183"/>
            </emma:interpretation>
          </emma:emma>
        </inkml:annotationXML>
        <inkml:traceGroup>
          <inkml:annotationXML>
            <emma:emma xmlns:emma="http://www.w3.org/2003/04/emma" version="1.0">
              <emma:interpretation id="{553105D4-CFDB-4942-865B-FCD73AEEA11A}" emma:medium="tactile" emma:mode="ink">
                <msink:context xmlns:msink="http://schemas.microsoft.com/ink/2010/main" type="inkWord" rotatedBoundingBox="19378,16830 21858,12353 24301,13706 21821,18183"/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an</emma:literal>
                </emma:interpretation>
                <emma:interpretation id="interp3" emma:lang="" emma:confidence="0">
                  <emma:literal>no</emma:literal>
                </emma:interpretation>
                <emma:interpretation id="interp4" emma:lang="" emma:confidence="0">
                  <emma:literal>In</emma:literal>
                </emma:interpretation>
              </emma:one-of>
            </emma:emma>
          </inkml:annotationXML>
          <inkml:trace contextRef="#ctx0" brushRef="#br0">241 4465 236 0,'15'-21'88'0,"4"8"-68"0,-4-4-4 0,-6 8 36 15,6 0-32-15,-5-4 44 0,-1 0-36 16,-4 5 64-16,10 3-52 16,-10 1 52-16,4 8-52 15,-4 14 40-15,15 8-44 16,-6-5 24-1,1 9-32-15,14 1 8 0,0 3-20 16,-5-12 0-16,15-1-8 16,-10-8 12-16,10 0-12 15,0-13-4-15,0-4 0 0,-5-13-4 16,-5-5 0-16,0-8-20 16,5-13 12-16,5-5-4 15,-5-4 4-15,5 5 16 16,0 8-4-16,-5 13-12 15,0 17 4-15,0 18 128 16,-10 21-72-16,10 9 36 16,-9 13-52-16,9-13 12 0,-5 8-28 15,0-8-8-15,5-9-8 16,0-4-4-16,5-13 0 16,5-8 16-16,-10-10-8 15,0-8-20-15,-5-8 4 16,-5-14-48-16,10-12 28 15,-10-9-56-15,-4 8 48 16,-6 9 0-16,-4 9 20 16,0 30 28-1,-1 22 120-15,1 25-72 16,5 5 44-16,4 0-60 0,20-5 36 16,5-8-44-16,24-4-20 15,0-9-8-15,5-9 8 16,0-13-8-16,-10-4-12 15,-10-8 0-15,-9-10-76 16,-5 1 44-16,-10-9-64 16,-10 0 56-16,-9 0-40 15,0 5 48-15,-5-1 12 16,-5 35-20 0,9 4 24-16,6 1-60 15,19 3 44-15,44-12-572 16</inkml:trace>
          <inkml:trace contextRef="#ctx0" brushRef="#br0" timeOffset="-675.3589">3219 358 488 0,'-5'-4'180'0,"15"0"-140"0,0 4-12 15,-10 0 12-15,0 4-28 0,0-4 24 16,0 0-24-1,0 0 24-15,10 0-24 0,-10 0 12 16,0 9-12-16,0 4-8 0,0 4 0 16,0-8 4-1,4 4-4-15,-4 4 8 0,10 0-8 16,-5-4-4-16,-5 0 4 16,-5 0 48-16,-9 0-28 15,-11-4 0-15,-9 16-16 16,0-12 28-16,-5 0-20 15,-4-4 4-15,9 0-12 16,9-5 20-16,1 0-16 16,19 5-4-16,5 0-4 0,20 4 40 15,14 0-24-15,14 4 0 16,20 4-12-16,10 1-8 16,-15 4 4-16,-14-5-4 15,-30 5 0-15,-29 5 44 16,-33 3-24-16,-20 1-20 15,-15 4 0-15,-10-9 8 16,-9-4-4-16,5-5 16 16,19-3-12-16,24-5 16 15,30-1-16-15,34 6 24 16,28 3-20-16,16-3 4 16,18-5-8-16,16-5-8 15,-1 5 4-15,-5 0 12 16,-23 4-8-16,-26 1-20 0,-38 8 4 15,-38 8 12-15,-21 5 0 16,-9 0-20-16,-5-5 8 16,-19 1 4-16,9 0 4 15,15-5-28-15,20 0 16 16,24 0-40-16,14 0 32 16,34 5 16-16,10 0 4 15,5-5-8-15,0 0 4 16,0 0-16-16,-5 0 12 15,-10-4 48-15,-9-4-20 16,-6 4 0-16,-9-5-12 0,0 1-8 16,0-5 4-16,-9-4-68 15,9-4 36-15,0-9-32 16,14 4 36-16,-14-4-8 16,10 0 20-16,0 5-20 15,-10-5 20-15,0 8 4 16,0 1 8-16,0 4 0 15,0 0 0-15,-5 0 0 16,-5 0 0-16,0 0 16 16,1-5-8-16,4 1-12 15,5 0 0-15,0-9 4 16,0 0 0-16,5 8 0 16,4 1 0-16,1-1-12 15,-10 10 8-15,10 12 56 16,-10 17-28-16,5 10 8 15,4 7-20-15,1-3 20 0,-5 4-20 16,5-9 56-16,4 0-36 16,6-13 4-16,-11 5-24 15,6-1 20-15,0-8-20 16,4-4 12-16,-14-10-12 16,5-3 28-1,-10-9-24 1,-10-9 12-1,10-4-16 1,-5-4-24-16,-10-5 4 0,6 1-4 0,-11 3 4 0,15 1 0 0,-14 0 0 16,9-1-28 15,5 5 20-31,-4 0 24 0,4-4-4 0,0 4-16 0,5 0 4 0,0 0 4 16,-5 0 4-16,5 0 8 15,0 0-4-15,0 0-4 16,-10 0 4-16,10 4-4 15,-9 5 0-15,4 4-12 16,-5 0 8-16,-9 4 20 16,14 1-8-16,-5-1-28 15,0 4 8-15,6-3 4 16,8-1 8-16,6 0-44 16,5-4 24-16,19 4 8 15,14-4 8-15,11-4-8 16,18 0 8-16,-14 4-16 15,-14 0 12-15,-5 0-4 16,-25 4 4-16,-29 0 24 0,-28 5-8 16,-26 4 16-16,1 8-16 15,5-4-4-15,-20-4 0 16,30 0-16-16,9 0 8 16,15-4 4-16,14-1 0 15,24 1-20-15,20-5 12 16,25-8 4-16,23-1 4 15,15-3-36-15,-4 8 20 16,-20 0-64-16,-10 0 44 16,-44 4-20-16,-24 9 36 15,-43 13 28-15,-35 17-4 16,-9 4 52-16,9 14-28 0,1-14 56 16,9-4-48-16,15-4 0 15,23-4-20-15,26-10-28 16,28-3 4-16,6-9 20 15,33-9-4-15,15-8 4 16,19-9-4-16,5 4-52 16,-14 0 28-16,-15 5-76 15,-20 0 52-15,-43 4 8 16,-10 0 20-16,-38 8 20 16,-11 5-4-16,-9 4 68 15,10 5-40-15,4-1 48 16,15 1-44-16,15-5-28 15,9 1-8-15,29-6 0 0,10-3 0 16,5-5 24-16,20 1-12 16,-6-1-32-16,-9 0 12 15,-5-4 0-15,-9 9 8 16,-11-9 8-16,-19 8-4 16,-9-4 16-16,-6 1-12 15,-4-1 4-15,5-8-4 16,-1-5 12-16,1-4-12 15,-6 0-20-15,16-4 4 16,-6-1 32-16,1 1-16 16,-1 4-8-16,-4-9-4 0,-11 9-32 15,-8 9 20-15,-11-9-4 16,-19 13 12-16,-29-4-12 16,-34-1 12-16,-15 5-4 15,0 0 4-15,-34-4 16 16,-19 12-4-16,15-3 16 15,-1-5-12-15,-14 4-28 16,0 0 8-16,24 0 24 16,34 5-8-16,14-18 0 15,16 5 0-15,23-9-16 16,15 0 8-16,15 0 12 16,5-9-4-16,14 5-20 15,0 0 8-15,19-5-112 16,-4 0 68-16,0-4-68 15,0 5 72-15,-1-5-108 16,11 0 88-16,-6 4-120 16,6 1 108-16,-1-1-172 15,1 5 144-15,-6-1-12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38:30.6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2D06861-8B0D-447C-A101-546E89635B88}" emma:medium="tactile" emma:mode="ink">
          <msink:context xmlns:msink="http://schemas.microsoft.com/ink/2010/main" type="inkDrawing" rotatedBoundingBox="707,16219 4563,10148 5290,10610 1435,16682" semanticType="callout" shapeName="Other">
            <msink:sourceLink direction="with" ref="{5D95F345-9209-470E-A3B2-BCBFB61DD549}"/>
            <msink:sourceLink direction="with" ref="{090177ED-83AB-4ACA-8DAF-F2CF31F5C880}"/>
          </msink:context>
        </emma:interpretation>
      </emma:emma>
    </inkml:annotationXML>
    <inkml:trace contextRef="#ctx0" brushRef="#br0">3673 30 508 0,'15'-13'188'0,"-6"5"-148"0,16-1-8 16,-16 9-28-16,-9 0-8 15,0 0-16-15,0 0 12 16,-9 0 12-16,-16 9 0 15,1 4 32-15,-10 4-20 16,-10 13 64-16,-19 0-44 16,-19 31-8-16,-20 25-16 15,-5 27-20-15,0-5 4 0,-10-9 20 16,-24 43-8-16,-19 14-4 16,5 21 0-16,-1-26-24 15,-19 52 12-15,-24 9 12 0,19-5 0 16,15 35 52-16,-20 4-32 15,6 0 16-15,4 35-24 16,29-26 20-16,20-1-24 16,9 1-4-16,10-26-4 15,0-13 28-15,10 22-16 16,10-18-4-16,9-30-8 16,10 4 12-16,10 13-8 15,9-21-4-15,15-22 0 16,10-17 4-16,4 0-4 15,1-13 16-15,14-26-12 0,5-22-28 16,5-25 8-16,9-23-208 16,1-20 124-16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59.emf"/><Relationship Id="rId18" Type="http://schemas.openxmlformats.org/officeDocument/2006/relationships/customXml" Target="../ink/ink57.xml"/><Relationship Id="rId3" Type="http://schemas.openxmlformats.org/officeDocument/2006/relationships/image" Target="../media/image54.emf"/><Relationship Id="rId21" Type="http://schemas.openxmlformats.org/officeDocument/2006/relationships/image" Target="../media/image63.emf"/><Relationship Id="rId7" Type="http://schemas.openxmlformats.org/officeDocument/2006/relationships/image" Target="../media/image56.emf"/><Relationship Id="rId12" Type="http://schemas.openxmlformats.org/officeDocument/2006/relationships/customXml" Target="../ink/ink54.xml"/><Relationship Id="rId17" Type="http://schemas.openxmlformats.org/officeDocument/2006/relationships/image" Target="../media/image61.emf"/><Relationship Id="rId2" Type="http://schemas.openxmlformats.org/officeDocument/2006/relationships/customXml" Target="../ink/ink49.xml"/><Relationship Id="rId16" Type="http://schemas.openxmlformats.org/officeDocument/2006/relationships/customXml" Target="../ink/ink56.xml"/><Relationship Id="rId20" Type="http://schemas.openxmlformats.org/officeDocument/2006/relationships/customXml" Target="../ink/ink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1.xml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5" Type="http://schemas.openxmlformats.org/officeDocument/2006/relationships/image" Target="../media/image60.emf"/><Relationship Id="rId10" Type="http://schemas.openxmlformats.org/officeDocument/2006/relationships/customXml" Target="../ink/ink53.xml"/><Relationship Id="rId19" Type="http://schemas.openxmlformats.org/officeDocument/2006/relationships/image" Target="../media/image62.emf"/><Relationship Id="rId4" Type="http://schemas.openxmlformats.org/officeDocument/2006/relationships/customXml" Target="../ink/ink50.xml"/><Relationship Id="rId9" Type="http://schemas.openxmlformats.org/officeDocument/2006/relationships/image" Target="../media/image57.emf"/><Relationship Id="rId14" Type="http://schemas.openxmlformats.org/officeDocument/2006/relationships/customXml" Target="../ink/ink5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customXml" Target="../ink/ink64.xml"/><Relationship Id="rId3" Type="http://schemas.openxmlformats.org/officeDocument/2006/relationships/customXml" Target="../ink/ink59.xml"/><Relationship Id="rId7" Type="http://schemas.openxmlformats.org/officeDocument/2006/relationships/customXml" Target="../ink/ink61.xml"/><Relationship Id="rId12" Type="http://schemas.openxmlformats.org/officeDocument/2006/relationships/image" Target="../media/image69.emf"/><Relationship Id="rId2" Type="http://schemas.openxmlformats.org/officeDocument/2006/relationships/image" Target="../media/image64.png"/><Relationship Id="rId16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11" Type="http://schemas.openxmlformats.org/officeDocument/2006/relationships/customXml" Target="../ink/ink63.xml"/><Relationship Id="rId5" Type="http://schemas.openxmlformats.org/officeDocument/2006/relationships/customXml" Target="../ink/ink60.xml"/><Relationship Id="rId15" Type="http://schemas.openxmlformats.org/officeDocument/2006/relationships/customXml" Target="../ink/ink65.xml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customXml" Target="../ink/ink62.xml"/><Relationship Id="rId14" Type="http://schemas.openxmlformats.org/officeDocument/2006/relationships/image" Target="../media/image7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4.emf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8.xml"/><Relationship Id="rId5" Type="http://schemas.openxmlformats.org/officeDocument/2006/relationships/image" Target="../media/image73.emf"/><Relationship Id="rId4" Type="http://schemas.openxmlformats.org/officeDocument/2006/relationships/customXml" Target="../ink/ink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81.emf"/><Relationship Id="rId18" Type="http://schemas.openxmlformats.org/officeDocument/2006/relationships/customXml" Target="../ink/ink77.xml"/><Relationship Id="rId26" Type="http://schemas.openxmlformats.org/officeDocument/2006/relationships/customXml" Target="../ink/ink81.xml"/><Relationship Id="rId3" Type="http://schemas.openxmlformats.org/officeDocument/2006/relationships/image" Target="../media/image76.emf"/><Relationship Id="rId21" Type="http://schemas.openxmlformats.org/officeDocument/2006/relationships/image" Target="../media/image85.emf"/><Relationship Id="rId7" Type="http://schemas.openxmlformats.org/officeDocument/2006/relationships/image" Target="../media/image78.emf"/><Relationship Id="rId12" Type="http://schemas.openxmlformats.org/officeDocument/2006/relationships/customXml" Target="../ink/ink74.xml"/><Relationship Id="rId17" Type="http://schemas.openxmlformats.org/officeDocument/2006/relationships/image" Target="../media/image83.emf"/><Relationship Id="rId25" Type="http://schemas.openxmlformats.org/officeDocument/2006/relationships/image" Target="../media/image87.emf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80.emf"/><Relationship Id="rId24" Type="http://schemas.openxmlformats.org/officeDocument/2006/relationships/customXml" Target="../ink/ink80.xml"/><Relationship Id="rId5" Type="http://schemas.openxmlformats.org/officeDocument/2006/relationships/image" Target="../media/image77.emf"/><Relationship Id="rId15" Type="http://schemas.openxmlformats.org/officeDocument/2006/relationships/image" Target="../media/image82.emf"/><Relationship Id="rId23" Type="http://schemas.openxmlformats.org/officeDocument/2006/relationships/image" Target="../media/image86.emf"/><Relationship Id="rId10" Type="http://schemas.openxmlformats.org/officeDocument/2006/relationships/customXml" Target="../ink/ink73.xml"/><Relationship Id="rId19" Type="http://schemas.openxmlformats.org/officeDocument/2006/relationships/image" Target="../media/image84.emf"/><Relationship Id="rId4" Type="http://schemas.openxmlformats.org/officeDocument/2006/relationships/customXml" Target="../ink/ink70.xml"/><Relationship Id="rId9" Type="http://schemas.openxmlformats.org/officeDocument/2006/relationships/image" Target="../media/image79.emf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8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customXml" Target="../ink/ink82.xml"/><Relationship Id="rId7" Type="http://schemas.openxmlformats.org/officeDocument/2006/relationships/customXml" Target="../ink/ink84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emf"/><Relationship Id="rId5" Type="http://schemas.openxmlformats.org/officeDocument/2006/relationships/customXml" Target="../ink/ink83.xml"/><Relationship Id="rId4" Type="http://schemas.openxmlformats.org/officeDocument/2006/relationships/image" Target="../media/image9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12" Type="http://schemas.openxmlformats.org/officeDocument/2006/relationships/customXml" Target="../ink/ink17.xml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4.emf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" Type="http://schemas.openxmlformats.org/officeDocument/2006/relationships/image" Target="../media/image19.emf"/><Relationship Id="rId21" Type="http://schemas.openxmlformats.org/officeDocument/2006/relationships/image" Target="../media/image28.emf"/><Relationship Id="rId7" Type="http://schemas.openxmlformats.org/officeDocument/2006/relationships/image" Target="../media/image21.emf"/><Relationship Id="rId12" Type="http://schemas.openxmlformats.org/officeDocument/2006/relationships/customXml" Target="../ink/ink23.xml"/><Relationship Id="rId17" Type="http://schemas.openxmlformats.org/officeDocument/2006/relationships/image" Target="../media/image26.emf"/><Relationship Id="rId25" Type="http://schemas.openxmlformats.org/officeDocument/2006/relationships/image" Target="../media/image30.emf"/><Relationship Id="rId33" Type="http://schemas.openxmlformats.org/officeDocument/2006/relationships/image" Target="../media/image34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11" Type="http://schemas.openxmlformats.org/officeDocument/2006/relationships/image" Target="../media/image23.emf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28" Type="http://schemas.openxmlformats.org/officeDocument/2006/relationships/customXml" Target="../ink/ink31.xml"/><Relationship Id="rId10" Type="http://schemas.openxmlformats.org/officeDocument/2006/relationships/customXml" Target="../ink/ink22.xml"/><Relationship Id="rId19" Type="http://schemas.openxmlformats.org/officeDocument/2006/relationships/image" Target="../media/image27.emf"/><Relationship Id="rId31" Type="http://schemas.openxmlformats.org/officeDocument/2006/relationships/image" Target="../media/image33.emf"/><Relationship Id="rId4" Type="http://schemas.openxmlformats.org/officeDocument/2006/relationships/customXml" Target="../ink/ink19.xml"/><Relationship Id="rId9" Type="http://schemas.openxmlformats.org/officeDocument/2006/relationships/image" Target="../media/image22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31.emf"/><Relationship Id="rId30" Type="http://schemas.openxmlformats.org/officeDocument/2006/relationships/customXml" Target="../ink/ink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customXml" Target="../ink/ink35.xml"/><Relationship Id="rId4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customXml" Target="../ink/ink39.xml"/><Relationship Id="rId4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customXml" Target="../ink/ink41.xml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customXml" Target="../ink/ink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0" Type="http://schemas.openxmlformats.org/officeDocument/2006/relationships/customXml" Target="../ink/ink48.xml"/><Relationship Id="rId4" Type="http://schemas.openxmlformats.org/officeDocument/2006/relationships/customXml" Target="../ink/ink45.xml"/><Relationship Id="rId9" Type="http://schemas.openxmlformats.org/officeDocument/2006/relationships/image" Target="../media/image5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93" y="865305"/>
            <a:ext cx="7538249" cy="53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1" name="Ink 90"/>
              <p14:cNvContentPartPr/>
              <p14:nvPr/>
            </p14:nvContentPartPr>
            <p14:xfrm>
              <a:off x="798200" y="2229209"/>
              <a:ext cx="1758240" cy="107748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880" y="2219129"/>
                <a:ext cx="1784880" cy="11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5" name="Ink 94"/>
              <p14:cNvContentPartPr/>
              <p14:nvPr/>
            </p14:nvContentPartPr>
            <p14:xfrm>
              <a:off x="4070600" y="1028969"/>
              <a:ext cx="518040" cy="11124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3400" y="1018889"/>
                <a:ext cx="5360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7" name="Ink 136"/>
              <p14:cNvContentPartPr/>
              <p14:nvPr/>
            </p14:nvContentPartPr>
            <p14:xfrm>
              <a:off x="675800" y="252089"/>
              <a:ext cx="6419160" cy="267840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600" y="236249"/>
                <a:ext cx="6436440" cy="27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0" name="Ink 139"/>
              <p14:cNvContentPartPr/>
              <p14:nvPr/>
            </p14:nvContentPartPr>
            <p14:xfrm>
              <a:off x="2176640" y="3230369"/>
              <a:ext cx="1353960" cy="258192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0800" y="3218489"/>
                <a:ext cx="1381680" cy="26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4" name="Ink 143"/>
              <p14:cNvContentPartPr/>
              <p14:nvPr/>
            </p14:nvContentPartPr>
            <p14:xfrm>
              <a:off x="2032280" y="4229729"/>
              <a:ext cx="318240" cy="158940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20040" y="4217849"/>
                <a:ext cx="340920" cy="16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6" name="Ink 145"/>
              <p14:cNvContentPartPr/>
              <p14:nvPr/>
            </p14:nvContentPartPr>
            <p14:xfrm>
              <a:off x="2781800" y="2109329"/>
              <a:ext cx="548640" cy="122256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6320" y="2098169"/>
                <a:ext cx="574200" cy="12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9" name="Ink 168"/>
              <p14:cNvContentPartPr/>
              <p14:nvPr/>
            </p14:nvContentPartPr>
            <p14:xfrm>
              <a:off x="1105640" y="3261689"/>
              <a:ext cx="6894720" cy="246708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1600" y="3248729"/>
                <a:ext cx="6923520" cy="24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5" name="Ink 204"/>
              <p14:cNvContentPartPr/>
              <p14:nvPr/>
            </p14:nvContentPartPr>
            <p14:xfrm>
              <a:off x="6827480" y="5293529"/>
              <a:ext cx="1708920" cy="39888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21360" y="5284169"/>
                <a:ext cx="17229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6" name="Ink 205"/>
              <p14:cNvContentPartPr/>
              <p14:nvPr/>
            </p14:nvContentPartPr>
            <p14:xfrm>
              <a:off x="542240" y="5713289"/>
              <a:ext cx="7770240" cy="82836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920" y="5694569"/>
                <a:ext cx="7789680" cy="8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7" name="Ink 206"/>
              <p14:cNvContentPartPr/>
              <p14:nvPr/>
            </p14:nvContentPartPr>
            <p14:xfrm>
              <a:off x="1030040" y="5210369"/>
              <a:ext cx="484920" cy="92592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0320" y="5199929"/>
                <a:ext cx="508320" cy="9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98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66" y="935048"/>
            <a:ext cx="7858125" cy="5810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612560" y="1160729"/>
              <a:ext cx="864720" cy="1134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9600" y="1152449"/>
                <a:ext cx="884880" cy="11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1430720" y="3448169"/>
              <a:ext cx="84960" cy="665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4240" y="3442769"/>
                <a:ext cx="9720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7941680" y="297449"/>
              <a:ext cx="3600" cy="385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29440" y="287369"/>
                <a:ext cx="280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7454600" y="449009"/>
              <a:ext cx="280800" cy="3175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1280" y="438569"/>
                <a:ext cx="3020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7945280" y="343169"/>
              <a:ext cx="16920" cy="2048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34480" y="335249"/>
                <a:ext cx="345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/>
              <p14:cNvContentPartPr/>
              <p14:nvPr/>
            </p14:nvContentPartPr>
            <p14:xfrm>
              <a:off x="4662080" y="1589489"/>
              <a:ext cx="271080" cy="1836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8040" y="1576169"/>
                <a:ext cx="3009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/>
              <p14:cNvContentPartPr/>
              <p14:nvPr/>
            </p14:nvContentPartPr>
            <p14:xfrm>
              <a:off x="1289960" y="3776489"/>
              <a:ext cx="260640" cy="10584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79880" y="3764609"/>
                <a:ext cx="283320" cy="1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395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6" name="Ink 45"/>
              <p14:cNvContentPartPr/>
              <p14:nvPr/>
            </p14:nvContentPartPr>
            <p14:xfrm>
              <a:off x="519920" y="180089"/>
              <a:ext cx="7747200" cy="624456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480" y="163169"/>
                <a:ext cx="7775640" cy="62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5" name="Ink 54"/>
              <p14:cNvContentPartPr/>
              <p14:nvPr/>
            </p14:nvContentPartPr>
            <p14:xfrm>
              <a:off x="3185360" y="924929"/>
              <a:ext cx="981720" cy="23328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3480" y="912689"/>
                <a:ext cx="10112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2" name="Ink 71"/>
              <p14:cNvContentPartPr/>
              <p14:nvPr/>
            </p14:nvContentPartPr>
            <p14:xfrm>
              <a:off x="711800" y="3099689"/>
              <a:ext cx="3168720" cy="6732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160" y="3082409"/>
                <a:ext cx="319464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972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571500"/>
            <a:ext cx="76771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9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79160" y="225449"/>
              <a:ext cx="3464640" cy="791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1600" y="213569"/>
                <a:ext cx="348552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5567840" y="578249"/>
              <a:ext cx="1349280" cy="680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5960" y="567089"/>
                <a:ext cx="1377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6274520" y="553049"/>
              <a:ext cx="134280" cy="1638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5160" y="542969"/>
                <a:ext cx="159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7241840" y="6729929"/>
              <a:ext cx="42120" cy="748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23120" y="6711209"/>
                <a:ext cx="795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5453360" y="955889"/>
              <a:ext cx="593280" cy="37728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38600" y="946889"/>
                <a:ext cx="6156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5" name="Ink 104"/>
              <p14:cNvContentPartPr/>
              <p14:nvPr/>
            </p14:nvContentPartPr>
            <p14:xfrm>
              <a:off x="466280" y="164609"/>
              <a:ext cx="6041160" cy="436644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7560" y="154889"/>
                <a:ext cx="6076080" cy="43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9" name="Ink 108"/>
              <p14:cNvContentPartPr/>
              <p14:nvPr/>
            </p14:nvContentPartPr>
            <p14:xfrm>
              <a:off x="3852440" y="1038329"/>
              <a:ext cx="503640" cy="34308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42360" y="1024649"/>
                <a:ext cx="5266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3" name="Ink 132"/>
              <p14:cNvContentPartPr/>
              <p14:nvPr/>
            </p14:nvContentPartPr>
            <p14:xfrm>
              <a:off x="5862320" y="4757489"/>
              <a:ext cx="954360" cy="2772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49720" y="4742729"/>
                <a:ext cx="9824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4" name="Ink 153"/>
              <p14:cNvContentPartPr/>
              <p14:nvPr/>
            </p14:nvContentPartPr>
            <p14:xfrm>
              <a:off x="2963600" y="4135049"/>
              <a:ext cx="5294880" cy="220032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50280" y="4121369"/>
                <a:ext cx="5323680" cy="22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7" name="Ink 156"/>
              <p14:cNvContentPartPr/>
              <p14:nvPr/>
            </p14:nvContentPartPr>
            <p14:xfrm>
              <a:off x="1257200" y="571409"/>
              <a:ext cx="1040400" cy="11736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47840" y="558809"/>
                <a:ext cx="10580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8" name="Ink 157"/>
              <p14:cNvContentPartPr/>
              <p14:nvPr/>
            </p14:nvContentPartPr>
            <p14:xfrm>
              <a:off x="5573240" y="3434489"/>
              <a:ext cx="638640" cy="48240"/>
            </p14:xfrm>
          </p:contentPart>
        </mc:Choice>
        <mc:Fallback>
          <p:pic>
            <p:nvPicPr>
              <p:cNvPr id="158" name="Ink 1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3160" y="3418289"/>
                <a:ext cx="6660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4" name="Ink 163"/>
              <p14:cNvContentPartPr/>
              <p14:nvPr/>
            </p14:nvContentPartPr>
            <p14:xfrm>
              <a:off x="5544800" y="2997089"/>
              <a:ext cx="1501200" cy="105336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30760" y="2980529"/>
                <a:ext cx="1530000" cy="10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7" name="Ink 166"/>
              <p14:cNvContentPartPr/>
              <p14:nvPr/>
            </p14:nvContentPartPr>
            <p14:xfrm>
              <a:off x="607040" y="5917049"/>
              <a:ext cx="1791000" cy="56592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3360" y="5909849"/>
                <a:ext cx="1816560" cy="5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68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33" y="120240"/>
            <a:ext cx="5467988" cy="65775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871760" y="4051169"/>
              <a:ext cx="1954800" cy="1093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760" y="4042529"/>
                <a:ext cx="1974600" cy="11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7185680" y="2876129"/>
              <a:ext cx="1388880" cy="12999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5600" y="2864969"/>
                <a:ext cx="1412640" cy="13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6988040" y="4556249"/>
              <a:ext cx="1171800" cy="15584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1560" y="4546169"/>
                <a:ext cx="1191240" cy="158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93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28" y="1317238"/>
            <a:ext cx="5762202" cy="42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3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38120" y="147689"/>
              <a:ext cx="8355960" cy="4822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000" y="130769"/>
                <a:ext cx="8379720" cy="48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47480" y="583649"/>
              <a:ext cx="1866960" cy="298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080" y="566369"/>
                <a:ext cx="18997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207440" y="1164329"/>
              <a:ext cx="5329440" cy="12744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200" y="1149209"/>
                <a:ext cx="5356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2" name="Ink 61"/>
              <p14:cNvContentPartPr/>
              <p14:nvPr/>
            </p14:nvContentPartPr>
            <p14:xfrm>
              <a:off x="408680" y="1758329"/>
              <a:ext cx="4641840" cy="15120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800" y="1740689"/>
                <a:ext cx="46684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8" name="Ink 107"/>
              <p14:cNvContentPartPr/>
              <p14:nvPr/>
            </p14:nvContentPartPr>
            <p14:xfrm>
              <a:off x="1523960" y="2779649"/>
              <a:ext cx="2791800" cy="16704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14600" y="2769569"/>
                <a:ext cx="28087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2" name="Ink 131"/>
              <p14:cNvContentPartPr/>
              <p14:nvPr/>
            </p14:nvContentPartPr>
            <p14:xfrm>
              <a:off x="6999920" y="4555529"/>
              <a:ext cx="1217160" cy="1800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88760" y="4542929"/>
                <a:ext cx="1243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8" name="Ink 167"/>
              <p14:cNvContentPartPr/>
              <p14:nvPr/>
            </p14:nvContentPartPr>
            <p14:xfrm>
              <a:off x="447920" y="3475889"/>
              <a:ext cx="1020600" cy="71424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0000" y="3469409"/>
                <a:ext cx="103680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7" name="Ink 186"/>
              <p14:cNvContentPartPr/>
              <p14:nvPr/>
            </p14:nvContentPartPr>
            <p14:xfrm>
              <a:off x="2161520" y="3781169"/>
              <a:ext cx="6366240" cy="236628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51440" y="3767849"/>
                <a:ext cx="6391440" cy="23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8" name="Ink 187"/>
              <p14:cNvContentPartPr/>
              <p14:nvPr/>
            </p14:nvContentPartPr>
            <p14:xfrm>
              <a:off x="502640" y="3782249"/>
              <a:ext cx="1343520" cy="222372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8960" y="3772169"/>
                <a:ext cx="136728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9" name="Ink 188"/>
              <p14:cNvContentPartPr/>
              <p14:nvPr/>
            </p14:nvContentPartPr>
            <p14:xfrm>
              <a:off x="379880" y="5792489"/>
              <a:ext cx="439920" cy="21780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6560" y="5783849"/>
                <a:ext cx="4618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0" name="Ink 189"/>
              <p14:cNvContentPartPr/>
              <p14:nvPr/>
            </p14:nvContentPartPr>
            <p14:xfrm>
              <a:off x="2877200" y="5562449"/>
              <a:ext cx="247680" cy="49824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7120" y="5551289"/>
                <a:ext cx="271800" cy="5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69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6920" y="91529"/>
              <a:ext cx="8611560" cy="5652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20" y="79649"/>
                <a:ext cx="8637120" cy="56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6" name="Ink 105"/>
              <p14:cNvContentPartPr/>
              <p14:nvPr/>
            </p14:nvContentPartPr>
            <p14:xfrm>
              <a:off x="308240" y="2971169"/>
              <a:ext cx="8441280" cy="24012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720" y="2959649"/>
                <a:ext cx="8459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5" name="Ink 124"/>
              <p14:cNvContentPartPr/>
              <p14:nvPr/>
            </p14:nvContentPartPr>
            <p14:xfrm>
              <a:off x="410120" y="3609809"/>
              <a:ext cx="6001200" cy="18324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320" y="3596489"/>
                <a:ext cx="60249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3" name="Ink 182"/>
              <p14:cNvContentPartPr/>
              <p14:nvPr/>
            </p14:nvContentPartPr>
            <p14:xfrm>
              <a:off x="6900560" y="5237369"/>
              <a:ext cx="1832400" cy="510480"/>
            </p14:xfrm>
          </p:contentPart>
        </mc:Choice>
        <mc:Fallback>
          <p:pic>
            <p:nvPicPr>
              <p:cNvPr id="183" name="Ink 18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4720" y="5223689"/>
                <a:ext cx="18561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6" name="Ink 195"/>
              <p14:cNvContentPartPr/>
              <p14:nvPr/>
            </p14:nvContentPartPr>
            <p14:xfrm>
              <a:off x="981440" y="4328369"/>
              <a:ext cx="1466640" cy="113220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9920" y="4318289"/>
                <a:ext cx="1486800" cy="11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7" name="Ink 206"/>
              <p14:cNvContentPartPr/>
              <p14:nvPr/>
            </p14:nvContentPartPr>
            <p14:xfrm>
              <a:off x="1618640" y="5174369"/>
              <a:ext cx="510840" cy="102276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08200" y="5162129"/>
                <a:ext cx="527760" cy="10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38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34320" y="1094489"/>
              <a:ext cx="1909800" cy="318105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8120" y="1080095"/>
                <a:ext cx="1934280" cy="34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307320" y="-68671"/>
              <a:ext cx="1891440" cy="21024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6880" y="-83431"/>
                <a:ext cx="1916640" cy="21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3257000" y="143594"/>
              <a:ext cx="1614960" cy="171468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6560" y="130274"/>
                <a:ext cx="1638720" cy="17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4020560" y="900674"/>
              <a:ext cx="1063080" cy="10969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10120" y="886274"/>
                <a:ext cx="1087920" cy="11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4473080" y="1204874"/>
              <a:ext cx="416520" cy="972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64440" y="1191194"/>
                <a:ext cx="4388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6331400" y="382409"/>
              <a:ext cx="2026440" cy="467865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18800" y="367293"/>
                <a:ext cx="2057040" cy="500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6012080" y="1105514"/>
              <a:ext cx="1431720" cy="75744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96240" y="1092554"/>
                <a:ext cx="145836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3871160" y="1008449"/>
              <a:ext cx="1882080" cy="3376665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56760" y="991530"/>
                <a:ext cx="1913760" cy="340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9" name="Ink 78"/>
              <p14:cNvContentPartPr/>
              <p14:nvPr/>
            </p14:nvContentPartPr>
            <p14:xfrm>
              <a:off x="746720" y="2346569"/>
              <a:ext cx="3308040" cy="571905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160" y="2333252"/>
                <a:ext cx="3335760" cy="600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6" name="Ink 115"/>
              <p14:cNvContentPartPr/>
              <p14:nvPr/>
            </p14:nvContentPartPr>
            <p14:xfrm>
              <a:off x="3443120" y="3480209"/>
              <a:ext cx="2658600" cy="561105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33400" y="3460774"/>
                <a:ext cx="2683800" cy="597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5" name="Ink 124"/>
              <p14:cNvContentPartPr/>
              <p14:nvPr/>
            </p14:nvContentPartPr>
            <p14:xfrm>
              <a:off x="4518440" y="4070834"/>
              <a:ext cx="1628280" cy="18360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05840" y="4056434"/>
                <a:ext cx="16552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7" name="Ink 126"/>
              <p14:cNvContentPartPr/>
              <p14:nvPr/>
            </p14:nvContentPartPr>
            <p14:xfrm>
              <a:off x="4301720" y="4124834"/>
              <a:ext cx="1708560" cy="19332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93440" y="4110074"/>
                <a:ext cx="1731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8" name="Ink 127"/>
              <p14:cNvContentPartPr/>
              <p14:nvPr/>
            </p14:nvContentPartPr>
            <p14:xfrm>
              <a:off x="4327640" y="4234994"/>
              <a:ext cx="1616760" cy="10008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16840" y="4222034"/>
                <a:ext cx="16383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0" name="Ink 129"/>
              <p14:cNvContentPartPr/>
              <p14:nvPr/>
            </p14:nvContentPartPr>
            <p14:xfrm>
              <a:off x="3230720" y="4652009"/>
              <a:ext cx="4190760" cy="1656225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21360" y="4640130"/>
                <a:ext cx="4217400" cy="1684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2" name="Ink 131"/>
              <p14:cNvContentPartPr/>
              <p14:nvPr/>
            </p14:nvContentPartPr>
            <p14:xfrm>
              <a:off x="2733920" y="516554"/>
              <a:ext cx="2087640" cy="90216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25640" y="501434"/>
                <a:ext cx="2108880" cy="9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7" name="Ink 146"/>
              <p14:cNvContentPartPr/>
              <p14:nvPr/>
            </p14:nvContentPartPr>
            <p14:xfrm>
              <a:off x="4250960" y="235889"/>
              <a:ext cx="1007640" cy="943425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480" y="225810"/>
                <a:ext cx="1031040" cy="9632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94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11" y="816827"/>
            <a:ext cx="7168191" cy="57251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18400" y="2832209"/>
              <a:ext cx="3485520" cy="3641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1913" y="2816378"/>
                <a:ext cx="3507505" cy="3670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32880" y="123929"/>
              <a:ext cx="3331440" cy="557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560" y="109889"/>
                <a:ext cx="335844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4512680" y="228329"/>
              <a:ext cx="4262040" cy="5414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98280" y="212849"/>
                <a:ext cx="4292640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70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28750"/>
            <a:ext cx="8001000" cy="4000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25240" y="4745969"/>
              <a:ext cx="6137640" cy="1501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7320" y="4733729"/>
                <a:ext cx="6159600" cy="15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22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008062"/>
            <a:ext cx="7977187" cy="46076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705640" y="5692769"/>
              <a:ext cx="1469160" cy="742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8080" y="5684129"/>
                <a:ext cx="149040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773720" y="5619329"/>
              <a:ext cx="1622160" cy="5140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120" y="5610689"/>
                <a:ext cx="1648440" cy="5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970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99" y="0"/>
            <a:ext cx="6401865" cy="63784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37040" y="2997089"/>
              <a:ext cx="2535480" cy="1277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360" y="2988809"/>
                <a:ext cx="2562840" cy="12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6364160" y="3131369"/>
              <a:ext cx="2215440" cy="12747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7320" y="3118049"/>
                <a:ext cx="2230560" cy="13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5" name="Ink 44"/>
              <p14:cNvContentPartPr/>
              <p14:nvPr/>
            </p14:nvContentPartPr>
            <p14:xfrm>
              <a:off x="2473640" y="637289"/>
              <a:ext cx="4256280" cy="303192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5360" y="628289"/>
                <a:ext cx="4276080" cy="30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9" name="Ink 48"/>
              <p14:cNvContentPartPr/>
              <p14:nvPr/>
            </p14:nvContentPartPr>
            <p14:xfrm>
              <a:off x="3597200" y="3672089"/>
              <a:ext cx="260640" cy="31536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6040" y="3663449"/>
                <a:ext cx="279000" cy="33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840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5060" y="214289"/>
              <a:ext cx="8105400" cy="6124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660" y="201329"/>
                <a:ext cx="8127720" cy="61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5" name="Ink 144"/>
              <p14:cNvContentPartPr/>
              <p14:nvPr/>
            </p14:nvContentPartPr>
            <p14:xfrm>
              <a:off x="4554080" y="4980689"/>
              <a:ext cx="13680" cy="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3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8" name="Ink 147"/>
              <p14:cNvContentPartPr/>
              <p14:nvPr/>
            </p14:nvContentPartPr>
            <p14:xfrm>
              <a:off x="3701600" y="4412249"/>
              <a:ext cx="627120" cy="215604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86840" y="4399649"/>
                <a:ext cx="657720" cy="21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9" name="Ink 178"/>
              <p14:cNvContentPartPr/>
              <p14:nvPr/>
            </p14:nvContentPartPr>
            <p14:xfrm>
              <a:off x="7029620" y="4317209"/>
              <a:ext cx="453960" cy="119808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7740" y="4303889"/>
                <a:ext cx="478800" cy="12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1" name="Ink 180"/>
              <p14:cNvContentPartPr/>
              <p14:nvPr/>
            </p14:nvContentPartPr>
            <p14:xfrm>
              <a:off x="5339420" y="4363289"/>
              <a:ext cx="531360" cy="1247040"/>
            </p14:xfrm>
          </p:contentPart>
        </mc:Choice>
        <mc:Fallback>
          <p:pic>
            <p:nvPicPr>
              <p:cNvPr id="181" name="Ink 18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27180" y="4352129"/>
                <a:ext cx="551160" cy="12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073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8406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145</cp:revision>
  <cp:lastPrinted>2019-02-25T19:07:02Z</cp:lastPrinted>
  <dcterms:created xsi:type="dcterms:W3CDTF">2018-08-30T17:22:35Z</dcterms:created>
  <dcterms:modified xsi:type="dcterms:W3CDTF">2019-03-06T16:51:23Z</dcterms:modified>
</cp:coreProperties>
</file>