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01" r:id="rId3"/>
    <p:sldId id="302" r:id="rId4"/>
    <p:sldId id="303" r:id="rId5"/>
    <p:sldId id="304" r:id="rId6"/>
    <p:sldId id="305" r:id="rId7"/>
    <p:sldId id="306" r:id="rId8"/>
    <p:sldId id="297" r:id="rId9"/>
    <p:sldId id="299" r:id="rId10"/>
    <p:sldId id="300" r:id="rId11"/>
    <p:sldId id="29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6:43.5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7248C0E-31DD-4030-AF98-CCECFBD55B3C}" emma:medium="tactile" emma:mode="ink">
          <msink:context xmlns:msink="http://schemas.microsoft.com/ink/2010/main" type="inkDrawing" rotatedBoundingBox="1181,1361 14343,1207 14346,1409 1183,1563" semanticType="underline" shapeName="Other">
            <msink:sourceLink direction="with" ref="{59450B71-80B5-464C-8C2D-E5B0BD7B658B}"/>
            <msink:sourceLink direction="with" ref="{0B8563DB-BD5F-400D-921E-88D4181829D2}"/>
            <msink:sourceLink direction="with" ref="{212FE928-C58C-43C3-BA3C-A7AB23FD7957}"/>
            <msink:sourceLink direction="with" ref="{21F2AC61-DAF7-41C5-A937-5C2DE61FEB38}"/>
            <msink:sourceLink direction="with" ref="{3DC0C4F2-1E27-4E54-8B00-407FD77FC341}"/>
          </msink:context>
        </emma:interpretation>
      </emma:emma>
    </inkml:annotationXML>
    <inkml:trace contextRef="#ctx0" brushRef="#br0">-5 203 612 0,'-5'-8'228'0,"5"8"-180"0,5 0-12 16,-5 0 28-1,0 0-44-15,0 0 52 16,10 0-40-16,0 0 72 0,-1 0-56 16,1-9 8-1,0 9-32-15,0 0 12 16,4-9-20-16,6 9 8 16,-1 0-12-16,5 0-8 15,5 9 0-15,15 0-4 16,5-1 0-16,24 5 0 15,4-4 0-15,16 8 16 0,-11-4-8 0,6-4-12 16,-6-1 0-16,25 1 20 16,-5 0-8-16,20-5-4 15,-11 5 0-15,21-9-24 16,-16 8 12-16,30-12 20 16,-10 8-4-16,15-4-4 15,-15 5 0-15,29-5 4 16,-15 0-4-16,35 0 16 15,-29 0-12-15,18 0-20 16,-13 0 4-16,23 0 20 16,-18 0-4-16,33-5-12 15,-29-3 0-15,24-1 4 16,-19 5 0-16,29-9 8 16,-29 4-4-16,29 0-12 15,-29 9 4-15,14-8 4 16,-14-5 0-16,29 0 16 15,-19 9-8-15,19-14-12 16,-24 10 0-16,19-5-4 16,-29 4 0-16,15-4 16 15,-15 9-4-15,14-5-28 16,-18 5 12-16,4-5 24 16,-20 5-8-16,20-9 0 15,-14 13 0-15,4-4-4 16,-24 8 0-16,5-13 8 0,-15 9-4 15,20 0-12-15,-20 0 4 0,1 0 12 16,-6 9-4-16,-4-18-12 16,-10 14 4-1,19-5-4-15,-14 0 0 0,4 0 24 16,-14 4-8-16,-5-4 4 16,-9 0-4-16,9 0-8 15,0 0 4-15,15 0-4 16,-5-4 0-16,5 4-12 15,-10 8 8-15,-10-3 4 16,-9 3 0-16,14 1-12 16,-10-1 8-16,20 1-4 15,-10 0 0-15,10-1 24 16,-15 1-8-16,1-5 16 16,-16 5-16-16,21-9-4 15,-6 0 0-15,5 0 28 16,5 0-16-16,-5 0 12 15,-9 0-16-15,4 0 20 16,0 0-20-16,6-4-12 16,4-1-4-16,9-3 12 15,-9 3-4-15,0-8 8 16,-14 5-8-16,-15-5 8 16,-10 4-8-16,-10 1 16 15,-4-1-12-15,-1-4 24 16,-4 4-20-16,0-8 24 15,-5 8-24-15,0-4 12 0,-10 5-12 16,-5-1 0-16,0 0-4 0,-9-8 20 16,-1 13-16-16,-4-5-92 15,5 9 44-15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4:27.2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2AE50D-53B7-4FD4-9F72-444E2EB66356}" emma:medium="tactile" emma:mode="ink">
          <msink:context xmlns:msink="http://schemas.microsoft.com/ink/2010/main" type="inkDrawing" rotatedBoundingBox="3570,3651 14201,3335 14205,3488 3574,3804" semanticType="underline" shapeName="Other">
            <msink:sourceLink direction="with" ref="{91ABA506-1E28-49F7-95E1-D3BEBFD1D8BE}"/>
          </msink:context>
        </emma:interpretation>
      </emma:emma>
    </inkml:annotationXML>
    <inkml:trace contextRef="#ctx0" brushRef="#br0">0 344 28 0,'39'0'12'0,"-15"0"-8"0,20-4-4 0,-10 4-8 16,9 0 4-16,11-4-4 0,9 4 0 16,5 0 8-16,-5 4 0 15,-5-4 16-15,1 9-8 16,-11-5-4-16,-4 5 0 16,0-5-16-16,4 0 8 15,1-8 12-15,14 4-4 16,0-4 8-16,10-1-8 15,5 1 52-15,-5 0-32 16,-5-1-28-16,-5 5 0 16,-5 0 8-16,-4 5 0 15,-1-1 8-15,1 0-8 16,-1-4-12-16,10 0 4 16,0-4 12-16,10 0-4 15,-5-1-12-15,10 1 4 16,-10-5 12-16,0-4-4 15,-5 5 8-15,0 8-8 0,-9-9-12 16,-1 0 4-16,1 5 4 16,4 0 0-16,0-1-12 15,1 1 8-15,-6 0 28 16,5 0-12-16,-4-1 4 16,-1 1-8-16,-4 4 20 15,-1-4-16-15,-4-1 12 16,5 1-12-16,-6 0 0 15,1-1-4-15,-5 1-8 16,5 0 4-16,-1-1 20 16,6 5-12-16,4-4-4 0,1-5-4 15,4 5-4-15,5 0 0 16,-4 4 24-16,-1-5-12 16,-5 1-20-16,-4 0 0 15,0-1-4-15,-6-3 4 16,6-1 24-16,-1 5-8 15,1 0-12-15,0-1 0 16,4 5-4-16,0 0 0 16,6 0 16-16,-6 5-4 15,1-5-4-15,-1 0 4 16,1 0 28-16,-6 0-16 16,-4 0-40-16,-5-5 12 15,4-3 0-15,6-1 12 16,-5 9 8-16,4-9-4 15,1 5 8-15,9 0-8 0,-9-1-20 16,9 5 8-16,-4 0 12 16,-1 5 0-16,-9-5 8 15,14 0-8-15,-9 0-12 16,-6 0 4-16,-4-5 12 16,10-3-4-16,-5 3-12 15,4 1 4-15,6 0 20 16,-1 4-8-16,0 0-28 15,6 0 8-15,-11-5 24 16,6 5-8-16,-1 5 0 16,1-1 0-16,-6 5 4 0,-4-9-4 15,5 8-12-15,-1-8 4 16,10 0 12-16,1 0-4 16,4 0 8-16,15-8-8 15,-10 8-12-15,4 0 4 16,1 8-4-16,0-8 0 15,-14 9 16-15,-11 0-4 16,10-1-4-16,-9 1 4 16,9-5 4-16,1-4-4 15,13 0-4-15,11 0 4 16,0 0-4-16,4 0 0 16,-9-4 0-16,-10 0 0 15,0-5 16-15,-5 5-8 16,5-1-28-16,0 1 8 15,5 0 12-15,10-1 4 0,4 1-12 16,-4 4 4-16,-1 0 4 16,-4-4 0-16,0-1 8 15,4 1-4-15,11 0-4 16,9-1 4-16,0 1-16 16,5 4 8-16,-5 0 20 15,-20 0-8-15,10 0-20 16,1 0 4-16,14 0 4 15,9 4 4-15,6 1 0 16,-20 3 0-16,-10-3 8 16,5-5-4-16,-4-5-12 15,4 1 4-15,0-5-4 0,5 9 0 16,0 0 24-16,-10 5-8 16,-14-1-4-16,-10-4 0 15,-5 0-4-15,-5-4 0 16,-4-1 8-16,-6-3-4 15,-14-1 120-15,-9 1-68 16,-1-5 16-16,0 0-48 16,-14 4 12-16,-5 0-20 15,-5-8 0-15,-5 8-8 16,-5 5 4-16,-9 0-8 16,4 0-160-16,-9 8 84 15,-20 13-252-15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5:00.9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E1F47C-EBC2-4A25-96B0-FEA97E800E3A}" emma:medium="tactile" emma:mode="ink">
          <msink:context xmlns:msink="http://schemas.microsoft.com/ink/2010/main" type="inkDrawing" rotatedBoundingBox="466,14322 475,3206 2130,3208 2120,14324" semanticType="verticalRange" shapeName="Other">
            <msink:sourceLink direction="with" ref="{91ABA506-1E28-49F7-95E1-D3BEBFD1D8BE}"/>
            <msink:sourceLink direction="with" ref="{3439A50B-D363-4376-90B1-9096CA950448}"/>
            <msink:sourceLink direction="with" ref="{D762F161-936F-4018-B7FA-F3AA51952543}"/>
            <msink:sourceLink direction="with" ref="{283C5531-CEE3-445B-A91A-4ECA006926BA}"/>
            <msink:sourceLink direction="with" ref="{B9C6D6EE-95CC-43A8-AE9F-A657BB37F961}"/>
            <msink:sourceLink direction="with" ref="{2B62F024-B944-4AFC-869A-C9511B365A7B}"/>
            <msink:sourceLink direction="with" ref="{AA96D5E0-ED5C-4E89-B491-885B83889536}"/>
            <msink:sourceLink direction="with" ref="{40DDE3D8-9EB1-4046-AD74-8DA5A12FFF9D}"/>
            <msink:sourceLink direction="with" ref="{471E28BB-915B-4CE8-BE05-9FBAE88AD391}"/>
          </msink:context>
        </emma:interpretation>
      </emma:emma>
    </inkml:annotationXML>
    <inkml:trace contextRef="#ctx0" brushRef="#br0">1645 52 40 0,'-5'-22'16'0,"0"13"-12"0,-5 1-4 0,6 3 64 15,-1-3-36-15,0 8 32 16,-5 0-32-16,-5 0 16 16,-4 0-24-16,0 0-8 15,-6 13-8-15,-9-5 4 16,-9 1-4-16,-11 8 16 15,-9-4-12-15,-5 5-20 16,0-1 4-16,0 4 4 16,10 5 4-16,4-4 8 15,10-1-4-15,-4 10-20 0,4 3 8 16,-4 22 4-16,-1 5 4 16,-4 12 0-16,-6-4 0 15,1-4 8-15,0 0-4 16,-1-9-12-16,1 5 4 15,9 3-24-15,1 14 16 16,4 13 4-16,5 8 8 16,5 0 0-16,0-4 0 15,5-4 24-15,5-9-12 16,4 9 12-16,-4 17-12 16,0 8 12-16,4 5-16 15,6-13-12-15,4-4 0 16,0 13 20-16,6 25-8 15,4 5-20-15,4-9 4 0,-4-8 20 16,-4 12-4-16,-1 14 16 16,0-10-16-16,0-16-4 15,0-13 0-15,5-9 48 16,0 8-28-16,0 9 24 16,10 5-28-16,4-9-16 15,-4-13-8-15,-5 0 28 16,5 13-12-16,-5 21-20 15,14 9 0-15,-9-17 20 16,4-9-4-16,-9 9 4 16,10 9-4-16,-6 4-8 15,1-13 4-15,-5-22-4 0,0 4 0 16,0 5 0-16,0 18 0 16,4-6 8-16,1-3-4 15,0-9-4-15,-1-4 4 16,-4 12 48-16,10 9-28 15,-1 0 16-15,1-17-24 16,0-13-8-16,-1 5-4 16,-4 16 12-16,4 1-8 15,-4-1 4-15,0-16-4 16,-5-14 4-16,0-4-8 16,-1 13 8-16,6 13-8 0,5 0 16 15,-1-5-12-15,1-12 16 16,9-9-16-16,-9 0-12 15,9 17 0-15,0 9 4 16,1 13 0-16,-1-17 16 0,-5-18-8 16,-4-13-4-16,4 1 0 15,1-1-4-15,-1 5 0 16,1 8 44-16,-1-8-24 16,1 0 16-16,4-14-20 15,0-3 8-15,5-14-12 16,-4-4-8-16,-1 0 0 15,0 1-24-15,5-1 12 16,-4 4 40-16,4 1-20 16,5-1 0-16,0-8-8 15,-10 0 20-15,5-5-12 0,0-4-12 16,-4-8-4-16,-1 0 12 16,0-5-4-16,1-4 8 15,-6-9-8-15,0 5-92 16,6-5 52-16,-6 4-68 15,-4 1 60-15,-6 4-84 16,-9 0 72-16,0 0-120 16,0-5 96-1,0 1-152-15,-14-5 128 16,4 5 8-16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5:42.4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F4DEDB-FE4D-48F7-A180-63793A3BCCAD}" emma:medium="tactile" emma:mode="ink">
          <msink:context xmlns:msink="http://schemas.microsoft.com/ink/2010/main" type="inkDrawing" rotatedBoundingBox="8768,15237 12946,15378 12942,15505 8763,15363" semanticType="underline" shapeName="Other">
            <msink:sourceLink direction="with" ref="{642B78D3-C827-4DCE-AA14-837D2AF2C27A}"/>
            <msink:sourceLink direction="with" ref="{FE848E58-941F-48B8-8218-812F43803B4A}"/>
          </msink:context>
        </emma:interpretation>
      </emma:emma>
    </inkml:annotationXML>
    <inkml:trace contextRef="#ctx0" brushRef="#br0">-2 91 280 0,'0'-21'104'0,"0"12"-84"0,15-4 0 0,-15 9 76 15,10-5-56-15,-10 1-16 16,14 3-16-16,-4 1 16 16,0 0-12-16,4-1-12 15,1 1-4-15,-1 0 12 16,6 4-4-16,-1 0-4 16,1 0 4-16,4 0-16 15,0 0 8-15,1 4 20 0,-1 5-8 16,5-9-20-16,5 8 4 15,-10 1 12-15,10 8 0 16,-9-4-12-16,9-4 4 16,0 8 12-16,4-4-4 15,-4-9-12-15,1 5 4 16,-1-5 12-16,0 1-4 16,0-5-20-16,-5 4 8 15,5-4 48-15,5 4-20 16,-1-4-28-16,6 0 4 15,0 4-8-15,0 1 4 16,-1-1 8-16,1 0 0 16,0-4 8-16,-5 0-4 15,4 0-20-15,-4 0 8 0,-5 0 4 16,0-8 4-16,0 8 0 16,5 0 0-16,-5 0-12 15,0 0 8-15,0-5-4 16,0 1 0-16,5 0 8 15,0-5 0-15,5 1 24 16,4-1-12-16,6 5-40 16,4-9 16-16,0 8 28 15,1 5-8-15,-6 0 8 16,0 5-8-16,1 8-16 16,-6-5 4-16,1 1 4 15,0 0 0-15,9-1 16 0,0 1-8 16,1-9-12-16,9 4 0 15,0-4-4-15,0 0 0 16,-5 0-12-16,-5 0 12 16,0 0 20-16,-4 0-4 15,-10-4 4-15,-6 4-4 16,1-5-8-16,-5 5 4 16,0 0-4-16,0 5 0 15,5-5 0-15,-5 4 0 16,0 5 8-16,0-1-4 15,0-8-12-15,0 0 4 16,0 5 12-16,-5-1-4 16,0-4-20-16,6 0 8 15,-6 4 12-15,0 1 0 0,0-1-4 16,-5 0 4-16,1-4-4 16,-1 0 0-16,-5 5 0 15,1-1 0-15,-1-4 0 16,1 0 0-16,-1 0 0 15,0 4 0-15,-4-4 0 16,0 5 0-16,4-5 0 16,0-5 0-16,-4 5 16 15,0 0-8-15,-1-4-20 16,-4 4 4-16,4 0 4 16,1 0 4-16,-5 0 0 15,-1 0 0-15,6 0 8 16,0 0-4-16,-1 0-4 0,1-4 4 15,-1-1-16-15,1 5 8 16,4 0 12-16,1-4-4 16,-1 0-12-16,-4 4 4 15,4-5 12-15,-4 5-4 16,-1 0-20-16,1 0 8 16,0 0 20-16,-1 0-4 15,1 0-4-15,-6 0 0 16,1 0-16-16,0 0 8 15,0 0 4-15,-1 5 0 16,1-1 8-16,0-4-4 16,-1 4-12-16,1 1 4 15,0-5 20-15,-5-5-8 16,-5 5-12-16,0 0 0 16,0 0 12-16,5 0-4 0,-5 0-4 15,0 0 4-15,0 0-4 16,0 0 0-16,0 0 0 15,-5 5 0-15,0-5-12 16,0 0 8-16,0 0 20 16,0 8-8-16,5-8-20 15,0 0 4-15,0 0 4 16,0 0 4-16,0 0 0 16,0 0 0-16,0 0-12 15,0 0 8-15,0 0 28 16,0 0-12-16,0 0-4 0,-5 0-4 15,1-8-16-15,4 8 8 16,-5-5 20-16,5 1-8 16,-5 4 32-16,0 0-24 15,0 0 4-15,0-4-12 16,0 4-24-16,-4 0 8 16,-1 0 20-16,0 0-4 15,1 0-4-15,-1 0 0 16,0 0 4-16,0 0-4 15,6 0 16-15,-1 0-12 16,0 0 24-16,0 0-20 16,0 0-20-16,0 4 0 15,0 0 12-15,1 1 0 0,-6 3-56 16,0 5 28-16,0-8-272 16,-4 12 164-16,14 4-76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5:44.9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A6D2844-4AC1-40A2-BE4F-E76553D08566}" emma:medium="tactile" emma:mode="ink">
          <msink:context xmlns:msink="http://schemas.microsoft.com/ink/2010/main" type="inkDrawing" rotatedBoundingBox="2844,15425 6590,15510 6587,15600 2842,15514" semanticType="underline" shapeName="Other">
            <msink:sourceLink direction="with" ref="{670B65D3-7B41-40BC-A223-F814D01B0024}"/>
          </msink:context>
        </emma:interpretation>
      </emma:emma>
    </inkml:annotationXML>
    <inkml:trace contextRef="#ctx0" brushRef="#br0">0-1 176 0,'19'-5'64'0,"-9"5"-48"0,14 5-8 16,-4-1 88-16,28 0-56 15,11 0 28-15,14 1-40 16,9 3 16-16,11 5-24 15,-1-4 0-15,24-9-12 16,30 0-8-16,5 9 4 16,9-1 12-16,20-3-8 0,24-1-4 15,-5 9 0-15,5-4 4 16,20-9-4-16,-11 8-4 16,-23 1 4-16,-10-5 12 15,9 0-8-15,-19-4 4 16,-19 0-4-16,-25 0 108 15,-19-8-64-15,-15-5 16 16,-19 0-44-16,-19 4 12 16,-16 1-20-16,-13 8 28 0,-6-9-28 0,-4 0-76 15,-15 9 32-15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6:04.8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CC7B20-BB14-4371-9E0C-3C9CE600FECF}" emma:medium="tactile" emma:mode="ink">
          <msink:context xmlns:msink="http://schemas.microsoft.com/ink/2010/main" type="inkDrawing" rotatedBoundingBox="11094,5497 16243,5505 16242,5605 11093,5597" semanticType="underline" shapeName="Other">
            <msink:sourceLink direction="with" ref="{59AC56AD-FBB8-494A-A6F9-54006D6A2934}"/>
            <msink:sourceLink direction="with" ref="{D9F32AC3-F76B-4CFE-BCD9-BC70A34E1B29}"/>
          </msink:context>
        </emma:interpretation>
      </emma:emma>
    </inkml:annotationXML>
    <inkml:trace contextRef="#ctx0" brushRef="#br0">0 90 248 0,'4'-5'92'0,"1"10"-72"0,10-10-4 16,-5 5 60-16,4 0-44 15,10-4-4-15,15 4-16 16,0-9-12-16,5 9 4 15,4-8-4-15,1 8 0 16,-5-5 52-16,-1 1-28 16,-4 4 32-16,0-4-28 15,0-1 0-15,-5 5-16 16,0 0-8-16,0 0 0 16,0 0-4-16,5-4 0 0,0 0 0 15,14-1 0-15,6 1 44 16,9 0-24-16,4 0 16 15,-3 4-20-15,-6 0-8 16,0 4-4-16,-5 0 4 0,0 5-4 16,-9-5 8-16,0-4-8 15,9 0-12-15,10-4 4 16,10-1 12-16,9 1-4 16,5 4 24-16,1 0-16 15,-6-4-4-15,10-5-4 16,5 1 4-16,5-1-4 0,5 9-20 15,-5 4 8-15,-10 5 20 16,-10-5-4-16,-14 5-4 16,5-1 0-16,-15-12 4 15,20 4-4-15,-5 0-12 16,19-4 4-16,0 4 12 16,0 0-4-16,-5 0-4 15,1 0 4-15,9-4 4 16,9 4-4-16,1 4 16 15,0 0-12-15,-10 9-12 16,-10 4 0-16,1-8-16 16,-1 0 12-16,-5-5 20 15,6-4-4-15,-1 0-20 16,-5-4 4-16,-9-1 20 16,5 5-4-16,-20-4 16 0,-5 4-16 15,1 0 4-15,-25 0-4 16,0 0-8-16,-10-4 4 15,0 4 28-15,-14 0-16 16,-5 0 12-16,4-5-16 16,-9 5-8-16,-9 5 0 15,4 8-324 1,-19 13 176-16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6:29.5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A555DE-32A2-4B9A-8F21-B8386967EA9C}" emma:medium="tactile" emma:mode="ink">
          <msink:context xmlns:msink="http://schemas.microsoft.com/ink/2010/main" type="inkDrawing" rotatedBoundingBox="11770,5303 16195,5449 16192,5554 11767,5408" semanticType="underline" shapeName="Other">
            <msink:sourceLink direction="with" ref="{59AC56AD-FBB8-494A-A6F9-54006D6A2934}"/>
            <msink:sourceLink direction="with" ref="{D9F32AC3-F76B-4CFE-BCD9-BC70A34E1B29}"/>
          </msink:context>
        </emma:interpretation>
      </emma:emma>
    </inkml:annotationXML>
    <inkml:trace contextRef="#ctx0" brushRef="#br0">0 46 156 0,'39'-13'56'0,"-30"-4"-44"0,11 4-4 0,-6 9 60 16,1 4-40-16,9 8-12 15,5 5-8-15,5-4 0 16,20 4-4-16,19 0-4 16,9 4 4-16,16 0-4 15,28-8 0-15,44 4 16 0,29 4-8 16,34-13 16-16,44 14-16 16,24-14-20-16,25 5 4 15,-5-9 12-15,4 4 0 16,-43 5 40-16,-25-14-20 15,-9 5 40-15,-34 0-36 16,-39 0 12-16,-25 0-24 16,-33-4 0-16,-34 0-8 15,-10-1 48-15,-35 5-32 16,-18 5-232-16,-20 3 116 16,-24 5-156-16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6:29.7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5E7BFC-FEE2-4CBE-BFC3-D375149CFB24}" emma:medium="tactile" emma:mode="ink">
          <msink:context xmlns:msink="http://schemas.microsoft.com/ink/2010/main" type="writingRegion" rotatedBoundingBox="13668,5518 14067,5518 14067,5566 13668,5566"/>
        </emma:interpretation>
      </emma:emma>
    </inkml:annotationXML>
    <inkml:traceGroup>
      <inkml:annotationXML>
        <emma:emma xmlns:emma="http://www.w3.org/2003/04/emma" version="1.0">
          <emma:interpretation id="{529D9DD8-BE50-463E-931C-A369C8D19513}" emma:medium="tactile" emma:mode="ink">
            <msink:context xmlns:msink="http://schemas.microsoft.com/ink/2010/main" type="paragraph" rotatedBoundingBox="13668,5518 14067,5518 14067,5566 13668,5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1AF56-54DE-4569-924E-146F5C63B5EF}" emma:medium="tactile" emma:mode="ink">
              <msink:context xmlns:msink="http://schemas.microsoft.com/ink/2010/main" type="line" rotatedBoundingBox="13668,5518 14067,5518 14067,5566 13668,5566"/>
            </emma:interpretation>
          </emma:emma>
        </inkml:annotationXML>
        <inkml:traceGroup>
          <inkml:annotationXML>
            <emma:emma xmlns:emma="http://www.w3.org/2003/04/emma" version="1.0">
              <emma:interpretation id="{C7D04AFE-E44A-4A4A-AFD1-D20B3A10428D}" emma:medium="tactile" emma:mode="ink">
                <msink:context xmlns:msink="http://schemas.microsoft.com/ink/2010/main" type="inkWord" rotatedBoundingBox="13668,5518 14067,5518 14067,5566 13668,5566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0 36 112 0,'83'-48'44'0,"-25"57"-36"0,83-1 0 0,-24-8-92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7:05.5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7187D2-1FFE-4044-A8B2-F8486944CACF}" emma:medium="tactile" emma:mode="ink">
          <msink:context xmlns:msink="http://schemas.microsoft.com/ink/2010/main" type="writingRegion" rotatedBoundingBox="214,472 24566,261 24716,17571 365,17783"/>
        </emma:interpretation>
      </emma:emma>
    </inkml:annotationXML>
    <inkml:traceGroup>
      <inkml:annotationXML>
        <emma:emma xmlns:emma="http://www.w3.org/2003/04/emma" version="1.0">
          <emma:interpretation id="{AEF44302-3C0A-42E3-8909-8836142B75FC}" emma:medium="tactile" emma:mode="ink">
            <msink:context xmlns:msink="http://schemas.microsoft.com/ink/2010/main" type="paragraph" rotatedBoundingBox="2134,461 19798,276 19816,2085 2152,2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7F8742-2D38-4A01-8CB0-1281BCCF1A61}" emma:medium="tactile" emma:mode="ink">
              <msink:context xmlns:msink="http://schemas.microsoft.com/ink/2010/main" type="line" rotatedBoundingBox="2134,461 19798,276 19816,2085 2152,2270"/>
            </emma:interpretation>
          </emma:emma>
        </inkml:annotationXML>
        <inkml:traceGroup>
          <inkml:annotationXML>
            <emma:emma xmlns:emma="http://www.w3.org/2003/04/emma" version="1.0">
              <emma:interpretation id="{D24B0A05-5980-43AA-A676-110BEF9D3BA5}" emma:medium="tactile" emma:mode="ink">
                <msink:context xmlns:msink="http://schemas.microsoft.com/ink/2010/main" type="inkWord" rotatedBoundingBox="2139,971 3635,955 3643,1790 2148,18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 80 352 0,'0'0'132'0,"0"-4"-104"0,-10-5-8 0,6 9 132 15,8 0-88-15,-4 0 60 16,0 0-68-16,0-9 36 15,0 9-52-15,0 0 16 16,0 0-36-16,10 0 0 16,-10 0-12-16,5 0 20 15,14 0-16-15,6 0-4 16,-1 0-4-16,34 0 12 16,1 0-8-16,33-13-4 15,0 9 0-15,10-9-16 16,-5 9 8-16,10-9 20 15,-10 8-8-15,1 1-12 16,-16 4 0-16,-19 4 20 16,-9 5-8-16,-15-5 24 15,-10 1-20-15,-10 8 12 16,-4-5-12-16,-10 1 0 16,0 0-4-16,-10-5 4 15,0 0-8-15,-5-4-4 16,5 13 4-16,-9-9 4 15,9 1-4-15,-15-1-20 16,11 5 8-16,-16 4 20 16,6 0-4-16,-15 8-20 15,5 9 4-15,-15 31-4 16,10 4 4-16,-15 17 8 0,11-4 0 0,4-1 0 16,9-8 0-16,-4-8 32 15,5-14-16-15,0-8 20 16,4-9-20-16,1-8 36 15,9-5-28-15,-9-12 32 16,9-1-32-16,-10-21-12 16,6-1-8-16,-10-25-4 15,4 0 0-15,-9-35 8 16,5 13-4-16,-15-21-12 16,10 13 4-16,-10-1 12 15,14 22-4-15,-13-8-12 16,18 21 4-16,-4 0-16 15,9 13 12-15,1-8 12 16,-1 12 0-16,5 1-12 16,6 12 4-16,-6 0-136 15,10 5 72-15,0 0-120 16,0 4 108-16,10 4-428 16,-1 9 284-16</inkml:trace>
          <inkml:trace contextRef="#ctx0" brushRef="#br0" timeOffset="781.0921">1477 564 476 0,'0'-5'176'0,"0"5"-136"0,0 9-12 0,0-5 76 16,0 0-64-16,0 1 8 16,5-5-28-16,-5 0 4 15,5 0-12-15,-5-5 28 16,5 1-24-16,-5-4 4 16,5 3-12-16,-10-12-16 15,5 17 4-15,-5-4-4 16,5 4 0-16,-5 0 32 15,0 4-12-15,0-4 76 16,5 13-52-16,-9-9 4 16,9 5-24-16,0-9-12 15,0 4 0-15,0-8 28 16,0 0-16-16,9-9 12 16,-4 4-16-16,-10-4-76 15,5 4 32-15,-9 1-144 16,9 8 96-16</inkml:trace>
        </inkml:traceGroup>
        <inkml:traceGroup>
          <inkml:annotationXML>
            <emma:emma xmlns:emma="http://www.w3.org/2003/04/emma" version="1.0">
              <emma:interpretation id="{DA8BDCC6-FF08-43FA-A1EE-719A782A572A}" emma:medium="tactile" emma:mode="ink">
                <msink:context xmlns:msink="http://schemas.microsoft.com/ink/2010/main" type="inkWord" rotatedBoundingBox="4579,435 7839,401 7858,2210 4598,22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97.5004">3124 253 288 0,'10'-9'108'0,"-10"9"-84"0,24 0-4 16,-14 4 84 0,5 5-60-16,9 17 132 15,-5 4-100-15,-4 26 80 16,9 5-92-16,-14 12 40 16,0 0-64-16,-20-3 8 15,5-6-32-15,-29-8 36 16,10-8-28-16,-15 0 4 15,-5-10-16-15,0-7 36 16,-4-10-24-16,9-16-4 16,15-1-12-16</inkml:trace>
          <inkml:trace contextRef="#ctx0" brushRef="#br0" timeOffset="3350.5348">3168-41 832 0,'15'-26'308'0,"-15"26"-240"0,34-9-20 0,-25 5-8 16,6 4-32-16,-5 0 24 16,14 4-20-16,-9 5-252 15,4 8 132-15</inkml:trace>
          <inkml:trace contextRef="#ctx0" brushRef="#br0" timeOffset="1831.4781">2906-490 352 0,'9'-17'132'0,"-9"17"-104"0,5-9-8 16,-5 5 112 0,0 4-76-16,0 0 60 15,0 0-72-15,-5-9 48 0,1 9-52 0,-11 0-4 16,5 9-20-16,-14 4 8 15,9 4-16-15,-33 17-12 16,9 5 0-16,-24 30 48 16,9-4-24-16,-9 26 68 15,10-5-48-15,9 31 20 16,10-1-40-16,29 27-8 16,20-18-8-16,28 0 64 15,6-17-36-15,9 9-28 16,5-13-8-16,-4-1-88 15,-15-16 52-15,4-1-48 16,-14-21 52-16,-10-13-120 16,1-14 84-16</inkml:trace>
          <inkml:trace contextRef="#ctx0" brushRef="#br0" timeOffset="5585.1203">3834 235 372 0,'-5'-4'140'0,"5"4"-112"0,5-13-4 0,-5 9 76 31,0 8-60-31,0-8 44 0,0 4-48 0,0-5 24 16,0 5-32-16,-5-8-8 15,5 8-12-15,-5-13 20 16,0 13-16-16,-5 0 4 16,10 4-8-16,-9 5 28 15,-1-1-20-15,-5 18 20 16,6 0-20-16,-11 17 36 16,10 1-28-16,-4 12 12 15,9 0-20-15,-5-9 0 16,10 1-8-16,0-9 12 15,10-13-12-15,0-9 16 16,14 0-16-16,0-17-12 16,1-4 0-16,9-13-32 15,-10-1 20-15,0-12-20 16,1 4 20-16,-6-4-8 16,-4 8 12-16,-6 5-36 15,-9 13 28-15,0 17 32 16,0 13-4-16,0 13 36 15,15-1-28-15,4 1 32 16,6 0-32-16,18-17-4 16,1-1-8-16,9-12 20 15,1 0-12-15,-10-18-4 16,-1 0-4-16,-9-17 20 0,-5 9-12 16,-9-30 12-16,-6 8-12 0,-14-22-8 15,0 9 0-15,-9-8-16 16,4 17 8-16,-5 4-4 15,10 13 0-15,-14 9-36 16,14 8 24-16,14 0-160 16,-4 9 100-16</inkml:trace>
          <inkml:trace contextRef="#ctx0" brushRef="#br0" timeOffset="6426.0921">5437-89 464 0,'0'-4'176'0,"0"4"-140"0,0-9-8 0,0 5 100 16,0 8-76-16,-5 5-20 15,-5 4-20-15,-14 13 40 16,5 9-28-16,-20 12 44 15,10 1-40-15,-15 25 28 16,10 5-28-16,-10 4 52 16,5-9-44-16,-9-4 0 15,9-8-20-15,-5-14 16 16,10-4-20-16,0-12 12 16,15-10-12-16,-1-12 20 15,10-5-20-15,10-21-12 16,5 0-4-16,15-35-60 15,9 0 36-15,5-21-92 16,0 8 64-16,5-9-16 16,-5 14 44-16,0-9-4 15,0 17 20-15,0 0 24 16,0 13-4-16,-10 0 68 0,0 14-44 16,-4 3 32-16,4 5-36 15,0 12-8-15,1 10-12 16,4 3 12-16,0 10-12 0,0 7 4 15,0 1-4-15,1 9 20 16,-6 4-16-16,-5 17 12 16,6 0-12-16,-6 22-8 15,0-5 0-15,-9 1 28 16,5-5-16-16,-6-9 20 16,6-12-20-16,-15-9-24 15,5-9 0-15,-10-13-188 16,-5 0 104-16,-4-17-488 15,-1 0 324-15</inkml:trace>
          <inkml:trace contextRef="#ctx0" brushRef="#br0" timeOffset="6638.9533">5165 438 476 0,'-24'-21'176'0,"24"21"-136"0,-20-9-12 15,15 5 188 1,10 4-124-16,0-5 36 15,5 5-80-15,9-4 8 16,5 0-36-16,15-5 0 16,10 1-12-16,9-1 12 15,5 9-12-15,-4-13 16 16,-11 13-16-16,-14-9-40 16,-5 9 20-16,-19-8-208 15,-5-1 120-15</inkml:trace>
          <inkml:trace contextRef="#ctx0" brushRef="#br0" timeOffset="7086.8805">5141-145 184 0,'0'-21'68'0,"0"21"-52"0,-15-9-4 0,15 9 196 16,0 0-116-16,0-9 148 15,0 1-136-15,0 3 52 16,0 5-92-16,-10-8 28 15,20 16-56-15,-10-8 0 16,0 0-24-16,0 0 28 16,15 5-24-16,9 3 32 15,0 1-32-15,20-13 4 16,-5 8-12-16,19-8 12 16,10 4-12-16,-10-9 24 0,6 5-20 15,-11-9 12-15,-14 9-12 16,-10-9 44-16,5 4-28 0,-19-4 20 15,-6 9-28 1,-9-1-116-16,0 5 52 0,-9 5-364 16,4 3 228-16</inkml:trace>
        </inkml:traceGroup>
        <inkml:traceGroup>
          <inkml:annotationXML>
            <emma:emma xmlns:emma="http://www.w3.org/2003/04/emma" version="1.0">
              <emma:interpretation id="{A1D7CC39-9003-4B67-A636-BAC687DFF9B0}" emma:medium="tactile" emma:mode="ink">
                <msink:context xmlns:msink="http://schemas.microsoft.com/ink/2010/main" type="inkWord" rotatedBoundingBox="8548,541 12785,497 12801,2069 8565,21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860.1329">6423 378 456 0,'-10'-9'168'0,"10"9"-128"0,0 0-16 0,0 0 140 16,0 0-96-16,10 0-8 16,0 5-40-16,14-5 20 15,10 0-24-15,10-5 20 16,4-3-20-16,16-5 20 15,-1 4-24-15,15 0-4 16,-10 5-4-16,-15 4 4 16,-9 9-4-16,-25-5 8 15,-9 13-8-15,-25 5-36 16,1-5 16-16</inkml:trace>
          <inkml:trace contextRef="#ctx0" brushRef="#br0" timeOffset="9128.3759">6715 88 464 0,'-5'-8'176'0,"5"8"-140"0,0 0-8 0,0 0 56 16,0 0-52-16,0 0 40 16,10 17-40-16,-6 5 16 15,11 4-28-15,-15 30 8 16,5 4-16-16,-10 14 56 15,5-1-40-15,-15-8 16 16,6-5-28-16,4-8 36 16,0-4-28-16,-10-14-24 15,11-4 0-15,-1-8-52 16,10-5 24-16,-1-17-336 16,16 0 200-16</inkml:trace>
          <inkml:trace contextRef="#ctx0" brushRef="#br0" timeOffset="9653.5088">7419 54 632 0,'10'-13'236'0,"-10"13"-184"0,34-4-16 16,-10-1 16-1,5 1-36-15,25-5 48 16,4 9-36-16,20-4-4 15,-5 4-16-15,9 0 4 16,-19 0-8-16,1 0 32 0,-16 0-20 16,-9 0 32-16,-10 0-32 0,-9-4 92 15,-1 4-60-15,-14-5 20 16,0 5-36-16,-5-4-20 16,0 4-8-16,-5-4-16 15,5 8 8-15,-10-4-16 16,10 9 12-16,-5-1-4 15,5 10 4-15,-14 3-20 16,-1 5 16-16,-9 22 32 16,4 3-12-16,-4 27-8 15,0-4-4-15,-10-5 12 16,5 0-4-16,4-13 8 16,-4 0-8-16,0-26 24 15,10 1-16-15,-15-14 32 16,5-9-28-16,-5-16 20 15,9-9-20-15,-19-22-16 16,10 0-4-16,-4-17-16 16,4 0 12-16,-5-14 12 15,19 23 0-15,-9-5-12 16,10 18 4-16,9-5-16 16,5 8 12-16,5 1-40 15,10 13 28-15,9 0-212 16,1 4 128-16</inkml:trace>
          <inkml:trace contextRef="#ctx0" brushRef="#br0" timeOffset="10434.6763">8648-76 520 0,'0'-30'192'0,"0"30"-152"0,25-8-8 0,-11 3 52 15,6 1-52-15,4-5 76 16,5 5-60-16,5-5 0 15,5 9-28-15,14-8 4 16,-4 8-12-16,4-9 0 16,-4 9-4-16,-10 0 12 15,0 0-12-15,-20 0-4 16,1 9 0-16,-25-9 12 16,5 13-8-16,-29 4-28 15,4 0 8-15,-14 5-84 16,10 4 56-16,-5-5-20 15,10 1 36-15,-5-5 4 16,9 5 12-16,-4-5 0 16,5 0 0-16,-10 1-64 15,14 3 40-15,-9-4-84 0,9 5 64 0,-4 0 20 16,9-1 16-16,-5 9 8 16,6 1 0-16,-6 7 52 15,10 1-24-15,-5 9 44 16,6 4-36-16,-1 4 4 15,10 0-20-15,-1-4 12 16,1 0-16-16,-5-9-4 16,5-4 0-16,-5-13 12 15,0 4-8-15,-14-4 4 16,4-13-4-16,-19-5 20 16,0 10-16-16,-20-14 12 15,5 0-12-15,-14-8 28 16,14 4-24-16,-4-4 108 15,9 4-68-15,5-9 72 16,14 9-72-16,1 0-32 16,9 0-12-16,10 0-40 15,15 0 16-15,19 0 40 16,5 0-16-16,19 0 8 16,5 0-12-16,0 0-24 15,-4 9 8-15,-6-5-112 16,-4 0 68-16,-11-8-48 15,-8 8 56-15,-11-4-100 16,0 0 84-16</inkml:trace>
          <inkml:trace contextRef="#ctx0" brushRef="#br0" timeOffset="10869.936">8745 222 456 0,'-9'-8'168'0,"9"8"-128"0,-5-9-16 0,0 0 112 16,0 18-80-16,-5-18 40 15,1 9-56-15,-11-4-24 16,6 4-8-16,-15-4 24 15,4 8-16-15,-9 0 32 16,10 14-32-16,-5 3 32 16,9 10-32-16,6 7 4 15,14 6-12-15,14 3 12 16,16-4-12-16,18-4 16 16,10 0-16-16,10-17-20 15,-4-5 4-15,-1-17-48 16,-5 0 28-16,-14-22 16 15,-10 5 8-15,-24-22 12 16,-10 5-4-16,-25-14 8 16,1 5-8-16,-15-5 52 15,10 10-32-15,-10 3-12 0,20 9-4 16,14 0-132-16,10 13 68 0</inkml:trace>
          <inkml:trace contextRef="#ctx0" brushRef="#br0" timeOffset="11499.6913">9528-404 280 0,'-15'-8'104'0,"15"8"-84"0,-5-9 0 15,5 5 144 1,5 4-92-16,-5-5 16 16,0 5-52-16,0-8 8 0,5 8-24 0,-5-5 16 15,5 5-20-15,-5-4 36 16,5 4-28-16,-5-4 32 15,9 8-32-15,1-4 20 16,0 9-24-16,4-5 0 16,1 9-12-16,4 8 4 15,6 5-8-15,-1 22 8 16,5-1-8-16,0 18 16 16,0 0-12-16,-9 30 32 15,-1-4-24-15,-14 34-4 16,0 0-8-16,-15-4 20 15,1-17-12-15,-25-5 4 16,0-13-8-16,-25 1 36 16,11-14-20-16,-25 1 4 15,-5-14-16-15,-5-12 12 16,15-1-16-16,15-25-180 16,9-5 96-16</inkml:trace>
          <inkml:trace contextRef="#ctx0" brushRef="#br0" timeOffset="13092.229">10222 352 540 0,'0'0'200'0,"0"0"-156"0,10 9-12 0,5-9 140 16,-6 8-100-16,16-8 76 15,4 0-84-15,15 0-16 16,4-8-32-16,20 3 24 16,-9 1-24-16,-1 0-92 15,5 8 40-15</inkml:trace>
          <inkml:trace contextRef="#ctx0" brushRef="#br0" timeOffset="12928.1719">10344 132 612 0,'0'-13'228'0,"-5"13"-180"0,5 0-12 0,0 0 72 15,10 0-68-15,-1 0 44 16,11 8-48-16,4-8-20 16,0 0-8-16,10 5 0 15,-4-1-4-15,9 0-80 16,-15 1 40-16,-10 3-284 15,-4 1 176-15</inkml:trace>
        </inkml:traceGroup>
        <inkml:traceGroup>
          <inkml:annotationXML>
            <emma:emma xmlns:emma="http://www.w3.org/2003/04/emma" version="1.0">
              <emma:interpretation id="{8BBFAE71-31FD-4361-ACF3-F813FF23581B}" emma:medium="tactile" emma:mode="ink">
                <msink:context xmlns:msink="http://schemas.microsoft.com/ink/2010/main" type="inkWord" rotatedBoundingBox="13688,407 15332,390 15348,1878 13704,18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323.4808">11957 145 548 0,'-10'0'204'0,"10"0"-156"15,10 8-16-15,-5-8 132 16,9-4-96-16,11 4 80 16,4 0-88-16,34 0-12 15,0 0-32-15,29 0 24 16,1 4-24-16,23-8-24 16,-4 0 4-16,19-1 36 15,-19 5-20-15,-10-8 0 16,-15 12-8-16,-19-8 4 15,-14 4-4-15,-25-5 52 0,0 1-32 16,-24-5-56-16,5 9 20 16</inkml:trace>
          <inkml:trace contextRef="#ctx0" brushRef="#br0" timeOffset="14850.569">12807 516 228 0,'0'-13'84'0,"0"13"-64"15,0-13-8-15,0 4 100 16,0 9-64-16,0-8 132 16,-10-1-104-16,1-4 52 15,4 9-72-15,-15-5-8 16,6 5-28-16,-20 4 16 16,9 4-24-16,-9 1 32 15,10 3-28-15,-15 1 40 16,10 4-32-16,-24 4 40 15,9 0-36-15,-19-4 28 16,14 13-28-16,-9-4 0 0,14 12-16 0,-4-3 0 31,9 3-4-31,10 1-8 0,14-5 4 16,5 0-4-16,15-4 0 0,19-4 16 16,6-1-8-16,18-3 40 15,1-1-24-15,-1-4-12 16,-4 4-8-16,-10-8-48 15,0 4 24-15,-19-9-48 16,9 0 40-16,-14-4-28 16,-5 0 32-16,-5-4-132 15,4 0 88-15</inkml:trace>
          <inkml:trace contextRef="#ctx0" brushRef="#br0" timeOffset="15118.325">12141 766 364 0,'-4'-12'132'0,"4"12"-100"16,14-5-12-16,-9 1 96 16,5 8-68-16,4-4 132 15,1 0-104-15,4 0 52 16,1 5-72-16,9-1 28 15,0 0-48-15,10 0 0 16,5-4-24-16,4 5 12 16,-4 8-16-16,-5-9 24 0,-5 0-20 0,0-4-196 15,0 5 96-15,-20-5-388 16,6 0 268-16</inkml:trace>
          <inkml:trace contextRef="#ctx0" brushRef="#br0" timeOffset="13992.5551">12452-248 464 0,'30'8'176'0,"-30"-8"-140"0,63-4-8 0,-34 0 48 15,5-1-48-15,24-8 52 16,0 0-48-16,15-4 12 16,-5 4-28-16,-9-17 0 15,-11 13-8-15,-14-9 72 16,-9 8-44-16,-30-7 32 15,0 7-40-15,-29-8 0 16,5 9-16-16,-20-4 20 16,5 8-20-16,-4-5-12 15,9 10-4-15,0-1-16 16,10 0 12-16,0 9 4 16,9 5 4-16,-9 3 24 15,5 5-12-15,-5 18 12 16,9 3-12-16,-4 18 0 15,9 4-4-15,-4 4 12 0,0 1-12 16,4-1-12-16,0-8 0 0,-4-4 40 16,14-9-24-16,0-5-44 15,5-4 16-15,0-8-260 16,-5 0 152-16</inkml:trace>
          <inkml:trace contextRef="#ctx0" brushRef="#br0" timeOffset="13560.2805">11578-166 280 0,'-15'-9'104'0,"15"9"-84"0,-9 9 0 16,4-9 224-1,10 0-136-15,-5 0 96 16,9 8-116-16,-9 1 56 16,5 4-84-16,0-4 4 15,10-1-40-15,9 5 12 16,-10-4-20-16,11-1 20 16,-1 1-24-16,5-9 32 15,0 0-28-15,1 0-4 16,-6 9-8-16,-5-5-128 0,-4 0 68 0,-5 1-172 15,-1-1 128-15</inkml:trace>
        </inkml:traceGroup>
        <inkml:traceGroup>
          <inkml:annotationXML>
            <emma:emma xmlns:emma="http://www.w3.org/2003/04/emma" version="1.0">
              <emma:interpretation id="{DA280BF5-9408-4612-ADBC-E5207D64E68E}" emma:medium="tactile" emma:mode="ink">
                <msink:context xmlns:msink="http://schemas.microsoft.com/ink/2010/main" type="inkWord" rotatedBoundingBox="17304,747 19802,721 19812,1672 17313,169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3819.5667">17661-19 280 0,'-20'-18'104'0,"20"18"-84"0,-10 0 0 16,1 0 32 0,-1 0-32-16,-24 0 0 15,5 0-12-15,-34 0 28 16,4 9-20-16,-38 0-32 15,20-1 8-15,-55 1 20 16,11-1-8-16,-44-3 36 16,24 8-24-16,-39-13 100 15,20 4-64-15,-25-4 100 16,34 0-88-16,11 0-12 0,38 0-32 16,9-4-8-16,25 4-4 15,15-5-8-15,19 10 4 0,14-5-40 16,15 0 20-16,15 0-188 15,10 8 112-15,28-3-284 16,6-1 208-16</inkml:trace>
          <inkml:trace contextRef="#ctx0" brushRef="#br0" timeOffset="84134.7033">17374 171 280 0,'53'0'104'15,"-53"0"-84"-15,54 4 0 0,-40 0 12 16,1 0-20-16,-20 1 136 16,-5 3-80-16,-38 5 40 15,-1 0-64-15,-43 5-16 16,9-1-16-16,-67 0 8 15,14 0-12-15,-39 1 24 16,24-1-20-16,-33-13 32 16,28 5-28-16,1-13 48 15,28 4-36-15,11 4-4 16,33-4-16-16,1 0-40 0,28 0 16 16,10 9-172-16,20-1 108 15</inkml:trace>
          <inkml:trace contextRef="#ctx0" brushRef="#br0" timeOffset="84720.6321">15708-218 208 0,'-83'17'76'0,"83"-17"-60"15,-63 35-4-15,29-22 72 16,0 4-48-16,-15 0 84 16,10 0-68-16,-4 1 28 15,-1 8-48-15,5-9 16 16,5 0-28-16,-5-4 16 15,20 9-20-15,-1-5-24 16,15-4 0-16,5 17 20 16,10-4-4-16,14 13-4 15,15 8 0-15,10 18 4 16,-1-4-4-16,6 16-4 16,-1-7 4-16,6-6-4 0,-6-8 0 15,-4-12 32-15,-6-14-16 0,-4-4 48 31,0 0-36-31,-10-13 20 0,-4 0-28 0,-11-13 80 16,1 4-56-16,-1-21 12 16,1 4-32-16,-1-35 32 15,6 5-32-15,4-30 12 16,-9-1-20-16,9-12 20 16,0 17-24-16,-9-5-32 15,4 22 12-15,-14-12 20 16,5 21-8-16,-10-5 44 15,5 18-24-15,0 0-76 16,-1 12 28-16,6 5-80 16,0 9 60-16,4 8-148 15,1 5 108-15</inkml:trace>
        </inkml:traceGroup>
      </inkml:traceGroup>
    </inkml:traceGroup>
    <inkml:traceGroup>
      <inkml:annotationXML>
        <emma:emma xmlns:emma="http://www.w3.org/2003/04/emma" version="1.0">
          <emma:interpretation id="{A5527E25-40DD-4C12-A93A-EF6F28E6B43A}" emma:medium="tactile" emma:mode="ink">
            <msink:context xmlns:msink="http://schemas.microsoft.com/ink/2010/main" type="paragraph" rotatedBoundingBox="2852,2618 16952,2449 16969,3800 2868,3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53915C-4696-4463-A2F7-28B2CE3C5684}" emma:medium="tactile" emma:mode="ink">
              <msink:context xmlns:msink="http://schemas.microsoft.com/ink/2010/main" type="line" rotatedBoundingBox="2852,2618 16952,2449 16969,3800 2868,3969"/>
            </emma:interpretation>
          </emma:emma>
        </inkml:annotationXML>
        <inkml:traceGroup>
          <inkml:annotationXML>
            <emma:emma xmlns:emma="http://www.w3.org/2003/04/emma" version="1.0">
              <emma:interpretation id="{7F980DC5-EA45-42FE-86B4-C1C531D93E6A}" emma:medium="tactile" emma:mode="ink">
                <msink:context xmlns:msink="http://schemas.microsoft.com/ink/2010/main" type="inkWord" rotatedBoundingBox="2853,2690 7264,2637 7275,3551 2864,360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516.246">1584 2015 228 0,'5'-9'84'0,"-5"9"-64"0,10-9-8 0,0 5 116 16,-10 4-72-16,9-4 60 16,11 4-72-16,4 4 92 15,0 9-76-15,10 13 76 16,5 8-76-16,10 14 12 15,4-1-40-15,5 5 12 16,-4-4-24-16,-1-1-8 16,-9 1-8-16,-10-14 12 15,-5 1-8-15,0-1 40 16,-14-12-24-16,0-9 12 16,4 0-20-16,-19-17-272 15,15-1 140-15</inkml:trace>
          <inkml:trace contextRef="#ctx0" brushRef="#br0" timeOffset="29789.0535">2153 2028 436 0,'-10'4'160'0,"10"-4"-124"0,0 21-8 16,-10-8 116-16,5 5-84 15,-9 12 72-15,4 0-76 0,-19 9 40 16,0 0-56-16,-25 0 8 16,11 0-32-16,-25 8 28 15,9 1-28-15,-9-1 4 16,20-4-12-16,-1-4 20 16,20-9-16-16,5-17-84 15,9 0 40-15,15-13-608 16,10 0 356-16</inkml:trace>
          <inkml:trace contextRef="#ctx0" brushRef="#br0" timeOffset="28029.6267">710 1799 312 0,'0'-9'112'0,"5"5"-84"0,-5 4-12 0,4 0 72 16,6 0-52-16,-5 0 40 16,0 0-44-16,0 0 16 15,-5 4-28-15,9-4 36 16,6 0-32-16,4-4 32 16,11-1-32-16,18-8-12 15,6 0-8-15,18 0-4 16,1 5 0-16,-5-1 0 15,0 9 0-15,-9 5 8 16,-1 3-4-16,-14 1-12 16,-15 4 4-16,5 0 28 15,-10 0-12-15,-4-5 24 16,-6 1-24-16,-4-5 24 16,0 5-24-16,-10-9 24 15,0 0-24-15,-10-4-12 16,10 4-4-16,0-5 20 15,0 5-8-15,0-4-20 16,0 8 4-16,-10-4 12 16,10 9 0-16,-14 0-12 15,14-1 4-15,-20 5 4 16,15 4 0-16,-14 9 0 0,4 9 0 0,-9 8-12 16,5 5 8-16,-6 12 20 15,1-4-8-15,-15 13-4 16,0 0 0-16,-9 9 20 15,9-9-12-15,-5-4 24 16,15-9-24-16,-5-8 24 16,10-18-24-16,-6-13 12 15,16-8-12-15,-1-27 20 16,6-3-20-16,-1-22-4 16,5 0-4-16,-5-14-4 15,10 19 0-15,-9-19 0 16,4 14 0-16,-15 0 8 15,11 4-4-15,-6-8-4 16,0 16 4-16,6-16-4 16,-6 17 0-16,5-9 0 15,10 13 0-15,-9-9-12 16,9 9 8-16,5-8-24 16,4 8 16-16,1 0-180 15,5 9 104-15,-1 4-408 16,1 9 272-16</inkml:trace>
          <inkml:trace contextRef="#ctx0" brushRef="#br0" timeOffset="33825.0867">2658 1872 464 0,'-24'-9'176'0,"24"5"-140"0,-10 0-8 16,0-1 136 0,20 10-96-16,-10-10 8 15,14 5-48-15,11-8-16 16,4 8-8-16,20-4 28 15,-1 8-16-15,15-4-12 16,0 0-8-16,15 0 40 16,-5-4-24-16,10 4-20 15,-11 0 4-15,-3 0-8 16,-11 4 4-16,-14-4 24 0,-6 4-8 16,-13-4 92-16,-6 0-52 0,-14 0-4 15,-5 0-28-15,-15 0-12 16,6 9 0-16,-16-1-4 15,11 5 0-15,-10 13 0 16,4 0 0-16,-19 17-20 16,10 5 12-16,-15 12-4 15,10-4 4-15,-9 1 8 16,9-1 0-16,-5 0 8 16,14-9-4-16,-4 1 8 15,10-9-8-15,-1-9 24 16,6-8-16-16,-6-14 32 15,11 1-28-15,-6-18 12 16,5-4-16-16,-4-17 0 16,9 4-4-16,-14-17 4 15,4 8-8-15,-9-16 8 16,9 7-8-16,-9-7-12 16,4 7 4-16,-4-3 12 15,0 8-4-15,9 0-36 16,6 13 16-16,-1 0-12 15,10 9 16-15,10 4 8 16,4 9 4-16,10 4-292 16,1 8 160-16</inkml:trace>
          <inkml:trace contextRef="#ctx0" brushRef="#br0" timeOffset="34279.9259">4140 1971 624 0,'-49'-4'228'0,"49"4"-176"0,-29 26-16 16,5-9 132-1,9 1-100-15,-24 16 36 16,0 1-64-16,-9 8 20 16,9 0-32-16,-10 0 8 15,10-4-20-15,-14-4 20 16,14-1-24-16,-9-8 12 16,9-4-12-16,-5-9-164 0,10-5 80 15,19-8-492-15,11-8 316 0</inkml:trace>
          <inkml:trace contextRef="#ctx0" brushRef="#br0" timeOffset="34069.7309">3503 2019 548 0,'10'9'204'0,"-10"-9"-156"0,34 38-16 0,-15-16 88 15,1 4-72-15,9 4 0 16,5 0-32-16,10 1 24 16,-1-6-24-16,6-3 12 15,5-5-16-15,-6-4 0 16,-9 0-4-16,0-8-24 15,-5 3 8-15,-10-8-496 16,0 0 272-16</inkml:trace>
          <inkml:trace contextRef="#ctx0" brushRef="#br0" timeOffset="34757.1007">4737 1764 528 0,'44'-39'196'0,"-44"39"-152"0,15 0-12 0,-20 5 132 15,0 12-96-15,-19 9 36 16,14 8-64-16,-24 22 48 15,-5 5-52-15,0 12-8 16,-5 1-16-16,10 3-12 16,0-12 4-16,0 0 12 15,0-5-8-15,0-3 4 16,5-10-4-16,-5-8 20 16,10-9-16-16,-5-17 32 15,4-4-28-15,16-26-4 16,14-1-8-16,14-21-84 15,5 5 44-15,1-18-152 16,13 5 104-16,1-23 4 16,10 14 48-16,-10-13 20 15,9 17 12-15,-14-4 32 16,15 17-16-16,-15 9 108 16,0 13-68-16,-10 17 56 15,1 8-68-15,4 18 60 0,0 5-64 0,0 12-16 16,0 0-16-16,0 4 24 15,0 1-16-15,1-5 12 16,-6 0-16-16,-5-8 20 16,-4-1-20-16,-10-3 24 15,5-5-24-15,-20-5-180 16,0-4 92-16,-14-8-308 16,4 0 216-16</inkml:trace>
          <inkml:trace contextRef="#ctx0" brushRef="#br0" timeOffset="34939.04">4460 2291 560 0,'-29'-9'208'0,"29"9"-164"0,5-4-8 0,0 0 120 16,0 8-92-16,5-4 96 16,9 0-92-16,10-4 12 15,10 4-48-15,10-5 4 16,4 1-20-16,-4 0-16 15,-6 8-4-15,-4-8-200 16,0 4 112-16</inkml:trace>
          <inkml:trace contextRef="#ctx0" brushRef="#br0" timeOffset="35209.7716">4514 1768 592 0,'-24'-17'220'0,"24"17"-172"0,0-4-12 0,0-1 120 15,9 10-92-15,1-10 96 16,9 5-92-16,25-4 36 16,5-4-60-16,28-1-8 15,-4 5-20-15,0-9 8 16,0 17-16-16,-15-8 32 15,-4 8-24-15,-20-4-208 16,-5 4 104-16,-19 1-664 16,9 8 420-16</inkml:trace>
        </inkml:traceGroup>
        <inkml:traceGroup>
          <inkml:annotationXML>
            <emma:emma xmlns:emma="http://www.w3.org/2003/04/emma" version="1.0">
              <emma:interpretation id="{37CDC540-08BB-4F7B-9726-8B9B48BA3079}" emma:medium="tactile" emma:mode="ink">
                <msink:context xmlns:msink="http://schemas.microsoft.com/ink/2010/main" type="inkWord" rotatedBoundingBox="7991,3036 8452,3030 8455,3267 7994,327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944.4025">5860 2304 580 0,'-10'4'216'0,"10"-4"-168"0,14 5-12 0,-4-5 112 16,0 0-88-16,19-9 8 16,15 9-40-16,4 0 8 15,11-9-20-15,9 1-16 16,-15 12-4-16,1-13-192 15,-16 14 108-15,-18 3-344 16,-6-8 244-16</inkml:trace>
          <inkml:trace contextRef="#ctx0" brushRef="#br0" timeOffset="35719.2881">5976 2092 508 0,'-10'0'188'0,"10"0"-148"0,5-17-8 0,0 17 148 16,0 0-104-16,5 0 76 15,-1 0-88-15,11 0 44 16,-1 0-64-16,11 0-20 15,4 0-16-15,4 0 16 16,6 0-12-16,-10 0 12 16,0 9-12-16,-14-9-68 15,-6 8 28-15</inkml:trace>
        </inkml:traceGroup>
        <inkml:traceGroup>
          <inkml:annotationXML>
            <emma:emma xmlns:emma="http://www.w3.org/2003/04/emma" version="1.0">
              <emma:interpretation id="{3B9A19C5-2FC8-4D10-A5D5-62CBE4B38EF9}" emma:medium="tactile" emma:mode="ink">
                <msink:context xmlns:msink="http://schemas.microsoft.com/ink/2010/main" type="inkWord" rotatedBoundingBox="9032,2565 13907,2506 13923,3837 9048,389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076.7849">11257 2192 436 0,'-5'-9'160'0,"5"9"-124"0,-9-4-8 0,9 4 168 15,0 4-112-15,-10-4-8 16,20 0-48-16,-1 0 40 15,6 9-36-15,19-9 72 16,5 8-56-16,19-8 20 16,0 9-40-16,15-5 44 15,-10 1-40-15,-9-1 4 16,-10-4-24-16,-5 0 0 16,-20 0-4-16,-4 0 28 15,-6 0-20-15,-18 0 12 16,9 0-16-16,0 0-8 15,0 8 0-15,-10-8-180 16,5 0 96-16,5 0-452 16,0 9 296-16</inkml:trace>
          <inkml:trace contextRef="#ctx0" brushRef="#br0" timeOffset="37428.3247">7016 1695 340 0,'-10'-9'128'0,"10"9"-100"0,-5 0-8 0,0-8 104 15,5 8-72-15,-4-5 40 16,4 5-52-16,-5-4 40 16,0 8-48-16,-5-4 28 15,10 0-32-15,-10 0 52 16,10 0-44-16,-9 0 20 15,4 5-36-15,-5 3 44 16,5-8-36-16,-4 5 12 16,4-1-24-16,0-4 20 15,5 0-24-15,10 0 4 16,4 9-8-16,20-5 4 16,10 5-8-16,19-1-4 15,0-8 4-15,5 5 4 16,0-1-4-16,5-4 8 15,-5 0-8-15,-5 0 24 0,-4 4-16 16,-11 0-32-16,-4 1 12 16,-10-1-8-16,-10 0 8 0,-14-4 44 15,0 0-24-15,-10 0 8 16,0 0-12-16,0 0-32 16,0 0 12-16,0 0 12 15,0 0 4-15,0 0 8 16,0 0-8-16,0 5-4 15,0 3 4-15,-5 1-16 16,0 4 8-16,-5 0 12 16,0 0-4-16,-9 9-20 15,9-1 8-15,-14 18 4 16,5 0 4-16,-6 8 0 16,1 1 0-16,-15 8-20 15,15-4 12-15,-5 4 4 16,0-4 4-16,-1 4 16 15,11-17-8-15,-5 0 4 16,4 0-4-16,-4-14 4 16,0 6-8-16,4-23 16 15,11 1-12-15,-11-13 24 16,10-1-20-16,-4-12-4 16,9-9-4-16,-10-8-4 15,6 8 0-15,-11-13 0 16,10 9 0-16,-14-14 0 15,5 10 0-15,-10-14-12 16,9 5 8-16,-9-22-4 16,5 14 0-16,-5-14 16 0,4 17-4 15,1-8-12-15,9 22 4 0,-4-1-4 16,9 13 0 0,1-4 0-16,9 18 0 0,4-1 0 15,6 9 0-15,10 0-196 16,9 9 112-16,5 4-384 15,0 8 264-15</inkml:trace>
          <inkml:trace contextRef="#ctx0" brushRef="#br0" timeOffset="38029.3867">8299 1604 372 0,'-10'0'140'0,"10"0"-112"0,-15 9-4 0,5 0 76 16,6-9-60-16,-11 8 44 16,0 1-48-16,-9 4 52 15,10-5-52-15,-16 18 44 16,11 5-44-16,-20 16 44 16,10 9-48-16,-10 22 36 15,5-9-36-15,-14 4 16 16,14-3-28-16,-5 7 0 15,14-8-12-15,6 9 4 16,14-4-8-16,20-5 24 16,-1-9-16-16,15-4 40 15,1-8-28-15,-1-9 4 16,0-9-16-16,-5-9-60 16,0 1 24-16,1 0-120 15,-6-14 80-15,-4-8-204 16,9 0 152-16</inkml:trace>
          <inkml:trace contextRef="#ctx0" brushRef="#br0" timeOffset="38690.2063">8337 1872 560 0,'-9'-9'208'0,"9"9"-164"0,-10-13-8 0,10 5 112 16,0 8-88-16,0-9 36 15,10 9-56-15,14-8 4 16,0-1-28-16,15 5 0 16,15-1-8-16,9-3-16 15,5 8 4-15,0 0 20 16,-5 8-8-16,-5-3-12 15,-4 3 0-15,-6 1 4 16,-14 0 0-16,-9-5 0 16,-1 4 0-16,-10-3 88 15,-4 3-48-15,-10-3 8 16,0 3-28-16,-10-3-12 16,10 3-4-16,-9 5-4 15,4 0 0-15,-5 9-12 16,0-1 8-16,-9 10 4 15,9 3 0-15,-9 5 0 16,4 4 0-16,-9 0-20 16,0 1 12-16,-1-1 4 15,6-4 4-15,-5 0 8 16,9-1-4-16,-4-7 8 0,4-5-8 16,-4-9 40-16,9 0-20 0,-5-17 4 15,6 4-16-15,-16-29 12 16,11 12-16-16,-15-26 4 15,9 13-4-15,-24-17 4 16,10 4-8-16,-14-13-20 16,4 13 8-16,-9-13 12 15,24 9 0-15,-10 0 68 16,14 0-40-16,-9 4-4 16,15 9-16-16,4 8-12 15,10 5 4-15,1-1-24 16,4 14 12-16,4 8-12 15,11 14 8-15,0-1-300 16,-6 5 172-16</inkml:trace>
          <inkml:trace contextRef="#ctx0" brushRef="#br0" timeOffset="38919.6927">9178 2192 756 0,'0'8'280'0,"0"-8"-216"0,10 0-20 0,-6 0 4 16,6 0-36-16,5-4 12 15,4 4-12-15,-4 0-412 16,4 4 216-16</inkml:trace>
          <inkml:trace contextRef="#ctx0" brushRef="#br0" timeOffset="39456.2045">9931 1889 340 0,'-24'-13'128'0,"24"13"-100"0,-5 13-8 0,-5-4-20 16,10 4-4-16,-10 17 92 15,1 5-48-15,-16 12 8 16,6 1-28-16,-10-1 48 16,9-4-36-16,-9 1 100 15,5-1-76-15,-5-9 80 16,9 5-76-16,-14-22 40 15,10 5-60-15,0-13 16 16,9 4-36-16,1-18 0 16,9 1-12-16,10-13-8 15,4-1 4-15,11-20-16 16,4 12 8-16,10-30-40 0,5 12 24 0,5-12 8 31,-1 9 8-31,1-1-16 0,0 1 12 0,-10 8-12 16,-5 13 8-16,0 4 52 15,-5 9-20-15,-4 9 68 16,-1 8-48-16,6 9 8 16,-1 9-28-16,5 12 24 15,0 5-28-15,-5 9 12 16,1-1-16-16,-6 1 12 16,5-1-16-16,-9-8 16 15,-5 0-16-15,-1-4 4 16,1-5-4-16,-5-4 28 15,-5-5-20-15,0-3-100 16,10-1 40-16,-10-4-316 16,5-4 200-16</inkml:trace>
          <inkml:trace contextRef="#ctx0" brushRef="#br0" timeOffset="39954.8993">9678 1717 528 0,'-5'-13'196'0,"5"13"-152"0,20-13-12 0,-6 8 176 16,-4 5-120-16,14-8 132 16,-4 8-128-16,9-13 44 15,15 13-80-15,-1-5-32 16,11 5-16-16,-1-4 8 15,1 8-8-15,-6-4-4 16,-4 5 0-16,0-5-4 16,-5 0 0-16</inkml:trace>
          <inkml:trace contextRef="#ctx0" brushRef="#br0" timeOffset="39669.0325">9703 2274 808 0,'-15'-9'300'0,"15"9"-232"0,5-9-20 16,5 5 72-1,9 4-76-15,20-9 8 16,9 9-32-16,20-13-4 16,-4 9-8-16,4 0 20 0,-15 4-16 0,-14-4-128 15,-10 4 64-15,-5-9-300 16,-14 9 196-16</inkml:trace>
          <inkml:trace contextRef="#ctx0" brushRef="#br0" timeOffset="40310.4457">10592 1561 332 0,'0'0'120'0,"0"0"-92"0,34 13-8 0,-10 0 184 16,0 4-116-16,20 31 124 16,0-1-124-16,4 44 104 15,1 13-108-15,-20 8-8 16,-5-4-48-16,-33 17 8 16,-16-13-20-16,-33 5 44 15,-10-18-32-15,-29-8 28 16,14-13-28-16,-19-18-8 15,5-12-12-15,5-18-480 16,9-8 256-16</inkml:trace>
        </inkml:traceGroup>
        <inkml:traceGroup>
          <inkml:annotationXML>
            <emma:emma xmlns:emma="http://www.w3.org/2003/04/emma" version="1.0">
              <emma:interpretation id="{DF2B07C7-5F6E-46FF-B1DE-FDE3C1C8CC77}" emma:medium="tactile" emma:mode="ink">
                <msink:context xmlns:msink="http://schemas.microsoft.com/ink/2010/main" type="inkWord" rotatedBoundingBox="14405,2480 16952,2449 16965,3522 14418,35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2413.3389">13337 1578 632 0,'29'-17'236'0,"-29"17"-184"0,39 0-16 16,-20-4 104 0,5 4-84-16,1 0 32 15,-1 8-52-15,-5 1-32 16,-4 8-4-16,-15 1 44 15,-5-1-24-15,-19 4 24 16,4 1-24-16,-14-5 52 0,10 5-40 0,-10-9 64 16,10 0-56-16,0-5 20 15,14 1-40-15,10 0 16 16,10-1-20-16,14-8 28 16,5 5-28-16,24-14 20 15,6 9-20-15,14-9-148 16,-5 9 68-16</inkml:trace>
          <inkml:trace contextRef="#ctx0" brushRef="#br0" timeOffset="42953.7756">14478 1626 496 0,'-9'0'184'0,"9"0"-140"0,-10 9-16 0,5-5 120 15,0 4-88-15,-14 10 64 16,4 3-72-16,-14 18 4 16,5 0-32-16,-15 22-12 15,5 3-8-15,-10 5 12 16,5 1-8-16,-4-10 60 16,4-8-40-16,0-13 24 15,5-5-32-15,0-8 28 16,14 0-32-16,-4-13 40 15,10 0-32-15,9-13 4 16,10 4-16-16,14-17 20 0,0 0-20 16,6-21-56-16,4 4 20 0,5-27-60 15,0 6 48-15,0-23-8 16,5 14 24-16,-5-9-4 16,-5 13 12-1,0 8 16-15,-5 13 0 0,-4 10 32 16,4 7-20-16,0 5 40 15,1 13-32-15,-1 9 20 16,0 8-24-16,5 18 36 16,1 4-32-16,-1 17 20 15,-5 0-24-15,-5 4 0 16,6 1-12-16,-11-5 12 16,6-4-12-16,-15-5 32 15,4-4-24-15,-9-8 20 16,0 0-20-16,0-9 28 15,0-5-28-15,-9-8-112 16,9-4 52-16,-5-14-380 16,0 1 236-16</inkml:trace>
          <inkml:trace contextRef="#ctx0" brushRef="#br0" timeOffset="43137.7667">14163 2179 840 0,'-15'-9'312'0,"15"9"-244"0,5 0-16 16,5 0 40 0,9 0-60-16,5-4 16 15,20 4-32-15,5-5 8 0,-1 5-12 16,10-4 12-16,-9 0-16 0,-10-5-284 16,-10 0 148-16</inkml:trace>
          <inkml:trace contextRef="#ctx0" brushRef="#br0" timeOffset="43497.7258">14172 1522 476 0,'-19'-8'176'0,"19"8"-136"15,0-5-12-15,0 1 224 16,0 8-144-16,5-8 96 16,14 4-116-16,10-4 36 15,5 4-68-15,25-5-8 16,4 5-28-16,15 0 4 15,-1 9-12-15,-9-13 12 16,-5 12-16-16,-14-8 16 16,-10 0-16-16,-10 0-12 0,-5 0 0 15,-14-8-84-15,0 8 48 0,-10-5-408 16,0 10 248-16</inkml:trace>
          <inkml:trace contextRef="#ctx0" brushRef="#br0" timeOffset="42052.3787">12336 1868 404 0,'-10'-9'148'0,"10"9"-112"0,-5-4-12 0,0-5 164 15,5 18-108-15,-4-9 64 16,-1 0-84-16,-5-9 64 16,10 9-72-16,-5 0 44 15,10-8-56-15,0-1 24 16,9 9-36-16,11-4-8 15,4 4-12-15,15-5 12 16,4 5-12-16,20-8 4 16,0 3-4-16,15 1-16 15,-5 4 4-15,-1 4 4 16,-4 5 0-16,-15 0 0 16,-4 4 0-16,-15-1-28 15,-10 6 16-15,-5-10 68 16,-4 5-32-16,-11-4 28 15,1 0-32-15,-10-9 8 0,0 0-16 0,0 4 0 16,0 0-4 0,0-4 4-16,0 0-8 0,-5 0-12 15,0 5 4-15,-4-1 12 16,-1 5-4-16,-5-9 8 16,10 4-8-16,-14-4-12 15,9 4 4-15,-4-4 20 16,9 0-8-16,-5 0-20 15,5 0 4-15,-4 0 12 16,4 4 0-16,-5 1 16 16,5-1-12-16,-9-4-28 15,9 4 8-15,-10 1 4 16,10 3 8-16,-9-3 8 16,9 3-4-16,-5 1-20 15,5 0 8-15,-4 4 4 16,4 4 4-16,-10 4 0 15,5 1 0-15,-14 8-20 16,5 5 12-16,-10 8 12 16,9 4 0-16,-9 10-4 15,5-6 4-15,-1 6 4 16,6-10-4-16,-1 1 8 16,11-5-8-16,-6-13 32 15,5-8-20-15,-4-18 32 16,9-4-32-16,-5-22-4 15,5 1-8-15,-9-18 4 0,4 4-4 16,-14-12 8-16,0 4-8 0,-20-5-20 16,10 9 8-16,-5-17 64 15,0 17-28-15,-5-4 8 16,15 13-24-16,0-5-16 16,15 9 0-16,4-4 12 15,10 4-4-15,10 0-48 16,4 13 28-16,10-4-272 15,1 8 160-15</inkml:trace>
        </inkml:traceGroup>
      </inkml:traceGroup>
    </inkml:traceGroup>
    <inkml:traceGroup>
      <inkml:annotationXML>
        <emma:emma xmlns:emma="http://www.w3.org/2003/04/emma" version="1.0">
          <emma:interpretation id="{99A7EE0A-F132-4CD6-A1F8-43532586D952}" emma:medium="tactile" emma:mode="ink">
            <msink:context xmlns:msink="http://schemas.microsoft.com/ink/2010/main" type="paragraph" rotatedBoundingBox="13871,3789 15660,3479 15847,4561 14059,487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A0D81290-F951-482F-AB4F-FE9D7EF99867}" emma:medium="tactile" emma:mode="ink">
              <msink:context xmlns:msink="http://schemas.microsoft.com/ink/2010/main" type="line" rotatedBoundingBox="13871,3789 15660,3479 15847,4561 14059,4872"/>
            </emma:interpretation>
          </emma:emma>
        </inkml:annotationXML>
        <inkml:traceGroup>
          <inkml:annotationXML>
            <emma:emma xmlns:emma="http://www.w3.org/2003/04/emma" version="1.0">
              <emma:interpretation id="{7D7D36C4-FC4A-419A-86BD-A1EA4A61DA25}" emma:medium="tactile" emma:mode="ink">
                <msink:context xmlns:msink="http://schemas.microsoft.com/ink/2010/main" type="inkWord" rotatedBoundingBox="13871,3789 15660,3479 15847,4561 14059,487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6066.999">12472 3599 852 0,'5'0'316'15,"-5"0"-248"-15,0 0-16 0,0 0 24 16,0 0-52-16,0-4-72 15,5 0 24-15,4 0-668 16,-9 8 376-16</inkml:trace>
          <inkml:trace contextRef="#ctx0" brushRef="#br0" timeOffset="46646.0376">12773 3444 476 0,'-10'0'176'0,"10"0"-136"0,-14-9-12 0,14 9 172 16,0 0-116-16,0 0 52 16,14 0-76-16,-4-8-28 15,5 8-20-15,19 0-20 16,0 0 4-16,5 0 12 16,4 8-4-16,6-3-12 15,-15 3 4-15,0-3 4 16,-5-1 0-16,0 0 24 15,-14 5-12-15,-6-9 76 16,-4 4-52-16,5-4 12 16,-10 5-28-16,0-5-4 15,0 0-8-15,10 0-8 16,-10 4 4-16,0 0-4 16,9 1 0-16,-9-1-12 15,5 4 8-15,-10 1 4 16,5 4 0-16,-9 0 8 15,4 0-4-15,-10 4-4 16,1 1 4-16,-11-1 4 16,1 4-4-16,0 1 24 15,4 0-16-15,-4-5-4 16,10 4-4-16,4-12 12 16,-5 0-8-16,6-5 68 15,-6 0-44-15,-4-8-28 16,4 4-8-16,-9-9 16 0,-1 5-4 15,-9-5-12-15,0 1 0 0,0-5 12 16,10 13-4 0,0-17 24-16,9 12-16 0,1-3-12 15,9-1-4-15,-5-8 20 16,10 8-8-16,-5-13-64 16,10 14 28-16,-5-1-216 15,10 1 132-15</inkml:trace>
          <inkml:trace contextRef="#ctx0" brushRef="#br0" timeOffset="45896.5436">11855 3401 340 0,'-10'8'128'0,"10"-8"-100"0,0 9-8 0,0-9 228 15,0 0-140-15,-5 0 96 16,5 4-116-16,-5-4 20 16,5 5-64-16,-4-5-8 15,8 0-20-15,1 0 8 16,0 4-16-16,5-4 16 16,4 0-16-16,20-4-12 15,5 4 0-15,15-9-4 16,9 5 0-16,0-5 32 15,-5 9-12-15,-4-4-12 16,-10 4-4-16,-10 0-4 16,-10 4 0-16,-14 0 0 15,-1 1 0-15,-14-1 8 16,5 0 0-16,-4 5 0 16,4 0 0-16,-5 4 8 15,10 4-4-15,-10 5-12 16,0 3 4-16,-10 10 4 15,6-5 0-15,-16 0 8 16,11-4-4-16,-11 5 8 16,11-10-8-16,-6-4-4 15,6-4 4-15,-6-8 28 16,11 3-16-16,-6-8-4 16,10 5-8-16,-9-14 12 0,9 5-8 15,-15-5 4-15,11 0-4 16,-16-16-8-16,6 12 4 0,-15-13-32 15,10 13 16-15,-6-18 24 16,11 14-8-16,-5-4-16 16,4 3 4-16,6-8 20 15,9 13-4-15,0 5-28 16,5-1 8-16,-5 5-108 16,10 8 64-16,0 5-608 15,9-1 364-15</inkml:trace>
          <inkml:trace contextRef="#ctx0" brushRef="#br0" timeOffset="44996.1486">12020 2818 280 0,'0'-22'104'0,"0"22"-84"0,0-8 0 0,0 3 76 16,0 5-56-16,0-4 60 16,0 8-56-16,-10 1-40 15,1 8-4-15,-6-1 56 16,15 6-28-16,-19 3 32 15,14 1-32-15,0 0 0 16,5-1-16-16,-5-4-16 16,10 1 0-16,-5-10 28 15,10 5-12-15,-1-8 4 16,6-1-8-16,9-8-8 16,5 4 4-16,5-5-84 15,0 1 44-15,15-9-12 16,-10 9 28-16,9-5 12 15,6 5 8-15,-15-9 24 16,4 4-12-16,-9 1 4 16,5 8-8-16,-19-13 28 15,4 8-20-15,0-8 40 16,-9 13-32-16,-1-8 20 16,6 8-24-16,-6 0-8 0,6-5-8 0,-20 10-4 15,14 3 0-15,-14 5 0 16,10 0 0-16,-10 0 8 15,0 4-4-15,0-4-12 16,0 5 4-16,0-10 20 16,0 5-8-16,10-4-4 15,-5 0 0-15,4-9 4 16,1 0-4-16,14-9-20 16,-9 9 8-16,9-9-12 15,-4 5 8-15,4-5 16 16,0-4 0-16,6-4-12 15,-1 4 4-15,0-8 12 16,5 8-4-16,0-9-4 16,-5 9 4-16,0-4-4 15,0 4 0-15,0 4 44 16,-4 5-24-16,9-1 44 16,0 10-36-16,5-5-24 15,4 4-4-15,6-4 36 16,0 0-24-16,4-4 8 15,-4 4-12-15,-6-5 28 16,-4 10-20-16,-19-10 40 16,-1-3-32-16,-19 4-12 15,-5-1-8-15,-14-8 12 16,4-4-8-16,-4 0-128 16,4 8 68-16</inkml:trace>
        </inkml:traceGroup>
      </inkml:traceGroup>
    </inkml:traceGroup>
    <inkml:traceGroup>
      <inkml:annotationXML>
        <emma:emma xmlns:emma="http://www.w3.org/2003/04/emma" version="1.0">
          <emma:interpretation id="{1B388CA9-78BF-4D39-B780-5C3753743A8F}" emma:medium="tactile" emma:mode="ink">
            <msink:context xmlns:msink="http://schemas.microsoft.com/ink/2010/main" type="paragraph" rotatedBoundingBox="265,4955 24610,4981 24607,7344 262,7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D284F-05B9-4821-9869-B08E64490304}" emma:medium="tactile" emma:mode="ink">
              <msink:context xmlns:msink="http://schemas.microsoft.com/ink/2010/main" type="line" rotatedBoundingBox="386,4955 24610,4981 24607,7344 384,7317"/>
            </emma:interpretation>
          </emma:emma>
        </inkml:annotationXML>
        <inkml:traceGroup>
          <inkml:annotationXML>
            <emma:emma xmlns:emma="http://www.w3.org/2003/04/emma" version="1.0">
              <emma:interpretation id="{F6087880-BA1E-4820-AAB5-172D9A59A4C1}" emma:medium="tactile" emma:mode="ink">
                <msink:context xmlns:msink="http://schemas.microsoft.com/ink/2010/main" type="inkWord" rotatedBoundingBox="386,4955 2529,4957 2526,7320 384,7317"/>
              </emma:interpretation>
              <emma:one-of disjunction-type="recognition" id="oneOf10">
                <emma:interpretation id="interp10" emma:lang="" emma:confidence="1">
                  <emma:literal>U</emma:literal>
                </emma:interpretation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W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514465.5309">-1613 4351 176 0,'-82'155'64'0,"53"-86"-48"0,-5 113-8 0,34-66 96 16,14 27-60-16,20 56 16 15,20 17-36-15,23-31 24 0,50 5-32 16,23-8 84-16,11-23-56 16,18-46 40-16,11-44-48 15,-5-39 32-15,-15-52-36 16,-10-47 16-16,-5-26-28 16,-14-34-16-16,-14-61-8 0,-30-9-76 15,-24-69 44-15,-25 9-108 16,-48 0 80-1,-29 0 40-15,-39 43 16 16,-5 52 28-16,-5 56-12 16,-4 30-128-16,-20 35 68 15,0 39-220-15</inkml:trace>
        </inkml:traceGroup>
        <inkml:traceGroup>
          <inkml:annotationXML>
            <emma:emma xmlns:emma="http://www.w3.org/2003/04/emma" version="1.0">
              <emma:interpretation id="{17D764FD-5FD2-4FDB-BFAF-23CC6CF4E6FB}" emma:medium="tactile" emma:mode="ink">
                <msink:context xmlns:msink="http://schemas.microsoft.com/ink/2010/main" type="inkWord" rotatedBoundingBox="2927,5026 5924,5030 5923,6215 2926,621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8538.198">3479 4385 332 0,'-5'0'120'0,"5"0"-92"0,5-4-8 15,-5 0 156 1,0 8-100-16,0-4 40 16,0 0-68-16,0 4 24 15,0 1-40-15,-10-1 68 16,10 9-52-16,-24 4 52 16,-5 9-56-16,-20 22 16 15,10 8-40-15,-19 22 36 16,9-1-32-16,-9 1 32 15,5 4-32-15,-1-13 56 0,11-8-44 0,-1-5 0 16,10-17-20 0,0-5 16-16,10-12-20 0,-1-5 4 15,16-4-8-15,4-13 4 16,10 0-8-16,9-22-56 16,10 5 28-16,15-39-280 15,10 13 168-15,29-52-320 16,-10 17 256-16</inkml:trace>
          <inkml:trace contextRef="#ctx0" brushRef="#br0" timeOffset="59069.2029">3280 4956 912 0,'-25'0'340'0,"25"0"-264"0,15 4-24 0,-5-4 44 16,4 0-64-16,20 0 68 15,-4 0-60-15,13-4 0 16,-4 4-24-16,0-9-4 16,0 9-4-16,0 0 4 15,-10-9-8-15,-10 1-72 16,-4 8 36-16,-5-9-144 15,-1 9 96-15,-9-9-324 16,5 9 224-16</inkml:trace>
          <inkml:trace contextRef="#ctx0" brushRef="#br0" timeOffset="59860.9661">3362 4213 464 0,'-19'-39'176'0,"9"35"-140"0,5-5-8 0,1 0 224 15,8 9-144-15,1-17 72 16,10 4-108-16,9-4 20 15,5 8-52-15,10-4-4 16,5 5-24-16,4 3 0 16,1 10-4-16,-10-5 12 15,0 8-12-15,-5-4-284 16,0 5 148-16</inkml:trace>
          <inkml:trace contextRef="#ctx0" brushRef="#br0" timeOffset="58807.9183">3659 4316 684 0,'24'-21'252'0,"-24"21"-192"0,-5-18-20 0,0 18 144 16,10 0-108-16,-5 9 32 16,5 0-64-16,5 8-20 15,-10 0-12-15,0 5 0 16,9 0-8-16,6 3-4 15,0 6 4-15,4 3 12 16,-9 1-8-16,4 17 16 16,-9-1-16-16,-5 27 24 15,0 0-20-15,-5 0 4 16,5-5-8-16,-9-13 12 16,9-3-12-16,-10-10 24 15,15-8-20-15,-10-9 24 16,5-13-24-16,-5 5 12 15,10-13-12-15,-5-1-360 0,0-8 192 16</inkml:trace>
          <inkml:trace contextRef="#ctx0" brushRef="#br0" timeOffset="57576.868">962 4506 364 0,'-9'0'132'0,"9"-8"-100"0,-5 8-12 0,5-9 156 15,0 18-100-15,0-9 60 16,0 0-80-16,0 0 44 16,0 0-56-16,0 0 32 15,9 0-44-15,-9 0 44 16,0 0-44-16,5 0 12 16,5 0-28-16,14 0 8 15,1 0-12-15,18 0 28 16,6 0-24-16,19 0 12 15,-5 0-16-15,15 0-8 16,-5-9 0-16,14 9-16 16,-9 0 8-16,5 0 12 15,-6 0-4-15,-9 0 16 16,-9 0-12-16,-16 0-4 16,-9 0 0-16,-9 0 40 15,-6 0-24-15,-4 0 8 16,-6 0-16-16,-9-4-24 15,0 8 4-15,-5-4 4 16,5 0 4-16,-9 0 0 16,4 0 0-16,-5 0 0 15,10 0 0-15,-10 0 0 16,6 9 0-16,-6-9 16 16,5 0-8-16,-10 0-28 15,1 8 8-15,-10 1 40 0,9 0-16 16,-14 4-20-1,5 4 4-15,-15 13-16 0,10 9 8 0,-15 17 8 16,10 9 4-16,-10 13 8 16,15-9-4-16,-10 8 8 15,15-20-8-15,-1-1-20 16,11-9 8-16,-15-8 12 16,9-9 0-16,1-8 16 15,4 4-12-15,-9-22 24 16,14 0-20-16,-14-21 12 15,14 9-12-15,-14-23-16 16,5 5 0-16,-30-25 12 16,5 3-4-16,-24-21 32 15,5 13-20-15,-15-18-40 16,20 14 12-16,9 4 36 16,6 8-12-16,14 9 8 15,9 9-12-15,6 0-16 16,14 13 4-16,0-5-4 15,4 5 0-15,6 8 8 16,10 1 0-16,4 8-176 16,0 0 96-16</inkml:trace>
          <inkml:trace contextRef="#ctx0" brushRef="#br0" timeOffset="58012.5002">2177 4265 592 0,'0'-18'220'0,"0"18"-172"0,5 0-12 0,0 0 216 15,0 0-144-15,-1 0 44 16,1 9-88-16,5 8-32 15,5-4-20-15,-11 17 0 16,6-4-8-16,-10-4 40 16,5 12-20-16,-10-12-4 15,0 0-12-15,-4-5 12 16,-1 0-12-16,0-4 60 16,5-4-40-16,0-9 32 15,5 0-32-15,0 0-16 16,10 0-8-16,5 0-32 15,9 0 16-15,5-9 40 16,5 9-16-16,0 0 0 16,0 0-8-16,-5 0-16 15,-4 0 8-15,-6 0-148 16,-4 0 84-16,4 0-148 16,-4 0 124-16,9 0-160 15,5-4 144-15</inkml:trace>
        </inkml:traceGroup>
        <inkml:traceGroup>
          <inkml:annotationXML>
            <emma:emma xmlns:emma="http://www.w3.org/2003/04/emma" version="1.0">
              <emma:interpretation id="{7A935DEC-0035-483C-AE34-8C12D9DBEE31}" emma:medium="tactile" emma:mode="ink">
                <msink:context xmlns:msink="http://schemas.microsoft.com/ink/2010/main" type="inkWord" rotatedBoundingBox="6828,5470 7372,5471 7371,6131 6827,613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0924.9268">4703 4860 332 0,'-9'0'120'0,"9"0"-92"0,-5 0-8 15,0 0 124-15,10 0-84 16,-5 0 116-16,0 0-100 0,0 0 92 16,0 0-92-16,5 0 12 15,-1 0-52-15,6 0 20 16,5 0-28-16,19 0 72 15,5 0-56-15,14 0-20 16,0 0-16-16,6 0 24 16,-6 0-16-16,-4-8 4 15,-5 8-12-15,-10 0-24 16,0 4 8-16,-15-4 20 16,0 4-4-16,-9-12 48 15,-5 8-28-15,-5 0-48 16,0-9 8-16,-5 1-572 15,5 8 324-15</inkml:trace>
          <inkml:trace contextRef="#ctx0" brushRef="#br0" timeOffset="61182.4227">5073 4511 676 0,'0'13'248'0,"0"-13"-192"0,-15 26-16 16,10-5 68 0,5 9-68-16,-10 22 80 15,1 4-68-15,-16 9 36 16,6-4-52-16,-15 3 16 0,10-3-32 0,-10-14 8 16,9 1-16-16,-4-18 36 15,10-4-24-15,4-4-200 16,10-5 96-16,5-9-540 15,10 5 344-15</inkml:trace>
        </inkml:traceGroup>
        <inkml:traceGroup>
          <inkml:annotationXML>
            <emma:emma xmlns:emma="http://www.w3.org/2003/04/emma" version="1.0">
              <emma:interpretation id="{53B51C33-E1D8-4A3B-8F11-B02243177BB3}" emma:medium="tactile" emma:mode="ink">
                <msink:context xmlns:msink="http://schemas.microsoft.com/ink/2010/main" type="inkWord" rotatedBoundingBox="7892,5283 11672,5288 11670,6614 7891,661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3345.5957">7822 5081 860 0,'-9'0'320'0,"9"0"-248"0,34-18-20 0,-10 18 32 15,0 0-56-15,15-8 8 16,0 8-24-16,-5-4-8 16,0 8 0-16,-5-4-348 15,0 4 188-15</inkml:trace>
          <inkml:trace contextRef="#ctx0" brushRef="#br0" timeOffset="63193.4098">8114 4744 352 0,'14'-43'132'0,"-14"43"-104"0,10-22-8 16,-5 13 168-1,0 5-108-15,-5-4 144 16,5 8-128-16,-10-5 40 0,0 10-80 15,-10-1 56-15,1 9-64 0,-15 8 36 16,0 10-48-16,-20 16 0 16,10-8-24-16,-9 21 20 15,14-8-20-15,4 4 24 16,16-4-24-16,9-13 4 16,15 0-8-16,9-9 12 15,10 0-12-15,5-12-20 16,0 8 4-16,0-13-260 15,-5-5 148-15,-9-8-480 16,-6 0 336-16</inkml:trace>
          <inkml:trace contextRef="#ctx0" brushRef="#br0" timeOffset="64243.5296">8984 4545 520 0,'-5'0'192'0,"5"0"-152"0,0-8-8 0,-5 8 116 16,5 8-88-16,0-3 0 16,0 3-36-16,-15 9 28 15,6 9-28-15,-16 22 56 16,11 8-44-16,-25 13 12 15,5-4-32-15,-5 0 44 16,0-5-32-16,-5-8 48 16,5-5-44-16,5-16 4 15,10-5-24-15,0-5 36 16,9-12-24-16,10-9-12 16,10 0-8-16,10-17-4 15,4-1 0-15,15-21-64 16,0 5 36-16,5-40-32 15,-5 14 36-15,0-18-8 16,0 18 20-16,5-1 8 16,-10 14 4-16,-4 4 52 15,-1 17-28-15,-14 0 60 16,14 13-48-16,-14 4 20 16,4 9-36-16,-4 13 16 15,4 4-20-15,1 31 28 16,0-1-28-16,-6 23 12 15,11 3-16-15,-1-4 20 16,1 0-20-16,-11-13 24 0,6 0-24 16,-10-12 12-16,9-10-12 0,-14-8-8 15,0 0 0-15,0-13-200 16,0 0 108-16</inkml:trace>
          <inkml:trace contextRef="#ctx0" brushRef="#br0" timeOffset="64440.1118">8848 5107 912 0,'9'-9'340'0,"-9"9"-264"0,15-4-24 0,-5-1 52 15,4 10-68-15,6-10 4 16,4 5-24-16,-5-4-28 15,10 4 4-15,-4 0-232 16,-1 0 128-16</inkml:trace>
          <inkml:trace contextRef="#ctx0" brushRef="#br0" timeOffset="61780.7327">5942 4571 372 0,'-14'0'140'0,"14"0"-112"0,-5 13-4 15,-5-4 196 1,5 4-124-16,-14 17 96 15,4 9-112-15,-9 17 52 16,0 0-76-16,-1 0 4 16,11 0-36-16,-11-8 4 15,16-9-16-15,4-9 12 16,5 0-16-16,5-13 16 0,4-8-16 0,1-9 4 16,14 0-4-16,-9-9-32 15,4 1 12-15,-9-5 4 16,5-4 8-16,-15-1-28 15,14 5 16-15,-14 5-12 16,0-1 12-16,0 18 8 16,0 4 4-16,-5 13 44 15,5-5-24-15,5-4 16 16,5 14-20-16,14-14 20 16,1-4-24-16,-1-9 4 15,10-4-8-15,14-8 4 16,-13-1-8-16,-11 0 16 15,10 1-12-15,-34-14 4 16,10 13-4-16,-20-8-8 16,10 9 4-16,-10-14-4 15,-14 5 0-15,9-5 24 16,10 5-12-16,-9-5 24 16,14 14-24-16,14-23-76 15,6 10 36-15,14-18-352 16,0 13 208-16</inkml:trace>
          <inkml:trace contextRef="#ctx0" brushRef="#br0" timeOffset="62863.506">6481 5621 652 0,'-14'25'244'0,"14"-25"-192"0,0 5-12 0,10-10 92 15,-6 5-80-15,6-8 68 16,0 4-68-16,14-22-12 16,10 4-24-16,5-30-12 15,0 13 0-15,14-25 4 16,20 12-4-16,5-22-56 15,0 14 28-15,-5-27-16 16,-5 14 24-16,-10-5 16 16,0 9 4-16,-24 0 76 15,0 26-44-15,-9 0 112 16,-6 17-88-16,-14 4-24 16,5 14-24-16,-10 8-4 15,0 8-4-15,-10 22-12 16,10 5 4-16,-15 17 4 15,6 4 0-15,-6-4 0 16,0-5 0-16,1 1 8 16,4-1-4-16,0-16 8 15,6 7-8-15,-1-20 32 16,10 8-20-16,-5-13 4 16,9-13-12-16,6-9 4 15,9 5-8-15,0-22-56 16,1 0 28-16,4-22-52 0,0 1 44 15,-5-18 0-15,5 18 16 0,-9-18 4 16,-6 22 4-16,-4-1 88 16,0 18-48-16,-10 5 44 15,5 8-44-15,-10 17 16 16,5 9-28-16,-10 22 16 16,5 4-20-16,0 12 8 15,-4 1-12-15,-6 4 12 16,10-8-16-16,-4-5 4 15,4-4-4-15,-5-13 28 16,10 4-20-16,-5-4-40 16,5-4 12-16,-5-14-280 15,10 1 160-15,0-9-508 16,10 0 360-16</inkml:trace>
          <inkml:trace contextRef="#ctx0" brushRef="#br0" timeOffset="62131.3564">6666 4368 508 0,'10'-30'188'0,"-10"30"-148"0,24-9-8 0,-9 5 60 16,4 8-56-16,1 1 84 15,-1 3-68-15,-4 10 0 16,-1 3-32-16,-14 9 24 16,-5 5-28-16,-19 4-12 15,14-5-8-15,-14-3 4 16,-10-1 0-16,10-9 24 16,-1 1-12-16,6-22 32 15,4 0-28-15,-4-9 12 16,14-4-16-16,5-4 0 15,5 4-4-15,5 0 64 16,14 5-40-16,-5 3 24 16,15 10-36-16,5-1 8 15,-10 9-16-15,-4 0 12 16,-1 0-16-16,-9 0-12 16,9 0 0-16</inkml:trace>
          <inkml:trace contextRef="#ctx0" brushRef="#br0" timeOffset="64816.8426">8984 4411 840 0,'-5'0'312'0,"5"0"-244"0,9 13-16 0,-4-13 136 16,0 0-112-16,15 0 60 16,9 0-80-16,19 0 20 15,11 0-44-15,9 0-28 16,0-4-4-16,-5 4 24 16,-5 4-12-16,-19-4 12 15,-5 0-12-15,-15 0-8 16,1 5 0-16,-15-10-68 15,-5 5 36-15,0-4-324 16,0 8 196-16</inkml:trace>
        </inkml:traceGroup>
        <inkml:traceGroup>
          <inkml:annotationXML>
            <emma:emma xmlns:emma="http://www.w3.org/2003/04/emma" version="1.0">
              <emma:interpretation id="{6C30F114-A824-4D24-A44B-B4C1E48F61A9}" emma:medium="tactile" emma:mode="ink">
                <msink:context xmlns:msink="http://schemas.microsoft.com/ink/2010/main" type="inkWord" rotatedBoundingBox="12182,5667 14135,5669 14134,6651 12181,664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6495.3073">10057 5102 644 0,'-19'5'236'0,"19"-5"-180"0,14 0-20 16,-4 0 168 0,0 0-120-16,14 0 44 15,5 8-76-15,10-8 16 16,0 5-40-16,5-10-44 0,-5 5 8 0</inkml:trace>
          <inkml:trace contextRef="#ctx0" brushRef="#br0" timeOffset="66332.4839">10145 4869 676 0,'-5'-9'248'0,"5"14"-192"0,0-5-16 0,5 0 128 16,0 4-100-16,4 0 44 15,6 1-68-15,9-1-8 16,10 5-20-16,0-1 16 15,0 1-20-15,-5 0 4 16,0-1-8-16,-4 1-272 16,-6 0 148-16</inkml:trace>
          <inkml:trace contextRef="#ctx0" brushRef="#br0" timeOffset="66707.922">10703 4977 872 0,'-4'0'324'0,"4"0"-252"0,14 9-20 0,-4-9 68 16,9 4-76-16,15 0 16 15,10 1-36-15,5-5 4 16,-6 0-16-16,1 0-264 16,5 4 140-16</inkml:trace>
          <inkml:trace contextRef="#ctx0" brushRef="#br0" timeOffset="67380.8814">10835 5651 832 0,'-15'34'308'0,"15"-34"-240"0,29 5-20 0,-9-14 52 16,4 5-64-16,15-22 32 15,9 4-40-15,15-34 0 16,1 9-16-16,28-23 12 16,-5 14-16-16,15-13-12 15,-9 13 0-15,-11-22-84 16,-9 18 48-16,-14-22 24 16,-11 13 12-16,-14-5 4 15,-10 18 4-15,-4 4 28 16,-6 13-16-16,-4 5 40 15,0 17-32-15,0 12-4 16,-10 10-12-16,-5 21 12 16,5 8-12-16,-10 18-28 15,5 4 8-15,-14 0 24 16,9-4-8-16,-9-4-8 16,14-10 0-16,-5 1 20 15,10-8-8-15,0-14 24 16,10 4-20-16,-1-16 12 15,6 3-12-15,-5-25 0 16,14 8-4-16,-5-21-40 16,-4 0 16-16,9-22-28 15,-9 5 24-15,4-18 20 16,-4 9 0-16,-10 4-8 0,0 17 4 16,4 5 48-16,-4 17-24 15,-10 17 68-15,5 14-48 0,-9 16 28 16,9 9-40-16,0 9-8 15,0-4-12-15,0-5 12 16,9-4-12-16,-4-9 32 16,0-4-24-16,-5-4-48 15,5-1 16-15,-10-12-252 16,5-5 148-16,0-8-372 16,5 4 276-16</inkml:trace>
        </inkml:traceGroup>
        <inkml:traceGroup>
          <inkml:annotationXML>
            <emma:emma xmlns:emma="http://www.w3.org/2003/04/emma" version="1.0">
              <emma:interpretation id="{8FE1C52A-5F06-4EE5-ABEB-9E7999186915}" emma:medium="tactile" emma:mode="ink">
                <msink:context xmlns:msink="http://schemas.microsoft.com/ink/2010/main" type="inkWord" rotatedBoundingBox="14728,5362 18716,5366 18714,6721 14727,6717">
                  <msink:destinationLink direction="with" ref="{26DA58BD-A0B0-4F69-917C-24AEB6F2781F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0266.4929">13463 5085 612 0,'0'-9'228'0,"0"14"-180"0,0-5-12 0,5 0 148 15,9 0-108-15,20 0 60 16,5 0-80-16,24 0 36 15,5 0-52-15,10 0-12 16,-5 4-16-16,-10-4 0 16,-4 4-8-16,-16 1 16 15,-9-1-12-15,-14-4 4 16,-1 4-4-16,-14-8-76 16,0 4 36-16,-10-9-496 15,0 1 288-15</inkml:trace>
          <inkml:trace contextRef="#ctx0" brushRef="#br0" timeOffset="70491.5075">13920 4709 520 0,'-25'13'192'0,"25"-13"-152"0,-9 52-8 0,4-17 124 15,5-1-92-15,-5 14 52 16,5 4-68-16,-5-1 44 15,10-3-52-15,-15-1 32 16,5 1-40-16,-9-1 8 16,4 1-24-16,-5-9 44 15,6-5-32-15,-6-8 4 16,10-4-20-16</inkml:trace>
          <inkml:trace contextRef="#ctx0" brushRef="#br0" timeOffset="70745.5745">14556 4977 548 0,'10'-9'204'0,"-10"9"-156"0,-5 22-16 16,0-5 44-1,-5 9-48-15,-14 17 60 16,0 5-52-16,-20 38 36 15,15-8-40-15,-15 26-8 16,15-18-16-16,-10-8 136 16,15-13-80-16,-15-9 52 0,10-17-68 0,-5-18 28 15,5 1-44-15,-15-27-8 16,10-3-16-16</inkml:trace>
          <inkml:trace contextRef="#ctx0" brushRef="#br0" timeOffset="70881.4293">14430 4498 788 0,'14'4'292'0,"-14"-4"-228"0,20 4-16 0,-10 1-16 16,-1-1-28-16</inkml:trace>
          <inkml:trace contextRef="#ctx0" brushRef="#br0" timeOffset="71479.5924">15027 4830 424 0,'0'-17'156'0,"0"17"-120"0,-4-4-8 16,-1-1 148 0,5 10-100-16,-10-5 76 0,0 8-88 0,-9 5-8 15,4 5-36 1,-9 3 40-16,4 5-32 0,-4 4 48 16,10 1-44-16,-6 3 4 15,10-4-24-15,1 1 12 16,9-6-16-16,9-3 16 15,1 0-16-15,0-9 24 16,14-5-20-16,0-8-32 16,1 0 12-16,-11-4-52 15,11 4 32-15,-6-9-12 16,-4 1 24-16,-6-5 0 16,-9 4 8-16,0-4 0 15,0 4 0-15,-9 1 24 16,9 8-8-16,-10 4 24 15,10 5-20-15,10-1 24 16,-1 5-24-16,21-4 48 16,-1 4-32-16,10-4-16 15,4-1-4-15,1-8 24 16,5 0-16-16,-15-4 20 16,0 0-20-16,-10-9 0 15,-5 4-8-15,-14-8-8 16,-5 4 4-16,0-13 4 15,-5 9-4-15,-4-14-4 16,-1 10 4-16,0-5-48 16,10 4 24-16,0 5-232 0,10 8 140 15,4 1-296-15,6 3 232 16</inkml:trace>
          <inkml:trace contextRef="#ctx0" brushRef="#br0" timeOffset="67730.0479">12598 4610 728 0,'0'-13'268'0,"0"13"-208"0,15 0-16 16,-10 0 116 0,4 0-96-16,11-4 116 15,9-1-104-15,24-3 16 16,6 3-56-16,23-3-4 16,-14-1-20-16,5 5 12 0,-5 4-16 0,-5 0 16 15,-9 0-16-15,-15 0 4 16,-15 0-4-16,-5 0 4 15,-4 0-8-15,-10 0-72 16,0 0 36-16,-10-4-208 16,5 4 136-16,-10 0-240 15,5 4 196-15</inkml:trace>
          <inkml:trace contextRef="#ctx0" brushRef="#br0" timeOffset="68056.4538">13137 4563 456 0,'-19'-5'168'0,"19"5"-128"0,-10 5-16 0,5-1 104 16,5 0-76-16,-4 9 32 16,-1 4-48-16,-10 14 48 15,15 7-48-15,-10 23 0 16,6 8-20-16,-11 4 32 16,5-8-24-16,-4 0 48 15,4-5-40-15,-5-3 80 16,6-6-60-16,-6 1 80 15,5-13-76-15,-4-4 16 16,4-9-40-16,-9-9 40 16,4-13-40-16,-9-4 20 15,14 0-32-15,-24-4 8 16,10-5-16-16,-15 1-8 16,15-1 0-16,-10-4 4 15,9 4-4-15,-9-8 16 0,20 8-12 16,-11-12-188-16,11 8 96 0,-1-17-432 15,6 4 288-15</inkml:trace>
          <inkml:trace contextRef="#ctx0" brushRef="#br0" timeOffset="68446.7892">12637 4424 728 0,'0'0'268'0,"0"0"-208"0,0 0-16 16,0 0 96-1,0 0-84-15,10 0 84 16,-1 0-80-16,11-4 4 16,9 4-40-16,15-4 32 15,4 4-32-15,25-5 40 16,10 5-36-16,-5-8 12 16,-1 16-24-16,-9-12-8 15,-9 8-4-15,-21-4 4 0,-8 0-4 16,-11 0 16-16,5 0-12 0,-24 0 16 15,10 0-16-15,-10-4-56 16,0 4 24-16</inkml:trace>
          <inkml:trace contextRef="#ctx0" brushRef="#br0" timeOffset="72275.0488">15207 5729 508 0,'-10'4'188'0,"10"-4"-148"0,0 4-8 15,10-12 104 1,5 8-80-16,-1-5 84 15,-4-3-80-15,14-14 32 16,1 5-56-16,9-31 0 16,0 9-24-16,14-34 20 15,-4 12-20-15,4-16-4 0,1 16-4 0,0-12-24 16,-6 8 12-16,-4 0 32 16,-5 13-16-16,-9 5-16 15,4 8 0 1,-15-8 100-16,-4 16-48 0,-5 5 60 15,5 5-60-15,-10 4-28 16,0 4-16-16,9 13-8 16,-9 4 0-16,0 13-20 15,5 5 16-15,-5 12 4 16,0-3 8-16,-5 7 16 16,-4 1-8-16,-1 0 4 15,-5 0-4-15,-9-9-16 16,14 5 4-16,-4-14 28 15,4 10-12-15,10-14 12 16,0-8-12-16,10-9-32 16,4-9 8-16,20-4-64 15,0 4 40-15,5-30 0 16,-5 5 20-16,10-14-4 16,-15 10 8-16,5-14 8 15,-10 13 4-15,-14 0 24 16,5 9-12-16,-15 4 56 15,9 9-36-15,-18 12 12 16,9 10-28-16,-5 16 20 16,10 5-24-16,-5 9-4 15,9-1-4-15,-9 5 40 0,10-4-24 16,-10-5 8-16,10 0-16 16,-5-4 0-16,-5-4-4 0,0-5-164 15,0-4 84-15</inkml:trace>
          <inkml:trace contextRef="#ctx0" brushRef="#br0" timeOffset="72713.1462">16300 5098 664 0,'-19'-9'244'0,"19"9"-188"0,24-8-16 0,-14 3 112 31,0 10-92-31,4-10 64 0,-4 5-72 0,14 0-12 16,0 9-24-16,1-9-4 15,-1 4-4-15,-5-4-172 16,-4 5 88-16,-5-1-464 16,4 0 300-16</inkml:trace>
          <inkml:trace contextRef="#ctx0" brushRef="#br0" timeOffset="72516.9746">16572 4727 704 0,'-19'-39'264'0,"19"39"-208"0,-24-13-12 0,-1 13 108 16,11 4-92-16,-11 5 88 15,6 8-84-15,-15 13-4 16,19 5-40-16,-9 12 4 16,5 5-12-16,14 4 12 15,-5-4-16-15,10 0 24 16,10-9-20-16,4-4 12 16,-4-4-12-16,5-5-76 15,4 0 32-15</inkml:trace>
        </inkml:traceGroup>
        <inkml:traceGroup>
          <inkml:annotationXML>
            <emma:emma xmlns:emma="http://www.w3.org/2003/04/emma" version="1.0">
              <emma:interpretation id="{31944F6A-4656-4BF2-855F-A54E49DBAEBC}" emma:medium="tactile" emma:mode="ink">
                <msink:context xmlns:msink="http://schemas.microsoft.com/ink/2010/main" type="inkWord" rotatedBoundingBox="19071,5253 24610,5259 24608,6282 19070,6276">
                  <msink:destinationLink direction="with" ref="{26DA58BD-A0B0-4F69-917C-24AEB6F2781F}"/>
                  <msink:destinationLink direction="to" ref="{162022C8-0B8F-4CBE-8283-8295E9823052}"/>
                </msink:context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7756.2633">18661 4960 384 0,'-4'-9'140'0,"8"9"-108"0,6 0-8 16,-5-4 172-16,5 4-112 0,9-9 124 16,5 5-120-16,15-5 88 15,5 9-100-15,14-4 48 16,6 8-72-16,-1-4-12 15,0 9-24-15,-5-5-12 16,-9 5 0-16,-15 0 20 16,0-1-12-16,-10-8 24 15,-5 4-24-15,-14-8-48 16,5 0 20-16,-20-9-316 16,10 4 184-16</inkml:trace>
          <inkml:trace contextRef="#ctx0" brushRef="#br0" timeOffset="77996.638">19094 4584 632 0,'-15'-13'236'0,"15"13"-184"16,-9 4-16-16,9 5 104 16,0 4-84-16,-15 22 76 15,15 8-76-15,-5 22 32 16,5-1-52-16,-14 5 8 15,9-8-28-15,-15-1 0 16,6-8-8-16,-15 0 12 16,4-9-12-16,-4 0 40 15,10-8-24-15,-6-9-92 0,20-5 36 16,5-16-272-16,15-1 168 0</inkml:trace>
          <inkml:trace contextRef="#ctx0" brushRef="#br0" timeOffset="78521.4542">19575 4532 664 0,'0'-21'244'0,"0"21"-188"0,10-13-16 0,4 8 100 15,-4 5-84-15,14-8 76 16,0 8-76-16,15-9-12 15,5 9-28-15,9-4 16 16,1 8-20-16,14-4-12 16,-10 0-4-16,-4 0 28 15,-1 0-12-15,-9 0 24 16,0 0-24-16,-20 0 32 16,5 0-28-16,-24 9 32 15,-5-9-32-15,0 4 12 16,-5 0-16-16,-14 9-32 15,4 9 8-15,-9 21 24 16,4 0-8-16,-4 26 8 16,-5 1-4-16,0 12 4 15,4-9-8-15,-9-8-12 16,10-13 4-16,-10-5 40 0,5-12-24 16,-5-9 16-16,0-1-16 0,0-20 36 15,14-1-24-15,-9-13 20 16,5 1-24-16,0-18 16 15,4 0-20-15,11-34-16 16,-1 3-4-16,0-25 20 16,0 5-8-16,1-1-20 15,9 22 4-15,0-5-24 16,9 27 20-16,1-1-56 16,14 18 36-16,6 0-320 15,4 8 196-15</inkml:trace>
          <inkml:trace contextRef="#ctx0" brushRef="#br0" timeOffset="79181.4024">20590 4498 508 0,'-14'-22'188'0,"14"22"-148"0,0-4-8 16,0 0 168-1,0 4-116-15,0-5 132 16,5 5-124-16,-1-8-20 16,1 16-44-16,10-8-12 15,-1 0-8-15,20 0 4 0,0 5-8 0,0-5-12 16,15 4 4-16,0-4 28 15,4-4-12-15,-4 4-12 16,-1 0-4-16,-14 0 12 16,-5 0-4-16,-24 0 24 15,10 0-16-15,-15 0 68 16,-15 0-48-16,10 0 24 16,-4 0-36-16,-11 0-8 15,15 8-8-15,-14 1-24 16,9 8 12-16,-9 22 4 15,4 0 4-15,-4 34-12 16,4-8 8-16,-19 21 28 16,5-8-12-16,-5-9-4 15,15-8-4-15,-15-14-24 16,0-4 12-16,-10-8 32 16,29-9-16-16,-9-9 52 15,9-8-32-15,-14-14 12 16,29 5-24-16,-5-21 8 15,5 4-12-15,-9-27-8 16,18 1 0-16,-9-30 12 16,0 4-8-16,-4-18 4 15,4 18-4-15,-5-4-40 16,0 17 16-16,5-1 24 16,5 23-4-16,0 8-36 0,4-4 20 15,6 17-16-15,-1 4 16 16,1 1-80-16,4 8 52 0,-4 0-292 15,4 8 184-15</inkml:trace>
          <inkml:trace contextRef="#ctx0" brushRef="#br0" timeOffset="75083.6058">16927 4424 624 0,'0'-13'228'0,"10"13"-176"0,-5 0-16 0,4 0 168 16,1 0-120-16,5 0 88 15,9-4-100-15,29 0 24 16,-4 4-56-16,33 4-4 16,11 0-24-16,4-8-8 15,-5 13 0-15,-14-5-4 16,-10 0 0-16,-15 1 0 16,-14-1 0-16,-10-8 76 15,-9 4-40-15,-10 4-48 16,-5-4 4-16,-15 0-4 15,0-4 12-15,-9 4 0 16,4 8 0-16,-4 1-12 16,4 4 8-16,-14 17-16 15,5 9 12-15,-25 39-12 16,10 4 8-16,-14 13 24 16,9-5-4-16,0-7-4 15,5-14 0-15,-4-9-16 16,18-8 8-16,-4-5 12 15,10-12-4-15,-1-13 84 0,6-1-44 16,-1-21-12-16,10-4-20 16,-9-22-12-16,4 9 4 0,-5-31 4 15,6 9-4-15,-16-30-4 16,11 4 4-16,-10-21 12 16,4 13-8-16,-4-5 32 15,9 22-24-15,-4 0-4 16,4 17-8-16,6 0 4 15,9 17-4-15,0 1-48 16,19 3 28-16,-4 10-272 16,19 3 160-16</inkml:trace>
          <inkml:trace contextRef="#ctx0" brushRef="#br0" timeOffset="76087.5176">18331 4778 592 0,'-44'-47'220'0,"44"47"-172"0,-43-22-12 0,23 14 136 15,6 8-100-15,-16-13 60 16,6 4-76-16,-15 0 28 16,10 9-48-16,-15 5 32 15,10 8-36-15,-9 13 44 16,14 4-44-16,-10 13 28 16,10 0-32-16,4 9 44 15,11 0-40-15,9-5 20 16,15-3-32-16,28-10 52 15,16-8-40-15,33-9-40 16,1 1 0-16,4-14-104 16,-5-4 60-16,-14-13-12 15,-9 4 40-15,-30-17 12 16,-10-4 12-16,-24-26 16 16,0 4-8-16,-29-30 16 15,-5 17-16-15,-20 1 60 16,15 16-40-16,5 9-4 15,10 13-12-15,14 5-20 16,15 12 4-16,15 9-136 16,4 9 72-16,0 4-392 0,1 4 256 0</inkml:trace>
          <inkml:trace contextRef="#ctx0" brushRef="#br0" timeOffset="75668.205">18064 4493 684 0,'-44'-25'252'0,"44"25"-192"0,-14-18-20 16,14 10 100 0,9 3-84-16,11-8 60 15,9 9-72-15,15-9-20 16,4 13-16-16,10-9 0 15,-4 9-4-15,-1 0-12 16,-9 0 4-16,0 5 4 0,-20-1 0 16,0-8 24-16,-9 8-12 0,-15-8-4 15,0 4-4-15,-5-5-4 16,-5 5 0-16,-14 9-20 16,14 0 12-16,-19 12-12 15,10 1 8-15,4 51 8 16,6 9 4-16,-6 22 8 15,10 4-4-15,-5-13 8 16,6-17-8-16,-21-5 16 16,15-12-12-16,-28 3 32 15,8-20-24-15,-23-10 32 16,14-8-32-16,-19-17-32 16,14-1 8-16,0-12 8 15,10 0 4-15,0-5-12 16,10 0 4-16,0 1-4 15,14 3 0-15,0 1 52 16,10 8-24-16,10-4 36 16,5 5-32-16,24-5 12 15,9 4-20-15,20-8 0 16,0 4-8-16,5-9-16 16,-15 9 4-16,-9-4-136 15,-10 4 72-15,-10-9-188 16,-5-4 144-16,-9 0-452 15,-5 13 316-15</inkml:trace>
          <inkml:trace contextRef="#ctx0" brushRef="#br0" timeOffset="79468.4019">21300 4835 1008 0,'-15'4'372'0,"15"-4"-288"15,0 21-24-15,0-12 88 16,0 4-92-16,0 0 16 15,10 4-48-15,-5-4 12 16,4 0-20-16,-4-4-96 16,5 0 44-16,0-5-448 15,-1 0 268-15</inkml:trace>
          <inkml:trace contextRef="#ctx0" brushRef="#br0" timeOffset="79961.1894">22062 4541 748 0,'-5'-13'276'0,"5"13"-216"0,-19 9-16 0,4 4 32 16,6 8-52-16,-16 22 88 16,11 9-64-16,-25 17 20 15,0 5-36-15,0-5 4 16,10-9-20-16,-5-12 8 15,15-5-12-15,-1-9-8 16,6-8 0-16,-1-8 72 16,10-5-40-16,5-13 4 15,5-5-24-15,10-12-4 16,4 4-4-16,10-26 12 16,-4 5-12-16,18-35-20 15,-4 8 4-15,5-17 12 16,-5 14 0-16,0-1-20 15,-15 17 8-15,10 5 32 16,10 13-16-16,-20 4 28 16,-10 9-24-16,1 8 12 15,-10 9-12-15,9 9 0 16,-4 4-4-16,-5 34-8 16,10 1 4-16,-10 34 4 15,9-5-4-15,-14 5 16 16,10-4-12-16,-10-9 16 0,5-13-16 15,-5-8 24-15,5-1-20 0,-10-8 32 16,0-17-28-16,-5-5-188 16,10-4 88-16</inkml:trace>
          <inkml:trace contextRef="#ctx0" brushRef="#br0" timeOffset="80218.5712">21805 5038 652 0,'-49'-26'244'0,"49"26"-192"0,-9 0-12 0,9-5 164 16,0 5-120-16,14-4 108 15,6 8-112-15,9-8 12 16,10 4-56-16,4-9 20 15,1 9-28-15,0-4 0 16,-1 8-16-16,-9-8-16 16,-4 4 0-16,-16-4-208 15,-4 8 116-15</inkml:trace>
          <inkml:trace contextRef="#ctx0" brushRef="#br0" timeOffset="80714.603">22019 4308 644 0,'0'-9'236'0,"0"9"-180"0,9 4-20 16,1 1 184-1,-5-1-128-15,5-4 124 16,-1 4-128-16,16-4 44 16,-1 5-76-16,5-5 12 15,5 4-40-15,10-4 28 16,0 0-32-16,-1 0-12 15,-4 0-8-15,0 0 20 0,-5 0-12 0,-15-4 24 16,1 4-24-16,-20-5-180 16,10 10 92-16</inkml:trace>
        </inkml:traceGroup>
      </inkml:traceGroup>
      <inkml:traceGroup>
        <inkml:annotationXML>
          <emma:emma xmlns:emma="http://www.w3.org/2003/04/emma" version="1.0">
            <emma:interpretation id="{73768BF3-04E9-43DE-B288-125DAE90B518}" emma:medium="tactile" emma:mode="ink">
              <msink:context xmlns:msink="http://schemas.microsoft.com/ink/2010/main" type="line" rotatedBoundingBox="357,5383 1886,5576 1728,6829 199,6636"/>
            </emma:interpretation>
          </emma:emma>
        </inkml:annotationXML>
        <inkml:traceGroup>
          <inkml:annotationXML>
            <emma:emma xmlns:emma="http://www.w3.org/2003/04/emma" version="1.0">
              <emma:interpretation id="{2D6E0FAE-9388-45AD-9DEE-1E78C6E2F72E}" emma:medium="tactile" emma:mode="ink">
                <msink:context xmlns:msink="http://schemas.microsoft.com/ink/2010/main" type="inkWord" rotatedBoundingBox="357,5383 1886,5576 1728,6829 199,6636"/>
              </emma:interpretation>
            </emma:emma>
          </inkml:annotationXML>
          <inkml:trace contextRef="#ctx0" brushRef="#br0" timeOffset="86116.0333">-1826 5184 548 0,'-54'-21'204'0,"59"25"-156"0,14 5-16 16,6-5 0-16,18 5-24 15,21 4 32-15,9-9-24 16,24-4 32-1,10 0-32-15,38 4-4 0,-9 1-8 0,-9-10 20 16,-6 5-12-16,-14 0 4 16,-20 5-8-16,-19-5-40 0,-24 0 16 15,-19 0-72 1,-6 0 48-16,-29 0-264 16</inkml:trace>
          <inkml:trace contextRef="#ctx0" brushRef="#br0" timeOffset="85861.5475">-1545 4813 288 0,'-38'-39'108'0,"33"43"-84"0,-10 1-4 0,15-5-4 16,0 0-12-16,10 0 32 16,0-5-20-16,14-3 120 15,10-5-80-15,29 0 16 16,29 0-48-16,20 4 32 15,5 1-32-15,-10 3 4 16,-1 5-16-16,11 0 0 16,-10 5-4-16,-10-1 4 15,-9 9-8-15,-25 0-48 16,-15 0 28-16</inkml:trace>
          <inkml:trace contextRef="#ctx0" brushRef="#br0" timeOffset="86821.8199">-981 4550 236 0,'-10'-26'88'0,"10"26"-68"16,5 4-4-16,-5-4 36 15,0 0-32-15,0 4 96 16,5 1-64-16,5-1 56 16,9 5-64-16,10 4 24 15,5-1-40-15,15 1-16 16,-1 5-8-16,20-1-4 16,0 0 0-16,1 5 16 15,-1 4-8-15,-10-5-4 16,-5 10 0-16,-14-6 12 15,-5 1-8-15,-14-4 16 16,-1 4-16-16,-14-5 4 0,-5 5-4 16,-15-4-8-16,6 0 4 15,-11 4-4-15,1-1 0 0,-1 1 0 16,1 5 0-16,4 3 8 16,1-4-4-16,-6 5-12 0,1-1 4 15,-5 1 20 1,-1 12-8-16,-9 18-20 15,0 4 4-15,0-4-4 16,0 0 4-16,5-5 16 16,5-12-4-16,-10-1 8 0,5-8-8 15,-1 0-12-15,6-13 4 16,5-4 20-16,-6-14-8 0,6-3 32 16,4-10-24-16,1-12 40 15,-10-9-32-15,4-17 40 16,10-22-36-16,-9-13 12 15,4-4-24-15,1 0 20 16,4 5-24-16,5-27 12 16,0-13-12-16,1 9 28 15,4 9-24-15,0 26-12 32,4 8-8-32,-4 9 4 15,0 25 0-15,0-7-12 16,0 20 8-16,0 1-48 15,0 13 24-15,-4 8-168 0,8 13 104 0,-8 18-372 16,-1 4 260-16</inkml:trace>
        </inkml:traceGroup>
      </inkml:traceGroup>
    </inkml:traceGroup>
    <inkml:traceGroup>
      <inkml:annotationXML>
        <emma:emma xmlns:emma="http://www.w3.org/2003/04/emma" version="1.0">
          <emma:interpretation id="{AA2F4447-E4DC-4C7F-8A95-77C3CAC3D7D3}" emma:medium="tactile" emma:mode="ink">
            <msink:context xmlns:msink="http://schemas.microsoft.com/ink/2010/main" type="paragraph" rotatedBoundingBox="5083,7035 22164,6880 22179,8619 5099,877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6591B9C-E8A4-4D65-ADBD-4B123DDCC79D}" emma:medium="tactile" emma:mode="ink">
              <msink:context xmlns:msink="http://schemas.microsoft.com/ink/2010/main" type="line" rotatedBoundingBox="5083,7035 22164,6880 22179,8619 5099,8774"/>
            </emma:interpretation>
          </emma:emma>
        </inkml:annotationXML>
        <inkml:traceGroup>
          <inkml:annotationXML>
            <emma:emma xmlns:emma="http://www.w3.org/2003/04/emma" version="1.0">
              <emma:interpretation id="{32EC9B6D-AC28-4EAE-BDDC-39A493E93C41}" emma:medium="tactile" emma:mode="ink">
                <msink:context xmlns:msink="http://schemas.microsoft.com/ink/2010/main" type="inkWord" rotatedBoundingBox="5083,7035 6948,7018 6961,8485 5096,850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1867.0146">3698 6484 216 0,'-5'-13'80'0,"5"13"-60"0,0-4-8 16,-5 0 12 0,5 8-16-16,-5-4 84 15,0 0-48-15,-5 4 4 16,6 5-28-16,-11 4 68 15,10 9-52-15,-19 8 68 0,4 0-64 16,-23 13 44-16,4 0-48 0,-29 18 32 16,5-1-36-16,-20 9 44 15,10 9-44-15,0-17 48 16,20-10-48-16,-1-12 20 16,20-9-32-16,0-12 28 15,15-5-32-15,4-26 4 16,15 0-12-16,15-35-24 15,9 5 8-15,25-22-56 16,9 14 32-16,15-14-20 16,0 22 32-16,-5-9 0 15,-5 17 12-15,-5-8 8 16,-9 8 0-16,-5-8 0 16,-5 9 0-16,-5-9-12 15,-5 8 8-15,0-4-4 16,0 13 0-16,0-4 8 15,0 13 0-15,0-1 16 16,-4 14-8-16,-6 8 16 16,1 5-16-16,-6 17 32 15,6 9-24-15,4 8 20 16,0 4-20-16,10 5 8 16,0 0-12-16,5 17 20 15,0-4-20-15,0 8-4 16,-5-4-4-16,-5-4 28 15,0-9-16-15,-9-13 40 0,-6-8-32 16,-4-14 20-16,0-3-24 0,-10-10-160 16,0-3 76-16,-15-14-180 15,0 5 140-15,-23-9-348 16,-1 0 256-16</inkml:trace>
          <inkml:trace contextRef="#ctx0" brushRef="#br0" timeOffset="92107.31">3212 6929 464 0,'-73'-21'176'0,"73"21"-140"0,-5-22-8 0,20 13 92 15,4 5-72-15,30-5 112 16,4 5-88-16,20-5 40 16,0 14-64-16,9-1-16 15,-4 5-20-15,0-5 8 16,-5 5-12-16,0-1 4 15,-5 5-4-15,-10-13 28 16,-5 0-20-16,-14-13 32 16,-5 9-32-16,-9-9 4 15,-6 9-12-15,-9-14-76 16,-5 10 36-16</inkml:trace>
          <inkml:trace contextRef="#ctx0" brushRef="#br0" timeOffset="92452.4232">3513 6091 268 0,'0'-13'100'0,"0"13"-76"0,5-4-8 0,-5 0 264 15,10 8-156-15,-1-4 56 16,6 9-108-16,4-5 36 16,-4 5-64-16,19-9 16 15,10 4-40-15,19-8 8 16,-5-1-16-16,25-3 28 15,-1 8-24-15,1-5-112 16,-10 10 52-16,-15 8-628 16,0 8 372-16</inkml:trace>
          <inkml:trace contextRef="#ctx0" brushRef="#br0" timeOffset="92724.6276">4815 7223 676 0,'-34'73'248'0,"34"-73"-192"0,-53 48-16 0,19-27-20 15,9 9-20-15,-23 1 8 16,4 3-4-16,0-8 24 16,10-4-16-16,5-9 24 15,10-5-24-15</inkml:trace>
        </inkml:traceGroup>
        <inkml:traceGroup>
          <inkml:annotationXML>
            <emma:emma xmlns:emma="http://www.w3.org/2003/04/emma" version="1.0">
              <emma:interpretation id="{D42D0AF4-1065-485A-8C40-432B2CE4997E}" emma:medium="tactile" emma:mode="ink">
                <msink:context xmlns:msink="http://schemas.microsoft.com/ink/2010/main" type="inkWord" rotatedBoundingBox="7934,7217 8765,7209 8775,8251 7943,825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3878.1366">6185 6709 364 0,'-10'-4'132'0,"10"4"-100"0,0-5-12 0,-4 1 140 16,4 8-92-16,-10-4 44 15,0 0-68-15,-14 0-8 16,19 0-20-16,-24 0 16 16,14 0-20-16,-19 0 4 15,10 5-8-15,-10-5 12 16,10 8-12-16,-1-4 48 16,-4 1-28-16,0-1 20 15,5 9-28-15,-1 4 0 16,6 5-12-16,4 12 20 15,15 1-16-15,0 8 4 16,10 5-8-16,14-5 12 16,15-4-12-16,15-9 40 15,4-4-24-15,25-22 20 0,-1 5-24 16,6-18 0-16,-11 1-12 0,-13-18-16 16,-11 4 4-16,-9-17 28 15,-5 9-12-15,-25-17-4 16,10 3-4-16,-24-3-4 15,-9 12 0-15,4 1-12 16,-5 8 8-16,-14 0 12 16,9 13-4-16,-14 0-4 15,5 4 4-15,0 1-16 16,14 3 8-16,-5 1-224 16,6 4 120-16</inkml:trace>
          <inkml:trace contextRef="#ctx0" brushRef="#br0" timeOffset="93337.704">5942 6394 592 0,'44'-26'220'0,"-44"26"-172"0,107-31-12 15,-49 14-4 1,-14 9-24-16,29-10 76 15,-15 5-48-15,15 0 24 16,-15 5-40-16,-14-1-8 16,4 9-8-16,-23 0 4 15,9 9-4-15,-24-1 8 0,-6 10-8 16,-18-1-56-16,4 0 28 0,-19 0-16 16,0 5 24-16,-20-5 8 15,15 1 8-15,-24 3-36 16,19 1 20-16,-5 12 4 15,5 1 12-15,-4 12 24 16,18 1-12-16,-9 21-12 16,10 0-4-16,0 17 20 15,9-3-8-15,-19-6-4 16,20-8 0-16,-16-13 4 16,6-12-4-16,-5-10 16 15,0-8-12-15,0-9-12 16,4-4 0-16,1-8 40 15,10-5-24-15,-6-5 24 16,20 5-20-16,0 0 28 16,10 5-28-16,4-1 40 15,20 0-32-15,15-4 4 16,9 0-16-16,25 0-8 16,0 0 0-16,-6-4 20 15,-4 4-12-15,-15-4 4 16,1 8-8-16,-20 0-32 15,-5 5 12-15,-15-5 40 16,-4 5-16-16,-6-5-72 0,1 5 32 16,-20-13-324-16,10 4 192 15</inkml:trace>
        </inkml:traceGroup>
        <inkml:traceGroup>
          <inkml:annotationXML>
            <emma:emma xmlns:emma="http://www.w3.org/2003/04/emma" version="1.0">
              <emma:interpretation id="{20AE2EC7-BA30-4798-BA1B-D97ABE85107F}" emma:medium="tactile" emma:mode="ink">
                <msink:context xmlns:msink="http://schemas.microsoft.com/ink/2010/main" type="inkWord" rotatedBoundingBox="9961,8111 10291,8108 10295,8564 9966,856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2887.9081">8046 7253 280 0,'5'-26'104'0,"0"9"-84"0,9-5 0 15,-4 9 100-15,0-4-68 16,4 8 52-16,1 9-64 16,-1 13-12-16,-4 13-16 15,-5 13 0-15,-15 9-8 16,-9 3 32-16,-25 6-20 16,-19 7-92-16,-25 14 40 15,-14 4-200-15</inkml:trace>
        </inkml:traceGroup>
        <inkml:traceGroup>
          <inkml:annotationXML>
            <emma:emma xmlns:emma="http://www.w3.org/2003/04/emma" version="1.0">
              <emma:interpretation id="{DF61C1C8-A966-4C81-9AC5-074A46ECCE85}" emma:medium="tactile" emma:mode="ink">
                <msink:context xmlns:msink="http://schemas.microsoft.com/ink/2010/main" type="inkWord" rotatedBoundingBox="12004,7429 13739,7413 13747,8393 12013,840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3841.5663">10460 6618 268 0,'-24'-8'100'0,"19"8"-76"0,-4 12-8 0,9-3 8 15,4 0-16-15,6 4 92 16,5 0-52-16,14 0 32 15,10 0-48-15,14 0 8 16,10-5-24-16,1 5 0 16,4-4-8-16,-10-1 20 0,-10-3-16 15,-9-5 12-15,-5-5-12 16,-9-3-16-16,-11-1 0 16,-4-8 4-16,-15 0 0 0,0-5-28 15,-9 0 16-15,-11-8-20 16,1 4 16-16,-5-4 16 15,-10 0 4-15,-5 4-20 16,-9 4 8-16,-5 9 4 16,-1 9 4-16,1 0-12 15,5 4 8-15,4 8 20 16,5 10-8-16,10-1-40 16,5 4 20-16,5 1-8 15,9 4 12-15,1 4 44 16,4 5-24-16,0 8 60 0,10 17-40 15,5 18-16-15,-10 26-8 16,5-14 0-16,0-3-4 16,0-9 8-16,-14-14-8 15,4-3 16-15,-14-14-12 16,4-12-12-16,-9-14 0 16,-5 1 40-16,0-5-24 15,-15-17 16-15,6-8-16 16,-1-5-8-16,5-13 0 15,5 13-104-15,10-17 56 16,-1-1-228 0,16 5 152-16,14-4-140 0</inkml:trace>
          <inkml:trace contextRef="#ctx0" brushRef="#br0" timeOffset="114600.4885">11524 7072 364 0,'30'17'132'0,"-16"4"-100"0,1 27-12 0,-6-22 16 15,1 8-24-15,-15 1 4 16,-4 0-8-16,-16-5 28 15,-23-4-20-15,-11-5-32 16,-4 1 8-16,10-18-60 16,4-8 36-16,10-5-256 15,15-12 156-15,19-10 52 0</inkml:trace>
        </inkml:traceGroup>
        <inkml:traceGroup>
          <inkml:annotationXML>
            <emma:emma xmlns:emma="http://www.w3.org/2003/04/emma" version="1.0">
              <emma:interpretation id="{09F81C4D-B181-4D3E-824D-4E50E07B3E53}" emma:medium="tactile" emma:mode="ink">
                <msink:context xmlns:msink="http://schemas.microsoft.com/ink/2010/main" type="inkWord" rotatedBoundingBox="14618,7077 15348,7070 15359,8226 14628,823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5122.3349">12588 6484 320 0,'5'-30'120'0,"5"34"-96"0,14-12-4 16,-4 8 36-16,14 4-36 0,19-4 0 16,15 0-12-16,10 4-16 15,0 5 4-15,-5 0-40 16,-10 4 24-16,-29-9-136 16,14 5 88-16,-28-1-4 15,-15 1 44-15,-10-9 16 16,-15 0 12-16,-4 0 0 15,-10 0 0-15,5 4 0 16,-15 9 0-16,10 0 0 16,5 9 0-16,5 8 76 15,9 9-40-15,10 17 56 16,5 17-52-16,15 14 32 0,-5 3-40 16,-1-8 44-16,-9-21-44 15,0-9 56-15,0-9-52 16,-9-9 28-16,-16-8-36 15,1-8-8-15,-20-10-12 16,5-12-8-16,-9-18 4 16,-6-8 4-16,6-9-4 0,-1-8 8 15,1-5-8-15,14 13-20 16,0-4 8-16,0 13-304 16</inkml:trace>
          <inkml:trace contextRef="#ctx0" brushRef="#br0" timeOffset="115411.2191">12559 6286 288 0,'10'-35'108'0,"0"22"-84"0,9-8-4 0,1 8 100 16,9-5-68-16,10-3 96 16,14 3-88-16,10 1 16 15,5 4-44-15,5 9-4 16,-10 4-16-16,-4 0 0 0,-16 9-4 0,1-1 12 16,-15 1-12-16,-9-1-48 15,-16 5 24-15,-4 0-304 16</inkml:trace>
        </inkml:traceGroup>
        <inkml:traceGroup>
          <inkml:annotationXML>
            <emma:emma xmlns:emma="http://www.w3.org/2003/04/emma" version="1.0">
              <emma:interpretation id="{78799A30-51F2-4B78-A241-1FF69CF80379}" emma:medium="tactile" emma:mode="ink">
                <msink:context xmlns:msink="http://schemas.microsoft.com/ink/2010/main" type="inkWord" rotatedBoundingBox="16187,7535 17972,7519 17978,8131 16192,8147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6683.8805">14440 6838 164 0,'-30'-34'60'0,"21"30"-44"0,-16-5-8 16,11 5 104-16,-20-1-64 15,9 1 52-15,-9 4-60 16,-4 0 52-16,4 9-56 15,0-1 28-15,0 5-36 16,0 0-44-16,9 4 8 16,11 1 36-16,4 3-16 15,10-8 16-15,10 0-16 0,-1-4-44 16,6-5 20-16,0-4-32 16,4-8 24-16,5-5-24 15,10 4 24-15,5 0 0 16,-5 1 12-16,0-1 16 15,5 9-4-15,5-4 16 16,14-1-12-16,0 1-4 16,1-5 0-16,-11-4 12 15,1 0-8-15,-1 1-4 16,-9-1 0-16,-10 0 20 16,-4 0-12-16,-11 0-32 0,-9 4 12 15,-5 5 0-15,-5 8 8 16,-9 5 88-16,-1 4-48 15,5 4 36-15,6 5-44 16,4-1-28-16,9-4-4 16,1 5 16-16,0-9-8 0,4-13 16 15,1-9-16-15,-1 1 16 16,1-10-16-16,-5 1-4 16,-1-4 0-16,1-1-60 15,-5-4 32-15,-5 4-60 16,0-3 48-16,10 3-20 15,-1 0 36-15,11 5 0 16,4 0 12-16,10 8 60 16,5 9-28-16,15 9 8 15,9 4-20-15,10 8 0 0,-1 5-4 16,-4 0 12-16,-9 0-12 16,-6-9 4-16,-4-4-4 15,-10-4 4-15,-10-5-8 16,0-8 8-16,-10-5-8 15,-9-4 24-15,-5-4-16 16,-5 0-32-16,0-5 12 16,-5-4-36-16,-5-4 28 15,6 4-4-15,-6 9 12 16,0 0 16-16,-4 4-4 16,4 4 24-16,-5 13-16 0,-4 1 40 15,-6 8-28-15,1 0 32 16,-5 4-32-16,-5 0 40 15,-5 5-36-15,5-1-4 16,5 5-16-16,10 4 20 16,19 9-16-16,14 9-12 15,25 17-4-15,10-9 28 16,19 0-12-16,0-9-12 16,5 1-4-16,-1-14-112 15,-8-12 64-15,-21-5-24 16,-9-8 48-16,-19-9-84 15,-25-9 64-15,-14 1-232 16</inkml:trace>
        </inkml:traceGroup>
        <inkml:traceGroup>
          <inkml:annotationXML>
            <emma:emma xmlns:emma="http://www.w3.org/2003/04/emma" version="1.0">
              <emma:interpretation id="{09F44048-7843-45FF-8DBF-819B1226C36F}" emma:medium="tactile" emma:mode="ink">
                <msink:context xmlns:msink="http://schemas.microsoft.com/ink/2010/main" type="inkWord" rotatedBoundingBox="19141,7141 22166,7114 22179,8619 19154,864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8245.322">17175 6463 384 0,'9'-26'140'0,"-9"13"-108"0,0 0-8 16,5 0 128-16,-5 0-88 0,10 4 36 15,0-4-60-15,-5 5-24 16,14-1-8-16,-4 5-20 15,-6-1 8-15,11-3 4 0,-6-1 0 16,-4 1 60-16,0-1-32 16,-5 0-4-16,0 1-12 15,-1 3-12-15,-4 5 4 16,0 0-4-16,0 5 0 16,-4 3 24-16,-1 1-12 15,0-5-12-15,0 5-4 0,0-1 20 16,-5 1-8-16,10 0-100 15,-9-5 48-15,-6 0-104 16,5 1 84-16,10-1-76 16,-9 0 80-1,-1-4 32-15,5 0 20 16,5 0 8-16,-10 0 0 16,10-4 8-16,-14 0-4 15,4-1 8-15,-5 1-8 16,-4 4-4-16,4 4 4 15,-9 1-4-15,-10 3 0 16,10 5 32-16,0 0-16 16,4 5 84-16,6 12-56 15,4 0-20-15,10-4-16 16,10 4 16-16,4-4-12 16,10-4 32-16,10-9-28 0,10-5-4 15,10-8-8-15,14 0 12 16,-10-4-8-16,10-9-28 0,-19 0 8 15,-15-9 12-15,-5-3 4 16,-10 3-12-16,-19 5 4 16,0 4-16-16,-19 17 12 15,4 18 56-15,-9 12-24 16,19 18 44-16,-5 39-40 16,10 38 20-16,10 22-28 15,5-25-8-15,-6-10-8 16,-9-4-4-16,-5-4 0 15,-14-13 32-15,-20-17-16 0,-9-22 12 16,-16-17-16-16,11-30 12 16,4-26-16-16,6-22-4 15,-1-13 0-15,10-9-92 16,14-16 48-16,11-14-40 16,14-13 48-16,14 1 0 15,20 3 20-15,9 14-36 16,16 13 28-16,4 8-64 15,14 13 48-15,-14 0 8 16,5 5 16-16,-15-1-76 16,1-12 48-1,-11-5-188-15,1 0 128 16,-5 5-44-16,-5 8 88 16,-1 13 12-16</inkml:trace>
          <inkml:trace contextRef="#ctx0" brushRef="#br0" timeOffset="119326.536">17933 6610 476 0,'53'8'176'0,"-29"5"-136"0,1 9-12 0,-11-9-4 16,6 4-20-16,-6 0 8 15,-4-4-8-15,0 9 32 0,-5-9-20 16,4-5-48-16,-9-8 16 16,10-8-112-16,-10-10 72 15,5-7-116-15,-5-1 96 16,0 0-24-16,10 0 60 16,-1 4 164-16,6 9-64 15,4 5 108-15,6 8-92 16,-1 8 12-16,0 10-52 15,10 3 12-15,-5 5-28 16,-4 4-16-16,-1 9-8 16,-5-4 40-16,1-5-24 15,-6-4 24-15,1-5-20 0,-10-8 20 16,9-13-24-16,-14-4-12 16,10-13-4-16,-5-9-76 15,0-4 44-15,0-1-64 0,4-3 56 16,1 8 32-16,5 4 8 15,-6 5 60-15,16 4-32 16,-6 13 32-16,-4 4-28 16,9 5 0-16,0 0-16 15,5 4-16-15,5 4 0 16,10-4 56-16,5 0-28 16,4-9-12-16,6-4-4 15,-11 0 16-15,6 0-12 16,-20-4-12-16,14-9-4 15,-19-4 4-15,-4-9 0 16,-11-5-12-16,-4 1 8 0,-10 0-4 16,-10 8 0-16,0 1 0 15,-19 12 0-15,0 14 8 16,-19 7 0-16,4 1 0 16,0 5 0-16,5 3 24 15,0 5-12-15,25-4-4 16,9 4-4-16,15-5 20 15,14-3-12-15,10 3-12 16,0 9-4-16,19-17-84 16,-9 5 48-16,0-10-64 15,0-12 60-15,-10 0 32 16,-5-5 8-16,5-8-4 16,-5-5 4-16,-10-4 12 15,10 0-4-15,-4 9 24 16,4-9-16-16,0 5 12 0,10-1-12 15,-5 9 20-15,-10 9-20 16,-4 8 32-16,-6 9-28 16,-9 4 20-16,10 5-20 15,-10-1 0-15,-5 5-8 16,0 5 12-16,4-1-12 16,-4-9 4-16,0 1-4 15,0-9 20-15,5-4-16 16,-5-14 56-16,15-8-36 15,-5-4-24-15,4-9-8 16,1-8-52-16,4 3 24 0,5-3-28 16,6-9 32-16,-1 12-44 15,10 10 40-15,-1 3 40 16,1 14-4-16,-10 8 60 16,1 9-36-16,-6 5 64 15,0 3-56-15,-4-3-36 16,-1 3-4-16,1-8 76 15,-11 0-44-15,6 0-124 16,-10 0 48-16,-5-4-604 16</inkml:trace>
          <inkml:trace contextRef="#ctx0" brushRef="#br0" timeOffset="118293.9542">17967 6173 8 0,'-15'13'4'0,"-4"5"-4"0</inkml:trace>
        </inkml:traceGroup>
      </inkml:traceGroup>
    </inkml:traceGroup>
    <inkml:traceGroup>
      <inkml:annotationXML>
        <emma:emma xmlns:emma="http://www.w3.org/2003/04/emma" version="1.0">
          <emma:interpretation id="{9F63CF4F-07AF-4A77-85D7-8F5885DBDFAD}" emma:medium="tactile" emma:mode="ink">
            <msink:context xmlns:msink="http://schemas.microsoft.com/ink/2010/main" type="paragraph" rotatedBoundingBox="1266,8688 18216,8892 18198,10418 1247,10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DD37AF-6760-46C8-B72A-D0A028C9385F}" emma:medium="tactile" emma:mode="ink">
              <msink:context xmlns:msink="http://schemas.microsoft.com/ink/2010/main" type="line" rotatedBoundingBox="1266,8688 18216,8892 18198,10418 1247,10214"/>
            </emma:interpretation>
          </emma:emma>
        </inkml:annotationXML>
        <inkml:traceGroup>
          <inkml:annotationXML>
            <emma:emma xmlns:emma="http://www.w3.org/2003/04/emma" version="1.0">
              <emma:interpretation id="{645909CD-4343-4DCF-9D4E-C045353B2B4A}" emma:medium="tactile" emma:mode="ink">
                <msink:context xmlns:msink="http://schemas.microsoft.com/ink/2010/main" type="inkWord" rotatedBoundingBox="1264,8780 3650,8808 3634,10085 1249,10056">
                  <msink:destinationLink direction="with" ref="{255385E8-8C80-44C4-B139-58E0A77050CE}"/>
                </msink:context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86688.1181">705 8540 624 0,'-24'-26'228'0,"14"22"-176"0,10-1-16 16,0 5 52-16,0 9-56 16,14-5 68-16,6 5-60 15,9 0-8-15,15-5-20 16,14 0 0-16,15 1-8 0,0-1 16 15,-10-4-12-15,-5-4-108 0,-9 4 52 16,-10 0-260 0,-10-9 168-16,-15 0-252 15</inkml:trace>
          <inkml:trace contextRef="#ctx0" brushRef="#br0" timeOffset="186783.8715">817 7944 684 0,'-34'-39'252'0,"38"30"-192"0,6-4-20 0,0 9 12 15,14 0-36-15,15-5 32 0,24 1-32 16,15-1-4-16,9 5-8 16,-4 4-32-16,-5 4 16 0,-1 0-224 15,11 5 128-15,-6 4-340 16</inkml:trace>
          <inkml:trace contextRef="#ctx0" brushRef="#br0" timeOffset="186136.1486">491 8212 352 0,'20'-13'132'0,"-11"13"-104"0,1-5-8 16,-10 5 124-16,0 0-84 16,0 0 44-16,0 13-60 15,0 5 48-15,0 8-56 16,-10 12 44-16,1 14-44 15,9 4 16-15,-10 1-32 0,0-1 0 16,0-9-12-16,1 1 4 16,-1-14-8-16,0-4 32 15,5-4-20-15,-4-4-32 16,4-9 8-16,24-9-156 16,5-8-440-1</inkml:trace>
          <inkml:trace contextRef="#ctx0" brushRef="#br0" timeOffset="186391.3319">1181 8108 416 0,'0'-4'152'0,"10"8"-116"0,-1 0-12 0,1 5 64 15,0 4-52-15,0 0 68 16,-1 9-64-16,6 8 64 15,-5 17-64-15,-6 9 36 16,1 13-44-16,-5 1 16 0,-9-1-28 0,4-9 8 16,-15-4-16-16,1-8-8 15,-1-9 0-15,-4-5-48 16,0-12 24-16,0-1-180 16,-1-12 112-16,1-9-312 15</inkml:trace>
          <inkml:trace contextRef="#ctx0" brushRef="#br0" timeOffset="188388.2185">-874 9097 600 0,'-15'-13'224'0,"10"9"-176"0,5-5-12 15,0 0 72-15,15-8-68 16,4-4 28-16,6-5-40 15,4-5-28-15,15-3 0 16,24-1 0-16,0-8 0 0,0-4-64 16,0-1 36-16,-10 1-76 0,-9-9 60 15,-11-1 8-15,-18 1 24 16,-6 9 20-16,-9 8-4 16,-5 4 84-16,-5 9-44 15,1 9 40-15,-6 13-48 16,5 12 52-16,-10 14-52 15,11 13-8-15,-1 3-16 16,10 1 0-16,14-4-8 16,-4 4 16-16,-1-9-12 15,10-13 16-15,6-8-16 16,-1-9-48-16,5-9 24 0,0-8-104 16,-5-9 68-16,-5-8-100 15,-4 3 88-15,-1 5 4 16,-4 9 36-16,-6 8 88 15,-9 27-36-15,0 12 108 16,-4 9-80-16,-1 13-16 16,0-1-24-16,10-7 28 15,0-10-20-15,9-8-84 16,10-4 32-16,20-9-440 16,29-5 256-1,5 1-76-15</inkml:trace>
        </inkml:traceGroup>
        <inkml:traceGroup>
          <inkml:annotationXML>
            <emma:emma xmlns:emma="http://www.w3.org/2003/04/emma" version="1.0">
              <emma:interpretation id="{05552570-B15D-4135-B2AE-A83ECE439C9D}" emma:medium="tactile" emma:mode="ink">
                <msink:context xmlns:msink="http://schemas.microsoft.com/ink/2010/main" type="inkWord" rotatedBoundingBox="4086,8854 7771,8898 7759,9921 4073,9876">
                  <msink:destinationLink direction="with" ref="{255385E8-8C80-44C4-B139-58E0A77050CE}"/>
                </msink:context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9859.6345">5131 8156 676 0,'10'-5'248'0,"-15"5"-192"0,0 13-16 16,-5-4 68-16,0 17-68 15,-14 26 96-15,-5 21-76 16,-10 31 0-16,-5-5-40 16,1-8 16-16,-1-18-24 0,5-8-4 15,-5-5-4-15,10-12 12 16,5-9-8-16,5-13 48 16,4-9-28-16,11-13-4 0,9-12-16 15,14-10-24-15,11-8 8 16,9-17-100-16,19-17 56 15,0-14-116-15,1-3 92 16,4-5 40-16,-4 17 24 16,-6 4 36-16,-4 18-12 15,-5 13 68-15,-5 17-48 16,-5 13 84-16,5 26-64 16,-10 26 0-16,10 4-32 15,-5 13 4-15,10-4-12 16,0-9 36-16,-5-4-24 0,5-5-12 15,-19-4-8-15,-6-4-60 16,-9-9 32-16,-10-4-120 16,-9-4 80-16,-21-9-264 15,-13-4 184-15,-10-9-376 16</inkml:trace>
          <inkml:trace contextRef="#ctx0" brushRef="#br0" timeOffset="190014.0435">4932 8764 800 0,'0'-25'296'0,"14"20"-232"0,20 14-16 16,0-9 44-16,0-4-60 15,5-1-12-15,5 5-12 16,4-8 36-16,1 8-24 16,0-9-168-16,-6 5 80 0</inkml:trace>
          <inkml:trace contextRef="#ctx0" brushRef="#br0" timeOffset="190253.1788">5024 8125 728 0,'-19'-30'268'0,"23"30"-208"0,6 0-16 0,0 0 88 0,9-9-80 15,6 9 60-15,4-8-68 16,10 4-20-16,14-14-16 16,15 10 16-16,5 3-12 0,5 1-196 15,-10 0 96-15,-10 4-440 16,-14 8 296 0,-1 1-56-16</inkml:trace>
          <inkml:trace contextRef="#ctx0" brushRef="#br0" timeOffset="187228.0535">1968 8605 632 0,'-29'13'236'0,"24"-13"-184"0,15 4-16 0,4 0-8 0,15 5-24 16,5-5-4-16,5 5 4 16,5-5-60-16,5-4 32 15,9 0-428-15</inkml:trace>
          <inkml:trace contextRef="#ctx0" brushRef="#br0" timeOffset="186980.8956">1939 8156 560 0,'10'-13'208'0,"9"17"-164"0,15 0-8 0,-10 5-4 16,10 0-24-16,0-1-216 15,5 1 116-15,0 8-240 16</inkml:trace>
          <inkml:trace contextRef="#ctx0" brushRef="#br0" timeOffset="188973.2751">2833 7931 592 0,'-29'-26'220'0,"29"26"-172"0,0 4-12 0,0-4 40 15,0 0-48-15,14 13 40 16,1 0-36-16,9 0 8 16,5 5-24-16,5-10-8 0,15-3-4 0,14-5 4 15,5 4-4-15,0-4-4 16,0 4 4-16,-10-4 4 15,-19 0-4-15,-5 4 16 16,-9 1-12-16,-11-1-4 16,-14-4 0-16,-5 13-16 15,-9 4 8-15,-6 5 20 16,-4 8-8-16,-5 18 16 16,9 21-16-16,-4 17-4 15,0 9 0-15,4-8-24 16,1-10 12-16,-5-8 40 15,-6-17-20-15,1-9 36 16,0-8-32-16,0-14 100 16,-5-12-64-16,0-13 28 15,-5-18-44-15,0-12 4 0,5-18-24 16,-9-22-24-16,-6-12 0 16,5 8 12-16,0 9 0 15,1 9-12-15,4 8 4 16,10 13 4-16,4 9 0 15,6 0-20-15,9 8 12 16,15 5-100-16,10 8 56 16,14 0-168-16,10 9 120 15,0 9-552 1</inkml:trace>
          <inkml:trace contextRef="#ctx0" brushRef="#br0" timeOffset="189202.3845">3610 8242 612 0,'29'39'228'0,"-9"-9"-180"0,9 22-12 16,0-22-16-16,15 5-20 15,19-1-12-15,0 5 8 16,10 0 20-16,-10 0-8 15,-5-13-40-15,-14-5 20 0,-5-8-228 16,-10-4 132 0</inkml:trace>
          <inkml:trace contextRef="#ctx0" brushRef="#br0" timeOffset="189413.446">4514 8220 820 0,'-39'-4'304'0,"24"17"-236"0,-14 13-20 0,5 0 52 16,-10 17-64-16,-24 13 32 16,-20 9-40-16,-19 4 0 15,0 4-16-15,9-8-8 0,15-17 0 16,10-1-48-16,14-17 24 16,11-8-56-16,18-9-200 15,20-13 144 1,29-4-416-16</inkml:trace>
        </inkml:traceGroup>
        <inkml:traceGroup>
          <inkml:annotationXML>
            <emma:emma xmlns:emma="http://www.w3.org/2003/04/emma" version="1.0">
              <emma:interpretation id="{01975914-8B89-49CB-BD1D-75D1EA8D7DD6}" emma:medium="tactile" emma:mode="ink">
                <msink:context xmlns:msink="http://schemas.microsoft.com/ink/2010/main" type="inkWord" rotatedBoundingBox="8288,10028 8460,10031 8456,10301 8284,10299"/>
              </emma:interpretation>
            </emma:emma>
          </inkml:annotationXML>
          <inkml:trace contextRef="#ctx0" brushRef="#br0" timeOffset="190568.5201">6316 9071 800 0,'-14'39'296'0,"4"4"-232"0,-14 18-16 0,-1-27-60 16,-18 9-4-16,-16 5-284 16</inkml:trace>
        </inkml:traceGroup>
        <inkml:traceGroup>
          <inkml:annotationXML>
            <emma:emma xmlns:emma="http://www.w3.org/2003/04/emma" version="1.0">
              <emma:interpretation id="{9AB90D6E-CBC2-4723-B84B-553161715333}" emma:medium="tactile" emma:mode="ink">
                <msink:context xmlns:msink="http://schemas.microsoft.com/ink/2010/main" type="inkWord" rotatedBoundingBox="9892,9041 11341,9059 11328,10087 9879,10069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93481.208">7759 8782 600 0,'-19'-18'224'0,"29"18"-176"0,28 9-12 16,-13-9 60-16,18 0-60 16,6 9-20-16,0-5-16 15,4 5 8-15,-4-1-4 0,-1 1-240 16</inkml:trace>
          <inkml:trace contextRef="#ctx0" brushRef="#br0" timeOffset="193297.219">8299 8371 364 0,'14'-17'132'0,"-9"9"-100"0,5-5-12 15,-5 8 132-15,-5-3-88 16,0-1 36-16,-5 0-60 16,-5 1-16-16,-9 3-12 15,-6 1-12-15,-4-5 4 0,0 1-4 16,0-1 0-16,-5 1 0 15,0-5 0-15,5 4 0 16,-1 5 0-16,1 4-28 16,0 0 16-16,0 8 4 15,-5 14 8-15,5 12 52 0,0 23-28 16,0 16 44-16,-1 0-40 16,16 5 20-16,-6-9-28 15,16-4-8-15,-6-9-8 16,0-4-4-16,10-13 0 15,0 0 8-15,0-5-4 16,0-12-12-16,10-5 4 16,0-4 48-16,4-13-8 15,10 0-16 1,1 0-28-16,-1 0 0 0,10 9-4 16,0 8 4-16,-10 5 0 15,10 4 0-15,-19-5-100 16,19 5 60-16,-10-9-184 15</inkml:trace>
          <inkml:trace contextRef="#ctx0" brushRef="#br0" timeOffset="193723.8563">7954 8104 612 0,'4'-13'228'15,"21"8"-180"-15,4 5-12 0,-10 0 96 0,6 0-80 16,4 0-12-16,5 5-24 16,5 3-24-16,4 1 4 15,11 0-280-15</inkml:trace>
          <inkml:trace contextRef="#ctx0" brushRef="#br0" timeOffset="194153.4975">8916 8872 728 0,'0'-4'268'0,"24"4"-208"0,24 0-16 16,-4 0-8-16,29 0-28 16,10 4-248-16</inkml:trace>
          <inkml:trace contextRef="#ctx0" brushRef="#br0" timeOffset="194030.6696">8930 8574 540 0,'10'-25'200'0,"9"38"-156"0,20-5-12 0,-5-4 16 15,15 9-32-15,-1 5-144 16</inkml:trace>
        </inkml:traceGroup>
        <inkml:traceGroup>
          <inkml:annotationXML>
            <emma:emma xmlns:emma="http://www.w3.org/2003/04/emma" version="1.0">
              <emma:interpretation id="{3C5E5838-0895-4338-839F-7B023E564AD7}" emma:medium="tactile" emma:mode="ink">
                <msink:context xmlns:msink="http://schemas.microsoft.com/ink/2010/main" type="inkWord" rotatedBoundingBox="11991,9077 14767,9111 14755,10174 11978,1014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95899.1984">12030 8207 880 0,'116'-34'328'0,"-43"30"-256"0,20-1-16 0,-50 5-88 15,11 0 8-15,-6 0-60 16,-9-4 48-16,0 0 8 16,-10 4 16-16,-9-5 20 0,-6 5-4 15,-14 0-48-15,-10 5 28 16,-14-1-8-16,-5 0 16 16,-15 5 0-16,-9 4 0 15,-1 13-12-15,-9 30 12 16,10 26 32-16,9 13-16 0,20-9 8 15,-1 9-8-15,16-17 4 16,-11 0-8-16,1-1 24 16,-10-3-16-16,-5-5 32 15,0-13-28-15,-10-13 20 16,10-4-20-16,0-22 20 16,-5-8-24-16,5-18 12 15,0-8-12-15,5-4 56 16,10 3-40-16,14-3 8 15,14 3-24-15,16 18 44 16,14 0-28-16,33 9-4 16,45 4-16-16,0 4 12 15,-6 9-12-15,-13-8-12 16,-21-6 0-16,-14-3-60 16,-14-9 36-16,-15-9-48 15,-15-8 40-15,-9-4-84 0,0-10 64 16,-5-7-308-1</inkml:trace>
          <inkml:trace contextRef="#ctx0" brushRef="#br0" timeOffset="196090.7094">12428 8514 632 0,'-29'-43'236'0,"10"26"-184"0,-20-9-16 0,10 17 140 15,-20 0-104-15,-9 5 88 16,-6 13-96-16,6 8 12 15,-5 13-44-15,10 9-48 0,19 9 8 0,9-10 20 16,16 10-8-16,13-18 8 16,21 0-4-16,23-12-16 15,20 3 4-15,10-12-40 16,0-9 24-16,-10 0-4 16,-15 0 16-16,-9-22 44 15,-10-12-24-15,-24-14 16 16,-15-8-16-16,-10-13 56 15,-19 9-40-15,5 8 16 16,0 13-28-16,5 13-124 16,9 17 60-16,15 14-468 15</inkml:trace>
          <inkml:trace contextRef="#ctx0" brushRef="#br0" timeOffset="194728.0828">9839 8803 624 0,'0'-8'228'0,"4"3"-176"0,6 1-16 0,0 0 116 16,4-1-92-16,16 1 44 15,4 4-60-15,9 0-16 16,11 0-16-16,4 9 8 0,-4 4-12 16,-1-5-144-16,-4 1 72 15,-6 0-432 1</inkml:trace>
          <inkml:trace contextRef="#ctx0" brushRef="#br0" timeOffset="195264.0079">10660 8203 704 0,'19'0'264'0,"30"0"-208"0,24 4-12 16,-30 5-44-16,6 4-8 15,24-4 4-15,-5-1 4 16,10 5 0-16,9 0 0 16,-24-4-28-1,5-1 16-15,-10 1-12 0,-24-5 12 16,-9 1 52-16,-25-5-20 16,-10 0-20-16,0-5 0 0,-4 1-8 0,-11 4 0 15,-9 4 8-15,10 9 0 16,-15 9-12-16,10 21 8 15,-5 13 20-15,5 22-8 16,5 8 4-16,4-12-4 16,6-1-8-16,-6 9 4 15,6 5 64-15,-1-10-36 16,5-12 32-16,6-4-36 16,-6-23 44-16,-5-12-40 15,-4-13 48-15,-1-26-48 16,-9-25 12-16,-15-10-28 0,1-17-8 15,-6 5-4-15,1-14-4 16,-1-3 0-16,5 3 0 16,5-4 0-16,10 9 8 15,5 0-4-15,14 13-20 16,1 13 8-16,-1 8-48 16,10 9 28-16,10 9-188 15,14 13 120-15</inkml:trace>
        </inkml:traceGroup>
        <inkml:traceGroup>
          <inkml:annotationXML>
            <emma:emma xmlns:emma="http://www.w3.org/2003/04/emma" version="1.0">
              <emma:interpretation id="{5DACB8DC-7470-4A5E-BA79-587F99ABEE35}" emma:medium="tactile" emma:mode="ink">
                <msink:context xmlns:msink="http://schemas.microsoft.com/ink/2010/main" type="inkWord" rotatedBoundingBox="15463,8859 18216,8892 18199,10314 15446,10281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96676.2645">14022 8717 436 0,'-10'0'160'0,"5"9"-124"0,-9 12-8 0,9-4-16 15,-10 9-12-15,1 13 88 16,-1 22-48-16,5 21 44 16,-9 0-48-16,9-9 44 15,-19-4-48-15,0-17 92 0,-10-17-72 16,-5-9 84-16,-14-13-80 16,9-9 16-16,1-17-40 15,9-13-32-15,10-21 0 16,4-14-344-16,16-4 188 15,28 5-412 1</inkml:trace>
          <inkml:trace contextRef="#ctx0" brushRef="#br0" timeOffset="196791.5729">14148 8138 800 0,'-15'-21'296'0,"20"25"-232"0,10 13-16 16,-15 1-696-16</inkml:trace>
          <inkml:trace contextRef="#ctx0" brushRef="#br0" timeOffset="197321.4808">14454 8518 248 0,'-19'-13'92'0,"24"13"-72"0,-1 5-4 0,-4-5-124 16,0 0 56-16,0 0 152 16,0 0-48-16,0 0 104 15,5 8-88-15,-5 1 100 16,-5 8-96-16,-9-4 76 16,-11 13-84-16,-9-4 28 15,-4 8-52-15,4 4 64 0,0 5-56 16,9-4-36-16,6-1-8 15,9 1-4-15,20 4 0 16,9-5 32-16,25-3-16 16,5-10 12-16,14-8-16 0,-5-4-68 15,-9-18 28-15,-6 1 4 16,-9-5 12-16,-9 4 20 16,-11-13-4-16,-9 5-36 15,-10-5 16-15,-4 5-12 16,-6 9 16-16,5-5 24 15,1 13-4-15,4 4 16 16,14 5-16-16,16 8 4 16,9-9-4-16,5 5 12 15,4-4-12-15,-4-9-4 16,15-4 0-16,-11-5-24 16,-14-4 12-16,-9 0 20 15,-10-4-4-15,-15-5 4 16,-10-8-4-16,1-4 4 15,-1-10-8-15,-4-12-20 0,4 0 8 16,5 4-156-16,5 22 92 16</inkml:trace>
          <inkml:trace contextRef="#ctx0" brushRef="#br0" timeOffset="196482.7498">13308 8864 956 0,'9'-17'352'0,"-9"12"-272"0,0-3-24 16,10 3 4-16,5 1-44 16,-1 0-24-16,6-1 4 15,9 5-160-15</inkml:trace>
          <inkml:trace contextRef="#ctx0" brushRef="#br0" timeOffset="197906.5374">15567 8302 632 0,'14'-38'236'0,"1"29"-184"0,-1-4-16 0,-14 13 0 0,0 0-28 15,0 0 84-15,-4 22-48 16,-6 25 32-16,-5 26-44 16,1 14 24-16,-1-1-28 0,1-12-8 15,-1-10-12-15,-5-7 64 16,1-10-40-16,4-8 60 15,1-9-56-15,-1-8 36 16,1-9-40-16,4-9 16 16,0-8-28-16,5-9 8 15,5-9-16-15,10-4-112 16,5-13 52-16,4-21-200 16,1-18 140-16,4-4-24 15,0 4 80-15,5 14 8 16,5 7 24-16,5 10 84 15,0 12-36-15,0 9 88 0,0 14-64 16,-5 12 44-16,0 17-56 16,-5 22 16-16,0 21-36 15,0 14 8-15,5-1-16 16,0 0 0-16,0-8-4 16,-5-13 28-16,-4-9-20 15,-11-4-4-15,-9-9-8 16,-24-8-172-16,-6-5 92 15,-13-4-324-15,-21 0 228 16,16 0-304 0</inkml:trace>
          <inkml:trace contextRef="#ctx0" brushRef="#br0" timeOffset="198411.8808">15484 8035 476 0,'0'-13'176'0,"5"4"-136"0,9-8-12 0,-9 12 136 15,0-3-96-15,0-5 156 0,5-4-124 16,4 4-40-16,6 8-40 16,4-3 44-16,10 8-36 0,15 4-12 15,9 0-8-15,10 5-8 16,-10 0 0-16,-9 4 16 15,-5-13-8-15,-10 0 32 16,-15 0-24-16,-9-5-12 16,-10 1-8-16,-5 0-208 15,-15 4 116-15</inkml:trace>
          <inkml:trace contextRef="#ctx0" brushRef="#br0" timeOffset="198004.2979">15533 8730 780 0,'-10'-13'288'0,"15"9"-224"0,14-1-20 15,-4 5 48-15,4 0-60 16,6-8 40-16,4 3-40 16,10 5-8-16,-1 5-16 15,-4-1-148-15,-4 0 76 0,-11-4-388 16,-19 0 252 0,5 13-140-16</inkml:trace>
        </inkml:traceGroup>
      </inkml:traceGroup>
    </inkml:traceGroup>
    <inkml:traceGroup>
      <inkml:annotationXML>
        <emma:emma xmlns:emma="http://www.w3.org/2003/04/emma" version="1.0">
          <emma:interpretation id="{BE8F6487-F076-41CC-AB2D-00AE17E59B12}" emma:medium="tactile" emma:mode="ink">
            <msink:context xmlns:msink="http://schemas.microsoft.com/ink/2010/main" type="paragraph" rotatedBoundingBox="2177,10875 17000,10864 17001,12188 2178,121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6CAB5E-E6D7-4ABB-ABA8-845D8B781009}" emma:medium="tactile" emma:mode="ink">
              <msink:context xmlns:msink="http://schemas.microsoft.com/ink/2010/main" type="line" rotatedBoundingBox="2177,10875 17000,10864 17001,12188 2178,12199"/>
            </emma:interpretation>
          </emma:emma>
        </inkml:annotationXML>
        <inkml:traceGroup>
          <inkml:annotationXML>
            <emma:emma xmlns:emma="http://www.w3.org/2003/04/emma" version="1.0">
              <emma:interpretation id="{AE34C866-307E-4F83-85B4-3088E8601858}" emma:medium="tactile" emma:mode="ink">
                <msink:context xmlns:msink="http://schemas.microsoft.com/ink/2010/main" type="inkWord" rotatedBoundingBox="2177,11025 5530,11022 5531,11961 2178,1196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09467.1153">2138 10397 392 0,'-10'13'148'0,"-4"4"-116"0,-15 13-8 16,14 1 136-16,-4 12-92 16,-6 4 60-16,-9 5-72 15,-5 0 44-15,1-5-56 16,-6-3 60-16,5-10-64 0,5-8 0 16,0-9-24-16,10-8 16 15,9-13-20-15,-4-1 12 16,14-12-12-16,10-9-24 15,9-13 4-15,11 0-172 16,18-17 100-16,-9-8-200 0,10 12 160 16,0-9-64-1,-1 18 108-15,-4 4 60 16,-5 5 12-16,-5 12 160 16,-4 0-88-16,-1 5 104 15,0 4-96-15,-4 0 20 16,-1 5-56-16,-4 8 4 15,4 4-28-15,1 5 28 0,4-1-28 16,0 9 48-16,1 9-36 16,4 13 20-16,0 22-28 15,0 12 8-15,0 1-16 0,-5-5 12 16,-4-5-16-16,-1-7 32 16,-9-10-24-16,-10-8 40 15,0-9-32-15,0-8 4 16,-5-1-16-16,-5-8-96 15,-9 0 48-15,4-4-156 16,-4 0 108-16,-5-5-552 16,-1 0 352-1,11 1 88-15</inkml:trace>
          <inkml:trace contextRef="#ctx0" brushRef="#br0" timeOffset="210023.5906">1871 10151 416 0,'0'-9'152'0,"10"0"-116"0,-1 1-12 15,-9 4 180-15,15-5-116 16,-5 0 52-16,4-4-80 15,10 5 24-15,-4-1-48 16,-6 0 16-16,11 9-32 0,-1 0-16 16,10 5-8-16,-10-5 28 0,10 8-12 15,0-3 12-15,0-1-12 16,5-4-96-16,5-4 48 16,-5 12-280-16,5 1 176 15,4 8-316 1</inkml:trace>
          <inkml:trace contextRef="#ctx0" brushRef="#br0" timeOffset="209635.0584">2002 10708 580 0,'-15'-30'216'0,"25"21"-168"0,-5-8-12 0,10 8 84 16,-1 0-72-16,6 9 8 15,-1 0-36-15,5 0-12 16,1 0-4-16,-1 9-40 0,0-5 20 16,1 5-276-1</inkml:trace>
          <inkml:trace contextRef="#ctx0" brushRef="#br0" timeOffset="208551.1748">34 10267 260 0,'0'-4'96'16,"10"4"-76"-16,0 4-4 0,-10-4 68 0,0 0-48 16,0 0 128-16,0 0-92 15,0 0 44-15,0 0-68 16,5 0-8-16,4-4-24 15,1 4 16-15,5 0-20 16,-1 0 32-16,6 0-28 0,4 0 4 16,10 0-12-16,5 0-8 15,5 0 4-15,14 0-24 16,0 0 12-16,5 4 20 16,-4 1-4-16,-1-5-4 15,0 0 0-15,5-5 12 16,1 1-8-16,-1 0 16 0,-5-1-16 15,-5 1-12-15,-9 0 0 16,-10-5 12-16,-5 5-4 16,-4-1-4-16,-11 1 4 15,-4 4-16-15,-10 0 8 16,15 0 12-16,-15 0-4 16,0 0-12-16,0 0 4 15,0 0-4-15,4 9 0 16,-4-9 24-16,5 13-8 15,-5-13-20-15,0 0 4 16,0 8 20-16,-5 1-4 0,1 0 4 16,-6-1-4-16,-5 1-8 15,1 4 4-15,-6 0 4 16,-4 4-4-16,0 9 8 16,-6 9-8-16,1 12 8 15,5 9-8-15,0 9 16 16,-1 0-12-16,6 0 24 15,-10-1-20-15,9-8 24 16,-4-12-24-16,10-5 12 16,-6-14-12-16,-4-3-8 15,0-9 0-15,-1 0 20 16,1-22-12-16,-10 5 4 16,0-5-8-16,-5-17 20 15,-14-8-16-15,9-9-12 16,0-9-4-16,-4-9-4 15,14 1 0-15,-5 4 16 0,14 4-4 16,6 0 16-16,9 9-12 16,1 4 16-16,-1 9-16 15,10 4-4-15,10 4 0 16,-1 5-32-16,1 8 16 16,-5 1-32-16,5-1 28 15,-1 9 48-15,6 5-12 16,-15-5-88-16,10 8 36 15,-10 1-200-15,14 4 128 16</inkml:trace>
          <inkml:trace contextRef="#ctx0" brushRef="#br0" timeOffset="208823.9007">1361 10518 704 0,'0'-13'264'0,"0"26"-208"0,9-9-12 15,-9 5 0-15,0-1-32 16,0 5-4-16,0 5-4 0,-4 3-92 16</inkml:trace>
          <inkml:trace contextRef="#ctx0" brushRef="#br0" timeOffset="210705.979">2925 10518 684 0,'-10'-26'252'0,"20"26"-192"0,5-4-20 0,4 4 112 16,5 0-92-16,15-5 0 0,34 5-36 16,19 9-60-1,1 4 20-15,4 0-464 0</inkml:trace>
          <inkml:trace contextRef="#ctx0" brushRef="#br0" timeOffset="210342.0113">3022 10302 736 0,'0'-4'272'0,"20"4"-208"0,9-9-20 15,-5 0 52-15,20 9-60 16,0-8-4-16,9 8-20 16,5 4-56-16,-4 5 28 15,-15-1-288-15</inkml:trace>
        </inkml:traceGroup>
        <inkml:traceGroup>
          <inkml:annotationXML>
            <emma:emma xmlns:emma="http://www.w3.org/2003/04/emma" version="1.0">
              <emma:interpretation id="{24A92285-C4EA-4210-BE48-40257532BCBE}" emma:medium="tactile" emma:mode="ink">
                <msink:context xmlns:msink="http://schemas.microsoft.com/ink/2010/main" type="inkWord" rotatedBoundingBox="6050,11271 6997,11270 6998,12012 6051,12013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10852.3692">4072 10341 704 0,'-15'-13'264'0,"15"13"-208"0,-10-5-12 15,10 5 44-15,-14 5-56 16,-10 8 16-16,4 8-32 15,-4 10 20-15,-5 7-24 16,9 10-4-16,11 8-4 0,9 0 12 16,19-8-8-16,5-5 4 15,15-13-4-15,15-8-76 16,-6-14 36-16,1-12 12 16,-6-13 16-16,-13-18-16 0,-1-8 12 15,-15-13 32-15,-14-5-16 16,0 5 60-16,-14 9-36 15,-15 8 36-15,14 9-36 16,-9 8-64-16,14 9 20 16,10 5-388-16,10 16 220 15</inkml:trace>
          <inkml:trace contextRef="#ctx0" brushRef="#br0" timeOffset="211001.2653">4854 10911 352 0,'0'52'132'0,"-20"-22"-104"0,-28 4-8 16,14-8-240-16</inkml:trace>
        </inkml:traceGroup>
        <inkml:traceGroup>
          <inkml:annotationXML>
            <emma:emma xmlns:emma="http://www.w3.org/2003/04/emma" version="1.0">
              <emma:interpretation id="{AB58AC66-0740-409E-9DCD-58069D2828CD}" emma:medium="tactile" emma:mode="ink">
                <msink:context xmlns:msink="http://schemas.microsoft.com/ink/2010/main" type="inkWord" rotatedBoundingBox="8085,11119 9412,11118 9413,12194 8086,12195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2184.4432">6000 10289 696 0,'-14'-17'256'0,"28"8"-196"0,6-4-20 16,-6 4 12-16,6-8-36 15,4 4-12-15,10 0-8 16,5 0 4-16,-5 0 0 15,5 5-64 1,-5 3 36-16,0 5 4 0,-10 9 12 16,-14 8-16-16,-20 14 16 15,-14 29 136-15,-25 48-64 16,-9 17 8-16,14 0-40 0,15-17 28 0,-5-13-32 16,15-8-4-16,14-1-12 15,5-17 4-15,5-4-8 16,14-17 40-16,15-18-20 15,-5-17 20-15,15-26-24 16,-10-17 8-16,5-9-16 16,-15-9 0-16,-14-25-4 15,-20-18-68-15,-14-43 32 16,-10 9 4-16,-24 13 12 16,9 12 20-16,1 14-4 15,4 13 60-15,5 16-36 0,5 14 32 16,24 26-76-1,10 17 8-15,10 9-12 16,24 4 12-16,34 8 44 16,19-4-24-16,6 5-28 15,-1 0 8-15,-9-5-60 16,-15 4 36-16,-15-12-28 16,-9 4 36-16,-10-4 20 15,-20-1 4-15,-4 1 12 16,-10 0-8-16,-10-1-12 15,-14 5 4-15,9 9 28 16,-4-5-12-16,-5 13-4 16,-1 9-4-16,16-4-16 15,4-5 8-15,5 0 4 16,5-4 0-16,19-4 16 0,-5-5-8 16,6-8-48-16,-1-9 24 15,0-9-40-15,1 0 32 16,-16-17-8-16,6-4 20 15,-15-9-36-15,-5 0 28 16,-5 1 16-16,-4-10 4 16,4 9-16-16,0 9 8 15,10 4-4-15,10 4 4 16,0 5 0-16,-5 4 0 16,19 9 0-16,0 4 0 15,20 4 32-15,-10 9-12 16,0 4 32-16,-5 5-28 0,5 8 4 15,-10 13-12-15,-14-4 4 16,5 0-8-16,-15 0 24 16,-5-9-16-16,-5-12 32 15,0-5-28-15,-4-5 12 16,4-16-16-16,10-14 36 16,10-8-24-16,4-5 20 15,30-4-24-15,5 0 52 16,19 9-40-16,-5 0-24 15,-5 4-8-15,-4 4-212 16,-15 14 116-16</inkml:trace>
        </inkml:traceGroup>
        <inkml:traceGroup>
          <inkml:annotationXML>
            <emma:emma xmlns:emma="http://www.w3.org/2003/04/emma" version="1.0">
              <emma:interpretation id="{C41479B6-3D8D-474B-A217-64D9DB788F38}" emma:medium="tactile" emma:mode="ink">
                <msink:context xmlns:msink="http://schemas.microsoft.com/ink/2010/main" type="inkWord" rotatedBoundingBox="10271,10869 16505,10864 16506,11792 10272,11797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13098.3726">8138 10414 756 0,'-10'-13'280'0,"10"18"-216"0,10-5-20 15,-10 0 40-15,10 8-56 16,4 5 8-16,11 0-24 16,9-4 20-16,24 8-20 15,5-8 24-15,-4-9-24 0,9-9-100 16,-10 0 44-16,-19-4-16 16,-5 0 36-16,-10-4 12 15,-19-4 12-15,-20-1-12 0,-19 0 8 16,-14 5 4-16,-15 0 0 15,-1 4 8-15,6 13-4 16,10 0 60-16,9 4-36 16,9 13 24-16,11 5-32 15,14 4 8-15,20 13-16 16,19 8 20-16,24-8-20 16,15 9 32-16,0-18-28 15,9 0-128-15,-14-13 60 16,0-8-104-16,-19-13 88 15,0-13-72-15,-6-14 80 0,-4-8 32 16,-5-8 20-16,0-5 16 16,0-4-4-16,-5-9-4 15,-9-13 4-15,19-12 92 16,-15 3-52-16,-5 18 148 16,-4 17-108-16,-5 18 8 15,-20 55 12 1,-5 23-60-16,1 12 32 15,-1 4-44-15,-4 1-8 16,-1-1-16-16,16 5-8 16,-6-9 4-16,10 0 48 15,0-8-28-15,0-5-64 16,0-8 20-16,0-10-248 16,14-7 148-16,-4-10-424 15</inkml:trace>
          <inkml:trace contextRef="#ctx0" brushRef="#br0" timeOffset="213310.9393">9139 10552 572 0,'34'0'208'0,"0"5"-160"0,24-5-12 0,-33 0-12 15,23 0-20-15,1-5 8 16,-15-3-8-16,0-5 32 16,14-4-20-16,-23-1-4 0,-6-3-8 15,-4-5 100-15,-6 4-56 16,-9 1 44-16,-9-5-56 15,-6 8 0-15,-19 1-24 0,10 0 36 16,-15 4-24-16,-5 9-12 16,0 4-8-16,6 8 40 15,4 5-24-15,14 9-8 16,10 8-8-16,6 9-4 16,28 4 0-16,10 0 16 15,14 0-8-15,1-4-172 16,-5-9 92-16,9-8-352 15,-14-5 236 1,5-4-188-16</inkml:trace>
          <inkml:trace contextRef="#ctx0" brushRef="#br0" timeOffset="213482.3961">10067 10358 768 0,'10'-30'284'0,"-5"25"-220"0,-10 1-20 16,-5 0 68-16,-14 4-72 0,-5 4 28 15,-25 9-40-15,-4 9 0 16,-1 12-16-16,11 5-24 0,14 9 4 16,24-5-4-16,10 0 4 15,24-4-232-15,20-9 132 16</inkml:trace>
          <inkml:trace contextRef="#ctx0" brushRef="#br0" timeOffset="213852.8804">10184 10345 632 0,'24'-26'236'0,"5"26"-184"0,0-4-16 15,-5 0 52-15,15 4-56 0,0 0 4 16,5 0-20-16,9 4 16 16,-4 4-20-16,4 1-100 0,-9 0 44 15,-5-1-428 1</inkml:trace>
          <inkml:trace contextRef="#ctx0" brushRef="#br0" timeOffset="213691.451">10431 10233 508 0,'-5'-52'188'15,"10"35"-148"-15,-5-1-8 0,0 18 140 16,-5 18-80-16,-4 8-44 16,4 12-20-16,-5 1-20 15,0 17 12-15,-4 22-12 0,-1 9-20 16,1-5 4-16,4-13-136 15,-5-4 76-15,-9-18-296 16</inkml:trace>
          <inkml:trace contextRef="#ctx0" brushRef="#br0" timeOffset="214917.2127">10470 10410 392 0,'-5'-22'148'0,"10"22"-116"0,5 0-8 0,0 9 64 16,-10 4-52-16,0 8 120 16,19 14-88-16,-14 4-8 15,10 0-36-15,-11 0-16 16,-4-9-4-16,0-9 64 0,-4-8-36 15,-1-13 24-15,5-8-36 16,0-10-8-16,9-12-8 0,11-4 4 16,14-5-4-1,14 0-36-15,11 0 16 16,4 0-64-16,0 18 44 0,-10-5-8 16,-4 13 24-16,-10 4 20 15,5 0 4-15,-10 1 52 16,-10 4-32-16,-5 4 68 15,-4 0-52-15,0 4 72 16,-15-4-64-16,0 13 8 16,-10 4-32-16,5 5 12 15,-5 8-20-15,-9 4 0 16,4 10-8-16,1-1-16 16,9 4 4-16,0-8 28 15,10-4-12-15,4-14-20 16,6-12 0-16,5-9-48 15,-1-13 28-15,5-9 8 16,-4-12 8-16,-6-5 4 0,-9-4 0 16,5-5 44-16,-20 14-24 15,5-1-36-15,-4 9 12 16,-1 9-32-16,0 8 24 16,5 1-60-16,5 8 44 15,15 0-152-15,19 4 108 16,19 0-220-1,15-4 168-15,10 0 0 16,0 0 80-16,-15 0 116 16,-10-4-36-16,-14-5 240 0,-10 1-148 15,-14-5 96-15,-15 0-124 16,-20 4-8-16,-9 1-48 16,-10-1-16-16,-4 9-12 0,9 4-40 15,9 5 16-15,16 8 32 16,14 5-8-16,19 8-8 15,15 9-4-15,4 13-4 16,6-9 0-16,-5 4 8 16,-15-3 0-16,-10-14 0 15,-4-4 0-15,-15-5 52 16,-15-8-28-16,-28 0 24 16,-16-4-28-16,-14-9-8 15,-4-4-8-15,14-5 4 16,19-4-4-16,15-9-388 15,19 5 208-15</inkml:trace>
          <inkml:trace contextRef="#ctx0" brushRef="#br0" timeOffset="215922.3844">11923 10116 728 0,'-20'-13'268'0,"20"22"-208"0,-9 17-16 0,9-9 8 16,-5 9-36-16,5 17 20 16,5 5-20-16,4 21 20 15,1 8-24-15,-5 6 4 0,0-10-8 0,-5-4 4 16,-10-8-8-16,-4-14-100 16,-11-17 52-16,-9-8-112 15,10-14 88-15,-10-16-4 16,0-9 44-16,5-22-72 15,0-17 60-15,19-9-20 16,0 9 36 0,10 4 156-16,10 13-72 15,9 9 20-15,6 4-44 16,4 9 72-16,5 8-60 16,14-4 4-16,20 4-32 0,15 1 4 15,9 8-12-15,1 4 12 16,-16-8-16-16,-9 4-4 15,-9-5 0-15,-16 10 12 16,-9-10-8-16,-9-8 92 16,-6 9-52-16,-9-5 40 0,-5 1-52 15,-5 3-44-15,5 1 0 16,-5 0-16-16,0 4 12 16,0 0-20-16,-5 4 20 15,0 0 12-15,0 1 4 16,-10 3 16-16,-4 1-12 15,-10-5 4-15,-10 5-4 16,-10 0-16-16,-4 8 4 16,4 0-24-16,11 9 16 15,8 0-4-15,11-4 8 16,9 8 16-16,25-4-4 0,14-5-12 16,10-12 4-16,5 0-68 15,4-9 40-15,-4-9-84 16,-10 5 64-16,-5-5 36 15,-10-4 12-15,-4 0 48 16,-5 0-20-16,-10 5 32 16,-5 3-32-16,0 5 40 15,0 5-36-15,5 12-16 16,5 0-4-16,10 13 16 16,9-8-12-16,5 4 48 15,10-5-32-15,9-3-92 16,11-5 32-16,-6-5-68 15,6-8 56-15,-16-4-40 16,-4-5 48-16,-10-4 20 16,-4-4 12-16,-1-9 4 0,0-8 0 15,0-10-56-15,-4-3 32 16,-1-5-84-16,1 0 56 16,-1 0 44-16,-9 1 8 15,4 3 164-15,-9 9-92 16,0 13 96-16,-5 26-116 15,-10 18-28 1,1 8 56-16,-6 8-52 16,-19 9 20-16,-5 18-32 15,-9 16 44-15,-6 6-32 16,6-6-104-16,4-8 44 0,0-12-144 16,0-14 100-16,15-13-256 15,0-13 188-15,5-17-244 16,9-21 224-1,6-18 24-15</inkml:trace>
          <inkml:trace contextRef="#ctx0" brushRef="#br0" timeOffset="216266.8014">12652 10345 788 0,'14'-30'292'0,"15"17"-228"0,10 0-16 16,-10 9 64-16,10-1-72 16,15 5 44-16,9 0-48 15,0 5 0-15,0 3-24 16,10 1-120-16,-5-9 56 0,-5-4-84 15,-4-1 76-15,-11-3 32 16,-9-1 20-16,-10-4 68 16,-14 4-32-16,-6-4 104 15,-9-4-76-15,-4 4-8 0,-1 5-28 16,-5 8-16-16,0 8 0 16,-4 5-252-16,-1 0 136 15,-9 9-420 1</inkml:trace>
          <inkml:trace contextRef="#ctx0" brushRef="#br0" timeOffset="216273.8192">13239 10522 684 0,'0'61'252'0,"0"-35"-192"0,5 4-20 0,0-13 136 15,5-4-104-15,-5 0 16 16,9 0-52-16,-4-4 44 16,0-5-44-16,4-4-184 0,11-4 80 0,-1-9-420 15</inkml:trace>
          <inkml:trace contextRef="#ctx0" brushRef="#br0" timeOffset="216748.5833">13706 10380 880 0,'14'-13'328'0,"-9"8"-256"0,0 1-16 15,-5 4 88-15,-5 0-88 16,0 0 40-16,-4 0-56 16,-11 4-40-16,-9 1-4 15,0 8 16-15,-10-5-4 0,0 1-4 16,5 12 0-16,5 5-68 15,5 9 36-15,9 8-40 16,6 5 36-16,9 8-16 16,9-4 28-16,16-9-52 15,9-4 40-15,14-9-64 0,10-9 56 16,1-8-104 0,-1-4 80-16,-5-9-60 0,1-9 76 15,-10-4-56 1,-5-8 60-16,-5-18-12 15,-5-13 32-15,0-13 24 16,0 1 0-16,0 12 64 16,0 4-36-16,10 9 76 15,5 9-56-15,0 9 20 16,-1 3-40-16,-9 10 28 16,-9 8-32-16,-6 4 40 0,-9 5-36 0,-10 8 56 15,-10 5-48-15,-5 3 56 16,-4 6-56-16,4-1 12 15,1 0-32-15,4 5 0 16,5 4-8-16,5-5 4 16,5-8-8-16,-5-9 32 15,0-4-20-15,0 0-260 16,0-4 132-16,-10-1-424 16</inkml:trace>
        </inkml:traceGroup>
        <inkml:traceGroup>
          <inkml:annotationXML>
            <emma:emma xmlns:emma="http://www.w3.org/2003/04/emma" version="1.0">
              <emma:interpretation id="{E8B8BD99-6F6E-4452-A54C-EEB75E17AED2}" emma:medium="tactile" emma:mode="ink">
                <msink:context xmlns:msink="http://schemas.microsoft.com/ink/2010/main" type="inkWord" rotatedBoundingBox="16981,11530 17000,11529 17001,11568 16982,11568"/>
              </emma:interpretation>
              <emma:one-of disjunction-type="recognition" id="oneOf33">
                <emma:interpretation id="interp37" emma:lang="" emma:confidence="0">
                  <emma:literal>in</emma:literal>
                </emma:interpretation>
                <emma:interpretation id="interp38" emma:lang="" emma:confidence="0">
                  <emma:literal>in.</emma:literal>
                </emma:interpretation>
                <emma:interpretation id="interp39" emma:lang="" emma:confidence="0">
                  <emma:literal>Tar</emma:literal>
                </emma:interpretation>
                <emma:interpretation id="interp40" emma:lang="" emma:confidence="0">
                  <emma:literal>tar.</emma:literal>
                </emma:interpretation>
                <emma:interpretation id="interp41" emma:lang="" emma:confidence="0">
                  <emma:literal>Tar.</emma:literal>
                </emma:interpretation>
              </emma:one-of>
            </emma:emma>
          </inkml:annotationXML>
          <inkml:trace contextRef="#ctx0" brushRef="#br0" timeOffset="216890.9649">14838 10609 748 0,'10'-39'276'0,"-1"47"-216"0</inkml:trace>
        </inkml:traceGroup>
      </inkml:traceGroup>
    </inkml:traceGroup>
    <inkml:traceGroup>
      <inkml:annotationXML>
        <emma:emma xmlns:emma="http://www.w3.org/2003/04/emma" version="1.0">
          <emma:interpretation id="{8C558F23-1526-4F34-B233-0C262441F1F0}" emma:medium="tactile" emma:mode="ink">
            <msink:context xmlns:msink="http://schemas.microsoft.com/ink/2010/main" type="paragraph" rotatedBoundingBox="3726,12778 18527,12649 18552,15487 3751,156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3019A4B-89FB-46BF-A2A0-219205F5BE98}" emma:medium="tactile" emma:mode="ink">
              <msink:context xmlns:msink="http://schemas.microsoft.com/ink/2010/main" type="line" rotatedBoundingBox="3726,12778 18527,12649 18552,15487 3751,15616"/>
            </emma:interpretation>
          </emma:emma>
        </inkml:annotationXML>
        <inkml:traceGroup>
          <inkml:annotationXML>
            <emma:emma xmlns:emma="http://www.w3.org/2003/04/emma" version="1.0">
              <emma:interpretation id="{8BA913D3-9647-4BCB-9321-D32AAB87EC43}" emma:medium="tactile" emma:mode="ink">
                <msink:context xmlns:msink="http://schemas.microsoft.com/ink/2010/main" type="inkWord" rotatedBoundingBox="3728,12986 5626,12969 5640,14531 3742,14547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34779.4293">2410 12189 132 0,'-5'4'52'0,"0"9"-44"0,-4 0 4 0,4 0 96 15,-5 9-60-15,0-5 120 16,-4 5-92-16,-6 4 60 16,-4 13-80-16,-5-5 76 15,-5 14-76-15,-10 3 44 16,-4 27-60-16,-11 9-4 0,-14 3-20 15,-4-8 32-15,-1-8-24 0,5-14 20 16,15-12-24-16,9-9 28 16,15-14-32-16,5-7 20 15,10-10-20-15,9-8-36 16,15-13 12-16,14-8-132 16,10-14 80-16,15-12-452 15,5-5 284 1,9-9-52-16</inkml:trace>
          <inkml:trace contextRef="#ctx0" brushRef="#br0" timeOffset="235095.7691">2162 12327 404 0,'5'-34'148'0,"10"21"-112"0,-1 4-12 16,-4 5 128-16,5 0-88 15,-1-1 8-15,1 10-44 0,-1-1 0 16,1 0-16-16,0 13 36 0,-1 1-24 15,6 3 48-15,-6 5-40 16,6 4 64-16,-1 1-56 16,0 3 0-16,6 14-24 15,-1 12 32-15,5 14-24 16,0 3-4-16,0 1-12 16,1-5 28-16,-6-8-20 15,0-9 12-15,-4-12-16 16,-1-18 28-16,-4 4-24 15,-6-4 12-15,-4-18-16 0,0 1-96 16,-10-5 48-16,-5-4-316 16,-9-8 196-16,4-5-408 15</inkml:trace>
          <inkml:trace contextRef="#ctx0" brushRef="#br0" timeOffset="235434.6718">1992 12802 392 0,'5'-21'148'0,"10"12"-116"0,9-4-8 16,-5 5 232-16,6-1-144 15,4 5 60-15,0 4-100 0,0 4-36 16,5 17-20-16,5-3 20 0,5-1-20 15,0 0-4-15,-6-4-8 16,1-4 20-16,-5-9-12 16,0 0 32-16,-14-4-28 15,-6-5-76-15,-9-4 32 16,-10-4-360 0,-9-1 212-16,14 1-268 15</inkml:trace>
          <inkml:trace contextRef="#ctx0" brushRef="#br0" timeOffset="235903.4187">1978 12073 364 0,'-5'-18'132'0,"10"18"-100"0,-5-4-12 16,0 4 212-16,0 0-132 0,0 0 72 15,0 0-100-15,0 0-12 16,0 0-40-16,9 9-4 0,6-1-8 16,0 1 48-16,4-1-32 15,10-3 24-15,0-5-28 16,10-5 16-16,15-3-20 16,19-1 0-16,14 1-8 15,0-5 4-15,1 8-8 16,-15 1-4-16,-15 0 4 15,-9-1 40-15,-10 1-24 16,-15 0 68-16,-10-1-48 0,-4 5 8 16,-10 0-28-16,-5 0-48 15,-4 9 16-15,-1 0-280 16,-10 8 160-16</inkml:trace>
          <inkml:trace contextRef="#ctx0" brushRef="#br0" timeOffset="236627.9437">3450 13247 592 0,'19'13'220'0,"-9"13"-172"0,5 4-12 0,-15-4 12 16,-20 4-32-16,-19 1 48 0,-24 16-36 15,-15-4-192-15,-14 1 92 16,9-23-20-16,1-4 56 16,9-25-268-16</inkml:trace>
        </inkml:traceGroup>
        <inkml:traceGroup>
          <inkml:annotationXML>
            <emma:emma xmlns:emma="http://www.w3.org/2003/04/emma" version="1.0">
              <emma:interpretation id="{131A45FA-9EE7-417C-8F77-6215C4B95985}" emma:medium="tactile" emma:mode="ink">
                <msink:context xmlns:msink="http://schemas.microsoft.com/ink/2010/main" type="inkWord" rotatedBoundingBox="6900,12769 8068,12758 8084,14579 6916,14589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38112.8924">4757 11826 592 0,'0'0'220'0,"0"0"-172"0,9-8-12 0,-9 8 128 15,5-9-96 1,15 9 68-16,-6 0-76 0,20 9-24 16,5-1-24-16,15 1 16 0,-6 4-16 15,15-4 4-15,-4-9-8 16,18 0 12-16,-4 4-12 15,0-8 32-15,-5-1-24 16,-19-3 20-16,-6-1-20 16,-18 0 28-16,-15 1-28 15,-10 3 4-15,-20 5-12 16,5-4-244-16,-9 17 128 0</inkml:trace>
          <inkml:trace contextRef="#ctx0" brushRef="#br0" timeOffset="237586.9923">5029 11982 372 0,'0'-22'140'0,"10"22"-112"0,-6 0-4 16,-4 0-12-16,0 9-12 16,0 21 60-16,0 22-32 15,0 8 120-15,-4 18-80 16,-1 8 56-16,-10-8-72 15,10 4 4-15,-4 5-32 16,-6-1 32-16,-4-13-32 0,9-8 48 0,5-13-40 16,-5-17 28-16,0-10-32 15,-4-12 28-15,4-13-32 16,10-8-24-16,0-22 0 16,-5-1-96-16,5-12 48 15,5-4-152-15,5-5 112 16,4 13-84-16,6 4 100 15,4 1-16-15,1-1 52 16,13 5 16-16,-8 13 8 16,-1 4 12-16,-5 9 0 15,-14 8 76-15,-1 4-40 0,1 5 56 16,-10 5-52-16,-10 3 24 16,-9-3-36-16,-5-1-8 15,-1-4-12-15,1-5 4 16,-5 1-8-16,0-9 8 15,5 0-8-15,4 0-12 16,10-9 4-16,10 9-16 16,10 0 12-16,0 9 64 15,0 4-28-15,9 13 16 16,-4 13-28-16,-1 8 20 16,6 9-24-16,-6-4-12 15,6-13-4-15,-6 4 20 16,1-8-8-16,-6-9-4 15,11-9 0-15,-6-4 28 16,-4-4-16-16,0-9-56 0,0-18 16 16,-10 1-324-1</inkml:trace>
          <inkml:trace contextRef="#ctx0" brushRef="#br0" timeOffset="240217.5542">5937 13230 632 0,'-5'21'236'0,"5"-3"-184"0,0 12-16 15,-4-8 0-15,-6 12-28 16,-24 14-20-16,-15-1 4 16,-19 9-268-16,-29 0 148 15,-24 5-200-15</inkml:trace>
        </inkml:traceGroup>
        <inkml:traceGroup>
          <inkml:annotationXML>
            <emma:emma xmlns:emma="http://www.w3.org/2003/04/emma" version="1.0">
              <emma:interpretation id="{E6A753D5-60D4-4FB8-A35F-967C41980A7E}" emma:medium="tactile" emma:mode="ink">
                <msink:context xmlns:msink="http://schemas.microsoft.com/ink/2010/main" type="inkWord" rotatedBoundingBox="9762,12830 12958,12802 12969,14028 9772,14056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42557.7804">10358 12267 632 0,'25'-56'236'0,"-25"43"-184"0,0-5-16 0,0 18 104 16,0 0-84-16,5 13 40 16,4 9-56-16,1 13 20 0,0 8-32 15,9 4 36-15,5 5-36 16,10 13 4-16,5 13-20 0,0 8-8 16,-5 5 0-16,-5-18 20 15,-4-12-12-15,-11-1 24 16,-4-17-24-16,-5-4 12 15,-5-13-12-15,-10-4-200 16,0-5 100-16,-9-4-528 16</inkml:trace>
          <inkml:trace contextRef="#ctx0" brushRef="#br0" timeOffset="242410.3887">10402 12193 456 0,'-5'5'168'0,"5"12"-128"0,-14 13-16 15,9 0 176-15,-5 9-116 16,-4 9 80-16,-16 4-96 16,-8 12-8-16,-6 14-40 15,-14 0 24-15,-15 4-28 0,-5-13 40 16,0-8-32-16,10-10 20 15,5-12-24-15,14-13 28 0,15 0-32 16,5-17-48-16,20-18 16 16,13-17-148-16,26-21 92 15,18-18-320 1,25-9 220-16,10 5-232 16</inkml:trace>
          <inkml:trace contextRef="#ctx0" brushRef="#br0" timeOffset="242716.7027">10052 12591 644 0,'-19'-48'236'0,"38"48"-180"0,20-8-20 0,-10 8 0 15,5 4-28-15,15 0-40 16,0 1 20-16,4-1-200 16</inkml:trace>
          <inkml:trace contextRef="#ctx0" brushRef="#br0" timeOffset="243037.557">10120 11917 632 0,'-9'-17'236'0,"14"17"-184"0,-1 0-16 15,-4 0 160-15,15 0-116 16,4-5 44-16,11 1-72 16,4 4 24-16,4-9-44 0,11 5 8 0,9-4-24 15,10-1-16-15,5 0-4 16,0 5 20-16,-5 0-8 16,-10 4-136-16,-9 4 72 15,-15 5-420 1,-10 16 264-16,-19 10-208 15</inkml:trace>
          <inkml:trace contextRef="#ctx0" brushRef="#br0" timeOffset="241025.7055">7934 12185 384 0,'10'-30'140'0,"-5"12"-108"0,-5 5-8 16,9 9 32-16,1 0-36 16,-10 4 24-16,0 17-24 15,10 13 96-15,-10 18-64 0,-10 12 64 16,0 9-64-16,-4 9 32 15,-10 17-48-15,-10 9 24 0,0-9-32 16,0-13 28-16,-15-13-32 16,0-9 56-16,15-17-44 15,10-21 44-15,0-13-44 16,14-22-20-16,10-26-8 16,19-22-132-16,30-16 68 15,0 3-244-15,19-3 172 16,-5 25-16-16,5 9 88 15,-20 8 88-15,-9 13-12 0,-5 9 116 16,-9 13-76-16,-1 9 44 16,-24 8-60-16,0 5-8 15,-15 8-20-15,-9 5 40 16,0-1-28-16,-10-4-24 16,0-4-4-16,-5-8-44 15,5-10 24-15,10 1-4 16,4-5 16-16,10-4-20 15,10 9 16-15,10 8 4 16,14 13 8-16,6 9 44 16,-1 13-24-16,5-4 8 15,0-5-16-15,0-4 12 16,-10-9-16-16,-9-4 16 16,4-9-16-16,-14-8 4 15,-5-9-4-15,10-9-272 0,-20-8 148 16</inkml:trace>
          <inkml:trace contextRef="#ctx0" brushRef="#br0" timeOffset="241342.5495">7852 11995 748 0,'14'-9'276'0,"6"5"-216"0,14 0-16 0,-20 4 84 0,20 4-80 15,5 0 0-15,5-4-32 16,-5-4 16-16,14 0-20 16,5-5-84-16,5 5 40 0,-4-1-412 15</inkml:trace>
          <inkml:trace contextRef="#ctx0" brushRef="#br0" timeOffset="241881.9819">9445 12422 600 0,'0'-26'224'0,"-5"26"-176"0,15 0-12 16,-10 0 80-16,-5 5-72 15,-5 8 16-15,-9 4-36 16,-10 5 40-16,-20 16-36 15,-14 14 20-15,-15 22-28 0,1-1 16 0,4-4-20 16,-5 5 28-16,-5-18-28 16,1-4 12-16,19-14-16 15,9-7-24-15,15-5 4 16,15-9-260-16,19-13 148 16,25 0-472-1</inkml:trace>
          <inkml:trace contextRef="#ctx0" brushRef="#br0" timeOffset="241629.8124">8779 12440 728 0,'25'13'268'0,"-11"4"-208"0,11 13-16 0,-6-13 36 16,10 9-52-16,15 4 16 15,9 9-28-15,15 9 20 16,0-5-24-16,-4 0 12 0,-6-8-12 0,-14-5-16 16,-10-8 0-16,-5-5-48 15,-10-4 24-15,-4-5-312 16,-6 1 188-16,1-18-288 16</inkml:trace>
          <inkml:trace contextRef="#ctx0" brushRef="#br0" timeOffset="251954.5128">10116 12660 372 0,'0'-9'140'0,"-5"5"-112"0,0 0-4 15,5 4 84-15,5-5-64 16,-5 5 36-16,5-4-48 15,-5 4 8-15,0 0-24 16,0 0 20-16,0 0-24 16,9 0 32-16,-9 0-28 0,0 0 76 15,0 0-56-15,0 0-4 16,10 0-20-16,-10 0 8 16,10 0-12-16,-1 4 4 15,6 1-4-15,0-1-8 0,4 0 4 16,0 1 12-16,-4-5-8 15,0 0-20-15,4 4 4 16,-4 0 20-16,-1-4-4 16,-4 9-20-16,0-9 4 15,-1 8 48-15,1-8-20 16,0 9-8-16,-1-9-8 16,-4 0 4-16,-5 0-4 15,5-9 16-15,0 9-12 16,-5 0 4-16,0 0-4 0,-5 0-68 15,0 0 32-15,0 9-92 16,1 0 64-16,-1 4-324 16</inkml:trace>
          <inkml:trace contextRef="#ctx0" brushRef="#br0" timeOffset="253134.7045">10213 12789 340 0,'14'-13'128'0,"-9"5"-100"0,-5-1-8 16,5 1 52-16,-5 3-44 15,5 1 24-15,0 0-32 16,0 4 8-16,4-9-16 15,-9 9 44-15,5 0-28 0,0 0 48 16,0 0-44-16,5 0 12 16,-10 0-28-16,9 0 20 0,1 0-24 15,-5 0 32-15,5 0-28 16,4-9 12-16,1 9-16 16,-6-8-8-16,6-1 0 15,0 5 12-15,-1-5-8 16,1 9-12-16,-1-9 0 15,-4 9 4-15,-10 0 0 16,0 0 16-16,0 0-8 0,0 0 4 16,0 0-4-16,0 0-32 15,-5 9 12-15,0 0-260 16,0 4 152-16,5 4-316 16</inkml:trace>
        </inkml:traceGroup>
        <inkml:traceGroup>
          <inkml:annotationXML>
            <emma:emma xmlns:emma="http://www.w3.org/2003/04/emma" version="1.0">
              <emma:interpretation id="{A2557C63-3DFD-452D-B50D-3F8E598BF896}" emma:medium="tactile" emma:mode="ink">
                <msink:context xmlns:msink="http://schemas.microsoft.com/ink/2010/main" type="inkWord" rotatedBoundingBox="13597,12692 15781,12673 15792,13831 13607,13850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49708.0364">12652 12582 580 0,'4'-9'216'0,"21"5"-168"0,18-4-12 16,-8 8 136-16,23 0-100 16,15-5 16-16,4 5-52 15,6 13-16-15,-5-13-12 0,-10 0 12 0,-10 0-12 16,-4 0 4-16,-16-4-4 16,-8 4 12-16,-11-4-12 15,-9 4-92-15,-10-5 48 16,-5 1-164-16,-10 0 112 15</inkml:trace>
          <inkml:trace contextRef="#ctx0" brushRef="#br0" timeOffset="249284.9134">12909 12155 456 0,'-5'30'168'0,"0"-9"-128"0,1 23-16 0,-1-14 148 16,0 9-100-16,0 0 44 15,-5-1-72-15,-4 10 28 16,-1 8-40-16,-4 9-8 0,-1 0-16 0,1-5-16 16,-1-8 4-16,1-5 40 15,-1-12-24-15,6-5-228 16,-1-4 112-16</inkml:trace>
          <inkml:trace contextRef="#ctx0" brushRef="#br0" timeOffset="249042.7668">12933 12129 364 0,'0'-39'132'0,"-4"30"-100"16,4 1-12-16,0 3 244 0,0 5-148 15,0 0 0-15,14 0-72 16,15 0 0-16,15 0-24 16,19 0 8-16,0-8-16 0,0-1 0 15,1 0-4-15,9-4-16 16,-1 0 4-16,-4 0 20 16,-9 5-8-16,-20-1 16 15,-30 13-60 1,-23 14 20-16,-20 3-356 15</inkml:trace>
          <inkml:trace contextRef="#ctx0" brushRef="#br0" timeOffset="250055.4602">12967 11731 684 0,'0'0'252'0,"0"-8"-192"0,0 8-20 0,0 0 32 16,15 8-48-16,4-8 52 15,11 0-44-15,4 9 12 16,9-9-28-16,6 4 28 0,9-4-28 16,0-4 12-16,6-5-16 15,4 5 12-15,5 0-16 16,-15-1 4-16,-10 1-4 16,-14 4-16-16,-14 0 4 15,-20 0 20-15,-10 9-8 0,-14 4-172 16,-10 0 92-16,-5 8-608 15</inkml:trace>
          <inkml:trace contextRef="#ctx0" brushRef="#br0" timeOffset="243664.7269">11471 12591 788 0,'-10'0'292'0,"39"0"-228"0,25 0-16 0,-15 0 88 0,14 0-84 15,10 8 16-15,10-8-44 16,5 5-260-16,5 3 128 15,-1 5-524-15</inkml:trace>
          <inkml:trace contextRef="#ctx0" brushRef="#br0" timeOffset="243488.7568">11646 12383 852 0,'5'-8'316'0,"14"-1"-248"0,-4 1-16 0,4 8 76 15,1-5-80-15,9 5-20 16,5 5-16-16,0-1-56 16,0 4 24-16,0 1-256 0,-5 4 152 15</inkml:trace>
        </inkml:traceGroup>
        <inkml:traceGroup>
          <inkml:annotationXML>
            <emma:emma xmlns:emma="http://www.w3.org/2003/04/emma" version="1.0">
              <emma:interpretation id="{9FAEB4DE-02D7-4F2C-B980-CFF0A28F7965}" emma:medium="tactile" emma:mode="ink">
                <msink:context xmlns:msink="http://schemas.microsoft.com/ink/2010/main" type="inkWord" rotatedBoundingBox="17715,12732 18528,12725 18552,15487 17739,15494"/>
              </emma:interpretation>
              <emma:one-of disjunction-type="recognition" id="oneOf38">
                <emma:interpretation id="interp46" emma:lang="" emma:confidence="1">
                  <emma:literal>]</emma:literal>
                </emma:interpretation>
                <emma:interpretation id="interp47" emma:lang="" emma:confidence="0">
                  <emma:literal>}</emma:literal>
                </emma:interpretation>
                <emma:interpretation id="interp48" emma:lang="" emma:confidence="0">
                  <emma:literal>1</emma:literal>
                </emma:interpretation>
                <emma:interpretation id="interp49" emma:lang="" emma:confidence="0">
                  <emma:literal>3</emma:literal>
                </emma:interpretation>
                <emma:interpretation id="interp5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44663.6065">15572 11844 320 0,'14'-18'120'0,"1"10"-96"0,9-1-4 0,0 0 80 16,15 1-60-16,15-1 36 15,18 1-44-15,6 3 0 0,-5 5-20 16,0 0-8-16,-5 5 0 15,-10-1 4-15,-14 4-4 16,0-3-4-16,-15 3 4 16,-10 1-16-16,-4 4 8 15,-10 4 4-15,-5 5 0 16,-5 12-28-16,-5 27 16 16,0 12 68-16,1 27-32 15,-1 3 44-15,0 35-36 16,5 44 24-16,5 4-28 15,0 8-16-15,10 35-8 0,0-26 12 16,14-30-8-16,-9-14-4 16,4-8 0-16,-4-8-4 15,4-26 0-15,-4-14 52 0,-6-25-28 16,-4-9 32 0,0-21-28-16,-10-10 72 0,-9-12-56 15,-20 0-12-15,0-13-20 16,-39 0-88-16,-29-4 40 15</inkml:trace>
        </inkml:traceGroup>
      </inkml:traceGroup>
    </inkml:traceGroup>
    <inkml:traceGroup>
      <inkml:annotationXML>
        <emma:emma xmlns:emma="http://www.w3.org/2003/04/emma" version="1.0">
          <emma:interpretation id="{2096CF54-D041-4ADE-A228-03FD4B07FEA0}" emma:medium="tactile" emma:mode="ink">
            <msink:context xmlns:msink="http://schemas.microsoft.com/ink/2010/main" type="paragraph" rotatedBoundingBox="9532,14328 13142,14266 13145,14461 9535,1452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8E11EDC-677F-4674-9820-8943B7DC5C67}" emma:medium="tactile" emma:mode="ink">
              <msink:context xmlns:msink="http://schemas.microsoft.com/ink/2010/main" type="inkBullet" rotatedBoundingBox="9533,14380 10484,14363 10487,14498 9535,14514"/>
            </emma:interpretation>
            <emma:one-of disjunction-type="recognition" id="oneOf39">
              <emma:interpretation id="interp51" emma:lang="" emma:confidence="1">
                <emma:literal/>
              </emma:interpretation>
            </emma:one-of>
          </emma:emma>
        </inkml:annotationXML>
        <inkml:trace contextRef="#ctx0" brushRef="#br0" timeOffset="263485.039">7390 13454 288 0,'10'-13'108'0,"-10"9"-84"0,0-4-4 0,0 8 144 15,0 0-92-15,0 0 60 16,0 0-76-16,0 0 12 16,0 0-40-16,0 0 8 15,0 0-20-15,9 4 20 0,-4 0-24 16,15-4 24-16,14 0-24 16,5-4 12-16,19 0-12 15,20-1-8-15,9 1 0 16,5 0 4-16,1-1-4 15,-20 5 8-15,-1 0-8 0,-4 5-20 16,-9-1 8-16,-1 5-40 16,-24-1 28-16,-5 1-124 15,-9 4 80-15,-6 4-404 16</inkml:trace>
        <inkml:trace contextRef="#ctx0" brushRef="#br0" timeOffset="266373.2207">7944 13545 288 0,'5'-8'108'0,"-10"8"-84"0</inkml:trace>
      </inkml:traceGroup>
      <inkml:traceGroup>
        <inkml:annotationXML>
          <emma:emma xmlns:emma="http://www.w3.org/2003/04/emma" version="1.0">
            <emma:interpretation id="{E880E61B-CFD4-4B1C-B9D4-E5C4161EEAAF}" emma:medium="tactile" emma:mode="ink">
              <msink:context xmlns:msink="http://schemas.microsoft.com/ink/2010/main" type="line" rotatedBoundingBox="11620,14292 13142,14266 13145,14461 11624,14488"/>
            </emma:interpretation>
          </emma:emma>
        </inkml:annotationXML>
        <inkml:traceGroup>
          <inkml:annotationXML>
            <emma:emma xmlns:emma="http://www.w3.org/2003/04/emma" version="1.0">
              <emma:interpretation id="{97ECC163-C9DB-4F61-900B-BD90D76C053B}" emma:medium="tactile" emma:mode="ink">
                <msink:context xmlns:msink="http://schemas.microsoft.com/ink/2010/main" type="inkWord" rotatedBoundingBox="11620,14292 13142,14266 13145,14461 11624,14488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64907.321">9479 13450 444 0,'15'-17'164'0,"-6"17"-124"0,-4-13-16 0,5 13 80 15,5-9-64-15,4 9 60 16,-4 0-56-16,4 0 4 15,-9 0-28-15,14 5 16 16,15-1-24-16,5 5-4 16,19-1-4-16,19-4 4 0,20 14-4 0,5-5 8 15,-10-5-8 1,20-8 24-16,9-4-16 0,6 0-4 16,-26-1-4-16,-13-8 12 15,-11 5-8-15,-23-1 4 16,-11 5-4-16,-9-9 64 15,-10 4-40-15,-14 1 16 16,-15 3-32-16,-10 1-36 16,5 4 12-16,-14 0-8 15,4 4 8-15,-4 1-240 16,4 3 136-16,-9 14-432 16</inkml:trace>
          <inkml:trace contextRef="#ctx0" brushRef="#br0" timeOffset="265728.5058">10237 13515 320 0,'-5'-4'120'0,"10"4"-96"0,5-5-4 0,-10 5-64 16,0 0 20-16,0 0 36 16,0 0-4-16,0 0-104 15,0 0 48-15,0 9-112 16</inkml:trace>
          <inkml:trace contextRef="#ctx0" brushRef="#br0" timeOffset="264266.1154">9576 13403 372 0,'0'-13'140'0,"10"13"-112"0,-5-5-4 16,-5 5 84-16,0 0-64 15,0 0 112-15,10 0-84 0,-1 0-48 16,16 5 4 0,9-5-24-16,14 0 28 0,10-5-20 15,25 1 32-15,9 4-28 16,1-4 12-16,4-1-16 16,10-3 12-16,0-5-16 15,9 0-12-15,-19 4 0 16,-9 5 4-16,-10 0 0 15,-25-1 0-15,-14 1 0 16,-5 4 16-16,-10-4-8 16,-4 4-4-16,-6 0 0 15,-14 0-24-15,0 0 12 0,0 0 40 16,0 0-20-16,-10 4-80 16,10 5 36-16,-4-1-324 15</inkml:trace>
          <inkml:trace contextRef="#ctx0" brushRef="#br0" timeOffset="262734.2034">9518 13411 228 0,'15'-8'84'0,"-11"8"-64"0,1 0-8 0,5 0 72 15,-10 0-48-15,0 0 12 16,0 0-28-16,10 0 4 15,4 8-12-15,-4 5 0 16,0-8-4 0,29-5-8-16,-1-5 4 15,30 1-4-15,25-5 44 16,14 1-24-16,-10 3 36 16,5 1-32-16,5 0-24 15,-5 4 0-15,5-5-8 16,-20 5 0-16,-9 0 120 15,-20 9-60-15,-24-9 32 0,-5 0-48 16,-9 0 32-16,-20 0-40 16,0 0-16-16,-10 4-4 0,10 5-220 15,-10 0 116-15,5 8-360 16</inkml:trace>
        </inkml:traceGroup>
      </inkml:traceGroup>
    </inkml:traceGroup>
    <inkml:traceGroup>
      <inkml:annotationXML>
        <emma:emma xmlns:emma="http://www.w3.org/2003/04/emma" version="1.0">
          <emma:interpretation id="{7DF9E2FA-1F10-4539-84C5-58F67840F9F4}" emma:medium="tactile" emma:mode="ink">
            <msink:context xmlns:msink="http://schemas.microsoft.com/ink/2010/main" type="paragraph" rotatedBoundingBox="9617,14944 15547,14565 15628,15834 9698,1621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E7A0AF7-95BF-495F-9174-D8BC83D298A4}" emma:medium="tactile" emma:mode="ink">
              <msink:context xmlns:msink="http://schemas.microsoft.com/ink/2010/main" type="line" rotatedBoundingBox="9617,14944 15547,14565 15628,15834 9698,16213"/>
            </emma:interpretation>
          </emma:emma>
        </inkml:annotationXML>
        <inkml:traceGroup>
          <inkml:annotationXML>
            <emma:emma xmlns:emma="http://www.w3.org/2003/04/emma" version="1.0">
              <emma:interpretation id="{D339E3B0-CEA7-40EA-A086-D047394698E8}" emma:medium="tactile" emma:mode="ink">
                <msink:context xmlns:msink="http://schemas.microsoft.com/ink/2010/main" type="inkWord" rotatedBoundingBox="9617,14944 12704,14746 12785,16016 9698,16213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97008.5746">7813 13999 332 0,'-5'-9'120'0,"10"9"-92"0,-5-4-8 16,0 4 156-16,5-5-100 15,-5 5 76-15,9-4-88 0,-4 0 80 16,0-1-84-16,5 1 8 0,4 4-44 15,6 0 24-15,9 0-32 16,5 0 4-16,5 0-12 16,4 0 12-16,1-4-12 15,10-1-4-15,-1 1 0 16,5 0 28-16,1-5-16 16,-6 9-40-16,-4-9 12 15,-10 9-132-15,-10-8 84 16,-10 8-400-1,-9 8 256-15,-5 10-112 0</inkml:trace>
          <inkml:trace contextRef="#ctx0" brushRef="#br0" timeOffset="297268.7739">8935 14538 456 0,'-24'9'168'0,"19"0"-128"0,-10 4-16 0,10 0 124 16,1 0-88-16,-1 4 8 15,5 4-40-15,5-3-8 16,-1-5-12-1,21-5 12-15,-1-8-12 0,-5-4-4 16,1 0-36-16,-6-1 16 16,-9-3-4-16,-10-1 12 0,-9-4 0 15,-1 0 0-15,1 5 120 16,-1 3-60-16,1-3 32 16,4 3-48-16,10 5-56 15,10 5 8-15</inkml:trace>
          <inkml:trace contextRef="#ctx0" brushRef="#br0" timeOffset="298122.0399">9999 14301 260 0,'-5'-13'96'0,"10"9"-76"0,-5-1-4 15,0 5 60-15,5-4-44 0,-5 0 68 16,0-1-60-16,0 1 44 16,0 0-48-16,-5-1 32 15,-5 10-36-15,1-1 0 16,-6 5-20-16,-5 4 20 15,-4 4-20-15,-5 4 4 0,-5 10-8 16,5 8 28-16,-5 4-20 16,0 4 32-16,-10 1-32 0,5-1 20 15,0 1-20-15,-9 4 64 16,-6-5-48-16,6 9 32 16,-6-4-36-16,6-4-16 15,-1-5-8-15,10-4 40 16,10-9-24-16,5-4-28 15,9-9 4-15,6-4-36 16,13-17-28 0,16-9 32-16,4-13-140 15,10-9 100-15,10-8-312 16,0-4 220 0,4-1-104-16</inkml:trace>
          <inkml:trace contextRef="#ctx0" brushRef="#br0" timeOffset="298681.5441">9557 14694 600 0,'10'-9'224'0,"4"9"-176"0,10 0-12 16,6-8 124-16,23 3-96 0,30-3 28 15,28 3-56-15,-9 10-4 16,-9-1-20-16,-16 0-16 0,-9-4 0 16,-14 5-104-16,-15-1 60 15,-15-4-104-15,-24 0 88 16,0 0-400-1,-10 0 256-15,-9 0 44 16</inkml:trace>
          <inkml:trace contextRef="#ctx0" brushRef="#br0" timeOffset="296350.3276">7997 14167 228 0,'-5'-17'84'0,"1"12"-64"0,4 1-8 16,-5 4 48-16,5 0-36 15,0-4 44-15,0 4-40 16,0 0-24-16,0 8-4 0,-5 10 52 16,0 8-28-16,0 8 24 15,-5 9-28-15,1 9 80 16,-6 4-56-16,-4 0 24 15,-6 1-40-15,-4-1 8 16,-5 4-20-16,-5-4 28 0,-4 5-28 16,4-5 4-16,0-9-12 15,5 1 28-15,5-18-20 16,4-13 4-16,6-8-12 16,4-13-52-16,6-9 28 15,4-17-68-15,10-5 48 16,9-4-72-16,11 0 64 15,9 0-68-15,4 1 64 16,11-1-4-16,0 0 32 16,4 9 12-16,-9 4 8 15,-5 4 60-15,-10-4-32 16,0 18 52-16,-10 3-48 16,-4 10 36-16,-5 12-36 15,-10-9 16-15,0 10-28 16,-10 3 0-16,-5-3-12 15,-4-5 20-15,-5 4-16 0,-1-9 4 16,1 1-8-16,5 4 4 16,4-4-8-16,1-9-20 15,9 8 8-15,5-8 32 16,14 13-16-16,6 5 52 16,4 3-32-16,10 5-4 0,5 4-16 15,0 1 12-15,-5 3-12 16,-5-8 16-16,-5-4-16 15,-4-5 24-15,-6-4-20 16,-4-5 32-16,0-8-28 16,-10-4-56-16,0-9 16 15,-5 0-252-15,-5-4 152 16</inkml:trace>
          <inkml:trace contextRef="#ctx0" brushRef="#br0" timeOffset="299202.4194">9693 13929 332 0,'5'-12'120'0,"0"16"-92"0,-1-8-8 0,-4 4 140 16,0 0-92-16,5-5 124 15,-5 5-112-15,10 0 32 16,-5-4-68-16,5 0 36 15,-1-1-44-15,11-3 16 0,4 3-32 16,5-3 28-16,5-5-32 16,10 0 4-16,0 0-12 15,-1 4 12-15,6 5-12 16,0 4-4-16,-1 0 0 0,-4 8-24 16,4 1 12-1,-9 0 40-15,5-1-20 0,-5 1 16 16,5-5-16-16,-1 1-104 15,-4-1 48-15,0 0-228 16,-10-4 152-16,0 9-440 16</inkml:trace>
          <inkml:trace contextRef="#ctx0" brushRef="#br0" timeOffset="298421.8378">9984 13981 528 0,'10'-8'196'0,"-10"8"-152"0,0 0-12 0,0 0 60 16,10 8-56-16,4 5 24 16,6 9-40-16,4 4-16 15,5 8-8-15,0 10 12 0,1 12-4 16,-1 0-4-16,-5 4 4 15,0 5 48-15,-9 0-28 16,-1-5 32-16,1-4-28 16,-5 5 28-16,-5 4-32 15,4 8-12-15,1-4-8 0,0 0 4 16,-1-13-4-16,1-8 24 16,0-9-16-16,0-9-76 15,-6-13 36-15,1-8-160 16,-5-13 108-16</inkml:trace>
        </inkml:traceGroup>
        <inkml:traceGroup>
          <inkml:annotationXML>
            <emma:emma xmlns:emma="http://www.w3.org/2003/04/emma" version="1.0">
              <emma:interpretation id="{3B2CE162-5949-44CC-BB52-0D195676AD18}" emma:medium="tactile" emma:mode="ink">
                <msink:context xmlns:msink="http://schemas.microsoft.com/ink/2010/main" type="inkWord" rotatedBoundingBox="13480,14858 15557,14725 15619,15690 13542,15823"/>
              </emma:interpretation>
              <emma:one-of disjunction-type="recognition" id="oneOf42">
                <emma:interpretation id="interp54" emma:lang="" emma:confidence="0">
                  <emma:literal>E</emma:literal>
                </emma:interpretation>
                <emma:interpretation id="interp55" emma:lang="" emma:confidence="0">
                  <emma:literal>[</emma:literal>
                </emma:interpretation>
                <emma:interpretation id="interp56" emma:lang="" emma:confidence="0">
                  <emma:literal>t</emma:literal>
                </emma:interpretation>
                <emma:interpretation id="interp57" emma:lang="" emma:confidence="0">
                  <emma:literal>=</emma:literal>
                </emma:interpretation>
                <emma:interpretation id="interp5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01123.9923">13278 13990 444 0,'25'-17'164'0,"-11"8"-124"0,-4 0-16 15,0 5 52-15,-5 0-48 16,4-1 32-16,-4 1-32 15,-5-5 44-15,-5 9-40 16,-14 0 20-16,4 0-32 16,-9 0-8-16,-20 0-8 0,5 5-4 15,-19 3 0-15,0 1 8 16,-15 4-4-16,5 4-12 16,-5 5 4-16,20 8 20 0,-1 9-8 15,15 9 16-15,5 3-16 16,0 5 84-16,10 9-48 15,4-9-4-15,11 1-24 16,-1-6 8-16,10-3-16 16,0-5-4-16,0-4 0 15,15-5 12-15,4-3-8 16,10-1 24-16,15-8-20 16,9-5 24-16,11 0-24 15,8-8-40-15,1-5 16 0,-5 0 12 16,-5-4 0-1,-9-4-32-15,-10-5 16 0,-10 1 48 16,-10-1-12-16,-5 0 24 16,-4 1-24-16,-5-1-80 15,-1 1 32-15,-4-5-168 16,-5 4 112-16,0 9-536 16</inkml:trace>
          <inkml:trace contextRef="#ctx0" brushRef="#br0" timeOffset="301636.3527">12812 13813 560 0,'0'0'208'0,"10"-4"-164"0,-5-1-8 16,4 5 76-16,11 0-68 16,-6 0 60-16,1 0-60 15,14-4 32-15,-5 0-44 16,10 4 0-16,15 0-20 0,-1 0 0 15,1 0-4-15,9 0 4 16,-9 0-8-16,-1-5 16 16,-4-3-12-16,-5 3 16 15,-5 1-16-15,-10 4-48 16,-24 0-108 0,-4 9 76-16,-21-1-488 15</inkml:trace>
          <inkml:trace contextRef="#ctx0" brushRef="#br0" timeOffset="299853.1446">11379 14564 736 0,'19'-4'272'0,"20"0"-208"0,24-5-20 0,-24 9 72 16,14 0-72-16,6-4 0 15,-1-5-28-15,5 5-152 16,0-1 72-16,-4 5-536 16,-11 9 332-16,-4 0 88 15</inkml:trace>
          <inkml:trace contextRef="#ctx0" brushRef="#br0" timeOffset="299715.7796">11558 14310 540 0,'-14'-26'200'0,"14"17"-156"0,14-13-12 16,-4 14 168-16,5-1-116 15,9 0 36-15,5 1-72 16,10 4-44-16,-5 4-8 16,5 8 28-16,0 5-16 0,-5 4-204 15,-5 5 108-15,0 4-408 16,-24 8 280-1,-5 1 24-15</inkml:trace>
        </inkml:traceGroup>
      </inkml:traceGroup>
    </inkml:traceGroup>
    <inkml:traceGroup>
      <inkml:annotationXML>
        <emma:emma xmlns:emma="http://www.w3.org/2003/04/emma" version="1.0">
          <emma:interpretation id="{C0A0DF67-3ABB-463A-960D-4BF11EB79EA0}" emma:medium="tactile" emma:mode="ink">
            <msink:context xmlns:msink="http://schemas.microsoft.com/ink/2010/main" type="paragraph" rotatedBoundingBox="3675,16039 16742,16459 16696,17915 3628,174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E953EF-E232-4DEC-9755-F8E4CC2BE344}" emma:medium="tactile" emma:mode="ink">
              <msink:context xmlns:msink="http://schemas.microsoft.com/ink/2010/main" type="line" rotatedBoundingBox="3675,16039 16742,16459 16696,17915 3628,17496"/>
            </emma:interpretation>
          </emma:emma>
        </inkml:annotationXML>
        <inkml:traceGroup>
          <inkml:annotationXML>
            <emma:emma xmlns:emma="http://www.w3.org/2003/04/emma" version="1.0">
              <emma:interpretation id="{181EA987-DDAB-4435-BC79-3F7D711462DC}" emma:medium="tactile" emma:mode="ink">
                <msink:context xmlns:msink="http://schemas.microsoft.com/ink/2010/main" type="inkWord" rotatedBoundingBox="3675,16039 8802,16204 8755,17660 3628,17496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32761.0215">4820 15700 416 0,'-10'-17'152'0,"20"13"-116"0,9-1-12 16,-4 5 136-16,4-4-92 15,6 4-8-15,9 0-40 0,0 9-16 16,0-1 0-16,-5 5-112 16,-5 4 60-16,0 1-340 15</inkml:trace>
          <inkml:trace contextRef="#ctx0" brushRef="#br0" timeOffset="332922.4513">4635 16028 600 0,'15'-4'224'0,"19"-5"-176"0,14-12-12 0,-14 12 124 0,5 9-96 16,10-9-44-16,-1 5-16 15,1 0-184-15</inkml:trace>
          <inkml:trace contextRef="#ctx0" brushRef="#br0" timeOffset="333240.8584">4854 16590 364 0,'-24'8'132'0,"33"14"-100"0,11-13-12 0,-6-1 88 15,11 1-64-15,4-9 52 16,5-9-56-16,5 1-20 16,0-18-12-16,-1-9-64 15,1-8 32-15,0-13-120 16,5-13 80-16,0 0-204 0</inkml:trace>
          <inkml:trace contextRef="#ctx0" brushRef="#br0" timeOffset="333628.3925">5447 15778 600 0,'4'-39'224'0,"1"30"-176"0,0 1-12 16,-5 8 80-16,0 0-72 16,0 17-8-1,-5 9-8-15,0 13-16 16,-4 4 12-16,-1 4-16 0,0 1 16 16,5-5-16-16,1-8 4 15,4-1-4-15,9-4-24 16,6-12 8-16,9-5-12 15,5-9 8-15,5-4-132 16,5-9 76-16,-5-8-164 16,15-9 132-1,-20-4-164-15,-5-13 152 0,-9-13-8 16,-10-1 72-16,-10 1 348 16,10 17-160-16,-10 5 176 15,0 8-184-15,0 13 28 16,0 13-96-16,0 22 24 15,5 12-52-15,5 5-36 0,0 9-4 16,10-5 36-16,-1-4-20 16,1-1 0-16,-1-3-8 15,-4-9-104-15,-10-9 56 16,0-4-156-16,0-4 112 16,-5-1-436-16</inkml:trace>
          <inkml:trace contextRef="#ctx0" brushRef="#br0" timeOffset="333886.0751">6078 15514 560 0,'-9'9'208'0,"9"4"-164"0,0 13-8 16,0 0 68-16,9 17-64 15,1 9 36-15,0 8-44 16,4 1 8-16,1-1-24 16,-5-4 52-16,-10-8-36 0,0-1-16 15,-5-8-8-15,-10-9 24 16,-4 5-16-16,-1-9-12 0,-4-4-8 16,9-10-172-16,-4-3 96 15</inkml:trace>
          <inkml:trace contextRef="#ctx0" brushRef="#br0" timeOffset="334157.2982">6598 15540 600 0,'0'5'224'15,"-5"3"-176"-15,0 18-12 0,5 0 52 0,5 13-56 16,0 13 68-16,5 8-60 16,-5 5 8-16,9 4-28 15,-9-13 16-15,-5-8-24 0,0-9 24 16,0 0-24-16,-14-1 12 16,4 1-12-16,0-9-76 15,5-4 32-15,-14-13-304 16,-6-4 184-16</inkml:trace>
          <inkml:trace contextRef="#ctx0" brushRef="#br0" timeOffset="334427.014">6030 15869 676 0,'0'-22'248'0,"14"13"-192"0,20 1-16 0,-9 3 56 15,9 1-60-15,14 0 32 16,6-1-40-16,-1 1 8 16,5 0-20-16,-4 4 8 0,-6 0-12 15,-14 0-76-15,-5-9 32 0,-9 0-208 16,-10 1 136-16,-10-5-396 15</inkml:trace>
          <inkml:trace contextRef="#ctx0" brushRef="#br0" timeOffset="334802.0886">6010 15260 548 0,'-14'-9'204'0,"14"5"-156"0,0-1-16 0,14-3 160 15,-4 3-112-15,4 1 44 16,11 4-72-16,19 4 16 16,4 1-40-16,20 3 0 0,5-3-16 15,10 3 28-15,-25 1-24 16,0-5 20-16,-9-4-20 16,-15 0 28-16,-10-4-28 15,-24 0-32-15,0-1 8 16,-10 1-396-16,-14 8 224 0,-25 1-380 15</inkml:trace>
          <inkml:trace contextRef="#ctx0" brushRef="#br0" timeOffset="330610.6936">1526 15402 280 0,'-5'-4'104'0,"10"8"-84"0,-5 0 0 15,0-4 76-15,0 0-56 16,0 0 52-16,0 0-52 16,0 0 68-16,0 0-60 15,0 0 52-15,0 0-56 0,0 0-4 16,0 0-24-16,0 0 24 0,10 0-24 15,-6-4-4-15,6 0-8 16,5-1 12-16,4 1-8 16,6 4 16-16,9-4-16 15,9 4-4-15,20 0 0 16,10-4-4-16,0 12 0 16,0-4 0-16,5 5 0 15,-10 0-12-15,10-1 8 16,-1 1 12-16,-9-5-4 0,-5 5 8 15,-9-9-8-15,-15 9 52 16,-5-9-32-16,-10 0 44 16,-14-9-40-16,4 9-4 15,-4 0-16-15,0-4-8 16,4-5 4-16,-9 9-16 16,0-9 8-16,-5 9-4 15,0 0 0-15,0 0-12 16,0 0 12-16,0 9 20 15,-5 4-4-15,-9-4-4 16,-1 8 0-16,-19 13-4 16,5 0 0-16,-15 18 0 15,-4 8 0-15,9 0-12 16,0 5 8-16,5-14 12 16,-5 1-4-16,15-10 8 15,-5 1-8-15,-1-8-20 0,1-6 8 16,0-3 20-16,0-5-4 15,0-8-4-15,0 4 0 16,-5-17 4-16,-5-5-4 16,0-8 24-16,-5-9-16 15,0-9-12-15,1-8-4 16,4-9 12-16,5 0-4 16,5 1 32-16,4 3-20 15,11 5-12-15,4 4-8 16,0 5 4-16,6 8 0 15,4 4 0-15,0 5 0 0,0 8-28 16,4 0 16-16,6 9-100 16,5 9 60-16,4 4-452 15,1 17 280 1,14-4-116-16</inkml:trace>
          <inkml:trace contextRef="#ctx0" brushRef="#br0" timeOffset="330856.85">2634 15527 528 0,'0'0'196'0,"34"18"-152"0,-5 12-12 15,0-9 116-15,-5 18-88 16,10 5 36-16,5 7-56 15,5-3-16-15,4-5-12 0,-9-4 0 0,5-9-8 16,-10-4 16-16,-5-4-12 16,-5-5 16-16,-4-4-16 15,-6-5-224-15,-14-8 120 16</inkml:trace>
          <inkml:trace contextRef="#ctx0" brushRef="#br0" timeOffset="331121.0512">3338 15571 520 0,'-34'-35'192'0,"24"39"-152"0,1 5-8 0,-1-5 132 0,-5 14-96 16,-4 3 24-16,-5 14-52 16,-6 4 0-16,-4 17-24 15,-4 0-16-15,4 4-4 0,-10-4 28 16,5-8-12-16,-10-9-4 15,1-5-4-15,4-8 4 16,-9-4-4-16,9-5 8 16,5-8-8-16,10-1-116 15,5-3 60-15,14-1-180 16,10-4 128-16,19-4-328 16</inkml:trace>
          <inkml:trace contextRef="#ctx0" brushRef="#br0" timeOffset="331661.9905">3829 15445 288 0,'-10'5'108'0,"20"-1"-84"0,0 0-4 0,-10 5 108 15,-5 8-72-15,0 13 104 16,-5 18-96-16,-5 4 32 16,6 8-56-16,-16 22 56 0,-4-4-56 15,0-13 36-15,0-9-44 16,-10-9-8-16,5-8-16 16,-5-8 20-16,5-1-16 0,0-13 12 15,15-8-12-15,4-9-68 16,25-5 28-16,0-8-136 15,19-8 88-15,0-18-184 16,0-4 148 0,5-9-80-16,5-9 112 15,-10 1 24-15,5 4 36 16,0 0 220-16,0 8-112 16,-10 9 172-16,6 9-152 15,-6 4 36-15,5 9-84 16,-5 8-4-16,1 18-32 15,4 13 40-15,5 21-36 0,0 13 12 0,0 9-24 16,0-1-8-16,-5-3-4 16,0-5 12-16,-9-4-8 15,-1-5 24-15,-9-3-20 16,-5-1 4-16,-10 0-8 16,-5-4-140-16,0-5 76 15,-9-3-352 1,-10-6 228-16,9-12-228 15</inkml:trace>
          <inkml:trace contextRef="#ctx0" brushRef="#br0" timeOffset="332085.1164">3683 15381 632 0,'0'-9'236'0,"5"5"-184"0,5-1-16 0,-1 1 116 15,6 0-92-15,4-5 44 16,15 0-60-16,5 5-8 15,5 0-20-15,0 4-4 0,-5 0-4 16,-5 4-76-16,0 0 36 16,-10 5-216-16,-10 0 136 15</inkml:trace>
          <inkml:trace contextRef="#ctx0" brushRef="#br0" timeOffset="331830.4394">3673 16046 560 0,'-19'-26'208'0,"19"26"-164"15,14-13-8-15,-4 4 136 0,10 0-100 16,-1 1 44-16,10-1-72 15,10 1-16-15,5 3-16 16,0 1-88-16,-1 8 40 0,-9 1-348 16</inkml:trace>
        </inkml:traceGroup>
        <inkml:traceGroup>
          <inkml:annotationXML>
            <emma:emma xmlns:emma="http://www.w3.org/2003/04/emma" version="1.0">
              <emma:interpretation id="{529EC1A0-14D4-40F9-98E6-A3A5B4F607FC}" emma:medium="tactile" emma:mode="ink">
                <msink:context xmlns:msink="http://schemas.microsoft.com/ink/2010/main" type="inkWord" rotatedBoundingBox="10288,17349 10358,17352 10347,17699 10276,17696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39051.5701">8143 16499 488 0,'0'-78'180'0,"5"65"-140"0,5 0-12 0,-1 9 64 16,6 4-56-16,-5 13 92 0,-1 13-72 16,1 13 8-1,-10 8-40-15,-5 1-20 0,-5-1-8 0,-4 1-84 16,-6-5 48-16,-4-8-196 15</inkml:trace>
        </inkml:traceGroup>
        <inkml:traceGroup>
          <inkml:annotationXML>
            <emma:emma xmlns:emma="http://www.w3.org/2003/04/emma" version="1.0">
              <emma:interpretation id="{0F47C4A8-F479-4227-9264-2B9B803DAE13}" emma:medium="tactile" emma:mode="ink">
                <msink:context xmlns:msink="http://schemas.microsoft.com/ink/2010/main" type="inkWord" rotatedBoundingBox="11412,16429 14190,16518 14157,17559 11379,17469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39800.0582">9270 15864 716 0,'-14'-8'264'0,"14"8"-204"0,9 0-16 0,1 0 36 16,5 0-52-16,23 0 16 16,6 4-28-16,19 0-24 15,-4 5 0-15,9-1 12 0,14-3 0 16,11 3-12-16,4 1 4 16,-5-5 12-16,-9 9-4 0,-25-4-4 15,-14-9 4-15,-5 4 48 16,-15-4-28-16,-5 5 76 15,-14-5-52-15,-5 0-44 16,0 0-4-16,0 0 24 16,0 0-16-16,0 0 16 15,0 4-12-15,-5 5-32 16,-4 4 8-16,-6-5-32 16,-4 5 28-16,-6 9 4 15,-9-5 12-15,5 9-36 16,-5 4 20-16,-10 9 4 15,5 9 12-15,5 8 24 16,5 8-12-16,0-7-12 16,0-6-4-16,10-7 4 15,-1-14 0-15,6-9-12 16,-1-12 8-16,-4-18 28 0,4-12-12 16,-4-14-12-16,-1-12-4 15,6-1 12-15,-11-4-4 16,1 5 32-16,0-1-20 15,-10 5 56-15,5 4-40 16,4 1 20-16,6 3-32 16,4 5-16-16,10 4-8 15,1 4-24-15,8 9 16 16,6 5-196-16,14 3 112 16,1 10-512-1,9 12 336-15,14-4-4 0</inkml:trace>
          <inkml:trace contextRef="#ctx0" brushRef="#br0" timeOffset="340044.7102">10572 16223 808 0,'0'-26'300'0,"10"26"-232"0,5 0-20 16,4 0 36-16,-14 0-56 15,9 0 32-15,-14 0-32 16,0 0-88-16,0 0 32 0,0 0-448 16,-4 13 260-16,8 13-164 15</inkml:trace>
          <inkml:trace contextRef="#ctx0" brushRef="#br0" timeOffset="340610.2132">11763 16002 520 0,'-5'-8'192'0,"10"8"-152"0,4 4-8 16,-9-4 52-16,-9 4-52 15,4 14 40-15,-15 3-40 16,-14 10 8-16,0 7-24 15,-19 19-16-15,-15 7-4 0,0 10 40 16,-5-1-24-16,10-12 44 16,4-14-32-16,11-8 20 15,9-13-24-15,10-5 0 16,9-29-4 0,16-18-8-16,8-13-120 0,16-17 60 15,9-9-192-15,20 0 140 16,14 5-96-1,0-5 116-15,10 18 12 16,-10-10 44-16,-10 10 176 16,-4-1-80-16,-5 5 180 15,-10 13-144-15,5 8 56 16,-10 5-92-16,-15 13 4 16,11 12-40-16,-6 10 12 0,-4 8-24 15,-1 4 8-15,15 4-16 16,-4 1 0-16,-1 4-4 15,0 0 20-15,-9 8-16 0,9 1 12 16,-5 4-12-16,-9-1-44 16,-5-3 20-16,-5-1-140 15,-5-8 84-15,0-4-144 16,0-9 120-16</inkml:trace>
          <inkml:trace contextRef="#ctx0" brushRef="#br0" timeOffset="340808.2412">11500 16240 768 0,'24'-13'284'0,"1"13"-220"0,23-9-20 0,-23 9-20 16,9 0-24-16,9 0 24 15,-4 5-12-15,10-1-328 16</inkml:trace>
          <inkml:trace contextRef="#ctx0" brushRef="#br0" timeOffset="341353.7343">11612 15687 592 0,'-20'-56'220'0,"35"43"-172"0,24-4-12 16,-15 8 40-16,5-4-48 16,1 5 68-16,4-1-56 15,4 5 20-15,1-1-40 16,5 5-104-16,5 5 40 0,-1 12-552 15</inkml:trace>
        </inkml:traceGroup>
        <inkml:traceGroup>
          <inkml:annotationXML>
            <emma:emma xmlns:emma="http://www.w3.org/2003/04/emma" version="1.0">
              <emma:interpretation id="{61A75865-358B-4DB0-A1BA-CC13D86F75D5}" emma:medium="tactile" emma:mode="ink">
                <msink:context xmlns:msink="http://schemas.microsoft.com/ink/2010/main" type="inkWord" rotatedBoundingBox="14795,16921 15139,16932 15129,17232 14785,17221"/>
              </emma:interpretation>
              <emma:one-of disjunction-type="recognition" id="oneOf46">
                <emma:interpretation id="interp62" emma:lang="" emma:confidence="0">
                  <emma:literal>K</emma:literal>
                </emma:interpretation>
                <emma:interpretation id="interp63" emma:lang="" emma:confidence="1">
                  <emma:literal>= ?</emma:literal>
                </emma:interpretation>
                <emma:interpretation id="interp64" emma:lang="" emma:confidence="0">
                  <emma:literal>!</emma:literal>
                </emma:interpretation>
                <emma:interpretation id="interp65" emma:lang="" emma:confidence="0">
                  <emma:literal>l</emma:literal>
                </emma:interpretation>
                <emma:interpretation id="interp6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341358.2193">12686 16002 756 0,'0'-13'280'0,"14"5"-216"0,15-1-20 0,-9 9 32 0,4 0-52 16,10 0-20-16,15-4-4 16,-6 12-160-16</inkml:trace>
          <inkml:trace contextRef="#ctx0" brushRef="#br0" timeOffset="341543.6975">12647 16262 716 0,'-5'-13'264'0,"19"13"-204"0,20 0-16 15,0-5 80-15,15 5-76 16,19-13-20-16,5 13-16 16,0 5-356-16</inkml:trace>
        </inkml:traceGroup>
        <inkml:traceGroup>
          <inkml:annotationXML>
            <emma:emma xmlns:emma="http://www.w3.org/2003/04/emma" version="1.0">
              <emma:interpretation id="{4E40C473-B102-4DE6-9CF0-C42C7015BD89}" emma:medium="tactile" emma:mode="ink">
                <msink:context xmlns:msink="http://schemas.microsoft.com/ink/2010/main" type="inkWord" rotatedBoundingBox="16154,16526 16740,16545 16707,17563 16121,17544"/>
              </emma:interpretation>
            </emma:emma>
          </inkml:annotationXML>
          <inkml:trace contextRef="#ctx0" brushRef="#br0" timeOffset="341975.92">14002 15873 476 0,'0'-48'176'0,"10"27"-136"16,0-14-12-16,-5 18 144 0,4-5-100 16,6-4 24-16,4 1-56 15,6-1 0-15,13-5-24 16,6 14 36-16,-5-4-28 0,14 12 48 15,6 13-40-15,-11 1 20 16,11 7-32-16,-20 6 16 16,4 3-20-16,-18 5 20 15,-1 0-24-15,-10 4 32 16,-4 1-28-16,-10-1 20 16,-14 0-20-16,-1-4 20 15,-9-4-24-15,-1-1 4 16,-9 5-8-16,0-4-32 0,0-5 12 15,0 0-64-15,5 0 40 16,5 1-176-16,9-1 116 16,1 0-536-1,4 14 348-15,10-1 76 16</inkml:trace>
          <inkml:trace contextRef="#ctx0" brushRef="#br0" timeOffset="342103.7601">14133 16581 800 0,'-4'4'296'0,"13"1"-232"0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50:28.1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5385E8-8C80-44C4-B139-58E0A77050CE}" emma:medium="tactile" emma:mode="ink">
          <msink:context xmlns:msink="http://schemas.microsoft.com/ink/2010/main" type="inkDrawing" rotatedBoundingBox="803,10377 7659,10410 7658,10515 802,10482" semanticType="underline" shapeName="Other">
            <msink:sourceLink direction="with" ref="{645909CD-4343-4DCF-9D4E-C045353B2B4A}"/>
            <msink:sourceLink direction="with" ref="{05552570-B15D-4135-B2AE-A83ECE439C9D}"/>
          </msink:context>
        </emma:interpretation>
      </emma:emma>
    </inkml:annotationXML>
    <inkml:trace contextRef="#ctx0" brushRef="#br0">0 22 228 0,'10'0'84'0,"5"0"-64"0,-1 0-8 0,-4 0 48 16,5 0-36-16,4 0 52 15,5 0-44-15,5 0-16 16,1 0-8-16,-1-9 24 16,5 5-16-16,-5 4 84 15,0 0-56-15,0 0 32 16,-4 0-44-16,-1 4 8 15,0 5-24-15,0-1 0 0,1-3-8 16,4-1 12-16,-5-4-12 0,5 0 4 16,0 0-4-16,1 0-8 15,4 0 4-15,9 0-16 16,1 0 8-16,0 0 4 16,4 0 0-16,6 0 0 15,-1 0 0-15,1 0-12 16,-1 9 8-16,1-1 4 15,-6-8 0-15,-4 5 8 16,0-1-4-16,-1-4 16 16,1-4-12-16,10-1-20 15,9-3 4-15,0 3 4 16,10 5 4-16,0 0 0 16,-1-4 0-16,-4 4 0 0,-4 0 0 15,-6 0 0-15,-5 0 0 16,-4 4 16-16,0 1-8 15,4-5 16-15,0 4-16 16,6-4 16-16,4 4-16 16,5-4-12-16,0 5 0 15,0-5-4-15,-5 4 0 16,0 0 16-16,-4-4-4 16,-1 0 8-16,5 0-8 15,0-4-4-15,5-5 4 16,5 9-4-16,5 0 0 15,4 0-12-15,-4 0 8 0,-5 0 40 16,-5 0-24-16,-5-4-20 16,-5 4 4-16,6-9 0 15,4 5 4-15,5 0 8 16,-1 4-4-16,1-5-4 16,-5 1 4-16,0 0-24 15,-9-1 12-15,-1 1 12 16,-5 0 0-16,6 4-4 15,-1-4 4-15,5-1 4 16,5 10-4-16,10-5-4 16,0 4 4-16,-6 0-16 15,-3 9 8-15,-6-4 4 16,0-1 0-16,-10-3-12 16,6 3 8-16,-11-3 12 15,10-5-4-15,1 0-12 16,9 0 4-16,5 0 20 0,0 4-8 15,4 0 16-15,-4-4-16 16,-10 0-48-16,5-4 24 16,-9 4 4-16,9 0 8 15,5-4-8-15,9-1 8 16,1 5-4-16,-1 5 0 16,-9-5 16-16,5 4-4 15,-15 0 8-15,-5-4-8 16,1 0 52-16,-11 5-32 15,-4-5 8-15,14-5-20 16,-9 5 12-16,9 0-16 0,-9-4 16 16,9 4-16-16,-24-9-12 15,15 9 0-15,-25 0 48 16,0 0-24-16,-4 0-28 16,-20 0 4-16,-10 9 8 15,-5-9 0-15,-28 9-300 16,-16 8 160-16,11 9-352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53:15.3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DA58BD-A0B0-4F69-917C-24AEB6F2781F}" emma:medium="tactile" emma:mode="ink">
          <msink:context xmlns:msink="http://schemas.microsoft.com/ink/2010/main" type="inkDrawing" rotatedBoundingBox="14153,6812 24502,6714 24503,6859 14154,6957" semanticType="underline" shapeName="Other">
            <msink:sourceLink direction="with" ref="{8FE1C52A-5F06-4EE5-ABEB-9E7999186915}"/>
            <msink:sourceLink direction="with" ref="{31944F6A-4656-4BF2-855F-A54E49DBAEBC}"/>
            <msink:sourceLink direction="with" ref="{9A21D085-2165-4A81-B716-5F88CA06E488}"/>
          </msink:context>
        </emma:interpretation>
      </emma:emma>
    </inkml:annotationXML>
    <inkml:trace contextRef="#ctx0" brushRef="#br0">0 162 52 0,'20'-9'16'0,"-6"9"-12"0,1-8 0 16,-5 16 52-16,4-8-32 15,1 0 32-15,-1 0-28 16,1 9 16-16,-1-9-24 16,1 0 52-16,4 0-40 15,1 0 4-15,4 0-24 16,1 4 0-16,4-8-4 0,0 8 20 16,5 1-16-16,0-1 4 15,0-4-8-15,0 4 4 16,0 1-8-1,0-1 16-15,0-4-12 0,0 0-4 16,5 0 0-16,0-4-16 16,4-1 8-16,6 1 28 15,9 0-12-15,1-1-4 16,9 1-4-16,-5 0 28 16,5-1-16-16,-5 1 12 15,-5 4-16-15,-4-4-8 16,-6 4 0-16,1-4 12 0,4 4-8 15,1-9-4-15,4 9 0 16,10 0-4-16,-5 0 0 16,5-4 0-16,-5 4 0 15,-4 0 32-15,-1 0-16 16,-5-5-48-16,-9 5 16 16,0-4 20-16,4 0 0 15,1-1 28-15,9 1-20 16,1 0-4-16,-1 4-4 15,5 0-16-15,15 0 8 16,-15 0 20-16,5-5-8 16,-10 5-4-16,5 0 0 15,5 0-24-15,-9-4 12 16,14 0-4-16,-5-1 4 16,14 1 32-16,1 0-12 0,-1-1 12 15,1 5-12-15,-10 0-8 16,-15 0 0-16,0-4-4 0,11 0 0 15,-6-1 0-15,14 1 0 16,-4 0 8-16,10-1-4 16,-1 5-20-16,1 0 8 15,-10 0 12-15,-5 9 0 16,-5-13 16-16,5 4-12 16,0 0-12-16,10 0 0 15,0 0-4-15,-1 0 0 16,-4 4 24-16,5-4-8 15,-5 4-4-15,-5-4 0 0,-5 0-4 16,-10-4 0-16,1 0 8 16,4-1-4-16,0 1-12 15,1 0 4-15,-1 0 12 16,5-5-4-16,5 9-12 16,0 0 4-16,-9 0 20 15,-6 0-8-15,0 0-4 16,1 0 0-16,-6 0-4 15,1 0 0-15,5-4 16 16,4-1-8-16,10 1-12 16,0 4 0-16,5 0 20 15,4 0-8-15,-9 0-20 16,-4 0 4-16,-1 0 4 16,0 0 4-16,-5 0 16 15,5-4-8-15,1 4 24 16,18-9-20-16,1 9-32 0,9 4 12 15,-19 1 36-15,10-1-16 16,-15 0-8-16,-5 1-8 16,-5-5-4-16,10 0 0 15,0 0 24-15,15 0-8 16,14 0-12-16,0 0 0 16,-14 4 12-16,-6 0-4 15,-14-4-20-15,15-4 8 16,-10 0 4-16,0-1 4 15,0 5 8-15,5 0-4 0,0 0-4 16,-5 0 4-16,0 5-16 16,5-1 8-16,-15 5 4 15,1-1 0-15,-6-4 8 16,-4 1-4-16,4-5 8 16,0 0-8-16,11 0-12 15,4 0 4-15,14 0 12 16,-4 0-4-16,-5 4-12 15,-10 0 4-15,10 5 12 16,-15-9-4-16,0 4-20 16,1-4 8-16,9 0 4 15,14 0 4-15,1 5 16 16,0-1-8-16,-1 5-12 16,-19-5 0-16,5 5 12 15,-19-5-4-15,-1 0-12 16,-14-4 4-16,-14 0 12 0,4 0-4 15,-9 0 8-15,-5-4-8 16,4 4-20-16,-4-4 8 16,0 4 40-16,-10 0-20 15,0 0 8-15,14 0-12 16,-4-5-8-16,-10 1 4 16,14 4-16-16,-4-4 8 15,0 4 4-15,-5-5 0 16,-5 5 16-16,0 0-8 15,9-4 16-15,1 0-16 16,-10-1-12-16,0 1 0 0,0 0 20 16,0 4-8-16,15-5-12 15,-15 1 0-15,0 4 12 16,0 0-4-16,0 0-4 16,0-4 4-16,0 4-68 15,0 0 36-15,-15 4-92 16,15 5 64-16,-19-1-428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7:21.7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EB701D-85AC-4AAC-B74D-7D49DEB303A8}" emma:medium="tactile" emma:mode="ink">
          <msink:context xmlns:msink="http://schemas.microsoft.com/ink/2010/main" type="inkDrawing" rotatedBoundingBox="1194,3108 24239,2680 24243,2873 1198,3301" semanticType="underline" shapeName="Other">
            <msink:sourceLink direction="with" ref="{8F91CF92-D861-4408-95C8-613CDA13D954}"/>
          </msink:context>
        </emma:interpretation>
      </emma:emma>
    </inkml:annotationXML>
    <inkml:trace contextRef="#ctx0" brushRef="#br0">0 552 208 0,'0'0'76'0,"10"0"-60"0,-15 0-4 0,5 0 116 15,10 0-72-15,-1 0 148 16,1 0-120-16,0 0 52 16,-1 0-80-16,6-9 20 15,4 9-44-15,-4 0 8 16,4 0-24-16,1-9-8 15,-1 18-4-15,1-18 20 16,4 14-12-16,15-14 12 16,-5 9-12-16,15-4 20 15,-1 4-20-15,15 0-12 16,0 0-4-16,5 0 12 16,0 0-4-16,0 0-4 15,-9 0 4-15,14-13 4 16,0 4-4-16,9 0-4 15,1 1 4-15,-1 8-4 16,1 0 0-16,-1 0-12 16,-23 8 8-16,-1-3 12 15,-9 3-4-15,9-8-12 16,0 5 4-16,5-14 4 16,5 9 0-16,15 0 16 15,0-9-8-15,-1 1-20 16,-9 8 4-16,-5-4-4 15,-5 4 4-15,-14-5 16 16,-5 5-4-16,-6-4-4 16,1 8 4-16,10-4 20 15,-10 0-12-15,14-4-20 0,-4 4 0 0,9-4-4 16,0 4 4 0,6-5 8-16,-1 5 0 0,0-4 8 15,-10 0-4-15,1-1-12 16,-11 5 4-16,-4-4 4 15,-5 4 0-15,-5 0 8 16,-4 4-4-16,-1-4-12 16,0 0 4-16,6 0 4 15,-1 0 0-15,10 0-12 16,9 0 8-16,1-4-4 16,-6 4 0-16,21-4 8 15,-21 4 0-15,-4-5 0 16,5 5 0-16,-10 0-12 15,-10 5 8-15,15-1 20 16,-15 0-8-16,10-4 4 16,-9 0-4-16,9 0-16 15,0 0 4-15,0-4 4 16,5 4 0-16,4-4 24 16,1-1-12-16,5 1 4 15,-6 8-8-15,6-4 28 16,-5 0-20-16,4 0 12 15,1 0-16-15,4 0 0 16,-4 0-4-16,-1 0 4 16,6 5-8-16,-10-5-4 15,-6 4 4-15,6-4-4 0,-5 0 0 16,5-4 32-16,-1 4-16 16,11-5-12-16,-1 10-8 0,11-5 4 15,-6 0 0-15,0 0 0 16,0 0 0-16,-4 0 16 15,-10 4-8-15,-1-4-12 16,6 0 0-16,4-4 4 16,-4 4 0-16,14-5 8 15,5 5-4-15,10-8-4 16,-15 8 4-16,5-5-4 16,-5 10 0-16,0-5 0 15,-9 0 0-15,-1 0 0 16,-4 0 0-16,-1 0 0 15,-4 0 0-15,5 0 16 16,-1 0-8-16,11-5-28 16,-1 5 8-16,0-4 24 15,0 8-8-15,1-4-8 16,-6 0 0-16,1-4 12 16,-1 4-4-16,-9-4-12 15,0 4 4-15,4-9 4 16,1 5 0-16,9 4 0 15,0 0 0-15,10-9 8 16,0 9-4-16,10 0-4 16,-20-8 4-16,10-1-24 15,-19 5 12-15,9-1-4 16,-9 5 4-16,-1-4 0 0,-4 4 0 16,5-4 0-16,-5-1 0 0,14-3 8 15,-5 8 0-15,6-13 0 16,-6 13 0-16,0-9 0 15,-4 9 0-15,0-9-12 16,-6 9 8-16,1-8 40 16,0 12-24-16,0-8-20 15,-6-1 4-15,1-3-8 16,-5 8 4-16,10-9 16 16,-5 5-4-16,5 0-12 15,-1 4 4-15,6-5 12 16,-1 5-4-16,6-4-4 15,-6 8 4-15,6-4-24 16,-1 0 12-16,-14 0 12 16,10 5 0-16,-10-1-4 15,0 0 4-15,-1-4-4 16,-4 0 0-16,0-4 0 16,0 4 0-16,0-4 8 15,0-1-4-15,5-8 8 16,5 13-8-16,5-8-4 15,-1 8 4-15,1 0-24 16,-1 0 12-16,6-9 4 16,-15 9 4-16,4-4 0 15,-4 8 0-15,5-4-20 16,-10 0 12-16,5 0 20 0,-5 0-4 16,5-4-12-16,0 4 0 0,4-5 12 31,-4 5-4-31,5-4 16 0,-5 8-12 0,0-4-28 15,0 5 8-15,4-5-4 16,-4 4 8-16,10 0 24 16,-6 1-8-16,1-5-4 15,-5 4 0-15,0-4-4 16,0 4 0-16,0-4-12 16,-5 5 8-16,-10-5 12 15,0 4-4-15,1-8-4 16,4 8 4-16,0-4-4 15,10 4 0-15,0-4 8 16,-1 5-4-16,11-5-12 16,0 0 4-16,9 0 4 15,-5 0 0-15,-4 0 0 16,0 0 0-16,-6-5-12 16,-4 5 8-16,5-4 12 15,-5 4-4-15,0-4-4 16,-5 4 4-16,4-5 4 15,6 1-4-15,5-5-4 16,4 9 4-16,10-4-16 16,1 4 8-16,-1-9 4 15,0 9 0-15,0 0 0 16,-10 5 0-16,1-10 16 16,-6 5-8-16,6 0-20 0,-15 0 4 15,19 0 4-15,-9 0 4 0,19 0 0 16,0 0 0-16,-5 0 0 15,10 0 0-15,-5 0 0 16,-10 0 0-16,0-4 8 16,1 4-4-16,-11 0-4 15,-14 0 4-15,15-4-16 16,-15 4 8-16,14 0 4 16,1 0 0-16,0-5 16 15,14 1-8-15,0 0-20 16,0-1 4-16,0 1-12 15,-4 4 8-15,-1-4 36 16,-10 8-16-16,1-8 8 16,0 4-8-16,-1-4-24 15,1 8 8-15,9-8 12 16,0 4 0-16,20-5-12 16,0 5 4-16,0-4 28 15,-6 4-12-15,1-4-32 16,-10 8 12-16,1-8-16 15,-6 4 12-15,10-5 24 16,-5 10-4-16,20-14 4 16,-6 9-4-16,16-4-24 15,-16 4 8-15,1-5 32 16,-10 10-16-16,0-5-16 16,-5 0 0-16,5-5 20 0,-4 5-4 15,18-4-12-15,-9 4 0 0,10-4-16 16,-10 8 12-16,-1-4-4 15,-4 9 4-15,-4-9 0 16,-11 8 0-16,0-8-20 16,-4 0 16-16,4 0 12 15,1 9 4-15,4-13-12 16,1 4 4-16,4 0 20 16,0 4-8-16,0-4-4 15,-10 0 0-15,6 0-32 16,-6 4 16-16,-4 1 12 15,-1 3 4-15,1-4-4 16,0 1 4-16,19-1-16 16,-10 5 8-16,20-5 4 15,-6 0 0-15,6 1 0 16,-10-1 0-16,0 0 8 16,-9 1-4-16,4-5-12 15,-10 4 4-15,15-4 4 16,-10 0 0-16,15 0-12 15,0 0 8-15,10 0 12 16,-5 4-4-16,-1-4-4 16,-9 5 4-16,5-5 4 15,-19 0-4-15,9-5-4 16,0 5 4-16,15 5-16 16,-5-5 8-16,9 0-4 15,-4-5 0-15,-5-3 8 16,-5 8 0-16,-5 0 8 0,-5 0-4 0,0 0-4 15,1 0 4-15,4-9 4 16,0 9-4-16,20-4-12 16,-6 4 4-16,16-5-16 15,-20 5 12-15,0-4 4 16,-15 8 4-16,10-8-20 16,-20 4 12-16,11-4 12 15,-1-1 0-15,5-8-20 16,5 13 8-16,0-4 12 15,5 4 0-15,0-4 8 16,-5 8-8-16,5-8-12 16,-15 4 4-16,0-4-4 15,-9-1 0-15,9-3 32 16,-9 3-12-16,19-3-32 16,0 3 12-16,-5-3 20 15,0 8-8-15,-4-9-8 16,-6 9 0-16,-14-4-16 15,-5 4 12-15,10-9 32 16,-10 9-16-16,4 0-8 16,-4 0-4-16,1-9 20 15,3 9-8-15,11-4-12 16,4 0 0-16,11-5 4 16,-6 9 0-16,5-8 0 15,0 8 0-15,-9-5-20 16,4 10 12-16,0-5 12 0,-9 0 0 15,19 0-12-15,0 0 4 0,14 0 4 16,1 0 0-16,9 0 0 16,-9 8 0-16,-10-4 0 15,-10-4 0-15,0 5 0 16,-9 3 0-16,-6-8 0 16,1 5 0-16,4-10 44 15,-9 5-24-15,-5-4 0 16,9 4-12-16,1-9 48 15,-15 5-32-15,0-9 16 16,15 9-24-16,-15-13 0 16,-5 12-8-16,0-12 12 15,-5 13-12-15,0-9-12 16,1 0 0-16,-1 4 20 16,0 0-8-16,-4 1 4 15,-6 4-4-15,1-5-16 16,4 9 4-16,-4 0-120 15,-1 9 68-15,-9-5-244 16,-5 4 172-16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53:16.7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2022C8-0B8F-4CBE-8283-8295E9823052}" emma:medium="tactile" emma:mode="ink">
          <msink:context xmlns:msink="http://schemas.microsoft.com/ink/2010/main" type="inkDrawing" rotatedBoundingBox="20023,4038 23429,4043 23428,4832 20022,4827" semanticType="callout" shapeName="Other">
            <msink:sourceLink direction="to" ref="{9A21D085-2165-4A81-B716-5F88CA06E488}"/>
            <msink:sourceLink direction="to" ref="{31944F6A-4656-4BF2-855F-A54E49DBAEBC}"/>
          </msink:context>
        </emma:interpretation>
      </emma:emma>
    </inkml:annotationXML>
    <inkml:trace contextRef="#ctx0" brushRef="#br0">3066 797 164 0,'19'-13'60'0,"-9"13"-44"0,0-9-8 16,-1 5 52-16,-4-5-36 16,10 0 60-16,-6 1-48 15,-4-5 72-15,10 0-60 16,-10-4 0-16,-5 8-28 15,-5-4 24-15,-10-4-28 0,1 8 4 16,-1-8-12-16,-9 4 20 16,-5-4-16-16,0-1 24 15,-5-3-24-15,9-1 4 16,-9-4-8-16,0-4-16 0,-5 0 4 16,5-9 40-16,-4 0-24 15,-6 0-20-15,-10 0 4 16,-9 0 0-16,-5 5 4 15,0-1 8-15,0 5-4 16,0 8 16-16,10 1-12 16,0-1-20-16,-6 1 4 15,-4-1 4-15,-9 0 4 0,-6 10 0 16,-14-1 0-16,9 8 16 16,6 5-8-16,4 0 4 15,5 0-4-15,0 0-24 16,5 0 8-16,-5 5 12 15,-4 3 0-15,4 1 8 16,-10 8-8-16,1 0-12 16,9 14 4-16,5 3 4 15,9 5 0-15,1-4 24 16,-5 8-12-16,5 0-4 16,-5 0-4-16,-1 0 12 15,-4 1-8-15,5-1-12 16,15-4 0-16,-1-9 20 15,5 0-8-15,-4 0-4 16,14-8 0-16,0 8 12 0,0-13-8 16,9 5-4-16,11-13 0 15,-6 8-16-15,16-13 8 16,-6 5-84-16,10-1 48 16,-10-8-216-1</inkml:trace>
    <inkml:trace contextRef="#ctx0" brushRef="#br0" timeOffset="330.3788">-39 412 216 0,'0'-4'80'0,"0"8"-60"0,10-4-8 16,-10 0 48-16,0 0-36 15,5 26 96-15,-5-4-68 16,0 4 48-16,10 4-60 16,-10 0 68-16,0-4-60 15,14 4 8-15,-14 0-32 16,10 5 12-16,-10-13-20 16,10 8 20-16,-10-13-24 0,4-8 24 15,16 4-24-15,-6-5 12 16,20-8-12-16,15-8 12 15,9 3-16-15,10 1 16 16,5 4-16-16,0 0-152 16,5-4 76-16,0-1-472 15</inkml:trace>
    <inkml:trace contextRef="#ctx0" brushRef="#br0" timeOffset="1050.7955">2920 196 300 0,'0'-8'112'0,"0"8"-88"0,0 0-8 0,0 0 64 15,0 0-48-15,15 8 40 16,-6 1-40-16,1 4-8 15,0 4-16-15,-5 5 20 16,9 4-16-16,6 4 12 16,-6 4-12-16,15 1 0 15,0-9-4-15,5 8 36 16,0-3-20-16,5-1-4 0,-5-4-12 16,0-5 12-16,0-3-12 15,-4-1 24-15,-11-4-20 0,-4 4-4 16,-1-4-4-16,-9 0 20 15,-5-4-12-15,0-5 32 16,-5 0-28-16,-5 1 20 16,-9-5-20-16,0 0 0 15,-15 0-8-15,-5 0 4 16,-15 0-8-16,-14 13 8 16,15-9-8-16,-1 5-12 15,-4-5 4-15,0 0 12 16,-1 1-4-16,6 7-80 15,9 6 40-15,5 8-540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55:39.1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E80E32-68BA-4720-977C-6565358D6D6F}" emma:medium="tactile" emma:mode="ink">
          <msink:context xmlns:msink="http://schemas.microsoft.com/ink/2010/main" type="inkDrawing" rotatedBoundingBox="17148,59 21256,810 20927,2613 16818,1862" semanticType="enclosure" shapeName="Other">
            <msink:sourceLink direction="with" ref="{FCBDCEC7-D466-4724-A3EB-A8EABF13A3A5}"/>
          </msink:context>
        </emma:interpretation>
      </emma:emma>
    </inkml:annotationXML>
    <inkml:trace contextRef="#ctx0" brushRef="#br0">1194 163 248 0,'-121'-91'92'0,"53"70"-72"0,-34-5-4 16,48 17 8-16,-19 0-16 15,-24 5-20-15,-24 13 4 16,-11 12-4-16,1 18 4 16,29 9-12-16,20 34 12 15,18 30 56-15,30 13-24 16,25 1 32-16,23 29-28 0,45 31 8 16,57-5-20-16,30-17 52 15,53 0-36-15,44-4 20 16,19-13-32-16,45-22 36 15,3-38-32-15,26-27 20 16,-25-47-24-16,19-43 8 16,-29-35-16-16,-29-26 20 0,-14-17-20 15,-25-17-48-15,-48-30 20 16,-44 3 28-16,-64 19-4 16,-28 3 36-16,-69-4-28 15,-57 0-32-15,-45 9 8 16,-48 17 0-16,-58 26 8 0,14 22 8 15,-29 21-4-15,5 21-20 16,29 10 8-16,29 12-56 16,30 5 32-16,23 4-100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53:44.7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1F68CE-677E-4B55-A8DB-C6766869AABB}" emma:medium="tactile" emma:mode="ink">
          <msink:context xmlns:msink="http://schemas.microsoft.com/ink/2010/main" type="writingRegion" rotatedBoundingBox="640,575 22325,267 22587,18770 902,19077"/>
        </emma:interpretation>
      </emma:emma>
    </inkml:annotationXML>
    <inkml:traceGroup>
      <inkml:annotationXML>
        <emma:emma xmlns:emma="http://www.w3.org/2003/04/emma" version="1.0">
          <emma:interpretation id="{0E80195A-90E6-4847-A445-7746AA820F48}" emma:medium="tactile" emma:mode="ink">
            <msink:context xmlns:msink="http://schemas.microsoft.com/ink/2010/main" type="paragraph" rotatedBoundingBox="2420,563 22324,264 22346,1683 2442,19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E7ECF1-107F-401D-992A-3479C7014CE9}" emma:medium="tactile" emma:mode="ink">
              <msink:context xmlns:msink="http://schemas.microsoft.com/ink/2010/main" type="inkBullet" rotatedBoundingBox="2425,870 3346,856 3349,1068 2428,1082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0 49 124 0,'20'-30'44'0,"-6"26"-32"0,35-5-4 0,-15 5-4 0,9 4-4 15,1-4 16-15,5 8-8 16,-1 5-12-16,-4-1 0 15,-5 5 4-15,0 4 0 16,-5 5-12-16,-5-5 8 16,-5 5 48-16,-9-1-24 15,-5-3 36-15,-10-1-32 16,0-4 48-16,0-5-40 16,9 1 56-16,6 0-52 15,9-9 56-15,10-5-56 16,10 1 0-16,9 0-20 15,1-1-4-15,-6 1-4 16,-9 0 12-16,-10-1-12 16,-4 1-20-16,-11 4 4 0,-14 0-156 15,0 0 92-15,0 0-228 16</inkml:trace>
      </inkml:traceGroup>
      <inkml:traceGroup>
        <inkml:annotationXML>
          <emma:emma xmlns:emma="http://www.w3.org/2003/04/emma" version="1.0">
            <emma:interpretation id="{2B72EDC2-EA39-47EF-B0F5-B26C26E63E9E}" emma:medium="tactile" emma:mode="ink">
              <msink:context xmlns:msink="http://schemas.microsoft.com/ink/2010/main" type="line" rotatedBoundingBox="5062,523 22324,264 22346,1683 5084,1943"/>
            </emma:interpretation>
          </emma:emma>
        </inkml:annotationXML>
        <inkml:traceGroup>
          <inkml:annotationXML>
            <emma:emma xmlns:emma="http://www.w3.org/2003/04/emma" version="1.0">
              <emma:interpretation id="{313C9185-D033-4E89-A7C4-FA15C88F798C}" emma:medium="tactile" emma:mode="ink">
                <msink:context xmlns:msink="http://schemas.microsoft.com/ink/2010/main" type="inkWord" rotatedBoundingBox="5063,540 7768,500 7786,1715 5081,17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43.4862">4873-102 528 0,'-5'0'196'0,"5"0"-152"0,5 48-12 16,-10-22-8 0,5-5-20-16,-9 27 24 15,-6-9-16-15,-19 21 48 16,15-8-32-16,-20 17 28 0,5 4-28 0,-10 0 44 15,5-8-40-15,-14-9 48 16,23-13-48-16,-13-13 36 16,14-4-36-16,-1-17 16 15,11-5-28-15,14-30 8 16,10-4-16-16,24-30-60 16,5 8 24-16,15-13-60 15,4 14 48-15,5-23-28 16,-9 18 40-16,0-17 20 15,-1 12 4-15,-4-12-16 16,-5 8 8-16,-5 9 48 16,10 13-20-16,-15 9-8 15,5 12-8-15,-10 14 4 16,10 12-4-16,-10 22 24 16,1 13-16-16,-1 21 4 15,5 0-8-15,-10 14-8 16,11-5 4-16,-6 21 20 15,5 5-12-15,-9 4 4 16,-1-12-8-16,-9-6 4 16,4-7-8-16,-9-18 40 15,0-9-20-15,-5-12-100 16,0-9 40-16,-15-9-244 16,6 0 156-16</inkml:trace>
          <inkml:trace contextRef="#ctx0" brushRef="#br0" timeOffset="15856.7023">4480 485 600 0,'-44'-78'224'0,"44"78"-176"0,34-21-12 0,-10 12-8 16,20 5-24-16,4-9 24 15,11 9-16-15,4-5 32 16,0 5-28-16,0-5-4 15,0 9-8-15,-4-9 12 16,-6 9-8-16,-9-8-4 16,-5 16 0-16</inkml:trace>
          <inkml:trace contextRef="#ctx0" brushRef="#br0" timeOffset="16214.1433">4761-360 424 0,'0'0'156'0,"0"0"-120"0,5 0-8 16,0 0 96-16,0 0-72 0,0 0 68 16,9 0-68-16,6 0 16 15,-1 0-40-15,6 8 16 16,-1-8-24-16,10 0-8 16,10 5-8-16,-15-5 12 15,5 0-8-15,0 0 16 16,0 0-16-16,-10 0-144 15,0 0 72-15,-14 0-332 16,14 8 216-16</inkml:trace>
          <inkml:trace contextRef="#ctx0" brushRef="#br0" timeOffset="14922.1945">2653-248 600 0,'-15'-26'224'0,"15"26"-176"0,0-9-12 0,0 5-16 16,10 8-20-16,-5-4 24 16,5 0-12-16,4 0-4 15,6 0-4-15,18 0-4 16,1 9 0-16,24 0 16 15,5 3-8-15,20 6 4 16,-15-1-4-16,9 0-16 16,-9 5 4-16,-5-5 4 15,-14 0 0-15,-1-4 8 16,-9 0-4-16,-10-4 8 16,0-1-8-16,-10-3 40 15,-4-1-20-15,-11-4 4 0,6 4-16 16,-10-4 28-16,0 0-24 0,-10 0-32 15,5 5 8-15,-10-1 0 16,0 0 8-16,-9 1 8 16,-1 12-4-16,-9 0-4 15,10 0 4-15,-15 9-40 16,10 0 20-16,-15 4-4 16,10 5 12-16,-10-1 16 15,10 1-4-15,-15 4 16 16,15-5-12-16,-10 18 16 15,5-5-16-15,0 5-4 16,10-5 0-16,-10-3 20 16,9-10-12-16,-9-12 12 15,10-5-12-15,0-17 20 16,-1 0-20-16,-9-26 12 16,10 4-12-16,0-25 0 15,4 4-4-15,-9-17-8 16,10 8 4-16,-6-22-4 15,11 18 0-15,-10-8 32 16,9 12-16-16,0 0-4 16,11 18-8-16,-6 4-24 15,5 8 12-15,5 5-32 16,5 8 24-16,0 5 16 16,4 8 0-16,6 9-104 15,4 4 56-15,11 13-412 16,8 9 256-16</inkml:trace>
          <inkml:trace contextRef="#ctx0" brushRef="#br0" timeOffset="15105.9467">3848 192 756 0,'15'-9'280'0,"-15"9"-216"0,38 0-20 0,-28 0 4 15,10 9-36-15,-6-5-32 16,6 0 12-16,-11 1-112 16,1 3 64-16</inkml:trace>
        </inkml:traceGroup>
        <inkml:traceGroup>
          <inkml:annotationXML>
            <emma:emma xmlns:emma="http://www.w3.org/2003/04/emma" version="1.0">
              <emma:interpretation id="{BDA20B36-F41E-4D2C-9603-45960A6197C1}" emma:medium="tactile" emma:mode="ink">
                <msink:context xmlns:msink="http://schemas.microsoft.com/ink/2010/main" type="inkWord" rotatedBoundingBox="8685,1050 9023,1045 9027,1301 8689,13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130.1199">6277 437 488 0,'-14'-30'180'0,"14"30"-140"0,29 5-12 0,-15-5 20 16,6 0-32-16,4-9 56 16,5 5-40-16,10-9-8 15,5 8-12-15,-5-3-28 16,0 8 8-16</inkml:trace>
          <inkml:trace contextRef="#ctx0" brushRef="#br0" timeOffset="16951.9586">6321 209 548 0,'0'-4'204'0,"0"4"-156"0,10-5-16 0,-5 1 60 15,-1 8-56-15,11-8 24 16,4 4-40-16,6-9-16 16,-1 9-8-16,10-8 4 15,-5 8 0-15,0 0 0 16,5 0 0-16,-9 0-232 15,-1 8 128-15</inkml:trace>
        </inkml:traceGroup>
        <inkml:traceGroup>
          <inkml:annotationXML>
            <emma:emma xmlns:emma="http://www.w3.org/2003/04/emma" version="1.0">
              <emma:interpretation id="{0442B52B-E083-4C94-A99A-3EAF2BBA4A2D}" emma:medium="tactile" emma:mode="ink">
                <msink:context xmlns:msink="http://schemas.microsoft.com/ink/2010/main" type="inkWord" rotatedBoundingBox="9732,620 13232,567 13251,1809 9751,18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832.4976">8731 123 288 0,'-10'4'108'0,"10"-4"-84"0,-10 0-4 15,1 0 32 1,4 9-32-16,-10-1 96 16,1 9-64-16,-11 1 56 0,6 3-64 0,-5 5-20 15,4 4-16-15,-4 1 16 16,14-1-12-16,0-4 4 15,5-5-8-15,10-8 12 16,10 0-12-16,4-13 32 16,15-4-24-16,0-14-40 15,5 1 12-15,0-13-16 16,0 4 16-16,-10-4 0 16,0 17 4-16,-14 0-44 15,-1 9 24-15,-14 4 76 16,5 4-24-16,-5 9 36 15,0 9-32-15,15-1 0 16,4 5-16-16,20-4 20 16,5-5-20-16,9-13 32 15,-9 0-28-15,-5-12 20 16,5-1-20-16,-15-12 8 16,-5 3-12-16,-14-16 36 15,9 8-24-15,-14-13-48 16,0 9 12-16,-10 0-52 15,5 8 36-15,-5 5-180 16,5 13 116-16</inkml:trace>
          <inkml:trace contextRef="#ctx0" brushRef="#br0" timeOffset="20553.0472">9124 877 320 0,'-10'22'120'0,"10"-22"-96"0,0 17-4 0,0-17 140 15,0 0-92-15,0 0 124 16,10 0-112-16,10-8-56 16,-1 8-20-16,10-18 8 15,5 5-4-15,5-25-12 16,0 3 0-16,5-38-252 15,9-1 140-15,-4-16-104 16,-1 17 128-16,-9-1 168 16,0 18-40-16,-10 0 92 15,-5 13-72-15,1 4 100 16,-11 9-84-16,-9 4 24 16,5 9-56-16,-10 0-48 15,5 12 0-15,-5 1-24 16,0 4 16-16,0 4 0 15,0 5 8-15,-5 4 8 16,0 4 0-16,-10 9 24 16,1 4-12-16,-15 13 32 15,14 5-28-15,-4 8 12 16,9-4-16-16,-5-1 12 16,11-3-16-16,-6-9 4 0,20-9-4 15,-1-17 36 1,6-5-20-16,9-25-4 0,10 0-12 0,10-31 4 15,9 5-8-15,-9-17-92 16,0 8 52-16,-5-8-52 16,0 4 52-16,-10-5 36 15,-5 14 4-15,-5-1 28 16,1 18-20-16,-10 0 48 16,-1 13-32-16,-9 4-24 15,5 9-4-15,-10 12 36 16,5 9-24-16,-5 22 0 15,5-9-8-15,-4 14 4 16,8-10-4-16,-4 9 8 16,0-4-8-16,-4 0 32 15,4-9-20-15,-5 0 4 16,5 0-12-16,0-12-24 16,0 7 8-16,-10-12-128 15,10 13 76-15,0-13-372 16,10 4 240-16</inkml:trace>
          <inkml:trace contextRef="#ctx0" brushRef="#br0" timeOffset="20914.009">10776 110 216 0,'15'-26'80'0,"-15"26"-60"0,9-26-8 0,-9 17 128 16,10 5-80-16,-20-9 132 16,10 0-108-16,-14 0 12 15,-6 9-56-15,-4 4-16 16,-10 4-16-16,-24 5-8 16,9 12 4-16,-19 1 28 15,20 4-16-15,-16 8 40 16,11-3-32-16,4 7 4 15,20 5-16-15,10 14-8 16,9-6 0-16,20 5 28 16,0-4-16-16,24-4 4 15,4-5-12-15,11-9 20 16,4-8-16-16,-4-9-120 16,0-4 60-16,-11-13-264 15,-13 0 172-15</inkml:trace>
          <inkml:trace contextRef="#ctx0" brushRef="#br0" timeOffset="21141.1664">10305 360 384 0,'-24'-26'140'0,"24"26"-108"0,4-13-8 16,1 4 144 0,0 9-96-16,10-8 52 15,14 3-76-15,5-3-16 16,5 8-20-16,9-4 24 0,6 8-20 0,9-4-12 15,-15 0-8-15,1 0 28 16,-5 0-12-16,-10-4-4 16,-10 4-4-16,-9-13-60 15,4 13 32-15,-14-5-260 16,-5 5 152-16</inkml:trace>
          <inkml:trace contextRef="#ctx0" brushRef="#br0" timeOffset="18783.627">7322 127 332 0,'-10'-9'120'0,"10"9"-92"0,5 5-8 15,-5-5 36 1,0 0-36-16,5 0 104 16,0 4-68-16,19 0 20 15,5 1-44-15,15-10-12 16,0 14-12-16,14-9 12 0,-5 4-12 16,-4 1-160-16,-5-5 80 0</inkml:trace>
          <inkml:trace contextRef="#ctx0" brushRef="#br0" timeOffset="19083.5595">8036 377 392 0,'-10'121'148'16,"10"-121"-116"-16,5 159-8 0,-5-103 48 15,5-8-44-15,-10 4 76 16,0-5-56-16,-9-8 64 16,-1 0-64-16,-19-22 64 15,5 9-64-15,-15-22 36 16,10-4-48-16,-14-13-20 15,4-4-8-15,-10-30-96 16,16 8 48-16</inkml:trace>
          <inkml:trace contextRef="#ctx0" brushRef="#br0" timeOffset="19204.3382">8123-205 508 0,'15'-56'188'0,"-15"56"-148"0,29 43-8 0</inkml:trace>
        </inkml:traceGroup>
        <inkml:traceGroup>
          <inkml:annotationXML>
            <emma:emma xmlns:emma="http://www.w3.org/2003/04/emma" version="1.0">
              <emma:interpretation id="{A5AB692D-5985-49D6-BC17-3ED4288BFEC9}" emma:medium="tactile" emma:mode="ink">
                <msink:context xmlns:msink="http://schemas.microsoft.com/ink/2010/main" type="inkWord" rotatedBoundingBox="13877,596 14751,583 14769,1797 13895,18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127.0594">11602-89 384 0,'-5'-26'140'0,"5"26"-108"0,5-4-8 0,0 0 64 15,5 4-52-15,4-4 32 16,10 4-40-16,10-5 0 16,5 10-16-16,24-10 12 15,1 5-16-15,9-4 16 16,-1 4-16-16,-13-9 16 15,4 5-16-15,-15-5-4 16,-4 5 0-16,-15-9 12 16,0 4-8-16,-19-8 32 15,10 4-24-15,-20-4-40 16,0 8 12-16,-20-4-32 16,15 5 24-16,-19-5-44 15,9 9 36-15,-14-1-4 16,10 5 20-16,-10 0 8 15,4 5 4-15,1-1-28 16,0 9 16-16,4 0-48 16,6 8 32-16,-10 14 8 15,9-1 8-15,-9 18 12 0,4 4 0 0,-9 22 60 16,15-5-32-16,-6 31-4 16,5 3-12-16,-4 6-12 15,9-10 4-15,-4-17 20 16,4-8-12-16,-5-18 12 15,6-12-12-15,-6-9 0 16,5-9-4-16,-14 0 12 16,5-13-12-16,-6-4-4 15,11-4 0-15,-15-9-76 16,9 0 40-16,-9 0 4 16,10-9 16-16,-6 0 36 15,11 5-12-15,-6-4 40 16,11-1-28-16,-6 9 12 15,10 0-20-15,0-9-8 16,5 18-4-16,0-9 72 16,10 9-40-16,10-1-20 15,4 1-16-15,24-9 52 16,6 4-28-16,24-4-20 16,9 0-4-16,1-4 44 15,-11 4-24-15,-14-5-20 16,-4 10 0-16,-16-5 0 15,-9 0 0-15,-14 0-12 16,-1 0 8-16,-4 0 12 16,-5 0-4-16,-10 0-48 15,0 0 28-15,-10 0-216 0,-5 4 128 16</inkml:trace>
          <inkml:trace contextRef="#ctx0" brushRef="#br0" timeOffset="24877.9503">12044 239 392 0,'-5'-9'148'0,"5"9"-116"0,0 0-8 16,0 0 32-1,0 0-36-15,-5-4-8 16,5 4-8-16,-9-4 12 16,-1 8-8-16,-9-4-12 15,9 0 0-15,-14-4 12 16,9 4-4-16,-19-4 52 15,10 4-32-15,-15-5 52 16,5 10-44-16,-10-5-52 16,10 8 12-16,-5-4-4 15,10 1 12-15,-5 3 52 16,10-8-28-16,-5 9 32 0,9-9-28 0,-9 9-28 16,10-1 0-16,-1 14 8 15,6-14-4-15,-1 14 24 16,10 4-16-16,5 4 32 15,5-4-28-15,5 13 4 16,9 0-12-16,5 4 4 16,6-13-8-16,18-4 24 15,1 4-16-15,19-21-4 16,0 8-4-16,0-9 12 16,0 1-8-16,0-13 16 15,-5 4-16-15,-5-13-4 16,-4 4 0-16,-11-12 12 15,-4 3-8-15,-10-12 4 16,1 4-4-16,-16-4 4 16,6 4-8-16,-20-4-4 15,0 9 4-15,-15-5-16 16,5 8 8-16,-19 1-4 16,15 9 0-16,-20-10 8 15,14 10 0-15,-9-5-12 16,10 8 8-16,-15-3 20 15,9 8-8-15,-9-9-12 16,5 9 0-16,-5-4 4 16,15 4 0-16,-6 0-72 15,11 4 40-15,-1 0-112 16,10 5 84-16</inkml:trace>
        </inkml:traceGroup>
        <inkml:traceGroup>
          <inkml:annotationXML>
            <emma:emma xmlns:emma="http://www.w3.org/2003/04/emma" version="1.0">
              <emma:interpretation id="{C926CA25-E783-412B-8B8E-3A8DAED0D58B}" emma:medium="tactile" emma:mode="ink">
                <msink:context xmlns:msink="http://schemas.microsoft.com/ink/2010/main" type="inkWord" rotatedBoundingBox="15779,586 17038,567 17056,1763 15797,178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1842.6974">13924-270 60 0,'-9'-21'24'0,"9"21"-20"0,-10 4 0 0,-5 0-28 16,6 9 12-16,-6-4 12 15,0 17 4-15,-19 4 96 16,5 5-56-16,-19 4 60 16,-1 4-60-16,-9-4 48 15,24-1-52-15,-25-3 8 16,21-5-32-16,-6-4 28 15,20 0-28-15,-10-4 4 16,9-5-12-16,11 0 12 16,14 5-12-16,0-5 16 15,14 5-16-15,6 12 32 16,4 5-24-16,15 13 48 16,0 0-36-16,9 17 12 15,-4-4-24-15,5 8 36 0,-6-8-28 16,1-9 4-16,0-4-16 0,0-13 12 15,-6-5-16-15,6-8-4 16,-10 0 0-16</inkml:trace>
          <inkml:trace contextRef="#ctx0" brushRef="#br0" timeOffset="181407.4349">14609 344 260 0,'-34'-18'96'0,"34"18"-76"0,-34 31-4 15,10-14 0 1,9 4-12-16,-33 5-92 15,-1 5 52-15,-28-6 20 16,4 1 12-16,-20-8-12 16,20-10 8-16,-9-3 32 15,14 3-16-15,-5-8-16 16,20 5 0-16,-6-1 12 16,16 9 0-16,-1 4-12 0,15 0 4 15</inkml:trace>
          <inkml:trace contextRef="#ctx0" brushRef="#br0" timeOffset="181137.763">14570 141 372 0,'20'-18'140'0,"-20"18"-112"0,19-17-4 0,-14 13 40 16,0 4-40-1,-10 0 16-15,0 4-24 0,-24 0 20 16,0 9-24-16,-44-4-56 15,5 0 20-15,-39 4-16 16,15 0 24-16,-10-5 8 16,24 1 8-16,0-14 8 15,25 14-4-15,4-9-12 16,20 0 4-16</inkml:trace>
        </inkml:traceGroup>
        <inkml:traceGroup>
          <inkml:annotationXML>
            <emma:emma xmlns:emma="http://www.w3.org/2003/04/emma" version="1.0">
              <emma:interpretation id="{84A91EBE-55D6-406E-ABDE-7313F2F75C9E}" emma:medium="tactile" emma:mode="ink">
                <msink:context xmlns:msink="http://schemas.microsoft.com/ink/2010/main" type="inkWord" rotatedBoundingBox="18301,324 22324,264 22337,1117 18314,117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3149.5168">17179-166 228 0,'0'-13'84'0,"0"13"-64"0,0-17-8 15,0-1 20 1,0 14-20-16,-4-13 40 15,4 8-28-15,-10-4 48 16,10-4-40-16,-24 0 12 16,9 8-28-16,-14 5 8 15,5-5-12-15,-10 9 36 16,4 9-24-16,-4-1 20 16,10 5-24-16,-10 5 44 15,0-1-36-15,-5 9 28 16,15 0-28-16,-15 4 8 0,24 5-20 15,-4-1-16-15,4 5-4 0,15 0 12 16,10-5-4-16,5-3 32 16,4-5-20-16,15-14 20 15,-5 1-20-15,20-13-52 16,-5 5 20-16,4-14-16 16,-4 0 20-16,-15-12 24 15,5-1-4-15,-24-17-12 16,0 5 0-16,-20-14 4 15,5 1 0-15,-19-1-12 16,9 9 8-16,-4 5-4 16,9 8 0-16,-5 4 16 15,11 5-4-15,-1 9-80 16,5 8 40-16,0 0-208 16,0 8 140-16</inkml:trace>
          <inkml:trace contextRef="#ctx0" brushRef="#br0" timeOffset="183605.9211">17588-257 52 0,'4'-8'16'0,"-4"8"-12"0,-4 17 0 0,-1-4 148 16,10 4-84-16,-10 13 80 15,5 9-88-15,-10 0-4 16,10 9-36-16,0-5 16 16,5-4-24-16,-10-13 68 15,5-5-48-15,-5-8 48 16,10-4-44-16,-5-14 32 15,5-3-36-15,0-18-28 16,0 0-4-16,-1-17 16 16,11 8-8-16,0-21-20 15,4 17 4-15,0-8 4 16,6 17 4-16,4-1-20 16,0 5 12-16,-5 5 4 15,1 12 4-15,-1 1 8 16,-10 3-4-16,6 5-4 15,-6 9 4-15,-4-1-136 16,5 1 72-16,9 4-260 16,0 0 180-16</inkml:trace>
          <inkml:trace contextRef="#ctx0" brushRef="#br0" timeOffset="184081.1738">18530-218 52 0,'-5'-13'16'0,"5"13"-12"0,-19-21 0 0,14 8 52 15,0 8-32-15,-10-8 24 16,1 5-28-16,-6-10 60 16,6 10-44-16,-6-1 20 15,11 5-36-15,-11 4 60 16,11 4-44-16,-11 5 20 15,6 8-36-15,-1 9 52 16,0 0-40-16,-4 8 4 16,4 5-24-16,-4 9 44 15,4-5-28-15,1 0 4 16,-1 0-20-16,10-4 0 16,5-8-4-16,5-1 12 15,10-13-12-15,9-4 32 16,-4 4-24-16,18-17-92 15,-8 9 40-15,8-9-368 16,6 0 224-16</inkml:trace>
          <inkml:trace contextRef="#ctx0" brushRef="#br0" timeOffset="182653.334">15984-499 184 0,'-9'-12'68'0,"9"12"-52"0,14-5-4 0,-14 1 12 16,0 0-16-16,0-5 32 15,10 9-24-15,-5-9 64 16,0 9-44-16,-10-4 0 16,5 8-20-16,-5 1-12 15,5 8 0-15,-15 4 48 16,6 9-28-16,-11 8 44 15,6 5-40-15,-6 9 48 16,10 3-44-16,-4-3-24 16,9-1-8-16,0-3 16 15,5-10-8-15,-5-8 32 16,10 0-24-16,0-4 12 16,5-1-16-16,4-3-16 15,6-1 0-15,-6 0 20 16,6 0-8-16,-1-4 4 0,1 5-4 15,4-10 12-15,-5 1-12 0,1-5-40 16,-1 0 20-16,5-8 28 16,1 4-8-16,9-4 8 15,5 4-8-15,9 0 20 16,-4 0-16-16,9 8-136 16,1 1 68-16</inkml:trace>
          <inkml:trace contextRef="#ctx0" brushRef="#br0" timeOffset="185103.1369">18375-144 164 0,'-5'0'60'0,"5"0"-44"0,5-5-8 0,-5 5 104 16,0 5-64-16,0-5 68 16,0 0-64-16,-5 4 4 15,0 9-32-15,-10 0-12 16,6 4-8-16,-6-4-16 15,0 9 8-15,1-14-40 16,4 10 24-16,0-14-240 16,10 5 144-16</inkml:trace>
          <inkml:trace contextRef="#ctx0" brushRef="#br0" timeOffset="187054.2556">18394-23 164 0,'0'-9'60'0,"0"9"-44"0,15-13-8 0,-11 4 16 16,6 1-16-16,-10-5-4 15,20 4 0-15,-20-8-4 16,4 8 0-16,-8-8 60 16,-1 4-32-16,-10-4 24 15,15 8-32-15,-5 0-36 16,5 5 8-16</inkml:trace>
          <inkml:trace contextRef="#ctx0" brushRef="#br0" timeOffset="184575.3656">18899-110 352 0,'-5'26'132'0,"5"-26"-104"0,-24 52-8 0,19-35 60 16,5 13-48-16,-9-4 24 15,9-4-36-15,-5-1 8 16,5 5-16-16,-5-17 44 16,5 0-28-16,-10-9 12 15,20 0-24-15,-10 0 8 16,5-9-12-16,4-8-32 16,1-5 8-16,10-12-100 15,-6 3 60-15,1-7-64 16,4-1 68-16,-4 4 32 15,9 9 12-15,0 0 4 16,-4 13 4-16,4 0 56 0,10 9-32 16,0 4 52-16,-5 4-48 15,5 5 56-15,0 8-52 0,0 5 20 16,-9 4-36-16,-1 4 8 16,-5 0-16-16,-14 0 0 15,5-4-4-15,-20-4 28 16,5 0-20-16,-14-9-4 15,4 4-8-15</inkml:trace>
          <inkml:trace contextRef="#ctx0" brushRef="#br0" timeOffset="186106.9367">19589-170 216 0,'10'-18'80'0,"-10"18"-60"0,10-8-8 0,-10 3 12 16,14 5-16-16,-4-4-4 15,14 4 0-15,-19-4 12 16,24 4-8-16,-14-5 16 16,9 5-16-16,-9-4 24 15,14 4-20-15,5-4 24 16,-15 8-24-16,1-4 24 15,4 0-24-15,-9 0-4 16,-6 4-4-16,-9 1 20 16,10 8-12-16,-20 4 12 15,5 0-12-15,-9 5 0 16,-1 4-4-16,1 4-8 16,-6 5 4-16,1 3 20 15,4-3-12-15,-14-5-4 16,5 0-4-16,0-4 20 15,4-4-12-15,5-5-12 16,-4 1-4-16,4-6 20 16,11 1-8-16,4-4 4 15,0 0-4-15,4-5 4 0,6 0-8 16,5 5 8-16,4 0-8 16,6-1-4-16,-1-3 4 0,10-5-4 15,-10 0 0-15,5 0 0 16,-4 0 0-16,-6 0 16 15,-4 0-8-15,-11 0-108 16,1 0 52-16,-10-5-172 16,1 5 120-16</inkml:trace>
          <inkml:trace contextRef="#ctx0" brushRef="#br0" timeOffset="186349.9038">19662 128 352 0,'10'-5'132'0,"-10"5"-104"0,9 0-8 15,1 0 36 1,5 0-36-16,4 0-8 15,1 0-8-15,9 0 4 16,-5 0-4-16,5 0-4 16,5 0 4-16</inkml:trace>
        </inkml:traceGroup>
      </inkml:traceGroup>
    </inkml:traceGroup>
    <inkml:traceGroup>
      <inkml:annotationXML>
        <emma:emma xmlns:emma="http://www.w3.org/2003/04/emma" version="1.0">
          <emma:interpretation id="{D798332A-347D-461D-85B4-02A42EF551AB}" emma:medium="tactile" emma:mode="ink">
            <msink:context xmlns:msink="http://schemas.microsoft.com/ink/2010/main" type="paragraph" rotatedBoundingBox="2371,2671 22069,1559 22199,3864 2501,49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0A9800-33C3-415A-AC23-A4706843DF08}" emma:medium="tactile" emma:mode="ink">
              <msink:context xmlns:msink="http://schemas.microsoft.com/ink/2010/main" type="line" rotatedBoundingBox="2371,2671 22069,1559 22199,3864 2501,4977"/>
            </emma:interpretation>
          </emma:emma>
        </inkml:annotationXML>
        <inkml:traceGroup>
          <inkml:annotationXML>
            <emma:emma xmlns:emma="http://www.w3.org/2003/04/emma" version="1.0">
              <emma:interpretation id="{167DD251-B2A2-477C-8D6C-04E78D3A9174}" emma:medium="tactile" emma:mode="ink">
                <msink:context xmlns:msink="http://schemas.microsoft.com/ink/2010/main" type="inkWord" rotatedBoundingBox="2377,2768 4894,2626 4957,3748 2440,389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1912.7918">2094 2072 156 0,'10'-13'56'0,"-10"13"-44"0,14 0-4 0,-14 0 0 16,10 9-8-16,-10 8 68 16,0 4-36-16,-19 14 180 15,4 4-116-15,-9 12 44 16,0 1-80-16,-10 4-12 16,0-4-28-16,-5 0 16 15,5-1-24-15,-10-3 56 16,10-9-36-16,-5-22 48 15,5 5-48-15,10-18-24 16,-1 0-8-16,16-21 36 16,9 4-24-16,14-17-28 15,6 8 8-15,14-17-88 16,0 9 56-16,-5-17-48 16,5 8 52-16,0-13 4 15,0 13 16-15,0-12 20 0,0 12 0 0,5-4-12 16,-15 13 4-16,10-5 28 15,-10 9-12-15,10 5 12 16,-9 8-12-16,9 4 12 16,-10 9-16-16,0 9 24 15,1 8-20-15,4 13 24 16,-5 5-24-16,-5 8 4 16,6 0-8-16,-6 4 4 15,5 1-8-15,-9-1 16 16,5-4-12-16,-11 0 16 15,6 1-16-15,-5-6 4 16,-1 1-4-16,-9-9 28 16,15 1-20-16,-15-10 12 15,0-4-16-15,0-4 20 16,0 0-20-16,-5-4-108 16,-5-1 48-16,1-3-192 15,-6-1 136-15</inkml:trace>
          <inkml:trace contextRef="#ctx0" brushRef="#br0" timeOffset="82139.749">1895 2563 520 0,'-15'-12'192'0,"15"12"-152"0,-9-13-8 16,9 8 52 0,9 5-52-16,6-13 40 15,0 9-40-15,9-9 0 16,10 9-20-16,19-9-8 0,-4 9 0 0,-1-9-4 15,1 8 0-15,0-3 32 16,-6 8-16-16,-18-5 12 16,-1 5-16-16,-24-4-68 15,10 4 28-15,-30-4-200 16,15 4 128-16</inkml:trace>
          <inkml:trace contextRef="#ctx0" brushRef="#br0" timeOffset="82619.1986">1905 1822 320 0,'-5'-18'120'0,"5"18"-96"0,10-4-4 16,-10 0 96-1,4 4-68-15,-4-4 44 16,0 8-56-16,0-4 60 0,0 0-56 0,0 0 28 15,0 0-40 1,5 0 8-16,5 8-20 0,5-8 20 16,4 5-24-16,15-10 12 15,5 1-12-15,9-4 0 16,6 3-4-16,9-3-8 16,-14 8 4-16,-6-9 20 15,1 9-12-15,-15-4 4 16,-5 4-8-16,-4-5 28 15,-6 10-20-15,-14-5-4 16,0 0-8-16,-14 0-84 16,4 0 44-16,-9 0-260 15,4 4 164-15</inkml:trace>
          <inkml:trace contextRef="#ctx0" brushRef="#br0" timeOffset="79599.9999">117 2115 132 0,'5'9'52'0,"-5"-9"-44"0,29 0 4 0,-10 0 60 15,1 0-40-15,-6 4 40 16,11 0-40-16,4-12 36 16,0 8-40-16,0 0 4 15,10-9-20-15,5 0 20 16,-6 9-20-16,6 0-20 15,14-4 0-15,1 0 32 16,-1 8-16-16,-9-8-28 16,-1 4 12-16,-14-5 28 15,0 10-12-15,-9-5 8 16,-1 4-8-16,-14-4-16 16,4 0 4-16,-4 0 12 15,4 4-4-15,-4-4-12 16,0 5 4-16,-10-1 4 15,5 0 0-15,4-4 8 16,-9 5-4-16,0-5 16 16,0 0-12-16,0 0 48 15,0 0-28-15,0 0-32 16,0 0 0-16,0 0 8 16,0 0 0-16,0 0 16 15,0 0-12-15,0 0 16 16,0 0-16-16,0 0-20 15,0 0 4-15,0 0 12 16,0 4 0-16,-14-4-12 16,14 9 4-16,0-5 12 0,0 4-4 15,-10-3-4-15,10-1 4 0,-10 0 4 16,10 1-4-16,-4 3-12 16,-6 5 4-16,0-4 4 15,0 0 0-15,-4-1 0 16,4 5 0-16,-4 0 0 15,4 0 0-15,-14 0-12 16,9 4 8-16,-4 5 20 16,-6-5-8-16,1 5-12 15,0-1 0-15,-1 1 28 16,1 4-12-16,-10 4 12 16,10-9-12-16,-1 14-8 15,1-5 0-15,5 9-4 0,4-5 0 0,1 9 8 16,-1 1-4-16,5-6-4 15,1 1 4-15,-1-9 12 16,10 1-8-16,-5-1-4 16,0-4 0-16,0-5-4 15,5-4 0-15,-5 5 16 16,1-5-8-16,-6 0 4 16,10-4-4-16,-5-4 20 15,5-9-16-15,0 0 12 16,-5 0-12-16,0-9 12 15,-4 9-16-15,9-13 24 16,-5-4-20-16,0-4-4 16,-5-14-4-16,5 5 12 0,-4-17-8 15,-6 8-4-15,0-9 0 16,-4 9 12-16,0-4-8 16,-6 9 4-16,1-1-4 15,0 5-8-15,-1 0 4 16,-9 0-4-16,0 8 0 15,10-4 0-15,9-4 0 16,-19 4 0-16,20 5 0 16,-6-5 16-16,6 4-8 15,4 1 4-15,5 3-4 16,-4 1-8-16,4 9 4 16,0-5-16-16,0 13 8 15,5-9-24-15,0 9 16 0,0 0 4 16,0 0 8-16,10 9-12 15,4-1 8-15,1-3-164 16,4 3 92-16</inkml:trace>
          <inkml:trace contextRef="#ctx0" brushRef="#br0" timeOffset="81327.5399">1341 1865 104 0,'20'-4'36'0,"-20"4"-28"0,14-5 0 0,-14 1 48 15,10 8-32-15,4-4 68 16,-4 0-52-16,5 0 36 16,4 5-44-16,-4-1 16 15,-1 0-28-15,6 9 8 16,-6 0-16-16,6 0 20 16,-6 0-20-16,-14 8 32 15,0 1-28-15,-14 8 32 16,4 0-32-16,-14 1 12 15,4 3-16-15,-9-8 12 16,10 0-16-16,-1-5 40 16,6-3-24-16,-1-1-24 15,10 0 0-15,5-8 16 16,10-1-8-16,5-3 48 16,9 3-28-16,5-8-24 15,0 5-4-15,5-5 16 0,0 0-8 16,0 0-64-1,0 4 28-15,0-4-296 0,-5 0 180 0</inkml:trace>
        </inkml:traceGroup>
        <inkml:traceGroup>
          <inkml:annotationXML>
            <emma:emma xmlns:emma="http://www.w3.org/2003/04/emma" version="1.0">
              <emma:interpretation id="{8CE1CC50-E811-43B8-9CEE-73753058E8D8}" emma:medium="tactile" emma:mode="ink">
                <msink:context xmlns:msink="http://schemas.microsoft.com/ink/2010/main" type="inkWord" rotatedBoundingBox="5452,2882 10686,2586 10757,3832 5522,412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9870.6363">4470 2296 436 0,'10'-47'160'0,"-10"47"-124"0,4-13-8 0,-4 8-44 15,0 10 4-15,-9-5 24 16,4 8-8-16,-15 5 88 16,1 9-48-16,-20 4 68 15,10 4-64-15,-20 13 0 16,6 0-28-16,4 9 24 16,10-5-28-16,0 5-12 15,14 0-8-15,0-9 28 16,11-4-12-16,4-13 4 15,9 0-8-15,16-18 4 16,4-4-8-16,14-16-108 16,1-1 56-16,10-13-76 15,-11 4 68-15,-4 1 24 16,-5 3 16-16,-14 10-12 16,-1 8 16-16,-19 8 120 15,0 10-60-15,-5 12 72 16,5 4-68-16,10 1-48 15,4-1-4-15,20-4-4 16,5-4 4-16,10-8 32 16,0-5-16-16,-1-13 12 0,1 0-16 15,-10-13 0-15,-1 4-4 0,-8-13-8 16,-6 5 4-16,-14-13 12 16,-1 4-8-16,-9-13 32 15,0 9-24-15,-5-9 32 16,1 9-32-16,-1-9 12 15,5 9-16-15,-5-4-32 16,10 8 8-16,-5-9-152 16,9 5 88-16,1-9-292 15,10 5 204-15</inkml:trace>
          <inkml:trace contextRef="#ctx0" brushRef="#br0" timeOffset="90216.4055">5145 1951 384 0,'10'-30'140'0,"-10"30"-108"0,24-22-8 16,-9 14 32 0,4 8-36-16,6 0-8 15,4 4-8-15,-5 22 28 16,0-5-16-16,-9 36 40 16,-1-10-32-16,-9 9 12 15,0 0-20-15,-15-8 0 16,1-10-8-16,-20-12 72 15,4-4-44-15,-18-18-4 16,8 5-20-16,-8-22 16 0,14-4-16 16,4-18-20-16,11 5 0 0,9-9-12 15,15 5 8 1,14 3 44-16,5 14-20 0,15 13 52 16,4 4-36-16,1 17 4 15,0 13-20-15,-11-4-16 16,6 4 0-16,-20 5 28 15,1-9-12-15,-11-5-4 16,-4 1-4-16</inkml:trace>
          <inkml:trace contextRef="#ctx0" brushRef="#br0" timeOffset="90831.6566">5106 3085 416 0,'-29'22'152'0,"29"-22"-116"0,-5 17-12 16,5-13 56-1,5 1-48-15,0-1 92 16,10 5-68-16,4-14 60 16,0 5-64-16,15-13-20 15,0 0-20-15,15-12 0 16,0-1-8-16,4-30 8 15,5 0-8-15,-4-31 16 16,-1 1-12-16,1-9-12 16,-6 18 0-16,1-10 20 15,-5 10-8-15,-10-5-20 0,0 26 4 16,-15-5 4-16,-4 27 4 0,-15 8 32 16,0 22-16-16,-20 12 32 15,6 14-32-15,-16 25 32 16,16 1-32-16,-15 21-12 15,4 0-8-15,6 8 12 16,4-12-4-16,6 4 16 16,4-4-12-16,5-18 40 15,5-8-24-15,0-22 32 16,9-8-32-16,1-31-40 16,4-8 8-16,5-26-96 15,6 0 56-15,-6-13-64 16,10 13 64-16,-10-9 4 15,-4 18 28-15,4-5 12 16,-9 13 4-16,-1 5 32 16,6 12-16-16,-20 14 64 15,14 8-44-15,-19 12 28 16,5 6-36-16,-9 16-8 16,9 1-12-16,-10 8 20 15,10 4-16-15,0 1 4 16,0-5-8-16,-10-4 12 15,20-1-12-15,-10-12-128 16,10 0 68-16</inkml:trace>
          <inkml:trace contextRef="#ctx0" brushRef="#br0" timeOffset="89000.7209">3071 2559 320 0,'-15'-21'120'0,"15"21"-96"0,0 0-4 16,10 0-28 0,0 0 0-16,4-9 32 15,1 9-16-15,4-9 88 16,5 9-52-16,1 0 76 16,14 9-68-16,-1-9 16 15,11 0-36-15,14 0-20 16,-5 4-8-16,35-8 12 15,-11 4-8-15,6-9 16 16,-6 9-16-16,-9-4-4 0,-19 8 0 0,-6-8 4 16,-19 4-4-16,-9-4-92 15,-6-1 52-15</inkml:trace>
          <inkml:trace contextRef="#ctx0" brushRef="#br0" timeOffset="89301.4057">3576 2331 416 0,'-15'8'152'0,"15"-8"-116"0,-14 35-12 15,-1-18 152 1,10 5-100-16,-19 16 52 16,19 10-80-16,-19 16 12 15,14 1-40-15,0 0 0 16,6-5-12-16,-6-4 28 16,15-8-20-16,-15-9 32 15,10-9-32-15,0-13-56 16,10-8 16-16</inkml:trace>
          <inkml:trace contextRef="#ctx0" brushRef="#br0" timeOffset="91266.8621">6331 2568 572 0,'-30'-52'208'0,"30"52"-160"0,-24-22-12 15,24 14 156 1,0 4-112-16,20-9 20 15,-6 13-60-15,25 0 0 16,0 0-24-16,29-9 20 16,-5 9-24-16,25 0-48 15,-6 9 20-15,10-1-228 16,-9-8 136-16,0-8-348 0,-6 8 256 16</inkml:trace>
          <inkml:trace contextRef="#ctx0" brushRef="#br0" timeOffset="91101.756">6622 2218 652 0,'29'-77'244'0,"-29"77"-192"0,10-26-12 0,-10 17 40 15,0 9-52-15,-19 9 8 16,-1 8-24-16,-19 9 20 16,0 9-20-16,-9 8 48 15,9 4-32-15,-10 5-32 16,15 4 0-16,-4-4 0 16,13 4 4-16,11 0 16 15,4 4-8-15,20-12-4 16,-6-1 0-16,21-8-76 15,-1 0 40-15,5-13-216 16,-4-5 136-16,-1-8-328 16,5-4 248-16</inkml:trace>
          <inkml:trace contextRef="#ctx0" brushRef="#br0" timeOffset="91702.1858">7681 2180 488 0,'5'-43'180'0,"-5"43"-140"0,0-22-12 0,0 22 136 16,0 4-96-16,-5 9 24 15,-9 4-52-15,-15 18 36 16,4 4-44-16,-23 21 20 16,-1 5-32-16,-29 25 0 15,20-3-12-15,5-1-8 16,19-8 4-16,-10-18 48 15,20-8-28-15,-1-26 60 16,11-9-48-16,4-34 0 16,15-5-20-16,14-38-20 15,6 4 0-15,23-31-40 16,10 18 24-16,15-13-20 16,5 13 24-16,5-4-44 15,-20 13 32-15,0 4 8 16,-10 12 8-16,1 14 36 15,-15 13-12-15,-5 21 68 16,0 9-48-16,-20 22 16 16,11 8-32-16,-1 9 0 15,-5 4-8-15,6 21 28 16,-11-3-20-16,6 8 12 16,-1-9-16-16,-9 5 28 0,0-22-24 15,-10-5-76-15,4-12 32 0,-13-9-184 16,-1-8 116-16,-14-9-368 15,-1-13 256-15</inkml:trace>
          <inkml:trace contextRef="#ctx0" brushRef="#br0" timeOffset="91855.616">7468 2542 508 0,'-59'-39'188'0,"59"39"-148"0,-5-13-8 0,15 5 184 15,9 3-124-15,20 1 24 16,15 4-68-16,4 0-24 15,5 4-12-15,-4 1 24 16,4-1-20-16,-20 0-144 16,-4 0 64-16</inkml:trace>
          <inkml:trace contextRef="#ctx0" brushRef="#br0" timeOffset="92167.7753">7618 1826 496 0,'-24'-34'184'0,"24"34"-140"0,-10-18-16 15,10 10 136-15,0 8-96 0,0-5 88 16,0 5-92-16,15 0 28 15,9 5-52-15,20-1-16 16,14 0-12-16,10-4 16 16,10 5-16-16,9-5 12 15,1 0-12-15,-11 0 0 16,-13 0-4-16,-21 0-68 16,-14 0 32-16,-24-5-136 15,-10 1 88-15</inkml:trace>
        </inkml:traceGroup>
        <inkml:traceGroup>
          <inkml:annotationXML>
            <emma:emma xmlns:emma="http://www.w3.org/2003/04/emma" version="1.0">
              <emma:interpretation id="{E0336A10-AC13-4489-85B7-36894FC8372C}" emma:medium="tactile" emma:mode="ink">
                <msink:context xmlns:msink="http://schemas.microsoft.com/ink/2010/main" type="inkWord" rotatedBoundingBox="11360,2809 15331,2585 15410,3968 11439,419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4287.2104">10004 2387 528 0,'19'4'196'0,"-19"-4"-152"0,39 0-12 16,-15-4 16-1,-4 4-32-15,28-5-32 16,6 1 8-16,14-5 20 16,-5 9-8-16,-5 0-264 15,0 5 144-15</inkml:trace>
          <inkml:trace contextRef="#ctx0" brushRef="#br0" timeOffset="94959.9405">10198 3098 592 0,'-34'26'220'0,"34"-26"-172"0,10 13-12 0,-10-13 4 15,24 4-28-15,10-8 24 16,5 0-24-16,24-9-4 16,10 4-4-16,19-21 20 15,-4 0-12-15,4-35-92 16,0 9 44-16,-4-30-112 15,-1 8 84-15,-29-8-24 16,-4 21 52-16,-25 1 60 16,-5 16-16-16,-19 5 128 15,-5 13-80-15,-14 4 32 16,4 13-52-16,0 4 4 16,5 9-24-16,-14 9 36 15,19 4-28-15,-15 17 4 16,15 9-16-16,-9 13 12 15,9 4-16-15,-5 0 4 16,5 0-4-16,0-9 12 0,5-8-12 16,-1-13 24-16,6-9-20 0,0-17 24 15,0-4-24-15,9-26-32 16,5 0 12-16,5-27-132 16,1 10 80-16,-1-13-56 15,0 12 68-15,0 1 124 16,-5 12-40-16,-4 1 68 15,-1 12-60-15,-4 5-12 16,4 8-20-16,-9 5 68 16,5 8-44-16,-15 9 24 15,4 5-40-15,-13 20 8 16,4 10-16-16,-15 21 20 16,11 0-20-16,-11 0 32 15,10-9-28-15,-9-8-48 16,9-5 16-16,1-16-84 15,4-10 56-15,10-21-220 16,9 0 148-16</inkml:trace>
          <inkml:trace contextRef="#ctx0" brushRef="#br0" timeOffset="95485.7208">12127 2132 676 0,'14'-47'248'0,"-14"47"-192"0,44-5-16 0,-15 5-48 16,5 9-4 0,34-9 24-16,10 4-8 0,19-4-24 15,0 5 8-15,-4-1 24 16,-11 0-8-16,-14-4 20 16,-19 5-16-16,-20-10 16 15,-10 5-16-15,-28-4-64 16,-1 4 28-16,-34-9-84 15,5 5 60-15,-19-5-88 16,9 9 80-16,1-4-8 16,14 8 44-16,0-4-4 15,14 9 16-15,1 0 68 16,14 4-28-16,-5 8 104 16,6 9-76-16,-6 5 48 15,10 4-64-15,-15 17-12 16,6 0-16-16,-11 39 0 15,6-9-8-15,-1 26 24 16,5-13-16-16,-4 0 32 16,4-21-28-16,-10-13 56 15,11-13-40-15,-6-14 80 16,5-3-60-16,-14-14 36 16,0-12-52-16,0-9 32 15,-6-9-36-15,-8-12 24 16,-1-1-28-16,-5-21 16 15,0 13-24-15,5-9-28 16,5 5 4-16,-4-5-16 16,13 9 8-16,6-1-196 0,4 14 116 15</inkml:trace>
          <inkml:trace contextRef="#ctx0" brushRef="#br0" timeOffset="95905.9184">12073 1786 528 0,'-5'-13'196'0,"5"13"-152"0,-4-4-12 16,-1-1 104-1,10 10-80-15,-1-5 76 16,16 8-76-16,4 1 32 15,10 4-52-15,20-4 24 16,-1-1-32-16,30-3 0 16,4-1-16-16,10-8 0 0,-9 4-4 15,-15-9 20-15,-10 5-16 0,-20-5 48 16,-9 5-32-16,-29-5-136 16,-5 9 56-16</inkml:trace>
          <inkml:trace contextRef="#ctx0" brushRef="#br0" timeOffset="94076.8727">8969 2460 612 0,'-5'-4'228'0,"5"4"-180"0,82 4-12 0,-38-4 36 15,0 4-48-15,14-4 0 16,1 0-16-16,13-4-96 15,-4 4 52-15</inkml:trace>
          <inkml:trace contextRef="#ctx0" brushRef="#br0" timeOffset="93911.2693">9076 2296 280 0,'-10'-13'104'0,"10"13"-84"0,10-4 0 15,-6 0 92 1,6 8-64-16,5-8 132 16,4 4-104-16,10-9 44 15,1 5-72-15,4-5 12 16,4 9-40-16,1-9 0 16,5 9-12-16,0 0-24 15,-5 0 8-15</inkml:trace>
        </inkml:traceGroup>
        <inkml:traceGroup>
          <inkml:annotationXML>
            <emma:emma xmlns:emma="http://www.w3.org/2003/04/emma" version="1.0">
              <emma:interpretation id="{8E385059-EDAE-4045-8D01-593BD95D1A93}" emma:medium="tactile" emma:mode="ink">
                <msink:context xmlns:msink="http://schemas.microsoft.com/ink/2010/main" type="inkWord" rotatedBoundingBox="16989,1846 22069,1559 22199,3864 17119,4151"/>
              </emma:interpretation>
              <emma:one-of disjunction-type="recognition" id="oneOf10">
                <emma:interpretation id="interp10" emma:lang="" emma:confidence="0">
                  <emma:literal>€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f</emma:literal>
                </emma:interpretation>
                <emma:interpretation id="interp13" emma:lang="" emma:confidence="0">
                  <emma:literal>t</emma:literal>
                </emma:interpretation>
                <emma:interpretation id="interp14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703379.6002">15319 2408 280 0,'-10'-48'104'0,"0"44"-84"0,-19-5 0 0,10 14-24 16,-6 3 0-16,-23 1-32 16,-11 4 20-16,-13 4 4 15,-11 5 12-15,-4 4 8 0,19 4-4 16,9 0 60-16,16 5-36 15,18 4 52-15,6-1-48 16,14 1 20-16,19 9-32 16,16-1-8-16,18 1-8 15,11 17-24-15,4-14 12 16,-10-3-332-16</inkml:trace>
          <inkml:trace contextRef="#ctx0" brushRef="#br0" timeOffset="703110.1515">17714 3112 228 0,'24'-17'84'0,"-14"8"-64"0,-5-4-8 16,-5 9 48-16,-5-1-36 15,-5-3 0-15,-14-5-16 16,-10 8-16-16,-24-3 4 16,-15-5-68-16,-44 0 40 15,-34-4-12-15,-4 4 24 16,-39-9 12-16,-30 0 8 16,10-4 8-16,-19-8-4 15,0 4 104-15,19-1-60 16,30-3 32-16,14-1-44 15,19 5 12-15,29 4-28 16,30 5-8-16,24-1-8 16,20 5-48-16,23 4 24 15,20 0-292-15</inkml:trace>
          <inkml:trace contextRef="#ctx0" brushRef="#br0" timeOffset="191331.4061">16946 978 184 0,'0'-13'68'0,"0"13"-52"0,0-17-4 0,-5 9 12 16,5 8-16-16,-14-9-12 15,4 5 0-15,-9-5 12 16,4 0-4-16,-9 1-4 16,9 3 4-16,-19-3 4 15,10 3-4-15,-15 1 16 16,5-5-12-16,-10 1 60 15,15 8-40-15,-10 0 16 16,10 8-28-16,-10 1 20 16,15 0-24-16,-10 4 40 15,10 17-28-15,-5 4 40 16,9 1-36-16,1 13 4 16,14-1-20-16,10 1 0 15,9-1-4-15,11-12 20 16,4-5-16-16,14-17 4 15,-4 0-8-15,10-18-68 0,-5-3 32 16,-1-14-16-16,-4 1 28 0,-10-10-28 16,0 1 28-16,-9 4 4 15,-6 5 12-15,-9 3 8 16,0 10-4-16,-10-1 16 16,0 18-12-16,-9 17 32 15,4 12-24-15,-9 19 12 16,9 12-16-16,-9 8-8 15,9 1 0-15,-5 0 20 16,6-5-12-16,-11 5 4 16,10-9-8-16,-14 5 4 15,0-5-8-15,-20-13 24 16,10 0-16-16,-19-17-40 16,4-5 16-16,-9-8-8 15,9-4 12-15,1-18 8 16,9-4 0-16,-5-13 8 15,10 0-4-15,0-17-12 16,15 0 4-16,-6-13-4 16,11 4 0-16,4-13 8 15,10 17 0-15,10-8-12 16,4 9 8-16,15-5-16 16,10 13 12-16,29-9-12 15,0 9 8-15,25 1-8 16,-1 7 8-16,15-8 24 15,-5 5-4-15,19-5 16 0,-9 0-16 16,0 0-12-16,-5 9 0 0,-20-9 20 16,-19 4-8-16,-14-8 4 15,-11 8-4-15,-14-8 4 16,-4 9-8-16,-11-14-4 16,1 18 4-16,-10-13 4 15,0 8-4-15,-5-4 8 16,0 4-8-16,-5 1-12 15,5 4 4-15,-10-5 20 16,5 9-8-16,-5-9 4 16,6 18-4-16,-11-9-16 15,5 9 4-15,-9-5-16 16,9 9 12-16,-14-8 4 16,4 8 4-16,-14-9-20 15,15 18 12-15,-15-9 20 16,5 8-4-16,-10 5-20 15,10 4 4-15,-5 9-4 16,10-4 4-16,-1 21 24 16,6-4-8-16,4 8 16 15,10-3-16-15,5-5 24 16,10-1-20-16,-5-12-12 16,14 0-4-16,1-8 20 15,4-6-8-15,5-7-4 16,0 3 0-16,5-16-60 15,5 3 32-15,0-12-32 0,-5 4 32 16,0-13 12-16,-5 9 8 16,0-13 12-16,-4 4-4 0,-1-13-12 15,-4 13 4-15,-6-8 4 16,6 8 0-16,-11-13 0 16,6 22 0-16,-10-14 8 15,4 23-4-15,-9-5-36 16,5 4 16-16,-10 9 24 15,5 9-4-15,-9 8 8 16,4 5-4-16,-10 8 64 16,10 9-40-16,-4 4-12 15,4 4-12-15,-5 1 16 16,10-1-12-16,-5-8 4 16,10 0-8-16,-5-9 20 15,0-4-16-15,5-8-12 16,5-6-4-16,-1-7 28 15,6-5-12-15,0-17-20 16,-1 4 0-16,6-31-68 16,4 6 44-16,0-23-24 15,0 9 36-15,1-8-16 16,-6 8 20-16,1 4 16 16,9 14 4-16,-15-1-4 15,1 9 4-15,-10 9 4 16,4 9-4-16,-4-5 40 15,0 13-20-15,-5 0-4 0,5 4-12 16,-5 13 36-16,5 9-20 16,-5 4-4-16,0 13-12 15,-10 1 4-15,5 3-8 0,-9-4 16 16,9 1-12-16,0-14 4 16,10 0-4-16,-5-8 4 15,10-5-8-15,-1-13 40 16,6 1-20-16,4-14-24 15,1 5 0-15,4-22-44 16,5 0 24-16,0-26-48 16,10 9 40-16,-10-13 8 15,-4 12 8-15,-6 1 4 16,1 13 0-16,-16 4 16 16,16 9-4-16,-20-5 24 15,14 14-16-15,-14 8 24 16,0 0-24-16,0 21 40 15,0-4-28-15,0 22-4 16,0-4-12-16,0 8-8 16,0 5 4-16,0-5 4 15,0-4-4-15,0-9 16 16,10 4-12-16,-10-21 16 16,5 5-16-16,-5-10 4 15,19-3-4-15,-4-14-24 16,4 5 8-16,6-14-24 15,4 1 20-15,0-9-12 16,20 5 12-16,9-10 8 16,-5 5 4-16,1-8 0 0,4 4 0 15,0-5 0-15,-14 5 0 0,-10-5 24 16,-10 14-12-16,-9-5 4 16,-5 4-8-16,-30 1-16 15,15 3 4-15,-29 5 4 16,10 13 0-16,-20 5-12 15,15 3 8-15,-10 5-24 16,10 5 16-16,5 3-4 16,14 5 8-16,-4 4 8 15,14 1 0-15,4-6 16 16,6 6-8-16,5-5 4 16,4-5-4-16,-4-4-24 15,4 1 8-15,-4-14-12 16,-6 13 8-16,6-12 0 15,-5 3 4-15,-10 1-20 16,14 0 16-16,-28 12 12 16,14 5 4-16,-10 13 16 15,5 0-12-15,-14 13-4 16,19-1 0-16,-25 23 4 16,25 4-4-16,-9 17 8 15,-6-9-8-15,-4 5 24 16,4-18-16-16,-9-4 32 0,-10-13-28 15,0-8-4-15,5-9-8 16,-15-9-4-16,10-17 0 16,10-9 0-16,-10-4 0 0,9-4-12 15,11-5 8-15,-6-8 12 0,16-13-4 16,4-13-4-16,4-5 4 16,6-17 4-16,0-4-4 15,4 4 8 1,6 1-8-16,-6-1-12 15,11 13 4-15,-1-4-24 16,10 13 16-16,10-1-12 16,4 10 12-16,11-1 0 15,13 14 4-15,11-9-12 16,-10 12 12-16,5-3 4 16,-5 3 4-16,-15-3 16 15,0 4-8-15,0-9 4 16,-19 4-4-16,5-8-8 15,-5 4 4-15,-5 4-4 16,0 1 0-16,5-5 8 16,-5 9-4-16,-10-1-12 15,5 10 4-15,-14-5 12 16,9 4-4-16,-19-8 16 16,14 12-12-16,-19-12 24 15,5 9-20-15,-10-10 32 16,5 5-28-16,-9-4-24 15,-6 8 4-15,-4 1 36 16,14-5-20-16,-19-4-20 16,14 8 4-16,-14-4-8 0,14 13 4 15,-14-9 8-15,9 9 0 16,-9 0-12-16,4 9 8 0,-4-9-4 16,9 0 0-16,-9 0 0 15,5 9 0-15,4-5 0 16,5 5 0-16,-4-1 0 15,4 1 0-15,0 4 44 16,5 4-24-16,-4 9 16 16,9 0-16-16,-10 8 0 15,10 5-4-15,0 9 4 16,0-5-8-16,0 4 16 16,10-8-12-16,4-4 4 15,6-1-4-15,-6-8-16 16,11-4 4-16,13-5 12 15,-3-4-4-15,23-4 8 16,-5-1-8-16,1-8-4 16,4 9 4-16,-9-9-4 15,-1 0 0-15,-9-4 16 16,0-1-8-16,-10-12 40 16,0 9-24-16,-14-10 4 15,4 5-16-15,-14-8-8 16,14 12 0-16,-19-8 12 15,5 8-8-15,-10-4-152 16,5 13 76-16</inkml:trace>
        </inkml:traceGroup>
      </inkml:traceGroup>
    </inkml:traceGroup>
    <inkml:traceGroup>
      <inkml:annotationXML>
        <emma:emma xmlns:emma="http://www.w3.org/2003/04/emma" version="1.0">
          <emma:interpretation id="{70A035CA-2E15-45CC-82AF-A310C1915067}" emma:medium="tactile" emma:mode="ink">
            <msink:context xmlns:msink="http://schemas.microsoft.com/ink/2010/main" type="paragraph" rotatedBoundingBox="2190,4460 19368,4546 19360,6189 2182,61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FC39E1-9385-4D1C-94AC-12202E6CB54C}" emma:medium="tactile" emma:mode="ink">
              <msink:context xmlns:msink="http://schemas.microsoft.com/ink/2010/main" type="line" rotatedBoundingBox="2190,4460 19368,4546 19360,6189 2182,6102"/>
            </emma:interpretation>
          </emma:emma>
        </inkml:annotationXML>
        <inkml:traceGroup>
          <inkml:annotationXML>
            <emma:emma xmlns:emma="http://www.w3.org/2003/04/emma" version="1.0">
              <emma:interpretation id="{0DE61B06-76E9-47E5-9C8C-402A355DA885}" emma:medium="tactile" emma:mode="ink">
                <msink:context xmlns:msink="http://schemas.microsoft.com/ink/2010/main" type="inkWord" rotatedBoundingBox="2190,4460 5080,4475 5073,5836 2183,582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42912.3241">-228 4079 236 0,'-10'-26'88'0,"25"18"-68"0,-1-1-4 0,1 5 16 16,-1-5-20-16,20 5 12 15,0-5-12-15,5 9 0 16,10 0-4-16,9 0 12 15,10 0-12-15,5 13 4 16,-5-13-4-16,0 9 12 0,10-18-12 16,4 5-12-16,1-5 0 15,0 0 12-15,-6-8-4 16,-9 9 60-16,-9-5-36 16,-11 4 8-16,-14 9-24 15,-5-9 28-15,-9 9-24 16,-10-8 4-16,-10 8-12 15,-10 0-16-15,-14 0 4 16,4 8-16-16,-4 1 12 16,0 0-24-16,-1 12 20 15,1-4-4-15,0 22 8 16,-10 17 24-16,0 14-8 16,0 16-4-16,4-8 0 15,1-5 12-15,5-4-8 0,0-8 16 16,4 3-16-16,1-7 24 15,-1-10-20-15,6-8 48 16,4-9-32-16,0-8 56 16,6-5-48-16,-6-13 36 15,-5-17-40-15,6 0 0 0,-6-13-20 16,-14-12 0-16,0-1-4 16,-10-9 4-16,-5-8-8 15,-9-22 8-15,-6 1-8 16,6-10 8-16,-1 1-8 15,1 17-20-15,9 4 8 0,5 18 4 16,10 8 4-16,15 8-20 16,4 6 12-16,10 3-12 15,15 5 8-15,9 12-28 16,10-3 24-16,5 8-224 16,9 13 132-1,15-5-296-15</inkml:trace>
          <inkml:trace contextRef="#ctx0" brushRef="#br0" timeOffset="143377.2527">1361 3734 340 0,'-15'-39'128'0,"15"22"-100"0,15-14-8 0,-6 23 80 16,6-5-60-16,-1 0 16 16,6 4-32-16,4 5-12 15,10 12-8-15,-10 10-24 16,1 3 12-16,-1 18 40 15,-14-9-20-15,-10-4-20 0,-20 13 4 16,-4-9 28-16,-15-4-16 16,-9 5 16-16,-6-6-12 15,15-3 36-15,15-5-24 16,0 1-12-16,4-5-8 16,15 0-4-16,20-5 0 0,19-8 24 15,15 0-12-15,19-4 4 16,-5 4-8-16,-15 0 12 31,6 4-12-31,-11-4-12 0,-9 4 0 16,-19 5-128-16,-10 0 72 15,-15 4-384-15,-9 0 248 16,4 8 88-16</inkml:trace>
          <inkml:trace contextRef="#ctx0" brushRef="#br0" timeOffset="144863.1534">1973 3958 228 0,'0'-4'84'0,"5"8"-64"0,14-8-8 0,0 4 64 0,15 0-44 15,10 0 16-15,14-4-32 16,15-1-8-16,-5 10-4 16,-5-1 4-16,-4-4-4 15,-6 0-4-15,-4 0 4 16,-10 0 20-16,-10 0-12 15,-5-4 12-15,-9-1-12 16,-6 5-24-16,-9 0 4 16,-9 0-120-16,-16 0 72 15,-4 5-76-15,-5-5 76 16,-9 8-12-16,4 1 40 16,0 0 16-16,0 3 8 15,5 10 64-15,5 8-32 16,4 18 96-16,11 12-72 15,9 14-16-15,10 12-20 0,9-17 12 16,6 5-16-16,-6-5-4 16,-4-5-4-16,-5-3 20 15,-10-5-12-15,-5-4-12 16,-9-5-4-16,-15 1 28 16,0-18-12-16,-10 5 32 15,-4-5-28-15,9-13 4 16,5-13-12-16,10-4-8 15,-6-4 4-15,11-5 64 16,9 1-36-16,-4 8 16 16,9-9-32-16,5 9 20 15,19 9-24-15,6-9 4 0,9 0-8 16,24 0 12-16,5 0-12 0,15 0 24 16,-5 0-20-16,-10-9 12 15,-10 1-12-15,-4 8-32 16,-5-9 8-16,-6-4-136 15,-18 4 80-15,4 1-252 16,0-1 180 0,-9-4-24-16</inkml:trace>
          <inkml:trace contextRef="#ctx0" brushRef="#br0" timeOffset="145371.6314">2570 4472 280 0,'-14'-26'104'0,"19"13"-84"0,-5-13 0 16,-5 22 32-16,-5-13-32 0,0-1 24 15,1 6-24-15,-11-14 8 16,-4 4-16-16,-5 5 20 16,-5-1-20-16,-5 6 68 15,-10 3-48-15,1 9-28 16,-1 0-8-16,-4 17 44 15,9-4-20-15,10 13 16 16,0-4-20-16,5 12-8 16,4 5-4-16,11 0 20 0,9 0-12 15,5-9 4-15,10 0-8 16,9-4 20-16,15-13-16 0,15 4 24 16,14-8-24-16,15 4 32 15,-10-4-28-15,-5-1 4 16,0-8-12-16,-10 0-8 15,-9-8 4-15,-5-1-4 16,-10-4 0-16,-5-4 32 16,-19 4-16-16,0-22-12 15,-10 5-8-15,-4-9 12 16,-11 0-4-16,-9 0 16 16,-5 13-12-16,-5-4-4 15,-5 13 0-15,5-5-16 16,1 18 8-16,8 0 20 15,6-1-8-15,5 10-20 16,9-5 4-16,5 0-12 16,5 0 8-16,15 8-212 0,9 1 124 15</inkml:trace>
        </inkml:traceGroup>
        <inkml:traceGroup>
          <inkml:annotationXML>
            <emma:emma xmlns:emma="http://www.w3.org/2003/04/emma" version="1.0">
              <emma:interpretation id="{9304FEF9-548C-41DF-A821-5A5A75F6979B}" emma:medium="tactile" emma:mode="ink">
                <msink:context xmlns:msink="http://schemas.microsoft.com/ink/2010/main" type="inkWord" rotatedBoundingBox="5840,4656 10904,4681 10896,6146 5832,612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9427.3988">4669 4040 236 0,'-19'-17'88'0,"14"21"-68"0,5 9-4 16,-10 5 0-16,-14 7-12 16,-1 10-20-16,-4 17 8 15,0 4 120-15,5 0-64 16,4 5 28-16,6-10-44 16,9-7 4-16,5-6-20 0,10-3 8 15,4-9-12-15,6-4 12 16,9-10-16-16,0-3 16 15,0-9-16-15,5-4-64 16,-5-9 28-16,-9-9-92 16,-6-8 64-16,-4 4-16 15,-10 9 44-15,-5 8 104 16,0 18-40-16,-4 8 64 16,4 5-56-16,10 4-12 15,14 4-20-15,10-4 16 16,5 0-16-16,10-9 24 15,5-8-24-15,-1-14 24 0,1 1-24 16,-6-9 32-16,-9-4-28 16,-14-5 20-16,-10-4-20 0,-15-17 20 15,-15-9-24-15,1-4-4 16,-1 4-4-16,1 5-32 16,0 12 16-16,4 14-340 15,10 3 196 1,20 1-124-16</inkml:trace>
          <inkml:trace contextRef="#ctx0" brushRef="#br0" timeOffset="160343.2334">5364 5202 444 0,'-39'22'164'0,"29"-14"-124"0,10 1-16 16,0-1 44-16,15 1-44 16,-5-5 32-16,14-4-28 15,10-4 8-15,10-13-20 0,-6-9 8 16,11-26-12-16,9-13-16 15,5-21 0-15,5-5-112 0,10 1 64 16,0 8-136 0,-20-18 104-16,1 1 24 15,-16-5 36-15,-18 18 80 16,-1 8-28-16,-10 22 96 16,6 17-72-16,-15 9 4 15,4 13-36-15,-9 25 68 16,-9 22-52-16,9 27 4 15,-15 7-24-15,15-3 16 0,-10-5-20 16,10-8-12-16,-4-1-4 0,4-8 40 16,0-9-24-16,-10-4 16 15,10-13-16-15,0 4 36 16,14-17-24-16,-4 0-12 16,5-17-8-16,4-5-104 15,5-25 56-15,1-9-184 16,-1-22 128-1,0 0 20-15,-4 5 48 16,-1 12 132-16,-4 14-56 16,-10 12 92-16,-5 18-80 15,0 17 36-15,0 22-56 16,-5 21 44-16,-5 22-48 16,0 8 4-16,10-4-24 0,0-8 20 15,0 3-20-15,10-7 4 16,0-10-8-16,4-8 12 0,1-9-12 15,9-8-172-15,5-14 92 16,5-8-504 0</inkml:trace>
          <inkml:trace contextRef="#ctx0" brushRef="#br0" timeOffset="159772.0791">5505 3798 156 0,'24'5'56'0,"0"-1"-44"0,5 9-4 16,-14 4 52-16,0 5-36 0,-1 4 60 15,-4 8-48-15,0 5-8 16,-6 0-16-16,-4 0 68 16,-9-4-44-16,-6-10 76 15,-14-7-64-15,0-10 20 16,-5-12-40-16,-5-9 8 16,5-9-20-16,5-8-8 15,9 0-4-15,6 4-24 0,19 5 12 16,14 8-32-16,1 4 24 15,14 13 24-15,4 5-4 0,1 4 20 16,0 8-16-16,5 5 16 16,-15 5-16-16,0 3 16 15,-9 9-16-15,-6 5-172 16,-9 8 92 0,-10 9-316-16</inkml:trace>
          <inkml:trace contextRef="#ctx0" brushRef="#br0" timeOffset="160706.6953">6612 4541 664 0,'-24'-26'244'0,"29"13"-188"0,19 0-16 16,1 9-12-16,13 0-24 15,21-1 8-15,9 5-8 0,9 0-204 16</inkml:trace>
          <inkml:trace contextRef="#ctx0" brushRef="#br0" timeOffset="160583.3619">7050 4191 528 0,'-25'-77'196'0,"11"64"-152"0,-1 4-12 0,10 9-8 16,-4 4-20-16,-16 9-12 0,-4 9 4 16,-15 8 28-16,1 18-12 15,4 4 48-15,5 8-32 0,5 0-4 16,14-8-16-16,5 0 12 16,15-4-12-16,5-1 16 15,19-4-16-15,-5-4 24 16,6 0-20-16,-1-9-136 15,-5-4 68-15,-9-4-256 16</inkml:trace>
          <inkml:trace contextRef="#ctx0" brushRef="#br0" timeOffset="158678.8733">3411 4433 156 0,'14'-34'56'0,"6"25"-44"0,19-13-4 0,-5 10 104 16,9-6-64-16,21 1 88 15,18-5-80-15,-4 5 0 0,0 4-36 16,-10 5 4-16,0 3-12 16,-10 1-8-16,-10 4 0 15,-4 0 12-15,-5 4-8 16,-5-4 24-16,-19 0-20 16,-6 0-12-16,-9 0-4 15,0 5-296-15,-14-5 164 16,4 0-60-16</inkml:trace>
          <inkml:trace contextRef="#ctx0" brushRef="#br0" timeOffset="158949.0544">3921 3911 208 0,'-10'17'76'0,"-9"0"-60"0,4 26-4 0,5-4 128 16,1 22-80-16,-11 12 52 15,6 1-64-15,-1-1 0 16,5-4-28-16,1-13 24 16,-1-17-28-16,5 0 20 15,5-9-20-15,-5-12 8 16,5 3-12-16,20-12-192 0,9-1 96 15,15-3-264-15</inkml:trace>
          <inkml:trace contextRef="#ctx0" brushRef="#br0" timeOffset="161589.3151">8114 4265 176 0,'-59'-30'64'0,"25"21"-48"0,-5 0-8 16,15 9 148-16,-10 5-88 16,-10-1 96-16,-4 9-96 15,-1 4 72-15,-4 9-80 16,4 4 20-16,20 9-44 15,10-4-24-15,28-1-4 16,16 1 16-16,23-5-12 0,20-8 48 0,20-14-32 16,14-3-60-1,5-5 20-15,-10-9-36 0,-29-4 28 16,-10-17 44-16,-24-13-12 16,-19-9 0-16,-25-4-8 15,-19-5 40-15,-15 1-24 16,-14 12 52-16,9 14-40 15,15 8-32-15,5 17-4 16,19 9-292-16,20 17 164 16</inkml:trace>
          <inkml:trace contextRef="#ctx0" brushRef="#br0" timeOffset="161228.9458">7812 3954 364 0,'-4'-48'132'0,"8"44"-100"0,16-5-12 0,-1 5 52 16,-4-5-44-16,9 1 24 0,15-5-32 16,14 4 44-16,11 1-36 15,18 3-32-15,-4 1 0 16,-5 4 28-16,-15 4-16 16,-9 5-36-16,-1-5 16 15,-19 1-52-15,-14-10 36 16,-15 5-20-16,-10 9 28 15,-14-9-8-15,0 4 16 16,-20 9-8-16,5 9 8 16,-19 17-64-16,14 25 44 15,-9 18 20-15,9 13 12 16,20-4 28-16,4-9-16 16,-4-8-12-16,9-10-4 15,-4-7 20-15,-5-10-8 16,-1-12 60-16,-4-5-40 15,5-13 60-15,0-8-52 0,-1-9 12 16,6-9-32-16,-1 0 44 16,1 1-32-16,4-1 56 15,11 5-48-15,4 4-24 16,9 9-12-16,11-1 16 0,9 5-8 16,24 0-4-16,25 4 0 15,10 1 28-15,-6-1-16 16,-4-4-12-16,-15 0-8 15,-19-5-76-15,-5-8 44 16,-10 0-108-16,-15-8 80 16,1-5-356-1</inkml:trace>
        </inkml:traceGroup>
        <inkml:traceGroup>
          <inkml:annotationXML>
            <emma:emma xmlns:emma="http://www.w3.org/2003/04/emma" version="1.0">
              <emma:interpretation id="{7C81D268-0389-4847-A070-2A5112F687A1}" emma:medium="tactile" emma:mode="ink">
                <msink:context xmlns:msink="http://schemas.microsoft.com/ink/2010/main" type="inkWord" rotatedBoundingBox="11783,4589 14833,4604 14826,6090 11776,607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2043.5217">9498 4381 560 0,'0'-17'208'0,"10"9"-164"0,0-10-8 0,4 10 120 15,6-5-92-15,14 0 8 0,9 4-44 16,6 9 0-16,5 9-16 16,-1 4-156-16,-14 8 76 0,-10 14-484 15</inkml:trace>
          <inkml:trace contextRef="#ctx0" brushRef="#br0" timeOffset="162179.8848">9353 4619 676 0,'19'-13'248'0,"30"9"-192"0,48-5-16 15,-39 5-32-15,20 4-12 16,-5 4-244-16</inkml:trace>
          <inkml:trace contextRef="#ctx0" brushRef="#br0" timeOffset="162719.8215">10460 4537 488 0,'-14'-9'180'0,"14"1"-140"0,5-1-12 15,-5 9 92-15,19-4-72 0,10 4 60 16,15-5-64-16,0 5 32 16,9 5-44-16,5-5-28 0,1 4-4 15,-20-4 36-15,4 4-24 16,-14-4-36-16,-4 0 12 15,-16 5-228-15,6 3 132 16,0 5-356 0</inkml:trace>
          <inkml:trace contextRef="#ctx0" brushRef="#br0" timeOffset="163616.7703">11291 4511 288 0,'0'-9'108'0,"0"9"-84"0,19 0-4 0,-4 5 92 15,19-1-64-15,0-4 76 16,5 0-68-16,24-4 12 16,10-1-36-16,24 1 4 0,20 0-20 15,-10 4-8-15,-10-5-4 0,-15 5 12 16,-9 0-8-16,-10-4-4 15,-9 4 0-15,-10-4 20 16,-10 4-12-16,-5 0-152 16,-5 4 72-16,-9 0-376 15</inkml:trace>
          <inkml:trace contextRef="#ctx0" brushRef="#br0" timeOffset="164234.1585">11485 5090 404 0,'-24'-26'148'0,"44"26"-112"0,-16-5-12 0,16 5 76 16,-6 0-60-16,11-8 52 15,18 8-52-15,16 0-4 16,14-4-20-16,9 4 16 16,-9 4-20-16,0 0-208 15</inkml:trace>
          <inkml:trace contextRef="#ctx0" brushRef="#br0" timeOffset="164051.7051">12000 4654 132 0,'-48'0'52'0,"24"0"-44"0,-20 4 4 0,19 0 176 16,1 5-104-16,-15-1 52 15,0 5-76-15,1 5 40 0,4 3-56 16,0 9 76-16,0 9-68 15,-5 9 16-15,5 4-36 16,9-5-20-16,16 9-8 0,9-8 12 16,5-1-8-16,14-8 24 15,10-9-20-15,10-8 24 16,10-9-24-16,9-9-92 16,15 5 44-16,-15-5-200 15,-9-4 132-15,-10 0-324 16</inkml:trace>
          <inkml:trace contextRef="#ctx0" brushRef="#br0" timeOffset="163331.2871">11796 3932 228 0,'29'9'84'0,"1"4"-64"0,18-4-8 16,-14-5-4-16,15 0-8 0,4 1 44 15,-4-10-24-15,-1 5 44 16,-4 0-36-16,-5-8 4 15,-5-10-20-15,-5 5 12 16,-9 0-16-16,-11-4 40 16,-9 0-24-16,-5-9 4 15,-4 4-16-15,-11 1-8 16,-4 3 0-16,0-7-24 16,-5 12 12-16,-5-5 4 0,-15 14 4 15,0 0 16-15,-4 4-8 16,0 4-28-16,-1 5 8 15,10 4 32-15,5 0-12 16,5 4 104-16,10 4-60 16,5 1 20-16,14 8-40 15,5 5 24-15,5 4-32 16,9 4 4-16,1 4-16 0,-1 5 20 16,-4-4-20-16,0-9 24 15,-10-9-24-15,-10 0-120 16,0-4 60-16,-4-5-336 15,-1-3 216 1,1-5-104-16</inkml:trace>
        </inkml:traceGroup>
        <inkml:traceGroup>
          <inkml:annotationXML>
            <emma:emma xmlns:emma="http://www.w3.org/2003/04/emma" version="1.0">
              <emma:interpretation id="{EBAFB307-34A6-4672-98D2-60758A0F9AED}" emma:medium="tactile" emma:mode="ink">
                <msink:context xmlns:msink="http://schemas.microsoft.com/ink/2010/main" type="inkWord" rotatedBoundingBox="16838,4672 19367,4685 19364,5389 16834,5377"/>
              </emma:interpretation>
              <emma:one-of disjunction-type="recognition" id="oneOf14">
                <emma:interpretation id="interp18" emma:lang="" emma:confidence="0">
                  <emma:literal>€</emma:literal>
                </emma:interpretation>
                <emma:interpretation id="interp19" emma:lang="" emma:confidence="0">
                  <emma:literal>_</emma:literal>
                </emma:interpretation>
                <emma:interpretation id="interp20" emma:lang="" emma:confidence="0">
                  <emma:literal>+</emma:literal>
                </emma:interpretation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704206.5618">15153 3833 132 0,'-14'-26'52'0,"9"26"-44"0,-14 0 4 0,-1 9 16 0,-19-1-16 15,-24 14-12-15,-19 12-4 16,-1 5 28-16,5 5-12 16,0-1 144-16,10 4-84 15,10-4 40-15,10 5-68 16,4-1-16-16,15-3-16 16,14-6 0-16,15 1-8 15,24-8 40-15,25-1-20 16,24-13 4-16,34 5-16 15,9 4-68-15,-4 4 28 16,-5 13-376-16</inkml:trace>
          <inkml:trace contextRef="#ctx0" brushRef="#br0" timeOffset="704001.0409">16941 3945 176 0,'-165'26'64'0,"83"-13"-48"0,-108 4-8 15,78 5 60-15,-29-9-40 16,-53 4 104-16,-10 1-76 16,24-10 92-16,-9 1-88 15,9-1 16-15,10 10-44 0,24-1-20 16,15 5-8-16,29-5-40 16,19 4 20-16,20-12-312 15,10 13 180-15,4-9-60 16</inkml:trace>
        </inkml:traceGroup>
      </inkml:traceGroup>
    </inkml:traceGroup>
    <inkml:traceGroup>
      <inkml:annotationXML>
        <emma:emma xmlns:emma="http://www.w3.org/2003/04/emma" version="1.0">
          <emma:interpretation id="{4630DCE1-56E0-4144-ADA9-ACD7BFD97109}" emma:medium="tactile" emma:mode="ink">
            <msink:context xmlns:msink="http://schemas.microsoft.com/ink/2010/main" type="paragraph" rotatedBoundingBox="2416,6887 21903,6324 22016,10263 2530,108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517997-4D79-4419-8371-D78FA22689C8}" emma:medium="tactile" emma:mode="ink">
              <msink:context xmlns:msink="http://schemas.microsoft.com/ink/2010/main" type="line" rotatedBoundingBox="2416,6887 20082,6376 20143,8514 2478,9025"/>
            </emma:interpretation>
          </emma:emma>
        </inkml:annotationXML>
        <inkml:traceGroup>
          <inkml:annotationXML>
            <emma:emma xmlns:emma="http://www.w3.org/2003/04/emma" version="1.0">
              <emma:interpretation id="{F633AA84-CD99-4309-B07F-85F3965ECD45}" emma:medium="tactile" emma:mode="ink">
                <msink:context xmlns:msink="http://schemas.microsoft.com/ink/2010/main" type="inkWord" rotatedBoundingBox="2416,6887 6596,6766 6655,8796 2475,8917">
                  <msink:destinationLink direction="from" ref="{80F1ECA4-69DD-4AD9-B41C-B871824CB737}"/>
                  <msink:destinationLink direction="with" ref="{64F8EE6F-0969-41CD-A18D-D37C707E01E1}"/>
                </msink:context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97303.8521">2575 6817 288 0,'24'0'108'0,"-4"0"-84"0,-1-4-4 0,-9-1 136 16,0 1-88-16,9-9 68 15,5 0-76-15,1-8 36 16,4 8-56-16,0-9-4 15,0 9-20-15,-5-17 16 16,1 8-20-16,-11-12 40 16,1 8-28-16,-20-9 12 15,10 9-20-15,-29-4-24 16,14 13 0-16,-24 4-4 16,0 13 4-16,-5 13 8 15,5 4 0-15,-5 9-20 16,0 4 12-16,5 1-4 15,15-6 4-15,-1 1 8 16,11-4 0-16,9-5 0 16,9-4 0-16,6-4 0 0,4 4 0 15,-4-13-176-15,4 4 96 16,-9-4-288-16,5 9 208 0,-15 4 24 16,0 8 80-16,-15 31 68 15,5 9-4-15,-14 42 116 16,5 5-72-16,-6 13 8 15,11-9-40-15,-1 9 48 16,6-17-36-16,-6 0 48 16,5-18-48-16,-9-13 56 15,4-12-52-15,-19-14 20 16,5-8-36-16,-20-22 28 16,6-8-32-16,-16-26 12 15,16 0-16-15,-11-35-8 16,20 4 0-16,10-21 40 15,14 13-24-15,20-9 0 16,14 18-12-16,30-9 36 16,9 12-20-16,10-7 32 15,-5 12-32-15,0-9 4 16,-10 9-16-16,-9-4 20 16,-10 9-20-16,-5-5-20 15,0 13 0-15,0-13-348 16,-5 13 196-16</inkml:trace>
          <inkml:trace contextRef="#ctx0" brushRef="#br0" timeOffset="397631.5215">3522 6083 416 0,'-19'-22'152'0,"19"22"-116"0,-15 0-12 0,6 0 128 16,-1 0-88-16,0 0 44 15,-4 9-64-15,-20 4 56 16,9 4-60-16,-9 26 8 16,5 9-28-16,-14 26 32 15,-1 4-28-15,5 0 12 16,15-4-20-16,4-5 0 15,11-12-8-15,9 8 20 16,4-9-16-16,6 5 32 16,5-9-28-16,-1 0-172 15,6 0 84-15,-1-17-388 16,10-4 256-16</inkml:trace>
          <inkml:trace contextRef="#ctx0" brushRef="#br0" timeOffset="393758.3925">374 6191 312 0,'-19'-17'112'0,"19"17"-84"0,5-5-12 0,-5 1 116 16,0 4-76-16,0-4 40 15,0 8-56-15,5-4 4 16,-1 0-28-16,1 0 0 16,5 0-8-16,5 0 20 15,4 0-16-15,15-4 24 16,10-1-24-16,29-3 4 16,-1-1-8-16,21 0 4 15,-1 5-8-15,-4 0 16 16,-11 8-12-16,-4-4-12 15,-5 0 0-15,-10 0 4 16,-9 4 0-16,-10 1 8 16,-10-1-4-16,-9 0 24 15,-6 5-16-15,-9-5 24 16,-5 5-24-16,-10 0 12 16,1 4-12-16,-6-5-24 15,5 5 4-15,-9 0 12 16,9 0 0-16,-9 4-12 15,4 5 4-15,-4 8 4 16,9 0 0-16,-10 18-20 16,6-1 12-16,-10 14-24 15,4-5 20-15,-19 9 32 16,25-5-12-16,-20 9-8 16,9-8-4-16,-9 4 12 0,20-5-4 15,-10-8 16-15,4 0-12 0,-4-22 60 16,0-4-40-16,-1-26 8 15,11-4-24-15,-6-27 12 16,6-3-16-16,-11-22 16 16,6 8-16-16,-15-8 4 15,19 13-4-15,-19-13-8 16,10 8 4-16,0-4 4 16,-1 9-4-16,-4-4 24 15,5 8-16-15,0-4-12 16,4 8-4-16,-4-4-16 15,9 9 12-15,-4 0 20 16,9 8-4-16,-4-4-12 16,9 13 0-16,5-4-120 15,5 8 68-15,9-4-464 16,11 9 292-16</inkml:trace>
          <inkml:trace contextRef="#ctx0" brushRef="#br0" timeOffset="394238.8613">1458 6023 300 0,'-20'-18'112'0,"20"18"-88"0,5-8-8 0,0-1 100 16,0 9-68-16,0-4 68 16,9-1-64-16,6 1-12 15,4 8-24-15,0 1 8 16,1 8-16-16,-1-5 24 16,0 1-20-16,-9 4 24 15,-1 0-24-15,-14 4 24 16,-5 0-24-16,-14-4 40 15,0 9-28-15,-15-13 32 16,9 12-32-16,-4-8 20 16,15 0-24-16,4 0-28 15,15 0 4-15,14-4-28 16,10-5 20-16,20 9 24 16,4-5-8-16,1-8 0 15,-6 9 0-15,1 0 12 16,-15 4-8-16,-5-5 16 15,-5 5-16-15,-9-4 24 16,-5 4-20-16,-15-9-144 16,5 5 68-16,-10-9-492 15,0 4 308-15</inkml:trace>
          <inkml:trace contextRef="#ctx0" brushRef="#br0" timeOffset="397991.7182">3586 6644 164 0,'-10'0'60'0,"10"0"-44"0,0 5-8 15,-5-1 104-15,5 9-64 16,-5 4 32-16,0 5-44 0,1-1 4 16,4 1-24-16,-5-5 44 15,10 1-32-15,-5-5 4 16,0-1-20-16,0-7 88 15,0-1-52-15,-5-8 4 16,5 4-32-16,-5-13-12 16,5 4-4-16,-5-12-4 15,10 8 0-15,0-9-20 16,4 9 12-16,11-4 56 16,9 4-24-16,10-4 76 15,0 8-52-15,9-4 28 16,1 9-44-16,-1-5-8 15,-4 9-16-15,-10-4 36 16,0 4-20-16,-14-5 12 16,-1 5-20-16,-9-4-280 15,-5 8 140-15</inkml:trace>
          <inkml:trace contextRef="#ctx0" brushRef="#br0" timeOffset="398160.0514">3799 6213 644 0,'-14'-5'236'0,"14"5"-180"0,10 5-20 16,-6-5 0-16,16 0-28 0,4 0 16 16,10 0-16-16</inkml:trace>
          <inkml:trace contextRef="#ctx0" brushRef="#br0" timeOffset="398430.2656">4198 6847 520 0,'-10'35'192'15,"10"-35"-152"-15,-5 65-8 0,0-35 16 16,1 9-32-16,-6 0 20 16,5 0-20-16,-10-5 8 15,11 1-12-15,-11-9 0 16,10-1-4-16</inkml:trace>
          <inkml:trace contextRef="#ctx0" brushRef="#br0" timeOffset="696912.1641">34 7141 20 0,'-10'30'8'0,"15"-12"-8"0,0 12 0 0,5-13 12 16,0 5-8-16,4-1 8 0,6 5-8 15,-11 0-4 1,6-9 4-16,-5 5-16 0,-1-9 8 16,1 0 20-16,-10-13-8 15,0 0 4-15,0 0-4 16,0 0 4-16,0 0-8 15,10 8-28-15,-10-8 12 16,5 9 4-16,4-5 8 16,-4 5-12-16,5 0 8 15,-5-1 12-15,-5-8-4 16,0 0 8-16,0 0-8 16,0 0-20-16,0 0 8 15,5-4-12-15</inkml:trace>
        </inkml:traceGroup>
        <inkml:traceGroup>
          <inkml:annotationXML>
            <emma:emma xmlns:emma="http://www.w3.org/2003/04/emma" version="1.0">
              <emma:interpretation id="{E741DEB2-C3B9-44E9-A764-B7D7EE29C50D}" emma:medium="tactile" emma:mode="ink">
                <msink:context xmlns:msink="http://schemas.microsoft.com/ink/2010/main" type="inkWord" rotatedBoundingBox="7121,6910 11026,6797 11083,8776 7178,8889">
                  <msink:destinationLink direction="with" ref="{64F8EE6F-0969-41CD-A18D-D37C707E01E1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01176.9142">6199 6705 288 0,'5'4'108'0,"5"-4"-84"0,5 0-4 0,-6 0 136 15,1 4-88-15,14-4 68 16,5 5-76-16,15-5 20 15,0 4-48-15,19-4 16 16,-5 0-28-16,6-4-8 16,-6 4-8-16,-5-5 20 15,-9 10-12-15,-10-5 4 16,-10 0-8-16,-14 0 28 16,0 0-20-16,-15 0 40 15,0 4-32-15,-10-4-100 16,6 4 40-16</inkml:trace>
          <inkml:trace contextRef="#ctx0" brushRef="#br0" timeOffset="401537.8173">6476 6506 384 0,'-9'0'140'0,"9"0"-108"0,9 17-8 16,-9-4 92-1,0 0-68-15,-9 13 44 16,9 5-56-16,0 7 16 16,-10 1-32-16,5 4 16 15,-5-4-20-15,-9 4 8 16,14-4-12-16,-14 0-16 16,19 0 0-16,-5-4-464 15,5 4 256-15</inkml:trace>
          <inkml:trace contextRef="#ctx0" brushRef="#br0" timeOffset="402301.4225">6928 7927 196 0,'-5'17'72'0,"5"-17"-56"0,10 13-4 0,-5-13 56 15,0 0-40-15,5-4 120 16,-1 0-80-16,-4-14 44 16,5 5-64-16,-5-21 12 15,4-1-40-15,-4-17 0 16,5 1-12-16,-5-10-8 15,0 9 4-15,4-21-4 16,6 8 0-16,-5-39 0 16,-1 18 0-16,1-22 0 15,5 13 0-15,-6 0 0 16,6 13 0-16,-5 0-12 16,9 17 8-16,-9-8 84 15,4 17-48-15,-4-9 0 16,5 13-20-16,4-8 0 15,1 16-8-15,4-7 8 16,0 12-8-16,10 0-4 0,0 9 4 16,5-1-16-16,-5 14 8 15,0 0 12-15,-5 8-4 0,0 9-12 16,-4 5 4-16,-16 12 12 16,1 4-4-16,-20 10 32 15,1 3-20-15,-16 5 12 16,1-4-16-16,-10-1 0 15,5 1-4-15,-5-5-8 16,5-4 4-16,-5-9-4 16,14 0 0-16,1-4-28 15,14 0 16-15,5-4-20 16,5 4 16-16,9 0-8 16,11 4 12-16,4 5 8 15,5-1 4-15,-5-3 0 16,0 3 0-16,-9 1 0 15,-6-1 0-15,-9-3 44 16,-5 3-24-16,-19-8 80 16,4 4-56-16,-24-4 4 15,10 0-28-15,-10-4 16 16,-5 0-24-16,6-9 24 16,8 4-24-16,1-4-12 15,5 0-4-15,5-4 4 16,9 4 0-16</inkml:trace>
          <inkml:trace contextRef="#ctx0" brushRef="#br0" timeOffset="402739.4026">7730 5971 364 0,'0'-5'132'0,"0"5"-100"0,5 0-12 0,0 0 68 15,-1 0-52-15,6 0 76 16,0 0-64-16,4 0 20 15,1 9-40-15,-5-5-8 16,4 5-12-16,-14 0 4 16,5-1-8-16,-15 1 40 15,1 4-20-15,-16-5-24 16,11 5 0-16,-10-4 52 16,9 0-28-16,-4-5 8 15,4 5-20-15,10-1-16 16,10 1 0-16,10-5 4 15,9 1 0-15,5-5 44 16,0 0-24-16,0 0-44 16,0 0 12-16,-9 0-228 15,-6 0 132-15</inkml:trace>
          <inkml:trace contextRef="#ctx0" brushRef="#br0" timeOffset="404629.4034">8488 6597 384 0,'14'0'140'0,"-14"0"-108"0,15-4-8 0,-10-1 76 32,0 5-60-32,9-8 80 0,-4 3-68 0,5-8 16 15,-1 5-36-15,-9-10 4 16,5 10-20-16,-10-9 44 15,5 4-32-15,-10-9 12 16,5 9-24-16,-10-9 28 16,5 5-28-16,-5-4-4 15,-14 8-8-15,-5 0 4 16,9 4-4-16,-14 0 8 16,5 9-8-16,-14 5 8 15,9 8-8-15,-5 4-20 16,5 4 8-16,0 10-4 15,19-10 4-15,1 5 8 16,9-4 0-16,5-1 0 16,5 1 0-16,9 0-36 15,1-14 20-15,9-3-28 16,5-1 24-16,-5-4-44 16,1 0 36-16,-6-4-4 15,1 4 20-15,-11-5 0 16,6 5 4-16,-5-4 8 15,-1 8 0-15,-9-4 8 16,0 0-4-16,0 5-4 16,5 3 4-16,-5 1 20 15,5 4-12-15,-5 4-12 16,0 0-4-16,-5 5 4 16,0 4 0-16,-4 13-12 0,4 8 8 15,-10 22 4-15,10 9 0 0,-19 21 8 16,14-8-4-16,-9-9 8 15,9-8-8-15,-9-1-4 16,4-13 4-16,-9 1 20 16,9-5-12-16,-9-4-4 15,5-5-4-15,-11-8 20 16,6-9-12-16,-10-12 12 16,5-5-12-16,-10-13-16 15,10-5 0-15,-5-12 20 16,10 0-8-16,-1-13-12 15,6 8 0-15,-1-8 12 16,11 4-4-16,4-9-4 16,10 9 4-16,9-13-24 15,6 9 12-15,14-9 4 16,10 5 4-16,14-14-20 16,5 14 12-16,5-14 12 15,0 9 0-15,0-8 104 16,-10 8-60-16,-9 0 24 15,-5 5-40-15,-15-1 40 16,0 14-40-16,-5-10 12 16,-4 14-28-16,-11 0 0 15,1 4-8-15,0 4-96 16,-5 5 52-16</inkml:trace>
          <inkml:trace contextRef="#ctx0" brushRef="#br0" timeOffset="398818.3959">4820 6562 384 0,'-5'26'140'0,"5"-26"-108"0,-5 48-8 0,0-31 32 16,5 5-36-16,-5 4 24 15,5-1-24-15,-5 1 36 16,1-4-32-16,-6-5 20 16,10 0-24-16,-10-8 36 15,0 4-32-15,-4-9 12 16,4 1-20-16,0-10 0 15,6 1-8-15,-1-9 12 16,10 4-12-16,4-8 16 16,11 9-16-16,4-10 24 15,0 10-20-15,5-10 32 16,1 5-28-16,-6 0-4 16,5 5-8-16,-5-1 20 15,-4 5-12-15,-6-5-20 16,1 9 0-16,-10-4-488 15,0 8 268-15</inkml:trace>
          <inkml:trace contextRef="#ctx0" brushRef="#br0" timeOffset="399016.9982">4868 6342 664 0,'-14'-9'244'0,"14"9"-188"0,0 0-16 0,5 0 48 15,-1 5-56-15,1-5 32 16,5 0-36-16,5-5 8 16,9 5-20-16,5-8-44 15,0 3 16-15,5-7-440 16,0 7 252-16</inkml:trace>
          <inkml:trace contextRef="#ctx0" brushRef="#br0" timeOffset="399212.1942">5427 6070 612 0,'-15'0'228'0,"15"0"-180"0,-14 9-12 0,4 4 80 16,10 0-72-16,-14 8 0 15,4 9-28-15,-5 5 16 16,6 4-20-16,-6 0-64 15,5-5 24-15,1-4-456 16,9-4 268-16</inkml:trace>
          <inkml:trace contextRef="#ctx0" brushRef="#br0" timeOffset="399463.8">5631 6018 436 0,'15'-4'160'0,"-15"4"-124"0,24 13-8 0,-5 0 176 15,6 8-116-15,-1 36 52 16,0 12-80-16,-4 26 16 16,-6 0-44-16,-28 4 8 15,4-13-24-15,-34 9 64 16,15-13-48-16,-44 13 24 15,20-13-36-15,-30-8 28 16,15-14-32-16</inkml:trace>
        </inkml:traceGroup>
        <inkml:traceGroup>
          <inkml:annotationXML>
            <emma:emma xmlns:emma="http://www.w3.org/2003/04/emma" version="1.0">
              <emma:interpretation id="{D128D826-4C0E-40CD-B7A4-FB5AC3572FD1}" emma:medium="tactile" emma:mode="ink">
                <msink:context xmlns:msink="http://schemas.microsoft.com/ink/2010/main" type="inkWord" rotatedBoundingBox="11437,6896 14671,6802 14703,7900 11469,7994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06943.8732">9717 6152 476 0,'-19'-9'176'0,"19"9"-136"0,-5 0-12 15,0 0 152 1,10 0-104-16,-5 0 40 16,9 5-68-16,11-5 8 15,4 4-36-15,10-4 16 16,0 0-20-16,5 0-176 15,-5 4 88-15</inkml:trace>
          <inkml:trace contextRef="#ctx0" brushRef="#br0" timeOffset="407333.7273">9945 6774 404 0,'0'-4'148'0,"0"4"-112"0,5 17-12 16,0-8 216-1,0 3-136-15,-5 10 20 16,10 8-76-16,-15 5-12 16,5-1-24-16,-10 1 28 15,0 4-24-15,-9-9 20 16,4 0-20-16,-24-12-36 15,20 3 12-15,-5-29-300 16,4 8 172-16</inkml:trace>
          <inkml:trace contextRef="#ctx0" brushRef="#br0" timeOffset="407706.162">10528 6476 540 0,'0'-13'200'0,"0"13"-156"0,0 17-12 0,-5-4 60 16,5 5-56-16,-9 16 48 16,-1 1-48-16,-5-1 0 15,11 1-24-15,-6-1-24 16,5-4 4-16,-5-4 32 16,10-4-16-16,-9-9 80 15,4-4-52-15,-10-14 24 16,10 5-40-16,-9-13-8 15,4 0-8-15,0-8 4 16,10 3-4-16,5-12-20 16,10 9 8-16,9-5-12 15,10 4 8-15,5 1 16 16,5 3 0-16,-1 5 16 16,-4 5-12-16,0-10 16 15,0 14-16-15,-15-5 24 16,-4 9-20-16,-11-8-128 15,1 4 64-15,-10-9-448 16,0 8 276-16</inkml:trace>
          <inkml:trace contextRef="#ctx0" brushRef="#br0" timeOffset="407863.111">10625 6234 592 0,'-9'-13'220'0,"9"13"-172"0,5-8-12 0,-5 3 84 15,9 5-72-15,6-4-12 16,4 0-20-16</inkml:trace>
          <inkml:trace contextRef="#ctx0" brushRef="#br0" timeOffset="408322.1725">11242 5971 464 0,'30'-9'176'0,"-30"9"-140"0,48 13-8 0,-28 0 172 15,-1 4-116-15,1 22 64 16,-1 4-88-16,-9 39 20 16,4 9-48-16,-19 13 24 15,5-9-28-15,-29-5 8 16,0-12-20-16,-34 4 20 16,0-13-24-16,-20 0 32 15,15-4-28-15,-5-13-40 16,20-13 12-16,-1-22-228 15,16-4 132-15</inkml:trace>
          <inkml:trace contextRef="#ctx0" brushRef="#br0" timeOffset="408021.1791">10932 6057 664 0,'-5'-4'244'0,"5"4"-188"0,-10 8-16 0,0-3 48 16,10 8-56-16,-9 8-4 15,4 5-16-15,-5 9 0 16,10 4-8-16,0-1-240 16,5-3 128-16</inkml:trace>
          <inkml:trace contextRef="#ctx0" brushRef="#br0" timeOffset="408734.5029">11825 6575 644 0,'-38'9'236'0,"38"-9"-180"0,-5 0-20 0,10 9 80 15,9-9-72-15,15 0 24 16,10 8-36-16,10-8 24 16,4 0-32-16</inkml:trace>
          <inkml:trace contextRef="#ctx0" brushRef="#br0" timeOffset="408565.5531">11796 6446 696 0,'29'-18'256'0,"-29"18"-196"0,78-21-20 0,-39 8 112 31,0 9-92-31,10-14 88 0,-1 10-84 16,-4-1-16-16,0 5-28 0,-10-1 12 15,-5 5-20-15,-15 5-216 16,1 3 112-16</inkml:trace>
          <inkml:trace contextRef="#ctx0" brushRef="#br0" timeOffset="406399.8361">9416 6061 384 0,'5'-8'140'0,"-5"8"-108"0,-5 4-8 16,0-4 108-16,10 0-76 16,-10 0 4-16,0 0-36 0,-5 0 0 15,1 9-12-15,-11-1 0 16,6 5-4-16,-16 5-16 16,6 3 4-16,-20 22 48 15,6 1-24-15,-21 20 60 16,15 5-44-16,6 5 28 15,4-5-36-15,19-4 16 16,20-9-24-16,14 0 0 16,6-9-12-16,4-3 28 15,5-5-20-15,-10-9 32 16,0-4-32-16,-4-13-188 16,-1 0 88-16</inkml:trace>
          <inkml:trace contextRef="#ctx0" brushRef="#br0" timeOffset="406737.5216">9537 6446 312 0,'-5'-5'112'0,"5"5"-84"0,-5 26-12 16,1 0 160-1,4-4-100-15,-5 8 32 16,-5 5-64-16,0-5 0 15,5 0-28-15,1-4 36 0,4-4-28 0,-10-9 40 16,10-5-36-16,-5-8 28 16,5 9-28-16,-5-18-16 15,10 5-8-15,-10-22-16 16,10 13 8-16,0-22 12 16,9 14-4-16,6-9 32 15,14 4-20-15,0-5 40 16,5 14-32-16,4 0-4 15,6 4-12-15,-15 0 12 16,0 4-12-16,-5 1 32 16,-4 8-24-16,-1-9 4 15,-10 9-12-15</inkml:trace>
        </inkml:traceGroup>
        <inkml:traceGroup>
          <inkml:annotationXML>
            <emma:emma xmlns:emma="http://www.w3.org/2003/04/emma" version="1.0">
              <emma:interpretation id="{CA9BB787-D6D6-49E7-B403-696A39155DAA}" emma:medium="tactile" emma:mode="ink">
                <msink:context xmlns:msink="http://schemas.microsoft.com/ink/2010/main" type="inkWord" rotatedBoundingBox="15179,6662 18092,6578 18122,7635 15209,772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10873.8412">13847 6286 312 0,'-15'13'112'0,"15"-13"-84"0,-24 21-12 0,4-3 136 15,20-1-88-15,-24 9 44 16,9 4-64-16,-19 9 64 15,10 0-60-15,5 0 8 16,4 0-32-16,5-5-4 16,10-4-12-16,0-4 12 15,10 5-12-15,14-23 24 16,1 5-20-16,-1-13 40 16,10 9-28-16,-10-26-24 15,-4 8 0-15,-6-17 16 16,-4 0-8-16,5-26 4 15,-15 0-4-15,0-25-8 16,0 3 4-16,-15-8 20 16,15 17-12-16,-10 1-12 15,10 16-4-15,-9-4-16 16,13 13 12-16,-4-4 4 16,5 9 4-16,-5-5-20 15,10 9 12-15,0-5-4 0,4 9 4 16,11-4 8-16,-1 13 0 0,10-5-12 15,0 22 8-15,10 0 4 16,-1 9 0-16,1 8 44 16,0 9-24-16,-5 0-308 15,-5 0 156-15</inkml:trace>
          <inkml:trace contextRef="#ctx0" brushRef="#br0" timeOffset="411218.9589">14998 5845 320 0,'-15'-8'120'0,"15"8"-96"0,-19-5-4 16,-5 1 104-1,14 13-72-15,-19-5 84 16,0 5-76-16,-10 4-4 16,-5 8-36-16,-4 5 40 15,9 4-32-15,-20 22 64 16,16 0-52-16,-6 30 8 16,5 5-28-16,5 8 24 15,5-5-28-15,0-8 4 16,20-8-12-16,-1-10 12 0,15-12-12 15,5-4 40-15,5-14-24 0,0-8-128 16,4 0 56-16</inkml:trace>
          <inkml:trace contextRef="#ctx0" brushRef="#br0" timeOffset="411609.5617">14843 6208 184 0,'0'13'68'0,"0"-13"-52"0,-10 56-4 0,10-25 144 16,0 3-88-16,-10 9 68 15,10 0-76-15,0 1 28 16,0-5-52-16,-5-9 32 15,0-4-36-15,1-9 60 16,8-4-52-16,-8-9 36 16,4-4-44-16,-5-17 0 15,10 4-20-15,-5-17-24 16,9 0 4-16,-4-18-4 16,5 9 4-16,14-8 8 15,0 12 0-15,10 1 32 16,5 8-16-16,5 0 56 15,-10 13-40-15,5 0 12 0,5 4-28 16,-20 1 8-16,10 3-12 0,-10 1-52 16,-9 4 24-16</inkml:trace>
          <inkml:trace contextRef="#ctx0" brushRef="#br0" timeOffset="411793.5466">15163 6005 528 0,'-24'-17'196'0,"24"17"-152"0,10 0-12 0,-10 0 148 15,0 0-104-15,4 0 60 16,16 0-80-16,-6 0-16 16,20 0-24-16,-9 0-92 15,9 0 44-15</inkml:trace>
          <inkml:trace contextRef="#ctx0" brushRef="#br0" timeOffset="412033.7654">15309 6554 704 0,'0'8'264'0,"0"-8"-208"0,24-13-12 0,1 5-16 15,9-1-24-15,29-12 32 16,5 8-20-16,14-5-452 16,1 5 232-16</inkml:trace>
          <inkml:trace contextRef="#ctx0" brushRef="#br0" timeOffset="410366.57">12773 6476 592 0,'0'-9'220'0,"0"14"-172"0,5-5-12 16,0 0 84 0,9 0-72-16,10 0 88 15,6 0-80-15,8 0 0 16,1 0-36-16,5-5 4 15,-5 5-12-15,0-4 28 16,0 4-24-16,-5-4-156 16,-5 8 76-16,-5-8-608 15,-4 8 368-15</inkml:trace>
        </inkml:traceGroup>
        <inkml:traceGroup>
          <inkml:annotationXML>
            <emma:emma xmlns:emma="http://www.w3.org/2003/04/emma" version="1.0">
              <emma:interpretation id="{A758BE71-6842-4F08-8866-235F3720B5C6}" emma:medium="tactile" emma:mode="ink">
                <msink:context xmlns:msink="http://schemas.microsoft.com/ink/2010/main" type="inkWord" rotatedBoundingBox="18891,6678 20089,6644 20120,7720 18922,7755">
                  <msink:destinationLink direction="with" ref="{3F7D5461-A813-43B7-9AF2-054DA37FFB57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12405.4308">16519 6126 280 0,'5'-4'104'0,"-5"4"-84"0,19 13 0 0,-14-5 136 16,0 10-88-16,-5 12 104 15,0 9-96-15,0 13-8 16,0-1-40-16,-10 6-8 16,5-6-12-16,-5-7 48 15,10-6-32-15,-9-12 76 16,9 0-52-16,0-13 20 16,0-4-40-16,-10-18 16 15,5 1-24-15,-5-18 0 16,10 4-12-16,-9-21-8 15,9 8 4-15,9-12-4 16,1 8 0-16,5 0 8 16,4 9-4-16,10 4-4 0,5 9 4 0,-9 4 28 15,9 4-16-15,-15-4 12 16,5 9-16-16,1-5-200 16,-1 5 100-16</inkml:trace>
          <inkml:trace contextRef="#ctx0" brushRef="#br0" timeOffset="412619.3061">16582 5953 612 0,'-15'-13'228'0,"15"13"-180"15,34 0-12-15,-24-4 16 16,5 4-36-16,9-4-4 16,0 4-8-16,5-5-84 15,0 5 44-15</inkml:trace>
          <inkml:trace contextRef="#ctx0" brushRef="#br0" timeOffset="413233.7429">17116 5897 548 0,'5'-4'204'0,"-5"4"-156"0,5 4-16 0,-5 1 44 16,0-1-48-16,-5 0 52 15,5 9-48-15,-5 4 4 16,5 1-24-16,-5-5 20 15,10 4-20-15,-5-8-4 16,0 4-4-16,0-9-280 16,0 0 152-16</inkml:trace>
          <inkml:trace contextRef="#ctx0" brushRef="#br0" timeOffset="413575.526">17466 5781 560 0,'24'0'208'0,"-24"0"-164"0,49 51-8 16,-30-29 92-16,6 4-76 0,-1 17 112 15,0 5-92 1,-4 42 52-16,4 10-72 0,-24 16 4 16,-5-8-32-16,-34-8 32 15,5-14-32-15,-39-4 48 16,-4-13-40-16,-40 5-16 15,20-5-8-15</inkml:trace>
        </inkml:traceGroup>
      </inkml:traceGroup>
      <inkml:traceGroup>
        <inkml:annotationXML>
          <emma:emma xmlns:emma="http://www.w3.org/2003/04/emma" version="1.0">
            <emma:interpretation id="{94340C79-00C8-4C9B-9FEF-FD37AC980FBE}" emma:medium="tactile" emma:mode="ink">
              <msink:context xmlns:msink="http://schemas.microsoft.com/ink/2010/main" type="line" rotatedBoundingBox="5116,8959 21981,8720 22005,10389 5140,10628"/>
            </emma:interpretation>
          </emma:emma>
        </inkml:annotationXML>
        <inkml:traceGroup>
          <inkml:annotationXML>
            <emma:emma xmlns:emma="http://www.w3.org/2003/04/emma" version="1.0">
              <emma:interpretation id="{0DFBA746-87A3-44FD-A5CB-6F9E2A41350A}" emma:medium="tactile" emma:mode="ink">
                <msink:context xmlns:msink="http://schemas.microsoft.com/ink/2010/main" type="inkWord" rotatedBoundingBox="5120,9205 8928,9151 8945,10296 5136,10350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34804.5858">2920 8929 216 0,'-15'-17'80'0,"11"17"-60"0,-6-5-8 15,5 1 56-15,-5 4-40 16,-4 0 16-16,-1 4-28 15,-4 5-16-15,-6 0-4 16,1 4 20-16,5 4-8 16,-1 4 60-16,1 5-40 15,9 5 52-15,5 7-48 16,5 6-16-16,0 3-8 16,10-4 0-16,5-4-4 15,4-9 40-15,5-8-20 16,5-13-32-16,1-9 4 15,-1-13 52-15,0-9-24 16,-5-8 24-16,-4-13-28 0,-6-1 0 16,-4 1-12-16,-5-4-8 15,-5 4 4-15,0-5-4 0,0 1 0 16,0-5 0-16,0-4 0 16,0-1-12-16,5 1 8 15,4 0 4-15,6 9 0 16,4 4-12-16,6 8 8 15,9 5 4-15,5 4 0 16,4 9 16-16,-9 8-8 16,5 5 4-16,5 8-4 15,-15 5 4-15,5 8-8 0,-10 0 8 16,1 5-8-16,-11-1 16 16,1 1-12-16,-6-5 16 15,-4 0-16-15,-5-8-216 16,-5 4 116-16</inkml:trace>
          <inkml:trace contextRef="#ctx0" brushRef="#br0" timeOffset="435225.0332">4174 8320 248 0,'-5'-4'92'0,"5"4"-72"0,5 0-4 0,-10 0 96 16,5 4-64-16,-10-4 60 16,5 4-64-16,-9-4 16 15,4 9-40-15,-15 0 0 16,11 8-12-16,-20 4 4 15,5 1-8-15,-20 13 40 16,1 8-20-16,-25 22 56 16,5 8-44-16,5 5 12 15,9-14-32-15,10-3 8 16,10 8-12-16,15-4-8 0,4 4 0 0,11 0 20 16,8-4-12-16,6-5 24 15,10-12-24-15,-1-9 12 16,0-9-12-16,-4-13 12 31,4-4-16-31,1-4-108 16,-1-9 52-16</inkml:trace>
          <inkml:trace contextRef="#ctx0" brushRef="#br0" timeOffset="435644.6719">4154 8994 176 0,'0'26'64'0,"0"-26"-48"0,-10 47-8 0,6-25 112 16,4-1-68-16,-5 5 96 15,5 0-88-15,-10-4 32 16,5-5-52-16,-5-8 28 15,10-5-36-15,-9-17 0 16,9 4-20-16,0-17-8 16,4 1 0-16,1-10-24 15,5 9 12-15,5-4 20 16,-1 8-4-16,11 1-28 16,4 3 8-16,14-3 40 15,1 8-16-15,14 0 16 16,-4 4-16-16,-1 1 20 15,1 8-20-15,-6-9 48 16,1 9-32-16,-10-4-4 16,-5 8-16-16,-5-8 4 15,-5 4-8-15,-14-5 8 16,0 5-8-16,-20 0-136 16,5 5 76-16</inkml:trace>
          <inkml:trace contextRef="#ctx0" brushRef="#br0" timeOffset="435888.5571">4373 8709 312 0,'-20'-18'112'0,"20"18"-84"0,-9-13-12 0,4 9 160 16,10 4-100-16,-5-4 52 15,9-1-80-15,6 1 12 16,9 4-40-16,10-8 8 16,0 16-16-16,10-12 0 15,0 4-4-15,-1 0 20 16,1 8-16-16</inkml:trace>
          <inkml:trace contextRef="#ctx0" brushRef="#br0" timeOffset="436188.6311">5213 8462 260 0,'59'13'96'0,"-59"-13"-76"0,58 65-4 16,-34-26 156 0,10 4-96-16,-10 22 52 0,1 0-80 15,-11 8-24-15,11-8-16 0,-25 13 16 16,0-5-12-16,-30 14 32 16,-4-10-28-16,-38-3 32 15,23-10-32-15,-29-7 32 16,30-10-32-16</inkml:trace>
          <inkml:trace contextRef="#ctx0" brushRef="#br0" timeOffset="436575.6844">6073 9002 676 0,'-24'-17'248'0,"24"17"-192"0,58 0-16 0,-24 0-4 15,-5 0-28-15,30-4-4 16,-1-1 0-16,20 1-40 15,4 4 20-15</inkml:trace>
          <inkml:trace contextRef="#ctx0" brushRef="#br0" timeOffset="436412.881">6199 8817 476 0,'30'-18'176'0,"-30"18"-136"0,68-26-12 15,-44 22 56 1,10 4-52-16,5 0-12 16,5 4-12-16,-6 1-8 15,-4 8 0-15</inkml:trace>
        </inkml:traceGroup>
        <inkml:traceGroup>
          <inkml:annotationXML>
            <emma:emma xmlns:emma="http://www.w3.org/2003/04/emma" version="1.0">
              <emma:interpretation id="{AD17D8B2-3323-4AB6-91C9-423F83838EBD}" emma:medium="tactile" emma:mode="ink">
                <msink:context xmlns:msink="http://schemas.microsoft.com/ink/2010/main" type="inkWord" rotatedBoundingBox="9823,9136 14046,9076 14066,10501 9843,1056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38036.1018">9197 8575 528 0,'0'13'196'0,"0"-13"-152"0,-34 47-12 16,10-12 80-1,9-5-68-15,-29 9 44 16,-4 4-52-16,-10-4 16 16,9-5-32-16,-9 1 8 15,14-5-16-15,-5-8 36 16,25-5-24-16,-10-8-40 16,24-1 8-16,-4-12-440 15,24 0 248-15</inkml:trace>
          <inkml:trace contextRef="#ctx0" brushRef="#br0" timeOffset="437809.9072">8784 8756 528 0,'-19'-34'196'0,"19"34"-152"0,9 21-12 0,1 1 8 16,5-9-28-16,-1 13 68 15,15-5-48-15,10 5 16 16,5 4-32-16,5-4 8 16,-1 5-12-16,-4-14 44 15,0 4-28-15,-15-8-92 16,0 0 32-16</inkml:trace>
          <inkml:trace contextRef="#ctx0" brushRef="#br0" timeOffset="438335.8865">9479 8359 312 0,'48'-39'112'0,"-48"39"-84"0,68-4-12 0,-29 12 136 16,-14 5-88-16,9 26 88 16,0 4-88-16,-10 35 72 15,0 4-76-15,-14 22 4 16,-10-9-40-16,-24 26 24 0,-15 4-32 16,-20 0 48-16,-13-21-36 15,8-14 12-15,6-25-24 16,10-26-104-16,9-26 44 0,5-13-560 15,14-9 328 1</inkml:trace>
          <inkml:trace contextRef="#ctx0" brushRef="#br0" timeOffset="438739.3899">10640 8670 728 0,'-15'-43'268'0,"15"43"-208"0,-53 4-16 0,9 5-16 16,10 4-24-16,-39 8-36 16,5 9 16-16,-14 5 40 15,19 4-12-15,-1 0 8 16,16-1-12-16,9 1-8 16,20-4 4-16,9-9 12 15,15-5-8-15,14-8 48 16,5-4-28-16,20-18 4 15,5 1-20-15,4-5 20 16,1-5-20-16,-6-20 12 16,-4 3-12-16,-10-34-16 15,-5 9 0-15,-14-23 4 16,-1 6 0-16,-14-1-28 16,10 13 16-16,-25 5 12 15,6 21 4-15,-1 0-20 16,-5 13 8-16,6 0 4 15,9 9 4-15,0 4 0 16,9 13 0-16,25 4 0 16,5 5 0-16,5 8 16 15,5 5-8-15</inkml:trace>
          <inkml:trace contextRef="#ctx0" brushRef="#br0" timeOffset="439053.6337">11310 8355 456 0,'5'-39'168'0,"-5"39"-128"0,0-13-16 0,0 8 124 15,0 5-88-15,-14 0 72 16,4 5-76-16,-34 25 32 15,1 9-52-15,-25 34 8 16,14 9-28-16,-24 13 0 16,20 0-8-16,5-8-8 15,14-10 4-15,15 1 28 16,14-9-16-16,10-4 40 16,10-9-32-16,14-17 40 0,10-13-36 15,0-22-260 1,10 1 124-16</inkml:trace>
          <inkml:trace contextRef="#ctx0" brushRef="#br0" timeOffset="437326.6517">7880 8907 208 0,'0'-8'76'0,"0"8"-60"0,-9 0-4 0,4 0-40 16,-5 0 12-16,-14-5 120 16,4 5-56-16,-28 0 132 15,14 5-100-15,-29-1 32 16,9 13-68-16,-9 1 56 15,19 3-60-15,-14 14 0 16,34-5-24-16,9 9-4 0,15-5-4 16,15-12 56-1,9 0-36-15,34-22 16 16,-14 0-28-16,14-18 8 16,-9 10-12-16,-5-23 20 15,-5 10-20-15,-5-18 4 16,-10 4-8-16,-10-25-8 15,6 8 4-15,-20-34-4 16,0 8 0-16,-10-13 0 16,10 18 0-16,-10 8-36 15,10 18 20-15,-4 3-28 16,8 18 24-16,6 5 28 16,5 12-4-16,14 9 44 0,5 9-24 0,10 8 20 15,4 9-24-15,6 13 16 16,-6 4-20-16,-4 9-8 15,0-5-4-15</inkml:trace>
          <inkml:trace contextRef="#ctx0" brushRef="#br0" timeOffset="437611.894">8998 8316 416 0,'-20'-26'152'0,"20"26"-116"0,-24-5-12 0,0 5-24 16,4 9-4-16,-28 4 84 15,-1 13-48-15,-14 13 72 16,19 8-64-16,-28 31 72 16,13-5-64-16,-14 14 0 15,25-9-28-15,-6-5 16 16,20-13-24-16,20 10 12 15,-1-10-12-15,20 5 36 16,10-5-24-16,9-12 32 16,10-5-32-16,0-17-452 15,5-9 232-15</inkml:trace>
          <inkml:trace contextRef="#ctx0" brushRef="#br0" timeOffset="439503.8497">11417 8765 704 0,'-19'-26'264'0,"19"26"-208"0,-10-13-12 16,10 17 36-1,-9 5-52-15,-6 8 8 16,5 9-24-16,0 9 36 0,10-9-24 15,10 4 20-15,5 0-24 16,14-4-8-16,5-5-8 0,5-12 12 16,0 4-8-16,0-22-28 15,-5 5 8-15,-10-5-12 16,-5-3 12-16,-14 3-8 16,-5 9 8-16,-19 0-8 15,4 13 8-15,-19 26-52 16,5-9 32-16,-10 43 24 15,0 14 8-15,-9 25 56 16,-1-13-32-16,0-21 0 16,1-13-16-16,-1-13 4 0,1-18-8 15,-6-12 32-15,1-14-20 0,-1-8 12 16,6-17-16-16,14-22 28 16,14-21-24-16,6-9 12 15,19 0-16-15,19 4 36 16,25 9-24-16,14 13-12 15,14 8-8-15,1 9 20 16,0 9-12-16,-10 4 12 16,-5-4-12-16,-19 4-24 31,4 4 4-31</inkml:trace>
        </inkml:traceGroup>
        <inkml:traceGroup>
          <inkml:annotationXML>
            <emma:emma xmlns:emma="http://www.w3.org/2003/04/emma" version="1.0">
              <emma:interpretation id="{8A3DA60B-60D9-467F-AE4C-E6913D1CACFE}" emma:medium="tactile" emma:mode="ink">
                <msink:context xmlns:msink="http://schemas.microsoft.com/ink/2010/main" type="inkWord" rotatedBoundingBox="14416,8827 18811,8765 18834,10358 14438,1042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39815.6611">12005 8376 560 0,'15'-60'208'0,"-15"60"-164"0,53-5-8 0,-24 10 136 15,1 3-100-15,4 27 88 16,4 4-96-16,1 43 28 15,-10 4-52-15,-9 26 12 16,-6-4-32-16,-14-4 36 16,-19 4-32-16,-5-9 48 0,-20-12-40 15,-14-18-156-15,-20-13 64 0,5-22-776 16</inkml:trace>
          <inkml:trace contextRef="#ctx0" brushRef="#br0" timeOffset="440419.5961">13035 8868 320 0,'-5'-8'120'0,"-9"3"-96"0,-1-12-4 0,5 9 112 16,-4-1-76-16,-10 0 60 15,4 5-72-15,-24 0 4 16,1 8-28-16,-25 0 60 16,9 14-48-16,-13 3 4 0,4 5-20 15,19 0 8-15,15 0-16 16,19-5 24-16,15-3-20 15,25-1 24-15,9-8-24 0,19-9 40 16,5 0-28-16,-9 0-4 31,4 0-12-31,-4-13 12 16,-10 4-12-16,-10-17 4 16,-5 9-4-16,-19-22-8 15,10 0 4-15,-25-34-4 16,5 4 0-16,0-18 0 15,5 10 0-15,-5 3-20 0,5 18 12 16,0 4 20-16,10 13-4 16,5 5-12-16,4 16 0 15,10-3-16-15,0 12 12 0,15 1 12 16,0 8 0-16,19 8-28 16,0 10 12-16,10 16-628 15,-5 9 348-15</inkml:trace>
          <inkml:trace contextRef="#ctx0" brushRef="#br0" timeOffset="440704.4336">13783 8441 352 0,'-9'-39'132'0,"9"39"-104"0,-10-22-8 16,0 14 88-1,5 8-64-15,-9 0 44 16,4 0-52-16,-14 0 68 16,4 13-56-16,-14 21-8 15,10 5-24-15,-15 30 52 16,10 0-40-16,-5 13-12 16,15-12-8-16,4 3 44 0,10 0-28 15,5 1 16-15,0-5-24 16,20-9 28-16,-6-12-28 15,10-14-76-15,1-12 32 0,9-18-520 16</inkml:trace>
          <inkml:trace contextRef="#ctx0" brushRef="#br0" timeOffset="441144.5859">13764 8834 560 0,'-24'-22'208'0,"24"22"-164"0,5-13-8 16,-1 5 68 0,11 3-64-16,14-8 36 0,5 9-44 15,29-5 8-15,0 9-24 0,15 0 8 16,0 9-12-16</inkml:trace>
          <inkml:trace contextRef="#ctx0" brushRef="#br0" timeOffset="441004.9395">13924 8583 612 0,'39'-69'228'0,"-39"69"-180"0,54-21-12 0,-30 21 36 15,0 0-48-15,0 8 16 16,6 10-24-16,-16 21 20 16,-4-1-24-16,-15 10 12 15,-5-5-12-15,-24 5-8 16,5-5 0-16,-15 0 12 16,6-9-8-16,-11-3 32 0,15-10-24 15,10 1 32-15,9-5-32 16,5-4 32-16,20-9-32 15,14 1 12-15,20-1-16 0,-5-4 20 16,14 0-20-16,-9 0-196 31,0 0 96-31,-20-9-500 16,-4 9 324-16</inkml:trace>
          <inkml:trace contextRef="#ctx0" brushRef="#br0" timeOffset="441473.4936">14804 8307 572 0,'43'-9'208'0,"-43"9"-160"0,59 35-12 16,-25 4 120-16,-5 21-92 16,-5 22 88-16,-9 13-88 15,-6-4-16-15,-18-13-28 16,-6-5 12-16,-29 5-20 0,-14 0 76 15,-15-5-52-15,-4-12 56 16,-1-14-52-16,5-12-504 16,-19-18 252-16</inkml:trace>
          <inkml:trace contextRef="#ctx0" brushRef="#br0" timeOffset="444098.1917">15372 8933 624 0,'-10'0'228'0,"10"0"-176"0,34-4-16 0,0 0 36 15,5-1-48-15,29 1 24 16,15 0-28-16,14-1 16 16,-9 10-20-16,4-5 20 15,-5 0-24-15,6 0-4 16,-21 0-4-16,-13 0-60 15,-11 4 32-15,-23 0-24 16,-16 1 28-16,-9-5-280 16,0 0 164-16</inkml:trace>
          <inkml:trace contextRef="#ctx0" brushRef="#br0" timeOffset="443875.687">15566 8709 572 0,'-34'-9'208'0,"34"9"-160"0,-4-9-12 16,8 5 76-1,11 4-68-15,24-4 16 0,5 4-36 16,24-9-12-16,4 5-8 0,21-9 20 15,-1 9-12-15,15-5 12 16,-10 9-12-16,-9 0-16 16,-16 9 0-16,-28 3-76 15,-10 6 44-15</inkml:trace>
          <inkml:trace contextRef="#ctx0" brushRef="#br0" timeOffset="444366.4215">16091 7931 488 0,'-10'-30'180'0,"10"30"-140"0,-14 78-12 0,-1-35-12 15,6 9-16-15,-16 47 76 16,6 13-40-16,-25 31 24 16,15-5-40-16,-15 31-16 15,5-23-8-15,10 6 48 16,5-19-24-16,-5-20 8 15,14-23-16-15,-9-21-572 16,19-8 308-16</inkml:trace>
        </inkml:traceGroup>
        <inkml:traceGroup>
          <inkml:annotationXML>
            <emma:emma xmlns:emma="http://www.w3.org/2003/04/emma" version="1.0">
              <emma:interpretation id="{459E18CA-D259-4523-BF57-8076A980C6AC}" emma:medium="tactile" emma:mode="ink">
                <msink:context xmlns:msink="http://schemas.microsoft.com/ink/2010/main" type="inkWord" rotatedBoundingBox="19394,9050 21986,9013 22000,10048 19409,1008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44924.2359">17549 8713 416 0,'-15'-13'152'0,"15"13"-116"0,-14-22-12 0,4 14 108 16,0 8-76-16,-19 0-4 16,9 4-32-16,-38 13 20 15,5 9-24-15,-30 9 48 16,10 4-36-16,-4 4-16 15,23-4-4-15,10 0 8 16,20-1-8-16,19-7 32 16,15-5-24-16,19-13 40 15,20-5-32-15,9-12 12 16,0-5-20-16,1-12 20 16,-11 3-24-16,-9-20-4 15,-10 3-4-15,-14-38 4 16,4 3-4-16,-24-29-12 15,0 8 4-15,-9 1 4 16,4 21 0-16,-9 4-28 16,14 22 16-16,5 4-4 15,5 13 8-15,14 0-12 16,10 13 12-16,15 0 32 16,0 4-16-16,19 5 16 15,10 4-12-15,9 4 12 0,-4 5-16 16</inkml:trace>
          <inkml:trace contextRef="#ctx0" brushRef="#br0" timeOffset="445224.2389">18423 8212 416 0,'-44'-4'152'0,"44"4"-116"0,-38 8-12 0,18-3 64 16,6 8-52-16,-20 13 68 15,4 4-64-15,-13 30 64 16,4 9-64-16,-10 22 20 16,6 0-40-16,13 4 8 15,16-18-16-15,-1 10 12 16,25-14-16-16,-5 1 32 15,5-14-24-15,-1-4 20 16,6-26-20-16,-5 5-68 16,-1-22 24-16</inkml:trace>
          <inkml:trace contextRef="#ctx0" brushRef="#br0" timeOffset="445658.9939">18443 8722 332 0,'-5'4'120'0,"5"-4"-92"0,-15 26-8 0,5-13 60 15,6 4-48-15,-11 5 112 16,5-1-84-16,-4-3 36 16,4 3-56-16,-9-8 12 15,19 4-32-15,-5-12 52 16,5 3-40-16,0-16-16 16,5 3-8-16,9-16 0 15,6 3-4-15,-1-20 16 16,5 3-12-16,5-12-4 15,1 12 0-15,-1-4-16 16,10 13 8-16,-5 0-4 16,0 13 0-16,0 5 24 15,-10 12-8-15,10 0-4 16,-10 9 0-16,1 0-4 16,-6 0 0-16,-4-4-424 15,4 4 232-15</inkml:trace>
          <inkml:trace contextRef="#ctx0" brushRef="#br0" timeOffset="446004.8882">19307 8177 528 0,'25'-8'196'0,"-25"8"-152"0,68 4-12 0,-39 9 116 16,0 4-88-16,5 31 36 15,0 8-56-15,-15 39 4 16,1 0-28-16,-30 9 36 16,0-9-28-16,-38 4 32 15,-10-13-32-15,-40 9-136 16,6-8 60-16</inkml:trace>
        </inkml:traceGroup>
      </inkml:traceGroup>
    </inkml:traceGroup>
    <inkml:traceGroup>
      <inkml:annotationXML>
        <emma:emma xmlns:emma="http://www.w3.org/2003/04/emma" version="1.0">
          <emma:interpretation id="{725A8C45-F8CC-48C5-8D01-8C8D3B3A35B3}" emma:medium="tactile" emma:mode="ink">
            <msink:context xmlns:msink="http://schemas.microsoft.com/ink/2010/main" type="paragraph" rotatedBoundingBox="1130,10217 20897,11103 20710,15272 943,14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0B307-2291-4995-991B-6A4E558F35AB}" emma:medium="tactile" emma:mode="ink">
              <msink:context xmlns:msink="http://schemas.microsoft.com/ink/2010/main" type="line" rotatedBoundingBox="1130,10217 20897,11103 20792,13434 1025,12547"/>
            </emma:interpretation>
          </emma:emma>
        </inkml:annotationXML>
        <inkml:traceGroup>
          <inkml:annotationXML>
            <emma:emma xmlns:emma="http://www.w3.org/2003/04/emma" version="1.0">
              <emma:interpretation id="{44EA1629-3BE0-4C25-80E1-D628735B81B7}" emma:medium="tactile" emma:mode="ink">
                <msink:context xmlns:msink="http://schemas.microsoft.com/ink/2010/main" type="inkWord" rotatedBoundingBox="1099,10905 3613,11018 3560,12220 1045,1210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62774.3921">-1375 11239 300 0,'-5'-8'112'0,"5"8"-88"0,5-5-8 0,-5 1 12 15,0-5-20-15,0-4 76 16,10-4-48-16,-10 0 48 16,10-5-48-16,-10-8-20 15,5-9-8-15,4-8-8 0,11-14 0 16,-11-16 0-16,6-14 0 16,9 0-12-16,10 9 8 15,5 9-4-15,-5-5 0 16,10 9 0-16,-5 4 0 15,9 0 96-15,11 13-48 16,-1 5 36-16,10 8-44 16,-5 5 8-16,5 12-24 15,-5 9-24-15,-9 13 0 0,-15 4 4 16,-5 9 4-16,0 0 16 16,-25 9-8-16,-9 4-12 15,-9 0 0-15,-16 0 12 16,-23-1-4-16,4-3-4 31,-5 0 4-31,1-9 4 0,4 0-4 0,10-5-28 16,29 5 20-1,30 0 0-15,13 9-20 0,16-5 12 16,-6 5 4-16,11 8 8 16,-11 0 16-16,-14-4-8 15,-9 0-12-15,-16 0 0 16,-18 0 56-16,-25 0-28 15,-20 0 16-15,-14-9-24 16,-10-4 8-16,1-5-12 16,9-8 12-16,19 5-16 0,15-5-4 15,15 0 0-15,14-5-192 16,19-3 104-16,20-1-412 16</inkml:trace>
          <inkml:trace contextRef="#ctx0" brushRef="#br0" timeOffset="462986.6232">-355 10471 320 0,'0'-13'120'0,"10"13"-96"0,-10 0-4 16,15 0 0-16,9 4-16 16,0 0 24-16,20-4-16 15,19 0 84-15,20 0-52 16,9 0-20-16,0-4-16 15,-9 4 0-15,-15 0-4 16,-10 0 16-16,-14-4-12 0,-10 4-108 16,-14 4 52-16,-11 0-288 15</inkml:trace>
          <inkml:trace contextRef="#ctx0" brushRef="#br0" timeOffset="463299.6408">224 10224 340 0,'0'-12'128'0,"0"12"-100"0,19 4-8 0,-14 4 104 15,14 10-72-15,-4-10 68 16,4 10-68-16,6 3-20 0,-1 1-20 16,5 4 8-16,0-9-12 15,-4 0-4-15,-1-4 0 0,-10 5 48 16,-9-1-28-16,-14 4 16 15,-11 5-24-15,-9 9 28 16,-10 8-28-16,-5 5 12 16,-4 3-16-16,4-7 12 15,5-1-16-15,20-9 4 16,9-8-4-16,10-9-68 16,19-17 32-16,16-8-428 15,8-14 252 1,1 5-84-16</inkml:trace>
          <inkml:trace contextRef="#ctx0" brushRef="#br0" timeOffset="463555.1473">967 10410 612 0,'0'-4'228'0,"-10"12"-180"0,-9 14-12 0,4-5 72 16,-4 14-68-16,-1 12 0 15,6 4-24-15,9 1-4 16,10-5-4-16,14-8 12 0,6-10-12 15,13-12 4-15,6-21-4 16,0-18-68-16,0-13 32 16,-1-4 20-16,-14-5 8 15,-14 1 0-15,-15-1 4 16,-10 5-32-16,-9 4 16 16,-20 9 4-16,0 8 8 0,0 5 24 15,10 17-12-15,10 13-32 16,14 4 12-16</inkml:trace>
        </inkml:traceGroup>
        <inkml:traceGroup>
          <inkml:annotationXML>
            <emma:emma xmlns:emma="http://www.w3.org/2003/04/emma" version="1.0">
              <emma:interpretation id="{F16A63CC-58CA-4583-A687-70C053F57519}" emma:medium="tactile" emma:mode="ink">
                <msink:context xmlns:msink="http://schemas.microsoft.com/ink/2010/main" type="inkWord" rotatedBoundingBox="5268,10874 9496,11064 9412,12923 5184,1273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65611.4243">4834 10151 404 0,'-9'-17'148'0,"9"17"-112"0,-25 8-12 0,11-8 48 16,4 5-44-16,-24-1 68 16,10 9-56-16,-40 4 80 15,11 5-68-15,-30 12 80 16,11 1-76-16,-1 21 96 16,19 0-88-16,-9 39 16 0,15 9-48 15,14 4 4-15,9-13-20 16,16-17 0-16,9-5-8 15,0-21 36-15,14-5-20 0,6-12-40 16,4-13 8-16,10-5-456 16,5-9 252-16,4-3-352 15</inkml:trace>
          <inkml:trace contextRef="#ctx0" brushRef="#br0" timeOffset="465971.7543">4752 10488 404 0,'9'-26'148'0,"-9"26"-112"0,-9 26-12 0,-1-5 56 15,5 14-48-15,-5 34 68 16,1 5-60-16,4-1 52 16,-5-4-52-16,0-13 52 15,1-13-56-15,9-12 56 0,-5-5-56 16,-5-14 72-16,10-7-60 15,-10-14 20-15,10-4-40 0,0-17-8 16,10-13-12-16,0-9-8 16,-5 0 4-16,14 9-32 15,-4 8 16-15,4 5-4 16,10 9 8-16,0 3-44 16,1 10 24-16,4-1 32 15,0 5 0-15,-10-1 20 16,0 1-16-16,0 0 16 15,-14-1-16-15,5 1-268 16,-20 0 144-16</inkml:trace>
          <inkml:trace contextRef="#ctx0" brushRef="#br0" timeOffset="466141.1275">4859 10410 800 0,'-5'-13'296'0,"5"13"-232"0,5-4-16 0,4 0 44 15,6-1-60-15,9-3-12 16,10 8-12-16</inkml:trace>
          <inkml:trace contextRef="#ctx0" brushRef="#br0" timeOffset="466455.4349">5505 10959 652 0,'-15'47'244'0,"15"-47"-192"0,-10 48-12 16,10-22-4-16,-9-5-28 16,-6 9-4-16,5-4 0 15,-4-4 20-15,4-5-12 16,0-4-92-16,6-4 44 0,-6-9-484 15,0-9 288-15,-4 9 92 16</inkml:trace>
          <inkml:trace contextRef="#ctx0" brushRef="#br0" timeOffset="466786.2863">5986 10535 676 0,'14'-30'248'0,"-4"47"-192"0,5 22-16 0,-15-8-40 16,0 20-8-16,0 6-12 0,0-1 8 16,0 8 44-16,-5-12-20 15,5-13 16-15,0-4-16 0,-10-14 36 16,-5-3-24-16,-4-10 12 16,4-16-20-16,-9-1 80 15,14-21-52-15,1-5 4 16,9-4-28-16,9-8-40 15,16 8 12-15,9 9-8 16,14-1 8-16,-4 23 16 16,-5-1-4-16,-5 9-232 15,5 9 124-15,-20-1-468 16</inkml:trace>
          <inkml:trace contextRef="#ctx0" brushRef="#br0" timeOffset="466923.6513">6044 10397 624 0,'15'-4'228'0,"9"8"-176"0,0-4-16 0,-4 0 8 16,4 5-32-16,0 3 4 15,10 1-8-15,-10-1-200 16</inkml:trace>
          <inkml:trace contextRef="#ctx0" brushRef="#br0" timeOffset="467068.5367">6457 10302 548 0,'-10'9'204'0,"20"12"-156"0,-10-3-16 0,0-1 0 0,0 0-24 15,0 5-348-15</inkml:trace>
          <inkml:trace contextRef="#ctx0" brushRef="#br0" timeOffset="467338.3944">6953 10190 872 0,'34'73'324'0,"-10"-21"-252"0,10 22-20 0,-24-27 4 16,-10 52-40-16,-10 27 32 15,-14-14-32-15,-10-4 12 16,-15-17-16-16,-34-1-120 0,1-8 56 15,-1-17-444 1,1-4 272-16,14-31-140 16</inkml:trace>
          <inkml:trace contextRef="#ctx0" brushRef="#br0" timeOffset="465161.3039">3527 10734 644 0,'15'-91'236'0,"-15"91"-180"0,44-60-20 0,-30 34 0 16,11 9-28-16,4-18 32 15,-5 9-24-15,-9-8 32 16,-1 3-32-16,-19-7 4 16,-4 12-12-16,-16-13 12 15,1 17-12-15,-20 1-4 16,5 8 0-16,-19 13 28 16,9 8-16-16,-14 10 12 15,15 8-16-15,-6 4-16 16,25 0 0-16,0 0 20 15,19 0-8-15,25-4 4 16,9 0-4-16,5-8 12 16,10-6-12-16,5-7-28 15,0-1 8-15,-1 0-120 16,-4 1 76-16,-15 16-4 0,-4 10 36 0,-20 42 0 16,-5 5 12-16,-29 47 16 15,10 5 0-15,-10 29 24 16,0-12-16-16,0 4 4 15,9-25-8-15,-13-27 4 16,-1-13-8-16,-10-30 84 16,-4-12-44-16,-10-19 32 0,-5-25-44 15,-5-8 0-15,5-14-20 16,19-21 20-16,5-30-20 16,15-27 4-16,24-3-8 15,30 8 20-15,23 13-16 16,35 13 32-16,19 4-28 0,-5 17 92 15,-5 9-60-15,1 5-24 16,-21 4-12-16,1 4 4 16,-14 13-8-16,-11-5 16 15,-4 10-16-15,-20-1-108 32,1 5 52-32,-1-9-436 15,-5 4 264-15</inkml:trace>
        </inkml:traceGroup>
        <inkml:traceGroup>
          <inkml:annotationXML>
            <emma:emma xmlns:emma="http://www.w3.org/2003/04/emma" version="1.0">
              <emma:interpretation id="{5E24F172-60E1-421B-AF31-16DD8A6D59B3}" emma:medium="tactile" emma:mode="ink">
                <msink:context xmlns:msink="http://schemas.microsoft.com/ink/2010/main" type="inkWord" rotatedBoundingBox="10129,11011 13663,11170 13586,12900 10052,1274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71366.1553">10417 10419 508 0,'-15'-9'188'0,"15"9"-148"0,0-4-8 15,5 0 184 1,0 8-124-16,0-8 112 16,-1 4-116-16,6-5 24 15,14 1-68-15,6 0-16 16,-1 4-16-16,5-5 0 15,0 10-8-15,0-5 16 16,0 0-12-16,5 0 16 16,-10 0-16-16,-10 0-240 15,1 0 124-15</inkml:trace>
          <inkml:trace contextRef="#ctx0" brushRef="#br0" timeOffset="471728.1648">10864 11101 652 0,'-10'-8'244'0,"10"8"-192"0,10-9-12 15,4 9 136-15,-4 0-104 16,14-4 60-16,10-9-76 15,0 8-8-15,24 1-28 16,1 0-12-16,-11 4-4 0,11 0-480 16</inkml:trace>
          <inkml:trace contextRef="#ctx0" brushRef="#br0" timeOffset="470986.0763">10198 10682 364 0,'-24'87'132'0,"24"-87"-100"0,-15 108-12 0,5-61 124 15,1 1-84-15,4-1 108 16,-5-8-96-16,-5 0 40 15,6-13-64-15,4-5 44 0,-5-8-52 16,10-8 32-16,-10-14-40 0,10-4 8 16,10-9-24-16,5-12-16 15,4-22-4-15,10 0 12 16,15 4-4-16,5 0-28 16,14 9 12-16,-5 13-32 15,0 8 28-15,-4 13 4 16,-15 5 12-16,-10 4-20 15,-5 4 12-15,-9-4 32 16,-6 0-16-16,-9 0 8 16,-4-4-8-16,-1 0-524 15</inkml:trace>
          <inkml:trace contextRef="#ctx0" brushRef="#br0" timeOffset="469260.3813">7691 10976 612 0,'-24'-9'228'0,"24"9"-180"0,24 9-12 0,-9 0 44 16,9-9-52-16,10 0 52 15,10 0-48-15,14-5 4 16,5-3-24-16</inkml:trace>
          <inkml:trace contextRef="#ctx0" brushRef="#br0" timeOffset="469110.238">7803 10769 528 0,'-20'-18'196'0,"20"18"-152"0,10-4-12 15,-5 0 104-15,5-1-80 16,4-3 32-16,10-1-52 15,1-4-12 1,9 9-16-16,9-5-8 16,-4 9 4-16,10 9-412 0,-15-1 224 15</inkml:trace>
          <inkml:trace contextRef="#ctx0" brushRef="#br0" timeOffset="470326.2726">9173 10605 364 0,'24'-22'132'0,"-24"22"-100"0,10-26-12 0,-5 13 132 16,-5 4-88-16,0-12 52 15,0 8-68-15,-10-9 20 16,0 5-40-16,-19-5-8 15,5 9-12-15,-30 0-16 16,1 9 4-16,-30 4-16 16,1 13 12-16,14 4 20 15,9 5-4-15,21 4-12 16,4 4 0-16,9 5 40 0,25-1-24 16,15 1 0-16,19-9-8 15,14-9-32 1,-4 5 16-16,29-5-240 15,0 0 136-15,-15 5-136 16,-4 4 144-16,-25 17 16 16,-10 4 56-16,-29 22 68 15,1 0-16-15,-35 44 136 16,0 3-84-16,-14 31-32 0,0-22-20 16,-1-21 52-16,6-13-36 15,0-18 156-15,4-12-108 16,-4-22 48-16,-1-5-80 15,-4-25 44-15,-1-9-52 16,1-22 112-16,14-8-84 0,15-13-16 16,29-22-32-16,15-13 36 15,29-8-28-15,4 8 4 16,35-4-20-16,24 9-16 0,9 8 0 16,-9 17 12-16,-5 14-4 15,-14-1-4-15,-11 5 4 16,-13 13-252-16,-6-9 136 15</inkml:trace>
          <inkml:trace contextRef="#ctx0" brushRef="#br0" timeOffset="470611.5277">10130 10345 416 0,'5'-26'152'0,"-5"26"-116"0,0-34-12 0,-5 21 4 16,0 9-20-16,-10-9 32 15,1 8-24-15,-20 5 40 16,5 5-32-16,-34 12 92 16,-1 5-64-16,-38 29 128 15,15 1-104-15,-10 43 52 16,14 5-72-16,15 25 36 0,29-9-52 15,5-21 24-15,34-8-36 16,0-9 8-16,34-9-20 16,25-18-24-16,23-12 0 0,1-8-532 15,-5-10 292-15</inkml:trace>
          <inkml:trace contextRef="#ctx0" brushRef="#br0" timeOffset="473314.0006">9945 10345 320 0,'-5'13'120'0,"1"-8"-96"0,-6 12-4 16,10 0 148-16,-10 9-96 15,-4 26 76-15,-6 34-84 16,-4 22 60-16,0 0-68 16,-1-4 24-16,1 4-48 15,9 0 0-15,6 13-20 0,-6-13 20 16,5-13-20-16,-4-9 40 16,-6-12-28-16,6-18 12 15,4-22-20-15,-5 1-344 16,1-14 180-16,-6 1-400 15</inkml:trace>
        </inkml:traceGroup>
        <inkml:traceGroup>
          <inkml:annotationXML>
            <emma:emma xmlns:emma="http://www.w3.org/2003/04/emma" version="1.0">
              <emma:interpretation id="{A183A271-265B-4D00-865C-60B13B415C4B}" emma:medium="tactile" emma:mode="ink">
                <msink:context xmlns:msink="http://schemas.microsoft.com/ink/2010/main" type="inkWord" rotatedBoundingBox="13992,10977 16310,11081 16240,12656 13921,12552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87126.3238">13395 11084 312 0,'-15'0'112'0,"15"0"-84"0,-10 0-12 16,10 0 188-16,0 0-116 16,-9 0 124-16,9 0-124 15,0 0 28-15,0 0-72 16,9 0 12-16,1 0-36 0,14 0 0 16,10 9-12-16,5-9 4 15,5 8-8-15,-5-8 8 16,5 9-8-16,4-9 16 15,-14-5-12-15,5 10-84 16,-10-5 44-16,-4 0-124 16,-11 8 92-16,1-3-412 15,-6 12 264 1,16 9-16-16</inkml:trace>
          <inkml:trace contextRef="#ctx0" brushRef="#br0" timeOffset="486705.8481">13390 10773 208 0,'5'-4'76'0,"-5"8"-60"0,9-8-4 0,-9 4 136 16,10 4-84-16,5-4 88 15,-1 0-88-15,-4-4 48 0,9 4-68 16,-4 8 40-16,4-3-48 15,1 3-12-15,4 1-12 16,5-1 8-16,1 1-12 0,4 4-4 16,0-9 0-16,-5 5 12 15,0 0-8-15,0-1-20 16,-10 1 4-16,1-5 20 16,-6 1-4-16,-4-1 16 15,-10-4-16-15,0 0 4 16,0 0-4-16,0 4-140 15,0-4 76-15,0 9-272 16</inkml:trace>
          <inkml:trace contextRef="#ctx0" brushRef="#br0" timeOffset="472114.1215">11583 10846 444 0,'-10'44'164'0,"10"-10"-124"0,-10 22-16 0,5-30 112 16,0 4-80-16,1 9 32 15,4-4-52-15,0-1 20 16,0-3-28-16,0-10 72 0,0-8-56 15,0-4 68-15,-5-14-64 16,-5-3-8-16,0-9-24 0,10-5-12 16,0-8 0-16,0-13 4 15,0-5-4-15,5 0-12 16,10 1 4-16,-1 8-4 16,11 9 0-16,9 4 8 15,9 4 0-15,-4 9 8 16,10 5-4-16,-6 3 8 15,-9 5-8-15,-4 0-64 16,-11 0 32-16,-4 0-488 16,-15 0 280-1,-5 0-128-15</inkml:trace>
          <inkml:trace contextRef="#ctx0" brushRef="#br0" timeOffset="472313.7442">11651 10462 632 0,'-5'-26'236'0,"0"26"-184"0,10-4-16 0,4-1 88 16,6 1-76-16,4-5 24 16,6 5-40-16,18 4-20 15,-4 0-8-15,0 9-148 0,-5-5 80 16,-5 5-508-1</inkml:trace>
          <inkml:trace contextRef="#ctx0" brushRef="#br0" timeOffset="472489.2068">12243 10393 624 0,'-14'13'228'0,"9"-5"-176"15,-10 14-16-15,10-9-8 0,1 17-24 16,-1 13 8-16,0 14-8 16,-5 3-256-16,0 5 136 15,-14 4-236-15</inkml:trace>
          <inkml:trace contextRef="#ctx0" brushRef="#br0" timeOffset="473915.8277">12263 10406 416 0,'9'-13'152'0,"-13"13"-116"0,-1 0-12 0,5 0 64 16,0 0-52 0,5 26 76-16,-5 8 4 15,0 22-60-15,-5 27-12 16,5 12-28-16,-10 4 24 0,10-13-24 15,-5-4 20-15,-5-4-20 16,-9 4 52-16,4-4-36 16,6-9-8-16,-6-4-12 15,-4-13 16-15,14-14-16 0,-5-7 4 16,0-14-8-16,10-13-288 16,-4-12 152-16,4-5-432 15</inkml:trace>
          <inkml:trace contextRef="#ctx0" brushRef="#br0" timeOffset="474244.5166">12676 10164 652 0,'48'-4'244'0,"-14"12"-192"0,25 27-12 0,-25-9 120 16,0 13-96-16,4 21 88 16,-4 31-88-16,0 43 48 15,-14 13-68-15,-15-18 4 0,-15 5-28 16,-24 4 24-16,-29 0-28 15,-39-12 40-15,-29-18-32 16,24-18-12-16,-5-25-8 16,15-26-260-16,0-9 140 15,14-13-684 1</inkml:trace>
        </inkml:traceGroup>
        <inkml:traceGroup>
          <inkml:annotationXML>
            <emma:emma xmlns:emma="http://www.w3.org/2003/04/emma" version="1.0">
              <emma:interpretation id="{50494D7C-A37E-4397-903A-DD932765F6F4}" emma:medium="tactile" emma:mode="ink">
                <msink:context xmlns:msink="http://schemas.microsoft.com/ink/2010/main" type="inkWord" rotatedBoundingBox="17380,10946 20897,11103 20812,12983 17295,12825">
                  <msink:destinationLink direction="with" ref="{3A3D446D-ED57-4C99-94B8-25D6F1FC7F82}"/>
                </msink:context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89622.6304">16266 11131 600 0,'-24'31'224'0,"19"12"-176"0,-15 47-12 0,20-29 60 15,-9 17-60-15,9 4 100 16,-10-9-76-16,5-8 0 15,0 0-40-15,0-9 4 0,-4 0-12 16,-1-4 36-16,-5-9-24 0,1-13-12 16,4 0-8-16,0-8-200 15,1-18 108-15</inkml:trace>
          <inkml:trace contextRef="#ctx0" brushRef="#br0" timeOffset="489963.9167">16606 11403 684 0,'10'26'252'0,"0"13"-192"0,-10 22-20 16,0-22 12-16,4 8-36 15,1 1 84-15,0-10-56 16,0-3 24-16,-5-5-40 15,0-8 8-15,0-9-20 0,0-9 80 0,-5-4-52 16,0 0-12-16,0-13-20 16,5-17 8-16,-4-13-12 15,4-13-64-15,9-18 28 16,11 5-4-16,-1 9 16 16,5 12-48-16,10 9 32 15,0 13 8-15,5 9 12 16,-5 8 12-16,0 9 0 15,-9 9-220-15,-1 0 120 16,-9 4-472 0</inkml:trace>
          <inkml:trace contextRef="#ctx0" brushRef="#br0" timeOffset="490133.1619">16805 11175 728 0,'20'-13'268'0,"-6"8"-208"0,25-3-16 16,-5 3 0-16,10 1-32 15,5 4-12-15,19 4-4 16,-20 9-620-16</inkml:trace>
          <inkml:trace contextRef="#ctx0" brushRef="#br0" timeOffset="490342.6435">17005 11762 780 0,'-5'-17'288'0,"19"17"-224"0,35-18-20 0,-15 18-20 15,10 0-24-15,4-4-12 16,-4-5 8-16,9-4-384 16</inkml:trace>
          <inkml:trace contextRef="#ctx0" brushRef="#br0" timeOffset="490671.0255">17631 11421 632 0,'0'-5'236'0,"10"27"-184"0,0 17-16 16,4-13-44-16,-14 13-4 15,5 0 84-15,0-1-40 16,0-3 36-16,-5-5-40 16,5 0 8-16,-5-8-20 0,-5-5 72 15,0-8-52-15,-5 0 40 16,5-9-44-16,1-9 0 15,-1 0-20-15,5-12-16 16,0-18 0-16,5-9-4 0,4-4 0 16,11 1-28-16,4 3 20 15,10 9-12-15,5 5 16 16,5 21-8-16,4 0 8 16,-9 8-72-16,5 5 48 15,-10 9-392 1</inkml:trace>
          <inkml:trace contextRef="#ctx0" brushRef="#br0" timeOffset="490882.0857">17772 11149 664 0,'0'-18'244'0,"10"18"-188"0,9-4-16 15,-4 4 68-15,-1 0-68 16,6 0 28-16,-6 4-40 16,11 5-80-16,-1 0 28 15,0-1-580-15,10 10 328 16,-14 12 80-16</inkml:trace>
          <inkml:trace contextRef="#ctx0" brushRef="#br0" timeOffset="491044.5625">18175 11110 664 0,'-4'0'244'0,"8"4"-188"0,-4 5-16 0,0-1 4 16,0 10-32-16,0 3 24 16,0 9-24-16,0 9-48 15,15 5 20-15,-15-6-348 16</inkml:trace>
          <inkml:trace contextRef="#ctx0" brushRef="#br0" timeOffset="488583.9597">15110 11170 364 0,'-44'-17'132'0,"29"17"-100"0,-9 0-12 0,5 0 184 0,4 0-116 16,-9 9 36-16,4-1-76 15,-4 10 44-15,10 16-56 16,4 5 36-16,29 8-40 0,6 10 16 16,13-10-28-16,16 1 8 15,-6-1-16-15,1-17 20 16,19-12-20-16,5-10-32 15,10-3 12-15,14-5-228 16,-15-5 128-16</inkml:trace>
          <inkml:trace contextRef="#ctx0" brushRef="#br0" timeOffset="488810.9517">15275 11157 528 0,'-15'-8'196'0,"6"16"-152"0,-11 27-12 0,20-5 60 16,-5 26-56-16,-4 18 56 16,9 3-52-16,-10 1 40 15,10-9-44-15,0-4 0 0,0-18-24 16,0-3 20-16,0-10-20 16,0-4-48-16,5-12 20 15,0-10-304 1,4-8 176-16,6-4-284 15</inkml:trace>
          <inkml:trace contextRef="#ctx0" brushRef="#br0" timeOffset="488991.2862">15532 11196 780 0,'15'-8'288'0,"29"12"-224"0,29 4-20 15,-25 1-4-15,1 4-32 16,9-4 4-16,0-1-4 15,-4 1 12-15,-1-5-12 16,-9-4-172-16,-10 0 92 0,-10-4-248 16,-14 0 180-1,-20 4-188-15</inkml:trace>
          <inkml:trace contextRef="#ctx0" brushRef="#br0" timeOffset="489267.6871">15761 11252 548 0,'-5'13'204'0,"-5"22"-156"0,-14 38-16 0,14-25 80 15,5 8-68-15,-14 0 24 16,4 0-36-16,1-8 40 16,4-5-40-16,0-9 4 0,1-8-24 15,-1-4-44-15,5-9 20 16,0-5-236-16,5-8 136 15,0-4-356 1</inkml:trace>
          <inkml:trace contextRef="#ctx0" brushRef="#br0" timeOffset="489382.9938">15853 11429 808 0,'-14'-8'300'0,"14"47"-232"0,4 30-20 16,-4-30 20-16,-4 4-48 15,4 4 24-15,4-4-24 16,-4-4-8-16,0 0-8 16,0-4-76-16,0-5 40 0,0-8-296 15,0-10 184-15</inkml:trace>
          <inkml:trace contextRef="#ctx0" brushRef="#br0" timeOffset="487819.3797">16198 10181 268 0,'10'-39'100'0,"-5"35"-76"0,4 0-8 16,-9 4 24-16,0 0-24 15,0 17 196-15,0 18-116 16,0 3 12-16,-5 6-64 16,1 16-4-16,-1 9-24 15,0 13-24-15,0 0 0 0,-10-4-156 16,-4-9 92-16,-5-13-332 15</inkml:trace>
          <inkml:trace contextRef="#ctx0" brushRef="#br0" timeOffset="491379.4517">18394 11131 684 0,'-10'-17'252'0,"20"21"-192"0,0 1-20 16,4 3 12-16,-14 10-36 15,0 3 108-15,0 40-68 16,0 25 20-16,0 18-44 16,-14-5 40-16,4 0-40 0,-5 1-120 15,1 8 44-15,-10 4-196 16,9-4 136-16</inkml:trace>
        </inkml:traceGroup>
      </inkml:traceGroup>
      <inkml:traceGroup>
        <inkml:annotationXML>
          <emma:emma xmlns:emma="http://www.w3.org/2003/04/emma" version="1.0">
            <emma:interpretation id="{49BB2D04-4BCB-47D5-8683-E9A458588A6A}" emma:medium="tactile" emma:mode="ink">
              <msink:context xmlns:msink="http://schemas.microsoft.com/ink/2010/main" type="line" rotatedBoundingBox="6738,12722 19236,12992 19194,14946 6696,14677">
                <msink:destinationLink direction="with" ref="{B7634476-7A99-46CD-BD8E-45F5D368AAD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882CA2-08D8-4394-95BA-134A75F100E8}" emma:medium="tactile" emma:mode="ink">
                <msink:context xmlns:msink="http://schemas.microsoft.com/ink/2010/main" type="inkWord" rotatedBoundingBox="6738,12722 8857,12768 8815,14722 6696,14677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508805.4428">4314 12207 332 0,'5'-9'120'0,"0"9"-92"0,5-13-8 0,4 4 80 16,-4 1-60-16,5-1 60 15,4 1-56-15,-4 3 40 16,4-3-48-16,1-1 0 15,9 9-24-15,5 9-16 0,5-9 0 16,9 13 4-16,6-9 0 16,-6 5 16-16,11-5-8 15,-1 0 4-15,0 0-4 16,5 1 4-16,-4-1-8 0,-1 0 8 16,-14-4-8-16,-15 0-12 31,5 0 4-31,-10 0-16 0,0 0 12 15,-14-4 40-15,0 4-20 16,-10 0-20-16,0 0 4 16,-10 4-16-16,0 1 8 0,5 3-8 15,-4 1 8-15,-1 0 8 16,-5 4 4-16,-9 4 0 16,5 4 0-16,-6 5-20 15,1 9 12-15,-10-1 12 16,10 10 0-16,0-1 24 15,-10 0-16-15,9 9-4 16,11 4-4-16,-6 9 20 16,-4 0-12-16,9-5-4 15,-9-8-4-15,5-9 12 0,-6-8-8 16,1-5 24-16,-10-13-20 16,10-13 32-16,-10-17-28 15,-5-8 12-15,0-18-16 16,-5-9 56-16,10-3-40 15,0-1 16-15,0 4-28 16,5 5 28-16,-5 0-28 16,10 4 20-16,0-4-20 15,4 0-8-15,6 8-4 16,4 1-24-16,15-1 12 16,9 9-68-16,6 5 44 0,9 12-268 15,10 0 164-15,9 18-372 16</inkml:trace>
          <inkml:trace contextRef="#ctx0" brushRef="#br0" timeOffset="509136.5051">5427 11878 340 0,'15'5'128'0,"4"-1"-100"0,-4 5-8 16,-1-1-8-16,10 5-12 16,-4 0-20-16,-6 9 12 15,6 4 12-15,-6 8 0 0,-14-3 8 16,0-1-8-16,-9 0 76 16,-6 0-44-16,-9-8 128 15,-10-5-92-15,10-4 80 16,-1 0-88-16,16 0-16 15,-1 0-28-15,20-4 20 0,9-1-24 16,10-8 12-16,0 5-16 16,0-1-96-16,5 0 48 15,0 9-332 1,5 4 204-16,-5 5-184 16</inkml:trace>
          <inkml:trace contextRef="#ctx0" brushRef="#br0" timeOffset="509962.1612">6277 12647 300 0,'34'-13'112'0,"-24"9"-88"0,5-9-8 0,-6 9 100 15,6-9-68-15,-5 0 68 0,4 0-64 16,6-5 16-16,-16-3-40 15,6-1 0-15,-20 1-16 16,6-5-8-16,-16 9 0 0,-4-1 40 16,-10 5-24-16,5 9 36 15,-15 13-32-15,-5-1 12 16,15 10-20-16,0 3 0 16,20 1-8-16,4 4 12 15,20 4-12-15,4-4 4 16,11 4-4-16,4 0-112 15,-5 0 56-15,0 5-184 16,-9-5 132 0,-5 18-256-16,-20 12 204 15,0 14 24-15,-14-5 436 32,-98 168-160-32,16-51 4 15,33-44-92-15,14-29 80 16,11-31-80-16,4-30 132 15,10-18-108-15,5-21 64 16,5-26-84-16,4-30-16 0,10-35-32 16,6-17-4-16,8 0-4 15,6-4-40-15,39-13 16 16,9-9-12-16,15 4 16 16,19 18-28-16,-9 17 24 15,-20 13 16-15,5 21 0 0,-19 9 0 16,-1 9 4-16,-4 4-76 15,-5 9 40-15,-5 4-188 16,0 9 120-16</inkml:trace>
        </inkml:traceGroup>
        <inkml:traceGroup>
          <inkml:annotationXML>
            <emma:emma xmlns:emma="http://www.w3.org/2003/04/emma" version="1.0">
              <emma:interpretation id="{5A4C659E-9E73-4346-8E39-D4C00CB76941}" emma:medium="tactile" emma:mode="ink">
                <msink:context xmlns:msink="http://schemas.microsoft.com/ink/2010/main" type="inkWord" rotatedBoundingBox="9397,13001 10449,13024 10428,14010 9376,13987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11675.6524">7958 12798 340 0,'5'-21'128'0,"0"25"-100"0,9 0-8 16,-9 5 176-16,0 4-112 15,0 9 64-15,5 12-88 16,-10 14-16-16,-5-1-28 16,0 1-20-16,-10-5 0 0,1-4-148 15,-1-9 84-15,-4-8-360 16</inkml:trace>
          <inkml:trace contextRef="#ctx0" brushRef="#br0" timeOffset="510246.4814">7215 12172 288 0,'-20'-34'108'0,"30"34"-84"0,-10 0-4 16,-10 4-32-16,6 5 4 16,-6 4 128-16,0 17-68 0,-4 9 132 15,-6 17-104-15,-4 4 68 16,0 1-88-16,-1-5 40 15,1 4-60-15,0 5 16 0,4 8-36 16,6 1 8-16,4-1-16 16,-5-4-16-16,15-12 0 15,-4-14-208-15,8-9 116 16</inkml:trace>
          <inkml:trace contextRef="#ctx0" brushRef="#br0" timeOffset="510532.4868">7526 12487 664 0,'-15'0'244'0,"25"13"-188"0,-5 5-16 16,-10-1-12-16,-5 0-24 16,10 0-4-16,-9 1 4 15,9-1 4-15,-5-4-4 16,5-9 52-16,0-4-32 0,5 0 0 15,4-8-16-15,6-5-8 16,-5 0 4-16,14-5-68 16,0-3 36-16,5-1 12 15,10 1 12-15,-5 3-8 16,0 1 8-16,-5 13 4 16,5-1 0-16,-5 1-108 15,-4 4 60-15</inkml:trace>
          <inkml:trace contextRef="#ctx0" brushRef="#br0" timeOffset="510700.3232">7759 12254 352 0,'10'-39'132'0,"14"35"-104"0,10 4-8 0,-19 4 0 15,9 9-16-15,5-4-300 16</inkml:trace>
        </inkml:traceGroup>
        <inkml:traceGroup>
          <inkml:annotationXML>
            <emma:emma xmlns:emma="http://www.w3.org/2003/04/emma" version="1.0">
              <emma:interpretation id="{796F986C-0A81-40D0-800B-DEE3A9E4F518}" emma:medium="tactile" emma:mode="ink">
                <msink:context xmlns:msink="http://schemas.microsoft.com/ink/2010/main" type="inkWord" rotatedBoundingBox="10953,13087 12915,13129 12895,14077 10933,14034"/>
              </emma:interpretation>
              <emma:one-of disjunction-type="recognition" id="oneOf31">
                <emma:interpretation id="interp39" emma:lang="" emma:confidence="0">
                  <emma:literal>"-Orr-re',</emma:literal>
                </emma:interpretation>
                <emma:interpretation id="interp40" emma:lang="" emma:confidence="0">
                  <emma:literal>= -oar-re',</emma:literal>
                </emma:interpretation>
                <emma:interpretation id="interp41" emma:lang="" emma:confidence="0">
                  <emma:literal>= -Orr-re',</emma:literal>
                </emma:interpretation>
                <emma:interpretation id="interp42" emma:lang="" emma:confidence="0">
                  <emma:literal>"-Orr-i's</emma:literal>
                </emma:interpretation>
                <emma:interpretation id="interp43" emma:lang="" emma:confidence="0">
                  <emma:literal>= -Orr-i's</emma:literal>
                </emma:interpretation>
              </emma:one-of>
            </emma:emma>
          </inkml:annotationXML>
          <inkml:trace contextRef="#ctx0" brushRef="#br0" timeOffset="512963.7342">10106 12764 632 0,'9'-30'236'0,"20"12"-184"0,15 5-16 16,-15 5 80-16,15-1-72 15,5 9-20-15,4-9-12 16,-4 18-164-16,-10 0 84 0,-10 12-448 16</inkml:trace>
          <inkml:trace contextRef="#ctx0" brushRef="#br0" timeOffset="512981.7826">10101 12915 820 0,'43'0'304'0,"11"0"-236"0,29 0-20 0,-30 0-228 16,15 9 88-16,0 12-448 15</inkml:trace>
          <inkml:trace contextRef="#ctx0" brushRef="#br0" timeOffset="511988.2458">8536 12582 488 0,'15'0'180'0,"-15"22"-140"0,0 8-12 0,0-12-24 16,0 7-8-16,0 6 28 16,-5 3-12-16,5-4-4 0,0-4-4 15,-10-8 56-15,5-5-32 16,1-13-12-16,-1-9-8 16,0-8-8-16,5-9 0 15,0-4 8-15,0-1-4 0,10 1-28 16,9 4 12-16,1 5 24 15,9 3-8-15,10 5 64 16,4-4-40-16,6 8-12 16,-5 5-8-16,-6 0-96 15,-4 4 48-15</inkml:trace>
          <inkml:trace contextRef="#ctx0" brushRef="#br0" timeOffset="512171.3712">8658 12427 488 0,'24'-17'180'0,"0"17"-140"0,15 0-12 0,-19 4 4 16,4 9-24-16,5-4-204 15,-5 4 104-15,6 4-184 16</inkml:trace>
          <inkml:trace contextRef="#ctx0" brushRef="#br0" timeOffset="512574.1045">9566 12241 704 0,'88'74'264'0,"-54"-27"-208"0,-10 14-12 0,-14-31 64 15,-5 4-68-15,-15 14 16 16,-14 21-32-16,-25 13 12 16,-19 9-20-16,0-1-60 0,0-8 20 15,0-12-112-15,-10-19 76 16,1-7-292-1,4-10 196-15,9-4-176 16</inkml:trace>
          <inkml:trace contextRef="#ctx0" brushRef="#br0" timeOffset="512304.4477">9114 12259 592 0,'5'8'220'0,"0"5"-172"0,5 17-12 0,-10-12-12 0,0 3-20 16,0 5-476-16</inkml:trace>
        </inkml:traceGroup>
        <inkml:traceGroup>
          <inkml:annotationXML>
            <emma:emma xmlns:emma="http://www.w3.org/2003/04/emma" version="1.0">
              <emma:interpretation id="{F940438B-8340-4369-81EF-8430BD98058F}" emma:medium="tactile" emma:mode="ink">
                <msink:context xmlns:msink="http://schemas.microsoft.com/ink/2010/main" type="inkWord" rotatedBoundingBox="13791,13550 14169,13558 14168,13606 13789,13598"/>
              </emma:interpretation>
            </emma:emma>
          </inkml:annotationXML>
          <inkml:trace contextRef="#ctx0" brushRef="#br0" timeOffset="513193.084">11364 12729 820 0,'29'-30'304'0,"0"30"-236"0,25-9-20 15,-25 9-24-15,5-4-24 16,19 4-452-16,20 9 248 15,5 8-156-15</inkml:trace>
        </inkml:traceGroup>
        <inkml:traceGroup>
          <inkml:annotationXML>
            <emma:emma xmlns:emma="http://www.w3.org/2003/04/emma" version="1.0">
              <emma:interpretation id="{B9D3485F-E850-444B-AA29-680B527D285D}" emma:medium="tactile" emma:mode="ink">
                <msink:context xmlns:msink="http://schemas.microsoft.com/ink/2010/main" type="inkWord" rotatedBoundingBox="14799,13042 17321,13096 17299,14113 14777,14058"/>
              </emma:interpretation>
            </emma:emma>
          </inkml:annotationXML>
          <inkml:trace contextRef="#ctx0" brushRef="#br0" timeOffset="513625.2643">12627 12561 236 0,'-58'-5'88'0,"24"14"-68"0,-20 0-4 0,30 4 220 0,0 4-132 15,-5 9 116-15,4 17-128 16,11 13 24-16,9 5-72 15,10-1 20-15,14-4-36 16,15-13 8-16,15-8-20 0,4-13 28 16,6-14-28-16,-6-16-48 15,-4-23 16-15,-11-16-8 16,-8-27 16-16,-11 5 16 16,-9 0-4-16,-15-8 8 15,-5-14-8-15,0 0-28 16,6 9 12-16,8 22 4 15,21 12 8-15,14 27-20 16,9 12 12-16,10 26 4 16,20 18 4-16,15 8-124 0,9 4 68 15,-10 1-532 1</inkml:trace>
          <inkml:trace contextRef="#ctx0" brushRef="#br0" timeOffset="514092.7763">13745 12414 260 0,'-15'-9'96'0,"15"9"-76"0,0 0-4 16,-15 13 112 0,-4 5 116-16,-5-1-128 15,-15 9 68-15,-15 8-112 16,-4 14 44-16,0 30-72 16,9 17-4-16,10 0-24 0,10 0-4 15,15-13-4-15,9-18 28 16,14-12-20-16,11-13-156 15,9-9 76-15,10-8-364 16</inkml:trace>
          <inkml:trace contextRef="#ctx0" brushRef="#br0" timeOffset="514257.2124">13919 12556 696 0,'-14'22'256'0,"9"-5"-196"0,-5 22-20 0,5-4 4 16,1 4-32-16,-1 0 32 15,0 4-28-15,5-13 64 16,0 0-44-16,5-8 0 0,4-18-20 16,1-13 16-16,0-16-20 0,4-6-12 15,6-8-4-15,4-12-32 16,5 12 20-16,10 4-28 15,10-4 24-15,4 13 28 16,1 13-4-16,-6 0 8 16,-4 9-4-16,-10 4 4 15,-5 13-8-15,-5-9-312 16,-9 5 172-16</inkml:trace>
          <inkml:trace contextRef="#ctx0" brushRef="#br0" timeOffset="514422.1512">14274 12259 612 0,'29'-44'228'0,"-4"49"-180"0,18-1-12 0,-18 5-16 16,-1 8-20-16,0 4-108 15</inkml:trace>
          <inkml:trace contextRef="#ctx0" brushRef="#br0" timeOffset="514590.6001">14478 12906 488 0,'10'-21'180'0,"14"34"-140"0,20 0-12 0,-10-5 4 0,24-8-24 15,15-4 24-15,10 0-20 16,-6-1-268-16</inkml:trace>
        </inkml:traceGroup>
        <inkml:traceGroup>
          <inkml:annotationXML>
            <emma:emma xmlns:emma="http://www.w3.org/2003/04/emma" version="1.0">
              <emma:interpretation id="{E5503804-979B-462D-8921-CF2C93B14963}" emma:medium="tactile" emma:mode="ink">
                <msink:context xmlns:msink="http://schemas.microsoft.com/ink/2010/main" type="inkWord" rotatedBoundingBox="18161,13284 19230,13307 19214,14045 18145,14022"/>
              </emma:interpretation>
            </emma:emma>
          </inkml:annotationXML>
          <inkml:trace contextRef="#ctx0" brushRef="#br0" timeOffset="514872.3495">15853 12785 384 0,'5'18'140'0,"-10"16"-108"0,0 22-8 16,0-25 48-16,5-1-44 15,-14 4 76-15,4-3-56 0,0-6 20 16,-4 1-40-16,-1-13 28 16,-4-8-32-16,-1-5 4 0,6-9-16 15,9-13 12-15,5-16-16 16,5-14 4-16,4-9-4 15,6 1-8-15,4 8 4 16,6 9-16-16,4 8 8 16,-5 9-24-16,5 13 16 15,-4 5-48-15,-1-1 32 16</inkml:trace>
          <inkml:trace contextRef="#ctx0" brushRef="#br0" timeOffset="515071.8799">15902 12513 364 0,'9'9'132'0,"11"-9"-100"0,4 4-12 15,-9 1 36-15,-1-1-36 16,1 0 8-16,4 1-16 15,1-1-368-15</inkml:trace>
          <inkml:trace contextRef="#ctx0" brushRef="#br0" timeOffset="515224.7862">16256 12431 632 0,'0'-4'236'0,"10"13"-184"0,-5 12-16 0,-5-12-28 15,0 4-12-15,0 4 28 16,0 0-12-16,0 1-548 16</inkml:trace>
          <inkml:trace contextRef="#ctx0" brushRef="#br0" timeOffset="515445.3721">16728 12556 600 0,'24'26'224'0,"-5"-4"-176"0,-4 26-12 0,-5-14 0 0,-10 22-28 16,0 13 4-16,-10 0-4 15,-14 5 36-15,-20-5-20 16,-10-13-288-16,-33-13 144 15,-10 5-252-15</inkml:trace>
        </inkml:traceGroup>
      </inkml:traceGroup>
    </inkml:traceGroup>
    <inkml:traceGroup>
      <inkml:annotationXML>
        <emma:emma xmlns:emma="http://www.w3.org/2003/04/emma" version="1.0">
          <emma:interpretation id="{22F9C842-AC7B-4982-A38E-92C52D71550A}" emma:medium="tactile" emma:mode="ink">
            <msink:context xmlns:msink="http://schemas.microsoft.com/ink/2010/main" type="paragraph" rotatedBoundingBox="2314,14817 22374,14116 22460,16591 2401,172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A59222-3144-4AF9-BC2E-D81485C5EB0C}" emma:medium="tactile" emma:mode="ink">
              <msink:context xmlns:msink="http://schemas.microsoft.com/ink/2010/main" type="line" rotatedBoundingBox="2314,14817 22374,14116 22440,15998 2380,16699"/>
            </emma:interpretation>
          </emma:emma>
        </inkml:annotationXML>
        <inkml:traceGroup>
          <inkml:annotationXML>
            <emma:emma xmlns:emma="http://www.w3.org/2003/04/emma" version="1.0">
              <emma:interpretation id="{8450B5FB-5572-48FD-ACDF-12AAD70BEBE5}" emma:medium="tactile" emma:mode="ink">
                <msink:context xmlns:msink="http://schemas.microsoft.com/ink/2010/main" type="inkWord" rotatedBoundingBox="2318,14913 4915,14822 4978,16608 2380,16699">
                  <msink:destinationLink direction="to" ref="{80F1ECA4-69DD-4AD9-B41C-B871824CB737}"/>
                </msink:context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535620.1714">1837 13995 176 0,'-15'-18'64'0,"5"23"-48"0,1-1-8 16,-1 0 120-16,-10 5-72 0,-4 4 104 15,-10 4-96-15,-10 13 76 16,-9 22-80-16,-5 22 64 16,-1 16-68-16,6 5 76 15,4-4-76-15,6-9-44 0,9-9-12 16,4 1 12-16,16-9-4 15,4-5 24-15,5-4-20 16,5-4 4-16,5-4-8 16,19-10-316-16,-14-12 172 15,15-4-372-15</inkml:trace>
          <inkml:trace contextRef="#ctx0" brushRef="#br0" timeOffset="535968.7053">1866 14470 340 0,'5'-22'128'0,"-5"35"-100"0,0 17-8 15,0-4 80-15,-5 9-60 16,-5 8 72-16,10 4-64 16,-5-8-8-16,0-4-24 15,0-5 24-15,5-8-24 16,0-1 48-16,0-8-36 0,0-13 28 15,0-4-28-15,10-5-16 16,-5-8-8-16,10-9 4 16,-6-13-4-16,6-4-80 0,-5 4 40 15,19 0-4 1,-5 9 24-16,10 4 4 0,0 13 4 16,-5 9 8-16,10 4 0 15,0 4-256 1</inkml:trace>
          <inkml:trace contextRef="#ctx0" brushRef="#br0" timeOffset="536093.0434">2157 14107 424 0,'49'-17'156'0,"-1"12"-120"0,25 5-8 15,-34 0 8-15</inkml:trace>
          <inkml:trace contextRef="#ctx0" brushRef="#br0" timeOffset="535244.2286">588 14901 464 0,'-83'117'176'0,"54"-5"-140"0,-10 35-8 16,25-73 20-16,-1-1-32 16,-4 9 32-16,-1 0-32 15,1-17 84 1,4 4-56-16,-14-21 56 0,-5-18-56 15,-9-9 48-15,-11-29-52 0,1-27-12 16,-1-12-16 0,6-18 0-16,9 4-8 0,10-8-12 0,19 0 4 15,29-9-4-15,35-8 0 16,23 0 44-16,6 8-24 16,9 9 8-16,1 4-12 15,4 18-8-15,5 8 4 16,-10 9-4-16,-4 8 0 15,-20 5 32-15,-10 4-16 16,-19 4-4-16,-5 0-8 16,-10 1-428-16,-9 8 232 15,-10 8-276-15</inkml:trace>
          <inkml:trace contextRef="#ctx0" brushRef="#br0" timeOffset="534944.1514">797 14699 236 0,'24'-13'88'0,"-4"4"-68"0,-6-8-4 0,1 8 88 15,-5-4-60-15,9-4-28 16,0-5-12-16,-4-8 4 16,-5 0-4-16,-5-9 24 15,-10 0-16-15,-5-4-20 16,-24 0 0-16,-5 8 20 15,-14 9-4-15,-1 9 24 16,-4 13-20-16,0 12 92 16,9 14-56-16,10 4 20 15,10 8-36-15,5 5-12 0,14 0-12 16,10 0 4-16,15-5-8 0,14-3 16 16,10-10-12-16,14-4-28 15,5-4 8-15,-9 0-304 16,-15-4 176-1,-10 0-132-15</inkml:trace>
          <inkml:trace contextRef="#ctx0" brushRef="#br0" timeOffset="537769.4223">2483 14811 280 0,'14'0'104'0,"-9"0"-84"0,0 8 0 15,5 14 108 1,-5 13 0-16,-5 3-64 15,-5 10 12-15,0-1-48 16,-5 1 44-16,10-9-40 16,-9 0 20-16,-1-18-32 15,-5 5 28-15,10-13-32 0,1-13 32 16,-1-13-32-16,-5-13-356 16</inkml:trace>
        </inkml:traceGroup>
        <inkml:traceGroup>
          <inkml:annotationXML>
            <emma:emma xmlns:emma="http://www.w3.org/2003/04/emma" version="1.0">
              <emma:interpretation id="{AC594922-F6FC-4979-BEED-664682EDF7C2}" emma:medium="tactile" emma:mode="ink">
                <msink:context xmlns:msink="http://schemas.microsoft.com/ink/2010/main" type="inkWord" rotatedBoundingBox="5368,14958 6513,14918 6553,16066 5408,1610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538527.4526">3076 14375 548 0,'-5'-26'204'0,"14"21"-156"0,11-8-16 16,-1 9 88-16,10 0-72 15,-4-1-20-15,9 1-16 16,5 4-68-16</inkml:trace>
          <inkml:trace contextRef="#ctx0" brushRef="#br0" timeOffset="538639.2475">3542 14172 528 0,'-5'8'196'0,"10"5"-152"0,0 9-12 0,-5-1 52 16,-5 10-52-16,5 8-4 16,0 4-16-16,0-9-88 15,-5-4 40-15,0-4-428 16</inkml:trace>
          <inkml:trace contextRef="#ctx0" brushRef="#br0" timeOffset="538952.9649">3926 14055 424 0,'9'0'156'0,"6"17"-120"0,19 5-8 16,-10 4 140-16,1 26-96 15,-6 21 0 1,0 13-48-16,1 31 12 0,-6-18-24 16,-18 5 40-16,-16 4-28 15,-19 4-12-15,-19-4-8 16,-25-13-84-16,-19-17 44 0,5-18-372 16</inkml:trace>
          <inkml:trace contextRef="#ctx0" brushRef="#br0" timeOffset="538263.0898">3003 14724 424 0,'0'22'156'0,"0"-5"-120"0,0 5-8 16,-5-9 88-16,0 4-68 16,0 0 24-16,0-4-40 15,-5-4 12-15,10-5-24 16,-4-4 52-16,4-8-40 0,0-5-16 0,9-5-8 16,1-3 8-16,10-1-8 15,-1-4-20-15,15 5 4 16,5-1 48-16,0 1-20 15,0 8 0-15,-1 4-12 16,6 0 12-16,-10 5-12 16,-10 4-20-16,-4 0 4 15,-1 0-268-15,-9 4 148 16,-10-4-324 0</inkml:trace>
        </inkml:traceGroup>
        <inkml:traceGroup>
          <inkml:annotationXML>
            <emma:emma xmlns:emma="http://www.w3.org/2003/04/emma" version="1.0">
              <emma:interpretation id="{1A94E7A6-FB31-4385-A0B9-CDFEF6CDDE56}" emma:medium="tactile" emma:mode="ink">
                <msink:context xmlns:msink="http://schemas.microsoft.com/ink/2010/main" type="inkWord" rotatedBoundingBox="7652,15380 8046,15367 8053,15566 7659,1558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543430.2673">5242 14711 476 0,'-9'-8'176'0,"14"8"-136"0,4-4-12 0,6 4 108 0,-5 0-80 16,14 0 48-16,10-5-60 15,0 5-8-15,5-4-20 16,-5 4 24-16,0 0-24 0,5 0-24 16,-10 0 4-16,-5 0-264 15,-9 4 148-15,4-4-316 16</inkml:trace>
          <inkml:trace contextRef="#ctx0" brushRef="#br0" timeOffset="543201.5045">5281 14539 280 0,'-5'-9'104'0,"10"9"-84"0,-5 0 0 15,0 0 76-15,5-4-56 16,0-1 60-16,0 1-56 15,-5 4 76-15,5-4-68 16,-5 4-16-16,0 0-24 16,9 0 24-16,6 0-20 15,4 0 32-15,6 4-32 0,-1-8 32 16,5 4-32-16,0-9-4 0,5 9-8 16,-5 0-4-16,1 0 0 15,-6-4 24-15,-5 4-12 16,-4 0-12-16,-5 4-4 15,-1 5-128-15,-18 4 72 16</inkml:trace>
        </inkml:traceGroup>
        <inkml:traceGroup>
          <inkml:annotationXML>
            <emma:emma xmlns:emma="http://www.w3.org/2003/04/emma" version="1.0">
              <emma:interpretation id="{B0AE603E-4A45-4766-896E-8EC6296A46E4}" emma:medium="tactile" emma:mode="ink">
                <msink:context xmlns:msink="http://schemas.microsoft.com/ink/2010/main" type="inkWord" rotatedBoundingBox="9960,14550 14341,14397 14377,15423 9996,15576">
                  <msink:destinationLink direction="with" ref="{806208B4-AA53-4DB9-A3D6-3EBFD2F2229F}"/>
                </msink:context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553470.9491">7842 14310 600 0,'0'-9'224'0,"4"1"-176"0,-4 3-12 16,5-3 72-16,0 8-68 16,5-9 28-16,0 0-40 15,-1-4 16-15,6 0-24 16,-1 5-16-16,1-1-8 0,0 1 12 15,4-1-4-15,0 5-20 16,-4-1 8-16,0 1-56 16,-1 0 32-16,-4-1 52 15,0 1-12-15,-5-5 4 0,-10 1-8 16,0 3-4-16,-5-3 0 16,0-1 24-16,-4 0-12 15,4 1-4-15,0-1-4 16,1 5-24-16,-1-5 12 15,-5 5 12-15,1 0 0 16,-1-1 8-16,1 5-8 16,-1 0-4-16,0 0 4 15,-4 0 12-15,0 5-8 16,-6-1 16-16,1 0-16 16,-5 5 4-16,0 8-4 0,0-4-16 15,-1 9 4-15,1 4 28 16,0 8-12-16,5 5 24 15,4 9-24-15,11 3 32 16,4 1-28-16,15 0-4 16,4-5-8-16,10-3 4 15,10-5-4-15,5-5 24 16,0-12-16-16,0-5-12 16,-5-4-4-16,0-4-60 15,0-1 36-15,-5-8-4 16,-5 0 16-16,-4 0-16 15,-6 0 20-15,-4 0-92 16,0-8 56-16,0 8-408 16</inkml:trace>
          <inkml:trace contextRef="#ctx0" brushRef="#br0" timeOffset="554907.0958">8284 13960 768 0,'-20'-4'284'0,"25"-1"-220"16,-5 1-20-16,10 4 48 0,4 0-60 15,11 0-28-15,4 0-8 16,10 0-28-16,4 0 20 16,1 0-372-16</inkml:trace>
          <inkml:trace contextRef="#ctx0" brushRef="#br0" timeOffset="554910.0743">8949 13878 488 0,'0'-9'180'0,"0"9"-140"0,0 0-12 0,0 0 76 16,0 0-64-16,0 18 28 16,-5-10-40-16,5 14 36 15,-4 8-36-15,-1 5 28 0,0 16-28 16,-5 10-16-16,-4 8-8 15,-1 0-4-15,-4-4 0 16,-11-13 60-16,-4-9-32 16,-4-13 52-16,-6-8-48 15,5-9 12-15,-5-13-28 16,5-9-16-16,5-13-4 16,-5-16-288-16,10-10 160 15,20 5-432-15</inkml:trace>
          <inkml:trace contextRef="#ctx0" brushRef="#br0" timeOffset="554913.0827">8920 13723 832 0,'24'-39'308'0,"6"30"-240"0,-6 0-20 16,-10 9 20-16,1 0-48 15,4 9-536-15,-4 0 280 16,-5-18-120-16</inkml:trace>
          <inkml:trace contextRef="#ctx0" brushRef="#br0" timeOffset="555062.8115">9197 14634 280 0,'5'-9'104'0,"-10"5"-84"0,0-5 0 16,5 9 196-16,5-4-120 15,5-5 88-15,-5-4-112 16,0-4 60-16,-5 0-76 16,9-5 12-16,1-4-36 0,0-8-12 15,-5-10-12-15,4-12-8 16,1 0 4-16,0 0-4 15,-1 0 0-15,1 4-12 16,-5 5 8-16,5-5-16 16,-5 0 12-16,4 4-4 15,-9 10 4-15,5-1 32 16,5 8-12-16,0 1-12 16,-1 4-4-16,6 5 28 0,-5 8-12 15,14 0-4-15,0 8-4 16,0 1 4-16,10 4-4 15,0 4 16-15,0 5-12 16,-4 0 4-16,4 4-4 16,-15 4-24-16,-4 5 8 15,-15-1 32-15,-15 1-16 16,-4-1 28-16,-15 1-24 16,0-5 24-16,0 0-24 15,4-4-40-15,1-4 16 16,5 0-32-16,5-5 24 0,9-4 8 15,5 0 12-15,5 0-20 16,10 4 12-16,9 1-12 16,10 3 8-16,5 1-28 15,5 0 24-15,0 4 32 16,0-1-8-16,-15 1 8 16,-4-4-8-16,-16 0 12 15,-13-1-12-15,-11 1 48 16,-9-5-28-16,-15 1 40 15,1-5-40-15,-1 0 4 16,10 0-20-16,0 0-8 16,10 0 0-16,-1 0-16 15,11 0 8-15,9 0-32 16,5 0 20-16,10 0-152 16,-1 0 92-16,11 4-432 15,4 5 280-15,10 8-84 16</inkml:trace>
          <inkml:trace contextRef="#ctx0" brushRef="#br0" timeOffset="557013.9574">9897 13679 156 0,'9'-21'56'0,"1"8"-44"0,-10 0-4 15,10 9 96-15,-5-5-60 16,4 5 96-16,-9-5-80 16,0 5 76-16,0 4-76 15,10-5 32-15,-10 5-56 16,0 9 68-16,0 13-56 16,0 16 20-16,-10 10-40 0,1 4 16 15,4 0-24-15,0-1 16 16,0-3-20-16,-9-5 28 15,4-4-28-15,5-5 20 0,0-3-20 16,0-10 20-16,0-3-24 16,1-10-20-16,4-8 0 15,4-4-288-15,6-9 164 16,0 4-424 0</inkml:trace>
          <inkml:trace contextRef="#ctx0" brushRef="#br0" timeOffset="557359.7569">10149 13865 332 0,'-5'9'120'0,"10"4"-92"0,-10 8-8 16,5-8 168-16,0 4-108 15,-4 5 20-15,4 4-60 16,-10 0 16-16,10-5-28 15,0-3 52-15,-10-1-44 0,5-8 28 16,5-5-36-16,-9-8 0 16,9-5-16-16,0-4 12 15,0-9-16-15,9-3-4 16,-4-10 0-16,5 0-24 16,9 5 12-16,6 4-32 15,4 5 24-15,5 8-28 16,10 4 24-16,-10 5 64 15,4 8-24-15,6 0 4 16,-15 5-16-16,0-9-128 0,-4 4 64 16,-11-4-464-1</inkml:trace>
          <inkml:trace contextRef="#ctx0" brushRef="#br0" timeOffset="557636.4635">10281 13748 644 0,'0'-17'236'0,"24"4"-180"0,10-4-20 0,-10 8 96 0,10-4-80 16,5 5-4-16,10 8-28 15,4 0-208-15</inkml:trace>
          <inkml:trace contextRef="#ctx0" brushRef="#br0" timeOffset="557809.5458">10538 13986 652 0,'-10'-13'244'0,"25"9"-192"0,19 8-12 0,-15-4 56 16,10 0-60-16,15 0 12 15,-10 0-28-15,0 0-268 16,5-4 136-16,5 4-356 15</inkml:trace>
          <inkml:trace contextRef="#ctx0" brushRef="#br0" timeOffset="558155.4655">11223 13891 444 0,'-19'17'164'0,"14"0"-124"0,-10 5-16 15,10-13 132-15,0 8-92 16,5 0 8-16,-9 1-44 16,9-1 20-16,0 0-32 15,0-8 64-15,0-9-44 0,0 0 28 16,0-5-36-16,0-3-8 16,0-5-12-16,0 0 4 15,0-9-8-15,0 5-4 16,9 0 4-16,6-1-4 15,9 1 0-15,10 4 24 16,-9-4-12-16,9 13-4 16,-10-1-4-16,10 1-112 15,-10 4 60-15,-14 0-536 16,5 9 324-16,-6-5 28 16</inkml:trace>
          <inkml:trace contextRef="#ctx0" brushRef="#br0" timeOffset="558322.4129">11238 13714 728 0,'0'-9'268'0,"19"14"-208"0,5-5-16 0,-14 4 52 16,5 5-60-16,9-5 4 0,-5 4-24 15,6 1-300-15</inkml:trace>
          <inkml:trace contextRef="#ctx0" brushRef="#br0" timeOffset="558472.8093">11563 13662 820 0,'0'17'304'0,"0"-4"-236"0,-10 5-20 16,10 7 20-16,0 1-48 15,0-4-132-15,0 4 60 16,0-5-588-16</inkml:trace>
          <inkml:trace contextRef="#ctx0" brushRef="#br0" timeOffset="558681.3648">11918 13589 820 0,'-15'21'304'0,"15"1"-236"0,-10 30-20 0,-4-22 52 16,4 13-64-16,-14 9-4 16,0-5-20-16,-1 5-80 0,6-4 36 15,-5 8-340-15,-20 0 208 16,29 4-284-16</inkml:trace>
        </inkml:traceGroup>
        <inkml:traceGroup>
          <inkml:annotationXML>
            <emma:emma xmlns:emma="http://www.w3.org/2003/04/emma" version="1.0">
              <emma:interpretation id="{ACFFED15-B617-497C-A886-870FB7CF3D69}" emma:medium="tactile" emma:mode="ink">
                <msink:context xmlns:msink="http://schemas.microsoft.com/ink/2010/main" type="inkWord" rotatedBoundingBox="14955,14830 16895,14762 16925,15614 14985,15682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577163.4785">13210 13943 300 0,'-10'-5'112'0,"10"10"-88"0,-9 3-8 16,4 1 108-16,-5-9-72 15,-14 9 24-15,0 4-44 16,-1 4-12-16,-4 0-12 16,-10-4 28-16,-9-4-20 15,-11 4 56-15,1 0-40 16,-10 0-8-16,5-5-12 15,5 1 52-15,9 0-36 0,5-1 8 16,15-3-24-16,15-1-16 16,4 0 0-16,20 0 28 15,9 9-12-15,15 5-4 16,15 3-4-16,4 10 4 16,5 3-4-16,1-4 16 0,-11-4-12 15,-4-9-12-15,-10-4 0 16,-5-13 40-16,0-13-24 15,-4-8 36-15,-6-14-32 16,-4-4 12-16,-1 1-16 16,1 3 0-16,-6 1-4 15,1 3-120-15,10 10 60 16,-11 3-296 0,6 10 192-16,-1 8-228 15</inkml:trace>
          <inkml:trace contextRef="#ctx0" brushRef="#br0" timeOffset="576576.2928">14488 14746 416 0,'-10'-13'152'0,"20"9"-116"0,-5-5-12 16,0 5 84-16,-5-5-64 15,-5 1 24-15,0-5-36 16,0-5-4-16,-5-8-16 16,-4-4 12-16,-6-9-16 0,-14-8 16 15,-19-14-16-15,-25-8 32 16,-24 4-24-16,0 9-4 15,0 4-8-15,-19 5-24 16,-20 8 12-16,-5 9-4 16,20 8 4-16,9 5 68 15,20 4-32-15,19 4 40 0,15-4-36 16,19 0-44 0,5 1 4-16,20-1-8 0,-5 0 8 15,14 0 16-15,10 4-4 16,10 0-188-16,-1 5 100 15,-9 4-412 1</inkml:trace>
        </inkml:traceGroup>
        <inkml:traceGroup>
          <inkml:annotationXML>
            <emma:emma xmlns:emma="http://www.w3.org/2003/04/emma" version="1.0">
              <emma:interpretation id="{D9059999-597A-4AE7-91BE-1FACBF5A9B29}" emma:medium="tactile" emma:mode="ink">
                <msink:context xmlns:msink="http://schemas.microsoft.com/ink/2010/main" type="inkWord" rotatedBoundingBox="17957,14441 22380,14286 22431,15745 18008,15900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580844.6211">18763 13459 664 0,'0'26'244'0,"10"4"-188"0,-10 35-16 0,0-22 76 16,-10 13-72-16,1 5 68 16,4-1-60-16,-5 1-12 15,-9 3-24-15,4 6-20 0,-9 3 0 16,-1 0 28-16,1-3-12 15,-10-14-172-15,10-13 88 16,-1-9-432 0</inkml:trace>
          <inkml:trace contextRef="#ctx0" brushRef="#br0" timeOffset="578873.6123">16426 13891 572 0,'20'-17'208'0,"-20"17"-160"0,-15 0-12 0,6 0 68 0,-1 0-64 15,-14 4 36-15,-1 0-44 16,-19 5-64-16,6 4 20 16,4 0-28-16,-5-5 24 0,5 5 8 15,9-4 8-15,6 0-36 16,4-1 20-16,15 1 4 15,5 0 12-15,15-1 8 16,4 1-4-16,10 4-12 16,0 0 4-16,5 8 20 15,-5 1-8-15,-10 4 32 16,-9 0-24-16,-6-5-24 16,-13 5 4-16,-6-8 88 15,-14-5-44-15,-10-5 44 16,-10-8-48-16,5 0 32 0,-10-4-36 15,15 0 8-15,0-5-24 16,0 5-8-16,20-5-4 16,-10 9-68-16,14 0 36 15,0-9-252-15,10 9 156 16</inkml:trace>
          <inkml:trace contextRef="#ctx0" brushRef="#br0" timeOffset="579250.6262">16815 13999 300 0,'5'-9'112'0,"9"1"-88"16,-4-1-8-16,-10 9 196 0,-10 0-120 15,10-4 8-15,-14 4-60 16,4 0-28-16,-9 0-8 15,4 8-4-15,1-3 0 0,-6 3 8 16,6-3-4-16,-11 3-20 16,6-3 8-16,4 3 76 15,-4 1-40-15,4-1 36 16,6 10-36-16,4-5 0 16,5 4-16-16,0 9-8 15,5-5 0-15,14 1-4 16,-9-5 0-16,4-8-20 15,11 8 12-15,-11-12-260 16</inkml:trace>
          <inkml:trace contextRef="#ctx0" brushRef="#br0" timeOffset="579548.918">17000 14025 872 0,'-25'17'324'0,"25"-17"-252"0,0 9-20 0,0 8-4 0,0-4-36 16,10 4-100-16,5 5 44 15,9-14-616-15,10 1 364 16,0 8 96-16</inkml:trace>
          <inkml:trace contextRef="#ctx0" brushRef="#br0" timeOffset="579385.9834">17349 13701 880 0,'-24'-43'328'0,"24"38"-256"0,-10 1-16 0,1 4-52 16,-16 13-12-16,1 9-348 16</inkml:trace>
          <inkml:trace contextRef="#ctx0" brushRef="#br0" timeOffset="579793.5688">17495 13697 560 0,'10'-18'208'0,"-20"10"-164"0,5-1-8 0,5 9 136 16,-4 13-100-16,-1 9 16 15,5 12-52-15,-15 9 44 16,5 9-44-16,-9 0 12 0,14 4-32 15,5-4 20-15,-10 4-24 16,10 0-12-16,0-4-4 16,0-9 40-16,0-8-24 15,0-9 24-15,-9-9-20 0,28-26-220 16,-14-12-424 0,14-5 324-1,-4 4 44-15</inkml:trace>
          <inkml:trace contextRef="#ctx0" brushRef="#br0" timeOffset="580004.1289">17714 13528 540 0,'-10'-30'200'0,"10"39"-156"0,-10 16-12 16,1 1 124-16,4 18-92 15,-5 16 72-15,0 9-80 16,6-8 24-16,-6-1-48 15,0-4 0-15,5 0-20 0,-4 5-16 16,-1-1 0-16,0 1 56 0,5-5-28 16,-4-4-336-16,-11 0 168 15,30-22-420 1</inkml:trace>
          <inkml:trace contextRef="#ctx0" brushRef="#br0" timeOffset="580615.5133">18185 14038 424 0,'5'-13'156'0,"-5"8"-120"0,-5-7-8 16,10 7 132-16,-5 1-92 16,0 0 36-16,-5-5-64 15,-5 5 4-15,1 4-28 16,-6-5 36-16,5 5-28 0,-14 5 40 16,0-1-36-16,0 5 40 15,-10 4-40-15,9-1 20 16,1 6-28-16,4 3-16 15,6 1-8-15,4 4 4 16,20-5 0-16,4-3-88 16,6-5 48-16,4-9-144 0,-9-4 104 15,9-4-208 1,-14-5 160-16,14 0 24 16,-14 1 68-16,0 3 256 15,-6 1-120-15,-4 4 120 16,10 4-128-16,14 5 40 15,1 0-76-15,-1-1-24 0,0-3-20 16,10-10 0-16,15 1-8 16,9-13-12-16,-4 8 4 15,-16-8-104-15,6 4 60 16,-15-4-16-16,-9-1 40 0,-6 5-64 16,-4-13 48-16,5 9-44 15,-15 4 48-15,9 0 20 16,-9 5 12-16,10-1 4 15,-5 5 0-15,14-1 8 16,-4 1-4-16,9 0-160 16,1-1 84-1,4-3-260-15</inkml:trace>
          <inkml:trace contextRef="#ctx0" brushRef="#br0" timeOffset="582026.9724">18433 13973 684 0,'-24'-30'252'0,"24"30"-192"0,0 0-20 16,0 0 112-16,14 0-92 16,6 0-24-16,9 0-24 15,14 0 4-15,6 8-8 16,19 1-12-16,-10 0 0 0,15-5-16 16,-14-4 12-16,-21 0-68 15,11 0 44-15,-15-4 32 16,-10-5 0-16,-4 5 12 15,-6-5-4-15,-14 0 36 16,0 1-20-16,-5-1 40 16,-14 1-36-16,9 8 20 15,-4 8-28-15,4 5-16 0,-14 4-8 16,14 5 12-16,5 4-4 16,-5 4 8-16,10 5-8 15,15 4 8-15,-5-1-8 16,-1-3 32-16,6-5-20 15,-5-4 40-15,-1-17-32 16,-4-5-56-16,5-8 16 16,0-5-84-16,-10-17 56 15,-10-4-68-15,10-5 64 16,-10 1-84-16,10-1 76 16,0 5 0-16,0 4 36 0,10 0-12 15,0 9 16-15,4 4 96 16,11 4-40-16,9 9 16 15,0 0-32-15,0 5 40 16,5 3-36-16,-15 1 40 16,-5 4-40-16,-14 0 28 15,-5 8-28-15,0-12 28 16,-14 4-32-16,4 0-12 16,5 0-8-16,-5-13 20 15,1-9-12-15,9 1-84 16,19-10 40-16,5-3-36 15,15-1 44-15,5 1 12 16,19-1 8-16,-10 0-8 16,-4 1 8-16,-10 4-16 15,-5 4 12-15,0 4 4 16,-20 5 4-16,6 4 0 0,-20 0 0 16,0 8-28-16,10 5 16 15,-10 0 12-15,0 5 4 16,4 3 40-16,6 1-20 15,0 4 4-15,-5 0-16 16,14 4-8-16,-14 9 0 16,24-9 4-16,-14-9-4 15,-5 1-4-15,4-9 4 16,1-4-84-16,4-9 44 16,-9-9-84-16,4-4 68 0,1-9-80 15,-5-3 76-15,-1-1-76 16,-4 0 72-16,5 8 136 15,0 5-36-15,-1-4 96 16,-4 9-80-16,15 3 52 16,-6 5-64-16,-4 5 32 15,14 3-44-15,-9 9-20 16,4-4-4-16,-9 9-8 16,-5 17 0-16,-10 8 8 15,-5 18-4-15,-14 17 16 16,-5 0-12-16,0 0-4 15,-5-8 0-15,9-9-4 16,1-5 0-16,-10-4 0 16,10 0 0-16,-10-8 16 15,9-9-8-15,6-13 24 16,0-13-20-16,-1-13 32 0,-4-13-28 16,4-9 32-16,-4-4-32 15,10-8 56-15,4-1-40 16,10-8-24-16,10 0-8 15,4 4-20-15,10 4 12 16,20 9-32-16,-10 9 24 16,0 4 24-16,15 4-4 15,-1 9-148-15,-9 5 76 16,5-1-184-16,-20 0 144 16,-14 9-452-1</inkml:trace>
          <inkml:trace contextRef="#ctx0" brushRef="#br0" timeOffset="578482.9754">15868 14008 320 0,'0'-9'120'0,"0"9"-96"0,0 0-4 0,0 0 68 16,0-4-52-16,0-1 56 16,0 1-52-16,0 0-4 15,0-1-20-15,0 1-4 16,-10 0-4-16,0-1-16 15,1 5 4-15,4-8 20 16,-20 8 28-16,1 8-24 16,0-8 8-16,-5 5-16 15,-1 3 56-15,-4 10-40 0,0-5 60 16,0 12-52-16,10 6-8 16,10 3-16-16,4 1 16 15,10 4-16-15,10-5-4 16,14-4-4-16,0-4 12 15,15-8-8-15,5-14 40 16,-10-8-24-16,5-14-68 16,-5-3 24-16,0-14-20 15,-10 5 24-15,-14-5 0 16,4 5 8-16,-4 0 16 16,-10 0-4-16,0 4 8 15,0 4-8-15,-10 5-12 0,10 0 4 16,-14 4 20-16,4 4-8 15,10 5-28-15,-10 4 8 16,10 0-64-16,0 0 40 16,10 8-380-1</inkml:trace>
        </inkml:traceGroup>
      </inkml:traceGroup>
      <inkml:traceGroup>
        <inkml:annotationXML>
          <emma:emma xmlns:emma="http://www.w3.org/2003/04/emma" version="1.0">
            <emma:interpretation id="{C3D05B70-320B-444C-9803-AB8062B2FA57}" emma:medium="tactile" emma:mode="ink">
              <msink:context xmlns:msink="http://schemas.microsoft.com/ink/2010/main" type="line" rotatedBoundingBox="9456,16233 13926,16265 13921,16965 9451,16933"/>
            </emma:interpretation>
          </emma:emma>
        </inkml:annotationXML>
        <inkml:traceGroup>
          <inkml:annotationXML>
            <emma:emma xmlns:emma="http://www.w3.org/2003/04/emma" version="1.0">
              <emma:interpretation id="{9F4FE531-24B1-4BA9-A371-A1EBB4083590}" emma:medium="tactile" emma:mode="ink">
                <msink:context xmlns:msink="http://schemas.microsoft.com/ink/2010/main" type="inkWord" rotatedBoundingBox="9456,16233 12535,16255 12530,16955 9451,16933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559926.8841">7161 15467 436 0,'-34'-8'160'0,"30"8"-124"0,-6-9-8 0,0 9 140 15,5-4-96-15,-4-1 32 0,-1 5-60 16,-5 5 52-16,6 3-56 15,-1 1 20-15,0 8-40 0,5 5 52 16,5 4-40-16,5 4-24 16,5 0-8-16,14 0 36 15,0-4-24-15,10 0 36 16,25-13-32-16,9-9-112 16,5-4 52-16,-5-4-352 15,-10-4 216 1,-9-1-264-16</inkml:trace>
          <inkml:trace contextRef="#ctx0" brushRef="#br0" timeOffset="560113.187">7293 15424 560 0,'-39'9'208'0,"19"-1"-164"0,-4 10-8 16,14-1 112-16,-4 13-88 0,9 9 28 15,-5 17-52 1,0 9-4-16,1-5-20 0,9-4 20 0,0-8-20 15,-5-9-4-15,5-9-4 16,-5-8-156-16,0-5 84 16</inkml:trace>
          <inkml:trace contextRef="#ctx0" brushRef="#br0" timeOffset="560275.0656">7764 15459 860 0,'58'4'320'16,"-24"-8"-248"-16,10-5-20 0,-10 13 24 0,19 1-52 15,6-1 16-15,18-4-24 16,-13 4-148-16,-11-4 68 16,-14 0-184-16,0 0 140 0</inkml:trace>
          <inkml:trace contextRef="#ctx0" brushRef="#br0" timeOffset="560686.1599">7914 15467 684 0,'-14'22'252'0,"14"-5"-192"0,-10 18-20 0,10-9 100 16,-10 12-84-16,6 10-4 15,-1 4-32-15,-10 0 4 16,10-5-16-16,-4-8 32 0,-6-9-24 16,5-8-136-16,5-9 64 15,1-9-388 1</inkml:trace>
          <inkml:trace contextRef="#ctx0" brushRef="#br0" timeOffset="560690.171">8172 15541 800 0,'-19'-26'296'0,"14"43"-232"16,-5 9-16-16,0-5 52 0,-4 14-64 15,-1 13 56-15,-4 8-52 16,4-4-20-16,5-1-12 16,1-3-116-16,4-9 60 0,5-9-184 15,-5-8 132-15</inkml:trace>
          <inkml:trace contextRef="#ctx0" brushRef="#br0" timeOffset="560923.2898">8808 15377 560 0,'-24'17'208'0,"5"0"-164"0,-20 13-8 0,29-8 208 16,-14 17-140-16,9 26-8 15,-4 25-60-15,4-3-16 16,1-5-12-16,4-13 4 0,0-9-8 16,1-8-64-16,-6-13 32 15,15-9-340 1</inkml:trace>
          <inkml:trace contextRef="#ctx0" brushRef="#br0" timeOffset="561262.876">9163 15614 520 0,'0'-17'192'0,"0"38"-152"0,0 14-8 16,0-9 140-16,0 17-100 15,0 9 52-15,-5 4-76 16,0-9-16-16,5-8-20 16,0-8 16-16,-4-14-16 0,-6 0 68 15,10-17-48-15,0-13-4 16,0-13-16-16,10-13-20 16,-6-12 4-16,6-10 12 15,10 5-4-15,4 8-12 0,0 5 4 16,0 13 28-16,1 0-12 15,9 13-12-15,9 4-4 16,-4 4 12-16,5 5-4 16,-5 4-212-16,5 4 112 15,-15 0-316 1,-20 5 236-16,1 0-160 16</inkml:trace>
          <inkml:trace contextRef="#ctx0" brushRef="#br0" timeOffset="561475.5379">9479 15437 808 0,'-34'-30'300'0,"34"30"-232"0,0 0-20 15,10-9 72-15,4 5-76 16,20-1 16-16,10 1-36 15,19 4-4-15,-5 0-12 16,10 0-272-16,-9 9 148 0,-11 4-512 16</inkml:trace>
          <inkml:trace contextRef="#ctx0" brushRef="#br0" timeOffset="561749.2635">9659 15934 808 0,'-20'-9'300'0,"25"9"-232"0,29 0-20 0,-19 0 96 15,19-13-88-15,14 4-20 16,6 1-24-16,-1-10-100 0,1 10 48 16,-6-1-636-16,10 9 372 15,6-8 64-15</inkml:trace>
        </inkml:traceGroup>
        <inkml:traceGroup>
          <inkml:annotationXML>
            <emma:emma xmlns:emma="http://www.w3.org/2003/04/emma" version="1.0">
              <emma:interpretation id="{85DB2E74-EF9A-4657-AD0C-09D3D53F9A3F}" emma:medium="tactile" emma:mode="ink">
                <msink:context xmlns:msink="http://schemas.microsoft.com/ink/2010/main" type="inkWord" rotatedBoundingBox="12965,16286 13926,16293 13921,16895 12961,16888"/>
              </emma:interpretation>
            </emma:emma>
          </inkml:annotationXML>
          <inkml:trace contextRef="#ctx0" brushRef="#br0" timeOffset="562260.6094">10538 15636 728 0,'0'8'268'0,"10"5"-208"0,-1 22-16 15,-9-5 80-15,0 13-76 16,5 5 8-16,-5 4-36 16,10-14 4-16,-10 1-12 15,0-9 36-15,0-4-24 0,0-13 40 16,-10-4-36-16,10-9 12 15,-5-17-24-15,1-5-8 0,4-8-4 16,0-26-16-16,4 0 8 16,1-1-32-16,15 10 20 15,-6 12-48-15,11 5 36 16,-1 9 32-16,10 8 0 16,-10 8-148-16,0 5 76 15,-4 5-624 1</inkml:trace>
          <inkml:trace contextRef="#ctx0" brushRef="#br0" timeOffset="562263.6182">10674 15472 832 0,'0'-5'308'0,"5"10"-240"0,14-10-20 15,-9 5 20-15,9 0-48 16,-4 5-8-16,4-5-8 16,1 4-76-16,-1 0 40 15,1 0-340-15</inkml:trace>
          <inkml:trace contextRef="#ctx0" brushRef="#br0" timeOffset="562442.0901">11145 15428 736 0,'-9'-4'272'0,"13"13"-208"0,1-1-20 0,-5-8 116 16,0 9-96-16,0 0-16 16,5 4-32-16,0-1-208 15,0 1 104-15,-5-4-528 16,-5 4 344-16,0 9 108 15</inkml:trace>
          <inkml:trace contextRef="#ctx0" brushRef="#br0" timeOffset="562859.2012">11500 15446 716 0,'0'-22'264'0,"0"31"-204"0,0-1-16 15,0 1 96-15,0 4-84 16,-5 13 60-16,-5 13-72 16,6 21-28-16,-6 22-16 15,5-8-20 1,0 8 12-16,-5-5-164 0,-9-12 96 16,-5-9-576-16</inkml:trace>
        </inkml:traceGroup>
      </inkml:traceGroup>
    </inkml:traceGroup>
    <inkml:traceGroup>
      <inkml:annotationXML>
        <emma:emma xmlns:emma="http://www.w3.org/2003/04/emma" version="1.0">
          <emma:interpretation id="{0C3F5B2F-A339-4DF6-8D00-AE2E0CC6C457}" emma:medium="tactile" emma:mode="ink">
            <msink:context xmlns:msink="http://schemas.microsoft.com/ink/2010/main" type="paragraph" rotatedBoundingBox="886,17040 15787,17053 15786,19040 885,19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F38082-0557-4B8C-B605-8994A0D1709A}" emma:medium="tactile" emma:mode="ink">
              <msink:context xmlns:msink="http://schemas.microsoft.com/ink/2010/main" type="line" rotatedBoundingBox="886,17040 15787,17053 15786,19040 885,19028"/>
            </emma:interpretation>
          </emma:emma>
        </inkml:annotationXML>
        <inkml:traceGroup>
          <inkml:annotationXML>
            <emma:emma xmlns:emma="http://www.w3.org/2003/04/emma" version="1.0">
              <emma:interpretation id="{9114CA88-9EE8-4C78-8B24-843AC3E3A3C9}" emma:medium="tactile" emma:mode="ink">
                <msink:context xmlns:msink="http://schemas.microsoft.com/ink/2010/main" type="inkWord" rotatedBoundingBox="886,17115 7717,17120 7716,19033 885,19028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639828.6338">1919 16301 196 0,'-5'-31'72'0,"10"23"-56"0,0-1-4 0,0 5 84 15,0 4-56-15,-5 0 52 16,0 0-52-16,10 0-36 0,-1 13-8 15,1 4 44-15,5 13-20 16,-1 35 52-16,6 30-40 16,4 4-8-16,0 5-12 15,10 4 8-15,-5 13-12 16,0 13 4-16,1-13-4 16,-16-18 28-16,-4-12-20 15,-10-26 48-15,0-9-36 16,0-17 20-16,-5-13-28 0,5-13 36 15,0-26-32-15,5-9-24 16,5-34 0-16,9-26-20 16,5-4 12-16,1-1-40 15,4 5 28-15,0 22 24 16,5-18 0-16,-10 0-8 16,5 9 0-16,-4 0 12 15,-6 9-4-15,-4 12-12 31,9 5 4-31,0 17-24 0,-4 13 16 0,-6 22-12 16,1 17 12-16,-1 17 0 16,1 13 4-16,0 4 8 0,-6 10 0 15,-4 7 8-15,5 23-4 16,0-10 8-16,-1-3-8 16,6-14-4-16,4-12 4 15,-9-18 40-15,5-17-24 16,-1-5 16-16,6-21-20 15,-6-21 8-15,1-23-12 0,4-29-32 16,1-5 8-16,-1-4-136 16,5 17 80-16,5-8 32 15,10 8 24-15,-5 5 44 16,10 17-16-16,-20 4 76 16,10 13-56-16,-19 13 32 15,4 30-40-15,6 5-8 16,-11 12-12-16,6 5 12 15,-1 13-12-15,-9 8-12 16,9 18 0-16,6-4 28 16,4-5-12-16,-10-13-4 15,-4 0-4-15,-1-13 12 16,1-17-8-16,4-13 4 16,6-26-4-16,-11-21-24 15,10-18 8-15,6-9-4 16,4 1 4-16,9 4 0 0,6 12 0 15,-5 1-12-15,-1 13 12 16,-4 13 12-16,5 4 0 16,-15 13 24-16,5 13-16 15,-10 4 12-15,-4 26-12 16,4 0 28-16,-9 9-24 16,4 0-4-16,-9-9-8 15,9 0-4-15,-9-12 0 16,5-14-56-16,9-8 32 15,-10-22-68-15,6-18 52 16,4-12-16-16,-4-9 32 0,4 5-4 16,0 8 16-16,1 4 8 15,-6 10 4-15,5 3 96 16,5 9-52-16,1 13 52 16,4 17-56-16,9 5 16 15,1 8-36-15,0 5 0 16,-1 3-12-16,6 1 48 15,-5-4-32-15,-5-9 8 16,-5 4-20-16,0-17-132 16,-5-4 68-16,0-9-104 15,-5-13 88-15,1-13-44 16,-6-9 64-16,5 9 0 16,5 9 28-16,5 8 164 15,10 9-80-15,19 18 108 16,10 12-96-16,10 13-8 0,4 0-40 15,-9 5-500 1</inkml:trace>
          <inkml:trace contextRef="#ctx0" brushRef="#br0" timeOffset="637950.5563">1769 16318 208 0,'0'-30'76'0,"9"30"-60"0,1-9-4 0,-10 0 144 0,-5 9-88 16,5-8 52-16,0 8-72 15,0 0-24-15,0 0-16 16,-5 8-20-16,5 1 8 16,0 21 12-16,5 18-4 15,0 21 40-15,5 26-20 16,-10 4 32-16,0 18-32 15,0 12 32-15,-5 23-32 16,5-10 20-16,-10-12-24 0,5-14 0 16,0-12-12-16,5 4 12 15,-4-9-12-15,-1 1 16 16,5-23-16-16,-5-8 16 16,5-17-16-16,0-13-4 0,0-4 0 15,-5-10-60-15,5-3 32 16,10-9-376-1,-1 0 220 1</inkml:trace>
          <inkml:trace contextRef="#ctx0" brushRef="#br0" timeOffset="641254.4268">1453 16439 208 0,'-39'-35'76'0,"29"22"-60"0,-4-8-4 0,9 8 12 0,0-9-16 16,5 1 48-16,0-1-28 16,0 5 12-16,-5 4-24 15,0 4 8-15,0 5-12 16,-4 13-8-16,-6 16 0 15,1 27 56-15,-1 30-32 16,0 9 68-16,1 8-56 16,-6-8 0-16,6-9-24 15,-6 13-4-15,-4 4-4 16,5 5-8-16,-6-9 4 16,-4-17 12-16,-5-9-8 0,5-13-4 15,5-17 0-15,-1-13 4 16,1-9-4-16,0-17-4 15,0-17 4-15,-1-26-4 16,1-22 0-16,-5-9-20 0,0-3 12 16,0 3-24-16,4 18 20 15,1-4 12-15,0 8 4 16,4 26-4-16,1 0 4 16,-1 17-24-16,1 14 12 15,4 8 56-15,1 21-24 16,4 18 0-16,0 30-16 15,1 4 4-15,4 1-8 16,-5 4 16-16,0-22-12 16,-4-9 4-16,-6-12-4 0,11-18 20 15,-11 0-16-15,1-17-4 16,-1-26-4-16,1-17-40 16,-10-31 20-16,4-25-64 15,-4-5 44-15,5 9 16 16,-5 13 16-16,5 13-32 15,4 8 20-15,1 14 92 16,-1 4-36-16,-4 17 36 31,14 4-44-31,-4 18 0 0,-6 8-20 16,1 9-8-16,4 4 0 16,1 5 4-16,4-1-4 15,-5 1 16-15,1-5-12 0,-1-8 32 16,-14-14-24-16,0-16-68 15,-15-14 28-15,5-8-52 16,-4-5 40-16,-6 1-32 0,5-1 36 16,5 5 0-16,-4 4 20 15,14 22 24-15,-1 4-4 16,6 13 68-16,0 17-44 16,14 13 60-16,0 9-56 15,1 13-8-15,-1-9-16 16,10 0 0-16,-5-9-8 15,10-12 24-15,-5-13-16 16,0-14 12-16,-10-16-12 16,-4-18-132-16,-6-9 68 15,-9-8 36-15,-15 0 12 0,-4 8 16 16,-1 14-4-16,1 3 56 16,-1 5-36-16,0 9 104 15,1 8-76-15,4 5 12 16,0 0-44-16,1-1 24 15,-11-3-32-15,1-14-92 16,-15-13 40-16,-20-8-184 16,-4-4 124-16,5-1-368 15,14 18 256 1,24 8-8-16</inkml:trace>
        </inkml:traceGroup>
        <inkml:traceGroup>
          <inkml:annotationXML>
            <emma:emma xmlns:emma="http://www.w3.org/2003/04/emma" version="1.0">
              <emma:interpretation id="{FB6186DF-E0CA-4417-B09F-DBCDB0D26BB5}" emma:medium="tactile" emma:mode="ink">
                <msink:context xmlns:msink="http://schemas.microsoft.com/ink/2010/main" type="inkWord" rotatedBoundingBox="11930,17049 15787,17053 15786,18785 11928,18781">
                  <msink:destinationLink direction="with" ref="{289BA14B-C5D3-46FA-B2EB-EE635F4D83E4}"/>
                  <msink:destinationLink direction="with" ref="{734EF51F-4103-441A-8662-CC5C20222F2D}"/>
                </msink:context>
              </emma:interpretation>
            </emma:emma>
          </inkml:annotationXML>
          <inkml:trace contextRef="#ctx0" brushRef="#br0" timeOffset="645698.8217">12933 16439 196 0,'-5'0'72'0,"10"13"-56"0,-10-5-4 0,-9 1 28 16,4 4-24-16,5 0 76 16,0 4-56-16,-9 1 12 15,4 3-28-15,-5-4 4 16,6 1-12-16,-6 3 36 16,1 5-24-16,-6-4 4 15,10 4-16-15,-19 4-8 16,10-4 0-16,-5 4 4 15,-10 0-4-15,4-4 60 16,-13 4-36-16,-1-8 24 0,5 13-32 16,-9-5 16-16,4 4-20 15,10 5 0-15,-5-4-8 0,5 4 4 16,-15-5-8-16,15 5 8 16,-14 0-8-16,4-9 16 15,-14 0-12-15,-5 1-12 16,-5-1 0-16,9 0 20 15,-9-4-8-15,5 4 4 16,5-4-4-16,-1 0-8 16,16 4 4-16,-11-12 56 15,1-1-32-15,-10-4 16 16,-5 0-28-16,-5 4-8 16,-10-8-4-16,1-5 4 15,4 13-4-15,0 1 8 0,5-6-8 16,-9-7-12-1,-6-1 4-15,-19 5-4 0,0-1 0 16,1 5 16-16,4-4-4 16,4 4-4-16,6-4 4 15,5 4 20-15,-6-9-12 16,6 0 12-16,-1-4-12 16,11 9-16-16,13-5 0 15,6-4-24-15,19-4 16 16,15-5-208-16,19-4 124 15,15 5-428 1</inkml:trace>
          <inkml:trace contextRef="#ctx0" brushRef="#br0" timeOffset="644121.6653">13205 16214 464 0,'5'-30'176'0,"19"30"-140"0,6 9-8 15,-16-5-40-15,1 5 0 16,-6 8-20-16,11 22 16 16,-15 39 148-16,14 34-68 0,-4 9 36 15,-15 13-60-15,0 30 20 16,0 13-32-16,-10-26-28 0,5-21 0 15,0-10 36-15,-4-3-24 16,-1-13 8-16,-5-18-12 16,6-17-156-16,-6-17 80 15,-4-13-440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1:52.8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A3D446D-ED57-4C99-94B8-25D6F1FC7F82}" emma:medium="tactile" emma:mode="ink">
          <msink:context xmlns:msink="http://schemas.microsoft.com/ink/2010/main" type="inkDrawing" rotatedBoundingBox="17269,11568 21311,11675 21309,11746 17267,11640" semanticType="strikethrough" shapeName="Other">
            <msink:sourceLink direction="with" ref="{50494D7C-A37E-4397-903A-DD932765F6F4}"/>
            <msink:sourceLink direction="with" ref="{A6545D2E-A179-462C-B935-9A7CE7E6546D}"/>
          </msink:context>
        </emma:interpretation>
      </emma:emma>
    </inkml:annotationXML>
    <inkml:trace contextRef="#ctx0" brushRef="#br0">-5 7 436 0,'-34'-25'160'0,"34"25"-124"0,0 0-8 0,0 0 8 15,14 4-24-15,6 4 120 16,23 5-76-16,6-4 40 16,9 0-56-16,15 4 20 15,44-5-32-15,67 1 44 0,25-9-40 16,78 9 36-16,19-1-36 0,39 9-20 15,-10 1-4-15,25-10 0 16,-49 1-4-16,-30-5 52 16,-13-4-32-16,-45-4 16 15,-48 0-24-15,-44-5 28 16,-29 5-28-16,-29-1-164 16,-20 1 80-16,-28 4-408 15,-25 9 268 1,-25 4-176-16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2:21.1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634476-7A99-46CD-BD8E-45F5D368AADE}" emma:medium="tactile" emma:mode="ink">
          <msink:context xmlns:msink="http://schemas.microsoft.com/ink/2010/main" type="inkDrawing" rotatedBoundingBox="5986,14108 20683,14105 20684,14326 5987,14329" semanticType="underline" shapeName="Other">
            <msink:sourceLink direction="with" ref="{49BB2D04-4BCB-47D5-8683-E9A458588A6A}"/>
          </msink:context>
        </emma:interpretation>
      </emma:emma>
    </inkml:annotationXML>
    <inkml:trace contextRef="#ctx0" brushRef="#br0">0 72 312 0,'10'-13'112'0,"0"13"-84"0,19-17-12 0,-5 17 92 16,10-4-64-16,10 4 96 16,9-13-80-16,6 8 16 15,4-3-44-15,-5 8 40 16,0-5-40-16,15 1 20 0,20 0-32 0,14 8 8 15,14 5-16-15,-4 8-24 16,-1 0 4 0,25-4 20-16,49 5-4 0,-16-1-4 15,35 0 0-15,44 0-24 16,0-4 12-16,53 5 20 16,24-10-4-16,34-3 4 15,11-1-4-15,23 5-16 16,39-5 4-16,-14 4 4 15,58 1 0-15,24 0 16 16,30-5-8-16,-1-8-92 16,34-1 48-16,-38-8-8 31,24 5 28-31,126-22 28 0,-58 4-4 16,-29 4-40-16,-15 1 20 0,-49-1 0 15,-48 5 12-15,-29-1-20 16,-63 10 12-16,-83-1 48 15,-5 0-20-15,-14 9-152 16,-49-4 72-16,-29 0-356 16,14 4 232-16,-43 17 56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2:36.7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F1ECA4-69DD-4AD9-B41C-B871824CB737}" emma:medium="tactile" emma:mode="ink">
          <msink:context xmlns:msink="http://schemas.microsoft.com/ink/2010/main" type="inkDrawing" rotatedBoundingBox="115,14769 1122,7369 2465,7552 1458,14952" semanticType="callout" shapeName="Other">
            <msink:sourceLink direction="from" ref="{F633AA84-CD99-4309-B07F-85F3965ECD45}"/>
            <msink:sourceLink direction="to" ref="{8450B5FB-5572-48FD-ACDF-12AAD70BEBE5}"/>
          </msink:context>
        </emma:interpretation>
      </emma:emma>
    </inkml:annotationXML>
    <inkml:trace contextRef="#ctx0" brushRef="#br0">1786 35 164 0,'19'-17'60'0,"-14"12"-44"0,0-3-8 16,-5 8 16-16,0 0-16 15,0-5-20-15,-5 10 4 16,-9-10 4-16,-6 5 4 15,-4 0 0-15,-10 0 0 16,0 0 8-16,-10 9-4 16,5 0 8-16,-4 3-8 15,-1 1-20-15,-5 5 8 16,5-5 12-16,-4 4 0 0,-6-4-12 16,-4 8 4-16,0 1 12 15,0 8-4-15,4-4 24 16,6 13-16-16,4 4-4 15,0 13-4-15,5 1 12 16,5 3-8-16,-5 0-4 16,5 1 0-16,10-5-4 15,-10 0 0-15,0-4 0 16,10 0 0-16,-10 4-12 16,0 9 8-16,9 8-4 0,1 5 0 15,0 0 16-15,0-5-4 16,-6-4-28-16,6-8 12 15,0-5 32-15,0 0-12 16,4 9-8-16,-4 12-4 16,0 18 4-16,-6 9 0 15,1-5 16-15,0-4-8 16,-10-17-4-16,5-4 0 16,10-5-4-16,-5 17 0 15,14 0-12-15,-4 9 8 16,9-8 12-16,0-1-4 15,10-8-4-15,0-9 4 16,0-13 4-16,-5 18-4 16,1 3-4-16,-1 23 4 15,-5 3 12-15,0 5-8 16,1-13 4-16,4-8-4 16,-5-5-24-16,0 8 8 0,10 10-4 15,0 3 4-15,0 1 8 16,10-5 0-16,-15-12-12 15,5-5 8-15,5-9 20 16,-10 9-8-16,0 13 24 16,-4 13-20-16,9 4-12 15,-5-8-4-15,0-9 4 16,0-9 0-16,10 1 16 16,-10 12-8-16,10 5 40 15,5 8-24-15,-1-13-4 0,6-8-12 16,-1-9-16-16,1-4 4 15,-5-9 12-15,-1 17-4 16,1 9 16-16,0 0-12 16,0-4-12-16,-1-5 0 15,1-8 56-15,5-4-28 16,-6-10 32-16,11 5-28 16,-1 5 36-16,5 8-36 15,1 0-16-15,-1 0-4 16,5-9 8-16,-4-8-8 15,-6-4 24-15,-9-18-20 0,4 0 4 16,-9-13-8-16,-5 1 12 16,-5-6-12-16,0-7 16 15,1 3-16-15,-1-12 16 16,0 0-16-16,-5-1-92 0,-4-3 48 16,-1-5-368-1,-9 4 224-15</inkml:trace>
    <inkml:trace contextRef="#ctx0" brushRef="#br0" timeOffset="300.9733">-36 6737 560 0,'-19'-39'208'0,"23"48"-164"0,11 8-8 0,-15 1-48 0,15 12 0 15,4 17-4-15,5 14 8 16,5-1 24-16,15 1-8 16,-5-10-28-16,-5 1 8 15,5-13 32-15,0-4-12 16,-10-9 36-16,-5-9-28 16,1-8 40-16,-1-18-32 15,-5-17 48-15,-4-30-40 0,14-31 12 16,-10-16-28-16,11 8-104 15,-6 8 44-15,0 5-492 16,15 18 296 0,-5-5 92-16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3:04.0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6208B4-AA53-4DB9-A3D6-3EBFD2F2229F}" emma:medium="tactile" emma:mode="ink">
          <msink:context xmlns:msink="http://schemas.microsoft.com/ink/2010/main" type="inkDrawing" rotatedBoundingBox="8636,15737 14742,15822 14740,15930 8634,15845" semanticType="underline" shapeName="Other">
            <msink:sourceLink direction="with" ref="{B0AE603E-4A45-4766-896E-8EC6296A46E4}"/>
          </msink:context>
        </emma:interpretation>
      </emma:emma>
    </inkml:annotationXML>
    <inkml:trace contextRef="#ctx0" brushRef="#br0">-2 61 352 0,'0'-9'132'0,"5"5"-104"0,5-5-8 16,4 5 168-16,6 0-108 15,-6-1 72-15,6 1-88 16,4 0 16-16,10-1-44 15,5 1 32-15,19 0-40 0,25 4 28 16,19-5-28-16,10 14 0 16,9-9-16-16,54 0 28 15,34 9-24-15,29-5 12 16,53 9-16-16,25-9 12 0,49 9-16 16,33 0 4-16,-9 0-4 15,43-4-24-15,-48 4 8 16,5 4 32-16,-54-8-16 15,-34-9-16-15,-19 0 0 16,-44 0 32-16,-39-5-16 16,-39-3 28-16,-28-10-24 15,-35 10-108-15,-29-14 48 16,-29 14-260-16,-25-10 168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4:29.4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4EF51F-4103-441A-8662-CC5C20222F2D}" emma:medium="tactile" emma:mode="ink">
          <msink:context xmlns:msink="http://schemas.microsoft.com/ink/2010/main" type="inkDrawing" rotatedBoundingBox="12317,18556 19021,18458 19022,18489 12318,18587" semanticType="underline" shapeName="Other">
            <msink:sourceLink direction="with" ref="{FB6186DF-E0CA-4417-B09F-DBCDB0D26BB5}"/>
          </msink:context>
        </emma:interpretation>
      </emma:emma>
    </inkml:annotationXML>
    <inkml:trace contextRef="#ctx0" brushRef="#br0">0 107 424 0,'29'-4'156'0,"-5"8"-120"0,25 1-8 0,-15-5 80 16,24-5-64-16,39 1 80 15,39 13-72-15,25-9 0 16,86 0-32-16,21 0 24 0,77 0-28 16,53-9 20-16,34 0-20 15,45 9 20-15,47-8-24 16,-33-5-4-16,5 4-4 16,-20-8-16-16,-44 12 8 15,-53-3 48-15,-49-1-24 16,-62 1 16-16,-69 8-20 15,-44 0 0-15,-48 0-8 0,-49 0-228 16,-24 13 124-16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3:49.3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02CBD7-2168-4C73-B6DA-768D71BBC330}" emma:medium="tactile" emma:mode="ink">
          <msink:context xmlns:msink="http://schemas.microsoft.com/ink/2010/main" type="writingRegion" rotatedBoundingBox="18149,15553 20717,15589 20707,16254 18140,16218"/>
        </emma:interpretation>
      </emma:emma>
    </inkml:annotationXML>
    <inkml:traceGroup>
      <inkml:annotationXML>
        <emma:emma xmlns:emma="http://www.w3.org/2003/04/emma" version="1.0">
          <emma:interpretation id="{AA8A4246-9F81-4B65-A7AC-BBCEFA3C56A4}" emma:medium="tactile" emma:mode="ink">
            <msink:context xmlns:msink="http://schemas.microsoft.com/ink/2010/main" type="paragraph" rotatedBoundingBox="18149,15553 20717,15589 20707,16254 18140,16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1727F-2A9F-4DD8-9323-85ABBBDF3B85}" emma:medium="tactile" emma:mode="ink">
              <msink:context xmlns:msink="http://schemas.microsoft.com/ink/2010/main" type="line" rotatedBoundingBox="18149,15553 20717,15589 20707,16254 18140,16218"/>
            </emma:interpretation>
          </emma:emma>
        </inkml:annotationXML>
        <inkml:traceGroup>
          <inkml:annotationXML>
            <emma:emma xmlns:emma="http://www.w3.org/2003/04/emma" version="1.0">
              <emma:interpretation id="{ABDDD97A-DCF5-423F-8A78-905F38074825}" emma:medium="tactile" emma:mode="ink">
                <msink:context xmlns:msink="http://schemas.microsoft.com/ink/2010/main" type="inkWord" rotatedBoundingBox="18149,15553 20717,15589 20707,16254 18140,162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15897 14737 184 0,'0'0'68'0,"0"0"-52"0,0-8-4 16,0 8 108-16,0 0-68 15,-10-5 52-15,10 5-64 16,-5 0 24-16,5 0-36 16,0 0 60-16,0 9-48 15,-9 4 88-15,4 4-72 16,-5 5 36-16,0 8-56 16,1 9 24-16,-6 0-32 0,5 0 28 0,1 0-32 15,4-9-4-15,-5 0-12 16,-5-4 20-16,6-9-16 15,-1-4-4-15,0 0-4 16,0 0-16-16,6 0 8 16,-6 0-84-16,5-4 48 15,5-9-320 1</inkml:trace>
          <inkml:trace contextRef="#ctx0" brushRef="#br0" timeOffset="359.4151">16111 14776 444 0,'-5'0'164'0,"-5"0"-124"0,-5 0-16 16,15 0 112-16,-9 9-80 16,-1 0-12-16,0 3-28 15,5-3-16-15,-19 4 4 16,14 4 4-16,-14 1-4 0,0 3-12 15,-10-4 4-15,0 1 4 16,0-1 0-16,10-4 8 16,-1 0-4-16,1 0 76 15,9 0-44-15,6 4 32 16,9 5-40-16,9-1 28 16,6 1-32-16,0-1 32 15,9-3-32-15,0-5-4 0,0 0-12 16,-4 0 4-16,-1-5-8 15,-9 1-4-15,0-5 4 16,-5 5-112-16,-1 0 60 16,-4-9-332-1</inkml:trace>
          <inkml:trace contextRef="#ctx0" brushRef="#br0" timeOffset="1095.1016">16154 15074 612 0,'15'5'228'0,"-5"-5"-180"0,14-5-12 15,-14 5 44-15,14 0-52 16,15-8-20-16,14-1-8 16,-4-8 8-16,9 4-4 15,-19 0-4-15,-5-5 4 0,0 6 4 16,-19-1-4-16,-6 0-4 15,-9-5 4-15,-9 5-16 16,-6 5 8-16,-4-1 12 16,-11 0-4-16,1 5 16 15,-5 4-12-15,0 9 16 16,5 4-16-16,0 8 48 16,0 1-28-16,4 12 4 0,1 5-20 15,0 0-16-15,0 0 0 16,4 0 4-16,10-13 0 15,1 4 16-15,4-8-8 16,5-1-12-16,14-8 0 16,6 0 28-16,14-4-12 15,10-1 4-15,14-16-8 16,5 8-68-16,-5-4 32 16,-4-1-68-16,-6-3 56 15,-9-1-52-15,0-13 52 16,-10 5-16-16,-4-5 36 15,-6-3-44-15,-9-6 36 0,-1 1-56 16,-4 0 48-16,-5 4 24 16,0 4 12-16,0 5 72 15,0 4-40-15,0 4 48 16,0 9-44-16,0 13 96 16,0 9-76-16,0 4 4 15,5 4-40-15,-5 5 4 16,0-5-12-16,0 0 28 15,-5-17-24-15,0 4 40 16,-4-8-32-16,-1 0-4 16,0-9-12-16,1-9 20 15,-1-17-16-15,5-4-12 16,5-9-4-16,5-8-24 16,0-1 16-16,14 5-32 0,5 4 28 15,6 9-12-15,4 8 16 16,9 5 8-16,6 8 4 15,0 9-204-15,-6 9 112 16,1 0-440 0</inkml:trace>
          <inkml:trace contextRef="#ctx0" brushRef="#br0" timeOffset="1680.6608">17111 14901 384 0,'-14'26'140'0,"9"0"-108"0,0 13-8 15,0-13 108-15,0 13-76 16,-4-9 32-16,-1 0-52 16,0-4 56-16,1-4-52 15,-1-5 0-15,5-8-24 0,0-5 16 0,5-8-20 16,5-5-12-16,5-17-4 15,4-8-120-15,6-9 68 16,-1-1-136 0,5 5 108-16,1 5 4 15,4 4 52-15,0 8-8 16,0 5 20-16,0 8 160 16,-4-8-80-16,-6 17 100 15,0-4-96-15,-4 17 36 16,-5 4-60-16,-1 4 48 15,-4 10-56-15,0 3 0 0,-5 1-20 16,0 8 8-16,-5-9-16 0,0-3 24 16,1-5-20-16,-6-5-4 15,0 1-4-15,0-5-68 16,1-8 36-16,-1 4-156 16,5-5 104-16,0-8-220 15,5 0 168 1,0 0-192-16</inkml:trace>
          <inkml:trace contextRef="#ctx0" brushRef="#br0" timeOffset="3257.4758">17573 15048 332 0,'0'0'120'0,"-5"9"-92"0,5 0-8 0,0-9 16 15,5 8-24-15,0 1 128 16,0-1-76-16,4 1-4 15,6-9-36-15,0 4 0 16,-1-4-12-16,6-4 20 0,-1 0-20 16,0-1 4-16,6-3-8 0,-1-1-8 15,-5 1 4-15,1-1 4 16,-6 0-4-16,-4 1-20 16,0-1 8-16,-10-4 48 31,5 0-20-31,-5-4-44 0,-5 0 12 15,0 4 0-15,0-5 12 16,0 5 8-16,-4 0-4 16,-1 5 16-16,0-5-12 0,-4 4-20 15,-6 9 4-15,1-8-4 16,-1 8 4-16,1 0 32 16,-5 0-12-16,4 8 12 15,1 1-12-15,4-1 12 16,1 5-16-16,-1 0 4 15,0 5-4-15,6-1-16 0,-1 0 4 16,5 5 20-16,-5-1-8 16,1 1 4-16,4 0-4 15,0 3 20-15,0-3-16 16,0-5 4-16,0 5-8 16,1-5-8-16,-1 1 4 15,5-6-4-15,0-3 0 16,-5 0-12-16,5 8 8 15,0-4 4-15,5-4 0 16,0-1 0-16,-1 5 0 16,6-4 0-16,0-5 0 0,-5 9 16 15,0 4-8-15,-1-8-12 16,-4-9 0-16,0 0 4 16,5 9 0-16,0-5 8 15,5 5-4-15,0-5-12 16,-1 0 4-16,6 1 12 15,4-5-4-15,-4-5-12 16,14 1 4-16,-5 4 4 16,1 0 0-16,-1-4 8 15,0-1-4-15,0 5-20 16,-4 0 8-16,-1 0 20 16,6-4-4-16,-6 0-4 15,5-1 0-15,1-3 4 16,-1-1-4-16,0-4-4 15,0 4 4-15,1-3-16 0,4-1 8 16,-5 0 12-16,1 0-4 16,-1-5-72-16,5-3 36 15,-14-1-32 1,-1 5 40-16,1-9-24 16,-6-4 28-16,11 0-8 15,-10-1 16-15,-1 1 16 16,1 0 0-16,0 4-12 0,-1 0 4 15,-4 0 12-15,0 0-4 16,10 5-64-16,-10-1 32 16,4 5 12-16,-9-1 12 15,0 1-60-15,0 0 36 0,0 4 12 16,0 4 12-16,0 1-8 16,0-1 8-16,0 5 4 15,0-1 0-15,0 1 52 16,0 4-28-16,0 0 52 15,0 0-44-15,0 0 12 16,-9 0-28-16,9 0 8 16,0 0-12-16,-5 4 20 15,5 1-20-15,-10-1 4 16,10 0-8-16,-15 5-8 16,6 0 12-1,9-1-8-15,-15-3 24 16,5 3-16-16,1 1 12 15,9 0-12-15,-15-1 0 16,15-4-4-16,-10 5-16 0,1 0 4 16,4 4 28-16,0 0-12 15,0 0 4-15,-5 0-8 16,1 4-24-16,4 0 8 16,0 0 48-16,0 1-20 15,0-1 16-15,0 0-20 16,1 0 0-16,-6 1-8 15,10-5 4-15,0 4-8 16,0 0-4-16,0 1 4 16,0-1 4-16,0 4-4 15,0 1-12-15,10-5 4 0,-10 5 28 16,0-5-12-16,0 5 24 16,0-5-24-16,0 5 4 15,9-9-8-15,1 8 20 16,0-4-16-16,-1 5 24 15,6-9-24-15,0 0-12 16,-1-4-4-16,-4-1 4 16,-5 1 0-16,14-5 32 15,1-4-16-15,-1 0-84 16,5-8 36-16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4:34.1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9BA14B-C5D3-46FA-B2EB-EE635F4D83E4}" emma:medium="tactile" emma:mode="ink">
          <msink:context xmlns:msink="http://schemas.microsoft.com/ink/2010/main" type="inkDrawing" rotatedBoundingBox="16106,17413 20052,18275 19952,18730 16006,17868" semanticType="callout" shapeName="Other">
            <msink:sourceLink direction="with" ref="{0F668DA3-9387-4969-B3A1-C125E7FA7E13}"/>
            <msink:sourceLink direction="with" ref="{FB6186DF-E0CA-4417-B09F-DBCDB0D26BB5}"/>
          </msink:context>
        </emma:interpretation>
      </emma:emma>
    </inkml:annotationXML>
    <inkml:trace contextRef="#ctx0" brushRef="#br0">0-3 176 0,'0'0'64'0,"4"0"-48"0,1 0-8 0,-5 0 52 16,0 0-36-16,0 0 44 0,5 4-40 16,5 0-16-16,-5 5-4 15,4-5 8-15,-9-4-8 16,0 0 16-16,0 9-16 15,0-9 16-15,10 9-16 16,-10 4-4-16,0-5 0 16,10 1-4-16,-10 4 0 15,0-13 16-15,5 9-8 16,4-1 16-16,-9 1-16 16,15-5-12-16,-5-4 0 15,-10 9 20-15,0-9-8 16,9 8 32-16,-9 1-24 15,0 0 4-15,0-9-12 16,0 0-8-16,5 8 4 16,0 1 4-16,0-9-4 15,5 4 16-15,4 5-12 0,-4-5-4 16,9-4 0-16,-14 5-4 16,10-1 0-16,-5 0-12 15,-1 0 8-15,1 9 20 16,0-8-8-16,-5-1-20 15,4 9 4-15,1 0 4 16,-5-13 4-16,5 9 0 16,4-5 0-16,-4 5 0 15,4-5 0-15,-4-4 8 16,0 0-4-16,0 4 24 0,-6-4-16 16,6 9 4-16,5-5-8 15,-6 0 4-15,1 9-8 16,0-13 8-16,4 9-8 0,1-9-20 15,-5 4 8-15,9 1 12 16,-14 3 0-16,15-3 8 16,-6-1-8-16,-4 0-4 15,-5 5 4-15,4-5-4 16,11 5 0-16,-15-5 8 16,14 1-4-16,-14-1 8 15,14 9-8-15,-4-5 8 16,0 1-8-16,-6 0-20 15,6-5 8-15,4 5 4 16,-9-1 4-16,5 1 0 16,-1-5 0-16,-4 1 0 15,-10 3 0-15,10 1 8 0,4-1-4 16,-4 1-12-16,0 0 4 16,-6-1 12-16,-4 1-4 15,10 4-12-15,5-4 4 16,-6-1 4-16,-9 1 0 15,10-5 0-15,5 9 0 16,-6-4 0-16,1-1 0 16,-5 1 0-16,5 0 0 15,4-1 0-15,-4 1 0 16,9 0 8-16,-4-1-4 16,0-3 8-16,-6 3-8 0,1-8-20 15,5 9 8-15,-6-5 12 16,6 1 0-16,4-1-4 15,-4-4 4-15,-5 0 20 16,4 8-12-16,6-3 4 16,-6-1-8-16,11-4-8 15,-1 4 4-15,-5-4-4 16,6 9 0-16,-1-5 0 16,0 1 0-16,0-5 0 15,1 4 0-15,-1-4 16 16,-5 0-8-16,6 0-12 15,-6 0 0-15,1 0-24 16,-11 0 16-16,6 0 48 16,4 0-16-1,1 9-8-15,-6-5 8 16,1-4-12-16,9 4-4 0,-4-4 0 16,-6 5-16-16,10-5 8 15,-14 0 4-15,15 0 0 16,-11 4-12-16,-4-4 8 15,9 0 20-15,-4 9-8 16,-1-9-12-16,-4 0 0 16,10 0 12-16,-6 8-4 15,1-8-4-15,4 0 4 16,-4 0-4-16,9 0 0 16,5 0 0-16,-5 0 0 15,1-4 0-15,4 4 0 0,0 0 0 16,0-4 0-16,-5 4-12 15,1 0 8-15,-6 4 12 16,1 0-4-16,-1 1-4 16,0-1 4-16,-4 0-4 15,9 0 0-15,-4 1 8 16,-6-5-4-16,11 4-12 16,-1-4 4-16,0 0 4 15,-4 0 0-15,-1 0 0 16,1 0 0-16,-1 0 8 15,-4 0-4-15,-6 0-4 16,11 0 4-16,-6 4-4 16,1 1 0-16,-5-1 0 15,4-4 0-15,10 0 0 16,-4 0 0-16,4 4-12 16,0-4 8-16,1 0 28 15,-1 0-12-15,0 0-12 0,1 0-4 16,-1 0 4-16,-5 5 0 15,1-1-12-15,-1-4 8 16,1 0 4-16,-6 9 0 16,11-5 0-16,-6 0 0 15,5 1 16-15,-4-5-8 16,-1 0-20-16,1 0 4 16,-6 8 4-16,15-3 4 15,-4-1 0-15,-11-4 0 0,10 4 0 16,1-4 0-16,-6 9-12 15,-4-5 8-15,9 0 12 16,-5-4-4-16,1 0-12 16,-1 0 4-16,1 0 20 15,4 5-8-15,-9-5-20 16,9-5 4-16,0 5 12 16,0 0 0-16,6 0 16 15,-1 0-12-15,-5 0-28 16,10 0 8-16,10 0 12 15,-5 0 4-15,0 0 40 16,4 5-20-16,1-5 20 16,-5 8-24-16,14-3 0 15,-4-5-12-15,-5 0-16 16,-1-5 4-16,1-3 20 0,0 8-8 16,0-9-12-16,-6-4 0 15,-4 0-656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7:23.0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AF8FAB-2B9A-4140-B5B5-B234C55FA108}" emma:medium="tactile" emma:mode="ink">
          <msink:context xmlns:msink="http://schemas.microsoft.com/ink/2010/main" type="inkDrawing" rotatedBoundingBox="1350,4647 4456,4576 4458,4668 1352,4738" semanticType="underline" shapeName="Other">
            <msink:sourceLink direction="with" ref="{B85620DF-28AD-44C7-9F8B-B76E04901EC3}"/>
            <msink:sourceLink direction="with" ref="{142A27A2-6665-48E7-9E75-3F889776FA58}"/>
          </msink:context>
        </emma:interpretation>
      </emma:emma>
    </inkml:annotationXML>
    <inkml:trace contextRef="#ctx0" brushRef="#br0">9 151 540 0,'-5'-9'200'0,"5"9"-156"0,-5-4-12 15,5-5 124-15,5 9-92 0,-10 0 72 16,5 0-80-16,0-8 4 16,5 8-36-16,-5-9 48 15,5 9-40-15,-5-9 4 16,5 9-24-16,0 0 28 16,5 0-24-16,-1-4 4 15,6 8-12-15,4-4 4 16,6 0-8-16,13 0 40 15,1 0-20-15,20 0-32 16,4 9 4-16,19-9 0 16,1 0 4-16,4 0 8 15,-9 0-4-15,34-9-4 16,0 5 4-16,24 0-4 16,-10 4 0-16,34-5 8 15,-14 5-4-15,14 0 8 16,-19 5-8-16,-9-1-12 15,-21-4 4-15,1 4 4 16,-20-4 0-16,15 0 16 16,-15 5-8-16,11-10-12 15,-6 5 0-15,-5-4 28 16,-9-5-12-16,-15-8-4 16,0 9-4-16,-10-14 12 15,-5 5-8-15,-14 8 4 16,-5 0-4-16,-14 1-16 15,-1 8 4-15,-14 8-180 16,-5 5 96-16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5:04.0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4635F8-7A07-4EF0-A2C5-35F30B98F5E4}" emma:medium="tactile" emma:mode="ink">
          <msink:context xmlns:msink="http://schemas.microsoft.com/ink/2010/main" type="writingRegion" rotatedBoundingBox="19946,17040 22112,17040 22112,17722 19946,17722"/>
        </emma:interpretation>
      </emma:emma>
    </inkml:annotationXML>
    <inkml:traceGroup>
      <inkml:annotationXML>
        <emma:emma xmlns:emma="http://www.w3.org/2003/04/emma" version="1.0">
          <emma:interpretation id="{48ED0F72-5FDB-428F-87BA-F8A90A63F514}" emma:medium="tactile" emma:mode="ink">
            <msink:context xmlns:msink="http://schemas.microsoft.com/ink/2010/main" type="paragraph" rotatedBoundingBox="19946,17040 22112,17040 22112,17722 19946,17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29F890-31B2-444A-A2F5-379B8374AEEC}" emma:medium="tactile" emma:mode="ink">
              <msink:context xmlns:msink="http://schemas.microsoft.com/ink/2010/main" type="line" rotatedBoundingBox="19946,17040 22112,17040 22112,17722 19946,17722"/>
            </emma:interpretation>
          </emma:emma>
        </inkml:annotationXML>
        <inkml:traceGroup>
          <inkml:annotationXML>
            <emma:emma xmlns:emma="http://www.w3.org/2003/04/emma" version="1.0">
              <emma:interpretation id="{0F668DA3-9387-4969-B3A1-C125E7FA7E13}" emma:medium="tactile" emma:mode="ink">
                <msink:context xmlns:msink="http://schemas.microsoft.com/ink/2010/main" type="inkWord" rotatedBoundingBox="19946,17040 22112,17040 22112,17722 19946,17722">
                  <msink:destinationLink direction="with" ref="{289BA14B-C5D3-46FA-B2EB-EE635F4D83E4}"/>
                </msink:context>
              </emma:interpretation>
              <emma:one-of disjunction-type="recognition" id="oneOf0">
                <emma:interpretation id="interp0" emma:lang="" emma:confidence="0">
                  <emma:literal>as</emma:literal>
                </emma:interpretation>
                <emma:interpretation id="interp1" emma:lang="" emma:confidence="0">
                  <emma:literal>¢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537 11 320 0,'-29'-17'120'0,"24"21"-96"0,-10 5-4 16,1 0-52-16,-16 8 12 15,-18 13 8-15,-10 18 8 16,-6 17 4-16,1-5 0 15,10 5 60-15,9-5-32 16,5-4 84-16,10-8-60 16,5-1 60-16,9-12-60 15,6-1 16-15,18-3-40 16,11-10 16-16,23-3-24 16,35-5 28-16,29-1-32 0,0-12 12 15,-5 0-16-15,-5 0-368 16,-9-8 192-1,-1 8-172-15</inkml:trace>
          <inkml:trace contextRef="#ctx0" brushRef="#br0" timeOffset="-299.617">2155 115 268 0,'4'-22'100'0,"1"14"-76"0,-5-1-8 15,0 5 52-15,-5 0-40 16,1-5 60-16,-1 5-52 16,-5-5 12-16,-14-4-32 15,-1 13-44-15,-23-9 16 16,-20 9-60-16,-15 0 40 16,-4 9-72-16,-1 8 60 15,-9-8-60-15,-29 13 60 16,-20 3 4-16,-4 14 24 15,13 13 20-15,11 4 0 0,-10 0 60 16,-10 5-36-16,10-9 52 16,15 8-48-16,24-17 28 15,14-4-32-15,20-9-80 16,14-4 28-16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5:24.2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F8EE6F-0969-41CD-A18D-D37C707E01E1}" emma:medium="tactile" emma:mode="ink">
          <msink:context xmlns:msink="http://schemas.microsoft.com/ink/2010/main" type="inkDrawing" rotatedBoundingBox="2318,6870 11230,7943 11048,9455 2136,8381" semanticType="underline" shapeName="Other">
            <msink:sourceLink direction="with" ref="{F633AA84-CD99-4309-B07F-85F3965ECD45}"/>
            <msink:sourceLink direction="with" ref="{E741DEB2-C3B9-44E9-A764-B7D7EE29C50D}"/>
            <msink:destinationLink direction="with" ref="{3F7D5461-A813-43B7-9AF2-054DA37FFB57}"/>
          </msink:context>
        </emma:interpretation>
      </emma:emma>
    </inkml:annotationXML>
    <inkml:trace contextRef="#ctx0" brushRef="#br0">0 0 60 0,'25'52'24'0,"-11"-18"-20"0,6 40 0 15,-6-10 24-15,6 27-16 16,-6 13 12-16,1-1-12 16,-1 5-8-16,-4 26 0 15,-5 4 12-15,-5-4-8 16,0-21 4-16,0-23-4 16,-10-21-16-16,0-12 4 15,1-14 56-15,-6-9-28 16,1-8 32-16,4-4-28 15,0-5-8-15,5-4-12 16,5-4 4-16,0-9-8 16,10 8 8-16,0-3-8 15,4-1-20-15,6-4 8 0,-1 0 4 16,-4 0 4-16,4 0 0 16,-9 0 0-16,4 0-12 15,1 0 8-15,0 0-4 16,-6 4 0-16,6-4 8 15,4 0 0-15,1 0 16 16,4 0-8-16,0 5-4 16,1-1 0-16,4 0-4 15,5-4 0-15,0 0-20 16,0-4 12-16,0 0 4 16,5-1 4-16,4 1 0 0,11 0 0 15,-1 4 8-15,6-5-4 16,-1 10-12-16,0-1 4 15,5 5-4-15,-4-1 0 16,-1 1 16-16,-5-5-4 16,1 1-4-16,14-10 4 15,5 1-4-15,14 0 0 16,10-1 0-16,1 1 0 16,4 4 0-16,-10 0 0 15,-5 0 0-15,10 0 0 16,6 0 8-16,3 0-4 15,6 9-4-15,-5 4 4 16,-5-5-4-16,-5 1 0 16,5-1-12-16,10 1 8 15,5 0 4-15,-1 4 0 16,-9 0 0-16,-5 8 0 0,0-4 0 16,10-8 0-16,9 8 8 15,6 5-4-15,-6 0-20 16,-4-1 8-16,-1 1-4 15,6-1 4-15,14-3 32 16,5 3-12-16,-15-4-20 16,0-8 0-16,6 8 4 15,13-4 4-15,6 5 0 16,-5 3 0-16,-10-4-80 16,24 5 44-16,-5-5-20 15,11 1 32-15,-11-5 12 16,-4-9 12-16,14 0-12 0,10 5 8 15,5 0-4-15,-15-5 0 16,5-4 8-16,10 4 0 16,-6 5 16-16,-8-9-8 15,-11 4-12-15,20 5 0 16,0-1-16-16,-10-3 12 16,-9 3-4-16,14-3 4 15,14-1-28-15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5:26.5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7D5461-A813-43B7-9AF2-054DA37FFB57}" emma:medium="tactile" emma:mode="ink">
          <msink:context xmlns:msink="http://schemas.microsoft.com/ink/2010/main" type="inkDrawing" rotatedBoundingBox="2348,5094 21590,6097 21434,9077 2192,8074" semanticType="callout" shapeName="Other">
            <msink:sourceLink direction="with" ref="{64F8EE6F-0969-41CD-A18D-D37C707E01E1}"/>
            <msink:sourceLink direction="with" ref="{A758BE71-6842-4F08-8866-235F3720B5C6}"/>
          </msink:context>
        </emma:interpretation>
      </emma:emma>
    </inkml:annotationXML>
    <inkml:trace contextRef="#ctx0" brushRef="#br0">14829 2776 92 0,'224'-21'32'0,"-88"21"-24"0,14-9 0 0,-38-4-4 16,44 4-4-16,4-4 16 15,20-4-8-15,29 0 4 16,-5-5-4-16,-20-4-16 0,25-4 4 15,0 0 4-15,-15 4 0 16,-19-4 0-16,15-1 0 16,-15 6 0-16,0-6 0 15,-35 14-20-15,-18-5 12 16,-20 1 76-16,5 4-40 16,-20-1 20-16,-9 1-32 15,-15 4 64-15,-19 0-48 16,4 0 60-16,-23 0-56 15,-1 5 64-15,0-5-60 16,-14 4-24-16,0 0-16 16,4 1 8-16,-9-1-4 15,5 0-12-15,0 1 4 16,4 3 20-16,6-12-8 16,-11 9-12-16,16-14 0 0,-1-4 12 15,0-4-4-15,1-18 16 16,-1-8-12-16,-5-13-4 15,10-9 0-15,1 1-16 16,-6-1 8-16,10-8 72 16,-10-14-36-16,5-21-4 15,5 0-16-15,-5 9 8 16,-9 13-12-16,-6 8 16 0,1 0-16 16,-15 9-4-16,5-4 0 15,9 0 4-15,-9-1-4 16,-5 9-28-16,10-4 12 15,-10 9 24-15,0 13-8 0,0 8 0 16,-5 9 0-16,0 8-24 16,-4 0 12-16,-1 14-4 15,-10 8-48 1,1 9 36-16,0 4-20 16,-6 0 28-16,11 4 0 15,-11 5 8-15,-4-1-44 16,0 1 24-16,-5-5-4 15,-10-4 20 1,-4 0-8-16,-10 0 8 16,-15 0 36-16,-10 0-16 15,5 0 0-15,5 0-4 16,-4 0-16-16,-11-4 8 16,-19 4 4-16,-9-5 0 15,-6 5 8-15,6 0-4 0,9 0-4 16,-5 0 4-16,-14-4-16 15,-15 0 8-15,0 4-4 16,15 0 0-16,-1 0 24 16,-4 0-8-16,-15 4 4 15,-4-4-4-15,9 4-16 16,15-4 4-16,-15 0 4 16,-15-4 0-16,15 4 44 15,0 4-24-15,15-4 0 16,5 0-12-16,-6 5-8 15,-4-5 4-15,-5 4 12 0,5 0-8 16,19 1-12-16,5-1 0 16,0 0-4-16,-19 5 0 15,5-5 8-15,-6 9 0 16,20 0 0-16,10 0 0 16,5-4 0-16,-5-1 0 15,-20 1-20-15,-4 4 12 16,-1 9 20-16,15-5-4 15,5 0-20-15,0-4 4 16,0-4 48-16,-9-1-20 16,-6 14 0-16,10-13-12 15,10 8-8-15,10-8 4 16,4-5-4-16,5 5 0 16,-9-1 16-16,4 9-8 15,-9-4-4-15,-5 5 0 16,4-1-4-16,11 5 0 0,-1-5-20 15,10 0 12-15,5 0 4 16,0-4 4-16,-5 0-28 16,1-4 16-16,-1 8-20 15,-10 0 16-15,5-12-16 16,5 3 16-16,5 10 8 16,10-10 8-16,-5 1 8 15,0-5-4-15,0 1-4 16,-5 3 4-16,-10-8-32 15,0 0 16-15,-4 0-20 0,-1 0 16 16,10-4 36-16,0 0-12 16,5-5-44-16,-5 5 20 15,-4-5 56-15,-11 5-20 16,6-1 4-16,-11 5-16 16,11 0-60-16,4-4 28 15,5 0-16-15,10-5 24 16,0 0 0-16,-5-8 8 15,-10 9 16-15,-9-5-4 16,-6 4-12-16,1 0 4 16,9 1 12-16,6-1-4 15,4 0-4-15,0-4 4 16,0-4 4-16,-10 0-4 16,1 4-12-16,-6-4 4 15,1-1-16-15,-5 5 12 16,14 1 20-16,0-1-4 0,5-9-4 15,0 5 0 1,-9 4-16-16,-15-5 8 0,-1 10 12 16,-8 8-4-16,18 0-12 15,5 0 4-15,1 0 4 16,-6-9 0-16,-4 9 8 16,-5 0-4-16,-5 9-4 15,0-9 4-15,14 8-40 16,6 1 20-16,9 0 4 15,-10-9 12-15,11-9-20 16,-21 9 12-16,1 0 4 16,-5 0 4-16,4 0 8 0,11 9-4 15,-1-5-20-15,15-4 8 16,-14 0-24-16,-11-4 20 16,-4 4-20-16,-19 0 16 15,9 0 28-15,14 4-8 16,-4-4 0-16,5 0 0 15,0-4 4-15,-6-1-4 16,-9 5-4-16,1-4 4 16,8 13-16-16,11-9 8 15,0 0 12-15,4-9-4 16,-5 13-4-16,-4-4 4 16,-5-13-16-16,-5 13 8 15,5 5 4-15,9-10 0 16,6 5 8-16,9-8-4 0,-10 8-20 15,-9-9 8-15,-10 9-4 16,-5 0 4-16,10 0 24 16,14 0-8-16,1 4 4 15,-1-4-4-15,5 0-8 16,-9-4 4-16,-10 0-4 16,-10 4 0-16,0 8-20 15,5 1 12-15,15-5 12 16,-6-4 0-16,-9 9 8 15,-14-9-8-15,-11 9-20 16,1-1 8-16,14 1 32 16,10 0-16-16,-10-1 36 0,-9-3-28 15,4-1 40-15,1 5-32 16,9-1 40-16,10 1-36 16,4-1 28-16,1-3-28 15,10-5 8-15,-11 0-20 16,20 4 28-16,0-4-28 15,5 0-12-15,10 9-8 16,10-5 4-16,4 5 0 16,20-1-20-16,-1 1 12 15,16 8-136-15,9 5 76 16,9 8-232-16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6:16.7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F0BF2D8-3E38-4C74-9573-DDA4CC14580A}" emma:medium="tactile" emma:mode="ink">
          <msink:context xmlns:msink="http://schemas.microsoft.com/ink/2010/main" type="writingRegion" rotatedBoundingBox="990,836 21807,256 22220,15097 1403,15677"/>
        </emma:interpretation>
      </emma:emma>
    </inkml:annotationXML>
    <inkml:traceGroup>
      <inkml:annotationXML>
        <emma:emma xmlns:emma="http://www.w3.org/2003/04/emma" version="1.0">
          <emma:interpretation id="{D4521DAB-AF43-4019-BE5A-62AC4608E29F}" emma:medium="tactile" emma:mode="ink">
            <msink:context xmlns:msink="http://schemas.microsoft.com/ink/2010/main" type="paragraph" rotatedBoundingBox="2007,944 21772,-253 21965,2936 2200,41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18A2FA-2A12-42DB-ACA6-32B65FC396CE}" emma:medium="tactile" emma:mode="ink">
              <msink:context xmlns:msink="http://schemas.microsoft.com/ink/2010/main" type="line" rotatedBoundingBox="2007,944 21772,-253 21926,2292 2161,3491"/>
            </emma:interpretation>
          </emma:emma>
        </inkml:annotationXML>
        <inkml:traceGroup>
          <inkml:annotationXML>
            <emma:emma xmlns:emma="http://www.w3.org/2003/04/emma" version="1.0">
              <emma:interpretation id="{55F6D0EA-8545-4522-A9B8-97F5E2635EA2}" emma:medium="tactile" emma:mode="ink">
                <msink:context xmlns:msink="http://schemas.microsoft.com/ink/2010/main" type="inkWord" rotatedBoundingBox="2007,944 6157,693 6260,2380 2109,26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2220-70 320 0,'-34'9'120'0,"34"-9"-96"0,-53 17-4 0,14-8 60 16,5 4-48-16,-39 17 112 15,5 5-84-15,-15 47 100 16,11 8-96-16,-1 31 32 16,29 0-56-16,0 22 4 15,15-9-28-15,14 8-8 16,6-17-4-16,9-8 12 16,14-22-8-16,-4-13-4 15,19-13 0-15,5-17-172 16,5-9 92-16</inkml:trace>
          <inkml:trace contextRef="#ctx0" brushRef="#br0" timeOffset="360.5511">2201 647 644 0,'-44'-30'236'0,"44"30"-180"0,-5 22-20 16,0-5 0-1,10 0-28-15,-5 18-12 0,0 4 0 0,0 8 20 16,0 5-8-16,0 0 4 16,10 0-4-16,-5-13 12 15,4-9-12-15,-9-13 68 16,0-8-44-16,0-22 16 16,0 0-32-16,-4-22-24 15,4 5 0-15,0-9 12 16,4 5 0-16,1-1-28 15,10 9 12-15,-1 0-32 16,6 13 28-16,4 0 68 16,1 5-28-16,4-1 0 15,0 9-12-15,0-4-12 16,5 8 4-16,-10-8 28 16,1 4-16-16,-6-5-48 15,-4 1 16-15</inkml:trace>
          <inkml:trace contextRef="#ctx0" brushRef="#br0" timeOffset="647.8702">2206 345 456 0,'-5'-17'168'0,"5"17"-128"0,0 4-16 0,0-4 44 15,9 4-44-15,11-4 60 16,-5 5-48-16,9-5 0 16,0 0-20-16,15-5 8 15,5 1-16-15,-1-5-204 16,1 5 104-16,-10-4-288 15,5 8 212-15</inkml:trace>
          <inkml:trace contextRef="#ctx0" brushRef="#br0" timeOffset="991.2632">2818 30 520 0,'-15'-5'192'0,"15"5"-152"0,29 22-8 15,-4-5 88 1,-1 9-72-16,0 43 68 0,10 18-64 0,0 29 16 16,-9 1-40-16,-11 25 8 15,-4-8-20-15,-15 9 28 16,-5-18-28-16,-48-4-40 16,9-26 12-16,-48-9-52 15,5-12 36-15</inkml:trace>
          <inkml:trace contextRef="#ctx0" brushRef="#br0" timeOffset="-885.7514">719 34 228 0,'-10'-9'84'0,"10"14"-64"0,0 3-8 0,-5 1-32 16,-4 13 8-16,-6 12 68 15,-9 31-32-15,-15 39 56 16,-19 4-48-16,-6 8 36 15,-13-8-36-15,-1 13 44 16,5 0-44-16,5-9 80 16,15-17-60-16,4-21 44 0,5-22-56 15,10-14-12-15,15-20-16 16,14-36-20-16,10-51 4 0,14-17-120 16,25-22 68-16,29-35-188 15,19-25 136 1,5 13-4-16,-14 29 68 15,-5 31 56-15,-15 18-4 16,-14 7 116-16,-11 23-72 16,-8 12 112-16,-6 10-92 15,-5 12 24-15,6 13-56 16,-6 13 56-16,0 8-56 16,6 14 0-16,4 29-24 0,0 36 8 15,10 16-16-15,-5-3-4 16,5 3 0-16,-10 5 12 15,5 4-8 1,-15 5 24-16,6-13-20 0,-16-14-20 16,6-21 0-1,-15-4 20-15,5-18-4 0,-10-8 4 16,0-13-4-16,-5-9-84 16,5-8 40-16,-4-13-284 15,-6-14 176-15,10-3-236 16</inkml:trace>
          <inkml:trace contextRef="#ctx0" brushRef="#br0" timeOffset="-330.1696">277-44 456 0,'-15'-17'168'0,"30"8"-128"0,-5-3-16 0,4 3 112 15,10 5-80-15,10-5 68 0,15 5-72 16,14 4-4-16,5 0-28 16,5 0 4-16,0 4-12 0,14-4 12 15,6 0-16-15,-11-4-92 31,6-1 48-31,-6-3-120 16,-9 8 88-16,-14-9-340 16,-11 5 228-16</inkml:trace>
          <inkml:trace contextRef="#ctx0" brushRef="#br0" timeOffset="-673.4481">568 833 664 0,'-34'-30'244'0,"39"30"-188"0,10 0-16 15,4 0-48-15,10 0-4 16,1 0 4-16,4-4 8 16,4-5-12-16,1 0 8 15,5 1-172-15,5 3 96 16,-6 1-312-16</inkml:trace>
          <inkml:trace contextRef="#ctx0" brushRef="#br0" timeOffset="2990.2872">3464 829 684 0,'-34'-9'252'0,"34"9"-192"0,19 17-20 0,-4-12-20 16,9 3-20-16,10-3 0 16,0-1 0-16,15-4 16 15,-1 4-8-15,1-4-28 16,4-4 8-16,11 4-164 16,4 0 100-16,5 0-172 15,4 9 140-15</inkml:trace>
          <inkml:trace contextRef="#ctx0" brushRef="#br0" timeOffset="2765.2799">3697 613 372 0,'-10'-13'140'0,"10"13"-112"0,0-9-4 16,10 5 84-1,-10 4-64-15,15-4 88 16,-6 4-76-16,6-5 8 16,19-3-40-16,10-1-12 15,14 5-8-15,5-5 12 16,5 9-8-16,-9-4-100 15,-1 8 48-15</inkml:trace>
        </inkml:traceGroup>
        <inkml:traceGroup>
          <inkml:annotationXML>
            <emma:emma xmlns:emma="http://www.w3.org/2003/04/emma" version="1.0">
              <emma:interpretation id="{AA663237-E2AD-4DD9-AAB7-C4509E61A63E}" emma:medium="tactile" emma:mode="ink">
                <msink:context xmlns:msink="http://schemas.microsoft.com/ink/2010/main" type="inkWord" rotatedBoundingBox="6627,949 11132,676 11270,2938 6764,3211">
                  <msink:destinationLink direction="with" ref="{24B07D37-7EEF-4916-B778-C392C5CD91F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23.0092">5504 1200 488 0,'-24'-13'180'0,"24"13"-140"0,-10 4-12 0,1 1 32 16,9 3-40-16,-10 10 68 16,0 3-48-16,-4 14 36 15,4-1-44-15,-14 10 8 16,9-6-24-16,-4 6-8 16,4-1-4-16,-9 0-4 15,14-4 0-15,-9-5 0 16,9-3 0-16,-5-14-188 15,11 0 104-15</inkml:trace>
          <inkml:trace contextRef="#ctx0" brushRef="#br0" timeOffset="5779.2922">5257 1148 444 0,'-5'-4'164'0,"5"4"-124"0,0 0-16 0,0 4 96 16,0 1-72-16,-5-1 24 15,5 9-40-15,-10 4 32 16,5 0-36-16,-4 5 72 16,9 0-52-16,-10-1-16 15,10 1-20-15,0-1 8 16,5 1-12-16,5-5 4 16,-1 1-4-16,25-10 20 15,5 5-16-15,24-13 4 16,5 4-8-16,10-4-140 15,-5 0 76-15,-15 0-132 16,-4 0 108-16</inkml:trace>
          <inkml:trace contextRef="#ctx0" brushRef="#br0" timeOffset="6428.6968">5908 1209 444 0,'0'4'164'0,"0"-4"-124"0,-10 22-16 0,5-5 124 16,0 9-88-16,-14 8 72 15,-1 5-76-15,-18 4 12 16,13-4-36-16,-14 9-20 15,5-9-8-15,0 8-4 16,10-8 0-16,-5 0-36 16,14-13 20-16</inkml:trace>
          <inkml:trace contextRef="#ctx0" brushRef="#br0" timeOffset="6653.5752">6010 1278 684 0,'-5'-4'252'0,"5"4"-192"0,0 21-20 16,-5-8 48-1,5 9-56-15,-10 12 48 16,5 1-44-16,-14 12 8 16,4 1-28-16,-4 17 0 15,4-5-8-15,-9 5-52 16,10-9 28-16,-6-9-52 15,6 5 40-15,-1-26-124 16,5-4 80-16</inkml:trace>
          <inkml:trace contextRef="#ctx0" brushRef="#br0" timeOffset="6233.2181">5694 1243 768 0,'39'-4'284'0,"-39"4"-220"0,68-13-20 16,-34 13 12-1,-5 4-40-15,10-4-4 16,0 5-8-16,9-5 12 16,1 0-8-16,-1-9 16 15,6 5-16-15,-5-9-20 16,-6 8 4-16,-18-8-68 16,-11 5 44-16,-14-1-164 15,-14 9 112-15</inkml:trace>
          <inkml:trace contextRef="#ctx0" brushRef="#br0" timeOffset="7176.4977">7943-126 320 0,'-14'-39'120'16,"14"39"-96"-16,-34-21-4 0,0 4 184 15,14 17-116-15,-23-13 8 16,4 8-56-16,-10 1-4 16,10 4-20-16,-9 4 20 15,14 5-24-15,-5 4 24 16,10 9-24-16,-10 3 4 16,15 1-8-16,-6 9 12 15,6 4-12-15,-10 26-12 16,10 4 0-16,-15 39 48 15,5 4-24-15,-10 26-20 16,5-4 0-16,-9 26 24 16,14-13-12-16,-5-1 12 0,10-16-12 15,-10 4 12-15,5-13-16 0,-10 4 16 16,10-13-16-16,-10-8 24 16,15-13-20-16,-14-18 32 15,18-13-28-15,-18-16 40 16,9-14-32-16,-1-13 20 15,1-13-24-15,-14-25-36 16,9-1 8-16,-5-42-112 16,10-1 64-16</inkml:trace>
          <inkml:trace contextRef="#ctx0" brushRef="#br0" timeOffset="7776.9234">7895 807 228 0,'0'-17'84'0,"0"17"-64"0,-10-13-8 15,10 0 84 1,-10 13-56-16,-4-9 0 16,-10 9-24-16,-10 0 76 0,-1 0-48 15,-13 0 32-15,9 18-44 0,-5 3 104 16,1 5-76-16,-6 17 28 16,15 0-52-16,0 14-4 15,15-6-20-15,-1 1-8 16,10-4 0-16,10-14 4 15,5-8-4-15,15-17-64 16,4-5 32-16,20-34-156 16,4 0 104-16,20-26-168 15,-9 8 140-15,-1-12-132 16,-9 8 136-16,-1-13 36 31,-14 18 44-31,-29-10 520 16,-10 18-268-16,-5-17 32 15,6 0-160-15,-16 35-40 16,6 12-36-16,-20 22 28 16,9 4-28-16,-9 22 4 15,0 0-16-15,-5 21-8 16,15 1 0-16,0 12-24 16,9-4 12-16,10 0 32 15,5-8-16-15,10-9 0 16,14-9-4-16,5-17-164 15,15-9 88-15,14-21-524 16,1-1 328-16</inkml:trace>
          <inkml:trace contextRef="#ctx0" brushRef="#br0" timeOffset="8122.8599">8381 699 572 0,'-25'-21'208'0,"25"21"-160"0,-4 8-12 0,-6-3 24 16,5 7-40-16,-15 10 68 15,6 8-48-15,-6 18-8 16,6 17-20-16,-6 12 0 16,11-12-8-16,-6-4 16 15,10-5-12-15,-4-17-28 16,4-1 8-16,0-20 76 16,5-10-36-16,0-25-8 15,10 4-12-15,4-34 8 16,6 3-8-16,-1-16-4 15,5 4 0-15,10 0-24 16,5 21 12-16,0-4 4 16,5 18 4-16,-5-1 0 15,0 13 0-15,-15-8-12 16,0 17 8-16,-9-8 48 16,-1 8-24-16,-9 0-152 15,0 0 72-15,-10-5-540 16,0 5 332-16</inkml:trace>
          <inkml:trace contextRef="#ctx0" brushRef="#br0" timeOffset="8320.2914">8249 544 704 0,'-9'0'264'0,"9"0"-208"0,19-9-12 0,-4 0 72 16,-1 9-72-16,15-8 0 15,6 3-28-15,13-12 8 16,6 13-16-16,4-9-48 16,0 9 24-16,-4-5-228 15,-11 9 136-15</inkml:trace>
          <inkml:trace contextRef="#ctx0" brushRef="#br0" timeOffset="8575.8882">9061 116 808 0,'-10'-17'300'0,"10"17"-232"0,5 0-20 15,0 0 44 1,0 4-60-16,-5 9 32 16,5 4-36-16,-5 31-28 15,4 4 0-15,-8 13-80 16,4-5 44-16</inkml:trace>
          <inkml:trace contextRef="#ctx0" brushRef="#br0" timeOffset="3680.1947">4606 881 520 0,'-10'25'192'0,"10"-25"-152"0,24 13-8 0,1-13-8 16,9 0-20-16,24-13 8 15,-5-4-8-15,25-13 8 16,-5 4-8-16,14-26-36 15,-9 9 16-15,24-48-144 16,-5 5 88-16,10-22-84 16,-10 4 92-16,-9 1 24 15,-10 25 24-15,-15-8 148 16,-15 21-72-16,-14 4 88 16,-5 18-84-16,-9 4 84 15,-1 18-88-15,-9 12 44 16,-5 9-64-16,-10 13 24 15,5 13-36-15,-10 13 0 16,1 0-16-16,-6 8 0 16,5 5-4-16,1 4-16 15,4 5 4-15,5-10 12 16,5-7-4-16,-1-14 24 16,6-4-16-16,5-26-64 15,4-5 24-15,5-25-68 16,6-4 56-16,-1-22-148 15,0 8 104-15,5-17-24 16,-10 13 64-16,0-8 160 16,-4 17-60-16,-5 0 172 15,-6 17-128-15,-9 4 48 16,0 13-84-16,-14 18 16 16,4 8-48-16,-10 14 0 0,11 7-20 15,-11 6 0-15,15 3-4 0,-9 5 20 16,4-5-16-16,0 5-20 15,10-4 0-15,-4-9-128 16,4 0 76-16,-5-5-296 16,0-4 200-16</inkml:trace>
          <inkml:trace contextRef="#ctx0" brushRef="#br0" timeOffset="4113.9602">4931 729 320 0,'-10'-4'120'0,"10"4"-96"0,0 4-4 16,0-4 184-1,0 0-116-15,5 0 28 16,5 5-72-16,14-5 16 16,5 8-32-16,20-3 28 0,5 3-32 15,57-16 20-15,6 3-24 0,53-8 16 16,-10 0-20-16,44-4 8 15,-24 9-12-15,0-10 0 16,-25 10-4-16,-14-1 4 16,-34 9-8-16,-24-9-12 15,-15 14 4-15,-10-5 72 16,-29 4-36-16,-19-4 4 16,-5 4-20-16,-20 1-224 15,10 3 116-15</inkml:trace>
        </inkml:traceGroup>
        <inkml:traceGroup>
          <inkml:annotationXML>
            <emma:emma xmlns:emma="http://www.w3.org/2003/04/emma" version="1.0">
              <emma:interpretation id="{89AE0846-CD20-4DAB-B4B1-B0644A7D11BB}" emma:medium="tactile" emma:mode="ink">
                <msink:context xmlns:msink="http://schemas.microsoft.com/ink/2010/main" type="inkWord" rotatedBoundingBox="12029,922 14578,768 14636,1726 12087,1881">
                  <msink:destinationLink direction="with" ref="{24B07D37-7EEF-4916-B778-C392C5CD91FA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040.6527">11539-143 652 0,'-54'-9'244'15,"54"9"-192"-15,-34 9-12 0,15-5-12 16,4 5-24-16,-9 0-20 15,0 4 8-15,-10-5 40 16,9 5-20-16,-9 4 24 16,10 1-20-16,-10 8 28 15,10 4-28-15,-1 9 64 16,1 8-44-16,5 22 0 16,4-4-20-16,5 4-12 15,1-4 0-15,9-5-4 16,9-8 0-16,1-9 16 15,5-8-8-15,-1-9-108 16,6-4 52-16,4-14-508 0,0-4 308 16</inkml:trace>
          <inkml:trace contextRef="#ctx0" brushRef="#br0" timeOffset="12356.266">11422 224 612 0,'-24'0'228'0,"24"0"-180"0,0 48-12 0,-5-18-16 16,5 4-20-16,-5 10 0 16,0 3 0-16,0-8 44 15,5 0-24-15,-5-9 8 16,10-4-16-16,-5-9 20 16,0-4-20-16,0-13 32 15,10 0-28-15,-5-17 12 16,5 4-16-16,-1-26-8 15,6 5 0-15,-1-14 12 16,1 14-8-16,9-10-20 16,5 14 4-16,10 4 20 15,0 9-4-15,0 4-4 16,0 9 0-16,-5-5 12 16,0 9-8-16,-5-9-84 15,-5 18 44-15</inkml:trace>
          <inkml:trace contextRef="#ctx0" brushRef="#br0" timeOffset="12584.2021">11645 4 592 0,'0'-13'220'0,"0"13"-172"0,25 4-12 0,-11-4 40 15,1 0-48-15,0 0 40 16,4 5-36-16,0-5 8 16,1 4-24-16,-1 5-36 15,6-9 12-15,-6 8-280 16,5-8 156-16</inkml:trace>
          <inkml:trace contextRef="#ctx0" brushRef="#br0" timeOffset="12731.245">12020-61 716 0,'-10'0'264'0,"10"0"-204"0,5 22-16 16,0-9-24 0,-1 0-20-16,1 0-20 15,0 4 12-15</inkml:trace>
          <inkml:trace contextRef="#ctx0" brushRef="#br0" timeOffset="13004.0422">12282-216 612 0,'0'-9'228'0,"0"9"-180"0,39 30-12 0,-15-8 116 16,0-1-92-16,10 18 28 16,0 4-52-16,0 31 20 15,-14 4-28-15,-6 25 28 16,1-3-32-16,-30-5 32 16,-4-9-32-16,-44-8-56 15,0-9 16-15,-25-9-148 16,15-8 92-16</inkml:trace>
          <inkml:trace contextRef="#ctx0" brushRef="#br0" timeOffset="11485.2088">10042 56 456 0,'-9'-5'168'0,"9"5"-128"0,14-4-16 0,-4 0 88 16,4 4-68-16,16-5 60 15,8 10-60-15,11-10-4 16,0 5-24-16,9-8-12 15,-5 3 0-15,15-12-16 16,0 13 8-16,-5-5 48 16,-4 9-24-16,-11-4-8 15,1 4-8-15,-25-4-48 16,-14 8 24-16,-20-4-136 16,-4 9 88-16,-11-5-100 15,1 5 96-15,0-5-8 16,0 4 48-16,-6-3 8 15,6-1 16-15,5 0 24 0,9 1-8 0,-5-1 60 16,6 5-40-16,-6 4 68 16,10 8-56-16,-9 22 52 15,14 5-52-15,-10 30 8 16,0-5-32-16,5 5-16 16,5-5-4-16,0-12 64 15,0-9-32-15,-9-9 40 16,9-9-36-16,-15-8 60 15,5-4-52-15,-9-9 8 16,4-5-28-16,-19-8 4 16,10 5-12-16,-25-14-16 15,15 5 0-15,-29-9 20 16,20 4-8-16,-6-4 4 16,15 5-4-16,0-14-68 15,0 9 32-15</inkml:trace>
          <inkml:trace contextRef="#ctx0" brushRef="#br0" timeOffset="11742.395">10348-87 464 0,'5'-13'176'0,"-5"13"-140"0,20-4-8 0,-16 0 164 16,6 4-112-16,5-9 20 16,9 9-60-16,15-9-16 15,5 5-16-15,24-5-40 16,0 5 16-16,19 0-136 16,-14 8 84-16,0-4-304 15,-15 9 208-15</inkml:trace>
        </inkml:traceGroup>
        <inkml:traceGroup>
          <inkml:annotationXML>
            <emma:emma xmlns:emma="http://www.w3.org/2003/04/emma" version="1.0">
              <emma:interpretation id="{D29E3A31-F686-4134-8B47-F0EEC54A262A}" emma:medium="tactile" emma:mode="ink">
                <msink:context xmlns:msink="http://schemas.microsoft.com/ink/2010/main" type="inkWord" rotatedBoundingBox="16790,502 20368,285 20464,1873 16886,209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2010.2552">17126-614 788 0,'-5'-26'292'0,"5"26"-228"16,10 9-16-16,-10-5-44 15,4 14-12-15,-4 21 64 16,5 8-28-16,-5 26 40 16,0 5-36-16,0 0-28 15,5-5-4-15,-10-4 24 16,5-8-12-16,-5-1 32 16,5-8-28-16,-14 0 32 15,4 0-32-15,-4-13-188 16,9-9 88-16,-5-13-492 0,5 0 320 15</inkml:trace>
          <inkml:trace contextRef="#ctx0" brushRef="#br0" timeOffset="22326.0268">17539-208 728 0,'-20'5'268'0,"20"-5"-208"0,15 38-16 0,-15-16-36 15,5 0-12-15,-5 4 40 16,0 4-24-16,0 0 44 16,9 0-32-16,-4-4 4 15,0-4-16-15,-5-14 100 16,5 1-64-16,-5-18 16 16,0 5-40-16,5-13 4 15,-5 0-16-15,10-14 20 16,4 5-20-16,6-25-4 15,-1 7-4-15,10-16-4 16,0 8 0-16,5-4 16 16,0 13-8-16,0 13-28 15,5 4 8-15,-5 13-12 16,0 4 12-16</inkml:trace>
          <inkml:trace contextRef="#ctx0" brushRef="#br0" timeOffset="22689.3549">18000-48 748 0,'0'0'276'0,"0"0"-216"0,29-4-16 15,-4-1 84 1,-1 5-80-16,25-8 0 16,4 3-32-16,15-7-20 15,0-6 0-15</inkml:trace>
          <inkml:trace contextRef="#ctx0" brushRef="#br0" timeOffset="22493.8775">17879-657 756 0,'-5'-39'280'0,"5"39"-216"0,10-4-20 0,-1-5 24 16,6 5-48-16,19 0 8 16,10 4-16-16,19 0-68 15,5 8 28-15</inkml:trace>
          <inkml:trace contextRef="#ctx0" brushRef="#br0" timeOffset="20704.8712">14755 86 912 0,'-20'-13'340'0,"20"13"-264"0,25 0-24 0,-6 0-44 15,1 0-16-15,9 0 12 16,0 0 0-16,15-9 24 16,-1 9-16-16,20 0-48 15,1 0 20-15,9-4-324 16,-5 8 188-16</inkml:trace>
          <inkml:trace contextRef="#ctx0" brushRef="#br0" timeOffset="21004.5362">15625-44 352 0,'-10'-4'132'0,"10"4"-104"0,0-4-8 16,0 4 0-16,5 8-16 0,-5 1 148 15,5 8-84-15,-5 26 52 16,-5 5-72-16,5 38-16 15,9 9-20-15,-9-4 16 16,0-9-16-16,-4-8 68 16,-1-14-48-16,-10-13 128 15,1-12-88-15,-16-9 8 16,6-9-44-16,-15-12 8 16,5-1-24-16,-10-21-88 15,6 4 36-15,-1-31-456 16,14 1 268-16</inkml:trace>
          <inkml:trace contextRef="#ctx0" brushRef="#br0" timeOffset="21111.959">15576-454 880 0,'0'-4'328'0,"0"4"-256"0,24 52-16 15</inkml:trace>
          <inkml:trace contextRef="#ctx0" brushRef="#br0" timeOffset="21769.7681">16086 989 488 0,'-10'-9'180'0,"10"9"-140"0,10-26-12 0,-5 9 136 15,0 4-96-15,0-17 52 16,4 4-72-16,1-13 28 16,5 9-44-16,-15-27 0 15,9 6-20-15,1-49 12 16,-10 5-16-16,0-13-12 15,0 5 0-15,0-1-4 16,0 18 0-16,5-9 0 16,10 21 0-16,4-12 32 15,0 12-12-15,6-3 40 16,-1 20-28-16,5-3 4 16,0 17-16-16,10 4 0 15,0 17-4-15,10 14-24 16,-1 8 8-16,1 13-12 15,-1 21 8-15,-19 5 24 16,5 9-4-16,-24-1 16 16,0 1-16-16,-25-18 16 15,-4 9-16-15,-15-18-28 16,5 5 8-16,-10-13-4 16,10-4 8-16,-5-9 0 15,14 0 0-15,6 0-80 0,9 0 48 16,15 0-12-16,4 8 32 0,10 5-24 15,10 5 28-15,5-1 4 16,0 5 12-16,-10-5 0 16,-9 0 0-16,-25 5 132 15,0-5-72-15,-29-4 44 16,0 0-60-16,-19-9-8 16,9 1-20-16,-10-10 16 15,11 1-20-15,-1-9-152 16,20 4 72-16,19-8-456 15,10 4 292-15</inkml:trace>
        </inkml:traceGroup>
        <inkml:traceGroup>
          <inkml:annotationXML>
            <emma:emma xmlns:emma="http://www.w3.org/2003/04/emma" version="1.0">
              <emma:interpretation id="{175A347B-4669-44C3-B2CE-19DA1C9F29F0}" emma:medium="tactile" emma:mode="ink">
                <msink:context xmlns:msink="http://schemas.microsoft.com/ink/2010/main" type="inkWord" rotatedBoundingBox="20871,317 21803,261 21860,1203 20928,1260"/>
              </emma:interpretation>
              <emma:one-of disjunction-type="recognition" id="oneOf4">
                <emma:interpretation id="interp4" emma:lang="" emma:confidence="0">
                  <emma:literal>r',</emma:literal>
                </emma:interpretation>
                <emma:interpretation id="interp5" emma:lang="" emma:confidence="0">
                  <emma:literal>r')</emma:literal>
                </emma:interpretation>
                <emma:interpretation id="interp6" emma:lang="" emma:confidence="0">
                  <emma:literal>r'.</emma:literal>
                </emma:interpretation>
                <emma:interpretation id="interp7" emma:lang="" emma:confidence="0">
                  <emma:literal>r''</emma:literal>
                </emma:interpretation>
                <emma:interpretation id="interp8" emma:lang="" emma:confidence="0">
                  <emma:literal>i'/</emma:literal>
                </emma:interpretation>
              </emma:one-of>
            </emma:emma>
          </inkml:annotationXML>
          <inkml:trace contextRef="#ctx0" brushRef="#br0" timeOffset="23001.3173">18831-393 756 0,'-29'-18'280'0,"29"18"-216"0,10 43-20 0,-10-17-12 15,4 5-28-15,-4 16 32 16,5-8-20-16,0 9 32 16,0-10-32-16,0-3 12 15,0-5-16-15,4-8 0 16,-4 4-4-16,-5-18 72 15,0-3-44-15,-14-14-12 16,14 5-16-16,-15-22 16 16,10 4-12-16,0-17-4 15,10 5-4-15,5-14-16 16,9 9 8-16,11-4-40 16,8 9 24-16,6 8-56 15,0 13 44-15,-5 4-396 16,0 9 232-16</inkml:trace>
          <inkml:trace contextRef="#ctx0" brushRef="#br0" timeOffset="23170.0202">18914-601 644 0,'-25'-52'236'0,"25"52"-180"0,5-25-20 15,0 16 116 1,10 5-92-16,-6-5-16 15,16 5-28-15,4-1-4 0,0 5-8 16,15 5-116-16,-5 3 60 0</inkml:trace>
          <inkml:trace contextRef="#ctx0" brushRef="#br0" timeOffset="23317.0557">19302-661 572 0,'-14'-9'208'0,"14"9"-160"0,0-13-12 0,0 9 144 15,0 8-104-15,0-4-28 16,9 9-32-16,-9 8-16 16,5 5 0-16,0 8-116 15,5 0 64-15</inkml:trace>
          <inkml:trace contextRef="#ctx0" brushRef="#br0" timeOffset="23646.2107">19710-752 704 0,'-24'-8'264'0,"24"8"-208"0,10 4-12 16,-10 0 20 0,0 5-44-16,5 8 96 0,4 5-64 0,1 42 20 15,-10 6-40-15,-10 29-4 16,10-4-16-16,0 0 0 31,-9-13-4-31,4 0 20 0,-5-13-16 0,-14 0 40 16,14-8-28-16,-14 3-156 15,9-20 72-15</inkml:trace>
        </inkml:traceGroup>
      </inkml:traceGroup>
      <inkml:traceGroup>
        <inkml:annotationXML>
          <emma:emma xmlns:emma="http://www.w3.org/2003/04/emma" version="1.0">
            <emma:interpretation id="{D58E3E06-630B-4FDA-98B5-C17C36DE0293}" emma:medium="tactile" emma:mode="ink">
              <msink:context xmlns:msink="http://schemas.microsoft.com/ink/2010/main" type="line" rotatedBoundingBox="11691,2634 17145,1682 17361,2924 11908,3875"/>
            </emma:interpretation>
          </emma:emma>
        </inkml:annotationXML>
        <inkml:traceGroup>
          <inkml:annotationXML>
            <emma:emma xmlns:emma="http://www.w3.org/2003/04/emma" version="1.0">
              <emma:interpretation id="{4C5910CE-219B-4920-B549-FA78B35FD97A}" emma:medium="tactile" emma:mode="ink">
                <msink:context xmlns:msink="http://schemas.microsoft.com/ink/2010/main" type="inkWord" rotatedBoundingBox="11691,2634 14518,2140 14694,3146 11866,363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974.0993">9877 1563 248 0,'-49'34'92'0,"49"-34"-72"0,-38 65-4 16,13-26 104-1,11 0-68-15,-11 17 112 16,11-4-92-16,-6 0 60 0,11-5-76 0,-1-4 12 15,10-8-36-15,5-5 24 16,9 0-32-16,30-17 48 16,5 0-40-16,38-8 4 15,1-1-24-15,19-4-148 16,-20 0 72-16,-14 0-168 16,-10 4 132-16</inkml:trace>
          <inkml:trace contextRef="#ctx0" brushRef="#br0" timeOffset="16216.7656">10251 1718 320 0,'-24'-13'120'0,"24"13"-96"16,-10 18-4-16,10 3 0 15,-10 5-16-15,1 26 120 16,-6 0-68-16,-9 13 112 15,4-1-96-15,-18 10-4 16,13-5-40-16,-9 4-36 16,5-4 4-16,5-4 16 15,9-9-4-15,-9-12 24 16,19-10-20-16,-10-17-164 16,6-4 84-16</inkml:trace>
          <inkml:trace contextRef="#ctx0" brushRef="#br0" timeOffset="16410.3415">10290 1960 728 0,'34'-26'268'0,"-34"26"-208"0,63-17-16 0,-19 8 96 16,4 9-84-16,40 0-20 16,4 0-24-16,15 9 4 15,-10-9-8-15,-4 0-12 16,-11 0 0-16,-14-9-4 15,-19 9 0-15,-10 0-132 16,-10-8 72-16</inkml:trace>
          <inkml:trace contextRef="#ctx0" brushRef="#br0" timeOffset="16637.3422">10650 1934 528 0,'-10'13'196'0,"10"-13"-152"0,-20 48-12 16,6-27 44-1,9 5-48-15,-14 9 60 16,9-1-52-16,-10 1 20 16,6-1-36-16,-6-3 8 15,11-1-16-15,-11-8-24 16,20-5 4-16,-14-9-232 15,4-3 128-15</inkml:trace>
          <inkml:trace contextRef="#ctx0" brushRef="#br0" timeOffset="16818.9012">10630 1995 664 0,'15'-9'244'0,"-15"9"-188"0,9 22-16 0,1-5 92 15,-5 0-80-15,-5 13 24 16,0 1-44-16,-10 12 4 15,1 0-20-15,-1 9-24 16,-5-5 0-16,15 1-120 16,0-5 72-16,-9-17-312 15,9-4 204-15</inkml:trace>
          <inkml:trace contextRef="#ctx0" brushRef="#br0" timeOffset="17059.0351">11422 1515 696 0,'-34'0'256'0,"34"0"-196"0,-15 57-20 16,1-6 4-1,-1 5-32-15,-9 31 12 16,9 8-12-16,-4 0 20 15,4-13-20-15,-4-9-20 16,14-8 0-16,-14-4 56 0,14-10-24 0,-5-3-108 16,0-18 44-16</inkml:trace>
          <inkml:trace contextRef="#ctx0" brushRef="#br0" timeOffset="17385.9181">11816 1878 644 0,'-10'35'236'0,"10"-35"-180"0,5 82-20 0,-5-43-8 16,5-5-24-16,-5 5 40 15,0 0-20-15,0-9 64 16,0 9-48-16,-10-17 52 15,10-5-52-15,-5-8 60 16,5-9-60-16,-10-9 0 16,5 0-24-16,1-12-12 15,4 3 0-15,0-12-4 16,0 4 0-16,9-13-28 16,6 9 16-16,4 0-32 15,6 4 28-15,-1-4-12 16,10 12 16-16,14-3-80 15,1 12 52-15</inkml:trace>
          <inkml:trace contextRef="#ctx0" brushRef="#br0" timeOffset="17571.1937">12049 1559 780 0,'-34'-35'288'0,"34"35"-224"0,34-9-20 0,-10 5-4 16,20-5-32-16,14 1 16 16,5 8-16-16,5-9-276 15,-5 18 144-15</inkml:trace>
          <inkml:trace contextRef="#ctx0" brushRef="#br0" timeOffset="17751.1716">12442 2090 788 0,'5'0'292'0,"-5"0"-228"0,39 0-16 16,-20-9-16-1,6 9-28-15,4-9-116 16,5 1 60-16</inkml:trace>
        </inkml:traceGroup>
        <inkml:traceGroup>
          <inkml:annotationXML>
            <emma:emma xmlns:emma="http://www.w3.org/2003/04/emma" version="1.0">
              <emma:interpretation id="{03206CC9-4922-4623-8C46-7B9D391E8C8F}" emma:medium="tactile" emma:mode="ink">
                <msink:context xmlns:msink="http://schemas.microsoft.com/ink/2010/main" type="inkWord" rotatedBoundingBox="15097,2546 15992,2390 16123,3140 15228,329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092.0784">13234 1852 600 0,'-19'-8'224'0,"19"8"-176"0,-20 43-12 0,6-17-8 15,4 0-24-15,-14 8 84 16,9 1-44-16,1-1 4 16,4 1-28-16,10-5 4 15,5-4-12-15,0-9 20 16,4-4-20-16,1-9 48 16,0 1-32-16,4-14-4 15,-4 1-16-15,-5-10 4 16,0 1-8-16,0-9-4 15,-1 9 4-15,6-9-16 16,5 4 8-16,-1 1-4 16,6 12 0-16,-1-4 0 15,5 9 0-15,-4-9-28 16,4 13 20-16,-4-13-232 16,4 9 136-16</inkml:trace>
          <inkml:trace contextRef="#ctx0" brushRef="#br0" timeOffset="18261.0286">13312 1515 728 0,'0'-4'268'0,"0"4"-208"0,34 0-16 0,-19 0-24 15,-1 9-20-15,6-5 0 16,-1 5 0-16</inkml:trace>
          <inkml:trace contextRef="#ctx0" brushRef="#br0" timeOffset="18457.5497">13599 1420 632 0,'-10'9'236'0,"10"-9"-184"0,0 35-16 0,0-14-28 16,0 1-12-16,14 8-172 16,1 5 96-16</inkml:trace>
          <inkml:trace contextRef="#ctx0" brushRef="#br0" timeOffset="18650.5639">13914 1438 748 0,'-19'26'276'0,"19"-26"-216"0,0 82-16 0,-5-26-4 16,5 4-32-16,-5 27 32 16,5-1-24-16,-10-4 12 15,1-13-16-15,-1-8 12 16,15-14-16-16,-15-17-152 15,5-4 76-15</inkml:trace>
        </inkml:traceGroup>
        <inkml:traceGroup>
          <inkml:annotationXML>
            <emma:emma xmlns:emma="http://www.w3.org/2003/04/emma" version="1.0">
              <emma:interpretation id="{2D98B326-65A8-4B1E-9117-E1782F3CB51C}" emma:medium="tactile" emma:mode="ink">
                <msink:context xmlns:msink="http://schemas.microsoft.com/ink/2010/main" type="inkWord" rotatedBoundingBox="16481,1922 17166,1803 17294,2536 16609,265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464.5265">14410 1010 540 0,'14'30'200'0,"-14"-30"-156"0,54 31-12 0,-20-23 8 16,0 1-28-16,24-1 48 16,1-8-32-16,-1-8 12 15,10-1-24-15,-5-8-16 16,-5 0-4-16,1-9 20 16,-1 4-8-16,-24-8 32 15,-10 8-24-15,-14-8 20 16,-10 9-20-16,-19-5 52 15,-1 8-36-15,-14 1 12 16,5 4-28-16,-10 4-8 16,5 9-4-16,-15 5 12 15,11 3-8-15,-26 18 16 16,26 9-16-16,-21 25 24 16,16-4-20-16,4 9 12 15,14 4-12-15,6-8 0 16,14-1-4-16,15-17-8 15,4 1 4-15,16-10 20 16,8-4-12-16,11 1 24 16,4-1-24-16,11-13 12 15,-6-4-12-15,15-9-132 16,-5 14 68-16,10-18-140 0,-10 4 108 16</inkml:trace>
        </inkml:traceGroup>
      </inkml:traceGroup>
    </inkml:traceGroup>
    <inkml:traceGroup>
      <inkml:annotationXML>
        <emma:emma xmlns:emma="http://www.w3.org/2003/04/emma" version="1.0">
          <emma:interpretation id="{AABECA88-FF6E-4D63-B78F-44B014DC018E}" emma:medium="tactile" emma:mode="ink">
            <msink:context xmlns:msink="http://schemas.microsoft.com/ink/2010/main" type="paragraph" rotatedBoundingBox="2227,4389 14741,3966 14822,6348 2307,67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0FBE7D-5368-4C18-8E9D-E79418EC819C}" emma:medium="tactile" emma:mode="ink">
              <msink:context xmlns:msink="http://schemas.microsoft.com/ink/2010/main" type="line" rotatedBoundingBox="2227,4389 14741,3966 14822,6348 2307,6772"/>
            </emma:interpretation>
          </emma:emma>
        </inkml:annotationXML>
        <inkml:traceGroup>
          <inkml:annotationXML>
            <emma:emma xmlns:emma="http://www.w3.org/2003/04/emma" version="1.0">
              <emma:interpretation id="{B65E0D15-DF34-4411-BAE5-D2D63244C412}" emma:medium="tactile" emma:mode="ink">
                <msink:context xmlns:msink="http://schemas.microsoft.com/ink/2010/main" type="inkWord" rotatedBoundingBox="2228,4422 5706,4304 5767,6124 2290,624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874.3749">2225 3666 832 0,'-34'-39'308'0,"34"39"-240"0,-39 0-20 0,5 0-24 16,10 0-24-16,-54 4 60 15,15 5-32-15,-39 26 60 16,19-5-52-16,-4 48 20 16,24 8-36-16,-10 18 8 15,34 4-16-15,5-5-16 16,10 1 0-16,14-5 4 16,10-4 0-16,19 0 8 15,6-17-4-15,4-18-168 16,5-8 88-16</inkml:trace>
          <inkml:trace contextRef="#ctx0" brushRef="#br0" timeOffset="27189.9816">2147 4288 852 0,'-19'-48'316'0,"19"48"-248"0,-20 22-16 15,11-5-40 1,4 5-16-16,-15 4 20 0,1-5-8 0,-10 10 16 15,5-5-16-15,-1-5 32 16,6-4-24-16,-1-17 4 16,11 0-12-16,-1-8-8 15,5-1 4-15,5-4 12 16,10-4-8-16,9 0-28 16,6-5 8-16,4 5 4 15,5-5 8-15,0 5 8 16,5 13-4-16,-1-5 8 15,-4 9-8-15,0-9 32 16,-4 18-20-16,-1-18-200 16,-5 9 100-16,-9-13-312 15,-1 5 224-15</inkml:trace>
          <inkml:trace contextRef="#ctx0" brushRef="#br0" timeOffset="27373.7671">1963 4024 704 0,'19'-25'264'0,"-19"25"-208"0,49-26-12 15,-25 17 72 1,5 5-72-16,5-5-8 16,5 9-24-16,0-9-28 15,5 9 8-15,9 9-356 16,-4-5 196-16</inkml:trace>
          <inkml:trace contextRef="#ctx0" brushRef="#br0" timeOffset="27640.374">2560 3722 704 0,'20'0'264'0,"-20"0"-208"0,68 35-12 0,-29 4 64 16,-1 8-68-16,6 48 44 16,0 9-48-16,-15 38 44 15,0-8-48-15,-24 13 20 16,5-13-32-16,-44-13 28 16,-10-22-32-16,-39-4 32 15,1-26-32-15,-15-4-68 16,14-18 28-16,5-16-184 15,20-10 112-15</inkml:trace>
          <inkml:trace contextRef="#ctx0" brushRef="#br0" timeOffset="27838.0032">3226 4189 728 0,'10'-5'268'0,"-10"5"-208"0,92-8-16 0,-48 3 20 15,-1 10-44-15,16-5-20 16,-6 0 0-16</inkml:trace>
          <inkml:trace contextRef="#ctx0" brushRef="#br0" timeOffset="27985.6705">3362 4379 800 0,'-5'0'296'0,"5"0"-232"0,92 0-16 0,-43 0-24 16,0 8-24-16,9-8-144 15,-10 9 80-15</inkml:trace>
          <inkml:trace contextRef="#ctx0" brushRef="#br0" timeOffset="26199.8626">238 3511 580 0,'-10'-26'216'0,"10"26"-168"0,-5-31-12 15,1 23 128 1,4-1-96-16,0-4 68 15,4-4-76-15,26 8-24 16,4 5-24-16,29 8 8 16,14 5-12-16,11 0 16 15,-1 12-16-15,15-4 4 16,-4 1-4-16,8-5-32 16,-8-5 12-16,-16 1-40 0,-19 0 32 15,-24-9-64-15,-5 13 48 0,-43-13-80 16,4 8 64-16,-49 1-8 15,6-1 36-15,-25 10 56 16,14-5-12-16,-9 4 8 16,30 5-16-16,-11 12 64 15,10-4-44-15,0 48 24 16,15 0-36-16,-5 25 0 16,14-3-12-16,1-14-16 15,4-4 4-15,-5-21 28 16,11-5-12-16,-21-9 40 15,1-8-28-15,-20-9 12 16,10-8-20-16,-24-9-8 16,4 0-4-16,-4-13-4 15,10 9 0-15,4-9 0 16,10 0 0-16,10 0 0 16,14 8 0-16,29 22 24 15,10 1-12-15,44 7 32 16,10 6-28-16,9-1 4 15,-4 0-12-15,4-8-8 16,0-1 4-16,-9-8-104 16,-10-9 56-16,-5 1-76 15,-15-10 64-15,-19-8-172 16,-5-8 128-16</inkml:trace>
          <inkml:trace contextRef="#ctx0" brushRef="#br0" timeOffset="26589.2478">680 4107 600 0,'-34'-48'224'0,"34"48"-176"0,-24-30-12 0,9 13-8 16,6 8-24-16,-16-4 128 16,1 4-68-16,-20 1 4 15,10 16-40-15,-19 14 64 16,-1 4-56-16,1 13 68 15,9 0-64-15,5 17 0 16,20-9-24-16,19-4-20 16,19 1 0-16,40-10 56 15,9 1-28-15,34-18-20 16,-10-4-4-16,29-13-116 16,-4 0 64-16,-5-9-68 15,-1 1 72-15,-28-14 24 16,-20 5 16-16,-29-18 40 15,-24 1-16-15,-49-27 76 16,-5 5-56-16,-38 0 136 16,9 8-96-16,-10 1 36 15,20 17-68-15,0 12-32 16,14 5-12-16,15 5-160 16,15 16 88-16</inkml:trace>
        </inkml:traceGroup>
        <inkml:traceGroup>
          <inkml:annotationXML>
            <emma:emma xmlns:emma="http://www.w3.org/2003/04/emma" version="1.0">
              <emma:interpretation id="{C069EE01-BD42-41D8-AC3B-22405820A412}" emma:medium="tactile" emma:mode="ink">
                <msink:context xmlns:msink="http://schemas.microsoft.com/ink/2010/main" type="inkWord" rotatedBoundingBox="6107,4258 11105,4089 11185,6471 6187,664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765.2307">4989 4810 592 0,'-9'26'220'0,"9"-26"-172"0,-15 61-12 16,1-35 120 0,4 13-92-16,-19-1 72 15,0 10-80-15,-10 12 12 16,5 5-36-16,0 4-4 15,9-13-16-15</inkml:trace>
          <inkml:trace contextRef="#ctx0" brushRef="#br0" timeOffset="30947.1204">4936 4983 880 0,'-24'26'328'0,"24"-26"-256"0,-15 48-16 0,1-27 28 16,4 9-56-16,-5 18 8 16,6 8-24-16,-1 13-44 15,10-4 20-15</inkml:trace>
          <inkml:trace contextRef="#ctx0" brushRef="#br0" timeOffset="30208.1006">4295 4491 580 0,'-49'17'216'0,"49"-17"-168"0,-44 43-12 0,15-4 68 16,10-4-64-16,-15 21 96 15,10-4-76-15,4 12 32 16,15-3-52-16,25-14 4 15,9 10-28-15,24-27 44 16,6 0-32-16,18-13 12 16,6-8-24-16,24 0-96 15,-5-1 44-15,10-3-244 16,-15-5 156-16</inkml:trace>
          <inkml:trace contextRef="#ctx0" brushRef="#br0" timeOffset="30417.3446">4460 4655 632 0,'-39'-9'236'0,"39"9"-184"0,-19 74-16 0,9-31 28 16,10 4-44-16,-10 18 96 16,5 4-64-16,-9 18-4 15,4-1-32-15,-5 22 24 16,11-22-24-16,-11 1-12 15,5-31-8-15,-4-9-4 16,4-3 0-16,0-27-476 16,5-8 264-16</inkml:trace>
          <inkml:trace contextRef="#ctx0" brushRef="#br0" timeOffset="31531.7717">5534 5147 632 0,'-25'-13'236'0,"25"13"-184"0,20-8-16 0,-6-1 104 16,11 9-84-16,18 0 104 15,11 0-96-15,14-9-28 16,10 18-24-16,9-18 20 16,-4 9-16-16,9 0 20 15,-9 0-20-15,-11 0-52 16,-13 0 20-16,-25 0-84 15,-10 9 56-15,-14-18-168 16,4 9 120-16</inkml:trace>
          <inkml:trace contextRef="#ctx0" brushRef="#br0" timeOffset="31273.1057">6015 4931 684 0,'29'-47'252'0,"-29"47"-192"0,24-35-20 16,-24 14 76-1,10 8-72-15,-30-9 96 16,6 5-80-16,-15 4 32 15,4 9-52-15,-23 17-24 16,9 8-8-16,-34 22 0 16,5-4-4-16,-19 9 8 15,28-1-8-15,1 5 8 16,24 4-8-16,14 13 16 16,16-4-12-16,23 0-12 0,15-5 0 15,15-4 40-15,9 1-24 0,0-19-116 16,-4-3 56-16,-6-18-240 15,-4 1 164-15</inkml:trace>
          <inkml:trace contextRef="#ctx0" brushRef="#br0" timeOffset="30600.8088">4562 4836 852 0,'44'-39'316'0,"-44"39"-248"0,170-8-16 0,-102 8 4 16,-5 8-40-16,10 5-4 16,-10-4-8-16,0 0 28 15,-5-1-16-15,-9-8-112 16,-5 5 52-16,-20-1-176 16,-5 0 120-16</inkml:trace>
          <inkml:trace contextRef="#ctx0" brushRef="#br0" timeOffset="32324.0333">5140 5070 476 0,'0'-5'176'0,"0"5"-136"0,-5-4-12 0,0 0 84 16,10 8-68-16,-5-4 60 16,0 0-60-16,0 0 76 15,0 0-68-15,0 0 16 16,0 9-36-16,0-1 32 16,0 1-36-16,-5 12 28 15,5-3-28-15,-9 12-28 16,9 4 0-16,0-3 24 15,0 8-12-15,-10 4 4 16,10-9-8-16,0-3-16 16,0-6 4-16,-5-7-128 15,10-1 72-15,-5-13-328 16,10 1 216-16</inkml:trace>
          <inkml:trace contextRef="#ctx0" brushRef="#br0" timeOffset="29922.5267">4324 4202 600 0,'-34'-22'224'0,"34"22"-176"0,0-4-12 0,0-1 8 15,10 5-32-15,4-8 92 16,6 8-56-16,28 0 84 16,1 4-76-16,67-8-20 15,16 4-20-15,76-18 56 16,-8 5-40-16,38-17 16 16,-20 9-32-16,25-1 28 15,-34 5-28-15,-24 4 4 16,-39 13-12-16,-30 4-16 15,-19 5 4-15,-38 8 12 16,-16 9-4-16,-28 4-152 16,-15 0 80-16</inkml:trace>
          <inkml:trace contextRef="#ctx0" brushRef="#br0" timeOffset="29609.9149">5218 3416 644 0,'0'-18'236'0,"0"18"-180"0,0-4-20 16,0 8 72 0,0 9-68-16,0 13 72 15,10 9-64-15,-10 8 0 16,0 0-28-16,0 5-4 16,0-5-8-16,0 9-76 15,0-5 36-15</inkml:trace>
          <inkml:trace contextRef="#ctx0" brushRef="#br0" timeOffset="34055.1696">7832 3325 208 0,'-49'-39'76'0,"49"39"-60"0,-53-48-4 15,19 27 28 1,9 4-24-16,-18-9 84 16,9 8-56-16,-10-3 68 15,15 12-64-15,-5 1 72 16,9 16-68-16,-4 22 28 15,10 14-48-15,-5 33 60 16,9 5-52-16,-4 61 44 0,4-1-48 16,-9 44 24-16,4-9-32 0,-14 26 8 15,20-26-20-15,-30-4-8 16,20-26-4-16,-40-9 48 16,-4-21-28-16,0-1 60 15,5-4-48-15,-10-21 0 16,20-9-20-16,-15-21 16 15,24-14-20-15,-9-17 4 16,14-17-8-16,-5-34-120 16,20-9 60-16</inkml:trace>
          <inkml:trace contextRef="#ctx0" brushRef="#br0" timeOffset="35147.232">8215 4383 416 0,'20'-17'152'0,"-20"17"-116"0,14-18-12 0,-14 10 108 16,0 3-76-16,0-8 32 16,0 5-52-16,-9-9 4 15,-6 4-24-15,-9 4-24 16,-10 5 0-16,-24 12 76 15,-1 1-40-15,-23 8 72 16,9 9-60-16,-5 9 20 16,25-5-40-16,9 0-8 15,29 0-8-15,20-8 20 16,15 0-12-16,28-18 4 16,20-8-8-16,-5-5-148 15,10-4 76-15,-14-9-168 16,-1 1 132-16,0-14-68 15,-14 9 100-15,-20-21 12 16,0 8 32-16,-9-26 44 16,-15 9-12-16,0-13 140 0,-5 13-80 15,-5 0 224-15,1 12-164 0,-6 19-20 16,15 12-72-16,-10 34-8 16,6 18-16-16,-6 26 0 15,10 8-4-15,-10 9 20 16,10-8-16-16,-10 12 4 15,6-8-8-15,-1 8-16 16,5-8 4-16,-5-9 28 16,10-9-12-16,0-16-172 15,4-14 88-15,6-22-184 16,9-3 144-16,10-35-272 16,10-5 216-16,19-25-24 31,-5 8 112-31,-9 13 508 15,0 13-228-15,14-13 92 16,0 13-176-16,-24 18 44 16,-5 12-92-16,-25 17 8 15,6 14-44-15,-15 8 4 16,0 5-20-16,-10-9 20 16,10-5-24-16,-5-12 56 15,1-9-36-15,-1-26 20 16,-5 0-32-16,0-30-16 15,5 4-8-15,1-17 12 16,8 12-4-16,1-7-28 16,15 12 12-16,-6 0-20 15,11 9 16-15,4 4-36 0,10 13 32 0,-10 0 24 16,10 8 0-16,0-3 8 16,-1 4-4-16,-4-1-68 15,-4 1 32-15,-21 4-156 16,1 0 104-16,-20-9-432 15,1 9 284-15</inkml:trace>
          <inkml:trace contextRef="#ctx0" brushRef="#br0" timeOffset="35314.8703">8823 3986 788 0,'14'-9'292'0,"-14"9"-228"0,10-13-16 0,-5 13 52 15,5 0-64-15,14 9 12 16,0-1-28-16,-4 5-12 16,9-4-4-16,0 8-444 15,10-4 240-15</inkml:trace>
        </inkml:traceGroup>
        <inkml:traceGroup>
          <inkml:annotationXML>
            <emma:emma xmlns:emma="http://www.w3.org/2003/04/emma" version="1.0">
              <emma:interpretation id="{5A2AC48E-F605-4A62-BB00-54D801FD2056}" emma:medium="tactile" emma:mode="ink">
                <msink:context xmlns:msink="http://schemas.microsoft.com/ink/2010/main" type="inkWord" rotatedBoundingBox="11539,4690 11603,4688 11609,4863 11545,4866">
                  <msink:destinationLink direction="with" ref="{06FD10DC-5473-4D35-B6AC-550863F5EBD0}"/>
                </msink:context>
              </emma:interpretation>
            </emma:emma>
          </inkml:annotationXML>
          <inkml:trace contextRef="#ctx0" brushRef="#br0" timeOffset="35464.808">9513 3683 748 0,'-15'-17'276'0,"15"17"-216"0,0 0-16 16,-5 4-12-1,5 9-28-15,-9 13 40 16,-1 4-20-16,-5 22-56 0,10 0 16 0</inkml:trace>
        </inkml:traceGroup>
        <inkml:traceGroup>
          <inkml:annotationXML>
            <emma:emma xmlns:emma="http://www.w3.org/2003/04/emma" version="1.0">
              <emma:interpretation id="{5D9085A8-430E-40DE-8B07-F98E88789FD9}" emma:medium="tactile" emma:mode="ink">
                <msink:context xmlns:msink="http://schemas.microsoft.com/ink/2010/main" type="inkWord" rotatedBoundingBox="12288,4552 14758,4468 14795,5549 12325,5633">
                  <msink:destinationLink direction="with" ref="{06FD10DC-5473-4D35-B6AC-550863F5EBD0}"/>
                </msink:context>
              </emma:interpretation>
              <emma:one-of disjunction-type="recognition" id="oneOf10">
                <emma:interpretation id="interp14" emma:lang="" emma:confidence="0">
                  <emma:literal>☺</emma:literal>
                </emma:interpretation>
                <emma:interpretation id="interp15" emma:lang="" emma:confidence="1">
                  <emma:literal>( )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Y</emma:literal>
                </emma:interpretation>
                <emma:interpretation id="interp1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8359.555">12258 3480 652 0,'-34'-13'244'0,"34"13"-192"0,-10 0-12 0,5 5 128 16,5 3-100-16,-10 5 36 16,5 13-64-16,-4-9-4 15,9 5-24-15,0 4 20 16,5 0-20-16,-1-5-32 16,6 1 12-16,0-5-176 15,0 5 104-15</inkml:trace>
          <inkml:trace contextRef="#ctx0" brushRef="#br0" timeOffset="38705.3759">12418 3476 404 0,'5'-22'148'0,"-5"22"-112"0,29 0-12 0,-10 5 180 16,1 16-116-16,4-8 124 15,5 13-124-15,-4 4 36 16,4 5-76-16,0 12 56 15,-5 1-64-15,-9 21 20 16,-1 5-40-16,-14-1 44 16,5-4-36-16,-24-9 40 15,-1-8-40-15,-19-9-148 16,-4-4 68-16</inkml:trace>
          <inkml:trace contextRef="#ctx0" brushRef="#br0" timeOffset="37293.7224">10397 3778 416 0,'-5'0'152'0,"5"0"-116"0,5 5-12 16,-5-1 84 0,5 9-64-16,0 0 88 15,9 8-76-15,6 10 0 16,9-1-36-16,14 0 24 15,6 0-28-15,19-12-4 16,0-1-8-16,10-13 12 16,-10-4-8-16,-10-13 32 15,-4 0-24-15,-16-13-4 16,-4 5-8-16,-14-9 12 16,-6 4-8-16,-18-9 4 15,-6 9-4-15,-24-4-24 0,10 8 8 0,-25-4 12 16,5 9 0-16,-19 0-12 15,0 4 4-15,-5 4 4 16,15 5 0-16,-6 0-12 16,11 12 8-16,-6-3 40 15,10 8-24-15,-4 4 16 16,9 0-16-16,-5 22 0 16,15 0-4-16,5 21 20 15,9 14-16-15,10 4 4 16,15-5-8-16,5 5 12 15,9-14-12-15,0-7 4 16,5-6-4-16,-4-3 12 16,-6-5-12-16,-4-8 24 15,-6-5-20-15,-9-4 48 16,0-5-32-16,-9-3-16 16,-1-1-4-16,-9-8-8 15,9 4 0-15,-10-9 0 16,6 4 0-16,-6-12 8 15,6 4-4-15,-6-13-56 16,6 5 28-16,-6-14-216 16,11 5 128-16</inkml:trace>
          <inkml:trace contextRef="#ctx0" brushRef="#br0" timeOffset="37624.7572">11577 3588 236 0,'-9'-21'88'0,"9"21"-68"0,-15 0-4 0,5-9 176 15,1 9-108-15,-16-9 140 16,1 9-124-16,-15 0 8 15,10 9-64-15,-15 8 24 16,10 5-36-16,-9 12 24 16,14-3-28-16,-5 25 36 15,9 4-36-15,-4 22 20 16,19-4-28-16,-4 0-8 16,24-13-8-16,-10-9 40 15,14-9-24-15,6-12-52 16,4-9 16-16</inkml:trace>
          <inkml:trace contextRef="#ctx0" brushRef="#br0" timeOffset="38152.8866">11645 3649 624 0,'10'-5'228'0,"-10"5"-176"0,29-13-16 16,-9 9 116 0,4 8-92-16,10-4 8 15,0 0-40-15,0 0-8 0,-5 5-12 16,-4-5-84-16,-6 0 40 0,-4 0-312 15,-1 8 192-15</inkml:trace>
          <inkml:trace contextRef="#ctx0" brushRef="#br0" timeOffset="37939.1282">11752 3783 632 0,'-14'-22'236'0,"14"22"-184"0,10 17-16 0,-10 5 60 16,0 8-60-16,-5 13 32 15,0 5-40-15,0 4 8 16,10-1-20-16,-5-7-8 16,0-10-4-16,0-12 40 15,5-1-24-15,4-21 44 16,-4 0-36-16,0-26-16 16,5 5-4-16,0-22-8 15,-1 8 0-15,6-12-28 16,-1 12 16-16,6 1-4 15,-1 12 8-15,1 5 8 16,4 8 0-16,-9 5-28 16,4 8 16-16,-4-4-180 15,-1 4 104-15</inkml:trace>
        </inkml:traceGroup>
      </inkml:traceGroup>
    </inkml:traceGroup>
    <inkml:traceGroup>
      <inkml:annotationXML>
        <emma:emma xmlns:emma="http://www.w3.org/2003/04/emma" version="1.0">
          <emma:interpretation id="{FD65F9F0-0276-4CE6-8558-79DC9BBEF8F5}" emma:medium="tactile" emma:mode="ink">
            <msink:context xmlns:msink="http://schemas.microsoft.com/ink/2010/main" type="paragraph" rotatedBoundingBox="2536,7448 12628,6983 12718,8927 2626,93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CD191A-E110-4CC3-A59C-97E694D75121}" emma:medium="tactile" emma:mode="ink">
              <msink:context xmlns:msink="http://schemas.microsoft.com/ink/2010/main" type="line" rotatedBoundingBox="2536,7448 12628,6983 12718,8927 2626,9392">
                <msink:destinationLink direction="with" ref="{4A778501-14C5-491C-BC0E-101EDDCA952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F0290B-026A-4730-88A0-C9106224D908}" emma:medium="tactile" emma:mode="ink">
                <msink:context xmlns:msink="http://schemas.microsoft.com/ink/2010/main" type="inkWord" rotatedBoundingBox="2536,7448 7017,7241 7099,9033 2619,9239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3573.5132">2696 6857 320 0,'-9'39'120'0,"9"5"-96"15,-15 33-4-15,10-29 168 0,0 8-108 16,-4 13 28-16,-1 9-64 16,-5 17-8-16,1 8-24 15,-1-3 28-15,-9-5-24 0,0-13 20 16,-1-9-20-16,-4-17 20 15,5-4-24-15,4-13 32 16,11-13-28-16,18-13-156 16,16-4-268-1,14-18 212 1,19-17-60-16</inkml:trace>
          <inkml:trace contextRef="#ctx0" brushRef="#br0" timeOffset="143273.7158">520 8041 184 0,'44'-18'68'0,"-20"10"-52"0,20-14-4 0,-20 9 20 0,10-13-20 15,14-12-4-15,-4-14-4 16,19-17-4-16,15-9 0 16,0 0 8-16,4 9-4 15,-4 4-4-15,-10 9 4 16,-10 9-24-16,-9-1 12 16,-15 1 20-16,-5-1-4 15,-5 5 48-15,-9 8-28 16,0 1 28-16,-1 4-28 15,-9 4 44-15,-5 4-40 16,5 5 4-16,0 4-24 16,-5 4-24-16,0 9 4 15,0 0 4-15,0 5 4 16,0 7 8-16,-5 6-4 16,5 12 76-16,0 5-44 0,-5 3 32 15,5 6-40-15,-5-1 8 16,5 0-20-16,5 4 8 15,-5-3-12-15,0-1-8 0,5-4 0 16,0-5 28-16,9-8-16 16,-4-9 4-16,0-12-12 15,-1-10 28-15,1-3-20 16,0-5 12-16,0-4-16 16,4-5 12-16,1-4-16 15,4 0-4-15,5 5 0 16,6-5-4-16,-1 0 0 0,0 4 0 15,-5 1 0-15,10-1 8 16,-5 0-4-16,5 1-12 16,-4 3 4-16,4 1 4 15,-15 0 0-15,0 4-12 16,-4 9 8-16,-5-1-16 16,-1 14 12-16,-9 0-12 15,-14 12 8-15,4 5 0 16,0 0 4-16,6 9 8 15,4 3 0-15,0 1 16 16,4 0-8-16,6 0 4 16,-5-4-4-16,5-5-8 15,-5-4 4-15,-1-5 4 16,-4-3-4-16,5-5 24 16,0-5-16-16,0 1-4 0,-5-9-4 15,10 4-92-15,-1 0 48 16,6-4-204-1,4-8 136-15,11-5-288 16</inkml:trace>
          <inkml:trace contextRef="#ctx0" brushRef="#br0" timeOffset="144084.3734">2444 7704 476 0,'-5'-35'176'0,"29"31"-136"0,25-5-12 16,-6 9 48-16,16 5-48 15,9 3 24-15,5 1-32 16,4-5 28-16,1 1-32 0,0-1 20 15,9 0-20-15,-9 5-8 0,0-5-4 16,-15 1 4-16,-10-10-4 16,-4 5-168-16,-5-8 88 15,-15-10-340 1,-10-8 232-16,-4-8 56 16</inkml:trace>
          <inkml:trace contextRef="#ctx0" brushRef="#br0" timeOffset="144372.6401">2842 6482 488 0,'5'-39'180'0,"5"35"-140"0,-5-5-12 16,4 0 64-16,11 5-56 16,-1-9 56-16,5 0-52 15,10-4-12-15,15 0-16 16,9-1 8-16,35-3-12 0,4 8-4 16,-5 0 0-16,0 8-312 15,-9 10 168 1,-10 8-220-16</inkml:trace>
          <inkml:trace contextRef="#ctx0" brushRef="#br0" timeOffset="143844.2346">3527 6732 260 0,'39'-26'96'0,"-34"31"-76"0,19 3-4 0,-19 1 96 16,0 12-64-16,-5 18 148 16,5 26-112-16,-10 9 44 15,5 12-80-15,-5-4-8 16,0 0-24-16,-9 9-4 0,9 8-4 15,0 9 20-15,5 0-16 16,-10-9 12-16,0-12-12 0,1-14-24 16,4-12 4-16,-10-10-188 15,-4-7 104-15,-5-10-340 16,-15-4 244 0,5-8 40-16</inkml:trace>
          <inkml:trace contextRef="#ctx0" brushRef="#br0" timeOffset="144884.505">4475 7544 632 0,'4'-34'236'0,"35"29"-184"0,34-12-16 0,-10 8 28 15,20 5-44-15,-1 8-248 16,11 1 124-16,-20 8-296 15</inkml:trace>
          <inkml:trace contextRef="#ctx0" brushRef="#br0" timeOffset="144703.0185">4538 7186 436 0,'5'-9'160'0,"9"9"-124"0,25 0-8 16,-10 0-16-16,20-4-12 16,-1-1 16-16,6 14-8 15,4 0-20-15,0-1 4 16,-9-3-208-16</inkml:trace>
        </inkml:traceGroup>
        <inkml:traceGroup>
          <inkml:annotationXML>
            <emma:emma xmlns:emma="http://www.w3.org/2003/04/emma" version="1.0">
              <emma:interpretation id="{3B0C846B-EE45-4FE5-B981-BBD5378DA57F}" emma:medium="tactile" emma:mode="ink">
                <msink:context xmlns:msink="http://schemas.microsoft.com/ink/2010/main" type="inkWord" rotatedBoundingBox="8026,7686 12651,7473 12718,8927 8093,914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45773.8661">6238 6801 600 0,'-24'-30'224'0,"24"26"-176"0,14-1-12 0,6 1-52 15,14 0 0-15,5-1-4 0,29 5 12 16,14-4 24-16,1 0-8 16,24-5-12-16,24 5 0 0,-14 0 4 15,-1 4 0-15,-9 0-12 16,-24 0 8-16,-25 0 4 15,-5 0 0-15,-19-9 132 16,-9 9-72-16,-16-9-8 16,-23 9-16-1,-6 0-20-15,-9 9-20 16,-14 13 0-16,-16 8-24 16,-4 35 16-16,-10 8-4 15,0 13 8-15,10-4 8 16,10-8 0-16,4-1 44 15,5-4-24-15,6 0 24 0,-6 1-24 16,20-6 8-16,-1-3-16 16,1-14 0-16,0-4-4 15,-1-12 36-15,1-10-20 16,-10-12 20-16,0-18-24 16,-15-21 8-16,6-13-16 15,-16-9 0-15,6-4-4 16,-5-5 28-16,-1-12-20 15,6-5-32-15,4-12 8 16,20-1-8-16,-10 9 8 16,15 8 16-16,-5 14-4 15,9 12-12-15,11 5 4 16,9 17-40-16,0 13 24 0,9 9-100 16,6 13 68-16,19 8-416 15</inkml:trace>
          <inkml:trace contextRef="#ctx0" brushRef="#br0" timeOffset="146231.0827">8692 6823 600 0,'-10'-13'224'0,"0"26"-176"0,-24 30-12 15,5-4-8-15,-29 21-24 16,-15 10 52-16,-5 3-32 16,-9-4 52-16,-11 0-44 15,-13-8-8-15,-11 8-12 0,11-5 24 16,13-7-20-16,21-10-24 16,23-8 4-16,20-9-168 15,20-8 96-15</inkml:trace>
          <inkml:trace contextRef="#ctx0" brushRef="#br0" timeOffset="146036.5649">7579 6892 548 0,'29'-13'204'0,"5"17"-156"0,24 18-16 16,-24 4-44-16,15 13 0 0,9 8-20 15,10 5 16-15,5 4 52 16,-14-4-16-16,-1-4 44 16,5-10-36-16,-5 1-4 15,1-4-16-15,-11-5 20 0,-4-4-16 16,-5 0-48-16,-5-17 20 15,0-5-404 1,0-8 232-16,0-5-8 16</inkml:trace>
          <inkml:trace contextRef="#ctx0" brushRef="#br0" timeOffset="146798.5927">9862 6516 600 0,'20'-4'224'0,"-6"8"-176"0,1 14-12 0,-30-1 0 15,-19 13-28-15,-4 26 4 16,-11 22-4-16,-9 17 108 16,-10 17-64-16,-5-12 8 0,-15-10-40 15,11-3-12-15,-1-1-4 16,15-8 12-16,0-1-8 0,14-7 4 16,10-14-4-1,10-13-16-15,10-9 4 0,9-8 28 16,5-8-12-16,5-18 12 15,24-13-12-15,10-18-132 16,15-20 68-16,9-6-148 16,10-3 112-16,0-9-108 15,0-17 112 1,-5-18 44-16,-4 5 28 16,-6 12 116-16,-14 18-56 15,0 17 68-15,0 13-64 16,-5 18 48-16,-5 17-56 15,0 12 68-15,-5 31-64 16,5 13 72-16,1 17-68 0,8 0 8 16,6 9-36-16,5 12 4 0,-10-3-16 15,4 16 0-15,-4-8-4 16,-5-12 28-16,-9-10-20 16,-6-17 20-16,-4-4-20 15,-6-13-60-15,-23-5 20 16,-6-12-244-16,-14-5 148 15,-24 0-512 1</inkml:trace>
          <inkml:trace contextRef="#ctx0" brushRef="#br0" timeOffset="147357.6547">9294 6572 580 0,'-24'-8'216'0,"24"3"-168"0,5 5-12 0,-5 0 24 15,24 0 92 1,10 5-80-16,19-5 20 16,6 0-56-16,18 0 12 0,30-9-28 0,24 9 8 15,15 0-16-15,-5-8 12 16,-24 3-16-16,-10 1-12 15,-10 0 0-15,-20-5 56 16,-23 5-28-16,-15-9 32 16,-20 0-28-16,-14 0-28 15,-10 4 0-15,-5 0-64 16,-4 1 36-16,-1 4-348 16,1 8 204-16,19 4-364 15</inkml:trace>
          <inkml:trace contextRef="#ctx0" brushRef="#br0" timeOffset="146969.6229">9459 7367 716 0,'-29'-65'264'0,"24"48"-204"16,20 0-16-16,9 12 0 0,15-8-32 15,5 9-4-15,4-5-4 16,15 5-4-16,10 4 0 16,0 0 0-16,5 0 0 0,-15 4-100 15,-5 9 56-15,-14-13-244 16,-10 0 160 0,-24 0-208-16</inkml:trace>
        </inkml:traceGroup>
      </inkml:traceGroup>
    </inkml:traceGroup>
    <inkml:traceGroup>
      <inkml:annotationXML>
        <emma:emma xmlns:emma="http://www.w3.org/2003/04/emma" version="1.0">
          <emma:interpretation id="{597CC0C5-DC8B-4B46-86CD-0E9F83DE1970}" emma:medium="tactile" emma:mode="ink">
            <msink:context xmlns:msink="http://schemas.microsoft.com/ink/2010/main" type="paragraph" rotatedBoundingBox="1241,9833 16226,9415 16272,11075 1287,11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4874D6-BF6C-4245-A6E9-D2C5678CA2E1}" emma:medium="tactile" emma:mode="ink">
              <msink:context xmlns:msink="http://schemas.microsoft.com/ink/2010/main" type="inkBullet" rotatedBoundingBox="1264,10654 2279,10625 2280,10659 1265,10688"/>
            </emma:interpretation>
            <emma:one-of disjunction-type="recognition" id="oneOf13">
              <emma:interpretation id="interp21" emma:lang="" emma:confidence="0">
                <emma:literal>-</emma:literal>
              </emma:interpretation>
            </emma:one-of>
          </emma:emma>
        </inkml:annotationXML>
        <inkml:trace contextRef="#ctx0" brushRef="#br0" timeOffset="149864.0693">2837 9077 248 0,'15'-43'92'0,"-1"39"-72"0,-9-5-4 0,0 0 60 16,-5 9-44 0,-24 0 4-16,-15 0-28 15,-19 9-8-15,-15 0 0 16,-15 4 0-16,-4-5-12 15,9-3 8-15,-4-14 20 0,0-8-8 16,4-1 92-16,5-3-52 16,10 8 12-16,15 0-36 15,14 9-48-15,10 4 12 16,4 13 0-16,6 12 12 16,4 23-12-16,1 21 8 15,-1 13 4-15,1 0 0 16,-6 5 32-16,1 8-16 15,-1 8 40-15,-4 5-32 16,-10-9 12-16,10-4-20 16,-1-17 28-16,1-9-28 15,0-21 32-15,0-5-32 0,4-17 4 16,6-9-12-16,4-8 4 16,10-9-8-16,0 0-12 15,10-13 4-15,14 9-24 0,10-5 16 16,5 13-20-16,19 5 16 15,20-5 8-15,4 13 8 16,-4 1-12-16,10 3 8 16,-16-3 12-16,-8 3-4 15,-6-8 16-15,-5-4-12 16,-9-5-84-16,-10 5 44 16,-14-1-388-1,-11 1 236-15,6 4 20 16</inkml:trace>
      </inkml:traceGroup>
      <inkml:traceGroup>
        <inkml:annotationXML>
          <emma:emma xmlns:emma="http://www.w3.org/2003/04/emma" version="1.0">
            <emma:interpretation id="{2E809079-4252-4DFD-99EA-ECF0AAC68634}" emma:medium="tactile" emma:mode="ink">
              <msink:context xmlns:msink="http://schemas.microsoft.com/ink/2010/main" type="line" rotatedBoundingBox="1777,9818 16226,9415 16272,11075 1823,11477">
                <msink:destinationLink direction="with" ref="{4A778501-14C5-491C-BC0E-101EDDCA952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F5E680-46DD-4A85-A73E-A9BFC0B52F5D}" emma:medium="tactile" emma:mode="ink">
                <msink:context xmlns:msink="http://schemas.microsoft.com/ink/2010/main" type="inkWord" rotatedBoundingBox="1798,10579 2547,10558 2562,11098 1814,11119"/>
              </emma:interpretation>
              <emma:one-of disjunction-type="recognition" id="oneOf14">
                <emma:interpretation id="interp22" emma:lang="" emma:confidence="0">
                  <emma:literal>/</emma:literal>
                </emma:interpretation>
                <emma:interpretation id="interp23" emma:lang="" emma:confidence="0">
                  <emma:literal>I</emma:literal>
                </emma:interpretation>
                <emma:interpretation id="interp24" emma:lang="" emma:confidence="0">
                  <emma:literal>l</emma:literal>
                </emma:interpretation>
                <emma:interpretation id="interp25" emma:lang="" emma:confidence="0">
                  <emma:literal>|</emma:literal>
                </emma:interpretation>
                <emma:interpretation id="interp2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21157.4245">340 9539 20 0,'49'9'8'0,"-25"-5"-8"0,-10-4 0 0,-4 5 64 15,0-1-36-15,0-4 52 16,-10 0-48-16,-10 4 48 16,-14 9-48-16,-15 0 28 15,-10 13-32-15,-9 17-28 0,-10 13 0 16,-5 18 8-16,-10 8-4 15,-14-4-196-15,-19-5 104 16,-1 0-8-16</inkml:trace>
        </inkml:traceGroup>
        <inkml:traceGroup>
          <inkml:annotationXML>
            <emma:emma xmlns:emma="http://www.w3.org/2003/04/emma" version="1.0">
              <emma:interpretation id="{649EE7FC-3BB0-4715-9668-48176E2FDD66}" emma:medium="tactile" emma:mode="ink">
                <msink:context xmlns:msink="http://schemas.microsoft.com/ink/2010/main" type="inkWord" rotatedBoundingBox="3562,9768 5957,9701 6001,11288 3606,11354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0089.6718">1627 9807 612 0,'0'-35'228'0,"35"31"-180"0,28 0-12 16,-20 4-8-16,25 4-24 15,5 5 8-15,0 4-8 16,10-5-20-16,-6 1 8 16,-4 0 12-16,0-1 0 0,-5 1 8 15,0 4-8-15,-19-9-336 16,-1 1 180 0</inkml:trace>
          <inkml:trace contextRef="#ctx0" brushRef="#br0" timeOffset="150392.9766">1900 8749 572 0,'0'-9'208'0,"24"5"-160"0,10 0-12 0,-15 4-12 15,15 4-20-15,5 0 24 16,5-4-16-16,4-4 32 16,16 13-28-16,28-9 20 0,20 8-20 15,9 1-212-15</inkml:trace>
          <inkml:trace contextRef="#ctx0" brushRef="#br0" timeOffset="150739.3997">3687 9807 800 0,'-24'-56'296'0,"34"52"-232"16,38-5-16-16,-14 5-124 0,25 4 32 15,23 8-552-15</inkml:trace>
          <inkml:trace contextRef="#ctx0" brushRef="#br0" timeOffset="150587.9953">3702 9384 652 0,'5'-52'244'0,"14"65"-192"0,10-9-12 0,-4 5-20 16,14 4-20-16,9 8-336 16</inkml:trace>
          <inkml:trace contextRef="#ctx0" brushRef="#br0" timeOffset="151022.6503">5135 9436 924 0,'-34'-26'340'0,"63"21"-260"0,10 5-28 0,-14 9-24 16,9 0-28-16,9-1-80 15,20-3 44-15,10 3-92 16,5-3 72-16,5 12-156 15,-1-4 116-15,1-9-356 16</inkml:trace>
        </inkml:traceGroup>
        <inkml:traceGroup>
          <inkml:annotationXML>
            <emma:emma xmlns:emma="http://www.w3.org/2003/04/emma" version="1.0">
              <emma:interpretation id="{16611249-F270-4F67-A25A-D93994419DB8}" emma:medium="tactile" emma:mode="ink">
                <msink:context xmlns:msink="http://schemas.microsoft.com/ink/2010/main" type="inkWord" rotatedBoundingBox="7175,9841 11199,9729 11241,11215 7216,11327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1546.5417">6816 8926 780 0,'-34'-47'288'0,"44"47"-224"0,29-5-20 15,-5 5-92-15,0 5 16 16,34-1-68-16,5 5 60 16,0-1 16-16,4 5 20 15,-4-4-24-15,-5-1 16 0,-19 1 24 16,-1-5-8-16,-4 1 36 15,-20-5-24-15,1 0 136 16,-11 4-84-16,-4 0 12 0,-10 9-44 16,-10 9-24-16,-4 12-8 15,4 14-24-15,-24 17 12 16,10 17 4-16,-1 4 4 16,-9-4 8-16,-4 5-4 15,-6 3-4-15,-5 5 4 16,1-4 64-16,-1-13-36 15,-4-18 48-15,14-12-44 16,-5-14 44-16,5-12-48 16,5-9 4-16,0-31-24 15,0-12 28-15,5-30-24 0,0-14-4 16,5-3-8 0,-6-5-4-16,-13-26 0 0,9-18 32 15,-5-3-16-15,-5 8-12 16,10 30-8-16,10 13-68 15,-1 14 40-15,6 16-156 16,9 14 108-16,10 8-240 16,20 13 180-16</inkml:trace>
          <inkml:trace contextRef="#ctx0" brushRef="#br0" timeOffset="152086.5128">8215 8844 684 0,'39'-52'252'0,"15"44"-192"0,33-5-20 0,-28 8-4 15,18 1-28-15,-4 4-72 16,0-4 32-16,5-1-4 15,-5 1 20-15,-5-5 20 0,5 1 0 16,-15-1 8-16,-10-4-8 16,-14 9 24-16,-34 4-52 15,-24 13 16 1,0 8-192-16,-20 1 108 16,-4 4 12-16,-11 13 52 15,-23 30 4-15,-6 39 12 16,6 13 68-16,9-9-28 15,14 0 8-15,16 9-24 16,9 0 0-16,5-13-4 16,9-17 28-16,1-26-20 15,-6-9 108-15,1-9-68 16,5-8-8-16,-6-9-28 16,1-12-8-16,5 3-4 15,-6-21-8-15,6 0 4 0,-1-8-16 16,6 8 8-16,9 0 64 15,10 8-32-15,5-4 16 16,4 14-28-16,25-1 28 16,19-4-28-16,10 4 12 0,15-4-16 15,0 9-104-15,-11-9 48 16,1 0-176-16,-5-5 124 16</inkml:trace>
          <inkml:trace contextRef="#ctx0" brushRef="#br0" timeOffset="152476.5499">8682 9349 260 0,'-97'-82'96'0,"53"65"-76"16,-29 0-4-16,34 12-8 0,-9 10-8 15,-1 3 184-15,0 10-100 16,6 12 168-16,9 13-144 16,0-4-24-16,19 8-56 15,10-8-12-15,10 9-8 16,10-9 12-16,19-1-12 0,24-16-12 16,25-5 0-16,9-17 40 15,5 0-24-15,-5-17-52 16,-14-5 16-16,-15-8 12 15,-19-17 8-15,-10-18 4 16,-19-17 0-16,-25 4 112 16,-14 5-60-16,-10 12 24 0,-10 14-44 15,-5 21 4-15,1 17-20 16,14 22-148 0,14 17 68-16,15 14-464 15</inkml:trace>
          <inkml:trace contextRef="#ctx0" brushRef="#br0" timeOffset="152838.0114">10256 9505 880 0,'-34'-48'328'0,"39"40"-256"0,9 8-16 15,6 0-52-15,9 8-12 16,10-3-40-16,5-1 28 16,9 0-224-16,10-4 136 15,10 5-400-15</inkml:trace>
        </inkml:traceGroup>
        <inkml:traceGroup>
          <inkml:annotationXML>
            <emma:emma xmlns:emma="http://www.w3.org/2003/04/emma" version="1.0">
              <emma:interpretation id="{BB4E00B4-CE1B-4500-8EE3-D5168189A696}" emma:medium="tactile" emma:mode="ink">
                <msink:context xmlns:msink="http://schemas.microsoft.com/ink/2010/main" type="inkWord" rotatedBoundingBox="12288,9602 16228,9493 16270,11010 12330,11120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3077.648">11369 9401 476 0,'-25'-17'176'0,"25"38"-136"0,5 14-12 0,-5-13-12 16,-5 16-16-16,-9 23-20 0,-1 21 12 15,-4 4 100-15,-1-4-48 16,-4-13 124-16,-5-4-96 15,-10-17 124-15,-10-14-112 16,-19-3-4-16,-19-19-52 0,4-3 0 16,1-9-16-16,9-17-8 15,5-18 0-15,19-12-324 16,15-14 176-16</inkml:trace>
          <inkml:trace contextRef="#ctx0" brushRef="#br0" timeOffset="153207.9968">11699 8719 676 0,'-20'-18'248'0,"35"44"-192"0</inkml:trace>
          <inkml:trace contextRef="#ctx0" brushRef="#br0" timeOffset="153783.0259">12058 9233 384 0,'-14'-18'140'0,"14"14"-108"16,-10-5-8-16,5 9 64 0,-4-8-52 16,-6 16 56-16,-4 5-52 15,4 9 84-15,-9 8-68 16,4 5 8-16,6 4-40 16,4 0-32-16,0-1 4 0,5 1 8 15,10-4 0-15,0-1 8 16,5-3-8-16,4-6 24 15,1-3-16-15,0-9 4 16,4-9-8-16,0-4-84 16,1-13 40-16,4 0-84 15,-4-4 68-15,4-4-88 16,-14-5 80-16,-6 8 64 16,-4 5 0-16,0 5 184 0,0 3-104 15,0 5 8-15,5 13-56 16,10 5 0-16,14 3-20 15,10 5 20-15,14-4-24 16,1-1 12-16,-6-8-12 16,-4-8 28-16,-10-10-24 15,5-8-4-15,-15-4-8 16,-4-4 20-16,4-10-12 16,-14-3 4-16,-5-14-8 15,-5-12 4-15,0-5-8 0,0 9-56 16,0 17 28-16,-5 13-500 15,14 26 288 1,21-9-96-16</inkml:trace>
          <inkml:trace contextRef="#ctx0" brushRef="#br0" timeOffset="154218.6832">13521 8835 508 0,'14'-17'188'0,"-14"21"-148"0,0 14-8 16,-14-1-8-16,4 18-20 16,-19 29 140-16,0 31-80 15,-5 9 72-15,0-9-80 16,5-13-20-16,-1-9-24 16,1-3 24-16,5-14-20 0,0-17 84 0,9-9-56 15,-4-13 24-15,4-17-40 16,5-9 8-16,20-8-20 15,0-13-124-15,9-18 60 16,-4-12-264-16,14-44 172 16,10-12-404-1,-5 12 308-15,5 18 320 16,5 17-32-16,4 17 148 16,-4 13-116-16,-5 17 112 15,-5 9-112-15,-5 13 76 16,5 18-96-16,10 16 64 0,-1 27-72 15,6 16 4-15,9 14-36 0,-4 0 4 16,-1-14-16-16,-19-3 28 16,5-5-24-16,-15-4-12 15,-9-5-8-15,-10-4-92 16,-20 5 48-16,1-14-224 16,-20-12 152-16</inkml:trace>
          <inkml:trace contextRef="#ctx0" brushRef="#br0" timeOffset="154459.3233">13288 9436 840 0,'-34'-61'312'0,"43"35"-244"0,30 13-16 15,-19 9-40-15,9 0-16 0,5-5-16 16,19 0 12-16,6 5 4 15,9 4 4-15,0 4-176 0,-5 5 96 16</inkml:trace>
          <inkml:trace contextRef="#ctx0" brushRef="#br0" timeOffset="154717.0099">13472 8572 520 0,'-14'-35'192'0,"14"27"-152"0,0-5-8 15,5 13 140-15,4-9-100 16,6 1 96-16,14-1-100 15,20 5 20-15,23 4-52 16,16 4-4-16,4-4-20 0,-9 9 12 16,-10-9-16-16,-15 0-116 15,-14 0 56-15,-10 0-200 16,-15-5 144-16,-9 5-420 16</inkml:trace>
          <inkml:trace contextRef="#ctx0" brushRef="#br0" timeOffset="420602.7063">-826 9665 28 0,'63'-5'12'0,"-24"1"-8"0,39-9-4 16,-25 9 4-16,25-1-4 15,9 5 8-15,-4 0-4 16,0 0-4-16,-11 0 4 15,-8 0-4-15,-6-4 0 16,-5 0 16-16,-9-1-8 16,-5 1-12-16,-5 0 0 15,-5-1 12-15,-9 1-4 16,-6 4-4-16,1 0 4 0,-6 0-24 16,-9 0 12-16,0 0-24 15</inkml:trace>
        </inkml:traceGroup>
      </inkml:traceGroup>
    </inkml:traceGroup>
    <inkml:traceGroup>
      <inkml:annotationXML>
        <emma:emma xmlns:emma="http://www.w3.org/2003/04/emma" version="1.0">
          <emma:interpretation id="{1FA33C60-3BA1-42AB-B299-606EF98184AD}" emma:medium="tactile" emma:mode="ink">
            <msink:context xmlns:msink="http://schemas.microsoft.com/ink/2010/main" type="paragraph" rotatedBoundingBox="2907,11836 20830,11987 20816,13626 2893,13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3F7C8C-59EB-4361-AE45-177A3AFC5178}" emma:medium="tactile" emma:mode="ink">
              <msink:context xmlns:msink="http://schemas.microsoft.com/ink/2010/main" type="inkBullet" rotatedBoundingBox="2902,12435 4577,12449 4571,13197 2895,13183"/>
            </emma:interpretation>
            <emma:one-of disjunction-type="recognition" id="oneOf18">
              <emma:interpretation id="interp30" emma:lang="" emma:confidence="0">
                <emma:literal>-</emma:literal>
              </emma:interpretation>
            </emma:one-of>
          </emma:emma>
        </inkml:annotationXML>
        <inkml:trace contextRef="#ctx0" brushRef="#br0" timeOffset="292537.6203">826 11491 416 0,'-15'-47'152'0,"20"47"-116"0,-5 0-12 0,0 0-32 16,5-5 0-16,0 1-4 15,9 0 4-15,1 4 24 16,9-9-8-16,15 9 40 15,10-8-24-15,14 12-4 16,15 5-12-16,-1 3-8 16,1-3 4-16,-10 0 4 15,5-5-4-15,0 0-20 16,-5-8 8-16,0 0-4 16,-10-1 4-16,-14 1 8 0,-5 0 0 15,-15-1 0-15,0 5 0 16,-4 0 24-1,-25 18-4-15,-10 3-8 16,-9 5-16-16,5 0 0 16,-10 9 20-16,-5 4-8 15,4 4 48-15,-4 9-28 16,0 12-24-16,5 10-4 16,0 4 36-16,-5-9-24 15,5-13 8-15,-10-9-12 0,10-12 48 16,-5-9-32-16,5-13 0 15,-5-9-16-15,0-17 4 16,-5-13-8-16,-5-17 16 16,5-9-12-16,0-17-12 15,5 9 0-15,0 12-4 0,10-8 0 16,0 8 16-16,4 1-4 16,6 4-12-16,9 8 4 15,-5-4 4-15,5 9 0 16,0 4 0-16,5 13 0 15,0-4-132-15,5 17 72 16,5 0-356 0</inkml:trace>
        <inkml:trace contextRef="#ctx0" brushRef="#br0" timeOffset="309937.3193">4100 11275 184 0,'0'-13'68'0,"-4"18"-52"0,-16 3-4 0,15 5 20 16,-14 18-20-16,-5 12 112 15,-15 17-72-15,-20 9 52 16,11 9-64-16,-1 17 8 16,-19 13-32-16,-5 9 36 15,-9-14-28-15,-11-12 32 16,11-13-32-16,4-18 64 0,15-8-48 15,5-18-36-15,19-8-4 16,10-8 12-16,19-23-224 16,20-8 116-1,9-13-288-15</inkml:trace>
      </inkml:traceGroup>
      <inkml:traceGroup>
        <inkml:annotationXML>
          <emma:emma xmlns:emma="http://www.w3.org/2003/04/emma" version="1.0">
            <emma:interpretation id="{D9114E6A-DB7C-44D4-8905-E6531E253A71}" emma:medium="tactile" emma:mode="ink">
              <msink:context xmlns:msink="http://schemas.microsoft.com/ink/2010/main" type="line" rotatedBoundingBox="5261,11856 20830,11987 20816,13626 5247,13495"/>
            </emma:interpretation>
          </emma:emma>
        </inkml:annotationXML>
        <inkml:traceGroup>
          <inkml:annotationXML>
            <emma:emma xmlns:emma="http://www.w3.org/2003/04/emma" version="1.0">
              <emma:interpretation id="{119BB1B8-BA11-4BF4-9B3C-EE353A9FDB46}" emma:medium="tactile" emma:mode="ink">
                <msink:context xmlns:msink="http://schemas.microsoft.com/ink/2010/main" type="inkWord" rotatedBoundingBox="5259,12129 6517,12139 6506,13430 5248,13420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10526.7953">3532 12165 404 0,'15'-22'148'0,"4"22"-112"0,39-4-12 15,-29-5 48-15,10 9-44 16,10 0 16-16,14 9-28 16,5 0-60-16,0-5 20 15,-5 9 12-15,-9-9 8 0,-11 1-32 16,-13 3 20-16,-6-3-100 15,-10-1 64-15,-14-4-204 16</inkml:trace>
          <inkml:trace contextRef="#ctx0" brushRef="#br0" timeOffset="310972.6428">3639 11154 268 0,'14'-13'100'0,"-14"9"-76"0,10-4-8 15,0 3 112-15,-10 1-72 16,14 0 68-16,6-1-72 16,-6 5 48-16,-4 5-56 15,29-1-28-15,-5 0-16 0,24 1 24 16,25-1-12-16,0 4-4 0,-1 1-4 15,-14 0 20-15,5-9-12 16,-15 4-4-16,-24-4-4 16,5 0 12-16,-19 0-8 15,-6 0-12-15,-4 0 0 16,-10 0-268 0,0 0 144-16,0 13-236 15</inkml:trace>
          <inkml:trace contextRef="#ctx0" brushRef="#br0" timeOffset="310283.0339">3804 11262 72 0,'24'-21'24'0,"-24"12"-16"0,10 1-4 15,5 8 88-15,-6 0-52 0,6 4 80 16,4 13-68-16,6 13 104 15,9 18-84-15,5 8 52 16,-1 13-72-16,11 5 24 16,-10 16-44-16,14 22 0 15,-4 18-20-15,-5-18-24 0,-15-12 4 16,5-10 32-16,-10-21-16 16,-5-21 0-16,-14-1-4 15,0-16 28-15,0-5-16 16,-10-13 4-16,0 4-12 0,-9-17-332 15,-11 0 176 1,-4 0-196-16</inkml:trace>
          <inkml:trace contextRef="#ctx0" brushRef="#br0" timeOffset="315567.798">5257 11759 124 0,'-10'-4'44'0,"20"8"-32"0,-10-4-4 15,0 0 64-15,14 0-40 16,-4 0 60-16,5 0-56 16,-6-4 28-16,6-1-36 15,4 5 16-15,15 0-24 0,-5 0 36 16,5 0-32-16,0 5-32 16,10-1 4-16,-5 0 8 15,-5 1 0-15,0-1 8 16,-10-4-8-16,1 0-4 15,9 0 4-15,-20 0 40 16,-4 0-24-16,-10 0-8 16,10 0-8-16,-10 0-120 15,0-4 64-15,-10 4-192 16</inkml:trace>
        </inkml:traceGroup>
        <inkml:traceGroup>
          <inkml:annotationXML>
            <emma:emma xmlns:emma="http://www.w3.org/2003/04/emma" version="1.0">
              <emma:interpretation id="{3D7E188F-8789-4906-B0AB-304913ADBA93}" emma:medium="tactile" emma:mode="ink">
                <msink:context xmlns:msink="http://schemas.microsoft.com/ink/2010/main" type="inkWord" rotatedBoundingBox="7282,12770 7829,12775 7826,13090 7279,13085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16347.9579">5189 12022 112 0,'0'0'44'0,"0"0"-36"0,0 0 0 15,0 0 12-15,0 0-12 16,0 0 24-16,0 0-20 15,0 0 40-15,0 0-28 16,0 0-4-16,0 0-12 16,0 0 12-16,9 9-12 15,6-9-12-15,-15 0 0 16,10 4 28-16,-1 5-12 16,6-9 4-16,-5 0-8 0,4 0-16 15,11 0 4-15,-1 0 20 16,5 0-8-16,0 0-12 15,5 4 0-15,0 1 12 16,10-1-4-16,-5 0-4 16,-5 1 4-16,-10-5-4 15,0 0 0-15,1 0 16 16,-16-5-8-16,6 5 16 16,-15 0-16-16,0-4-144 15</inkml:trace>
          <inkml:trace contextRef="#ctx0" brushRef="#br0" timeOffset="321304.7505">6496 11746 364 0,'-15'-30'132'0,"15"26"-100"0,0-5-12 0,10 9 24 15,4 0-28-15,6-4 76 16,9-1-56-16,5-3 32 15,0-1-40-15,15 0-16 16,9 5-8-16,10 0 4 16,-5 4-4-16,5 0-240 15</inkml:trace>
        </inkml:traceGroup>
        <inkml:traceGroup>
          <inkml:annotationXML>
            <emma:emma xmlns:emma="http://www.w3.org/2003/04/emma" version="1.0">
              <emma:interpretation id="{02090A40-76D0-42AA-B741-1A2B141FEFAF}" emma:medium="tactile" emma:mode="ink">
                <msink:context xmlns:msink="http://schemas.microsoft.com/ink/2010/main" type="inkWord" rotatedBoundingBox="8578,11973 12314,12004 12301,13554 8565,1352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21632.2226">7506 11655 28 0,'0'9'12'0,"0"8"-8"0,-10 14-4 16,10-1-16-16,-4 22 8 15,-6 34 188-15,0 13-96 16,5 1 64-16,-4-14-88 16,-1-4 28-16,-5-9-52 15,-4-12 68-15,-5-14-56 16,-25-8 72-16,0-13-68 16,-19-13 8-16,5-13-36 15,-5-13-12-15,10-8-8 0,0-10-500 16,24-16 272-16,29-48 20 15</inkml:trace>
          <inkml:trace contextRef="#ctx0" brushRef="#br0" timeOffset="321740.486">7613 10999 624 0,'5'-39'228'0,"14"48"-176"0,20-1-16 0,-19 5-256 16</inkml:trace>
          <inkml:trace contextRef="#ctx0" brushRef="#br0" timeOffset="322204.0981">8055 11435 288 0,'-10'17'108'0,"10"14"-84"0,0 12-4 16,0-13 4-16,-9 9-16 15,9 8 16-15,0 5-16 16,9 0 40-16,1 0-24 16,-5 0 20-16,5-13-24 15,-1-9 28-15,-4-4-32 16,-5-9 40-16,10-8-32 16,-10-14-4-16,10-8-12 0,-10-13-84 15,9-8 40-15,-4-1-76 16,-5 9 68-16,0 1 124 15,0 7-40-15,10 14 60 16,-10 4-60-16,10 9 32 16,4 4-40-16,11 4-8 15,9-4-16-15,14-9 12 0,10-8-12 16,11-9 16-16,-6 0-16 16,-5-4 16-16,0-1-16 15,-14-3 4-15,-15-1-4 16,-5 1 28-16,-4-5-20 15,-20 0-4-15,-10 0-8 0,-4 0-16 16,-11 13 8-16,16 13-112 16,-1 9 64-16,-5 8-268 15,15 17 176 1,-9 18-128-16</inkml:trace>
          <inkml:trace contextRef="#ctx0" brushRef="#br0" timeOffset="322698.0856">8468 12286 464 0,'-44'34'176'0,"30"-25"-140"0,4 4-8 16,10 0 76-16,0 0-64 16,10-4-8-16,14-5-20 15,20-4 24-15,9-4-20 16,15-14 20-16,0-12-20 0,-5-17-88 16,5-23 40-16,-9-12-16 15,-11-4 28-15,-4 8 48 0,-15 1-16 16,0-1-20-1,-14 4 4-15,-5 14 8 0,-10 4 0 16,-10 8 104-16,10 18-60 16,-10 13 32-16,5 17-44 15,-4 21-12-15,-1 10-16 16,10 8 4-16,-10 8-8 16,15 1 24-16,0 3-16 15,5-3 12-15,4-5-12 16,-4-4-8-16,5-9 0 15,-6-8-4-15,6-14 0 0,4-12-44 16,6-9 24-16,-1-13-72 16,10-8 52-16,-10-10-124 15,0-7 92-15,1 7-8 16,-11 14 48-16,-4 0 184 31,9 4-80-31,-14 13 64 0,5 4-80 16,-20 14-16-16,5 12-24 15,-4 5 16-15,4 12-20 16,10 9 12-16,4 9-12 0,6 9-96 16,4-1 48-16,1-8-236 15,19-13 152-15,0-9-308 16</inkml:trace>
          <inkml:trace contextRef="#ctx0" brushRef="#br0" timeOffset="322912.5341">9940 11526 780 0,'-48'-52'288'0,"28"48"-224"0,-4 8-20 0,19 9 12 15,-14 13-40-15,-6 4-4 16,-9 5-8-16,10 4-24 16,9 4 12-16,-4 4 12 0,14 5 0 15,-5 4 16-15,10 9-12 16,15-13-116-16,-5-9 56 15,9-8-224 1,1-10 152-16,-1-16-276 0</inkml:trace>
          <inkml:trace contextRef="#ctx0" brushRef="#br0" timeOffset="323031.5413">9741 11798 748 0,'-24'-26'276'0,"24"22"-216"0,9-1-16 15,-4 5-56-15,29-4-4 16,15 0 32-16,38-1-8 15,10 10-204-15,10 3 108 16,5-3-380-16</inkml:trace>
          <inkml:trace contextRef="#ctx0" brushRef="#br0" timeOffset="323510.0322">11116 11245 580 0,'0'-60'216'0,"24"42"-168"0,25-12-12 0,-15 13-12 16,24 0-20-16,15-5 8 16,29 5-8-16,-5-1 16 15,5 6-12-15,-14-1 4 0,-11 4-4 16,-13 0 20-16,-6 1-16 16,-24-1-76-16,-34 9-88 15,-10 13 76 1,-4 0-24-1,-11 4 60-15,1 9-4 16,-10 9 28-16,0 16 80 16,-5 19-36-16,-5 12 124 15,10 8-84-15,5-8-44 16,10-4-16-16,-6 0 44 0,6 4-28 16,-5-4 44-16,-5-1-40 0,-5-20 40 15,9-14-40-15,-14-4 12 16,5-14-24-16,0-7 20 15,5-5-24-15,0-9-4 16,5 0-4-16,4 1-4 16,16 8-12-1,18 4 8-15,20 4 28 16,20 1-12-16,14 8-12 16,4-4-4-16,1-4-112 15,-10 12 64-15,-9-21-156 16,-15 5 120-16,0-10-356 15</inkml:trace>
          <inkml:trace contextRef="#ctx0" brushRef="#br0" timeOffset="323855.2012">11621 11655 632 0,'-102'-43'236'0,"54"22"-184"0,-11 3-16 0,25 10 0 16,10-5-28-16,-25-5-20 16,11 10 4-16,-1-5 84 0,5 4-44 15,9 27 36-15,11 3-40 16,-1 9-36-16,25 5 4 0,5-1 44 16,28 1-20-16,20-5 16 15,35 5-20-15,13-14-8 16,1-8-4-16,-15-13-32 15,-9-13 16-15,-6-4-64 16,-14-5 40-16,-19-12 16 16,-25-9 16-16,-24-13-52 15,-14-9 32-15,-16 0-16 16,1 13 24-16,-5 18 36 16,0 21-12-16,10 21-344 15</inkml:trace>
        </inkml:traceGroup>
        <inkml:traceGroup>
          <inkml:annotationXML>
            <emma:emma xmlns:emma="http://www.w3.org/2003/04/emma" version="1.0">
              <emma:interpretation id="{5162F542-34B8-4F57-812E-B1EBDF2188AC}" emma:medium="tactile" emma:mode="ink">
                <msink:context xmlns:msink="http://schemas.microsoft.com/ink/2010/main" type="inkWord" rotatedBoundingBox="13208,12001 14096,12009 14085,13314 13197,13307"/>
              </emma:interpretation>
            </emma:emma>
          </inkml:annotationXML>
          <inkml:trace contextRef="#ctx0" brushRef="#br0" timeOffset="325506.5007">7973 11439 320 0,'4'-12'120'0,"-4"16"-96"0,0 0-4 16,0-4 8-16,0 0-20 15,-4 4 4-15,-6 5-4 16,0 0 56-16,-4-1-36 16,-6 1 32-16,-4 0-32 0,9 4-8 15,-4 0-12-15,-5 4 28 16,9 0-20-16,-9 5 32 16,4 4-32-16,6 0 12 15,-1 8-16-15,5 1 0 0,1 3-4 16,9 1 4-16,9 0-8 15,6 4-4-15,9-12 4 16,20-10 56-16,-5-8-32 16,5-8-12-16,-6-10-8 15,6-3-44-15,0-10 20 16,-5 1-20-16,-5-5 20 16,-10-4-28-16,0 1 28 15,1 3 16-15,-6 0 0 0,-9 1 12 16,-1 4-8-16,1 4 8 15,0 0-8-15,-10 4 16 16,0 5-12-16,0 4 48 16,0 0-28-16,0 13-16 15,-5 4-4-15,10 4 0 16,9 1-4-16,-4 0 8 16,14-1-8-16,10-3 24 15,1-6-16-15,3 6 4 16,6-23-8-16,5-3 12 15,-15-5-12-15,0-4 32 16,-10-5-24-16,-9-4 4 16,-11-4-12-16,-8-9 20 0,-11-4-16 15,0-5-32-15,-14-4 12 16,5 9 0-16,-5 4 8 16,0 9-12-16,4 9 8 15,1 3-4-15,0 10 0 16,9 8-188-16,-4 13 108 15</inkml:trace>
          <inkml:trace contextRef="#ctx0" brushRef="#br0" timeOffset="326558.9266">13059 11629 268 0,'10'0'100'0,"-10"0"-76"0,15 0-8 16,-6 0 104-16,6-4-68 16,4 4 76-16,6 0-72 15,9-8 4-15,-10 3-36 16,15 5 32-16,4-4-32 15,-4 4-12-15,-5 0-8 16,10-4 20-16,-5 4-12 0,-5 0-12 16,-10 0-4-16,1 4-120 15,-16 0 68-15</inkml:trace>
        </inkml:traceGroup>
        <inkml:traceGroup>
          <inkml:annotationXML>
            <emma:emma xmlns:emma="http://www.w3.org/2003/04/emma" version="1.0">
              <emma:interpretation id="{56233C70-50D8-420B-937C-F058EE316577}" emma:medium="tactile" emma:mode="ink">
                <msink:context xmlns:msink="http://schemas.microsoft.com/ink/2010/main" type="inkWord" rotatedBoundingBox="15208,11762 19233,12025 19129,13621 15103,1335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26786.7146">13113 11746 624 0,'29'4'228'0,"0"1"-176"0,5 3-16 0,-5-3 16 16,5 3-36-16,0 1 20 15,0 0-20-15,0-1 8 16,5 1-12-16,0 8-184 0,-5-4 96 15,-5 4-368-15</inkml:trace>
          <inkml:trace contextRef="#ctx0" brushRef="#br0" timeOffset="328915.3312">14060 11699 332 0,'10'-9'120'0,"-10"13"-92"0,14-8-8 0,-14 4 80 16,15 4-60-16,0 1 36 16,-1-5-44-16,6 0 8 15,4 0-24-15,10-5 28 16,0 1-28-16,0 0 40 15,5-5-32-15,-5 5-12 0,0-1-8 16,-10 1 4-16,0 0-4 0,-14-1 16 31,5 5-12-31,-15 0 4 0,0 0-4 16,0 0-252-16,-5 5 132 16,-5 3-264-16</inkml:trace>
          <inkml:trace contextRef="#ctx0" brushRef="#br0" timeOffset="330851.0063">14148 12402 300 0,'-5'-8'112'0,"10"8"-88"0,-5 0-8 0,0 0 128 16,0 0-84-16,9 0 36 0,1 0-56 15,0 0-4-15,4 0-24 16,1-4-8-16,-1-5 0 15,6 0 20-15,4 1-12 0,5-10-4 16,5 5-4-16,10-17-4 16,9 4 0-16,1-8-36 15,-1-9 20-15,1-14-20 16,-1-12 20-16,-9-4-8 16,-10 4 12-16,-5 4 8 15,-5 0 4-15,-4 9-12 16,-6 9 8-16,-4-1-4 15,0 5 0-15,-5 8 24 16,0 5-8-16,-5 9-4 16,0 3 0-16,0 5 12 0,4 5-8 15,-4 8-48-15,0 0 24 16,0 8 12-16,0 5 4 16,0 5-8-16,-4 3 4 15,-1 5 28-15,-5 4-12 16,-5 5 84-16,-4 8-52 15,0 9 24-15,-6 13-40 16,1 8 8-16,5-4-20 16,-1-8-24-16,10-10 0 15,6-7 20-15,4-10-4 16,9-12 24-16,11-14-20 0,-6-8-20 16,6-13 0-16,4-13-68 15,-5-17 44-15,1-9-112 16,-1-8 84-16,1 0-168 15,-1-1 128 1,1-4-112-16,-1 1 124 16,-4 7 64-16,-6 6 16 15,1 7 216-15,0 10-116 16,-5 8 132-16,-1 4-132 16,1 9 0-16,-5 13-56 15,0 9 44-15,0 13-44 16,0 8 12-16,-5 4-32 15,1 5 20-15,-1 0-24 0,0 4 24 16,-5 5-24-16,0 4 4 16,6 8-8-16,-1 1 12 0,0-1-12 15,0-4-20-15,5-8 4 16,0-9-200-16,5-5 116 16,0-4-376-1</inkml:trace>
          <inkml:trace contextRef="#ctx0" brushRef="#br0" timeOffset="331242.6828">15275 12083 548 0,'-54'-78'204'0,"40"44"-156"0,4-10-16 15,10 32 176-15,15-6-120 0,9 1-60 16,24 4-24-16,6 4 8 16,9 5-8-16,0 13-280 15,0-1 148-15,10 10-308 16</inkml:trace>
          <inkml:trace contextRef="#ctx0" brushRef="#br0" timeOffset="331106.5658">15542 11573 560 0,'-29'-26'208'0,"19"26"-164"0,-5 0-8 0,6 0-20 16,-11 9-16-16,1-9 52 0,-10 17-28 15,0-4 24-15,-1 13-28 16,1 4 8-16,5 9-16 0,9 9-8 16,6 12 0-16,9 22 28 15,9-4-16-15,1-5-48 16,5-3 16-16,4-6-296 16,1-16 172-1,-1-9-208-15</inkml:trace>
          <inkml:trace contextRef="#ctx0" brushRef="#br0" timeOffset="331617.0238">16154 10960 488 0,'44'-17'180'0,"-5"17"-140"0,14 8-12 16,-24 1 48-16,-9 8-48 15,14 9 16-15,-5 17-28 16,5 27 28-16,0 7-28 16,-10 5 12-16,-14-13-16 0,-20-8 20 15,-9-14-20-15,-6-8 32 16,-4-8-28-16,-5-14 40 15,0-9-32-15,-5-16-12 16,1-14-8-16,8-8 4 16,16-9-4-16,14-4-28 15,14 0 12-15,11 8-64 16,9 9 40-16,9 13-176 0,6 13 116 16,0 9-264-1,-1 8 204-15,-4 9 8 16</inkml:trace>
          <inkml:trace contextRef="#ctx0" brushRef="#br0" timeOffset="331917.0711">15741 11746 456 0,'-5'4'168'0,"15"-4"-128"16,5 5-16-16,-1-5 68 0,20 0-56 16,15 0 32-16,24 4-40 15,19-4-16-15,0 0-8 16,10-9 4-16,29-4-4 0,10 0 8 16,-5 5-8-16,-19-1 24 15,-20 1-16-15,-19 8-20 16,-20-5 0-16,-14 1-48 15,-20 4 28-15,-14 9-196 16,-15-1 124 0,-24 5-224-16</inkml:trace>
          <inkml:trace contextRef="#ctx0" brushRef="#br0" timeOffset="332406.122">16013 12018 320 0,'29'-21'120'0,"0"16"-96"0,20-3-4 0,-15 8 16 15,10 4-24-15,0 9 24 16,-1 4-24-16,11 13 24 16,-6 9-24-16,1 0 48 15,-5 4-32-15,-10-4 28 16,-20 0-28-16,-14 0 52 0,-10 0-44 15,-14 0 12-15,-5-1-32 16,-5-3 20-16,-5-5-24 0,-9-8 4 16,-6-13-8-16,1-9-8 15,4-13 4-15,10-5-4 16,10 1 0-16,14-5-20 16,25 1 12-16,15-1-12 15,4 1 8-15,19-1-8 16,1 0 8-16,14 1 0 15,10-1 4-15,14 5 24 16,15 8-8-16,-9 5-4 16,-6 0 0-16,-9 4 12 15,-10 0-8-15,-15-5 24 16,-19 5-20-16,-5-8 32 16,-9 8-28-16,-10-5-144 0,-15 10 64 15,0-1-440 1</inkml:trace>
          <inkml:trace contextRef="#ctx0" brushRef="#br0" timeOffset="332638.2398">16781 12061 260 0,'-15'-17'96'0,"15"17"-76"0,0 4-4 0,0 5-8 16,-5 4-8-16,-4 13 120 0,-6 4-64 15,1 9 112-15,-1 8-96 16,0 1 32-16,-4-9-60 16,-1 0 48-16,6 0-56 15,-6-1 12-15,6 1-32 0,-1-4 8 16,6-5-12-16,9-4 20 16,9-9-20-16,11-8-128 15,23-13 64-15,16-9-368 16,9-5 232-1,19 5-84-15</inkml:trace>
          <inkml:trace contextRef="#ctx0" brushRef="#br0" timeOffset="333508.3214">18122 11629 436 0,'-63'-4'160'0,"43"8"-124"0,-14 14-8 0,15-10-16 0,-6 1-12 16,-4 0 132-16,0 4-72 15,0 0 52-15,0 4-64 16,9 9 0-16,11 8-28 16,9 9 32-16,5 1-28 0,9-1-24 15,15-9 0-15,20-8 8 16,19-8-4-16,14-18 24 15,6-9-16-15,-6-4-20 16,-9-17 0-16,-19-5-12 16,-20-4 8-16,-15-4 8 15,-14-9 4-15,-24 9-12 16,-15 4 8-16,-15 9 56 16,-4 4-28-16,-1 18-20 15,10 8-4-15,6 12-204 0,4 14 112 16,14 5-428-1</inkml:trace>
        </inkml:traceGroup>
        <inkml:traceGroup>
          <inkml:annotationXML>
            <emma:emma xmlns:emma="http://www.w3.org/2003/04/emma" version="1.0">
              <emma:interpretation id="{4AE861A7-FF3C-4478-81B3-BC916D6BADD4}" emma:medium="tactile" emma:mode="ink">
                <msink:context xmlns:msink="http://schemas.microsoft.com/ink/2010/main" type="inkWord" rotatedBoundingBox="19898,12326 20827,12334 20819,13247 19890,13239"/>
              </emma:interpretation>
            </emma:emma>
          </inkml:annotationXML>
          <inkml:trace contextRef="#ctx0" brushRef="#br0" timeOffset="335295.2662">768 12623 392 0,'9'-18'148'0,"-4"14"-116"0,-5-9-8 0,5 9 144 15,5 0-96-15,9-5 44 16,10 5-72-16,10-1 4 16,19 1-32-16,20 4 0 0,15-4-8 15,4 4 12-15,5-5-12 0,5-3 4 16,14-1-4-16,-4-4 12 16,-10 4-12-16,-15 1 4 15,-19-1-4-15,-20 5 4 16,-19 0-8-16,-10 4-28 15,-28 13-480 17,-1 4 272-32,-39 13-36 0</inkml:trace>
          <inkml:trace contextRef="#ctx0" brushRef="#br0" timeOffset="336060.9452">15479 13029 132 0,'-10'-9'52'0,"20"5"-44"0,-1-5 4 0,-9 9 96 15,10 0-60-15,0 0 104 16,4-4-88-16,11-1 60 0,4 1-72 16,15-9 68-16,38-4-68 15,35 4 8-15,24-4-36 16,4-1 4-16,30 1-16 15,15 8 0-15,-30 5-4 0,-29-13-52 16,-24 17 28-16,-24-4-192 16,-25 8 116-1,-24 13-304-15</inkml:trace>
        </inkml:traceGroup>
      </inkml:traceGroup>
    </inkml:traceGroup>
    <inkml:traceGroup>
      <inkml:annotationXML>
        <emma:emma xmlns:emma="http://www.w3.org/2003/04/emma" version="1.0">
          <emma:interpretation id="{BD67C5E7-BD7F-4948-9056-61330E32C3C1}" emma:medium="tactile" emma:mode="ink">
            <msink:context xmlns:msink="http://schemas.microsoft.com/ink/2010/main" type="paragraph" rotatedBoundingBox="2864,13453 19134,13890 19129,14093 2858,136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8C7A37-52F3-4F5A-8472-7B9315390239}" emma:medium="tactile" emma:mode="ink">
              <msink:context xmlns:msink="http://schemas.microsoft.com/ink/2010/main" type="inkBullet" rotatedBoundingBox="2863,13473 4131,13508 4126,13680 2858,13646"/>
            </emma:interpretation>
            <emma:one-of disjunction-type="recognition" id="oneOf23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292796.0643">2385 11815 748 0,'-19'-69'276'0,"19"69"-216"0,29 4-16 15,-9 1-32-15,4 3-16 16,-5 10-104-16,-4 3 60 16,-5 9-288-16</inkml:trace>
      </inkml:traceGroup>
      <inkml:traceGroup>
        <inkml:annotationXML>
          <emma:emma xmlns:emma="http://www.w3.org/2003/04/emma" version="1.0">
            <emma:interpretation id="{7D09D5CA-028F-4FB2-9CC9-84AD425A7DB1}" emma:medium="tactile" emma:mode="ink">
              <msink:context xmlns:msink="http://schemas.microsoft.com/ink/2010/main" type="line" rotatedBoundingBox="17565,13848 19134,13890 19129,14093 17559,14051"/>
            </emma:interpretation>
          </emma:emma>
        </inkml:annotationXML>
        <inkml:traceGroup>
          <inkml:annotationXML>
            <emma:emma xmlns:emma="http://www.w3.org/2003/04/emma" version="1.0">
              <emma:interpretation id="{BE804DC5-B200-4A1D-A3B3-AA43F18D9009}" emma:medium="tactile" emma:mode="ink">
                <msink:context xmlns:msink="http://schemas.microsoft.com/ink/2010/main" type="inkWord" rotatedBoundingBox="17565,13848 19134,13890 19129,14093 17559,14051"/>
              </emma:interpretation>
            </emma:emma>
          </inkml:annotationXML>
          <inkml:trace contextRef="#ctx0" brushRef="#br0" timeOffset="333134.7221">17806 11534 572 0,'0'-60'208'0,"15"34"-160"0,19 5-12 0,-5-5-20 16,14 13-16-16,16-5 52 16,38 1-28-16,-5 8-12 15,15 1-4-15,-24-1 24 0,-1 5-16 16,-33-5 4-16,-5 9-12 16,-20-4-52-16,-5 8 28 15,-19 5-128-15,-19 4 80 16,-5 0-192-16,-20 8 144 15,-24 1-72-15,0 8 108 16,-5 5 140-16,5 4-32 16,5 8 240-16,4 9-152 15,16 9 36-15,9 21-92 16,9 1-8-16,6-1-32 16,4-17 12-16,1-4-20 15,-1-13 20-15,6-13-24 0,-1-9 48 16,0-13-32-16,5-4-4 15,0-4-16-15,1-9-8 16,4-9 4-16,9-4-24 16,20 0 12-16,20 0-12 15,24 5 8-15,19 3 0 16,5 5 4-16,-4 0 0 16,-11 9 0-16,1-9-12 0,-10 0 12 15,-5 0-68-15,-15 0 44 16,-14 0-172-1</inkml:trace>
        </inkml:traceGroup>
      </inkml:traceGroup>
    </inkml:traceGroup>
    <inkml:traceGroup>
      <inkml:annotationXML>
        <emma:emma xmlns:emma="http://www.w3.org/2003/04/emma" version="1.0">
          <emma:interpretation id="{49B8D44D-3A96-42FD-A2BB-408313280630}" emma:medium="tactile" emma:mode="ink">
            <msink:context xmlns:msink="http://schemas.microsoft.com/ink/2010/main" type="paragraph" rotatedBoundingBox="3233,14336 8794,14500 8761,15624 3200,154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F059D3-3F1F-4EE5-AE72-7348B8D697FE}" emma:medium="tactile" emma:mode="ink">
              <msink:context xmlns:msink="http://schemas.microsoft.com/ink/2010/main" type="line" rotatedBoundingBox="3233,14336 8794,14500 8761,15624 3200,15459"/>
            </emma:interpretation>
          </emma:emma>
        </inkml:annotationXML>
        <inkml:traceGroup>
          <inkml:annotationXML>
            <emma:emma xmlns:emma="http://www.w3.org/2003/04/emma" version="1.0">
              <emma:interpretation id="{7931806B-4281-4590-8244-6DFCA6AFA4E7}" emma:medium="tactile" emma:mode="ink">
                <msink:context xmlns:msink="http://schemas.microsoft.com/ink/2010/main" type="inkWord" rotatedBoundingBox="3231,14419 4398,14453 4369,15439 3202,15404"/>
              </emma:interpretation>
              <emma:one-of disjunction-type="recognition" id="oneOf24">
                <emma:interpretation id="interp36" emma:lang="" emma:confidence="0">
                  <emma:literal>o</emma:literal>
                </emma:interpretation>
                <emma:interpretation id="interp37" emma:lang="" emma:confidence="0">
                  <emma:literal>O</emma:literal>
                </emma:interpretation>
                <emma:interpretation id="interp38" emma:lang="" emma:confidence="0">
                  <emma:literal>0</emma:literal>
                </emma:interpretation>
                <emma:interpretation id="interp39" emma:lang="" emma:confidence="0">
                  <emma:literal>•</emma:literal>
                </emma:interpretation>
                <emma:interpretation id="interp40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51720.1623">1229 13577 508 0,'-44'-43'188'0,"44"30"-148"0,-9-9-8 0,9 9 88 16,5 1-72-16,4-6 52 15,6 1-60-15,9 0 16 16,10-1-36-16,5 18-16 0,10 0-8 16,4 0 4-16,20 9 0 0,19 4 32 15,20 4-16-15,5 5-4 16,-11-1-8-16,-18-3-16 16,-15 3 8-16,-10-8-24 15,-10-4 16-15,-14 0 24 16,-10-1-8-16,-4-3 8 15,-11-5-4-15,-4 4 20 16,-5 4-16-16,-10 5-12 16,-5 5-4-16,1 3 40 15,-6 10-24-15,0 3-52 16,-9 5 16-16,0 4 4 16,-5 5 8-16,-1 12 4 15,-8 18 0-15,-1 0 16 16,-5-1-4-16,-9 1-20 15,-1-13 8-15,1-18 40 0,-1-8-20 16,1-4 16-16,4-22-16 16,10-13 12-16,-4-9-16 15,4-21-4-15,5-22 0 16,-20-17 4-16,1-13-4 16,-5 0 8-16,4-5-8 15,6 5-28-15,-1 0 12 16,10 5 40-16,10 3-16 15,10 9-8-15,9 14-8 16,10 7-32-16,10 18 20 16,14 14 16-16,5 12 0 0,5 17-164 15,5 17 88-15,5 5-464 16,-1 4 300 0,20-12 80-16</inkml:trace>
        </inkml:traceGroup>
        <inkml:traceGroup>
          <inkml:annotationXML>
            <emma:emma xmlns:emma="http://www.w3.org/2003/04/emma" version="1.0">
              <emma:interpretation id="{1689278C-8C6A-4BA5-ADC0-DFBE1009F55D}" emma:medium="tactile" emma:mode="ink">
                <msink:context xmlns:msink="http://schemas.microsoft.com/ink/2010/main" type="inkWord" rotatedBoundingBox="4856,14384 6257,14425 6223,15549 4823,15507"/>
              </emma:interpretation>
              <emma:one-of disjunction-type="recognition" id="oneOf25">
                <emma:interpretation id="interp41" emma:lang="" emma:confidence="0">
                  <emma:literal>5</emma:literal>
                </emma:interpretation>
                <emma:interpretation id="interp42" emma:lang="" emma:confidence="0">
                  <emma:literal>£</emma:literal>
                </emma:interpretation>
                <emma:interpretation id="interp43" emma:lang="" emma:confidence="0">
                  <emma:literal>s</emma:literal>
                </emma:interpretation>
                <emma:interpretation id="interp44" emma:lang="" emma:confidence="0">
                  <emma:literal>j</emma:literal>
                </emma:interpretation>
                <emma:interpretation id="interp4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51887.5667">2750 13910 684 0,'0'-18'252'0,"24"23"-192"0,20 3-20 15,-15 1-56-15,0 4 0 16,-5 4-452-16,-4 5 256 15,9 4 8-15</inkml:trace>
          <inkml:trace contextRef="#ctx0" brushRef="#br0" timeOffset="352350.8768">3726 13577 528 0,'0'0'196'0,"0"22"-152"0,0 25-12 0,-5-12 0 16,-4 8-24-16,-11 4 48 16,-19 10-28-16,-9 29 28 0,-15 13-28 15,-5 1 0-15,-10-10-16 0,0-12 20 16,5-22-20-16,10-4 32 16,10-17-28-16,9-14 4 15,10-21-12-15,15-21-8 16,14-18 4-16,19-35-164 15,30-16 88-15,29-5-244 16,24 8 176 0,5 1-12-16,-10 8 92 15,-9-4 212-15,-10 13-76 16,-10 13 156-16,-10 8-132 16,-14 18 20-16,5 17-72 15,-5 22 24-15,-5 17-40 16,0 21 16-16,0 1-28 0,0 21 8 15,5 9-16-15,-5 8 12 16,0 5-16-16,-10-5 4 0,-4-8-4 16,-11-9 36-16,-9-13-20 15,-9-4-84-15,-11-9 32 16,-4-4-292-16,-10-5 180 16,0 1-312-1</inkml:trace>
          <inkml:trace contextRef="#ctx0" brushRef="#br0" timeOffset="352518.888">3265 14013 704 0,'14'-30'264'0,"40"21"-208"0,38 1-12 0,-48 8 20 0,9 0-44 15,6 0-8-15,-1 0-8 16,0 8-180-16,5-8 96 15,-9 5-428-15</inkml:trace>
          <inkml:trace contextRef="#ctx0" brushRef="#br0" timeOffset="352728.5787">3547 13685 548 0,'-34'-47'204'0,"34"29"-156"0,14-3-16 16,-4 3 88-16,14-3-72 16,10-9 24-16,0-9-40 0,5 9-20 15,14-5-8-15,11 13 28 0,13 14-16 16,-4 8-188-16,10 26 88 16,-15 4-424-1</inkml:trace>
        </inkml:traceGroup>
        <inkml:traceGroup>
          <inkml:annotationXML>
            <emma:emma xmlns:emma="http://www.w3.org/2003/04/emma" version="1.0">
              <emma:interpretation id="{533C43EB-9CF0-47E2-8771-E770B4E77287}" emma:medium="tactile" emma:mode="ink">
                <msink:context xmlns:msink="http://schemas.microsoft.com/ink/2010/main" type="inkWord" rotatedBoundingBox="7037,14636 8789,14687 8774,15162 7023,15110"/>
              </emma:interpretation>
              <emma:one-of disjunction-type="recognition" id="oneOf26">
                <emma:interpretation id="interp46" emma:lang="" emma:confidence="0">
                  <emma:literal>=0</emma:literal>
                </emma:interpretation>
                <emma:interpretation id="interp47" emma:lang="" emma:confidence="0">
                  <emma:literal>to</emma:literal>
                </emma:interpretation>
                <emma:interpretation id="interp48" emma:lang="" emma:confidence="0">
                  <emma:literal>=</emma:literal>
                </emma:interpretation>
                <emma:interpretation id="interp49" emma:lang="" emma:confidence="0">
                  <emma:literal>€0</emma:literal>
                </emma:interpretation>
                <emma:interpretation id="interp50" emma:lang="" emma:confidence="0">
                  <emma:literal>=o</emma:literal>
                </emma:interpretation>
              </emma:one-of>
            </emma:emma>
          </inkml:annotationXML>
          <inkml:trace contextRef="#ctx0" brushRef="#br0" timeOffset="353254.1548">4936 13966 592 0,'10'0'220'0,"33"4"-172"0,26 0-12 0,-31 1-12 0,16-5-20 15,28-5-108-15,30 1 56 16,10 8-376-16</inkml:trace>
          <inkml:trace contextRef="#ctx0" brushRef="#br0" timeOffset="353087.6726">4970 13741 496 0,'5'-26'184'0,"19"13"-140"0,20-8-16 16,-10 8 84-16,0 0-68 16,15 0 16-16,9 4-36 0,0 1-4 15,15 8-12-15,-5 4-216 16,0 5 112-16,-19 8-304 16</inkml:trace>
          <inkml:trace contextRef="#ctx0" brushRef="#br0" timeOffset="353552.0839">6632 13763 632 0,'-39'-13'236'0,"29"17"-184"0,-5 13-16 16,-4 1 28-16,-15 3-44 15,-5 1 36-15,-5 17-32 16,20 4-4-16,0 5-12 16,24 3-8-16,10-3 4 0,14-9 20 15,10-13-12-15,14-18-4 0,1-21-4 16,-5-8-16 0,-5-14 8-16,-15-8 12 0,5 4-4 15,-24-8-12-15,-5-10 4 16,-15 6 28-16,-9 3-12 15,-10 9-4-15,10 18-4 16,-10 8-244-16,0 34 132 16,9 10-388-1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6:30.6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B07D37-7EEF-4916-B778-C392C5CD91FA}" emma:medium="tactile" emma:mode="ink">
          <msink:context xmlns:msink="http://schemas.microsoft.com/ink/2010/main" type="inkDrawing" rotatedBoundingBox="11145,2222 16008,2050 16011,2140 11148,2312" semanticType="underline" shapeName="Other">
            <msink:sourceLink direction="with" ref="{AA663237-E2AD-4DD9-AAB7-C4509E61A63E}"/>
            <msink:sourceLink direction="with" ref="{89AE0846-CD20-4DAB-B4B1-B0644A7D11BB}"/>
          </msink:context>
        </emma:interpretation>
      </emma:emma>
    </inkml:annotationXML>
    <inkml:trace contextRef="#ctx0" brushRef="#br0">-2 166 196 0,'-5'0'72'0,"5"0"-56"0,10 4-4 16,-1-8 128-1,-9 4-80-15,10-5 72 16,5 1-76-16,-6 0 12 16,-4 4-36-16,5-5 24 15,0 10-32-15,-10-5 56 16,0 0-44-16,0 0 44 15,0 0-44-15,0 0 52 16,0 0-52-16,0 0-8 16,9 4-16-16,6-8 24 15,0 12-20-15,4-8 4 0,5 5-12 16,10-5-8-16,-5 0 4 0,15-5-16 31,-5-3 8-31,14 8-4 0,-14 8 0 0,10-8 32 16,4 5-12-16,6-5-12 15,4 0-4-15,29-5 12 16,10 1-4-16,20 0 8 16,-15 4-8-16,33-9-12 15,-13 5 4-15,33-9 12 16,-14 13-4-16,38-13-4 16,-14 4 4-16,39-8 4 15,-29 4-4-15,48-9-20 16,-23 5 8-16,13 0 20 15,-28 4-4-15,14 4-4 16,-20 5 0-16,-4 4 4 16,-15 0-4-16,-4 9-4 15,-21-9 4-15,6 4 12 16,-24 4-8-16,-15 1-12 16,-20 0 0-16,-19-5 12 15,-19-4-4-15,-20 0-100 16,-10-9 52-16,-19-8-236 15,0 4 156-15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6:58.0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6FD10DC-5473-4D35-B6AC-550863F5EBD0}" emma:medium="tactile" emma:mode="ink">
          <msink:context xmlns:msink="http://schemas.microsoft.com/ink/2010/main" type="inkDrawing" rotatedBoundingBox="11571,5615 16367,5477 16370,5599 11575,5737" semanticType="underline" shapeName="Other">
            <msink:sourceLink direction="with" ref="{5A2AC48E-F605-4A62-BB00-54D801FD2056}"/>
            <msink:sourceLink direction="with" ref="{5D9085A8-430E-40DE-8B07-F98E88789FD9}"/>
          </msink:context>
        </emma:interpretation>
      </emma:emma>
    </inkml:annotationXML>
    <inkml:trace contextRef="#ctx0" brushRef="#br0">0 228 60 0,'4'-17'24'0,"-4"17"-20"0,20-13 0 16,-10 5 0 0,4 3-4-16,-4-8 176 15,0 9-96-15,-1-9 144 16,1 9-128-16,0-9 64 16,-1 8-92-16,1-3 24 15,0 8-52-15,0-5 28 16,-1 5-36-16,6-4 16 15,-1 8-28-15,16-4 28 16,8 5-32-16,45-1 20 16,4 5-20-16,59-5 8 15,-5 0-12-15,68-12 12 0,-5-1-16 16,97-12 16-16,-9 3-16 16,72-8-12-16,-38 9 0 0,38 0 20 15,-48 4-8-15,19 4 32 16,-43 5-24-16,-30 4-4 15,-43 4-8-15,-40-4 20 16,-38 9-12-16,-34-1 12 16,-15 5-12-16,-33-4 0 15,-25 0-4-15,-34-1-208 16,-10 5 108-16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06:58.6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F20C02-B0EC-4C03-A126-BB53D5C6A7EF}" emma:medium="tactile" emma:mode="ink">
          <msink:context xmlns:msink="http://schemas.microsoft.com/ink/2010/main" type="writingRegion" rotatedBoundingBox="11538,5819 21216,2093 21995,4115 12316,7841"/>
        </emma:interpretation>
      </emma:emma>
    </inkml:annotationXML>
    <inkml:traceGroup>
      <inkml:annotationXML>
        <emma:emma xmlns:emma="http://www.w3.org/2003/04/emma" version="1.0">
          <emma:interpretation id="{73306837-6F78-4E18-9D03-97E2D235CE6B}" emma:medium="tactile" emma:mode="ink">
            <msink:context xmlns:msink="http://schemas.microsoft.com/ink/2010/main" type="paragraph" rotatedBoundingBox="11538,5819 21216,2093 21995,4115 12316,7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0364E6-E8D0-4714-B965-89FA8CD6EE3F}" emma:medium="tactile" emma:mode="ink">
              <msink:context xmlns:msink="http://schemas.microsoft.com/ink/2010/main" type="line" rotatedBoundingBox="11538,5819 21216,2093 21995,4115 12316,7841"/>
            </emma:interpretation>
          </emma:emma>
        </inkml:annotationXML>
        <inkml:traceGroup>
          <inkml:annotationXML>
            <emma:emma xmlns:emma="http://www.w3.org/2003/04/emma" version="1.0">
              <emma:interpretation id="{9EE0E6DD-EC0E-449F-A35A-EC0B43CA40AD}" emma:medium="tactile" emma:mode="ink">
                <msink:context xmlns:msink="http://schemas.microsoft.com/ink/2010/main" type="inkWord" rotatedBoundingBox="11664,6148 15050,4844 15702,6538 12316,78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9692 5117 456 0,'-4'-22'168'0,"4"22"-128"0,0 0-16 0,-5-8 176 15,5 8-116-15,-10 0 52 16,5 8-76-16,-5 1-12 15,6 4-28-15,-11 4 24 16,10 9-28-16,0 4 20 16,5 9-20-16,5 0 0 15,5 0-8-15,19-9 20 16,5 1-16-16,34-23 24 16,10 1-24-16,14-9-32 15,5 0 12-15,-14-9-148 16,-10 1 84-16,-15 3-320 15,-9 1 220-15</inkml:trace>
          <inkml:trace contextRef="#ctx0" brushRef="#br0" timeOffset="228.0013">10003 5087 436 0,'-14'-9'160'0,"14"9"-124"0,14 9-8 0,-14-1 96 16,5 5-72-16,-5 22 104 15,0 4-92-15,-10 30 40 16,6 0-60-16,-6 13 12 16,10-13-36-16,-10 0 8 15,10-13-16-15,-5-12 0 16,0-6-4-16,1-12-68 16,8 0 32-16,-4-13-420 15,5 0 248-15</inkml:trace>
          <inkml:trace contextRef="#ctx0" brushRef="#br0" timeOffset="439.3167">10334 5156 768 0,'-5'-22'284'0,"5"22"-220"0,58 0-20 15,-34 0-32 1,1 0-16-16,23 0 12 15,1 0-4-15,19-4 24 16,5 4-16-16,0-4 12 16,-5 4-12-16,-15 0-120 15,-9 8 56-15,-25-8-164 16,-4 0 120-16</inkml:trace>
          <inkml:trace contextRef="#ctx0" brushRef="#br0" timeOffset="633.9248">10509 5134 456 0,'0'9'168'0,"0"-9"-128"0,-5 47-16 0,-5-16 184 15,5 16-120-15,-9 22 60 16,-6 9-84-16,-4 0-20 16,9-5-28-16,1-12 16 15,4-14-20-15,0-12 4 16,1-5-8-16,4-17-200 15,5-4 104-15</inkml:trace>
          <inkml:trace contextRef="#ctx0" brushRef="#br0" timeOffset="799.2853">10562 5182 716 0,'5'0'264'0,"-5"0"-204"0,10 39-16 16,-10-9 72-1,0 9-72-15,-5 17 24 16,-5 13-36-16,0-4-20 16,5 4-8-16,1-17-120 15,4-5 64-15</inkml:trace>
          <inkml:trace contextRef="#ctx0" brushRef="#br0" timeOffset="1039.8626">11140 5039 788 0,'-19'31'292'0,"19"-31"-228"0,0 77-16 0,-10-16 36 15,10-1-56-15,-15 35 40 16,6-4-36-16,-1-5-20 15,5-4-4-15,-5-17 16 16,10-17-12-16,-4-10-40 16,4 1 16-16</inkml:trace>
          <inkml:trace contextRef="#ctx0" brushRef="#br0" timeOffset="1366.7115">11407 5160 508 0,'-4'9'188'0,"4"-9"-148"0,-10 60-8 16,0-8 96 0,0-4-76-16,-4 25 84 15,-1-4-76-15,6 0-40 0,-6-4-16 0,5-22 64 16,5-8-36-16,-4-14 68 15,9-3-60-15,-5-23 20 16,5-3-40-16,-5-27 0 16,10 5-12-16,-5-26-8 15,5 4 4-15,4-13-32 16,6 9 16-16,9 4 4 16,10 9 8-16,15 13 8 15,-1 0-4-15,11 4-36 16,-1 13 16-16</inkml:trace>
          <inkml:trace contextRef="#ctx0" brushRef="#br0" timeOffset="1566.4647">11607 5052 652 0,'0'-17'244'0,"0"17"-192"0,43-26-12 15,-18 17 84 1,-1 5-76-16,10-9 0 16,0 5-32-16,5-1-28 15,-15 9 4-15,10 9-568 16,-5-1 316-16</inkml:trace>
          <inkml:trace contextRef="#ctx0" brushRef="#br0" timeOffset="1756.9419">11665 5368 716 0,'-20'8'264'0,"20"-8"-204"0,39 9-16 0,-14-18 44 16,-1 9-56-16,20-8 4 15,-1-5-20-15,16-5-56 16,9-3 24-16,14 3-560 15,1 1 316-15</inkml:trace>
          <inkml:trace contextRef="#ctx0" brushRef="#br0" timeOffset="2073.2029">12535 5152 632 0,'9'0'236'0,"-9"0"-184"0,-5 8-16 16,5 1 52-1,5 8-56-15,-5 18 76 16,0 4-60-16,-5 21 20 16,5 5-40-16,-4-5-8 15,4-4-12-15,-10-17 4 16,10 0-8-16,0-17 68 16,-10-5-40-16,5-13 40 15,-4-4-40-15,-6-17-44 16,5 4 4-16,-4-30 0 0,9 13 8 15,10-26 0-15,0 17 0 16,4-9-36-16,6 9 20 0,9 9-28 16,5 4 24-16,0 5 36 15,-4 12-8-15,9-8-228 16,0 4 116-16</inkml:trace>
          <inkml:trace contextRef="#ctx0" brushRef="#br0" timeOffset="2271.1858">12646 5022 520 0,'0'-9'192'0,"0"9"-152"0,10-4-8 15,-5 0 72 1,0 8-64-16,4-4-8 15,1 4-20-15,5 1-20 16,-1 3 4-16</inkml:trace>
          <inkml:trace contextRef="#ctx0" brushRef="#br0" timeOffset="2691.5617">13370 4888 696 0,'-9'-4'256'0,"9"4"-196"15,-5 21-20-15,0-3 84 16,0 3-76-16,-10 18 68 15,1 9-64-15,-15 38 16 16,-1 18-40-16,-13 4 16 16,4 4-24-16,-10-17 16 15,25-17-20-15,-5-14-52 16,9-12 20-16</inkml:trace>
          <inkml:trace contextRef="#ctx0" brushRef="#br0" timeOffset="2490.022">12986 4862 652 0,'-53'18'244'0,"53"-18"-192"0,-15 30-12 0,11-13-40 16,8 0-8-16,1 5 4 15,10 4 4-15,9-5-132 16,10-3 72-16</inkml:trace>
        </inkml:traceGroup>
        <inkml:traceGroup>
          <inkml:annotationXML>
            <emma:emma xmlns:emma="http://www.w3.org/2003/04/emma" version="1.0">
              <emma:interpretation id="{CAA59237-B5B3-40B3-A452-1FD954DE8D41}" emma:medium="tactile" emma:mode="ink">
                <msink:context xmlns:msink="http://schemas.microsoft.com/ink/2010/main" type="inkWord" rotatedBoundingBox="15938,4125 21216,2093 21896,3858 16618,58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34.762">14366 4081 644 0,'-34'-13'236'0,"34"13"-180"0,15 47-20 0,-1-30 36 16,11 5-48-16,18 0 8 15,11-1-20-15,19-4 20 16,0-4-20-16,9-13 12 16,-9 0-12-16,5-13 20 15,-10 1-20-15,-5-6 24 16,-10-3-24-16,-23-14 24 15,-6 1-24-15,-29-10 12 16,-10 10-12-16,-23-9-16 16,-1 12 0-16,-29 6 12 15,4 12-4-15,-28 17 96 16,10 22-56-16,-16 30-20 16,21 9-12-16,4 8-4 15,24 1-4-15,15 8-4 16,15 0 4-16,38 0 4 15,25-9-4-15,29-4 32 16,9-13-20-16,11-21 40 16,-1-9-32-16,10-22-216 15,-10-8 104-15</inkml:trace>
          <inkml:trace contextRef="#ctx0" brushRef="#br0" timeOffset="3652.3506">14784 3005 748 0,'0'-4'276'0,"0"4"-216"0,63-9-16 0,-24 5-48 16,0 8-8-16,39-4 32 15,9 5-12-15,20-5-192 16,0 13 96-16</inkml:trace>
          <inkml:trace contextRef="#ctx0" brushRef="#br0" timeOffset="3936.0152">15838 2936 496 0,'-24'9'184'0,"24"-9"-140"0,0 47-16 16,0 1 76 0,0 8-64-16,-5 39 104 15,0 4-80-15,-9 22 32 16,4-4-56-16,-14 4-4 15,9-13-24-15,-19-13 100 16,10-18-64-16,-25-16 96 16,10-22-84-16,-29-22 32 0,5-17-52 15,-19-30-148-15,14-9 60 0</inkml:trace>
          <inkml:trace contextRef="#ctx0" brushRef="#br0" timeOffset="4685.1158">16208 4163 780 0,'-39'-39'288'0,"39"39"-224"0,5-35-20 16,-5 9-40 0,9 5-12-16,1-27 4 0,0 1 4 15,-1-18 96 1,1 13-52-16,0-21 0 0,4 8-28 0,-4-43-4 16,0 13-4-16,0-35 4 15,-1 22-8-15,1 5-20 16,5 16 8-16,-1-8-4 15,6 13 4-15,4 0 8 16,5 18 0-16,20-6 76 16,-1 19-40-16,20 7-12 15,5 19-16-15,5 20-20 16,-15 14 8-16,-5 17-24 16,-14 8 16-16,-20 1 68 15,-4 4-32-15,-40-5 12 16,-4 1-24-16,-20-9-52 15,-4 0 24-15,-11-9-32 16,20 0 28-16,-4-8-44 16,28-1 36-16,5-8-48 15,25 9 44-15,9-5 8 16,10 5 12-16,10 0 4 16,-5 8 0-16,-5 0-12 15,-10 5 12-15,-14-5 144 16,0 5-72-16,-44-14 72 15,9 10-80-15,-43-14 12 16,10 5-36-16,-5-18-12 16,9 9-12-16,-4-9-40 15,19-4 16-15,15-13-532 0,19 5 300 16</inkml:trace>
          <inkml:trace contextRef="#ctx0" brushRef="#br0" timeOffset="4072.8804">15916 2314 976 0,'0'-8'360'0,"0"8"-280"0,34 34-20 0,-19-4-368 16,4 9 156-16</inkml:trace>
          <inkml:trace contextRef="#ctx0" brushRef="#br0" timeOffset="4961.4277">17208 2163 860 0,'-19'4'320'0,"19"-4"-248"0,5 61-20 0,0-9-40 16,-1 4-16-16,-4 39 28 16,5 0-12-16,-5 0 40 15,5-9-28-15,-5-4-4 16,0-8-12-16,-10-5 56 15,1-9-36-15,-11-16-20 16,11-1-8-16,-16-22-300 16,11-12 164-16</inkml:trace>
          <inkml:trace contextRef="#ctx0" brushRef="#br0" timeOffset="5225.7724">17437 2513 728 0,'-5'-39'268'0,"5"39"-208"0,14 30-16 16,-9 1-24-1,5-6-20-15,0 23 68 0,-1 4-36 0,1 0 24 16,5-1-36-16,-1-3 0 16,1-9-12-16,-1-9 12 15,-4-4-12-15,0-9 120 16,-10-4-72-16,0-17-4 15,0-5-32-15,-10-8 20 16,10 4-24-16,-5-22 4 16,10 5-12-16,5-17-16 15,4 8 4-15,11-13-4 16,-6 22 0-16,15-9 16 16,0 17-4-16,0 5-80 15,-5 8 40-15</inkml:trace>
          <inkml:trace contextRef="#ctx0" brushRef="#br0" timeOffset="5437.6244">17752 2228 800 0,'-14'-30'296'0,"14"30"-232"0,29-18-16 15,-10 10 44 1,1 8-60-16,9-9-4 15,5 5-16-15,10 0 0 16,0 4-8-16,4 0-364 16,-4 8 196-16</inkml:trace>
          <inkml:trace contextRef="#ctx0" brushRef="#br0" timeOffset="5577.997">17966 2789 780 0,'15'-4'288'0,"-15"4"-224"0,58 0-20 0,-24-4 12 16,0-1-40-16</inkml:trace>
          <inkml:trace contextRef="#ctx0" brushRef="#br0" timeOffset="5916.7643">18724 2569 704 0,'-5'-13'264'0,"5"13"-208"16,15 17-12-16,-15 1-44 15,10 3-8-15,-15 14 92 16,5 4-44-16,0 4 16 15,-5 0-32-15,5-4-12 16,0-4-8-16,0-5 28 16,0-4-16-16,-5-13 120 15,5 0-80-15,-5-18 24 16,-5 5-48-16,1-17-12 0,9 4-12 0,-5-17 4 16,15 4-8-16,-6-13-28 15,11 4 12-15,14-3-4 16,-5 12 8-16,10 0-12 15,0 13 12-15,10 0-128 16,0 4 76-16,0-4-196 16,-1 9 144-16</inkml:trace>
          <inkml:trace contextRef="#ctx0" brushRef="#br0" timeOffset="6085.7465">18792 2271 696 0,'-24'-26'256'0,"24"26"-196"0,-10-4-20 0,10 0 12 15,10 8-36-15,4-4-4 16,6 4-8-16,14 1-92 16,-10-5 48-16</inkml:trace>
          <inkml:trace contextRef="#ctx0" brushRef="#br0" timeOffset="6261.6891">19195 2167 852 0,'-24'-12'316'0,"24"12"-248"0,15 12-16 16,-20-3-28-16,5 0-24 15,-10 12 8-15,10 10-4 16,10 7 32-16,0 1-20 0,4 9-68 15,1-5 28-15</inkml:trace>
          <inkml:trace contextRef="#ctx0" brushRef="#br0" timeOffset="6534.1332">19511 2146 664 0,'-9'-13'244'16,"9"13"-188"-16,9 0-16 0,-9 0 12 16,10 4-36-16,5 5 108 15,-6 4-68-15,1 21 48 16,-5 14-64-16,-10 43 32 15,5 4-40-15,-19 17 44 16,4-13-44-16,-4-4-60 16,9-13 16-16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3:07.2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778501-14C5-491C-BC0E-101EDDCA9520}" emma:medium="tactile" emma:mode="ink">
          <msink:context xmlns:msink="http://schemas.microsoft.com/ink/2010/main" type="inkDrawing" rotatedBoundingBox="17457,10782 17504,7458 18508,7472 18461,10797" semanticType="verticalRange" shapeName="Other">
            <msink:sourceLink direction="with" ref="{EACD191A-E110-4CC3-A59C-97E694D75121}"/>
            <msink:sourceLink direction="with" ref="{2E809079-4252-4DFD-99EA-ECF0AAC68634}"/>
          </msink:context>
        </emma:interpretation>
      </emma:emma>
    </inkml:annotationXML>
    <inkml:trace contextRef="#ctx0" brushRef="#br0">287 0 40 0,'-5'-8'16'0,"5"12"-12"0,5 5-4 0,-5-9 36 16,0 0-20-16,0 0-24 0,5 8 4 15,-5-8 28-15,0 0-16 16,0 0 52-1,9 4-32-15,6-4-16 0,-5 5-4 16,4-1-20-16,1-4 8 16,4 0 20-1,5 0-8-15,10 0-12 0,5 4 0 16,5-4 4-16,0 5 0 16,4-5 0-16,1 4 0 15,-5-4 8-15,4 4-4 16,-9-4 8-16,0 5-8 15,-5-5-12-15,-5 0 4 16,-5 0-4 0,1 8 0-16,-1-8 16 0,-9 0-4 15,-1 9 8-15,-4-9-8 0,4 0-4 16,-4 4 4-16,-10-4 4 16,0 0-4-16,0 0-4 15,5 0 4-15,-5 0-4 16,0 0 0-16,10 0-12 15,-10 0 8-15,0 0 12 16,0 0-4-16,0 0-12 16,0 9 4-16,9 0-4 15,-9-9 0-15,0 0 24 16,0 8-8-16,0 1-12 16,0-5 0-16,-4 5-4 15,-1-1 0-15,0 1 8 16,5 8 0-16,-5-4 0 15,0 5-12 1,10-5 8-16,-5 4 4 0,-5 9 0 16,0-5 0-16,5-3 0 15,-5 3 8-15,1 9-4 16,-1 1-4-16,5-1 4 16,-5 0-4-16,0 5 0 15,5-5-12-15,0 0 8 16,-5 5 4-16,0-1 0 15,5 1 8-15,0-1-4 16,0 1-12-16,-5-1 4 16,5-3 4-16,-4-1 0 15,-1-4 8-15,5 0-4 16,0 4 8-16,-5-4-8 0,5 4-20 16,0 0 8-16,-5 1-4 15,0 3 4-15,5 5-20 16,0 0 16-16,0 4 32 15,0 0-12-15,5 0 8 16,-10 1-8-16,5-1-8 16,0-4 4-16,0 8 4 15,-14-8-4-15,14-9-12 16,-10 0 4-16,5-4 4 16,0 5 0-16,0-1 0 15,0 0 0-15,10 0-20 0,-5 5 12 16,5 4 20-16,-5 8-4 15,0 5-4-15,-5 0 0 16,5 0-4-16,-5-5 0 16,1-4 24-16,4 5-12 15,0-9-32-15,0-5 12 16,0 1 20-16,4-5-8 16,-4 0 28-16,0 0-20 15,0-4-4-15,5 0-4 16,-5 0 4-16,5 4-4 15,0 1 8-15,-5-1-8 16,0 4-12-16,5 5 4 16,-5 0-4-16,-5 4 0 15,0-4 16-15,5 0-4 16,0 4 8-16,0-4-8 0,-5-4-4 16,0-1 4-16,5-4-16 15,5 1 8-15,-5-1 4 16,0 0 0-16,0-4 0 15,5 0 0-15,-5 0 0 16,5 0 0-16,-5-5 8 16,0 5-4-16,0-4-4 15,0 0 4-15,0-1-4 16,0 1 0-16,0-5 8 16,0 0-4-16,0-4 40 15,0-4-20-15,0-5 84 0,0 0-60 16,0-4 4-1,-10 0-32-15,5 0 24 0,-4-4-28 16,-1 0 4-16,0 0-12 16,-4-1 4-16,-6 1-8 15,-4 0 16-15,-10 4-12 16,-15-5-12-16,-9 5 0 16,-5 5 40-16,-10 3-24 15,5 1 16-15,0-1-16 16,0 1 12-16,-5 0-16 15,5 4-4-15,5 0 0 0,0 0 4 16,19 0-4-16,10 0-268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4:29.4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C764BC-14E0-492D-959C-488771C3B3CD}" emma:medium="tactile" emma:mode="ink">
          <msink:context xmlns:msink="http://schemas.microsoft.com/ink/2010/main" type="inkDrawing" rotatedBoundingBox="1265,2179 16144,1967 16146,2070 1266,2282" semanticType="underline" shapeName="Other">
            <msink:sourceLink direction="with" ref="{7F67BC2D-3D2E-4C49-93B5-2AAEFFFA810F}"/>
          </msink:context>
        </emma:interpretation>
      </emma:emma>
    </inkml:annotationXML>
    <inkml:trace contextRef="#ctx0" brushRef="#br0">0 134 364 0,'0'0'132'0,"0"0"-100"0,5 9-12 0,0-9 52 16,4 4-44-16,1-4 24 15,5 9-32-15,-6-9 96 16,6 8-64-16,4 1 28 16,6-1-44-16,14 1 40 15,9-5-44-15,49-4 4 16,5 0-24-16,54 0 28 15,-1-8-24-15,64 3 20 16,-15-3-20-16,83 8-8 16,-15 0-4-16,92 4 28 15,-19 5-16-15,107-9-12 16,-39 4-8-16,126-17 12 16,-53 0-4-16,126-13-20 15,-63 0 8-15,136 5 64 16,-73-1-28-16,137 5 16 15,-84 0-28-15,142-1 28 16,-118 14-28-16,108-9 12 16,-68 9-16-16,121-1 36 0,-58 5-24 15,-63 9-180-15,-29-5 84 0,-74 1-704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4:38.2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 12 624 0,'0'-13'228'0,"0"13"-176"0,0 13-16 15,0-13 8 1,0 13-32-16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8:42.3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333DA8E-D230-4B30-9827-4E343FECA041}" emma:medium="tactile" emma:mode="ink">
          <msink:context xmlns:msink="http://schemas.microsoft.com/ink/2010/main" type="inkDrawing" rotatedBoundingBox="-28,11034 1909,5765 2820,6100 882,11369" semanticType="callout" shapeName="Other">
            <msink:sourceLink direction="from" ref="{66995D4D-41C4-44ED-969D-773FA5AB8356}"/>
            <msink:sourceLink direction="to" ref="{344E3351-DA82-4052-9C13-1971078E530D}"/>
          </msink:context>
        </emma:interpretation>
      </emma:emma>
    </inkml:annotationXML>
    <inkml:trace contextRef="#ctx0" brushRef="#br0">2070 36 704 0,'34'-21'264'0,"-34"21"-208"0,49-9-12 15,-40 5-60 1,6 4 0-16,-5-5-92 15,-1 10 60-15,-28-1 24 16,4 5 16-16,-28 3 40 16,-6 1-16-16,-34 9 12 15,1 8-16-15,-35 31-16 0,25-5 0 0,-25 30 40 16,15 9-24-16,-29 22 24 16,24-9-20-16,-24 52 36 15,19-5-28-15,-9 61 48 16,4-4-40-16,-14 51 48 15,10-4-48-15,-6 69 4 16,16 1-24-16,23-1 0 16,20-35-4-16,20 14 12 15,14-31-12-15,9-47-4 0,20-13 0 16,1-8 4-16,4-31-4 16,0-31 32-16,4-29-20 0,1-26 20 15,0-18-20-15,0-17-16 16,0-13-4-16,0-8-156 15,-5-13 88-15,0-9-536 16,-10-9 340 0,10 5 0-16</inkml:trace>
    <inkml:trace contextRef="#ctx0" brushRef="#br0" timeOffset="255.1742">-364 4968 852 0,'0'-9'316'0,"29"9"-248"0,29 5-16 16,-24 3-4-16,15 14-36 16,0 8-4-16,4 0-4 15,1 1 4-15,-1 7-4 0,-9-7-12 16,4-5 4-16,-14-5 72 0,-9-4-36 16,-1-4 148-16,-10-13-104 15,-4-8 40-15,-10-10-72 16,10-7 4-16,4-14-32 15,20-30-228-15,10-18 116 16,5 9-812 0,-1 22 504-16,-4 13 176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4:20.9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50344D-F19D-4CDC-BE06-EDDC6A07663E}" emma:medium="tactile" emma:mode="ink">
          <msink:context xmlns:msink="http://schemas.microsoft.com/ink/2010/main" type="writingRegion" rotatedBoundingBox="1151,432 22942,-70 23066,5304 1275,5807"/>
        </emma:interpretation>
      </emma:emma>
    </inkml:annotationXML>
    <inkml:traceGroup>
      <inkml:annotationXML>
        <emma:emma xmlns:emma="http://www.w3.org/2003/04/emma" version="1.0">
          <emma:interpretation id="{C153143F-49AD-47C7-819B-0E88E04BAB67}" emma:medium="tactile" emma:mode="ink">
            <msink:context xmlns:msink="http://schemas.microsoft.com/ink/2010/main" type="paragraph" rotatedBoundingBox="1151,432 16902,69 16945,1930 1194,2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67BC2D-3D2E-4C49-93B5-2AAEFFFA810F}" emma:medium="tactile" emma:mode="ink">
              <msink:context xmlns:msink="http://schemas.microsoft.com/ink/2010/main" type="line" rotatedBoundingBox="1151,432 16902,69 16945,1930 1194,2293">
                <msink:destinationLink direction="with" ref="{17C764BC-14E0-492D-959C-488771C3B3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4714D99-35D1-4FB2-952E-9BE711A4D30A}" emma:medium="tactile" emma:mode="ink">
                <msink:context xmlns:msink="http://schemas.microsoft.com/ink/2010/main" type="inkWord" rotatedBoundingBox="1156,648 4160,579 4186,1694 1182,17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-5393-3079 248 0,'0'-21'92'0,"0"21"-72"0,10-26-4 0,-10 17 104 15,9 0-68-15,1-4 32 16,-5 5-48-16,14-18 64 16,-4 13-52-16,-1-4 8 15,6 4-32-15,-6-5 24 16,6 10-32-16,-10 8 32 15,4 8-32-15,1 14 64 16,-1 17-44-16,1 26 0 0,4 21-20 16,-4 22-4-16,0-22-4 15,4-4-24-15,-4-21 8 16,-1-14 40-16,-4-8-20 0,0-9 8 16,-1-21-12-16,6-9 36 0,4-22-20 15,1-34-12 1,9 0-8-16,0-39-68 15,0 17 36-15,0-4-40 16,0 13 36-16,-4 17-8 16,-1 14 24-16,0 20 8 15,1 10 8-15,4 34 68 16,-5 12-36-16,10 57 24 16,5-8-36-16,5 12-16 15,4-12-8-15,1-14 20 16,-5-17-8-16,-5-13 16 15,-1-12-16-15,-4-14 24 16,0-9-20-16,-4-12 32 0,-1-17-28 0,-5-31 20 31,5-4-20-31,5-48-68 16,0 13 24-16,5-21-92 16,0 17 64-16,0-17-24 15,-5 21 44-15,5-8 4 16,-5 21 20-16,-5 5 8 15,-5 16 4-15,-9 10 52 16,4 21-28-16,-4 17 32 16,4 18-28-16,-9 34 44 15,4 9-40-15,-4 26 28 16,5-1-32-16,-6 23-8 16,1-1-12-16,-5 13 20 15,5-4-16-15,-5-17 4 0,0-13-8 0,-10-22 48 16,5-9-32-16,-5-21 24 15,0-8-28-15,0-40-80 16,5-4 32-16,5-43-104 16,5 4 72-16,4-17-24 15,6 17 48-15,9 5 16 16,0 12 8-16,5 14 20 16,5 17-4-16,-5 12 60 15,-5 10-36-15,-5 29 24 16,-4 14-32-16,-6 16 0 15,6 6-12-15,-1-6-8 16,-4-3 4-16,14-14 4 16,0-4-4-16,10-21 16 15,5-5-12-15,-1-25-92 16,1-1 48-16,-5-30-96 16,0 0 76-16,0-21-44 15,-5 8 60-15,-15-4 4 16,-4 17 20-16,-10-4 64 15,-5 21-24-15,-15 1 60 16,5 3-48-16,-14 14 72 16,-5 8-60-16,-5 18 28 15,10 4-44-15,-1 13-52 16,16 4 8-16,4 4 20 16,10-3-4-16,9-10 0 0,10-8 0 15,10-17-92-15,15-1 48 0,-5-21-100 16,4 0 80-1,1-17-84-15,9-4 80 0,-14-5 24 16,0 4 24-16,-15-4 8 16,5 13 0-16,-15 1 148 15,1 7-76-15,-10 10 60 16,-1 12-68-16,-9 22 44 16,0 13-56-16,0 17 4 15,5 4-28-15,0 1-20 16,5-5-4-16,-1-13 28 15,1-4-12-15,-5-13 24 16,0 0-24-16,-5-18-20 16,5 1 0-16,0-22-84 15,-1 0 52-15,1-26-84 16,5 5 72-16,0-14 0 16,-1 5 32-16,1 0 4 15,0 13 8-15,0 4 96 16,4 13-48-16,-4 13 52 15,0 8-52-15,-6 14 24 16,6 8-36-16,-5 5 16 16,0 4-24-16,-5-5 16 15,5-4-20-15,-5 1-68 16,5-5 24-16,-1-5-216 16,1-4 132-16</inkml:trace>
        </inkml:traceGroup>
        <inkml:traceGroup>
          <inkml:annotationXML>
            <emma:emma xmlns:emma="http://www.w3.org/2003/04/emma" version="1.0">
              <emma:interpretation id="{10B19323-14AD-4C7F-82E1-E7B9DECD0109}" emma:medium="tactile" emma:mode="ink">
                <msink:context xmlns:msink="http://schemas.microsoft.com/ink/2010/main" type="inkWord" rotatedBoundingBox="5072,879 5782,863 5802,1725 5092,17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.7989">-1457-2682 268 0,'-15'26'100'0,"15"-26"-76"0,15 22-8 16</inkml:trace>
          <inkml:trace contextRef="#ctx0" brushRef="#br0" timeOffset="182.3607">-1307-3355 924 0,'-24'0'340'0,"24"0"-260"0,-10 8-28 0,-4-3 44 15,14 8-64-15,-10 4-12 16,10 13-12-16,0-8-196 15,10 8 104-15</inkml:trace>
          <inkml:trace contextRef="#ctx0" brushRef="#br0" timeOffset="570.735">-772-3070 496 0,'-39'17'184'0,"39"-17"-140"0,-54 30-16 0,16-8 252 16,13 4-160-16,-14 13 4 15,5 0-76-15,10 8-24 16,14-4-16-16,15 0-8 16,10-12 4-16,9-5 12 15,10 4-8-15,-5-13-20 16,0-4 4-16,-9-4-76 16,-6-1 48-16,-14 5-92 15,-14 0 72-15,-30 4-52 16,-4 1 64-16,-11-1-24 15,1 5 44-15,0-5-156 16,19 0 100-16</inkml:trace>
        </inkml:traceGroup>
        <inkml:traceGroup>
          <inkml:annotationXML>
            <emma:emma xmlns:emma="http://www.w3.org/2003/04/emma" version="1.0">
              <emma:interpretation id="{3EC87A98-DED7-4C36-9E65-D79AA4907CDA}" emma:medium="tactile" emma:mode="ink">
                <msink:context xmlns:msink="http://schemas.microsoft.com/ink/2010/main" type="inkWord" rotatedBoundingBox="7175,451 9593,395 9613,1273 7195,13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16.1847">1147-3671 600 0,'-14'-12'224'0,"14"12"-176"0,-30-9-12 0,16 9 44 15,4 4-52-15,-14 1-4 16,9-1-12-16,-19 4-20 16,20 1 4-16,-20 4 4 15,9 0 0-15,1 4 0 16,-5 5 0-16,0-1 0 16,9 1 0-16,-14-5 0 15,10 5 0-15,0 0 0 16,9-5 0-16,5 4-36 15,10-3 20-15,10-1-4 16,-5 5 12-16,14-1 16 16,6 5-4-16,9 4-4 15,-5 1 4-15,0 3-4 16,0-12 0-16,-14 8 60 16,-1-13-32-16,-23 13 68 15,-6-4-56-15,-14-4 36 16,0 8-44-16,-10-4-8 15,10-4-16-15,-10-5 12 0,10-4-12 16,-10-9 4-16,15 5-4 0,9-18-200 16,10 5 104-16</inkml:trace>
          <inkml:trace contextRef="#ctx0" brushRef="#br0" timeOffset="2807.4231">2663-3204 280 0,'-34'30'104'0,"34"-30"-84"0,-39 30 0 0,25-21 32 16,4 13-32-16,0-5 16 16,5 0-20-16,10-8 0 15,5-5-8-15,14-13 20 16,10 5-16-16,5-13-32 15,15 8 12-15,-1 1 52 16,-4-5-20-16,-6-5 132 16,1 10-88-16,-5-5 56 15,0 4-68-15,-20 0 20 16,6 1-44-16,-11 4 68 16,-9 4-52-16,-10-5 36 15,0 5-48-15,-9 0 32 16,4 5-36-16,-14-1 16 15,4 0-28-15,-4 0 16 16,9 1-20-16,-14 3-16 16,10 10-4-16,-5-10 4 0,4 10 0 0,6 3-20 15,4 5 12-15,0-4-4 16,20 4 4-16,4-13 24 16,11 4-8-16,4-17 24 15,0 8-20-15,0-16-64 16,0 8 24-16,-9-9-192 15,-6 9 124-15</inkml:trace>
          <inkml:trace contextRef="#ctx0" brushRef="#br0" timeOffset="2404.5454">2065-3243 600 0,'-9'-26'224'0,"9"26"-176"0,24-30-12 16,-4 17 124 0,4 9-96-16,10-14 44 15,14-3-64-15,16-1-16 16,8 5-16-16,16-13 16 15,-5 12-16-15,-6-8-4 16,-4 9-4-16,-10-9-4 16,-9 9 0-16,-15-9 32 0,-10 9-16 0,-15-5 20 15,1 9-20-15,-20 5-112 16,-5 12 48-16,-14 9-120 16,0 4 92-16,-1 9-392 15,6 4 260-15</inkml:trace>
          <inkml:trace contextRef="#ctx0" brushRef="#br0" timeOffset="2147.1172">958-3208 540 0,'9'-26'200'0,"-9"26"-156"0,34-13-12 15,-9 8 104 1,4 10-80-16,19-5 40 15,6 0-56-15,14 0-4 0,5 0-24 0,5 0-8 16,-1 0 0-16,11-5 20 16,-6 1-12-16,-4-5 24 15,-5 5-24-15,-20-9 12 16,-14-4-12-16,-19 0 0 16,-6 8-4-16,-23-4-8 15,4 4 4-15,-20 9-16 16,-4 0 8-16,-10 22-4 15,15 0 0-15,-20 3 24 16,15 6-8-16,-5 3-12 16,15 1 0-16,-6-1 12 15,6 1-4-15,4-5 8 16,6 5-8-16,-1-14-36 16,10-3 16-16,0-18-128 15,5 0 84-15,0-18-120 16,9 1 104-16,1-9 4 15,-1 9 44-15,-4 0 52 16,5 4-12-16,-6 4 148 16,6 9-88-16,-15 4 84 15,10 9-92-15,4 4-32 16,6 9-20-16,9 5 4 16,5-1-8-16,0-4 16 15,0-5-16-15,10-8-48 16,-5-4 24-16,-5-13-104 15,0-5 68-15,-10-17-48 16,0 0 60-16,0-17-40 0,1 4 44 0,4-17 4 16,0 4 16-16,5-30 28 15,0 22-4-15,5-18 112 16,5 13-68 0,4 5 60-16,-9 12-68 0,-5 1 68 15,-5 12-64-15,-14 5 88 16,-5 17-76-16,-20 4-20 15,-5 9-24-15,-14 22-32 16,0 17 8-16,-5 26-12 16,5 4 8-16,-5 17 0 15,14-17 4-15,6 13-12 16,9-13 12-16,0 0-144 16,5-13 80-16,0 5-116 15,0-18 104-15</inkml:trace>
          <inkml:trace contextRef="#ctx0" brushRef="#br0" timeOffset="1413.6182">1502-3800 676 0,'-34'30'248'0,"34"-30"-192"0,-5 108-16 0,5-43 24 16,-10-5-44-16,1 18 0 16,4 0-12-16,-5-5-8 15,10-8 4-15,-10-5-92 16,5-8 48-16</inkml:trace>
        </inkml:traceGroup>
        <inkml:traceGroup>
          <inkml:annotationXML>
            <emma:emma xmlns:emma="http://www.w3.org/2003/04/emma" version="1.0">
              <emma:interpretation id="{EE6298CC-62EC-49A9-B4E8-5857A8FF4F24}" emma:medium="tactile" emma:mode="ink">
                <msink:context xmlns:msink="http://schemas.microsoft.com/ink/2010/main" type="inkWord" rotatedBoundingBox="11061,203 13529,146 13572,2008 11104,20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40.7526">4534-3852 580 0,'-29'0'216'0,"29"0"-168"0,0-4-12 16,0-5 100-16,9 18-80 0,16-18 32 15,4 9-52-15,34-17 12 16,10 13-28-16,24-5 16 15,0 9-20-15,-9-9 0 16,-10 5-8-16,-15-5-112 16,-15 9 56-16</inkml:trace>
          <inkml:trace contextRef="#ctx0" brushRef="#br0" timeOffset="4551.4567">4743-3895 352 0,'5'4'132'0,"-5"-4"-104"0,14 26-8 0,-14 4 184 15,5 5-116-15,-5 34 52 16,-10 9-80-16,-4 17-36 16,-1-9-16-16,-4-8 24 15,9-9-16-15,-4-4 12 16,4-18-16-16,0-8-32 15,5-17 8-15</inkml:trace>
          <inkml:trace contextRef="#ctx0" brushRef="#br0" timeOffset="6050.5572">5141-4033 632 0,'5'-9'236'0,"-5"9"-184"0,15 22-16 0,-10-5 28 15,4 0-44-15,-4 13 24 16,5 9-24-16,-10 17 36 16,5 14-32-16,-10 20-4 15,5-3-12-15,-5-1-8 16,0-8 4-16,-9-13 12 16,9-9-8-16,-15-13 24 15,6-4-20-15,-6-13 4 16,11-5-8-16,-6-16-24 15,15-1 8-15,10-21-32 16,4 4 24-16,6-18-12 16,4 5 16-16,0-4-8 15,1 4 8-15,-11 0 0 16,15 13 4-16,-14 1-12 16,-1 12 12-16,-4 8 4 15,0 14 4-15,-10 8 32 16,0 5-16-16,-5 3 48 15,5 6-36-15,-5 3-4 16,10-4-16-16,0 5 12 16,9-9-12-16,11-9 24 15,4-4-20-15,15-18 4 16,-1-3-8-16,11-18-8 16,-1 4 4-16,-4-12-24 0,-5 3 12 15,-10-12-32-15,-5 4 24 0,-15-8-4 16,1 8 12-16,-15-5 8 15,5 14 0-15,-20-4 32 16,6 12-16-16,-16 0 56 16,6 9-40-16,-6 5 20 15,6 8-32-15,-5 4-8 16,9 4-8-16,1 5 4 16,9 5-4-16,5 3 24 15,9 5-16-15,11-13-12 16,4 0-4-16,10-9-84 15,5-4 48-15,0-17-100 16,0-5 80-16,-5-17 28 16,5 9 24-16,0-13 8 15,-15 8 0-15,0-12 0 16,-4 12 0-16,-11 5 76 16,6 4-40-16,-15 13 48 15,5 8-48-15,-5 5 8 16,0 5-28-16,5 12 28 15,-1 9-28-15,11 0 12 16,4 4-16-16,6-13-32 16,-6-8 8-16,1-9-92 15,4-1 56-15,-14-16-40 16,-1-4 52-16,-23-14-8 16,4 0 28-16,-9-12 8 0,-1 8 8 15,1-4 0-15,-6 4 0 16,16-9-12-16,-1 18 8 0,10-5-4 15,5 9 0-15,9-4 16 16,11 8-4-16,-1 1 16 16,15 3-12-16,-5-3 4 15,10 8-4-15,-5-4-24 16,-5 8 8-16,0-4 40 16,-10 4-20-16,-10-4 0 15,6 0-8-15,-20 4 4 16,10 1-4-16,-20-1-12 15,10 0 4-15,-10 5-4 16,10 0 0-16,-10-1 8 16,10 5 0-16,5-4 32 15,10 4-16-15,-1-9 20 16,11 5-20-16,9-9 20 16,0 0-24-16,0-9 4 15,-10 5-8-15,10-5-24 16,0 1 8-16,-10-10-24 15,1 14 20-15,-11-13-4 16,6 4 8-16,-15 0 0 16,14 9 0-16,-19 4-12 15,0 0 12-15,0 4 56 16,5 9-24-16,0 8 52 16,0 5-44-16,4 0 12 15,6 13-28-15,9-13 44 0,5 0-32 0,10-13-128 16,0-5 52-16,0 1-228 15,0-9 152-15,-15 0-164 16,-4-9 168-16,-20-3-48 16,0-1 100-16,-15 0 32 15,5-5 20-15,-9 5 156 16,9 13-76-16,-4 0 132 16,4 9-112-16,-5 26 64 15,10 12-84-15,-4 35 16 16,4-4-44-16,-10 8-4 15,20-4-20-15,-19 5 12 16,14-10-16-16,-10 1 40 16,-5-9-24-16,-19-17 4 15,10-9-16-15,-34-30 0 16,9-4-4-16,-24-35 28 16,0 0-20-16,5-26 56 15,15 9-40-15,33-22-40 16,20 5 0-16,44-31 8 15,14 13 4-15</inkml:trace>
        </inkml:traceGroup>
        <inkml:traceGroup>
          <inkml:annotationXML>
            <emma:emma xmlns:emma="http://www.w3.org/2003/04/emma" version="1.0">
              <emma:interpretation id="{CA3F29F6-3C8F-41CB-A498-744C00DDA659}" emma:medium="tactile" emma:mode="ink">
                <msink:context xmlns:msink="http://schemas.microsoft.com/ink/2010/main" type="inkWord" rotatedBoundingBox="14583,530 16911,476 16929,1235 14601,12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425.7778">8023-3679 476 0,'5'-22'176'0,"-5"22"-136"0,24 9-12 0,-19 8 120 16,4 5-88-16,-9 30 88 15,0 4-84-15,0 17 20 16,0 1-48-16,0 8-32 16,10-5-4-16,0 1 16 15,0-9-8-15,14-4 48 16,-5-18-28-16,6-25 48 15,-1-9-44-15,5-35 12 16,5-4-28-16,0-21 0 16,0 8-8-16,0-39 4 15,-5 9-8-15,5-26-20 16,-5 13 8-16,1-8 64 16,-6 25-28-16,0 4-12 15,-4 22-8-15,-6 9-20 16,6 17 8-16,-6 13-32 15,6 13 20-15</inkml:trace>
          <inkml:trace contextRef="#ctx0" brushRef="#br0" timeOffset="7056.7644">8980-3260 612 0,'-10'-9'228'0,"10"9"-180"0,-10-13-12 0,-4 5 36 15,14 3-48-15,-15 5 16 16,-4 5-24-16,-15 3-8 16,5 9-4-16,-15 1 4 15,20 3-4-15,-10 5 40 16,19 0-20-16,5 0 12 15,10 0-20-15,10-9 20 16,5 5-24-16,4-14 24 16,5-3-24-16,-9-14-64 15,9 5 24-15,-9-13-84 16,-5 8 60-16,-10-8-8 16,0 8 36-16,-10 0-20 15,5 5 24-15,-10 8 52 16,11 5-12-16,-1 4 60 15,5 4-44-15,9 9 0 16,6-4-20-16,9-9 24 16,1 4-24-16,9-17 12 15,4 0-16-15,21-17-120 16,-1-1 56-16,10-8-68 16,-5 1 72-16,-4-10 12 15,-1 9 24-15,-24-21 4 16,15 8 0-16,-25-30 24 0,-5 4-8 15,-4-9 136-15,9 14-76 16,-14 4 136-16,14 13-116 0,-24 21 4 16,0 13-56-16,0 31 8 15,0 17-24-15,0 21 0 16,0 5-12-16,0 4 28 16,0-4-20-16,0 0 32 15,10-9-32-15,-10 0-144 16,14-8 64-16,-14-5-376 15,10-13 240-15</inkml:trace>
          <inkml:trace contextRef="#ctx0" brushRef="#br0" timeOffset="7625.9683">10015-3649 704 0,'14'-52'264'0,"-14"52"-208"0,0 13-12 0,-4-4 0 15,-1 8-32-15,-15 13 32 16,6 9-28-16,-20 17 20 16,9 1-20-16,-13 3-156 15,8-4 72-15,1-8-200 16,15-1 148-16,-1-8 52 16,15-4 40-16,10-14 72 15,4 5-24-15,16-17 88 16,4-1-60-16,9-16 40 15,-4 8-52-15,10-5 8 0,-1 1-28 16,-9-5 0-16,0 1-8 0,-15-10 28 16,-4 6-20-1,-10-14-4-15,-6 17-8 0,-13-8 72 16,-1 8-40-16,-14 9 48 16,4 4-48-16,-4 5 44 15,5 4-48-15,-1 9 4 16,10-1-24-16,10 1 20 15,15-1-20-15,9 1 40 16,5-9-28-16,10-9-24 16,0-4 0-16,0-13-152 15,-5 5 84-15,-10-14-96 16,1 0 96-16,-21-21 16 16,1 9 32-16,-14-35 16 15,4 8 4-15,-10-12 24 16,5 17-12-16,-4 12 164 15,9 23-100-15,0 21 16 16,5 13-56-16,0 30 20 16,10 13-32-16,0 0 40 15,4 0-36-15,1 5-40 16,-1-14 4-16,-4 9-588 16,0-8 324-16</inkml:trace>
        </inkml:traceGroup>
      </inkml:traceGroup>
    </inkml:traceGroup>
    <inkml:traceGroup>
      <inkml:annotationXML>
        <emma:emma xmlns:emma="http://www.w3.org/2003/04/emma" version="1.0">
          <emma:interpretation id="{01DD0F9F-B1B8-4C29-9246-5657FB989861}" emma:medium="tactile" emma:mode="ink">
            <msink:context xmlns:msink="http://schemas.microsoft.com/ink/2010/main" type="paragraph" rotatedBoundingBox="3503,1868 22928,933 23128,5079 3703,60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617227-D4C1-4B3E-A2E3-E12F8911CF36}" emma:medium="tactile" emma:mode="ink">
              <msink:context xmlns:msink="http://schemas.microsoft.com/ink/2010/main" type="line" rotatedBoundingBox="3503,1868 22928,933 23033,3100 3608,4035"/>
            </emma:interpretation>
          </emma:emma>
        </inkml:annotationXML>
        <inkml:traceGroup>
          <inkml:annotationXML>
            <emma:emma xmlns:emma="http://www.w3.org/2003/04/emma" version="1.0">
              <emma:interpretation id="{81DFE0FC-135D-43A7-840A-008D23613D7B}" emma:medium="tactile" emma:mode="ink">
                <msink:context xmlns:msink="http://schemas.microsoft.com/ink/2010/main" type="inkWord" rotatedBoundingBox="3545,2727 6816,2569 6861,3508 3590,366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076.9256">-1083-945 748 0,'-44'-26'276'0,"44"26"-216"0,10 0-16 0,0 0 68 15,4 0-72-15,15 0 44 16,5 0-48-16,15 0 8 15,-5 8-28-15,9-8-112 16,0 0 48-16</inkml:trace>
          <inkml:trace contextRef="#ctx0" brushRef="#br0" timeOffset="14893.8096">-549-1239 684 0,'44'-9'252'0,"-44"9"-192"0,10-4-20 15,-15 0 128-15,5 4-100 16,-15-5-28-16,1 1-24 0,-15-5-28 16,4 5 8-16,-9-9 20 15,5 9-8-15,-5-14-4 16,5 5 0-16,-5-8-4 15,10 8 0-15,-5-9-20 16,14 14 12-16,-5-1-32 16,11 9 24-16,-11 13 32 15,11 9-8-15,-11 12-8 16,10 9-4-16,-14 9 40 16,10 0-24-16,-16 4 0 15,11 0-8-15,-15 5-4 16,19-14 0-16,-14 1 0 15,10-9 0-15,-1-13 44 16,11 4-24-16,4-9 0 16,10-3-12-16,14-1 36 15,10-4-20-15,10 4-4 16,0-4-12-16,10 4 36 16,-1 1-20-16,1-14-48 15,-10 9 12-15</inkml:trace>
          <inkml:trace contextRef="#ctx0" brushRef="#br0" timeOffset="15285.8094">-772-1572 768 0,'-24'-26'284'0,"24"26"-220"0,4-8-20 0,1 3 48 15,5 10-60-15,5-10 48 16,9 5-44-16,5-4 8 16,5 4-28-16,15 0-44 15,-1 9 16-15,15-1-484 16,-4 5 276-16</inkml:trace>
          <inkml:trace contextRef="#ctx0" brushRef="#br0" timeOffset="15734.8352">-14-980 780 0,'-5'9'288'0,"5"-9"-224"0,19 4-20 16,-4 0 24-1,4 1-48-15,11-5 16 16,4 4-20-16</inkml:trace>
          <inkml:trace contextRef="#ctx0" brushRef="#br0" timeOffset="15586.8959">5-1079 436 0,'5'-5'160'0,"-5"5"-124"0,15 5-8 0,-15-10 176 16,9 5-116-16,16-4 52 15,4 0-80-15,19-5-4 16,-4 9-32-16,10-13-32 16,-6 13 4-16</inkml:trace>
          <inkml:trace contextRef="#ctx0" brushRef="#br0" timeOffset="14067.2632">-2968-1313 364 0,'-5'-4'132'0,"5"4"-100"0,-10 0-12 0,10 0 124 16,0 0-84-16,-10-4 72 16,10 4-76-16,-14-5 24 15,14 10-48-15,14-5-8 16,-4 0-16-16,5 0 12 15,19 0-12-15,9 0 16 16,16 4-16-16,9-4 4 16,4 9-4-16,11-9 4 15,-10 4-8-15,-10-4-20 16,-5 9 8-16,-14-1 4 16,-10 1 4-16,-10 0 60 15,1 4-32-15,-11-5 32 16,-4 5-32-16,-10-4-8 15,0-1-12-15,0-3-8 16,0 3 4-16,-5 5-16 16,5 5 8-16,-14 8 4 0,4 4 0 0,-14 9 8 15,9 4-4 1,-19 0-12-16,10 0 4 0,-10-4 20 16,9 0-8-16,-4-13 32 15,10 4-24-15,-5-21 64 16,4-1-44-16,-9-16 12 15,10-5-32-15,-20-13 0 16,9 4-8-16,-18-12 12 16,9 8-12-16,-10-13-20 15,11 9 4-15,-1-14 4 16,10 14 4-16,4-4 8 16,16 12-4-16,-6-4-20 15,15 9 8-15,0-5 12 16,15 9 0-16,-6 0-180 15,16 5 100-15,9 8-556 16,4 4 352-16</inkml:trace>
          <inkml:trace contextRef="#ctx0" brushRef="#br0" timeOffset="14264.4247">-2133-1192 632 0,'5'22'236'0,"-5"-22"-184"0,44 47-16 15,-10-25 96 1,-10 4-80-16,25 4 8 16,4 5-40-16,6-1 4 15,4 1-12-15,-15-5 28 0,6-4-24 0,-15 0 20 16,-1-5-20-16,-18-8-236 16,-1-4 116-16</inkml:trace>
          <inkml:trace contextRef="#ctx0" brushRef="#br0" timeOffset="14460.0831">-1545-1222 676 0,'-10'-34'248'0,"10"34"-192"0,5-9-16 0,-10 5 156 16,1 4-116-16,-11 8 36 16,0 5-68-16,-19 17-12 15,-4 5-20-15,-21 4-4 16,11 0-4-16,-11 0 20 15,1-5-16-15,-5 5 4 16,5-4-8-16,14-10-148 16,10 1 76-16</inkml:trace>
        </inkml:traceGroup>
        <inkml:traceGroup>
          <inkml:annotationXML>
            <emma:emma xmlns:emma="http://www.w3.org/2003/04/emma" version="1.0">
              <emma:interpretation id="{B365BF44-C733-438E-8E19-EBE664F07D8B}" emma:medium="tactile" emma:mode="ink">
                <msink:context xmlns:msink="http://schemas.microsoft.com/ink/2010/main" type="inkWord" rotatedBoundingBox="7424,2597 11165,2416 11225,3668 7484,3848">
                  <msink:destinationLink direction="with" ref="{09357161-A131-4D34-AEAC-2FB304DDDD78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311.5275">3776-1148 696 0,'-15'-22'256'0,"15"22"-196"0,20 0-20 0,-1-9 24 16,-9 9-44-16,19 0 16 15,10 0-20-15,10 0 44 16,9 9-32-16,-10-9-412 15,1 4 212-15</inkml:trace>
          <inkml:trace contextRef="#ctx0" brushRef="#br0" timeOffset="18934.6999">3839-1632 676 0,'-15'-17'248'0,"15"17"-192"0,0 0-16 0,-4 8 40 15,4 5-52-15,-5 30 40 16,10 5-36-16,-15 25 8 16,10 1-24-16,-10 3 20 15,15-3-24-15,-10-14 32 16,5-4-28-16,-5-8-48 15,5-9 16-15</inkml:trace>
          <inkml:trace contextRef="#ctx0" brushRef="#br0" timeOffset="19530.2587">4053-1783 768 0,'10'-5'284'0,"-10"5"-220"0,29 0-20 0,-10 0 84 16,5 5-80-16,6-5-20 15,8 4-16-15,6 0 48 16,0 5-32-16,0 0-196 16,-5-1 88-16</inkml:trace>
          <inkml:trace contextRef="#ctx0" brushRef="#br0" timeOffset="19114.5892">4267-1632 612 0,'9'-17'228'0,"-9"17"-180"0,25 17-12 0,-20 0 60 16,4 9-60-16,-18 26 56 16,4 4-52-16,-15 22 16 15,6 4-36-15,-11 0 28 16,1-9-32-16</inkml:trace>
          <inkml:trace contextRef="#ctx0" brushRef="#br0" timeOffset="19736.6297">4646-954 756 0,'-34'52'280'0,"34"-52"-216"0,-44 56-20 0,24-30 12 15,6 4-40-15</inkml:trace>
          <inkml:trace contextRef="#ctx0" brushRef="#br0" timeOffset="16908.2457">904-1071 736 0,'-10'-13'272'0,"10"13"-208"0,-4 5-20 16,4-10 124 0,4 5-100-16,1 0 16 15,5 5-48-15,9-5-24 16,6 4-8-16,14-4 40 16,0 0-24-16,9-4-124 15,6 8 56-15,-6-8-468 16,1 4 288-16</inkml:trace>
          <inkml:trace contextRef="#ctx0" brushRef="#br0" timeOffset="17162.974">1677-1153 476 0,'-5'17'176'0,"5"-17"-136"0,-10 52-12 0,-4-21 64 15,4-1-56-15,0 26 48 16,-4-4-48-16,-6 8 24 16,6-4-32-16,-11 0 28 15,16-8-32-15,-30-9 40 16,14 0-36-16,-18-22 20 16,9-4-28-16,-15-22-44 15,10-4 12-15,0-21-484 16,15-1 276-16</inkml:trace>
          <inkml:trace contextRef="#ctx0" brushRef="#br0" timeOffset="17805.9991">2124-1274 436 0,'-5'9'160'0,"5"-9"-124"0,-19 0-8 0,9 4 116 16,5 9-84-16,-15 9 44 16,1-5-60-16,-15 13 48 15,0-4-56-15,0 4 28 16,10 1-36-16,9-1 16 15,5-4-24-15,10-5 8 16,15-3-16-16,4-5 36 16,6-5-24-16,9-8-4 15,0 0-12-15,-5-13-24 16,5 5 8-16,-10-1-32 16,1 5 24-16,-16-1-48 15,-4 5 36-15,-10 0 8 16,5 9 8-16,-5 0-16 0,1 12 16 15,4-8 40-15,9 5-16 16,1-6 36-16,5-3-32 0,9-5 32 16,0 1-32-16,5-14 32 15,0 5-32-15,-4-22 20 16,9 13-20-16,-15-22 0 16,-4 14-8-16,-10-5-8 15,-1 4 4-15,-8 1-16 16,-1 3 8-16,-5 1-92 15,5 4 48-15</inkml:trace>
          <inkml:trace contextRef="#ctx0" brushRef="#br0" timeOffset="18452.0654">2124-453 592 0,'0'13'220'0,"0"-13"-172"0,14-9-12 15,-4 0 100 1,5 1-80-16,4-22 40 16,5-1-56-16,6-25-24 15,4 0-8-15,4-9-36 16,11 14 16-16,0-10 32 0,-6 14-12 15,1-10 16-15,-5 10-12 0,0-22-16 16,-5 13 0-16,-5-9-4 16,0 13 0-16,-5 0 44 15,1 13-24-15,-11 13-20 16,6 14 4-16,-11 24 52 16,1 1-24-16,-15 22 8 15,5 4-20-15,-9 13 12 16,4-5-16-16,-5-4 24 15,10 1-20-15,-10-6 4 16,10 1-8-16,-5-17 20 16,10 4-16-16,-5-22-48 15,0 5 20-15,5-18-60 16,5 5 44-16,4-26-44 16,6 4 40-16,4-18-16 15,1-3 32-15,-1-18 8 16,5 9 12-16,-10-4 24 15,6 12-12-15,-11 5 120 16,6 17-76-16,-11-4 68 16,1 17-72-16,-5 13-4 15,0 8-28-15,-10 23 32 16,5 3-28-16,-5 14 12 16,0-1-20-16,0 5 0 15,5-4-8-15,-4-10 20 16,8-3-16-16,-4-9 40 15,5 0-28-15,-5-9-224 0,15-4 108 16,-5-13-284-16,-1 4 212 0</inkml:trace>
          <inkml:trace contextRef="#ctx0" brushRef="#br0" timeOffset="18724.2768">3290-1058 716 0,'-24'-17'264'0,"24"17"-204"0,-25 30-16 0,6-17 80 15,14 4-76-15,-19 9 52 16,14 0-60-16,10 0-20 16,0 4-12-16,10-4 16 15,14-8-12-15,10-14 12 16,15 0-12-16,-10-12-132 16,9-1 68-16,-19-8-72 15,0 4 76-15,-33-5 12 16,-6 5 24-16,-14-4 4 15,-1 4 0-15,-23 0 8 16,19 5 0-16,4-1-20 16,11 9 12-16,19-9-312 15,4 5 172-15</inkml:trace>
        </inkml:traceGroup>
        <inkml:traceGroup>
          <inkml:annotationXML>
            <emma:emma xmlns:emma="http://www.w3.org/2003/04/emma" version="1.0">
              <emma:interpretation id="{4A0D2593-DE13-4466-ABF6-2851603B49EE}" emma:medium="tactile" emma:mode="ink">
                <msink:context xmlns:msink="http://schemas.microsoft.com/ink/2010/main" type="inkWord" rotatedBoundingBox="12120,2545 14864,2413 14903,3222 12159,335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719.3021">5700-1567 464 0,'-10'-9'176'0,"10"9"-140"0,0-4-8 0,0-5 164 16,0 9-112-16,15 0 0 15,-5 0-48-15,14-9 32 16,10 18-36-16,10-9-16 15,-1 0-4-15,11-9 8 16,-6 9-8-16,6 0 4 16,-6 0-4-16,-9 0 4 15,-5 0-8-15,-14 0 24 16,-6 9-16-16,-18 8-12 16,-1-4-4-16,-20 26 20 15,6 9-8-15,-5 16-12 16,4 10 0-16,-4-5 12 15,4-4-4-15,1-9 16 16,4-4-12-16,-9-13 24 16,14-5-20-16,-14-12 32 15,0-5-28-15,0-13 48 16,-1-4-36-16,-18-17 84 16,18 0-64-16,-23-22 4 15,14 0-32-15,-10-26-4 16,15 9-8-16,-5-13-32 15,19 13 12-15,-4 4 12 16,19 9 4-16,0 8-28 16,9 14 12-16,1 8-64 15,14 8 40-15</inkml:trace>
          <inkml:trace contextRef="#ctx0" brushRef="#br0" timeOffset="21006.7007">6443-1446 612 0,'0'-9'228'0,"0"9"-180"0,30 9-12 0,-16-1 168 16,6 5-120-16,4 26 20 15,5-9-64-15,5 9 0 16,0 4-24-16,5-4 28 16,-5 0-28-16,-5-9 20 15,0 5-20-15,-9-14 0 16,-6-3-8-16,-14-5-288 16,15-5 152-16</inkml:trace>
          <inkml:trace contextRef="#ctx0" brushRef="#br0" timeOffset="21216.652">6861-1559 632 0,'-19'-13'236'0,"19"13"-184"0,-15 22-16 16,6-1 124-16,-1 5-96 0,-14 13 36 16,9 9-60-16,-14 21-4 15,0 0-24-15,-5-4 56 16,0-9-40-16,-15-9-20 15,25-8-8-15,-15-9-132 16,15-4 72-16,-5-13-276 16,24-4 188-16</inkml:trace>
          <inkml:trace contextRef="#ctx0" brushRef="#br0" timeOffset="21487.4825">7260-1615 332 0,'-10'-9'120'0,"10"9"-92"16,15 13-8-16,-15 0 212 15,0 9-132-15,0 25 100 16,0 10-116-16,-5 20 32 15,5-3-68-15,-10 4-8 16,0-9-24-16,1-13 32 16,9-9-24-16,-15-8 4 15,15 0-16-15,-14-17-192 16,14-5 96-16</inkml:trace>
          <inkml:trace contextRef="#ctx0" brushRef="#br0" timeOffset="21862.7372">7299-1278 624 0,'9'-26'228'0,"-9"26"-176"0,15 4-16 16,4-4 36 0,-4 5-48-16,9-1 8 15,1 13-20-15,9-8 12 16,9-5-16-16</inkml:trace>
          <inkml:trace contextRef="#ctx0" brushRef="#br0" timeOffset="22148.5675">7381-1744 508 0,'-9'-18'188'0,"9"18"-148"0,9-4-8 0,-9 0 132 16,0 8-96-16,15-8 88 16,-5 4-92-16,14-5 48 15,10 5-68-15,14-4-12 16,6 4-20-16,4-4 32 16,5 8-20-16,-4-4-84 15,-11 0 32-15</inkml:trace>
          <inkml:trace contextRef="#ctx0" brushRef="#br0" timeOffset="21697.3373">7712-1667 800 0,'0'22'296'0,"0"-22"-232"0,-10 60-16 0,-5-16 36 16,15 3-56-16,-9 35 8 15,9 0-24-15,-15-4 44 16,5-5-28-16,1-4-16 15,9-17-4-15,-5-9-176 16,-5-4 92-16</inkml:trace>
          <inkml:trace contextRef="#ctx0" brushRef="#br0" timeOffset="22700.0422">8125-1097 684 0,'9'-8'252'0,"-9"8"-192"0,34 8-20 0,-14-8 32 16,4 0-48-1,5 0 16-15,5-4-24 0,0 8-508 16,-4 5 264-16</inkml:trace>
          <inkml:trace contextRef="#ctx0" brushRef="#br0" timeOffset="22524.1311">8183-1235 600 0,'5'-13'224'0,"-5"13"-176"0,5 5-12 0,0-10 140 16,4 5-104-16,6-4 52 16,4 0-76-16,11-1-8 15,4 5-24-15</inkml:trace>
        </inkml:traceGroup>
        <inkml:traceGroup>
          <inkml:annotationXML>
            <emma:emma xmlns:emma="http://www.w3.org/2003/04/emma" version="1.0">
              <emma:interpretation id="{8C710269-0007-42E4-94D8-C877FE05532C}" emma:medium="tactile" emma:mode="ink">
                <msink:context xmlns:msink="http://schemas.microsoft.com/ink/2010/main" type="inkWord" rotatedBoundingBox="15364,2652 17020,2572 17058,3363 15402,3443">
                  <msink:destinationLink direction="with" ref="{FFEA36E3-F680-43E6-A7EE-F285B88C671C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017.2214">10151-1066 364 0,'0'-5'132'0,"0"5"-100"0,5 5-12 16,-5-1 148-1,10 0-96-15,-1 5 88 16,11-1-96-16,-1 1 20 16,1 0-48-16,-1-5-12 15,5 5-16-15,-4-5 36 16,4 5-20-16,-9-9-48 16,-1 4 12-16,-4-8-220 15,4 4 132-15</inkml:trace>
          <inkml:trace contextRef="#ctx0" brushRef="#br0" timeOffset="26608.8425">10185-1321 788 0,'0'-17'292'0,"0"17"-228"0,39 4-16 0,-20 0 0 16,1-4-36-16,9 4 4 15,5 5-8-15</inkml:trace>
          <inkml:trace contextRef="#ctx0" brushRef="#br0" timeOffset="26456.4031">10389-1529 372 0,'15'-17'140'0,"-15"17"-112"0,9-17-4 0,-4 8 136 16,5 9-92-16,-10-4 68 16,0 4-76-16,-10 9 20 15,0 4-48-15,-14 21 8 16,0 14-24-16,-15 8-16 15,10 4-4-15,-5-4 28 16,10 5-12-16,4-14 24 16,10-3-24-16</inkml:trace>
          <inkml:trace contextRef="#ctx0" brushRef="#br0" timeOffset="33960.8365">10457-1472 236 0,'0'-9'88'0,"5"9"-68"0,0 0-4 0,-5 0 112 16,0 0-72-16,0 0 40 15,0 0-56-15,0 0 40 16,0-9-48-16,0 1 28 16,0 8-32-16,0-9 8 15,0 5-20-15,-5-5 8 16,5 5-12-16,-10-5 20 16,5 5-20-16,-9-5 12 15,4 5-12-15,-14-5-16 16,9 9 0-16,-9 0-4 15,4 0 0-15,-9 0 8 16,10 0 0-16,-5 9-452 16,4 4 248-16</inkml:trace>
          <inkml:trace contextRef="#ctx0" brushRef="#br0" timeOffset="120362.7567">10460-1472 248 0,'0'-9'92'0,"0"9"-72"0,5 0-4 0,-5 0 104 15,0 0-68-15,-5 0 40 16,5 0-52-16,-5 0 20 15,5 0-32-15,-5 0 28 16,10 0-32-16,-5-9 12 16,0 5-20-16,0-5 8 15,0 9-12-15,0-4 20 16,0 4-20-16,0-4 12 16,0-1-12-16,-5-3 12 15,5 8-16-15,-5-5 32 16,5 5-24-16,-5-4 12 15,0 8-16-15,1-8 12 16,4 4-16-16,-5-4 16 16,5 4-16-16,-5-4-4 0,5-1 0 0,-5-3-16 15,5 8 8-15,-5-9 4 16,0 9 0-16,-4-4 0 16,9 4 0-16,-10-5 8 15,10 10-4-15,-10-5-4 16,10 8 4-16,-5-8 4 15,0 0-4-15,-9 0 24 16,9 0-16-16,-5 0-20 16,5 9 0-16,-9-9 4 15,9 9 4-15,-10 3 8 16,6-3-4-16,-6 0-4 16,5-1 4-16,-9 5 12 15,9 0-8-15,-14-4-4 16,9 4 0-16,-9-4-16 15,5 4 8-15,-1-5 12 16,6 9-4-16,-1-8-4 16,5 4 4-16,-4-4-4 15,9-1 0-15,-5-3 0 16,10 3 0-16,-9-3 16 16,9 3-8-16,-10-3-12 15,5 3 0-15,-5 1 20 16,10 4-8-16,-9-5-20 15,9 5 4-15,-5 0-4 16,5 0 4-16,-5 0 8 16,5 0 0-16,0 0 8 0,0 0-4 15,0 0-4-15,0 4 4 0,0-4 20 16,0 5-12-16,0-6-4 16,10 6-4-16,-6-5-4 15,11 4 0-15,-5-4 0 16,4 0 0-16,1-4 8 15,4-1-4-15,1 1-20 16,4-1 8-16,-5-3 20 16,1 3-4-16,-6-3-28 15,6 3 8-15,-6-3 40 16,6 3-16-16,-6-3 0 16,1 3-8-16,-5-8-4 15,4 5 0-15,-4-5 16 16,5 4-8-16,-11-8 16 15,1 4-16-15,5-5 4 16,0 1-4-16,-10-5 12 16,5 5-12-16,-5-5-92 15,4 9 48-15,-8-8-220 16,4 3 144-16</inkml:trace>
          <inkml:trace contextRef="#ctx0" brushRef="#br0" timeOffset="25646.2891">9063-1282 392 0,'0'0'148'0,"0"0"-116"0,4 30-8 0,-4-9 152 15,5 10-100-15,-10 8 40 16,5-1-68-16,-9 6-28 15,-1-1-12-15,-5 0 44 16,6 0-28-16,-11-4 44 16,6-4-40-16,-11-1 12 15,6-12-24-15,-10-5 8 16,9-4-12-16,-4-17-96 16,9-5 48-16,1-17-580 15,9 9 340-15</inkml:trace>
          <inkml:trace contextRef="#ctx0" brushRef="#br0" timeOffset="25765.6204">9101-1585 748 0,'5'-8'276'0,"-5"8"-216"0,15 0-16 0,-15 0-32 16,14 8-16-16,1 1-76 16,4 8 44-16</inkml:trace>
          <inkml:trace contextRef="#ctx0" brushRef="#br0" timeOffset="26227.9357">9636-1507 560 0,'-5'0'208'0,"5"0"-164"0,-19 9-8 0,9-1 24 15,5 10-40-15,-10 12 8 16,11 9-16-16,-11 13-24 15,5-1 4-15,-9 1 40 16,4-4-20-16,-4-5-8 16,14-4-8-16,-5-9 20 15,10-4-8-15,10-9 16 16,0-4-16-16,-1-9 24 16,6 5-20-16,-5-18 4 15,4 5-8-15,-4-13 12 16,-5 0-12-16,5-5-4 15,-6 5 0-15,-4 4 40 16,5 4-24-16,-5 13 0 16,5 5-12-16,0 4 28 15,10 9-20-15,-1-5 12 0,6 4-16 16,4-8 20-16,5 0-20 0,0-13 24 16,5 0-24-16,-9-8 12 15,-1-1-12-15,-10-8 12 16,-4 8-16-16,-15-12-4 15,0 3 0-15,-9-8 12 16,4 5-8-16,-4-9-4 16,9 8 0-16,0-8-180 15,10 8 96-15</inkml:trace>
          <inkml:trace contextRef="#ctx0" brushRef="#br0" timeOffset="120996.2084">9998-1209 352 0,'0'-4'132'0,"0"4"-104"0,0 0-8 0,0 0 52 16,0 0-44-16,0 0 76 16,0 0-56-16,0 0 36 15,10 8-48-15,-5-3 44 16,14-1-48-16,-9-4 36 16,5 4-36-16,-1-4 8 15,1 0-24-15,4 0 0 16,1 0-8-16,4 0 12 15,0 0-12-15,5 0 4 16,5 5-4-16,-5-5-8 16,1 0 4-16,-6 0 12 15,0 0-8-15,-4 0 4 16,-1 0-4-16,-9-9 20 0,4 9-16 16,-4-4 4-16,0 8-8 0,-10-4 20 15,0 0-16-15,0-4-20 16,5 4 0-16,-5-5 12 15,4 5 0-15,-4 0 8 16,5 0-8-16,-5-8-28 16,0 16 12-16,0-16-84 15,5 8 56-15,0 0-232 16,0 0 152-16</inkml:trace>
        </inkml:traceGroup>
        <inkml:traceGroup>
          <inkml:annotationXML>
            <emma:emma xmlns:emma="http://www.w3.org/2003/04/emma" version="1.0">
              <emma:interpretation id="{2D52C66B-30A4-4939-8135-5DAA841587A0}" emma:medium="tactile" emma:mode="ink">
                <msink:context xmlns:msink="http://schemas.microsoft.com/ink/2010/main" type="inkWord" rotatedBoundingBox="17438,2289 19717,2179 19767,3216 17488,3326">
                  <msink:destinationLink direction="with" ref="{FFEA36E3-F680-43E6-A7EE-F285B88C671C}"/>
                  <msink:destinationLink direction="with" ref="{3BC5BB0E-0BD0-41FF-BD63-91881CBFFE5C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0168.0317">11694-1382 312 0,'0'-4'112'0,"0"4"-84"0,-5-9-12 0,5 5 100 16,10 4-68-16,-5-9 52 15,4 5-60-15,1 0 52 16,5-1-56-16,-1 5 28 16,1 5-36-16,4-5 0 15,5 4-16-15,1-4 36 16,4 0-24-16,5-13 4 15,0 9-16-15,5-13 0 16,4 8-4-16,1-8 36 16,-5 8-20-16,-5-4 12 15,-5 13-20-15,-14-17 28 0,-1 8-28 16,-14-4-4-16,5 13-8 16,-15-17-32-16,1 13 16 15,-11-9-172-15,6 8 104 0,-6-3-320 16,11-1 224-16</inkml:trace>
          <inkml:trace contextRef="#ctx0" brushRef="#br0" timeOffset="110438.1803">12068-1736 332 0,'0'-4'120'0,"0"4"-92"0,0 0-8 0,0 0 104 16,0 0-72-16,-5 0 40 15,5 9-52-15,-5-1 48 16,0 9-52-16,-4 9 64 16,4 5-60-16,-10 16 36 15,10 1-44-15,-4 12 36 16,4-12-40-16,-10 8 20 16,10-4-28-16,-4-14 8 15,4-3-16-15,-5-13 12 16,10-1-16-16,-5-8 4 15,5 0-4-15,0-13-112 16,5 4 56-16</inkml:trace>
          <inkml:trace contextRef="#ctx0" brushRef="#br0" timeOffset="27116.4267">11361-1706 352 0,'29'-13'132'16,"-29"13"-104"-16,0-8-8 0,-5 4 168 16,5 4-108-16,-14-5 72 15,4 5-88-15,-14 0 28 16,4 0-56-16,-9 0 32 15,5 0-36-15,-10 0-20 16,9 0-4-16,-4 0 0 16,5 13-4-16,9-9-20 15,-4 9 8-15,9-4 20 16,0-5-4-16,-4 9-12 16,9 5 0-16,-14-1 4 0,9 4 0 0,-14 10-12 15,9-1 8-15,0 9-4 16,6 0 0-16,-11 8-20 15,20 1 16-15,-5-1 12 16,10-4 4-16,-5-4-4 16,0 0 4-16,0-9 12 15,0 1-8-15,-5-10 4 16,1 1-4-16,-11-9 4 16,10 0-8-16,-9-9 8 15,9 5-8-15,5-5-20 16,9 5 8-16,6-5 56 15,9 5-24-15,5-1 8 16,5 1-20-16,5-5 12 16,-14 5-16-16,9-9-216 15,-10 4 116-15,-9-4-452 16,4 0 308-16</inkml:trace>
          <inkml:trace contextRef="#ctx0" brushRef="#br0" timeOffset="27267.0098">10928-1287 684 0,'-14'-21'252'0,"14"21"-192"0,14 4-20 15,1-4-12 1,9 4-24-16,10 1 24 16,0 3-16-16,10-3-48 0,-5-1 20 0</inkml:trace>
          <inkml:trace contextRef="#ctx0" brushRef="#br0" timeOffset="84497.5969">11064-911 28 0,'59'-9'12'0,"-45"5"-8"0,20-5-4 0,-14 5 48 16,-1 0-28-16,1-5 60 16,-1 5-44-16,-4 0 0 15,-6-1-20-15,1 1 8 16,-5 0-16-16,-5 4-72 16</inkml:trace>
          <inkml:trace contextRef="#ctx0" brushRef="#br0" timeOffset="27507.8669">11128-1917 664 0,'-30'-35'244'0,"30"35"-188"0,15 5-16 0,-5-5 56 16,-1 4-60-16,11 0 56 16,9 1-52-16,10-5-12 15,0 13-16-15,9-9 0 16,-4 4-8-16,-5 5-400 16,-5 0 220-16</inkml:trace>
          <inkml:trace contextRef="#ctx0" brushRef="#br0" timeOffset="111069.1992">12529-1744 540 0,'0'4'200'0,"0"-4"-156"0,25 0-12 0,-11 0 88 16,6 4-72-16,4-4 32 16,0 0-44-16,10 0 20 15,5 0-28-15,10-8-8 16,4 8-12-16,-4-9 4 15,-1 9-8-15,-4-13 8 16,-10 13-8-16,-10-4-20 16,-4 4 8-16,-10-5-92 15,-6 1 52-15,-13-5-152 16,-1 9 112-16,-9-4-84 16,-1 8 100-16,-4-4-52 15,4 0 76-15,-9 0 32 16,15 5 12-16,-1-1 4 15,5 0 4-15,1 1 108 16,4-1-60-16,0 9 60 16,5 4-68-16,-5 5 84 15,10 4-72-15,-5 30 24 16,0-4-44-16,-5 12 12 16,5-3-28-16,0 4 28 0,0-13-32 15,-5 4 48-15,0-13-36 16,-4-9 48-16,4-3-44 0,-10-10 36 15,15 1-36-15,-19-9-8 16,9 0-16-16,-5-13 12 16,6 4-12-16,-11-13 16 15,11 5-16-15,-11-13-4 16,10 4 0-16,-4-4 4 16,4 4-4-16,-9 0-28 15,9 4 12-15,-5-8-56 16,11 8 36-16,-6-4-132 15,5 13 88-15,-5-17-280 16,10 13 196-16</inkml:trace>
          <inkml:trace contextRef="#ctx0" brushRef="#br0" timeOffset="111503.6047">12680-1917 528 0,'-10'-9'196'0,"10"9"-152"0,-5 0-12 0,1-8 148 16,8 8-104-16,-4-5 40 16,0 10-68-16,0-10 24 15,0 5-40-15,5 0 16 16,5 0-28-16,5 0 60 15,9 5-44-15,15-5-8 16,9 0-16-16,16-5 8 16,-1 5-12-16,5-4 24 15,-15 0-20-15,-9-5 24 16,-10 9-24-16,-15-4-172 16,-9 4 88-16</inkml:trace>
        </inkml:traceGroup>
        <inkml:traceGroup>
          <inkml:annotationXML>
            <emma:emma xmlns:emma="http://www.w3.org/2003/04/emma" version="1.0">
              <emma:interpretation id="{35EE15F8-BFEB-4C0C-8D49-78D80D2FBFCF}" emma:medium="tactile" emma:mode="ink">
                <msink:context xmlns:msink="http://schemas.microsoft.com/ink/2010/main" type="inkWord" rotatedBoundingBox="21018,1025 22928,933 23012,2669 21101,2761">
                  <msink:destinationLink direction="with" ref="{3BC5BB0E-0BD0-41FF-BD63-91881CBFFE5C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5980.96">14913-3195 184 0,'0'-18'68'0,"0"18"-52"0,24-8-4 0,-9 3-4 16,4 5-8-16,15-4 0 16,5 0 0-16,19 4 140 15,-9 0-76-15,19 13 36 16,-10 8-60-16,1 22 12 15,-1 9-32-15,-19 22-8 16,4-5-8-16,-18 8 12 16,-11-3-8-16,-4-14 24 15,-10-12-20-15,-29-9 32 16,5-9-28-16,-30-13 4 16,1 0-12-16,-10-4-8 15,4-4 4-15,11-13 4 16,14-1-4-16,0-12-12 15,19 4 4-15,30-8-4 16,-6 8 0-16,35-13-20 0,-5 8 16 16,19-3-20-16,-9 8 16 15,-10 4-148-15,14 5 88 16</inkml:trace>
          <inkml:trace contextRef="#ctx0" brushRef="#br0" timeOffset="86326.1593">14500-2319 208 0,'14'5'76'0,"-14"-5"-60"0,78 0-4 16,-39 0 84 0,10 0-56-16,28-5 44 15,-4 1-48-15,58-5 60 16,10-4-56-16,25-4 36 16,-16 8-44-16,15 1 24 15,-19 3-28-15,0-3-36 16,-29 8 4-16,-20 0 8 0,-20 0 0 15,-23 0-56-15,-15 0 28 16,-25 0-280 0,-4 0 168-16</inkml:trace>
          <inkml:trace contextRef="#ctx0" brushRef="#br0" timeOffset="86836.7778">14879-2267 372 0,'0'-30'140'0,"0"30"-112"0,19-5-4 0,-4 5-24 16,9 5-4-16,10-1-4 16,5 9 0-16,29 9-20 15,-10 17 16-15,15 30 4 0,-10 8 8 16,-19 1-12-16,-15-13 8 15,-9 0-4-15,-20-9 0 16,-5 9 60-16,-24-18-28 16,-20-4 8-16,-4-13-20 15,-6-12 108-15,6-10-68 16,4-12 16-16,6-5-44 16,13-8 4-16,11-4-16 15,9-1 0-15,10-4-4 16,10 0-32-16,0 0 12 0,19 5-48 15,10-1 32-15,19 5-20 16,15 4 28-16,14 4 64 16,6 9-24-16,9 0 12 15,5 0-20-15,9 5 28 0,15 3-24 16,-9 1-4-16,-10-9-8 16,-25 8 12-16,-4-12-8 15,-5 4 24-15,-30 0-20 16,-9-4 32-16,-5-1-28 15,-19 1-68-15,-15 4 28 16,-15 0-328 0,0-4 196-16,-9 4-104 15</inkml:trace>
          <inkml:trace contextRef="#ctx0" brushRef="#br0" timeOffset="87243.196">15744-2176 104 0,'-5'4'36'0,"-5"9"-28"0,5 13 0 15,0-5 84-15,1 5-52 16,-6 5 104-16,0 3-80 16,5 5 68-16,-4 0-76 15,9 8 40-15,-10-8-56 0,5-4 8 16,5-1-32-16,0 5 8 16,-5 0-12-16,5-4 20 0,0-1-20 15,0-4-4-15,5 1-4 16,5-5 12-16,4-9-8 15,15-9 24-15,25-8-20 16,28-8 32-16,25-9-28 16,-9-5-32-16,4-4 8 15,-10-8-448 1,-5 8 248-16,6-5-44 16</inkml:trace>
        </inkml:traceGroup>
      </inkml:traceGroup>
      <inkml:traceGroup>
        <inkml:annotationXML>
          <emma:emma xmlns:emma="http://www.w3.org/2003/04/emma" version="1.0">
            <emma:interpretation id="{8755BD3F-E30F-4B3A-A13E-C2C8FC12DDBA}" emma:medium="tactile" emma:mode="ink">
              <msink:context xmlns:msink="http://schemas.microsoft.com/ink/2010/main" type="line" rotatedBoundingBox="10542,4084 20453,3891 20482,5387 10571,5581">
                <msink:destinationLink direction="with" ref="{CDD20C36-30B3-4B87-B0F6-4C5F72EF7F8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CC53338-24A0-497F-AB8E-DA57E03674FC}" emma:medium="tactile" emma:mode="ink">
                <msink:context xmlns:msink="http://schemas.microsoft.com/ink/2010/main" type="inkWord" rotatedBoundingBox="10552,4606 11744,4582 11757,5248 10565,5272"/>
              </emma:interpretation>
            </emma:emma>
          </inkml:annotationXML>
          <inkml:trace contextRef="#ctx0" brushRef="#br0" timeOffset="41106.2729">4003 448 184 0,'-10'-8'68'0,"10"12"-52"0,0-8-4 15,5-1 216 1,-10 10-128-16,5-5 64 16,0 0-96-16,10-5-12 15,9 5-36-15,1-4 32 16,9 4-28-16,20-4 40 15,-1 4-36-15,11-9-16 16,9 1-4-16,4-10-20 0,11 14 8 0,-10-13 4 31,5 12 0-31,-15 1-12 16,-5 4 8-16,-14 0 12 0,-10 4-4 0,-10 1 68 16,-9-1-40-16,-5 0 16 15,-6 1-32-15,-8-1-8 16,4 0-4-16,-10 1 4 15,10-1-4-15,-10 0-4 16,10 1 4-16,-5-1 4 16,5 0-4-16,-9 0-12 15,9 9 4-15,-10 5-4 16,0 8 0-16,-9 12 8 16,-1 1 0-16,-14 22-20 15,20-1 12-15,-20 9 32 16,14-8-16-16,-4-9-16 15,9-5 0-15,-9-4 12 16,14-12 0-16,-14-14 24 16,19 9-16-16,-14-22 24 15,9 0-24-15,-9-17-4 16,-1 0-4-16,1-30 4 16,4 0-4-16,-9-17-4 15,-1-5 4-15,1 4 12 16,5 10-8-16,-6-6-28 15,16 19 8-15,-16-1 4 0,21 8 8 16,-6 1 0-16,0 13 0 16,10-5 0-16,-5 5 0 0,10 4 8 15,5 5-4-15</inkml:trace>
          <inkml:trace contextRef="#ctx0" brushRef="#br0" timeOffset="41589.8575">5111 621 664 0,'0'-30'244'0,"0"30"-188"0,10 0-16 0,-10 0 120 15,0 0-96-15,5 0 8 16,4 9-44-16,1-5 8 15,5 0-20-15,-6-4 20 16,1 5-24-16,-5-5 24 16,0 0-24-16</inkml:trace>
        </inkml:traceGroup>
        <inkml:traceGroup>
          <inkml:annotationXML>
            <emma:emma xmlns:emma="http://www.w3.org/2003/04/emma" version="1.0">
              <emma:interpretation id="{E8119AF8-B7BF-4933-80BC-03AACBD2D76D}" emma:medium="tactile" emma:mode="ink">
                <msink:context xmlns:msink="http://schemas.microsoft.com/ink/2010/main" type="inkWord" rotatedBoundingBox="12071,4054 14889,3999 14918,5496 12100,555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4100.1958">6477-195 704 0,'19'0'264'0,"-19"0"-208"0,39 13-12 15,-20-9 88 1,11 5-80-16,4-1 8 16,0 1-40-16,9 0-4 15,1-1-8-15</inkml:trace>
          <inkml:trace contextRef="#ctx0" brushRef="#br0" timeOffset="43133.0561">5864 388 236 0,'15'-9'88'0,"-15"9"-68"0,0 0-4 15,0 0 96 1,5 0-64-16,-5-8 76 15,5 8-68-15,-5-5 68 16,0 10-72-16,0-10 28 16,0 1-48-16,-5 0 0 15,0 4-20-15,-5-5-16 0,0 10 0 16,-9-5 4-16,4 4 0 0,-19-4 0 16,10 13 0-16,-20 0 0 15,10 0 0-15,-9 0 0 16,13 0 0-16,-4 4 52 15,10 5-28-15,0-1 16 16,14 5-24-16,10-4 28 16,10 4-28-16,14-5 40 15,5-3-32-15,5-10 12 16,0 5-20-16,-5-9-228 16,1 5 116-16</inkml:trace>
          <inkml:trace contextRef="#ctx0" brushRef="#br0" timeOffset="43270.6816">5582 487 496 0,'-9'-13'184'0,"9"13"-140"0,24 5-16 16,-5-5 144 0,1 4-100-16,19 0 16 15,0-4-52-15</inkml:trace>
          <inkml:trace contextRef="#ctx0" brushRef="#br0" timeOffset="43704.7765">6851 155 464 0,'-10'-9'176'0,"10"9"-140"0,-14-9-8 0,9 1 84 16,0 16-68-16,-15-8 44 15,6 0-52-15,-15 0-36 16,9 0-4-16,-14-8 0 16,5 4 4-16,-15-5 0 15,20 9 0-15,-10 0-12 16,0 4 8-16,-5 5-4 16,15 8 0-16,-10 5 16 15,19 4-4-15,-9 12 40 16,4 6-20-16,-4 3 40 15,5 5-36-15,-15 0-24 16,14 0-4-16,-9-1 0 16,5 1 0-16,-1-4 32 15,-4-5-16-15,0-8 4 16,10-10-12-16,-1-7 20 16,6-5-16-16,4-13-4 15,10 4-4-15,5-8-4 16,9 4 0-16,11-9-28 15,9 9 16-15,14 0 4 16,6 4 8-16,4-4 24 16,0 5-12-16</inkml:trace>
          <inkml:trace contextRef="#ctx0" brushRef="#br0" timeOffset="43886.1407">6190 487 684 0,'19'-13'252'0,"-19"13"-192"0,59 5-20 0,-25-5 48 16,5 0-56-16,9 0 4 16,1 4-20-16</inkml:trace>
          <inkml:trace contextRef="#ctx0" brushRef="#br0" timeOffset="44415.514">6992 565 464 0,'29'17'176'0,"-29"-17"-140"0,68-4-8 16</inkml:trace>
          <inkml:trace contextRef="#ctx0" brushRef="#br0" timeOffset="44260.5224">7074 60 600 0,'-4'-9'224'0,"4"9"-176"0,29 0-12 0,-10 0 176 16,1 9-124-16,9-9-16 16,0 8-48-16</inkml:trace>
          <inkml:trace contextRef="#ctx0" brushRef="#br0" timeOffset="44935.817">7497 509 664 0,'-14'4'244'0,"14"-4"-188"0,9 13-16 0,-4-9 100 15,10 5-84-15,9-5 24 16,10 1-48-16,24-5 32 16,-4 0-36-16,14-5-24 15,-5 1-4-15,0-5-176 16,-9 1 96-16,-11-5-32 16,-9 9 68-16,-9-9-8 15,-6 4 32-15,-14-13 8 16,-5 5 12-16,-14-5 0 15,-1 5 0-15,-14 0 104 16,4 8-56-16,-13-4 76 16,8 5-68-16,-8 8 4 15,13 0-36-15,-4 4-32 16,10 5 4-16,-6-1 8 16,6 1 0-16,-5 4 8 15,4 4-8-15,-4 0 8 16,4 1-8-16,-4 3-20 15,0 1 8-15,0 17-24 16,4 8 20-16,-4 22-4 16,9 0 8-16,-4 9 32 15,9-4-12-15,-5-5 48 16,1-9-32-16,9-4 4 16,0-8-20-16,-9-5 12 15,9-8-16-15,-15-10 40 16,6 1-24-16,-15-8-180 0,4-5 84 0,-4 0-440 15,0-5 284 1</inkml:trace>
          <inkml:trace contextRef="#ctx0" brushRef="#br0" timeOffset="45132.412">8299 910 872 0,'29'13'324'0,"-29"-13"-252"0,20 44-20 0,-20-18-28 15,5 4-24-15,-30 4 16 16,11 5-8-16,-35 9-408 16,15-5 216-16</inkml:trace>
        </inkml:traceGroup>
        <inkml:traceGroup>
          <inkml:annotationXML>
            <emma:emma xmlns:emma="http://www.w3.org/2003/04/emma" version="1.0">
              <emma:interpretation id="{FDDDC406-FBE6-4996-A701-E40CA1512EE3}" emma:medium="tactile" emma:mode="ink">
                <msink:context xmlns:msink="http://schemas.microsoft.com/ink/2010/main" type="inkWord" rotatedBoundingBox="16417,4006 19453,3947 19480,5318 16444,537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5911.2468">9922 241 540 0,'-19'-4'200'0,"19"8"-156"0,5 5-12 16,4-9 0-1,11 4-24-15,4-4 24 16,15 4-20-16,19-8 12 16,6 4-12-16,4-4-8 15,0-5 0-15,-5 0-4 16,-10 9 0-16,-4-4 16 0,-10 4-8 0,-10-4-28 15,-5 8 8-15,-14 0 56 16,0 5-20-16,-15 8 32 16,0 5-28-16,-10 8-28 15,6 5 0-15,-11 12-8 16,6 1 0-16,-11 17 24 16,11-1-8-16,-11 5-20 15,6-8 4-15,0-14 84 16,4-3-44-16,-14-14 80 15,9-17-64-15,-23-18 8 16,9-3-32-16,-20-31 48 16,10 0-40-16,-14-21 12 15,14 12-28-15,-4-8 8 16,14 13-12-16,0 0-24 16,14 8 4-16,11 0-24 15,-1 14 20-15,20-1-348 16,-1 9 200-16</inkml:trace>
          <inkml:trace contextRef="#ctx0" brushRef="#br0" timeOffset="46069.9342">10710 401 768 0,'4'9'284'0,"-4"-9"-220"0,15 17-20 16,-20-13-56-1,5 5-4-15,-5-1-284 16,10 1 164-16</inkml:trace>
          <inkml:trace contextRef="#ctx0" brushRef="#br0" timeOffset="54739.083">10695 1131 508 0,'15'-9'188'0,"-6"5"-148"0,6-5-8 0,-5 1 104 16,-1 8-80-16,16-13 4 15,9 0-36-15,9-18 12 16,1 1-24-16,5-26-20 16,-1-4 0-16,-9-18 40 15,0 17-20-15,-10-16 16 16,5 12-16-16,-14-4-8 15,-6 17 0-15,-9-4 20 16,0 13-12-16,0-1 84 16,0 18-52-16,-5 1 32 15,0 12-44-15,0 4 0 16,0 9-20-16,-5 13 28 0,5 9-24 16,-5 8 4-16,0 4-12 15,0-3 4-15,5-1-8 16,-9 0 8-16,9-4-8 0,-5-9-20 15,10-4 8-15,-1-13 20 16,11 0-4-16,0-17-108 16,-1 0 52-16,15-18-84 15,0 9 72-15,-4-13-20 16,4 5 44-16,-10-1 24 16,1 14 8-16,-15 3 116 15,0 14-60-15,-10 13 104 16,0 8-92-16,-5 4 60 15,0 5-72-15,1 5-28 16,4-1-16-16,5-4-8 16,5 0 0-16,-1-9-12 15,11 0 8-15,0-8-200 16,4-5 112-16</inkml:trace>
          <inkml:trace contextRef="#ctx0" brushRef="#br0" timeOffset="54951.968">11784 120 684 0,'-10'0'252'0,"10"0"-192"0,0 43-20 16,-5-17 120-16,0 0-96 0,-9 17 16 16,-1 1-44-16,-9 3-8 15,9 1-16-15,-4-1-8 16,-1 1 0-16,6-5-68 15,4 0 36-15,-5-17-216 16,11-5 132-16</inkml:trace>
          <inkml:trace contextRef="#ctx0" brushRef="#br0" timeOffset="55311.8594">11769 349 728 0,'-29'-17'268'0,"29"17"-208"0,10 0-16 0,-1 0 20 31,6 8-44-31,9 1 24 0,10 0-24 16,10-1-60-16,0 1 16 0,9-5-536 15,5 1 308-15</inkml:trace>
          <inkml:trace contextRef="#ctx0" brushRef="#br0" timeOffset="55495.32">11871-234 852 0,'-29'-17'316'0,"29"17"-248"0,19-5-16 0,-4-3 68 16,-5 16-76-16,14-8 16 16,5 0-36-16,29 0 4 15,6-8-16-15,18 16-252 16,1 1 128-16</inkml:trace>
          <inkml:trace contextRef="#ctx0" brushRef="#br0" timeOffset="55162.1072">12279 55 832 0,'-39'78'308'0,"39"-78"-240"0,-38 91-20 0,18-39 36 15,10-9-56-15,-9 22 8 16,4 4-24-16,6 13-120 16,4-9 56-16,0-12-136 15,10-10 104-15,-15-16-348 16,10-9 244-16</inkml:trace>
          <inkml:trace contextRef="#ctx0" brushRef="#br0" timeOffset="55658.0405">12697 47 912 0,'10'26'340'0,"-10"-26"-264"0,15 21-24 16,-1-12 52 0,-4 4-68-16,24-4-40 15,5 3 0-15,4 1-392 0,-4 0 220 0</inkml:trace>
          <inkml:trace contextRef="#ctx0" brushRef="#br0" timeOffset="55807.41">12663 388 808 0,'-19'0'300'0,"19"0"-232"0,10 22-20 0,-1-18 36 15,6 4-56-15,9-8 24 16,20 5-32-16</inkml:trace>
        </inkml:traceGroup>
        <inkml:traceGroup>
          <inkml:annotationXML>
            <emma:emma xmlns:emma="http://www.w3.org/2003/04/emma" version="1.0">
              <emma:interpretation id="{4621AEF4-7570-4554-AE51-F8C2494AB199}" emma:medium="tactile" emma:mode="ink">
                <msink:context xmlns:msink="http://schemas.microsoft.com/ink/2010/main" type="inkWord" rotatedBoundingBox="20001,4450 20463,4441 20471,4819 20008,4828"/>
              </emma:interpretation>
              <emma:one-of disjunction-type="recognition" id="oneOf13">
                <emma:interpretation id="interp13" emma:lang="" emma:confidence="0">
                  <emma:literal>o</emma:literal>
                </emma:interpretation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0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56074.5133">13655 228 880 0,'-59'-4'328'0,"59"4"-256"0,-48 39-16 0,23-13 100 15,6-5-96-15,-5 27 44 16,9-9-60-16,5 17-40 16,1-9-8-16,18-8 16 15,16 0-4-15,18-30-28 16,16-1 8-16,14-25-40 16,0-5 32-16,-1-12-20 15,-13 8 24-15,-30-13 44 16,-10 4-16-16,-38-12 36 0,-5 8-32 0,-30-4-12 15,6 8-8-15,-11 5-120 16,20 17 68-16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5:43.6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357161-A131-4D34-AEAC-2FB304DDDD78}" emma:medium="tactile" emma:mode="ink">
          <msink:context xmlns:msink="http://schemas.microsoft.com/ink/2010/main" type="inkDrawing" rotatedBoundingBox="7969,3900 10295,3487 10305,3542 7979,3955" semanticType="underline" shapeName="Other">
            <msink:sourceLink direction="with" ref="{B365BF44-C733-438E-8E19-EBE664F07D8B}"/>
          </msink:context>
        </emma:interpretation>
      </emma:emma>
    </inkml:annotationXML>
    <inkml:trace contextRef="#ctx0" brushRef="#br0">0 406 28 0,'24'-4'12'0,"-10"4"-8"0,1 0-4 0,-5 0 4 15,4 0-4-15,6 0 0 16,-1 0 0-16,1-5 0 16,4 5 0-16,5-4 8 15,5-5-4-15,5 9 8 0,5-8-8 16,4-1 8-16,1 9-8 15,-1-8 60-15,11-1-36 16,-16 0-28-16,-4 5-4 16,10-5 16-16,-5 1-4 15,-10 3-20-15,0-3 4 16,0 3 12-16,0 1 0 16,0 0-4-16,5-5 4 15,9 0-4-15,6 5 0 16,-6-4 0-16,10 3 0 15,1-8 24-15,-1 5-12 16,0 3-32-16,-9-3 12 16,9-5 8-16,-9 0 4 15,-10-9-12-15,14 1 4 16,-4 3 20-16,9 10-8 16,0-14-20-16,1 9 4 15,4 0 4-15,5 5 4 0,-10-1 8 16,5 9-4-16,-4-9-36 15,-16 5 16-15,-4 4 16 16,-5-4 0-16,-5-1 28 16,0 1-16-16,-4 0-20 15,-1-1 0-15,-9 1 48 16,-1 4-20-16,-9-9 24 16,0 5-24-16,0 0 8 15,-5-1-16-15,0 1-8 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5:20.4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D20C36-30B3-4B87-B0F6-4C5F72EF7F89}" emma:medium="tactile" emma:mode="ink">
          <msink:context xmlns:msink="http://schemas.microsoft.com/ink/2010/main" type="inkDrawing" rotatedBoundingBox="10162,3695 21319,3161 21430,5482 10273,6017" semanticType="enclosure" shapeName="Other">
            <msink:sourceLink direction="with" ref="{98D5783B-634F-490E-9D2A-DF5804BEDEDE}"/>
            <msink:sourceLink direction="with" ref="{8755BD3F-E30F-4B3A-A13E-C2C8FC12DDBA}"/>
            <msink:destinationLink direction="with" ref="{BE9BA1BD-79A5-4854-90EA-C2AC2BC47DC8}"/>
          </msink:context>
        </emma:interpretation>
      </emma:emma>
    </inkml:annotationXML>
    <inkml:trace contextRef="#ctx0" brushRef="#br0">111 893 416 0,'-5'-30'152'0,"5"30"-116"0,-5-9-12 16,5 5 48-1,10 8-44-15,-10-4 52 16,5 4-48-16,-5 9 92 16,0 9-72-16,0 30 40 15,9 4-56-15,-9 22 8 16,0-1-28-16,0 10-8 15,0-1-4-15,-5 22-4 0,5-9 0 16,-4 18 16-16,4-13-8 0,-10-1-4 16,0-12 0-16,0-5-4 15,6-8 0-15,-6 4 0 16,10-13 0-16,0 0-28 16,5-12 16-16,4-10 32 15,-4-8-12-15,10-17-8 16,-1-1-4-16,11-30 12 15,-1 5-4-15,10-13-4 16,5 0 4-16,5-5 4 16,4 9-4-16,11 0-12 15,-1 4 4-15,0 5 12 16,-9 8-4-16,9 1-12 16,-14 3 4-16,14-3-4 15,-9 3 0-15,19-8 0 16,-5 5 0-16,24-5 16 15,-4 0-4-15,14 0 8 16,-5 0-8-16,1 0-4 16,-16 0 4-16,16 0-4 15,-6 0 0-15,30 0 0 16,-10 4 0-16,14-4 24 16,-14 4-12-16,24-8 4 15,-9 4-8-15,33-13 4 16,-14 9-8-16,29-14-4 15,-10 6 4-15,25-6 4 16,-15 10-4-16,29-10 8 0,-24 10-8 16,19 3-4-16,-24 5 4 0,15 0-16 15,-20 5 8-15,25-1 12 16,-25 0-4-16,20-4-4 16,-20 9 4-16,24-5 12 15,-24 5-8-15,20 0-12 16,-15-1 0-16,20-3 40 15,-16 3-24-15,6-8 0 16,-24 9-8-16,23-5 4 16,-18 5-4-16,9-5-12 15,-24 0 4-15,24-4 12 16,-20 0-4-16,20-8 8 16,-19 8-8-16,14-13 8 15,-24 4-8-15,34-8-12 16,-20 4 4-16,6 0 4 15,-20 4 0-15,-1-4 8 16,-18 5-4-16,28-1 24 16,-28 5-16-16,9-5 12 15,-19 9-12-15,0-4 0 16,-20 0-4-16,10-9-8 16,-10 4 4-16,1-4-4 15,-11 4 0-15,-4 5 32 16,-10-5-16-16,-10 1-4 15,-9 8-8-15,9-9 4 0,-19 5-4 0,-10-9-4 16,0 9 4-16,-9-5 28 16,-6 5-16-16,-4-9 4 15,5 8-12-15,-6-8-8 16,6 9 4-16,4-13-16 16,-4-1 8-16,19-16 12 15,0 8-4-15,14-34 24 16,11 3-16-16,-1-33-32 15,0 12 12-15,-9-13 0 16,-5 14 8-16,-15-6 8 16,-10 23-4-16,-4-22-4 15,-5 17 4-15,-6-30-16 16,6 17 8-16,0-17 4 16,0 13 0-16,-1 5 8 15,-4 21-4-15,10-5-12 16,-6 14 4-16,-4-10 4 15,5 14 0-15,-5-4 0 16,0 8 0-16,-5-4 0 16,0 12 0-16,-5-12-12 15,5 13 8-15,-10-13-24 16,5 13 16-16,-9-9 12 16,9 13 4-16,-10-9-20 15,6 14 8-15,-11-10-24 16,6 14 20-16,-20-4-32 15,14 8 28-15,-24-9-20 16,10 13 20-16,-9 1 8 0,-6-1 8 16,0 1 24-16,6 8-12 0,-6-9-32 15,10 5 12-15,-4-5 8 16,9 9 4-16,-5-9-12 16,5 1 4-16,-25-5 4 15,16 4 0-15,-20 5 0 16,4-1 0-16,-9 1-12 15,5 4 8-15,-15 0 12 16,20 9-4-16,-5-5-20 16,14 5 8-16,1-5 12 15,4 0 0-15,-5 1 8 16,11-1-8-16,-16 0-4 16,15 1 4-16,-19-1-16 15,14 5 8-15,-19 4 20 16,14-1-8-16,-19-3-4 15,10 8 0-15,-5 1-16 16,19-1 8-16,-9 5 12 16,14-1-4-16,-15-4-20 15,11 5 8-15,-20-5 20 16,9 1-4-16,-24-1-4 16,15 0 0-16,-19 5 12 15,23-1-8-15,-4-3-4 16,5 3 0-16,0-8-24 15,14 9 12-15,-14-9 12 16,9 0 0-16,-34-5 8 16,25 1-8-16,-24-1-12 15,4 1 4-15,-10 4 12 0,20-9-4 0,-5 5-4 16,20 4 4-16,-10-4 12 16,19-1-8-16,-24-3-20 15,15 3 4-15,-30 1 12 16,15-1 0-16,-19-3 8 15,14 3-8-15,-5 1-4 16,20 4 4-16,-5 0-24 16,14-9 12-16,-5 5 12 15,11 0 0-15,-16-9-12 16,16 0 4-16,-25 0-4 16,19 8 0-16,-19-8 32 15,15 5-12-15,-10-1 4 16,9 0-8-16,-4 1-16 15,14-1 4-15,0-4 40 16,15 0-24-16,-10 0-36 16,5 8 12-16,-9-8 20 15,4 0-4-15,-15 0-16 16,15 0 4-16,-19-4 20 16,14 4-4-16,-19-4-4 15,15 8 0-15,-11-8 4 16,11 4-4-16,-6-4-12 15,11 8 4-15,-11-4-16 16,15 4 12-16,-19-4 4 0,14 4 4 16,-19 1 8-16,10-1-4 15,-15-4 8-15,9 0-8 0,-18 0-12 16,13 9 4-16,-4-5-4 16,15 0 0-16,-5 1 8 15,14-1 0-15,-10-4 0 16,6 4 0-16,-6 1 8 15,16-1-4-15,-21-4-4 16,1 0 4-16,-15 0 20 16,15 0-12-16,-10 0-20 15,9 0 0-15,-9 0 4 16,20 4 4-16,-10-4-12 16,14 0 8-16,-10 0 12 15,16 0-4-15,-16-4 8 16,10 4-8-16,-19-4-4 15,10 4 4-15,-15-5-16 16,9 10 8-16,-4-5 4 16,10 0 0-16,-5 4 0 15,14-4 0-15,-5 0-12 16,15 0 8-16,-9-4 12 16,9 4-4-16,-10-9-28 15,10 9 12-15,-15-9 24 16,10 9-8-16,-14-8 8 15,4 8-4-15,-19-5-24 16,10 5 8-16,-15-4 12 16,29 8 0-16,-19-4 8 15,20 5-8-15,-6-1-4 0,0 0 4 0,6-4 4 16,4 0-4-16,-20 0-20 16,25 0 8-16,-24 0 20 15,10 0-4-15,-20 0-12 16,19 5 0-16,-14-5 4 15,9 4 0-15,-4-4 8 16,9 9-4-16,1-9-12 16,14 0 4-16,-5-5 12 15,5 5-4-15,-15-4-20 16,15 8 8-16,-24-4 4 16,14 0 4-16,-19 0-12 15,5 5 8-15,-15-1 12 16,15 0-4-16,-5 1-12 15,14 3 4-15,-4-3 20 16,14-1-8-16,-5-4-12 16,15 4 0-16,-10-4-4 15,10 0 0-15,-15 0 8 16,10 0 0-16,-10 5 0 16,5-1 0-16,-14-8 8 15,4 4-4-15,-14 0 24 16,15 0-16-16,-15 0 4 15,9 8-8-15,6-4 4 16,4 5-8-16,5-5-12 16,5 5 4-16,-5-5 20 15,15 5-8-15,-10-5 4 16,9 9-4-16,1-8-8 0,10 3 4 16,9-3-156-16,-5 3 84 0,5 5-428 15,10 9 272-15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35.8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50BC53-921D-4783-BF02-4710308F674A}" emma:medium="tactile" emma:mode="ink">
          <msink:context xmlns:msink="http://schemas.microsoft.com/ink/2010/main" type="inkDrawing" rotatedBoundingBox="4183,7193 7803,6510 8249,8875 4629,9558" hotPoints="8248,7566 6676,9265 4423,8738 5994,7039" semanticType="enclosure" shapeName="Ellipse"/>
        </emma:interpretation>
      </emma:emma>
    </inkml:annotationXML>
    <inkml:trace contextRef="#ctx0" brushRef="#br0">1240 409 236 0,'15'-17'88'0,"-15"17"-68"16,19-22-4-16,-9 5 132 15,-1 9-84-15,-4-14 80 16,5 5-84-16,-5-14 32 15,5 10-56-15,-15-9 24 16,5 4-32-16,-15 0-16 16,15 4-8-16,-24-4-16 15,0 9 8-15,-44 0-4 16,19 8 0-16,-43 9 16 16,9 13-4-16,-14 13-20 15,14 4 8-15,-33 9 12 0,33 4 0 16,-19 5 8-16,5-1-8 15,5 1 24-15,9-9-16 0,25-5-4 16,9-8-4 0,15 13-32-16,10-4 16 0,14-5 4 15,5 0 24-15,10-4-8 16,5 0-20-16,14 4 4 16,-14 0-24-1,24 9 20-15,-5 9 56 16,10 3-20-16,-10 14 16 15,-5 0-24-15,-19 4 20 16,0-4-24-16,-24 0 4 16,-1-5-8-16,-19 5 12 0,-4 4-12 15,4 9 16-15,5 17-16 16,9-9-20-16,11 1 4 16,4-10-12-16,10-8 8 0,10-4 24 15,9-17-4-15,10-1-4 16,15-8 0-16,24 0-16 15,5 8 8-15,-5-8 4 16,5 4 0-16,0-4 24 16,9-4-12-16,11-9-12 31,4 4-4-31,19-8 28 16,-9-5-12-16,10-13-12 15,-10 0-4-15,34-12 4 16,-20-1 0-16,20-21 0 0,-15 8 0 0,15-12 16 15,-14 4-8-15,28-14 24 16,-19 14-20-16,0-22 4 16,-14 9-8-16,4-26 12 15,-14 13-12-15,19-22-4 16,-15 0 0-16,11-8 56 16,-25 17-32-16,-10-4-12 15,-29 12-8-15,-4-12 8 16,-11 8-8-16,-24-34 24 15,10 12-20-15,-29-21 4 16,0 18-8-16,-10-14-16 16,-4 26 4-16,-16-12 20 15,11 20-8-15,-30-20 4 16,5 12-4-16,-24-8-32 16,10 12 12-16,-25 1-20 15,15 17 16-15,-10 4 16 16,19 13 4-16,-9 4-4 15,19 10 4-15,-9-1-24 16,9 13 12-16,-19-5-12 16,15 10 8-16,-25-1 0 15,19 9 4-15,-24 4-28 16,6 5 20-16,-6 4 16 16,20 0 0-16,-6 4 0 15,16 5 4-15,-6-5-32 16,16 5 16-16,-16 12 4 15,15-4 8-15,-14 5 0 16,9 0 0-16,-14 3-12 0,14 1 8 16,-5-4 20-16,15-1-8 0,-4-12-4 15,8 0 0-15,-8-14-4 16,4 1 0-16,-5-18 32 16,5 5-16-16,-10-22-4 15,15 4-8-15,-10-16-4 16,15 7 0-16,-10-8 68 15,14 9-36-15,-14-4-12 16,10 8-12-16,-10-4 16 16,0 8-12-16,5-4 4 15,0 9-8-15,4-5 12 16,1 9-12-16,0-4-4 16,14 8 0-16,-5 1-40 15,6 3 20-15,9 1 4 16,0 4 12-16,0 4-132 15,19 5 72-15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44.6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AB5968-2BAD-4BFF-B1C9-C07D4AAD543F}" emma:medium="tactile" emma:mode="ink">
          <msink:context xmlns:msink="http://schemas.microsoft.com/ink/2010/main" type="writingRegion" rotatedBoundingBox="10578,7307 17118,6818 17221,8193 10681,8681">
            <msink:destinationLink direction="with" ref="{30A8B872-6D20-4717-9139-02554D349A8A}"/>
          </msink:context>
        </emma:interpretation>
      </emma:emma>
    </inkml:annotationXML>
    <inkml:traceGroup>
      <inkml:annotationXML>
        <emma:emma xmlns:emma="http://www.w3.org/2003/04/emma" version="1.0">
          <emma:interpretation id="{518F2A50-ECD6-4EA7-A064-F954614D8312}" emma:medium="tactile" emma:mode="ink">
            <msink:context xmlns:msink="http://schemas.microsoft.com/ink/2010/main" type="paragraph" rotatedBoundingBox="10578,7307 17118,6818 17221,8193 10681,8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9FFE7F-E4A7-4D15-91BA-F70D8FEDAF10}" emma:medium="tactile" emma:mode="ink">
              <msink:context xmlns:msink="http://schemas.microsoft.com/ink/2010/main" type="line" rotatedBoundingBox="10578,7307 17118,6818 17221,8193 10681,8681"/>
            </emma:interpretation>
          </emma:emma>
        </inkml:annotationXML>
        <inkml:traceGroup>
          <inkml:annotationXML>
            <emma:emma xmlns:emma="http://www.w3.org/2003/04/emma" version="1.0">
              <emma:interpretation id="{37D25184-0B3D-43FE-96DE-E83A2793237F}" emma:medium="tactile" emma:mode="ink">
                <msink:context xmlns:msink="http://schemas.microsoft.com/ink/2010/main" type="inkWord" rotatedBoundingBox="10578,7307 12613,7155 12716,8529 10681,8681">
                  <msink:destinationLink direction="with" ref="{D4D139A3-7373-4276-9813-F8C10AAA3FA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4110 3999 808 0,'-24'-13'300'0,"24"13"-232"0,14-13-20 0,1 9-8 15,9 4-32-15,15-4-4 16,0 8 0-16,9-13-24 15,-4 5 12-15,9 0-260 16,-4-5 148-16</inkml:trace>
          <inkml:trace contextRef="#ctx0" brushRef="#br0" timeOffset="-167.4598">4916 3382 580 0,'0'-22'216'0,"0"22"-168"0,5-9-12 0,-5 1 56 15,0 8-56-15,-14-9 48 16,4 5-48-16,-29-5 8 16,5 9-28-16,-29 0-8 15,14 5-4-15,-14-1 4 16,15 5-4-16,-1-1-4 15,15 1 4-15,-5-5-16 16,10 5 8-16,-10 4-4 16,20 0 0-16,-11 13 0 15,16 8 0-15,-20 27 24 16,10-1-8-16,-1 18-20 16,1 0 4-16,0-14 20 15,9-3-4-15,1-14-4 16,4 1 0-16,5-22 12 15,5 0-8-15,5-5-4 16,9-4 0-16,6-4 4 16,4 5-4-16,10-10-4 15,0 10 4-15,0-5 12 16,0-1-8-16,-5-7-20 16,1 3 4-16,-6-3-128 0,-5 3 76 0,-4 1-224 15,-5-9 160-15</inkml:trace>
          <inkml:trace contextRef="#ctx0" brushRef="#br0" timeOffset="421.3926">5028 4042 736 0,'-39'13'272'0,"39"-13"-208"0,-24 52-20 0,0-17-16 16,-6-1-24-16,-28 10-124 16,10 12 64-16,-16-9-12 15,16-4 40-15,-1-17-44 16,20-4 40-16</inkml:trace>
          <inkml:trace contextRef="#ctx0" brushRef="#br0" timeOffset="196.1962">4396 3127 872 0,'-19'-69'324'0,"19"69"-252"0,0-5-20 16,5 1-64-1,9 8-4-15,6-4-12 16,4 5 16-16,5-1-108 0,1 9 68 0,18 0-236 31,-9 4 164-31</inkml:trace>
          <inkml:trace contextRef="#ctx0" brushRef="#br0" timeOffset="676.6222">5592 3373 800 0,'0'4'296'0,"0"-4"-232"0,5 35-16 0,-10-1-24 15,5 10-24-15,-15 33-28 16,5 10 16-16,-14-1 24 15,9-8-8-15,-19-5 44 16,10-12-24-16,-10 4-4 16,10-9-12-16,0-5 12 15,-1 1-12-15,6-13-100 16,9-4 48-16</inkml:trace>
          <inkml:trace contextRef="#ctx0" brushRef="#br0" timeOffset="1066.4845">5271 3874 820 0,'-10'-35'304'0,"10"35"-236"0,59 0-20 0,-11 0 0 16,1 9-36-16,33-5 4 15,1 5-8-15,4-5-52 16,-19 9 28-16,0-4-192 16,-9 0 116-16</inkml:trace>
          <inkml:trace contextRef="#ctx0" brushRef="#br0" timeOffset="884.3954">6039 3382 840 0,'-25'0'312'0,"25"0"-244"16,-24 99-16-16,19-30-40 15,0 9-16-15,0 21-208 16,-4-4 116-16,-1-4-60 15,5-5 92-15,-5-8 48 16,10-9 12-16,-19-8-128 16,14-5 76-16</inkml:trace>
          <inkml:trace contextRef="#ctx0" brushRef="#br0" timeOffset="1232.1486">5723 3205 808 0,'48'-9'300'0,"-48"9"-232"0,83-4-20 15,-39-1-68 1,-1 10 0-16,21-5-124 15,4 8 80-15</inkml:trace>
        </inkml:traceGroup>
        <inkml:traceGroup>
          <inkml:annotationXML>
            <emma:emma xmlns:emma="http://www.w3.org/2003/04/emma" version="1.0">
              <emma:interpretation id="{087F4AF8-2C8D-49EE-8FB9-0D2B9B0F88DF}" emma:medium="tactile" emma:mode="ink">
                <msink:context xmlns:msink="http://schemas.microsoft.com/ink/2010/main" type="inkWord" rotatedBoundingBox="14839,7513 15839,7438 15899,8243 14899,8318">
                  <msink:destinationLink direction="from" ref="{7FB4DF8F-1F8E-43FA-BD5D-5E7397DF426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553.5112">8278 3282 208 0,'10'5'76'0,"5"-5"-60"0,14 0-4 0,-5 0 100 16,10 0-64-16,10 0 68 15,14 0-64-15,5 4 16 0,5 5-40 16,-5 8 52-16,10 0-44 16,-29 5 12-16,5 8-32 15,-1 5 52-15,-4 12-36 16,5 5-8-16,-6 8-12 0,6 5 16 16,-10-4-16-16,4-5 24 15,6-13-24-15,-15-9 4 16,-10 1-8-16,1-9 12 15,-11-4-12-15,6-1 24 16,-20-8-20-16,0 4-48 16,0 1 20-16,-5-14-120 15,-5 5 76-15,0-5-284 16,1 0 196 0,-6 1-140-16</inkml:trace>
          <inkml:trace contextRef="#ctx0" brushRef="#br0" timeOffset="33825.1729">8959 3425 184 0,'0'-22'68'0,"-10"18"-52"0,10 4-4 0,0 0 4 15,10 4-12-15,-1 5 104 16,-9 4-60-16,10 4 176 15,-5 9-128-15,5 9 52 0,-1 8-84 16,-4 4-20-16,5 14-28 16,9-18 24-16,-14 0-24 0,5-8-24 15,0-5 4-15,-10-4 52 16,-10-5-24-16,0 1-88 16,-4-9 32-16,-6-4-192 15,15-14 124-15</inkml:trace>
        </inkml:traceGroup>
        <inkml:traceGroup>
          <inkml:annotationXML>
            <emma:emma xmlns:emma="http://www.w3.org/2003/04/emma" version="1.0">
              <emma:interpretation id="{AF2759C7-3D49-4FB8-A86C-1FE48291BDBC}" emma:medium="tactile" emma:mode="ink">
                <msink:context xmlns:msink="http://schemas.microsoft.com/ink/2010/main" type="inkWord" rotatedBoundingBox="16844,7100 17137,7078 17163,7422 16870,7444">
                  <msink:destinationLink direction="with" ref="{004B64C3-58C4-4BA0-9BCE-89FC58B6063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214.1429">10382 2872 416 0,'-15'-9'152'0,"15"9"-116"0,0 9-12 0,0-5 40 16,5-4-40-16,5 0 32 15,0 9-28-15,14-9 72 16,-9 13-56-16,14-4 68 15,-5 4-64-15,0 8-16 16,10-4-20-16,-9 9 16 16,-11 0-16-16,-4 0 40 15,-10 0-28-15,-19-4 40 16,4 4-36-16,-19-5 12 16,0 5-24-16,-15-9-112 15,15 1 48-15,-24-10-252 16,19 5 164-16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42.4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E9BA1BD-79A5-4854-90EA-C2AC2BC47DC8}" emma:medium="tactile" emma:mode="ink">
          <msink:context xmlns:msink="http://schemas.microsoft.com/ink/2010/main" type="inkDrawing" rotatedBoundingBox="1782,10055 8600,5788 8757,6039 1940,10307" semanticType="callout" shapeName="Other">
            <msink:sourceLink direction="with" ref="{CDD20C36-30B3-4B87-B0F6-4C5F72EF7F89}"/>
            <msink:sourceLink direction="with" ref="{64C908FF-23A4-495A-8A04-451DA5656194}"/>
          </msink:context>
        </emma:interpretation>
      </emma:emma>
    </inkml:annotationXML>
    <inkml:trace contextRef="#ctx0" brushRef="#br0">0 4409 456 0,'5'-64'168'0,"24"33"-128"0,20-38-16 0,-15 22-8 16,34-27-16-16,63-21 0 16,39-56 0-16,83-47 8 15,48-18-4-15,88-56 24 16,63-9-16-16,19-43 12 16,44 13-12-16,-44 30-44 15,-9 5 20-15,19 0 116 16,-68 51-56-16,-25 1 28 15,-77 51-44-15,-19 13 12 16,-49 30-24-16,-30 22 0 16,-47 31-12-16,-35-10 20 15,-24 23-16-15,-39 3-56 16,-10 14 20-16,-19-10-32 16,-20 27 32-16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42.9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D139A3-7373-4276-9813-F8C10AAA3FA5}" emma:medium="tactile" emma:mode="ink">
          <msink:context xmlns:msink="http://schemas.microsoft.com/ink/2010/main" type="inkDrawing" rotatedBoundingBox="2479,10739 10556,6440 10818,6933 2741,11232" semanticType="callout" shapeName="Other">
            <msink:sourceLink direction="with" ref="{37D25184-0B3D-43FE-96DE-E83A2793237F}"/>
            <msink:sourceLink direction="with" ref="{64C908FF-23A4-495A-8A04-451DA5656194}"/>
          </msink:context>
        </emma:interpretation>
      </emma:emma>
    </inkml:annotationXML>
    <inkml:trace contextRef="#ctx0" brushRef="#br0">-3 4302 404 0,'-10'-18'148'0,"25"-3"-112"0,14-22-12 16,-5 17-48-16,25-26 8 15,19-34-12-15,48-22 16 16,25 0 156-16,15-31-76 16,87-59 112-16,29-14-100 15,87-47-44-15,98-35-20 16,-5 5-8 0,0 17-4-16,121-43-28 15,-58 51 12-15,68-4-20 16,-87 61 16-16,38-22 8 15,-97 57 8-15,-9-5 16 16,-83 38-8-16,-10 14-12 16,-63 34 0-16,-39 18 40 0,-53 21-24 15,-44 13 0-15,-39 22-8 0,-43 8-68 16,-20 9 36-16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5:46.2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EA36E3-F680-43E6-A7EE-F285B88C671C}" emma:medium="tactile" emma:mode="ink">
          <msink:context xmlns:msink="http://schemas.microsoft.com/ink/2010/main" type="inkDrawing" rotatedBoundingBox="15486,3558 17865,3190 17883,3310 15504,3677" semanticType="underline" shapeName="Other">
            <msink:sourceLink direction="with" ref="{09681DAB-4C6E-4D7F-B6D1-718FBFC7D040}"/>
            <msink:sourceLink direction="with" ref="{EE6AF387-AFC1-4057-97DB-CFBFE2F7E0B2}"/>
            <msink:sourceLink direction="with" ref="{8C710269-0007-42E4-94D8-C877FE05532C}"/>
            <msink:sourceLink direction="with" ref="{2D52C66B-30A4-4939-8135-5DAA841587A0}"/>
          </msink:context>
        </emma:interpretation>
      </emma:emma>
    </inkml:annotationXML>
    <inkml:trace contextRef="#ctx0" brushRef="#br0">5300 345 20 0,'4'8'8'0,"1"1"-8"0,0 12 0 0,5-12 20 0,4 4-12 16,1-4 40-16,9-5-24 16,10-4 84-16,15 0-60 15,14-9 84-15,15 9-76 16,9-4 36-16,5-9-56 15,1 0 8-15,23-13-28 16,35 0-8-16,0 5-4 16,-10-10 28-16,-5 1-16 15,14-4 64-15,10 3-44 16,-9 6 0-16,-20 7-20 16,-19 1-12-16,-15 0 0 15,-14 4 4-15,-10 4-4 0,-15 1 8 16,-14-1-8-16,-15 5 24 15,-10-1-16-15,-14 1 12 32,5 0-12-32,-20-1-24 0,-4 5 4 0,-1 0-188 15,-4 0 104-15,-1 5-296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0.2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9C7723-726E-471F-85A8-61268A856E4E}" emma:medium="tactile" emma:mode="ink">
          <msink:context xmlns:msink="http://schemas.microsoft.com/ink/2010/main" type="inkDrawing" rotatedBoundingBox="14469,10035 16697,9031 16778,9210 14550,10214" semanticType="callout" shapeName="Other">
            <msink:sourceLink direction="with" ref="{F0DE26F5-F731-47E3-9780-BF56A9BD4837}"/>
            <msink:sourceLink direction="with" ref="{DAABB4D8-BBE4-4284-9FD5-979DF56462A7}"/>
          </msink:context>
        </emma:interpretation>
      </emma:emma>
    </inkml:annotationXML>
    <inkml:trace contextRef="#ctx0" brushRef="#br0">0 988 236 0,'10'-8'88'0,"-10"8"-68"0,14-5-4 0,-9 1 112 15,5 8-72-15,9-8 68 16,6 4-72-16,9-9 60 16,0 1-64-16,24-14-16 15,5 1-20-15,44-18-12 16,0 9 4-16,29-18 12 15,-20 18-8-15,40-18 40 16,-15 14-24-16,9-14 32 16,-18 9-32-16,-11-17-12 15,-24 9-8-15,-9-14 12 16,-15 18-8-16,-5-9 4 16,-5 5-4-16,-15-1 12 15,-4 9-12-15,-15 1-4 16,0 16 0-16,-9-13 4 15,-1 22-4-15,1-12-28 16,-1 12 12-16,0-5-12 16,6 10 12-16,4-5 16 15,5 8 0-15,-5-3-4 16,-5 8 4-16,-14-5-24 0,0 5 12 0,-25 0-244 16,1 9 140-16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4.0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59ED01-AE41-4236-9479-CBEED8F20A9C}" emma:medium="tactile" emma:mode="ink">
          <msink:context xmlns:msink="http://schemas.microsoft.com/ink/2010/main" type="writingRegion" rotatedBoundingBox="21387,8493 16729,7572 17063,5883 21721,6804"/>
        </emma:interpretation>
      </emma:emma>
    </inkml:annotationXML>
    <inkml:traceGroup>
      <inkml:annotationXML>
        <emma:emma xmlns:emma="http://www.w3.org/2003/04/emma" version="1.0">
          <emma:interpretation id="{77D26BFC-77CB-4720-B497-ACCF94C62993}" emma:medium="tactile" emma:mode="ink">
            <msink:context xmlns:msink="http://schemas.microsoft.com/ink/2010/main" type="paragraph" rotatedBoundingBox="21387,8493 16729,7572 17063,5883 21721,6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290C54-CEB0-4A49-871C-5E5B71A99777}" emma:medium="tactile" emma:mode="ink">
              <msink:context xmlns:msink="http://schemas.microsoft.com/ink/2010/main" type="line" rotatedBoundingBox="21387,8493 16729,7572 17063,5883 21721,6804"/>
            </emma:interpretation>
          </emma:emma>
        </inkml:annotationXML>
        <inkml:traceGroup>
          <inkml:annotationXML>
            <emma:emma xmlns:emma="http://www.w3.org/2003/04/emma" version="1.0">
              <emma:interpretation id="{B1975B69-8CCE-4835-A8E4-14706459FA18}" emma:medium="tactile" emma:mode="ink">
                <msink:context xmlns:msink="http://schemas.microsoft.com/ink/2010/main" type="inkWord" rotatedBoundingBox="21390,8477 20340,8269 20656,6670 21707,6878">
                  <msink:destinationLink direction="with" ref="{9A1E7CC0-54CC-448C-8069-967C95523832}"/>
                </msink:context>
              </emma:interpretation>
              <emma:one-of disjunction-type="recognition" id="oneOf0">
                <emma:interpretation id="interp0" emma:lang="" emma:confidence="0">
                  <emma:literal>as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As</emma:literal>
                </emma:interpretation>
                <emma:interpretation id="interp3" emma:lang="" emma:confidence="0">
                  <emma:literal>an</emma:literal>
                </emma:interpretation>
                <emma:interpretation id="interp4" emma:lang="" emma:confidence="0">
                  <emma:literal>a"</emma:literal>
                </emma:interpretation>
              </emma:one-of>
            </emma:emma>
          </inkml:annotationXML>
          <inkml:trace contextRef="#ctx0" brushRef="#br0">3148-785 572 0,'-10'-34'208'0,"10"34"-160"0,0 4-12 15,10 0-20 1,5 5-16-16,19 4 8 16,0 0-4-16,14 8 84 15,11 1-44-15,-6 8 12 16,5-4-32-16,-4-4 12 16,-6-1-20-16,-14-3 8 15,-4 3-12-15,-26-4 28 16,1 5-24-16,-34-5-12 15,0 5-8-15,-29-5-60 16,-1 9 36-16,-13-4-400 16,18 4 232-16</inkml:trace>
          <inkml:trace contextRef="#ctx0" brushRef="#br0" timeOffset="798.7556">2842-2124 444 0,'49'-17'164'0,"-49"17"-124"0,58-9-16 16,-29 9 104-1,0 0-76-15,10 9 120 16,10 0-96-16,-15 4 24 16,9 0-60-16,-28 8-4 0,4 5-24 15,-19 9-32-15,-4-1 8 0,-26 18-208 16,6 4 124-16</inkml:trace>
        </inkml:traceGroup>
        <inkml:traceGroup>
          <inkml:annotationXML>
            <emma:emma xmlns:emma="http://www.w3.org/2003/04/emma" version="1.0">
              <emma:interpretation id="{47434727-9C53-4BC4-A18D-8E656745EA2E}" emma:medium="tactile" emma:mode="ink">
                <msink:context xmlns:msink="http://schemas.microsoft.com/ink/2010/main" type="inkWord" rotatedBoundingBox="18575,7760 18201,7686 18501,6167 18875,624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21.4807">661-1113 248 0,'-5'-30'92'0,"5"30"-72"0,19-35-4 16,-4 14 88-1,-1 3-60-15,6-12 176 0,-1-9-124 16,6-30 80-16,4 4-104 0,0-43 16 16,5 13-52-16,0-30-4 15,-5 21-20-15,-10-25 64 16,-4 17-44-16,-10-5 16 15,0 18-32-15,-10 12-8 16,5 31-4-16,-10 0-48 16,5 17 24-16,-4 0-20 15,4 18 24-15,0 3-80 16,5 10 56-16,0 3-136 16,5 10 100-16,0 8-300 15,-1 8 212-15</inkml:trace>
          <inkml:trace contextRef="#ctx0" brushRef="#br0" timeOffset="1741.6881">680-2011 288 0,'0'-22'108'0,"0"22"-84"0,0-26-4 15,0 13 12 1,5 9-20-16,-5-13 156 16,5 4-96-16,-10 0 24 0,0 8-56 0,-5 5 8 15,6 9-28-15,-11 0 0 16,0-1-12-16,-9 5 64 15,10 0-40-15,4-4 24 16,-5 4-36-16,15-9 8 16,0 0-16-16,15-4 0 15,9 0-4-15,10-4-8 16,0 0 4-16,15-5-4 16,4 9 0-16,-4-8 8 15,-1 3-4-15,-14-3 24 16,-9 8-16-16,-16-5 4 15,-4 5-8-15,-24-4-96 16,4 4 52-16</inkml:trace>
        </inkml:traceGroup>
        <inkml:traceGroup>
          <inkml:annotationXML>
            <emma:emma xmlns:emma="http://www.w3.org/2003/04/emma" version="1.0">
              <emma:interpretation id="{346D7F4B-E298-45A8-BBB5-02B6A674B5F7}" emma:medium="tactile" emma:mode="ink">
                <msink:context xmlns:msink="http://schemas.microsoft.com/ink/2010/main" type="inkWord" rotatedBoundingBox="17379,7701 16729,7572 16949,6459 17600,6588"/>
              </emma:interpretation>
            </emma:emma>
          </inkml:annotationXML>
          <inkml:trace contextRef="#ctx0" brushRef="#br0" timeOffset="2702.4692">-734-2089 384 0,'-19'0'140'0,"19"0"-108"0,-24 22-8 0,9-10 64 16,5 6-52-16,-14-1-4 16,9 5-20-16,-19-5 16 15,15 9-16-15,-5-9 32 16,9 0-28-16,5-4-12 16,1 0-8-16,18-8 28 15,1 3-12-15,5-8-4 16,9 0-4-16,10-13-24 15,10 5 12-15,-5-5 4 16,9 8 4-16,-4-8-12 16,-10 9 8-16,-10-9 56 15,1 9-28-15,-16-9 52 16,-9 9-44-16,-9-9 36 16,-1 4-36-16,-14 0-20 15,9 5-4-15,-4 0-132 0,14 4 68 0</inkml:trace>
          <inkml:trace contextRef="#ctx0" brushRef="#br0" timeOffset="2327.3954">-500-1165 332 0,'9'-13'120'0,"-9"13"-92"0,25-13-8 0,-16 5 112 16,6 3-76-16,-5-8 112 16,-1 5-96-16,1-10-20 15,0 10-32-15,-5-18 12 16,-1 4-20-16,-4-25 12 16,5-1-12-16,-14-34-8 15,-1 4 0-15,-19-25-40 16,4 16 20-16,-23-8 40 15,14 22-12-15,-15-9 36 16,15 21-32-16,0-8-24 16,20 13 4-16,-11 0 0 15,16 13 4-15,-1 4-44 16,0 22 24-16,5-5 8 16,10 14 8-16,5 8-120 0,0 8 68 15,-1 14-216-15,-4-5 152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7:48.0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F044C7-3B07-42D3-A3FC-DF8984D5E97E}" emma:medium="tactile" emma:mode="ink">
          <msink:context xmlns:msink="http://schemas.microsoft.com/ink/2010/main" type="writingRegion" rotatedBoundingBox="10327,4096 12527,3981 12557,4544 10357,4659"/>
        </emma:interpretation>
      </emma:emma>
    </inkml:annotationXML>
    <inkml:traceGroup>
      <inkml:annotationXML>
        <emma:emma xmlns:emma="http://www.w3.org/2003/04/emma" version="1.0">
          <emma:interpretation id="{6BB2A584-3619-4318-A116-5353A59C57FA}" emma:medium="tactile" emma:mode="ink">
            <msink:context xmlns:msink="http://schemas.microsoft.com/ink/2010/main" type="paragraph" rotatedBoundingBox="10327,4096 12527,3981 12557,4544 10357,4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19146B-26DB-4D7B-972B-2A93717AA591}" emma:medium="tactile" emma:mode="ink">
              <msink:context xmlns:msink="http://schemas.microsoft.com/ink/2010/main" type="line" rotatedBoundingBox="10327,4096 12527,3981 12557,4544 10357,4659"/>
            </emma:interpretation>
          </emma:emma>
        </inkml:annotationXML>
        <inkml:traceGroup>
          <inkml:annotationXML>
            <emma:emma xmlns:emma="http://www.w3.org/2003/04/emma" version="1.0">
              <emma:interpretation id="{412A75B6-9A8F-43F1-9CF8-CD5B9DB479EE}" emma:medium="tactile" emma:mode="ink">
                <msink:context xmlns:msink="http://schemas.microsoft.com/ink/2010/main" type="inkWord" rotatedBoundingBox="10327,4096 12527,3981 12557,4544 10357,4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270 44 260 0,'0'-5'96'0,"0"5"-76"0,0 0-4 0,-9-4 176 16,9 4-108-16,-5 0 72 15,5 0-92-15,-10-9 16 16,10 1-44-16,0-1 12 16,0 5-28-16,-10-1 28 15,1 5-32-15,-6 5 12 16,1 3-16-16,-11 14 44 16,6 13-28-16,-20 12 28 15,10 5-28-15,0 4 36 16,9-4-36-16,6-5 12 15,4-3-24-15,0-10-24 16,10 1 0-16,10-18 20 16,4-4-4-16,16-13-56 15,4 0 24-15,9-13-68 16,1 4 52-16,-5-12-60 16,0 3 56-16,-15-3 4 15,0 4 24-15,-9-1 40 16,-5 14-16-16,-5 13 80 15,4 4-52-15,1 8 48 16,9 1-48-16,6 8 8 16,4 0-28-16,10-4 8 15,4-4-12-15,6-9 28 16,-10-5-24-16,5-8-4 0,4 0-8 16,-14-21-24-16,5 12 12 0,-19-21 32 15,-6 13-16-15,-4-22-8 16,-10 4-4-16,-10-17 12 15,0 5-4-15,1-5 8 16,4 9-8-16,0 0-20 16,5 12 8-16,15 5-32 15,4 5 24-15</inkml:trace>
          <inkml:trace contextRef="#ctx0" brushRef="#br0" timeOffset="360.3542">1232 290 728 0,'-24'4'268'0,"24"-4"-208"0,0 13-16 0,10-9 96 16,4 5-84-16,16-5 24 15,4 9-48-15,4-13 4 16,6 5-20-16,14-5-124 16,-4 0 60-16</inkml:trace>
          <inkml:trace contextRef="#ctx0" brushRef="#br0" timeOffset="182.1269">1378-30 756 0,'5'-4'280'0,"-5"4"-216"0,19 0-20 16,-14 0 92 0,5 0-84-16,9-4-4 15,6 4-28-15,4-5-68 16,5 1 24-16</inkml:trace>
          <inkml:trace contextRef="#ctx0" brushRef="#br0" timeOffset="659.7098">2034 95 780 0,'-5'-17'288'0,"5"17"-224"0,-10 0-20 0,1 4 112 16,9 9-96-16,-15 13 72 15,5 9-76-15,-9 8-4 16,0 5-32-16,9-10-12 16,20 6-4-16,4-10-16 15,15-17 8-15,5 1-60 16,5-10 36-16,0-16-40 15,-5-1 36-15,-10-21 20 16,1 4 8-16,-21-22 36 16,6 10-16-16,-29-23 12 15,9 18-16-15,-14-5-8 16,14 18 0-16,-5 9-24 16,6 12 12-16,9 9-708 0,24 9 388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4.5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1E7CC0-54CC-448C-8069-967C95523832}" emma:medium="tactile" emma:mode="ink">
          <msink:context xmlns:msink="http://schemas.microsoft.com/ink/2010/main" type="inkDrawing" rotatedBoundingBox="19496,7783 21173,6557 21291,6719 19614,7944" semanticType="scratchOut" shapeName="Other">
            <msink:sourceLink direction="with" ref="{B1975B69-8CCE-4835-A8E4-14706459FA18}"/>
          </msink:context>
        </emma:interpretation>
      </emma:emma>
    </inkml:annotationXML>
    <inkml:trace contextRef="#ctx0" brushRef="#br0">1793-945 364 0,'-10'0'132'0,"10"0"-100"0,5 0-12 15,-5-4 24 1,5 4-28-16,0-13 64 16,9 4-44-16,1-12 72 15,4-1-60-15,5-21 0 0,1 21-28 0,18-21 32 16,-9 4-28-16,20-25-24 16,4 12 0-16,44-52 0 15,0 9 0-15,29-21 52 16,-9 21-28-16,14 4 24 15,-5 22-28-15,5-5 8 16,-14 27-16-16,-11-1 0 16,-13 14-4-16,-21 4-52 15,-18 12 28-15,-16-3-172 16,-9 8 104-16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12.8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B4DF8F-1F8E-43FA-BD5D-5E7397DF426C}" emma:medium="tactile" emma:mode="ink">
          <msink:context xmlns:msink="http://schemas.microsoft.com/ink/2010/main" type="inkDrawing" rotatedBoundingBox="16053,7941 21107,11631 20541,12406 15487,8716" semanticType="callout" shapeName="Other">
            <msink:sourceLink direction="to" ref="{A05BCBD3-C82F-4EED-8A59-D5B7C4973A8B}"/>
            <msink:sourceLink direction="from" ref="{087F4AF8-2C8D-49EE-8FB9-0D2B9B0F88DF}"/>
          </msink:context>
        </emma:interpretation>
      </emma:emma>
    </inkml:annotationXML>
    <inkml:trace contextRef="#ctx0" brushRef="#br0">140 5 104 0,'-15'-9'36'0,"15"18"-28"0,-9-9 0 0,9 0 84 15,-10 0-52-15,10 8 28 16,-5 1-40-16,-5 0-28 16,0 3 0-16,-4 6-8 0,4-10 0 15,0 5 24-15,6-4-8 16,-6 8 32-16,0-12-24 15,10 3 12-15,-5 1-16 16,5-1-8-16,0-8 0 16,0 9 28-16,0 0-16 15,-5-1 40-15,5 5-32 16,-4-4 4-16,4 4-16 16,-5-4 28-16,5 8-24 15,0-9 4-15,-5-3-12 16,5 8 20-16,0 0-16 15,0 4 4-15,5-8-8 16,-5 4 20-16,5 4-16 16,-5-4 4-16,0 4-8 15,4 0 4-15,1 5-8 0,0 0 16 16,5-1-12-16,0 9 4 0,-1 1-4 16,1 3-8-1,5 9 4-15,-6-4-4 0,6 0 0 16,0-4 0-16,-1-1 0 15,-4-8 32 1,4 4-16-16,6 1-4 16,-1-1-8-16,6-4 4 15,-6 0-4-15,5 0-12 16,-4-1 4-16,-1 1 12 0,-4-4-4 16,-1 4-28-16,1 4 12 0,-1 9 40 15,1-9-16-15,4 9-8 16,6 0-8-16,-6 0 20 15,5 8-8-15,6-12-4 16,8-5 0-16,6 5 20 16,5-5-12-16,4-4-12 15,1 4-4-15,-1-8 4 16,-4-1 0-16,-6-4 16 16,-4-4-8-16,0 0-20 15,-10 5 4-15,0 3 4 16,1 1 4-16,-1-5 8 15,0 0-4-15,0-4 24 16,5 0-16-16,10-4-12 16,4 0-4-16,11-5 12 15,4 0-4-15,0 5-20 16,5 4 8-16,-10 0 56 0,-4 0-24 16,-11 4-44-16,1 5 8 15,-10 3 0-15,-5 1 12 16,1 5 0-16,-1 3 0 15,0-4 0-15,0 5 0 16,0-1-12-16,10 1 8 16,0 0 12-16,9-1-4 15,6-8-4-15,4 4 4 16,0 0-16-16,-4-4 8 16,-6 0 20-16,1 5-8 15,-10-6-4-15,-5 6 0 16,-5-5-16-16,-5 0 8 0,6-5-16 15,-1 1 12-15,-10-1 32 16,1 1-16-16,-1-1 8 16,0 1-8-16,1 0-24 15,4-1 8-15,10 1 12 16,15 4 0-16,9 4-4 16,5 5 4-16,5 8-4 15,0 0 0-15,-5-4 0 16,-9 0 0-16,-1-5-12 15,1-8 8-15,-20-9 4 16,14-4 0-16,1-8 0 16,19-5 0-16,10-5 8 15,24-8-4-15,-5 5-4 16,-5-10 4-16,-9 5-40 0,-1 1 20 16,-4 7-180-16,-5 10 108 15,-15 3-296 1,-14 9 216-16,-5 5-4 15</inkml:trace>
    <inkml:trace contextRef="#ctx0" brushRef="#br0" timeOffset="9128.0858">3730 3231 436 0,'-19'-9'160'0,"24"9"-124"0,4 0-8 0,6 9 8 0,-1-1-24 16,6-3-12-16,4 3-4 15,0 14-4-15,1-5 0 16,-6-4 140-16,5 4-72 15,1 5 44-15,-1 4-60 16,0 4 12-16,-4-8-36 16,-1 4 0-16,-4 4-12 0,-5-13 12 15,-10 5-12-15,-5 4 32 16,-10-5-24-16,-9-4 40 16,-5 14-32-16,-10-10-56 15,-10 5 16-15,1-9-428 16,14 5 244-1,-5-5-156-15</inkml:trace>
    <inkml:trace contextRef="#ctx0" brushRef="#br0" timeOffset="54302.677">4818 3684 624 0,'-4'-9'228'0,"13"1"-176"0,6 8-16 0,-5 4 52 16,9 0-56-16,5 9 24 16,1 9-36-16,4 8 16 15,0 5-20-15,-10-1 0 0,-9 1-8 0,-10 4 20 16,-19 4-16-16,-6-4 48 15,-9 0-32-15,-9 4 4 16,4 0-20-16,-5 4-156 16,5-8 76-16,-19 9-580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48.7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0DE26F5-F731-47E3-9780-BF56A9BD4837}" emma:medium="tactile" emma:mode="ink">
          <msink:context xmlns:msink="http://schemas.microsoft.com/ink/2010/main" type="inkDrawing" rotatedBoundingBox="16561,7181 20381,7947 19892,10384 16073,9618" semanticType="enclosure" shapeName="Other">
            <msink:sourceLink direction="with" ref="{648BF533-78BC-43B6-A89C-DF1D17E8116E}"/>
            <msink:destinationLink direction="with" ref="{C89C7723-726E-471F-85A8-61268A856E4E}"/>
          </msink:context>
        </emma:interpretation>
      </emma:emma>
    </inkml:annotationXML>
    <inkml:trace contextRef="#ctx0" brushRef="#br0">1363 259 436 0,'5'-69'160'0,"-5"69"-124"0,9-44-8 0,-9 23-16 16,5 12-12-16,-10-8 0 16,5 4 0-16,-9-4 76 15,4 4-40-15,-15-5 56 16,1 10-52-16,-15-5 32 16,0 4-40-16,-34 1-8 15,9 8-16-15,-28 8 12 16,9 5-12-16,-9 13 24 15,14 13-20-15,-15 8 4 16,11 14-8-16,-16 4 28 16,21-1-20-16,-26 1-12 15,21-4-8-15,-11-5 20 16,30-9-8-16,0 1 16 16,19-9-16-16,5 4-12 15,19-4 0-15,5 8 4 16,10 1 0-16,20-1 8 15,4 1-4-15,30 4-12 16,4-1 4-16,24 6-4 0,1-1 0 16,0 4 24-16,-6-8-8 0,1 4-4 15,-5-8 0-15,5 16-24 16,-5 1 12-16,-5 13 12 16,-5-5 0-16,-10 5-12 15,-4-9 4-15,-5 0 12 16,-6-13-4-16,-4-4-12 15,-4-4 4-15,4-1 12 16,0-4-4-16,0 1-12 16,14-1 4-16,1 0 12 15,14-4-4-15,24-5 8 0,25 1-8 16,0-9 8-16,-5-5-8 0,-5-8 8 16,14-8-8-16,25-10-12 15,-5-3 4-15,-9-10 40 16,-6-3-24-16,-9-9-8 15,19-14-8-15,0 6 64 16,0 3-32-16,-14 0-12 16,-10-3-8-16,-20-6 24 15,-9-3-16-15,-10-14 12 16,-10-12-16-16,1-18 0 16,-1 5-4-16,-19 4 20 15,-5 4-16-15,-10 9-4 16,0 0-4-16,-14-9-4 15,5-12 0-15,-10-14 8 16,-5 0-4-16,-10 14-12 16,5 16 4-16,-14 1 12 15,4 17-4-15,-14-9 8 16,5 17-8-16,-10-8 16 16,4 9-12-16,-13-9-28 15,4 12 8-15,-29-12 4 16,9 9 8-16,-33-9-12 15,14 12 8-15,-14 1 20 16,10 4-8-16,9 5-48 16,5 12 24-16,-5-8-8 15,10 13 16-15,-20 8 0 16,15 5 0-16,-19-5-12 16,14 13 12-16,-10 1 4 15,20 12 4-15,0-4 0 16,19 0 0-16,-5 9 0 15,11 3 0-15,-6-12 0 16,15 18 0-16,-15-10-12 16,5 5 8-16,-14-13 20 15,9 9-8-15,-24-9-20 16,14 4 4-16,-18-8 4 16,13-1 4-16,-9-3 8 15,20-1-4-15,-6-13 16 16,20 5-12-16,-9-13 4 15,13-1-4-15,-8-12 4 16,13 9-8-16,-4-14-12 16,10 0 4-16,-6 5 28 0,11 9-12 15,-11-1-4-15,11 9-4 16,-10 0-16-16,4 9 8 0,-4-1-4 16,4 5 0-16,1 5-56 15,9 8 36-15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20.1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A8B872-6D20-4717-9139-02554D349A8A}" emma:medium="tactile" emma:mode="ink">
          <msink:context xmlns:msink="http://schemas.microsoft.com/ink/2010/main" type="inkDrawing" rotatedBoundingBox="18306,5975 22572,9003 21876,9984 17610,6956" semanticType="verticalRange" shapeName="Other">
            <msink:sourceLink direction="with" ref="{648BF533-78BC-43B6-A89C-DF1D17E8116E}"/>
            <msink:sourceLink direction="with" ref="{16AB5968-2BAD-4BFF-B1C9-C07D4AAD543F}"/>
            <msink:sourceLink direction="with" ref="{418E215D-00FA-48C5-90D2-EF9C23E7AD38}"/>
            <msink:destinationLink direction="with" ref="{004B64C3-58C4-4BA0-9BCE-89FC58B60639}"/>
          </msink:context>
        </emma:interpretation>
      </emma:emma>
    </inkml:annotationXML>
    <inkml:trace contextRef="#ctx0" brushRef="#br0">0 55 340 0,'24'-4'128'0,"-24"4"-100"0,15-5-8 0,-15 5 104 16,10 5-72-16,0-5 40 15,4 0-52-15,-4 0 12 16,14 0-32-16,-9-5 0 15,14 1-12-15,0-5-32 0,15 1 12 16,14-1 24-16,5 1-8 0,5-1-8 16,5 9 0-16,0 0 20 15,-5 9-8-15,-10-9-4 16,1 8 0-16,9-4 20 16,9 1-12-16,16-5-12 15,9 0-4-15,0 4 40 16,0-4-24-16,-15 0 16 15,-9-4-16-15,0-1-16 16,9 5 0-16,0 5 12 16,6 3-4-16,-6 1-12 15,-14 8 4-15,-5 9 28 16,-5 9-12-16,-9 4 12 16,-6 4-12-16,1 4 12 15,0 1-16-15,4-5 4 16,10 0-4-16,10-4-16 15,5 0 4-15,-1 0 20 0,-4 0-8 16,-10 0-12-16,-4-1 0 16,-6-3 12-16,1 12-4 15,-11-8 8-15,-4 13-8 16,0 13 16-16,5 0-12 16,0 4 4-16,14-4-4 15,5-5 12-15,0-4-12 16,10-4-4-16,-10-9 0 15,-4 13 12-15,-1-8-8 16,-5 12 16-16,-14 14-16 0,5 3 16 16,-5 1-16-16,-5 9-4 15,0-10 0-15,0 5 40 16,5-8-24-16,-1-5 24 16,6 22-24-16,-5 17 8 15,5 8-16-15,-5-17-16 16,9-4 0-16,-14-8 40 15,0-22-24-15,-9-5 0 16,-1 1-8-16,-14-10 4 16,-1-7-4-16,-4-6-36 15,-5-3 16-15,0-9-92 16,0-5 60-16,-5-8-108 16,-9-4 88-16,-6-9-452 15,-4-4 288 1,-5 4-32-16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00.8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8BF533-78BC-43B6-A89C-DF1D17E8116E}" emma:medium="tactile" emma:mode="ink">
          <msink:context xmlns:msink="http://schemas.microsoft.com/ink/2010/main" type="writingRegion" rotatedBoundingBox="17792,8865 19611,8724 19642,9120 17823,9261">
            <msink:destinationLink direction="with" ref="{F0DE26F5-F731-47E3-9780-BF56A9BD4837}"/>
            <msink:destinationLink direction="with" ref="{30A8B872-6D20-4717-9139-02554D349A8A}"/>
          </msink:context>
        </emma:interpretation>
      </emma:emma>
    </inkml:annotationXML>
    <inkml:traceGroup>
      <inkml:annotationXML>
        <emma:emma xmlns:emma="http://www.w3.org/2003/04/emma" version="1.0">
          <emma:interpretation id="{13FE88CE-61CF-4544-B353-AFF6F2490BB9}" emma:medium="tactile" emma:mode="ink">
            <msink:context xmlns:msink="http://schemas.microsoft.com/ink/2010/main" type="paragraph" rotatedBoundingBox="17792,8865 19611,8724 19642,9120 17823,9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99C22-3E87-4E45-BC62-0BCD0439CBA8}" emma:medium="tactile" emma:mode="ink">
              <msink:context xmlns:msink="http://schemas.microsoft.com/ink/2010/main" type="line" rotatedBoundingBox="17792,8865 19611,8724 19642,9120 17823,9261"/>
            </emma:interpretation>
          </emma:emma>
        </inkml:annotationXML>
        <inkml:traceGroup>
          <inkml:annotationXML>
            <emma:emma xmlns:emma="http://www.w3.org/2003/04/emma" version="1.0">
              <emma:interpretation id="{368B8647-778C-42EC-BC3F-0E6B10EC46B5}" emma:medium="tactile" emma:mode="ink">
                <msink:context xmlns:msink="http://schemas.microsoft.com/ink/2010/main" type="inkWord" rotatedBoundingBox="17792,8865 19611,8724 19642,9120 17823,9261"/>
              </emma:interpretation>
            </emma:emma>
          </inkml:annotationXML>
          <inkml:trace contextRef="#ctx0" brushRef="#br0">112 70 416 0,'24'30'152'0,"-24"-30"-116"0,24 31-12 0,-14-23 56 15,5 14-48-15,-11-5 48 16,6 5-44-16,-15-5 68 15,5-4-56-15,-14 4 52 16,4-8-56-16,-14 0 16 16,4-9-40-16,-9 0-16 15,10-9-8-15,-6-8 4 16,11 4 0-16,-1-5-20 16,6-3 12-16,-1 4-12 15,5-1 8-15,5-12 0 16,10 13 4-16,-5-5-12 15,9 5 12-15,6 0 4 16,9 4 4-16,-5-5 0 16,5 10 0-16,5-1 44 15,5 9-24-15,5 4 44 16,-1-4-36-16,1 5-4 16,-5-1-16-16,-5 0 12 15,-10 5-12-15,1-5-48 16,-6 1 24-16,-9-1-272 15,4 0 160-15</inkml:trace>
          <inkml:trace contextRef="#ctx0" brushRef="#br0" timeOffset="362.5614">549 217 424 0,'0'-4'156'0,"0"4"-120"0,5 0-8 0,0 0 140 15,0 0-96-15,-1 0 32 16,6 0-60-16,5 0 0 16,-1 0-28-16,15-5 20 15,-4 5-24-15,4-8-4 16,15 8-4-16,-6-13 4 16,16 13-4-16,-10 0-4 15,-6 0 4-15,-13-4-128 16,-1 8 68-16</inkml:trace>
          <inkml:trace contextRef="#ctx0" brushRef="#br0" timeOffset="1322.5052">1516-72 164 0,'0'0'60'0,"0"0"-44"0,9 13-8 0,-18-5 244 15,9 10-140-15,0 3 104 16,-5 9-124-16,-15 5-8 15,11-5-48-15,-16 0 28 16,11-4-36-16,-10-4 40 16,4 4-40-16,-4-13 4 15,9-5-20-15,-4-8 20 16,4 0-20-16,10-13-4 16,5 1-4-16,0-19-76 15,15 1 40-15,-5-9-128 16,-5 9 88-16,4-18-8 15,6 18 48-15,-15 0 0 16,10 13 20-16,-10 4 68 16,9 8-28-16,-9 10 84 15,10 8-60-15,-5 8 28 16,14 5-48-16,-4 0 8 16,4 9-24-16,1-5 28 15,-1-4-28-15,5-5-24 16,11-3 4-16,-11-5 16 15,0 0-4-15,0-9 32 16,1 0-24-16,4-8 12 16,-10 4-16-16,-9-9 0 15,14-4-4-15,-14-4-8 16,9 8 4-16,-4-12 4 0,0 4-4 16,-6-14-12-16,1 14 4 0,-10-13 56 15,0 13-28-15,-10-5 44 16,1 13-40-16,-16-12 20 15,1 12-28-15,-10-4-16 16,10 9-8-16,-10-5 4 16,9 9 0-16,1 0-20 15,10 0 12-15,-6 0-156 16,10 9 92-16</inkml:trace>
          <inkml:trace contextRef="#ctx0" brushRef="#br0" timeOffset="675.8842">758 83 436 0,'-15'-8'160'0,"15"8"-124"0,20-9-8 0,-20 9 80 16,14 0-64-16,6 0 60 15,4 0-60-15,10-13 4 16,15 13-28-16,-1 0-12 16,-4 13-4-16,-10-4-4 15,5-9 0-15,-15 17 60 16,0-9-32-16,-19 5 76 16,-5 5-56-16,-19 3 44 15,-1-3-52-15,-14-1 32 16,5 4-40-16,-5 1-36 15,10 8 0-15,0-8 0 16,9-1 4-16,0-3 8 16,11-5-4-16,-1-9-136 15,5 0 76-15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3.7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BC5BB0E-0BD0-41FF-BD63-91881CBFFE5C}" emma:medium="tactile" emma:mode="ink">
          <msink:context xmlns:msink="http://schemas.microsoft.com/ink/2010/main" type="inkDrawing" rotatedBoundingBox="19957,8455 21820,8144 21838,8252 19975,8563" semanticType="underline" shapeName="Other">
            <msink:sourceLink direction="with" ref="{2D52C66B-30A4-4939-8135-5DAA841587A0}"/>
            <msink:sourceLink direction="with" ref="{35EE15F8-BFEB-4C0C-8D49-78D80D2FBFCF}"/>
          </msink:context>
        </emma:interpretation>
      </emma:emma>
    </inkml:annotationXML>
    <inkml:trace contextRef="#ctx0" brushRef="#br0">2172-288 228 0,'0'-9'84'0,"0"9"-64"0,9-4-8 0,-9 0 100 16,5-1-64-16,0-3 24 15,0 3-40-15,5-8 32 16,4 5-36-16,11-10 56 15,-1 5-48-15,20-4 36 16,9 4-40-16,25-8-28 16,-1 3-4-16,21-8 68 15,9 5-36-15,48-5 68 16,-4 4-60-16,19-4 52 16,-20 5-52-16,1 8-20 15,-20 4-12-15,-24 1 0 16,-5 8-4-16,-39-5-4 15,0 5 4-15,-34-4 4 16,1 8-4-16,-26-4-108 0,-4 0 56 16,-14 0-216-16,-6 0 144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21.6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ABB4D8-BBE4-4284-9FD5-979DF56462A7}" emma:medium="tactile" emma:mode="ink">
          <msink:context xmlns:msink="http://schemas.microsoft.com/ink/2010/main" type="inkDrawing" rotatedBoundingBox="14812,8678 20005,11556 19812,11903 14619,9026" semanticType="callout" shapeName="Other">
            <msink:destinationLink direction="with" ref="{35561F64-4AA0-4B8F-B7BD-3C5D57848912}"/>
            <msink:destinationLink direction="with" ref="{C89C7723-726E-471F-85A8-61268A856E4E}"/>
          </msink:context>
        </emma:interpretation>
      </emma:emma>
    </inkml:annotationXML>
    <inkml:trace contextRef="#ctx0" brushRef="#br0">0 78 164 0,'9'-26'60'0,"-4"17"-44"0,0 1-8 0,5 3 16 16,-1-3-16-16,6-1 32 0,0 0-24 15,-1 1 48-15,1 16-36 16,-1 1 92-16,1 4-68 15,0 4 64-15,4 13-64 16,5 1 16-16,5 3-40 16,1 5 36-16,4 0-36 15,4 4-16-15,6 0-4 16,5 9 8-16,-6 4-8 0,11 5 4 16,-10 3-4-16,-1-3 12 15,1-1-12-15,0-3 32 16,0-10-24-16,9 9 4 15,10-13-12-15,5 5 4 16,5-9-8-16,5-5-4 0,4 1 4 16,-14-1 4-16,0 1-4 15,0-5-12-15,5 0 4 16,10 1 12-16,14-1-4 16,5 4 8-16,0 1-8 15,-5 4-12-15,-14 0 4 16,-5 0 12-16,4 4-4 15,15 0 8-15,0 4-8 16,6 1-20-16,-11-1 8 16,5-3 4-16,-14-1 4 15,-15 9-36-15,9 4 20 16,1 9-4-16,5 17 12 0,19 0 8 16,5 0 0-16,-5-9 8 15,-5-4-4-15,0-8-36 16,29-5 16-16,20-9-40 15,5 1 36-15,-10-9-72 16,-1-9 52-16,6-13 0 16,0 5 24-16,-10 4 12 15,-10-5 4-15,-29 14 68 16,-14-5-36-16,-20 5 32 16,-14 4-36-16,-10 8-8 15,-10-17-12-15,-5 0 12 16,-4-8-12-16,-11-5-160 15,1-8 80-15,-10-9-376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8:06.9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05BCBD3-C82F-4EED-8A59-D5B7C4973A8B}" emma:medium="tactile" emma:mode="ink">
          <msink:context xmlns:msink="http://schemas.microsoft.com/ink/2010/main" type="inkDrawing" rotatedBoundingBox="17525,11964 20868,11952 20869,12006 17526,12018" semanticType="strikethrough" shapeName="Other">
            <msink:destinationLink direction="to" ref="{7FB4DF8F-1F8E-43FA-BD5D-5E7397DF426C}"/>
          </msink:context>
        </emma:interpretation>
      </emma:emma>
    </inkml:annotationXML>
    <inkml:trace contextRef="#ctx0" brushRef="#br0">16 26 580 0,'-14'-5'216'0,"14"5"-168"0,0 0-12 16,-10 5 56-16,10-5-56 15,0 8-4-15,0-8-20 16,10 9 24-16,14 0-20 16,0-1 12-16,10-3-16 0,15-5 0 15,34-9-4-15,48 5 4 16,19-1-8-16,40-3 8 16,43 3-8-16,5 1-20 15,39 4 8-15,-5 9 4 16,10-5 4-16,0 0 44 15,-35 5-24-15,-43-9 16 16,-29-4-20-16,-24-1 20 16,-49 1-24-16,-19 0 12 15,-20-1-12-15,-44 5-88 16,1-8 44-16,-25 3-376 16,-15-3 224-16,6-5-204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15.4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4B64C3-58C4-4BA0-9BCE-89FC58B60639}" emma:medium="tactile" emma:mode="ink">
          <msink:context xmlns:msink="http://schemas.microsoft.com/ink/2010/main" type="inkDrawing" rotatedBoundingBox="16843,6258 21500,8309 20886,9702 16230,7651" semanticType="callout" shapeName="Other">
            <msink:sourceLink direction="with" ref="{AF2759C7-3D49-4FB8-A86C-1FE48291BDBC}"/>
            <msink:sourceLink direction="with" ref="{30A8B872-6D20-4717-9139-02554D349A8A}"/>
          </msink:context>
        </emma:interpretation>
      </emma:emma>
    </inkml:annotationXML>
    <inkml:trace contextRef="#ctx0" brushRef="#br0">158-549 184 0,'0'-13'68'0,"9"9"-52"0,-9-1-4 15,0 5 72-15,15 0-48 16,-5 0 76-16,-1 5-64 0,-4 3 20 15,15 5-40-15,-6 5 52 16,11 3-44-16,-1 5-8 16,10 0-16-16,0 0 32 15,10 4-20-15,-15-8-12 16,5-1-8-16,0-3 20 0,0 3-12 16,0-3 12-16,-10-5-12 15,0-5-8-15,1 5 0 16,-11-9 20-16,11 5-12 15,4 0 4-15,0-5-8 16,5-8 4-16,0 8-8 16,0-8 8-16,15-1-8 0,-6 1 8 15,-4 0-8-15,5-1 8 16,-5 1-8-16,0 0-20 16,-1-1 8-16,-4 1 4 15,-4 4 4-15,-1 0 0 16,0 0 0-16,-5 0 8 15,5-4-4-15,0 0-4 16,1-1 4-16,-1-3 4 16,0-1-4-16,0 0-12 15,0 1 4-15,0-1 20 16,5 5-8-16,0-1-20 16,0 1 4-16,0 4 12 15,5 4 0-15,-5-4-12 16,5 0 4-16,0 0 4 15,0 0 0-15,0 0 44 0,5 0-24 16,-10-4-52-16,0 0 16 16,0-5 12-16,-5 9 4 15,-5 0-8-15,10 0 4 16,-10 0 4-16,1 0 0 16,-1 0-28-16,5 9 16 15,5-9 12-15,10-5 4 16,4 5 16-16,6 0-12 15,4 0 16-15,5 0-16 16,-9 0-40-16,-1 0 20 0,-4 0 0 16,-10 5 12-16,4-1 0 15,-9 5 0-15,-9-1 8 16,9 5-4-16,-10 0-12 16,0 0 4-16,0 0 4 15,1 0 0-15,-1 0 0 16,10 0 0-16,-10 0-12 15,10 0 8-15,5 0 12 16,15-4-4-16,4-1 8 16,-9 1-8-16,9 8-4 15,-5-8 4-15,-9 8-4 16,0 0 0-16,-10-8 8 16,5 8-4-16,-5 5-12 15,-10 4 4-15,0 0 12 16,1 8-4-16,-6 1 24 15,5-1-16-15,10 5 24 0,-5 4-24 16,15 0-4-16,14 5-4 16,-14-5 4-16,19-4-4 15,-14 0-4-15,-1 4 4 16,-9-4-16-16,-5 0 8 16,0 0 20-16,-9 0-8 15,-11 4-4-15,20 9 0 16,-9 4-16-16,-1 13 8 15,0 4 20-15,5 1-8 16,0-5 4-16,1 0-4 16,-1-4-8-16,-5-18 4 15,0 9-16-15,-4-4 8 0,4 0 12 16,-5 13-4-16,-9 4 16 16,10 8-12-16,-11-3 16 15,6-9-16-15,-5-5-4 16,-10 5 0-16,0-18 12 15,0-8-8-15,0-4 16 16,0-9-16-16,0-9-12 16,-5-4 0-16,0-4-60 15,0-1 36-15,0-3-136 16,0-5 88-16,0-5-492 16</inkml:trace>
    <inkml:trace contextRef="#ctx0" brushRef="#br0" timeOffset="415.1456">4176 1559 464 0,'-10'-9'176'0,"15"13"-140"0,0 1-8 0,4-1 32 0,1 4-40 16,0 10 104-16,19 3-68 16,-5 5 36-16,5 0-52 15,1 0 12-15,4 0-32 16,0-4 16-16,0-9-20 0,0-9 8 15,-5-13-12-15,-5-8 36 16,5-13-24-16,0-9 32 16,-4-9-32-16,-1 1-12 15,0-1-8-15,0 9-180 16,6 5 96-16,-1 8-516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37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00CE94-4705-4603-BC25-1928766736AF}" emma:medium="tactile" emma:mode="ink">
          <msink:context xmlns:msink="http://schemas.microsoft.com/ink/2010/main" type="writingRegion" rotatedBoundingBox="4515,9940 6459,9940 6459,11093 4515,11093"/>
        </emma:interpretation>
      </emma:emma>
    </inkml:annotationXML>
    <inkml:traceGroup>
      <inkml:annotationXML>
        <emma:emma xmlns:emma="http://www.w3.org/2003/04/emma" version="1.0">
          <emma:interpretation id="{CFC161A3-B788-4990-88A4-4DB61D46E6DB}" emma:medium="tactile" emma:mode="ink">
            <msink:context xmlns:msink="http://schemas.microsoft.com/ink/2010/main" type="paragraph" rotatedBoundingBox="4515,9940 6459,9940 6459,11093 4515,11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0B8EB8-ADCA-4B59-BA06-F0987D67E089}" emma:medium="tactile" emma:mode="ink">
              <msink:context xmlns:msink="http://schemas.microsoft.com/ink/2010/main" type="line" rotatedBoundingBox="4515,9940 6459,9940 6459,11093 4515,11093"/>
            </emma:interpretation>
          </emma:emma>
        </inkml:annotationXML>
        <inkml:traceGroup>
          <inkml:annotationXML>
            <emma:emma xmlns:emma="http://www.w3.org/2003/04/emma" version="1.0">
              <emma:interpretation id="{34332B91-E7B9-43DF-8682-C78FA6FCC365}" emma:medium="tactile" emma:mode="ink">
                <msink:context xmlns:msink="http://schemas.microsoft.com/ink/2010/main" type="inkWord" rotatedBoundingBox="4474,10260 4611,9858 5020,9998 4884,10399"/>
              </emma:interpretation>
              <emma:one-of disjunction-type="recognition" id="oneOf0">
                <emma:interpretation id="interp0" emma:lang="" emma:confidence="0">
                  <emma:literal>&lt;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-15771-1748 132 0,'10'-4'52'0,"0"-1"-44"0,4 5 4 0,-14 0-8 16,0 0-4-16,0 0 176 15,-4 9-96-15,-6-9-8 16,-10 13-44-16,-4 0 8 16,-5 0-24-16,-5 0 4 15,-5 4-8-15,5 0 36 0,-5 1-20 16,5-1 48-16,10 0-40 15,5 1 36-15,4-1-36 16,5 4 36-16,10 5-40 16,5 0 4-16,10 0-20 0,9 0 36 15,10 0-24-15,15-4-4 16,-1 3-12-16,1-3-8 16,-6-5 4-16,-4 1-104 15,-5-5 56-15,-4-5-236 16</inkml:trace>
        </inkml:traceGroup>
        <inkml:traceGroup>
          <inkml:annotationXML>
            <emma:emma xmlns:emma="http://www.w3.org/2003/04/emma" version="1.0">
              <emma:interpretation id="{9909A449-77B7-4B67-9D10-072B6634568D}" emma:medium="tactile" emma:mode="ink">
                <msink:context xmlns:msink="http://schemas.microsoft.com/ink/2010/main" type="inkWord" rotatedBoundingBox="5861,10567 6459,10567 6459,11093 5861,11093"/>
              </emma:interpretation>
            </emma:emma>
          </inkml:annotationXML>
          <inkml:trace contextRef="#ctx0" brushRef="#br0" timeOffset="1351.9168">-14609-1122 288 0,'-10'-8'108'0,"5"8"-84"0,5 4-4 0,-10 0 100 0,10 5-68 15,-9 8 104-15,-6 13-92 16,5 9 52-16,1 13-72 16,4 0 24-16,-5 4-40 15,10-4 8-15,-10-9-20 0,5-4 36 16,1-5-28-16,-1-8 4 16,5-4-16-16,-10-5-8 15,10-4 0-15,0-4-4 16,0-1 0-16,0-8 0 15,0 0 0-15,10 0 24 16,-1 0-12-16,-4-4-20 16,5 4 0-16,5-4 12 15,4 0 0-15,-9-1 24 16,4 1-16-16,1 0 4 0,4 4-8 16,6 0-16-16,-1 0 4 15,15 0 12 1,5 4-4-16,4 0-12 15,1 1 4-15,-6-5 28 16,6 4-12-16,-15-4-20 16,0 0 0-16,-10-4 40 15,1-1-20-15,-11-3 24 16,-4 8-20-16,-10-5-24 16,10 5 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9:19.3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2FE4A05-01A5-47AE-B17C-D2DAE862C8AB}" emma:medium="tactile" emma:mode="ink">
          <msink:context xmlns:msink="http://schemas.microsoft.com/ink/2010/main" type="inkDrawing" rotatedBoundingBox="600,15012 657,9816 2110,9832 2053,15028" semanticType="callout" shapeName="Other">
            <msink:sourceLink direction="from" ref="{0C824724-1374-4FB9-BD8B-587F69A46C9F}"/>
            <msink:sourceLink direction="to" ref="{8E567E7B-507D-4DCB-B007-BEA559BC8215}"/>
            <msink:sourceLink direction="to" ref="{10E0A71B-51E4-45EB-9C51-FEA34DDAE276}"/>
          </msink:context>
        </emma:interpretation>
      </emma:emma>
    </inkml:annotationXML>
    <inkml:trace contextRef="#ctx0" brushRef="#br0">1472 11 40 0,'0'-13'16'0,"-4"13"-12"0,-11 0-4 0,5 5-16 16,-9-1 8-16,-6-4 164 16,-13 0-88-16,-16 0 108 15,-19 4-100-15,-9 1 116 16,-6-1-108-16,15 0 56 16,10 1-80-16,10 8 0 15,-6 4-36-15,16 9-12 0,-6 8-8 16,1 14-4-16,-1 17 0 15,-9 8 0-15,-10 0 0 16,-5 1 24-16,-5 4-12 16,5-5 4-16,5 22-8 0,15 22-8 15,4 12 4-15,15-8 4 16,5-4-4-16,14 4-4 16,-4 34 4-16,14 5 12 15,0-13-8-15,5-13-12 16,0 17 0-16,10 17 48 15,5-8-24-15,-6-18 8 16,11-16-16-16,-6 12 0 16,-4 13-4-16,14 5 20 15,1-23-16-15,-1-7 4 16,5 12-8-16,5 26 20 16,5 0-16-16,9-21 4 15,-4-10-8-15,5 10-24 16,-5 4 8-16,-1-9 4 15,-4-17 4-15,5-9 8 0,-15-25-4 16,5-18 32-16,-10-9-20 16,-4-8 40-16,-1-9-32 15,-4-8-24-15,-10-9 0 16,-1-5-160-16</inkml:trace>
    <inkml:trace contextRef="#ctx0" brushRef="#br0" timeOffset="300.7074">933 4555 924 0,'-48'-57'340'0,"48"62"-260"16,9 3-28-16,1 1-60 0,0 8-8 15,9 13-4-15,15 9 12 16,-10 9 16-16,10 8-4 15,-4-4-20-15,-6 0 8 0,-5-5 56 16,-9-4-24-16,-10-4 68 16,-24-4-52-16,-10-1 36 15,-20-3-44-15,-4 3 16 16,0-8-28-16,4-4 8 16,1-9-16-16,4-9-156 15,5-4 76-15,6 0-676 16,-1 21 412-1,0 1 32-15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8:10.6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1EE9DD-35CB-4F4F-91F1-F67F346EAB57}" emma:medium="tactile" emma:mode="ink">
          <msink:context xmlns:msink="http://schemas.microsoft.com/ink/2010/main" type="writingRegion" rotatedBoundingBox="1842,12115 20466,11637 20607,17161 1984,17639"/>
        </emma:interpretation>
      </emma:emma>
    </inkml:annotationXML>
    <inkml:traceGroup>
      <inkml:annotationXML>
        <emma:emma xmlns:emma="http://www.w3.org/2003/04/emma" version="1.0">
          <emma:interpretation id="{66C904CD-34FD-4CC5-8096-E6DF08D9D5F2}" emma:medium="tactile" emma:mode="ink">
            <msink:context xmlns:msink="http://schemas.microsoft.com/ink/2010/main" type="paragraph" rotatedBoundingBox="2395,12101 19667,11657 19725,13902 2453,14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8B6E40-1AA1-41EE-9ACE-346FAA31433D}" emma:medium="tactile" emma:mode="ink">
              <msink:context xmlns:msink="http://schemas.microsoft.com/ink/2010/main" type="line" rotatedBoundingBox="2395,12101 19667,11657 19725,13902 2453,14345"/>
            </emma:interpretation>
          </emma:emma>
        </inkml:annotationXML>
        <inkml:traceGroup>
          <inkml:annotationXML>
            <emma:emma xmlns:emma="http://www.w3.org/2003/04/emma" version="1.0">
              <emma:interpretation id="{64C908FF-23A4-495A-8A04-451DA5656194}" emma:medium="tactile" emma:mode="ink">
                <msink:context xmlns:msink="http://schemas.microsoft.com/ink/2010/main" type="inkWord" rotatedBoundingBox="2398,12190 6591,12083 6642,14039 2448,14146">
                  <msink:destinationLink direction="with" ref="{D4D139A3-7373-4276-9813-F8C10AAA3FA5}"/>
                  <msink:destinationLink direction="with" ref="{BE9BA1BD-79A5-4854-90EA-C2AC2BC47DC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-18171 1185 236 0,'0'-17'88'0,"5"13"-68"0,-5-5-4 15,5 5 112-15,0-5-72 16,0 1 60-16,0-1-72 16,0 0 60-16,-1 1-64 15,1-1 44-15,5 0-48 16,-5-4-12-1,14 9-12-15,-4 0 8 0,9-1-12 0,0 1 4 16,6 0-4-16,-1 4 4 16,5-5-8-16,0 5 8 0,0 0-8 15,5 5 8-15,-5 3-8 16,0 1-12-16,-5 4 4 16,-5 9 20-16,0-5-8 15,-9 9-4-15,-5 17 0 16,-5-4 12-16,-10 13-8 15,-5 0 4-15,-5 4-4 16,-4-9 28-16,-5 5-20 16,-5-22 20-16,-5 5-20 0,4-14 8 15,1-3-12-15,5-10 28 16,5-8-24-16,4-4-4 16,5-5-8-16,5 1-4 15,10-5 0-15,5 0-188 16,5 4 104-16,-1 0-468 15,1 1 308 1,4 4 48-16</inkml:trace>
          <inkml:trace contextRef="#ctx0" brushRef="#br0" timeOffset="470.1837">-17257 1000 288 0,'-5'-5'108'0,"0"10"-84"0,-9-5-4 0,-1 4 108 16,0 5-72-16,-4-5 48 15,-5 0-60-15,-1 1 12 16,-4 8-36-16,0-5 36 15,-5 1-32-15,10-1 56 16,-10 1-44-16,14 4 36 0,-4 9-40 16,5-5 8-16,-6 4-24 0,6 10-8 15,-5 3-4-15,4 14 12 16,6 4-8-16,-1-1 32 16,5 1-24-16,5-4 4 15,5-5-12-15,5-4 4 16,5-5-8-16,9-8 24 15,11-4-16-15,8-9 24 16,11-5-24-16,4-3-4 16,1-5-4-16,-10 0-60 15,-10 4 32-15,-10-4-192 16,-5 0 120-16,-9 4-460 16,-15 1 308-1,-4-5 84-15</inkml:trace>
          <inkml:trace contextRef="#ctx0" brushRef="#br0" timeOffset="769.4062">-16893 654 476 0,'0'-21'176'0,"0"12"-136"0,-10 0-12 0,10 5 144 0,0 0-100 16,0-1 88-16,-4 5-96 15,4 9-32-15,-10 13-20 16,0 12-32-16,5 9 12 0,-9 13 20 15,-6 1-4-15,1-1-504 16,-5 0 268 0,-20 0-76-16</inkml:trace>
          <inkml:trace contextRef="#ctx0" brushRef="#br0" timeOffset="1442.442">-16436 1457 728 0,'-20'-21'268'0,"20"21"-208"0,15 4-16 0,0 0-24 16,9 1-20-16,5-1 24 15,0 0-12-15,5 5-12 16,10 4-4-16,5-4-356 0,4-9 192 16,5 17-184-16</inkml:trace>
          <inkml:trace contextRef="#ctx0" brushRef="#br0" timeOffset="1293.4458">-16417 1198 600 0,'-24'-39'224'0,"24"44"-176"0,-5-5-12 16,5 0-8-16,0 0-24 15,15 0 24-15,4 0-16 16,10 0 12-16,0-5-12 0,1 5-8 16,4 9 0-16,-5 4-456 15,-5-4 248-15,-4 25-24 16</inkml:trace>
          <inkml:trace contextRef="#ctx0" brushRef="#br0" timeOffset="1760.2444">-15090 572 332 0,'34'-9'120'0,"0"18"-92"0,14 13-8 0,-23-5 36 15,9 9-36 1,0 4 52-16,-20 9-40 0,10-9 56 16,-19 5-52-16,-14 4-8 15,-6-5-16-15,-9 1 8 16,-25-5-12-16,-9-13 16 0,0 5-16 15,-1-14-100-15,25-8 48 16,10 5-376 0</inkml:trace>
          <inkml:trace contextRef="#ctx0" brushRef="#br0" timeOffset="2282.8674">-15600 1254 560 0,'-15'-30'208'0,"15"30"-164"0,10 5-8 0,-5-5 68 15,14 4-64-15,5-8 140 16,35-5-100-16,23 0 8 16,40-4-52-16,4 5 20 0,5-10-32 15,20-8 4-15,-10 14-16 0,-10 3 20 16,-15 5-20-16,-18 4 4 15,-21 0-8-15,-18 4-24 16,-21-4 8-16,-18 9-232 16,-15 3 128-16,-20 1-552 15</inkml:trace>
          <inkml:trace contextRef="#ctx0" brushRef="#br0" timeOffset="2603.7212">-15071 1380 352 0,'-14'-5'132'0,"14"27"-104"0,0 21-8 16,0-13 96-16,-5 9-68 0,-5 4 96 16,-9 5-84-16,4-5 44 15,-4 5-64-15,-6-5 68 16,1-4-60-16,0-9 36 0,4-4-48 15,6-5 96-15,4-8-76 16,10-13 12-16,14-4-44 16,20-9-32-16,15 0 4 15,9 0 8-15,6 5 0 16,-1 3-12-16,-5 5 4 16,-5 5 4-16,-4 3 0 15,-10 1-380-15,0 21 208 0,0 0-416 16</inkml:trace>
          <inkml:trace contextRef="#ctx0" brushRef="#br0" timeOffset="2024.1805">-14668 408 748 0,'-24'-4'276'0,"14"12"-216"15,-14 10-16-15,9-1 48 0,6 9-60 16,-16 13 24-16,1 8-36 16,0 1-8-16,24-1-8 15,-10 1 12-15,10-1-8 0,10-8-20 16,0-4 4-16,14-9-68 16,10-5 44-16,0-4-156 15,5-4 108-15,4 0-424 16,-8 0 280-1,-11 0 64-15</inkml:trace>
          <inkml:trace contextRef="#ctx0" brushRef="#br0" timeOffset="2780.7002">-13963 1812 852 0,'5'17'316'0,"-15"4"-248"0,10 36-16 15,-10-10-12-15,-4 22-32 16,-20 0-128-16,-5 5 68 16,-15-10-308-16,-28-12 200 15,-6 17-208-15</inkml:trace>
        </inkml:traceGroup>
        <inkml:traceGroup>
          <inkml:annotationXML>
            <emma:emma xmlns:emma="http://www.w3.org/2003/04/emma" version="1.0">
              <emma:interpretation id="{33B7C7D9-098C-4359-A787-7A14C66B00E9}" emma:medium="tactile" emma:mode="ink">
                <msink:context xmlns:msink="http://schemas.microsoft.com/ink/2010/main" type="inkWord" rotatedBoundingBox="7685,12270 8416,12251 8459,13906 7727,139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54.5111">-12836 1095 288 0,'-15'-13'108'0,"15"17"-84"0,-9 0-4 16,9 5 92-16,-10 8-64 15,-5 9 68-15,15 13-64 16,0 4-12-16,10 0-24 16,5 1 16-16,9-10-20 15,20-8 12-15,-5-13-12 16,4-13 12-16,-4-9-16 0,5-12-48 16,-5-9 24-16,-5-5-60 15,0 0 44-15,-20 5 24 16,-4 9 8-16,-10 8-16 0,-10 13 8 15,-4 21 92-15,-1 27-44 16,-9 21 80-16,-5 26-68 16,4 0 16-16,1 9-36 15,10 8-40-15,-6 4 4 16,6-12 0-16,4-18 4 16,0-16 24-16,-4-19-12 15,-1-12 100-15,-4-17-60 16,-6-18 20-16,1-21-40 15,0-26 4-15,4-26-20 16,6-9 0-16,9 4-8 0,10 10-16 16,4 12 4-16,16 4 12 15,9 1-4-15,5 4 8 16,-5-1-8-16,0 1-136 16,0-4 76-16,4-5-440 15</inkml:trace>
          <inkml:trace contextRef="#ctx0" brushRef="#br0" timeOffset="5151.1356">-12195 615 560 0,'0'-56'208'0,"5"56"-164"0,5-4-8 16,-10 4-4-16,0 0-24 15,10 13 24-15,-10 13-20 16,0 13-12-16,-10 12-4 0,10 1-200 16,-10 0 112-16,5-4-264 15</inkml:trace>
        </inkml:traceGroup>
        <inkml:traceGroup>
          <inkml:annotationXML>
            <emma:emma xmlns:emma="http://www.w3.org/2003/04/emma" version="1.0">
              <emma:interpretation id="{11EF8937-1974-4D69-BD76-E286C9AF34D1}" emma:medium="tactile" emma:mode="ink">
                <msink:context xmlns:msink="http://schemas.microsoft.com/ink/2010/main" type="inkWord" rotatedBoundingBox="9101,12041 10797,11998 10844,13834 9148,138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946.139">-11451 1285 696 0,'-10'0'256'0,"34"4"-196"0,25-4-20 0,-15-4-4 16,24-1-28-16,0 1-12 15,1-5 0-15,14 1-588 16</inkml:trace>
          <inkml:trace contextRef="#ctx0" brushRef="#br0" timeOffset="5782.0713">-11369 1030 780 0,'15'0'288'0,"9"0"-224"0,10 0-20 15,-10 0-40-15,1 0-12 16,4 4 48-16,5 1-20 16,-5 3-372-16,-5 1 192 15,1 12-252-15</inkml:trace>
          <inkml:trace contextRef="#ctx0" brushRef="#br0" timeOffset="6755.3697">-10791 1285 748 0,'20'-43'276'0,"9"43"-216"0,54-5-16 0,-40 1 32 15,25 0-52-15,5-5-12 16,44-4-4-16,14 9 8 15,10 4-8-15,-20 4-72 0,-9 5 32 16,-25 8-312 0</inkml:trace>
          <inkml:trace contextRef="#ctx0" brushRef="#br0" timeOffset="6545.0673">-10247 313 580 0,'-9'4'216'0,"-6"5"-168"0,15 8-12 16,0 1 56-16,0 3-56 15,15 9-4-15,-6 5-20 16,16-1 8-16,9-3-12 0,10-5 16 0,4-9-16 16,10-13-136-16,1-12 72 15,-11-5 0-15,-4-5 36 16,-20-3 24-16,-9-5 0 16,-5 17-12-16,-10-4 4 15,-10 26 100-15,-14 13-52 16,-1 22 8-16,1 21-32 15,9 4-12-15,-4-4-4 16,4-8-16-16,-4-5 8 16,4-13 40-16,-9-4-24 15,-10-9 24-15,-10-8-20 0,6-9 0 16,3-13-8-16,1-5 20 16,5-8-16-16,10-8 4 15,9-14-8-15,5-4-8 16,20 5 4-16,19 4-24 15,24 8 12-15,5 9-4 16,15 13 4-16,-15 9-160 16,-9 17 92-16,-15-5-436 15,-5 5 284 1,-20 4 84-16</inkml:trace>
          <inkml:trace contextRef="#ctx0" brushRef="#br0" timeOffset="7146.3241">-10397 1639 488 0,'-29'47'180'0,"19"-25"-140"0,-5 21-12 15,15-17 56-15,-9 13-52 16,4 0 48-1,0 8-44-15,0 9 44 0,0-8-48 16,10-5 36-16,-5-13-36 16,0-4 36-16,0-9-40 0,0-8 28 0,0-9-28 15,10-4 8-15,4-5-20 16,1 1-8-16,9-1-4 16,-4-4 64-16,19 4-36 15,4 5-12-15,6 0-12 16,9 4 8-16,1 8-8 15,-21 1-20-15,6 0 4 16,-20 4-268-16,-4-1 148 16,-15 10-516-1</inkml:trace>
        </inkml:traceGroup>
        <inkml:traceGroup>
          <inkml:annotationXML>
            <emma:emma xmlns:emma="http://www.w3.org/2003/04/emma" version="1.0">
              <emma:interpretation id="{39A7F015-43CF-4C92-8DC4-E39A56896527}" emma:medium="tactile" emma:mode="ink">
                <msink:context xmlns:msink="http://schemas.microsoft.com/ink/2010/main" type="inkWord" rotatedBoundingBox="11500,13882 11598,13880 11604,14110 11506,14113"/>
              </emma:interpretation>
            </emma:emma>
          </inkml:annotationXML>
          <inkml:trace contextRef="#ctx0" brushRef="#br0" timeOffset="7852.8729">-8988 2183 748 0,'-10'91'276'0,"10"-52"-216"0,-10-1-16 0,1-20-20 16,-16 3-24-16,-14 5-292 15</inkml:trace>
        </inkml:traceGroup>
        <inkml:traceGroup>
          <inkml:annotationXML>
            <emma:emma xmlns:emma="http://www.w3.org/2003/04/emma" version="1.0">
              <emma:interpretation id="{64238112-4F5C-411E-8BEC-702F12119210}" emma:medium="tactile" emma:mode="ink">
                <msink:context xmlns:msink="http://schemas.microsoft.com/ink/2010/main" type="inkWord" rotatedBoundingBox="12400,12035 15275,11961 15320,13729 12445,13803">
                  <msink:destinationLink direction="with" ref="{FBFC94DF-0BDB-4791-A46D-42EE8DA8541A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262.5141">-8162 1138 236 0,'5'-30'88'0,"-1"21"-68"0,11-4-4 0,0 9 80 16,4-5-56-16,5-4 80 15,5 0-68-15,10 5 16 0,10-1-36 16,0 5 12-1,-6 12-24-15,-4 5 0 0,-15 13-12 16,-9 13 12-16,-20 17-12 16,-14 9 40-16,-20 0-24 0,-5-1-24 15,-5-3 0-15,1-14 80 16,9-3-48-16,5-10 72 16,5-4-64-16,9-12 28 15,11-1-40-15,9-4 0 16,14-5-16-16,11-3 0 15,9-5-4-15,9 0-200 16,6 0 104-16,-10 4-520 16</inkml:trace>
          <inkml:trace contextRef="#ctx0" brushRef="#br0" timeOffset="9467.889">-8157 1505 664 0,'29'-22'244'0,"-5"14"-188"0,20-14-16 0,-5 9 12 16,14 0-36-16,10 5-24 15,5-1 4-15,0 0-352 16,-9 5 196-16,-21 8-156 16</inkml:trace>
          <inkml:trace contextRef="#ctx0" brushRef="#br0" timeOffset="9792.7564">-7448 766 632 0,'-5'5'236'0,"5"12"-184"0,-5 5-16 16,5-1 8-16,0 9-32 0,-5-4-196 15,5 5 96-15,-9 7-324 16</inkml:trace>
          <inkml:trace contextRef="#ctx0" brushRef="#br0" timeOffset="10166.4">-7263 1531 808 0,'-20'-17'300'0,"40"8"-232"0,33-4-20 0,-14 4-36 16,24-8-16-16,15 8-16 15,9-4 12-15,-14 5-648 16</inkml:trace>
          <inkml:trace contextRef="#ctx0" brushRef="#br0" timeOffset="10013.4954">-7186 1112 840 0,'5'-13'312'0,"24"4"-244"0,20 1-16 16,-20 8-40-16,5 0-16 16,5 8-192-16</inkml:trace>
          <inkml:trace contextRef="#ctx0" brushRef="#br0" timeOffset="12310.5634">-6797 1328 768 0,'0'0'284'15,"10"-4"-220"-15,24-1-20 0,-5 5 56 0,15-8-64 16,43-1 12-16,54 0-28 15,14 1 4-15,6-5-12 16,14 8-8-16,-1 1 0 0,-28 4-16 16,-29-4 8-16,-20 4-128 15,-24 0 72-15,-29 0-152 16,-20 4 120-16,-24 5-352 16</inkml:trace>
          <inkml:trace contextRef="#ctx0" brushRef="#br0" timeOffset="12670.2406">-6306 1570 372 0,'-25'34'140'0,"16"-16"-112"0,-1 16-4 0,5-17 164 15,-5 9-108-15,1 9 20 16,-6 12-60-16,0 1 36 16,1 4-44-16,4-5 36 0,5-4-36 15,-4-8 36-15,9-9-40 0,9-9 28 16,-4-4-28-16,5-13 28 16,0-4-32-16,4-1 32 15,1 1-32-15,-1 0 32 16,1-1-32-16,-1 5 12 15,6 0-20-15,4 0 28 16,10 5-28-16,10-1 4 16,9 0-12-16,15-4 28 15,10-4-20-15,14 0-92 16,10-1 40-16</inkml:trace>
          <inkml:trace contextRef="#ctx0" brushRef="#br0" timeOffset="11815.4719">-6355 300 612 0,'-10'-4'228'0,"20"4"-180"0,0-5-12 16,14 5 80-16,15 0-72 15,14 0 0-15,11 0-28 16,-6 0-12-16,10 5 0 16,-20 3-4-16,1 1 0 0,-5-5 8 15,-10 9-4-15,-10 5 60 16,-9 12-36-16,-15-4 40 15,0 13-36-15,-10 12 16 16,-5 10-28-16,-9-5 16 0,-10 0-20 16,10 0 0-16,-10-13-8 15,0-8 20-15,5-5-16 16,-1-4-4-16,16-9-4 16,4-4 28-16,10 0-16 15,20-4 48-15,-6 0-36 16,20-1-16-16,-10 1-4 15,10-5 0-15,5 1-4 16,5-1-4-16,-10-4 4 16,0 8-40-16,-19-8 20 0,-1 0-232 15,-14 9 136-15,-14 0-436 16,-1-9 308 0,-4 8-80-16</inkml:trace>
          <inkml:trace contextRef="#ctx0" brushRef="#br0" timeOffset="11111.5857">-6190 369 600 0,'-5'-13'224'0,"10"18"-176"0,5 3-12 0,5 1 124 0,9 8-96 16,5 13 44-16,0 13-64 16,15 9 4-16,-5 4-32 15,4 1 0-15,-4-6-8 0,-5-12-84 16,-5 0 40-16,-4-13-364 15</inkml:trace>
          <inkml:trace contextRef="#ctx0" brushRef="#br0" timeOffset="12012.651">-6141 663 860 0,'0'-9'320'0,"10"9"-248"0,14-8-20 16,-14 8 128-16,14 0-108 16,10 0 16-16,0 0-52 15,5 0-16-15,-5 4-12 16,14-4 4-16,-14 4-8 0,10 5-276 15,-5 4 148-15,-15 0-512 16,-14 13 356-16,0 0 20 16</inkml:trace>
          <inkml:trace contextRef="#ctx0" brushRef="#br0" timeOffset="11337.1775">-5908 283 560 0,'-15'13'208'0,"15"-9"-164"0,-9 13-8 0,-1 1 100 16,10-1-80-16,-5 9 4 16,-5 0-36-16,10 0-8 15,-9-5-8-15,9 1 20 0,0-5-16 16,0-4 4-16,0-4-8 16,0-9-280-16,9-5 148 15,-9 5-336 1</inkml:trace>
        </inkml:traceGroup>
        <inkml:traceGroup>
          <inkml:annotationXML>
            <emma:emma xmlns:emma="http://www.w3.org/2003/04/emma" version="1.0">
              <emma:interpretation id="{B1C0E90D-C571-43AF-805A-53DBC4503EA3}" emma:medium="tactile" emma:mode="ink">
                <msink:context xmlns:msink="http://schemas.microsoft.com/ink/2010/main" type="inkWord" rotatedBoundingBox="17411,11715 17607,11710 17616,12065 17421,12070"/>
              </emma:interpretation>
            </emma:emma>
          </inkml:annotationXML>
          <inkml:trace contextRef="#ctx0" brushRef="#br0" timeOffset="-3960.6962">-2978 62 288 0,'-10'-48'108'0,"5"57"-84"0,0-9-4 16,0 8-32-16,-4 1 4 0,-1 4 128 15,-5 13-68-15,-4-5 64 16,-1 1-72-16,1 4 60 16,0 4-64-16,-1-4 0 15,1 0-24-15,14-4-4 16,-5-1-4-16,10 1 20 15,10-1-16-15,-5-3-12 0,4-5-4 16,11 0-92-16,-6-5 48 16,1-4-336-1,9-8 208-15,-14-4-8 16</inkml:trace>
        </inkml:traceGroup>
        <inkml:traceGroup>
          <inkml:annotationXML>
            <emma:emma xmlns:emma="http://www.w3.org/2003/04/emma" version="1.0">
              <emma:interpretation id="{A4C0B7F3-8CC7-47C2-965D-FF754D41CFCC}" emma:medium="tactile" emma:mode="ink">
                <msink:context xmlns:msink="http://schemas.microsoft.com/ink/2010/main" type="inkWord" rotatedBoundingBox="18925,12419 19686,12399 19707,13198 18946,13217"/>
              </emma:interpretation>
            </emma:emma>
          </inkml:annotationXML>
          <inkml:trace contextRef="#ctx0" brushRef="#br0" timeOffset="-3048.0772">-1521 728 444 0,'-14'-9'164'0,"18"13"-124"0,-8 5-16 0,-6 0 88 16,0 4-68-16,0 12 124 16,-4 10-96-16,4 12 36 15,0 1-64-15,1-1 12 0,-1 10-36 16,0 3 28-16,1 1-32 16,4-1 56-16,0-8-40 0,5-13 56 15,5-5-52-15,0-12 28 16,9-5-36-16,1-8 28 15,4-9-32-15,5-5-12 16,10 5-8-16,10 0 40 16,14 5-24-16,20-1 0 15,14 9-12-15,6 4 20 16,-1 5-16-16,-19 4-348 16,-20 0 184-16,-10 0-648 15</inkml:trace>
        </inkml:traceGroup>
      </inkml:traceGroup>
    </inkml:traceGroup>
    <inkml:traceGroup>
      <inkml:annotationXML>
        <emma:emma xmlns:emma="http://www.w3.org/2003/04/emma" version="1.0">
          <emma:interpretation id="{4211C6BD-DBAE-4026-9605-E44F85925580}" emma:medium="tactile" emma:mode="ink">
            <msink:context xmlns:msink="http://schemas.microsoft.com/ink/2010/main" type="paragraph" rotatedBoundingBox="1913,14599 20542,14248 20597,17196 1968,17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7BD66E-B06E-4421-802B-96A82D653E44}" emma:medium="tactile" emma:mode="ink">
              <msink:context xmlns:msink="http://schemas.microsoft.com/ink/2010/main" type="line" rotatedBoundingBox="1913,14599 20539,14248 20590,16969 1964,17320"/>
            </emma:interpretation>
          </emma:emma>
        </inkml:annotationXML>
        <inkml:traceGroup>
          <inkml:annotationXML>
            <emma:emma xmlns:emma="http://www.w3.org/2003/04/emma" version="1.0">
              <emma:interpretation id="{3A17144E-2D02-4816-9C60-46AD792D60AF}" emma:medium="tactile" emma:mode="ink">
                <msink:context xmlns:msink="http://schemas.microsoft.com/ink/2010/main" type="inkWord" rotatedBoundingBox="1917,14813 4365,14767 4396,16376 1947,164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859.3074">-18656 3849 560 0,'0'-4'208'0,"0"4"-164"0,9 4-8 0,16-4 136 16,-1 4-100-16,10-4 0 15,14 0-48-15,45 0 12 16,23 5-24-16,16 3 4 0,18-8-8 0,25-8 4 16,15 3-8-1,-20 1 16-15,-25-5-12 0,-9 1-4 16,-19-1 0-16,-5 0-24 16,-35-8 12-16,-23 8-48 15,-30 1 28-15,-24 8-204 16,-24 0 128-16,-20 8-380 15</inkml:trace>
          <inkml:trace contextRef="#ctx0" brushRef="#br0" timeOffset="16498.9524">-18039 3236 404 0,'-20'-18'148'0,"25"5"-112"0,10-8-12 0,-6 12 152 16,1-4-100-16,9-4-20 16,11 4-36-16,9-9-20 15,-1 14 4-15,6 8 4 0,5 17-4 16,-6 9 8-16,1 9-8 15,-5 8-12-15,-5 13 4 16,-24 4 40-16,-15 9-24 16,-5-8 16-16,-19-5-16 0,-5-8 72 15,-10-10-48-15,-4-16 24 16,-6-18-40-16,-4-12 16 16,9-14-20-16,10-17-24 15,20 5 0-15,24-1-40 16,19 5 28-16,15 8-64 15,5 5 48-15,-5 13-184 16,0 12 120-16</inkml:trace>
          <inkml:trace contextRef="#ctx0" brushRef="#br0" timeOffset="17430.1249">-18525 4130 372 0,'-39'-22'140'0,"39"22"-112"0,0 0-4 0,0 0-12 16,19-4-12-16,1-1 76 16,9 1-40-16,10 4-20 15,14 13-16-15,10 13 8 16,-4 21-4-16,4 5-12 16,-24 9 4-16,-10-5 28 15,-15 0-12-15,-18-8 24 16,-21-10-24-16,-18 6 76 15,-11-14-52-15,1-9 68 16,-1-3-64-16,6-10 20 16,-1-8-40-16,10-13 8 0,5-4-16 15,20-5-16-15,9-3 0 0,14-6-4 16,16 1 0-16,9 0 0 16,19 8 0-16,15 5 8 15,5 4 0-15,-5 13-12 16,-10 0 8-16,-4 4-84 15,-6 5 48-15,-14 0-152 16,-9-1 108-16,-6-3-104 16,-9-5 108-1,-5 0 0-15,-5-5 48 16,0-3 20-16,0-1 8 16,5 0 136-16,4 1-72 15,6 3 168-15,9 5-128 16,5 9 48-16,-4 4-84 15,4 13 4-15,5 4-36 16,0 0 4-16,0 1-20 0,0-5 0 0,-5-1-8 16,-5-3-8-16,-4-5 4 15,-11 1-268-15,-9-5 144 16,0-5-360 0</inkml:trace>
          <inkml:trace contextRef="#ctx0" brushRef="#br0" timeOffset="17627.3651">-17626 4359 624 0,'-20'21'228'0,"6"9"-176"0,-6 9-16 0,6-13 116 0,-6 0-92 16,1 13-16-16,-6-5-28 15,-9-3 12-15,-4-1-16 16,4-9-136-16,-5-3 68 0,5-1-396 15,4-13 252 1,6 14-52-16</inkml:trace>
          <inkml:trace contextRef="#ctx0" brushRef="#br0" timeOffset="19699.9994">-16660 3953 652 0,'-19'-9'244'0,"19"9"-192"0,44 9-12 15,-20-9 56-15,25-5-60 16,4 5 24-16,5 0-40 16,5-4-212-16,20 0 104 0,14 8-424 15</inkml:trace>
          <inkml:trace contextRef="#ctx0" brushRef="#br0" timeOffset="19551.4648">-16543 3823 572 0,'-19'-26'208'0,"19"35"-160"16,0-9-12-16,0 0 200 0,9-5-136 15,16 1 36-15,9-5-80 16,4 1-8-16,6-1-28 16,0 1 4-16,4 3-12 0,-4 5-236 15,-5 5 120-15,-10 3-504 16</inkml:trace>
        </inkml:traceGroup>
        <inkml:traceGroup>
          <inkml:annotationXML>
            <emma:emma xmlns:emma="http://www.w3.org/2003/04/emma" version="1.0">
              <emma:interpretation id="{887B1F74-5BE5-41C7-B251-1160AA150B7B}" emma:medium="tactile" emma:mode="ink">
                <msink:context xmlns:msink="http://schemas.microsoft.com/ink/2010/main" type="inkWord" rotatedBoundingBox="4883,14700 7570,14649 7601,16331 4915,1638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327.6173">-15460 3931 456 0,'-14'4'168'0,"14"31"-128"0,-10 8-16 0,0 0 168 16,1 18-112-16,-6 16 44 15,5 1-72-15,-14-4-4 16,10-10-28-16,-11-12 48 0,6-9-36 0,-5-8 28 15,4-14-32-15,6-3 44 16,14-10-40-16,0-8 12 16,4-8-28-16,26-1-24 15,-1 0 0-15,14-3-12 16,16 3 8-16,9 5 0 16,14 4 4-16,6 8-732 15</inkml:trace>
          <inkml:trace contextRef="#ctx0" brushRef="#br0" timeOffset="20045.5606">-15688 3827 756 0,'10'-26'280'0,"29"22"-216"0,14-13-20 15,-14 0 24-15,29 4-48 16,24-5 0-16,20 10-12 16,-10 8-156-16,-14 0 80 15,-16 8-492-15,-18 10 312 16,-15 7 88-16</inkml:trace>
          <inkml:trace contextRef="#ctx0" brushRef="#br0" timeOffset="19879.5712">-15158 3231 624 0,'-20'9'228'0,"20"4"-176"0,-10 22-16 0,6-14 8 16,-1 18-32-16,-5 26 4 0,0 4-8 15,1 0-456-15,-1 4 244 16,-10-4-24-16</inkml:trace>
          <inkml:trace contextRef="#ctx0" brushRef="#br0" timeOffset="20852.8602">-14362 3128 508 0,'-9'-56'188'0,"9"38"-148"0,5-3-8 0,-1 12 0 0,6-8-24 16,5 4 120-16,-6 4-72 15,16 1 16-15,9 12-48 16,-10 17 12-16,15 14-20 0,-5 13-24 16,0-1 0-16,-5 9 40 15,-5 9-20-15,-9 0 0 16,-10-5-8-16,-10 1 28 15,-10-14-16-15,-14-17-24 16,-5-4 4-16,-14-17 44 16,-11-18-20-16,6-8 0 15,9-13-12-15,20-9-8 16,19 0 4-16,24 5-40 16,25 12 20-16,0 5-128 31,9 8 84-31,6 18-408 0,-6 17 260 0,0 21-24 15</inkml:trace>
          <inkml:trace contextRef="#ctx0" brushRef="#br0" timeOffset="21482.2004">-14833 4039 248 0,'10'4'92'0,"0"1"-72"0,14 3-4 0,-10 1 88 16,20 8-60-16,5 13 0 16,5 14-28-16,5 7-12 15,-6 5 0-15,-18 1-4 16,-25 3 0-16,-10-8 16 15,-19-9-8-15,-15 5 156 0,-5-14-92 16,-4-12 68-16,4-9-80 16,1-9 72-16,9-13-76 15,15-12 0-15,14-14-36 0,20-12-20 16,14-5-4-16,5-4-4 16,25 4 0-16,4 9-88 15,5 13 48-15,-5 12-348 16</inkml:trace>
          <inkml:trace contextRef="#ctx0" brushRef="#br0" timeOffset="21138.5379">-14872 3909 572 0,'-14'-8'208'0,"14"3"-160"0,14-3-12 0,-4 3 128 0,14 1-96 16,10 0 68-16,29 0-76 15,39-1-24-15,30 1-24 16,-1 4-20-16,15 0 4 0,9 0 12 16,1-4-4-16,-11 4-20 15,-23 0 8-15,-30 0-68 16,-19 0 44-16,-20-5-120 15,-28 1-336 1,-30 4 260 0,-29 9 12-16</inkml:trace>
          <inkml:trace contextRef="#ctx0" brushRef="#br0" timeOffset="21878.2526">-14094 4255 476 0,'-15'-13'176'0,"-4"30"-136"16,4 9-12-16,5-4 56 0,-9 8-52 16,-10 13 40-16,-15 5-40 15,10-5-28-15,-5-4-4 16,-5-9 8-16,10-4-4 0,5-9-80 15,10-8 40-15,9-9-384 16</inkml:trace>
          <inkml:trace contextRef="#ctx0" brushRef="#br0" timeOffset="21682.7334">-14376 4212 436 0,'0'-18'160'0,"10"23"-124"0,4 8-8 0,6 0 88 16,-6 13-68-16,10 12 52 15,10 10-60-15,-19-5-20 16,14 9-12-16,-14 0 16 16,4-5-12-16,1-8-40 15,-6-4 16-15,-4-9-272 16,0-9 156-16,-10-9-200 16</inkml:trace>
          <inkml:trace contextRef="#ctx0" brushRef="#br0" timeOffset="22042.7052">-13745 4009 780 0,'-14'4'288'0,"19"9"-224"0,-15 9-20 0,5-1-4 16,-14 18-32-16,-15 4-444 15,9 13 240-15,11-17-156 16</inkml:trace>
          <inkml:trace contextRef="#ctx0" brushRef="#br0" timeOffset="23635.0103">-13016 4458 600 0,'24'39'224'0,"-19"-5"-176"0,-5 5-12 0,-14-13-124 16</inkml:trace>
        </inkml:traceGroup>
        <inkml:traceGroup>
          <inkml:annotationXML>
            <emma:emma xmlns:emma="http://www.w3.org/2003/04/emma" version="1.0">
              <emma:interpretation id="{27A6F625-D467-4482-95A3-5EA34713CDE1}" emma:medium="tactile" emma:mode="ink">
                <msink:context xmlns:msink="http://schemas.microsoft.com/ink/2010/main" type="inkWord" rotatedBoundingBox="8408,14596 13854,14493 13903,17095 8457,171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396.5421">-8828 3214 676 0,'-14'-4'248'0,"14"17"-192"0,-5 13-16 0,0-5-20 15,-5 18-20-15,0 13 8 0,-4 17-4 16,-1-4-424-16,-4 4 228 16,-10-9-72-16</inkml:trace>
          <inkml:trace contextRef="#ctx0" brushRef="#br0" timeOffset="26543.6113">-9503 3754 612 0,'-15'-30'228'0,"30"25"-180"0,19-8-12 15,0 5 88-15,29-5-76 16,29 4 8-16,10 1-36 16,5-1 4-16,5 9-12 15,9 0-52-15,1 0 24 0,-15 9-244 16,-20 3 144-16</inkml:trace>
          <inkml:trace contextRef="#ctx0" brushRef="#br0" timeOffset="26843.5962">-9163 3871 560 0,'-5'8'208'0,"20"14"-164"0,4 17-8 0,-14-13 84 15,-10 17-72-15,-5 17 68 16,-4 9-64-16,-6 5 4 15,-9-10-32-15,0-3 40 0,-10-14-36 0,0-3 4 16,0-10-20-16,5-8 12 16,5-4-16-16,10-9-4 15,4 0 0-15,6 0-4 16,18-5 0-16,16 1 16 16,23-5-8-1,25 5-4-15,10-1 0 0,-1-3-288 16,-4-1 156-16</inkml:trace>
          <inkml:trace contextRef="#ctx0" brushRef="#br0" timeOffset="27173.7736">-7730 3002 704 0,'63'-47'264'0,"-19"38"-208"0,14 18-12 0,-33 4-24 16,-1 21-20-16,10 10-20 16,-10 7 12-16,-9 10 40 15,-6 12-20-15,-18-4-20 0,-11 1 4 16,-14-6 8-16,-19-16 0 15,-10-14 32-15,-5-12-20 16,5-13 4-16,9-27-12 0,15-12 12 16,20-13-12-16,24 0-12 15,29 4 0-15,24 9-84 16,15 8 48-16</inkml:trace>
          <inkml:trace contextRef="#ctx0" brushRef="#br0" timeOffset="27474.6332">-8463 3814 808 0,'14'0'300'0,"25"0"-232"0,34-4-20 0,-25 8 88 16,25-4-84-16,44 0 8 16,48-4-40-16,0 4 16 15,15-13-24-15,14 0-84 0,-14 4 40 16,-29 5-140-16,-25 0 96 16,-34 0-184-16,-24 4 148 15,-24 0-292 1,-24 8 228-16,-30 14 28 15</inkml:trace>
          <inkml:trace contextRef="#ctx0" brushRef="#br0" timeOffset="24290.8177">-12161 3823 860 0,'34'-4'320'0,"15"4"-248"0,33 4-20 16,-23-4 24-16,38-9-52 15,54-4 16-15,4 0-24 16,-4-4 20-16,4 4-24 16,-4 5-208-16,-15 3 108 0,-29 1-188 15,-30 4 160-15,-23 9-352 16</inkml:trace>
          <inkml:trace contextRef="#ctx0" brushRef="#br0" timeOffset="25013.9594">-11947 3974 496 0,'44'13'184'0,"-20"-4"-140"16,25 12-16-16,-25 1-24 0,25 8-8 15,9 13 12-15,0 9-4 16,-4 4-20-16,-30 0 8 16,-5-4 4-16,-38-4 4 15,-15-5 0-15,-15-4 0 16,-9-5 52-16,0-3-28 16,-15-18 52-16,29-9-44 15,-5-13 20-15,25-12-32 16,24-18-132-16,15-4 60 15,28-5-192-15,16-4 136 16,23-4-92-16,25 9 116 16,-19 12 284-16,-6 9-104 15,-23 18 144-15,-16 16-136 0,-9 9 108 16,-29 22-120-16,-10 0 16 16,-19 17-64-16,0-8-36 0,9-9-8 15,5-5 24-15,10-8-12 16,15-9-144-16,9-17 68 15,10-17-256 1,0-4 180-16,0 3 48 16,-9-12 56-16,-1 13 60 15,-5 4-16-15,-4 13 148 16,-15 13-84-16,-10 26 144 16,5 8-120-16,-14 18 64 15,4 4-92-15,-9 35 8 0,-5 25-44 0,5-16 12 16,-1-18-24-16,-4-18 28 15,-5-21-32-15,-5-12 40 16,-4-10-32-16,-6-21-4 16,0-22-12-16,6-16-16 15,9-36 4-15,0-30-16 16,9-8 12-16,11 13-56 16,28 4 32-16,25 13 16 15,15-5 12-15,9 22-128 16,5 13 72-16,-10 18-312 15,-9 17 208-15,-6 21-296 16</inkml:trace>
          <inkml:trace contextRef="#ctx0" brushRef="#br0" timeOffset="24051.5778">-11301 2916 624 0,'34'-34'228'0,"-19"51"-176"0,4 13-16 16,-4-8 28-16,4 12-44 0,-14 1-8 15,5 8-8-15,-10-4 40 16,0 0-24-16,-24-5 8 0,-10-4-16 16,-15-4 0-16,-5-4-4 15,-4-9-52-15,5-13 28 16,-6-4 4-16,25-9 8 15,10 0-8-15,14-5 8 16,35 1-24-16,18 4 16 16,25 5-4-16,5 8 8 15,-10 8 24-15,-4 9-8 16,-11 5-380-16</inkml:trace>
          <inkml:trace contextRef="#ctx0" brushRef="#br0" timeOffset="26212.3389">-10339 3905 684 0,'-24'-13'252'0,"34"17"-192"0,9 5-20 16,-4-9 4-16,9 0-32 16,29 0 24-16,30-9-24 15,19 5-296-15,5 8 156 0,5 1-284 16</inkml:trace>
          <inkml:trace contextRef="#ctx0" brushRef="#br0" timeOffset="26065.3661">-10305 3758 508 0,'10'-8'188'0,"-10"-1"-148"0,5-8-8 0,0 8 184 0,4 5-124 16,6-5 52-16,9 0-84 15,5 1-36-15,10 8-16 16,5 8-28-16,5-3 12 0,-1 8-400 16</inkml:trace>
          <inkml:trace contextRef="#ctx0" brushRef="#br0" timeOffset="27909.8797">-8284 4022 476 0,'-29'0'176'0,"39"8"-136"0,14 1-12 15,-4 0 4-15,14 4-24 16,9 17 24-16,11 4-20 16,9 14 4-16,5 8-8 15,-5-4 4-15,0 8-8 16,-24-4 16-16,-24-8-12 0,-25-9-4 16,-24 0 0-16,-19-5 12 15,-1-4-8-15,5-8 16 16,-9-9-16-16,5-9 76 15,14-8-48-15,10-5 12 0,19-8-28 16,25-9-20-16,19-4-4 16,19 0-172-16,25-5 96 15,14 5-32-15,0 8 68 16,-9 9 36-16,-15 9 8 16,-19 8 116-16,-20 14-64 15,-15 3 60-15,-19 9-68 16,-14 5 4-16,-15 0-28 15,5-5 16-15,5-4-24 16,14 0 4-16,10-9-8 16,19-9-260-16,15-8 136 0,5-4-332 15</inkml:trace>
          <inkml:trace contextRef="#ctx0" brushRef="#br0" timeOffset="28317.4614">-7390 4505 528 0,'10'-17'196'0,"-15"26"-152"0,-5-1-12 16,5 14 116-16,-14 8-88 15,0 5 124-15,-6 21-104 16,1 30 56-16,-15 31-76 16,10-1-8-16,5-8-32 0,-1-21 4 15,-9-18-12-15,-9-4 28 16,4-14-24-16,-15-12 20 16,-4-13-20-16,5-17-36 15,-1-9 12-15,6-13 20 16,9-9-8-16,-5-17 0 15,20-21 0-15,14-9-16 16,10-9 8-16,19-4-148 16,20 0 84-16,20 9-324 0,18 8 220 15</inkml:trace>
          <inkml:trace contextRef="#ctx0" brushRef="#br0" timeOffset="28325.9853">-7322 4073 676 0,'5'-25'248'0,"5"25"-192"0,0 8-16 0,-10 9-12 15,0 22-24-15,4 13-4 0,1 13 4 16,-10 0-576-16</inkml:trace>
          <inkml:trace contextRef="#ctx0" brushRef="#br0" timeOffset="29400.2709">-6894 4708 664 0,'5'-17'244'0,"9"17"-188"0,1 9-16 0,-6-5-12 16,-9 22-24-16,-14 13 40 16,-25 26-20-16,-10 12-216 15</inkml:trace>
        </inkml:traceGroup>
        <inkml:traceGroup>
          <inkml:annotationXML>
            <emma:emma xmlns:emma="http://www.w3.org/2003/04/emma" version="1.0">
              <emma:interpretation id="{BA0CEAD3-4D8D-4932-A2D4-395A93860BEE}" emma:medium="tactile" emma:mode="ink">
                <msink:context xmlns:msink="http://schemas.microsoft.com/ink/2010/main" type="inkWord" rotatedBoundingBox="14847,14323 18598,14912 18352,16479 14601,1589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996.7257">-5942 3914 768 0,'39'-5'284'0,"5"1"-220"0,77-13-20 16,-24 12 32-16,30-3-52 15,28-1 8-15,39 1-20 16,-9 12 12-16,-20 0-16 15,-29-4-172-15,-19 0 92 0,-25 9-240 16</inkml:trace>
          <inkml:trace contextRef="#ctx0" brushRef="#br0" timeOffset="29801.0891">-5053 3115 416 0,'29'8'152'0,"-4"5"-116"0,-1 22-12 16,-10-5 32-16,-4 5-36 0,-15 25 16 15,-9 5-20-15,-11 8 28 16,-9 1-28-16,-4-22-12 16,-11-14-8-16,-9-16 4 15,-6-22 0-15,1-17 16 0,10-22-8 16,9-13 68-16,34-4-44 15,35 8-40-15,18 10 4 16,16 12 4-16,9 8 4 16,10 10 8-16,9 16-8 15,-4 10-268 1,-11 25 148-16,-23 13-212 16</inkml:trace>
          <inkml:trace contextRef="#ctx0" brushRef="#br0" timeOffset="31861.8539">-3887 3879 728 0,'-24'-17'268'0,"19"8"-208"0,10-4-16 16,9 9 132-16,11-5-104 15,4 1 8-15,10 3-52 16,0 1 0-16,-1 0-16 15,1 8-200-15,-5 5 100 0</inkml:trace>
          <inkml:trace contextRef="#ctx0" brushRef="#br0" timeOffset="32518.6525">-3226 3875 748 0,'5'-17'276'0,"24"17"-216"0,29-5-16 0,-24 5 156 15,15-4-120-15,14-5 36 16,39-4-68-16,34-4 16 16,0 8-36-16,-10 5-8 0,-24 0-12 15,-4-5-32-15,-6 9 12 16,-34-4-152-16,-9 4 88 15,-40 8-20-15,-9 1-144 16,-19-5 132-16,-5 5-436 16</inkml:trace>
          <inkml:trace contextRef="#ctx0" brushRef="#br0" timeOffset="32992.8357">-2959 4022 416 0,'0'0'152'0,"0"0"-116"0,0 0-12 0,0 8 144 15,-15 5-96-15,6 13 44 16,-1 22-72-16,0 16 64 16,-4 6-60-16,-11 3 8 0,11-4-32 15,-6-13 56-15,-4 0-44 16,5-17 44-16,4-9-44 15,5-4 16-15,10-4-32 16,15-9 52-16,9-4-40 0,15-1 12 16,5-8-28-1,9 0-36-15,11 0 12 0,8 0 28 16,6 0-12-16,-5 9-88 16,-10-1 44-16,-9 5-324 15,-16-4 200-15,-13 4-460 16</inkml:trace>
          <inkml:trace contextRef="#ctx0" brushRef="#br0" timeOffset="32251.4425">-2327 3175 592 0,'-25'-17'220'0,"6"26"-172"0,4 4-12 15,-4 8 48-15,4 9-52 16,-9 18-20-16,9 17-12 15,-9 8 36-15,5 13-24 16,-1-8-116-16,1-13 56 0</inkml:trace>
        </inkml:traceGroup>
        <inkml:traceGroup>
          <inkml:annotationXML>
            <emma:emma xmlns:emma="http://www.w3.org/2003/04/emma" version="1.0">
              <emma:interpretation id="{2BF7E0C2-C0A5-4AB4-B733-4138CCEC7A37}" emma:medium="tactile" emma:mode="ink">
                <msink:context xmlns:msink="http://schemas.microsoft.com/ink/2010/main" type="inkWord" rotatedBoundingBox="18549,14286 20539,14248 20560,15383 18571,15421"/>
              </emma:interpretation>
              <emma:one-of disjunction-type="recognition" id="oneOf8"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2</emma:literal>
                </emma:interpretation>
                <emma:interpretation id="interp11" emma:lang="" emma:confidence="0">
                  <emma:literal>1</emma:literal>
                </emma:interpretation>
                <emma:interpretation id="interp12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4539.6035">-2016 3724 372 0,'19'-9'140'0,"-4"5"-112"0,28-5-4 0,-18 5 172 15,23-1-112-15,25 5 28 16,19-4-68-16,10 0-20 15,39-5-12-15,24-4 16 0,6 0-16 16,3-4 40-16,11-5-28 16,-15 9-12-16,-19 5-8 15,-25-5-32-15,-29 4 16 16,-29 1 40-16,-5-1-16 0,-19 5-176 16,-29 4 88-16,-15 0-440 15</inkml:trace>
          <inkml:trace contextRef="#ctx0" brushRef="#br0" timeOffset="34110.2954">-1375 2618 352 0,'14'-26'132'0,"20"18"-104"0,0-1-8 0,-9 13 156 15,9 18-100-15,14 21 32 16,1 22-64-16,-5 17-20 15,-10 4-12-15,-10-17 16 0,-19-8-16 16,-10-9 24-16,-24-9-24 16,-10-9 4-16,-10 5-8 15,-4-17 12-15,4-14-12 0,10-8 32 16,-4-4-24-16,18-9-12 16,11-8-8-16,14-5 4 15,5-5 0-15,24 6-124 16,19 7 68-16,11 14-384 15</inkml:trace>
        </inkml:traceGroup>
      </inkml:traceGroup>
      <inkml:traceGroup>
        <inkml:annotationXML>
          <emma:emma xmlns:emma="http://www.w3.org/2003/04/emma" version="1.0">
            <emma:interpretation id="{7B37E686-559B-4D51-8134-DC92A915C9B9}" emma:medium="tactile" emma:mode="ink">
              <msink:context xmlns:msink="http://schemas.microsoft.com/ink/2010/main" type="line" rotatedBoundingBox="14647,15806 20553,15384 20667,16971 14761,17393"/>
            </emma:interpretation>
          </emma:emma>
        </inkml:annotationXML>
        <inkml:traceGroup>
          <inkml:annotationXML>
            <emma:emma xmlns:emma="http://www.w3.org/2003/04/emma" version="1.0">
              <emma:interpretation id="{18770178-3F7D-4C1C-B414-6BDB701F7D0A}" emma:medium="tactile" emma:mode="ink">
                <msink:context xmlns:msink="http://schemas.microsoft.com/ink/2010/main" type="inkWord" rotatedBoundingBox="14647,15806 16911,15644 17021,17178 14757,1734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0687.4489">-5918 4281 436 0,'-9'4'160'0,"28"-13"-124"0,20 5-8 0,-5 13 124 16,24 8-88-16,20 9-44 16,14 17-16-16,1 5 0 15,-11 3 0-15,-9 6 8 0,-24-10-8 0,-20 1 8 16,-15-5-8-16,-23-4 40 15,-25 0-20-15,-30-5 56 16,-23-4-44-16,4-12 28 16,11-14-36-16,13-8 60 15,15-18-48-15,25-13-36 16,29-12-4-16,34 4-40 16,38-5 24-16,20-4-12 15,5-4 16-15,0 4 0 16,-5 14 4-16,-10 12-12 15,-14 17 12-15,-20 13 32 16,-24 14-16-16,-24 8 28 16,-25 8-24-16,-14 9 32 15,-10 0-28-15,-4 1 4 0,-6-1-12 16,10-9-60-16,5-3 28 16,5-10-128-16,10 1 80 15,9-9-160-15,10-5 132 16,14 5 64-16,1 0 28 15,9 9-4-15,1 12 4 16,4 23 92-16,5 16-44 16,0 9 72-16,-10-9-64 15,-9-3 28-15,-10 7-44 16,-15-3 0-16,-19-5-20 16,0-9 28-16,-10-12-24 15,-5-14 40-15,-5-12-32 0,1-22 4 16,4-17-16-16,5-14 80 15,5-12-48-15,29-4-12 16,10-1-20-16,19-17 8 16,30 1-12-16,4-1-84 15,0 4 44-15,20 14-432 16,-5 4 260 0,-10 21-216-16</inkml:trace>
          <inkml:trace contextRef="#ctx0" brushRef="#br0" timeOffset="32008.7852">-4086 3987 736 0,'-10'-9'272'0,"30"9"-208"0,28-4-20 0,-4 4 44 15,19 0-56 1,10 4 32-16,5-4-36 16,19 0-396-16</inkml:trace>
        </inkml:traceGroup>
        <inkml:traceGroup>
          <inkml:annotationXML>
            <emma:emma xmlns:emma="http://www.w3.org/2003/04/emma" version="1.0">
              <emma:interpretation id="{64666749-EF78-447F-AE86-FA8B31EBF5A0}" emma:medium="tactile" emma:mode="ink">
                <msink:context xmlns:msink="http://schemas.microsoft.com/ink/2010/main" type="inkWord" rotatedBoundingBox="18700,15615 20560,15482 20667,16971 18807,17104"/>
              </emma:interpretation>
              <emma:one-of disjunction-type="recognition" id="oneOf10">
                <emma:interpretation id="interp14" emma:lang="" emma:confidence="0">
                  <emma:literal>Z'</emma:literal>
                </emma:interpretation>
                <emma:interpretation id="interp15" emma:lang="" emma:confidence="1">
                  <emma:literal>3 l</emma:literal>
                </emma:interpretation>
                <emma:interpretation id="interp16" emma:lang="" emma:confidence="0">
                  <emma:literal>Z</emma:literal>
                </emma:interpretation>
                <emma:interpretation id="interp17" emma:lang="" emma:confidence="0">
                  <emma:literal>Z.</emma:literal>
                </emma:interpretation>
                <emma:interpretation id="interp18" emma:lang="" emma:confidence="0">
                  <emma:literal>z'</emma:literal>
                </emma:interpretation>
              </emma:one-of>
            </emma:emma>
          </inkml:annotationXML>
          <inkml:trace contextRef="#ctx0" brushRef="#br0" timeOffset="35206.6733">-1885 3935 580 0,'9'-17'216'0,"25"21"-168"0,49-4-12 0,-34 5-32 15,19 3-8-15,5 1 28 16,4 0-12-16,20 8-4 16,-4 13-4-16,-6 9-4 0,-4 13 0 15,-25 4-20-15,-29 9 12 16,-29-1-40-16,-29 6 28 15,-19-14-56-15,-25-4 44 16,5-1 0-16,-5-20 16 16,-5-1 40-16,0-13-16 15,10-8 8-15,20-14-8 16,19-8 20-16,24-21-16 0,19-5 4 16,15-17-8-16,20 4-16 15,9-13 4-15,25 5 12 16,19 12-4-16,5 9-28 15,-5 9 12-15,-20 17-4 16,-14 18 8-16,-14 16 104 16,-10 14-52-16,-20 12 36 15,-14 9-48-15,-10-8 8 16,-10-9-24-16,-14 0 8 16,-10-1-12-16,-10-3 28 15,5-13-24-15,5-5-4 16,10-4-8-16,14-5-60 15,15 1 32-15,14-5-60 16,15 5 48-16,5 4 8 16,5 9 16-16,0 8 4 15,-6 39 0-15,1 22 0 0,-5 8 0 16,-14 5 24-16,-20-14-8 16,-10-12 16-16,-14-18-16 15,-20-8 68-15,-14-17-44 16,-25-14 112-16,1-16-84 15,9-10 124-15,14-12-104 16,16-17 48-16,18-27-72 16,25-21-24-16,30-13-20 15,33 9-12-15,14 12 4 16,6 10-200-16,-5 12 108 16,-5 4-564-16,-1 9 364 15,1 5-32-15</inkml:trace>
          <inkml:trace contextRef="#ctx0" brushRef="#br0" timeOffset="35357.77">-58 3862 880 0,'14'-17'328'0,"-4"21"-256"0,4 18-16 16,-14-1-44-16,0 14-16 15,-9 21 48-15,-6 34-24 16,-14 14-784-16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0.5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561F64-4AA0-4B8F-B7BD-3C5D57848912}" emma:medium="tactile" emma:mode="ink">
          <msink:context xmlns:msink="http://schemas.microsoft.com/ink/2010/main" type="inkDrawing" rotatedBoundingBox="15783,9183 16463,9161 16470,9386 15791,9408" semanticType="callout" shapeName="Other">
            <msink:sourceLink direction="with" ref="{DE798F78-2799-4E33-810D-B3E0CC17C899}"/>
            <msink:sourceLink direction="with" ref="{DAABB4D8-BBE4-4284-9FD5-979DF56462A7}"/>
            <msink:sourceLink direction="with" ref="{83575D7C-448E-4DA3-AF46-21FF35A2FF47}"/>
          </msink:context>
        </emma:interpretation>
      </emma:emma>
    </inkml:annotationXML>
    <inkml:trace contextRef="#ctx0" brushRef="#br0">57 128 384 0,'-49'-17'140'0,"49"17"-108"0,-9 0-8 0,9 0 40 16,9 0-40-16,16-9 76 16,4 0-52-16,24-12 64 15,1 8-64-15,14-4 20 16,-5 4-40-16,5 0-16 16,0 4-8-16,5 0 12 15,-15 14-8-15,-9 8 60 16,-10 4-40-16,-25 22 40 15,-4 0-36-15,-30 8-8 16,1 14-16-16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38.2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1D7F9D-27CF-40D4-8C61-16B60CA2583A}" emma:medium="tactile" emma:mode="ink">
          <msink:context xmlns:msink="http://schemas.microsoft.com/ink/2010/main" type="inkDrawing" rotatedBoundingBox="4878,10157 7240,10000 7246,10089 4884,10245" shapeName="Other"/>
        </emma:interpretation>
      </emma:emma>
    </inkml:annotationXML>
    <inkml:trace contextRef="#ctx0" brushRef="#br0">-15688-1519 384 0,'-14'-9'140'0,"14"18"-108"0,-5-9-8 0,5 0 108 16,0 0-76-16,0 0 48 15,9 0-60-15,1 0 36 16,0 0-44-16,4 9 44 0,6-5-48 16,-1 5 12-16,6-1-28 15,4 1-36-15,10-9 12 16,24 0 28-16,39-5-12 16,5-3-8-1,0-1-4-15,38-4 12 16,1 5-4-16,19 3 8 15,-14 1-8-15,9-5-4 16,-24 1 4-16,20-5-4 16,-20 8 0-16,9-12 8 15,-23 9-4-15,-25-10 16 16,-19 5-12-16,-20-4 4 16,-14 8-4-16,-15-4 28 15,0 5-20-15,-19-1-24 16,-10 5 4-16,0-5-96 15,0 9 52-15,0-4-144 16,0 4 108-16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38.5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4412EB-F207-43D4-A080-92FDEC463301}" emma:medium="tactile" emma:mode="ink">
          <msink:context xmlns:msink="http://schemas.microsoft.com/ink/2010/main" type="inkDrawing" rotatedBoundingBox="7465,9787 7495,10187 7226,10208 7195,9807" shapeName="Other"/>
        </emma:interpretation>
      </emma:emma>
    </inkml:annotationXML>
    <inkml:trace contextRef="#ctx0" brushRef="#br0">-13361-1886 528 0,'-19'-4'196'0,"19"4"-152"0,10 4-12 0,-6-8 44 15,11 8-48-15,0 4 24 16,4-8-32-16,0 9 52 16,6 0-40-16,4-1 28 15,0-3-32-15,0 3 8 16,5 1-20-16,-14 8 36 15,-1-4-28-15,-29 5 84 16,10 12-60-16,-34 0 4 16,10 5-32-16,-10 3 32 15,10 1-28-15,-10-4-156 16,5-5 72-16,-5 0-276 16,9-4 188-16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20.3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AD8661-9D89-4634-9C34-8DECFFAA50C0}" emma:medium="tactile" emma:mode="ink">
          <msink:context xmlns:msink="http://schemas.microsoft.com/ink/2010/main" type="inkDrawing" rotatedBoundingBox="21284,9171 22083,9206 22068,9546 21269,9511" semanticType="callout" shapeName="Other"/>
        </emma:interpretation>
      </emma:emma>
    </inkml:annotationXML>
    <inkml:trace contextRef="#ctx0" brushRef="#br0">9 190 780 0,'-19'-47'288'0,"28"34"-224"0,25-4-20 0,-14 12-20 15,-1 5-24-15,1 13 0 16,9 9 0-16,5 8 24 16,14 5-12-16,6-1 12 0,9-4-12 0,-5-4 100 15,1-4-64-15,4-14 52 16,-10-16-60-16,6-18 16 16,-11-22-36-16,-4-12 28 15,-5-5-32-15,-10 0-320 16,-5 9 160-16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1.5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FC94DF-0BDB-4791-A46D-42EE8DA8541A}" emma:medium="tactile" emma:mode="ink">
          <msink:context xmlns:msink="http://schemas.microsoft.com/ink/2010/main" type="inkDrawing" rotatedBoundingBox="15505,10990 17117,9759 17257,9943 15644,11173" semanticType="callout" shapeName="Other">
            <msink:sourceLink direction="with" ref="{83575D7C-448E-4DA3-AF46-21FF35A2FF47}"/>
            <msink:sourceLink direction="with" ref="{64238112-4F5C-411E-8BEC-702F12119210}"/>
          </msink:context>
        </emma:interpretation>
      </emma:emma>
    </inkml:annotationXML>
    <inkml:trace contextRef="#ctx0" brushRef="#br0">-2298 2139 288 0,'15'4'108'0,"-15"-4"-84"0,14 9-4 15,-4-9 100 1,4 0-68-16,11-9 68 15,9 5-68-15,14-13 48 16,6-1-56-16,14-21 84 16,14 1-72-16,1-23 44 15,4 9-60-15,25-13 60 16,5 1-60-16,14-10-8 16,-5 14-20-16,-14-27 8 15,-15 14-12-15,-9-22 16 0,-25 17-16 0,-20-4-4 16,11 17 0-16,-10 5 28 15,-10 21-16-15,-10 0 20 16,-5 18-20-16,-9-1-24 16,5 9 0-16,-15 0-32 15,14 9 24-15,-14-5-12 16,5 9 16-16,-5-4-108 16,0 8 68-16,-5-4-164 15,0 9 120-15,-9-5-456 16,4 5 308-16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6:51.7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5E4B0DF-B2B4-4C87-A9B9-520350FB03A1}" emma:medium="tactile" emma:mode="ink">
          <msink:context xmlns:msink="http://schemas.microsoft.com/ink/2010/main" type="writingRegion" rotatedBoundingBox="16647,9845 18308,9845 18308,11564 16647,11564"/>
        </emma:interpretation>
      </emma:emma>
    </inkml:annotationXML>
    <inkml:traceGroup>
      <inkml:annotationXML>
        <emma:emma xmlns:emma="http://www.w3.org/2003/04/emma" version="1.0">
          <emma:interpretation id="{8246431E-6693-487B-887D-F10CBEA12D7F}" emma:medium="tactile" emma:mode="ink">
            <msink:context xmlns:msink="http://schemas.microsoft.com/ink/2010/main" type="paragraph" rotatedBoundingBox="16647,9845 18308,9845 18308,11564 16647,11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DBC73B-BCD8-4BEA-B25D-3E226D51A7E3}" emma:medium="tactile" emma:mode="ink">
              <msink:context xmlns:msink="http://schemas.microsoft.com/ink/2010/main" type="line" rotatedBoundingBox="16647,9845 18308,9845 18308,11564 16647,11564"/>
            </emma:interpretation>
          </emma:emma>
        </inkml:annotationXML>
        <inkml:traceGroup>
          <inkml:annotationXML>
            <emma:emma xmlns:emma="http://www.w3.org/2003/04/emma" version="1.0">
              <emma:interpretation id="{83575D7C-448E-4DA3-AF46-21FF35A2FF47}" emma:medium="tactile" emma:mode="ink">
                <msink:context xmlns:msink="http://schemas.microsoft.com/ink/2010/main" type="inkWord" rotatedBoundingBox="16647,9845 17123,9845 17123,10053 16647,10053">
                  <msink:destinationLink direction="with" ref="{FBFC94DF-0BDB-4791-A46D-42EE8DA8541A}"/>
                  <msink:destinationLink direction="with" ref="{35561F64-4AA0-4B8F-B7BD-3C5D57848912}"/>
                </msink:context>
              </emma:interpretation>
            </emma:emma>
          </inkml:annotationXML>
          <inkml:trace contextRef="#ctx0" brushRef="#br0">-1156 1202 424 0,'24'-22'156'0,"-24"22"-120"0,58-43-8 15,-33 21-8 1,-1 9-16-16,10-8 40 16,0 4-20-16,5-5 108 15,0 5-72-15,-1-1 56 16,1 10-72-16,0 3 24 16,-10 10-40-16,0 12 28 15,-9 9-32-15,-15 17 12 16,-5 5-20-16</inkml:trace>
        </inkml:traceGroup>
        <inkml:traceGroup>
          <inkml:annotationXML>
            <emma:emma xmlns:emma="http://www.w3.org/2003/04/emma" version="1.0">
              <emma:interpretation id="{B07240A3-CB74-4173-ADFD-BA057709DC17}" emma:medium="tactile" emma:mode="ink">
                <msink:context xmlns:msink="http://schemas.microsoft.com/ink/2010/main" type="inkWord" rotatedBoundingBox="17876,10307 18308,10307 18308,11564 17876,11564"/>
              </emma:interpretation>
            </emma:emma>
          </inkml:annotationXML>
          <inkml:trace contextRef="#ctx0" brushRef="#br0" timeOffset="656.8409">316 2713 632 0,'-10'-17'236'0,"10"8"-184"0,0-8-16 0,0 4 60 15,0-4-60-15,-5-5 32 16,0-12-40-16,0-5 28 16,5 0-32-16,0 0 12 0,10-8-20 15,5-10 8-15,-1-25-12 16,-4-30-16-16,0-13 0 15,-1 13-16-15,-9 17 12 16,0 17 64-16,0 9-28 0,0 13 24 16,15 12-32-16,-15 10-36 15,5 4 8-15,0 8-52 16,9 9 32-16,-4 0 24 16,-5 0 4-16,5 9-8 15,-10-1 4-15,0 5-24 16,0 0 16-16,0 0-136 15,-10 0 80-15</inkml:trace>
          <inkml:trace contextRef="#ctx0" brushRef="#br0" timeOffset="987.6977">262 1530 372 0,'0'4'140'0,"0"-4"-112"0,-5 0-4 0,-9 0 84 31,14 0-64-31,-24 5 52 0,14 8-56 0,-19-9 60 16,9 4-60-16,-9 5 36 15,15-4-44-15,-11-5 0 16,11 5-20-16,9-9 0 16,10 4-4-16,14-8 4 15,5 4-8-15,15-4-4 16,20-5 4-16,4 0-24 15,-5 5 12-15,-14-5 40 16,0 9-20-16,-10-8 0 16,-10 8-8-16,-14-9 92 15,-1 9-52-15,-28-4 52 16,14 0-56-16,-24-9-12 16,14 4-16-16,1-8-320 15,-1 8 172-15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7:13.7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8E215D-00FA-48C5-90D2-EF9C23E7AD38}" emma:medium="tactile" emma:mode="ink">
          <msink:context xmlns:msink="http://schemas.microsoft.com/ink/2010/main" type="writingRegion" rotatedBoundingBox="18896,10653 19163,10653 19163,11020 18896,11020">
            <msink:destinationLink direction="with" ref="{30A8B872-6D20-4717-9139-02554D349A8A}"/>
          </msink:context>
        </emma:interpretation>
      </emma:emma>
    </inkml:annotationXML>
    <inkml:traceGroup>
      <inkml:annotationXML>
        <emma:emma xmlns:emma="http://www.w3.org/2003/04/emma" version="1.0">
          <emma:interpretation id="{7DA42575-8114-4765-9D73-5AE84E0C66CE}" emma:medium="tactile" emma:mode="ink">
            <msink:context xmlns:msink="http://schemas.microsoft.com/ink/2010/main" type="paragraph" rotatedBoundingBox="18896,10653 19163,10653 19163,11020 18896,11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85243-CC7F-4B42-9125-0EF444808211}" emma:medium="tactile" emma:mode="ink">
              <msink:context xmlns:msink="http://schemas.microsoft.com/ink/2010/main" type="line" rotatedBoundingBox="18896,10653 19163,10653 19163,11020 18896,11020"/>
            </emma:interpretation>
          </emma:emma>
        </inkml:annotationXML>
        <inkml:traceGroup>
          <inkml:annotationXML>
            <emma:emma xmlns:emma="http://www.w3.org/2003/04/emma" version="1.0">
              <emma:interpretation id="{A10D0F57-2618-437C-8004-D55B12EDDF2A}" emma:medium="tactile" emma:mode="ink">
                <msink:context xmlns:msink="http://schemas.microsoft.com/ink/2010/main" type="inkWord" rotatedBoundingBox="18896,10653 19163,10653 19163,11020 18896,11020"/>
              </emma:interpretation>
            </emma:emma>
          </inkml:annotationXML>
          <inkml:trace contextRef="#ctx0" brushRef="#br0">1093 1802 132 0,'44'17'52'0,"-34"-4"-44"0,19 4 4 0,-10-4 124 15,5 0-76-15,10 5 44 16,-9-1-60-16,-1 5 28 16,-5 3-40-16,1 1 60 15,-1 5-52-15,-19-1 52 16,0 0-52-16,-14-4 24 15,4-4-36-15,-14-5-8 0,-10 0-12 0,0-4-236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19:06.7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FF4D82-4173-4F7B-A3A5-D6AC14898F17}" emma:medium="tactile" emma:mode="ink">
          <msink:context xmlns:msink="http://schemas.microsoft.com/ink/2010/main" type="writingRegion" rotatedBoundingBox="2796,404 22405,58 22731,18535 3122,18880"/>
        </emma:interpretation>
      </emma:emma>
    </inkml:annotationXML>
    <inkml:traceGroup>
      <inkml:annotationXML>
        <emma:emma xmlns:emma="http://www.w3.org/2003/04/emma" version="1.0">
          <emma:interpretation id="{84FDF6A9-6EB0-423B-BF6A-68DAE1CE44E0}" emma:medium="tactile" emma:mode="ink">
            <msink:context xmlns:msink="http://schemas.microsoft.com/ink/2010/main" type="paragraph" rotatedBoundingBox="2816,379 13842,478 13828,2053 2802,1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A89F0-530D-491B-8A0B-4CB67950DCBE}" emma:medium="tactile" emma:mode="ink">
              <msink:context xmlns:msink="http://schemas.microsoft.com/ink/2010/main" type="line" rotatedBoundingBox="2816,379 13842,478 13828,2053 2802,1954"/>
            </emma:interpretation>
          </emma:emma>
        </inkml:annotationXML>
        <inkml:traceGroup>
          <inkml:annotationXML>
            <emma:emma xmlns:emma="http://www.w3.org/2003/04/emma" version="1.0">
              <emma:interpretation id="{CA9D6DC0-F74E-4428-BDCD-72AFF95EFD53}" emma:medium="tactile" emma:mode="ink">
                <msink:context xmlns:msink="http://schemas.microsoft.com/ink/2010/main" type="inkWord" rotatedBoundingBox="2816,379 5628,404 5614,1977 2802,19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-835 773 508 0,'-34'-13'188'0,"34"13"-148"0,-10 0-8 0,5-5 116 16,5 5-88-16,0-4 44 15,5 4-60-15,19-4 4 16,10 8-32-16,58-4 28 16,10 0-28-16,49 0-4 15,-5 0-8-15,34 0 12 16,-10 0-8-16,0 0-12 16,-34 4 0-16,-20-4 28 15,-14 0-12-15,-29 0 24 16,-14 0-24-16,-30 0 4 0,-10 0-8 0,-29 0-208 15,1 0 108 1</inkml:trace>
          <inkml:trace contextRef="#ctx0" brushRef="#br0" timeOffset="435.2929">-277 833 268 0,'-9'5'100'0,"9"-5"-76"0,0 12-8 0,0 6 168 15,0 3-104-15,-10 27 64 16,5 8-84-16,-14 13 52 16,4 0-60-16,-14 0 32 15,14-8-48-15,-24-5 52 16,10-9-52-16,-5-3 0 15,5-6-20-15,0-7-4 16,14-5-4-16,1-13-8 16,9 0 4-16,10-13-32 15,9 4 16-15,15-8 4 16,10-1 8-16,15 5-28 16,-1 5 16-16,6-5 4 15,-6 8 8-15,0 1 8 16,-9-1-4-16,5-3-12 15,-15 3 4-15,0-8 20 16,-10 5-8-16,5-10 16 0,-9 5-16 16,-11-4 4-16,6 0-4 0,-5-5-8 15,-1 5 4-15,1-13-312 16,5 12 168-16</inkml:trace>
          <inkml:trace contextRef="#ctx0" brushRef="#br0" timeOffset="-478.2948">-646 695 320 0,'-29'-4'120'0,"29"4"-96"0,-15-5-4 15,10 1 112 1,5 8-76-16,-4-4 16 16,4 0-48-16</inkml:trace>
          <inkml:trace contextRef="#ctx0" brushRef="#br0" timeOffset="-674.0741">44 17 384 0,'-10'-17'140'0,"10"17"-108"0,10 0-8 16,-10 0 84-16,0 0-64 15,0 8 80-15,0 10-72 0,-5 16 72 16,5 9-72-16,-5 18 36 16,5-1-52-16,-5 5-12 15,5-4-12-15,-9-5 8 16,4-4-12-16,-5-9-152 16,5-4 76-16</inkml:trace>
          <inkml:trace contextRef="#ctx0" brushRef="#br0" timeOffset="1335.8303">1254 574 268 0,'-5'-4'100'0,"5"4"-76"0,-5-5-8 0,0 5 132 15,5 5-84-15,-5-5 88 16,5 0-88-16,-9 0 72 15,4 4-76-15,-10 0 76 16,5 1-80-16,-9-5 24 16,9 0-44-16,-4 0 40 15,4 8-44-15,0-8-16 16,10 0-8-16,15 0-20 16,9 5 8-16,20-5-4 15,9 0 0-15,25-5 0 16,0 5 0-16,24-4 0 15,-20 8 0-15,11 5 16 16,-20-9-4-16,-15 9-4 16,-10-5 4-16,-23 0 20 15,-1 5-12-15,-29 0 32 16,-5 4-28-16,-9-5 32 16,-5 9-32-16,-15 14-12 15,5-1-8-15,-15 26 12 16,25 4-4-16,-20 10-20 15,20-1 8-15,-10-5 20 16,19-3-4-16,-9-9 4 16,0-9-4-16,4-9 12 0,6-8-12 15,-6-13 16-15,6 0-16 0,-11-17-12 16,16-5 0-16,-6-25 28 16,5-5-12-16,-4-30-12 15,4 4-4-15,-4-13 4 16,4 18 0-16,-5-5 8 15,6 18-4-15,-6-14 24 16,5 27-16-16,1-5-12 16,9 8-4-16,-15 1 4 15,15 13 0-15,-5-5-28 16,10 14 16-16,0-1-232 16,5 5 132-16,-6 4-376 15,1 8 276-15</inkml:trace>
        </inkml:traceGroup>
        <inkml:traceGroup>
          <inkml:annotationXML>
            <emma:emma xmlns:emma="http://www.w3.org/2003/04/emma" version="1.0">
              <emma:interpretation id="{82CA9366-7149-4F66-B208-BA62C3A08AF9}" emma:medium="tactile" emma:mode="ink">
                <msink:context xmlns:msink="http://schemas.microsoft.com/ink/2010/main" type="inkWord" rotatedBoundingBox="6134,469 8109,487 8099,1633 6124,16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4.0466">2454 95 560 0,'-10'-13'208'0,"10"13"-164"0,10 34-8 0,-10-8 24 15,0 0-40-15,-10 22 36 16,5 3-32-16</inkml:trace>
          <inkml:trace contextRef="#ctx0" brushRef="#br0" timeOffset="2150.1629">3260 665 404 0,'-24'-9'148'0,"24"9"-112"0,-24 13-12 0,-1-4 208 16,6 4-132-16,-20 8 56 15,5 5-92-15,-24 13-12 16,24 4-32-16,-15 5 24 15,5-1-28-15,-4-4-4 16,9 1-8-16,-15-10-4 16,25 1 0-16</inkml:trace>
          <inkml:trace contextRef="#ctx0" brushRef="#br0" timeOffset="1937.4982">2813 565 476 0,'-19'5'176'0,"19"-5"-136"0,0 30-12 15,0-17 164 1,5 4-112-16,-1 9 56 15,11 0-80-15,4 9-16 16,-4-1-24-16,14 9-4 16,-4-4-4-16,9 0 20 15,-10-4-16-15,0-5-56 0,0 0 20 0,-14-8-244 16,-10-5 148-16</inkml:trace>
          <inkml:trace contextRef="#ctx0" brushRef="#br0" timeOffset="2657.8222">4412 488 548 0,'0'-13'204'0,"0"13"-156"0,-20-13-16 0,6 4 36 16,14 9-44-16,-30-4 0 16,11 4-16-16,-15-9-32 15,5 5 12-15,-10-5-76 16,10 5 52-16,-10-9-4 15,5 4 24-15,-10-4 20 16,15 9 0-16,-10-5 68 16,15 5-40-16,0 8-4 15,-1 5-16-15,6 13 8 16,4 8-12-16,-9 9 16 16,5 4-16-16,-6 17 48 15,6 1-28-15,-5 12 4 16,9 14-20-16,-9-10 36 15,9 1-24-15,-4-9 56 16,9-13-44-16,-9-8 44 16,9-9-44-16,0-22 0 15,10 5-24-15,0-14 12 16,10 1-16-16,4-9 32 16,11 0-24-16,9 0 32 15,9 0-32-15,16 0 4 16,-1 9-12-16,0-9 12 15,1 4-12-15,-11-4-144 16,-4 4 72-16,-15-4-244 16,-9 4 168-16,-16-12-372 15,1 4 288-15</inkml:trace>
          <inkml:trace contextRef="#ctx0" brushRef="#br0" timeOffset="2810.4254">3741 859 508 0,'-44'-13'188'0,"44"13"-148"0,-4 4-8 0,-1-4 184 16,10 0-124-16,4 0 52 16,6 0-84-16,24 0-12 15,4 9-28-15,21-18-4 16,4 9-8-16</inkml:trace>
          <inkml:trace contextRef="#ctx0" brushRef="#br0" timeOffset="3080.6035">3955 134 748 0,'-24'-18'276'0,"24"18"-216"0,9-4-16 15,6 4 84 1,-5 0-80-16,24 9 16 16,5-1-40-16,4 1 4 15,16 4-16-15,-11-4 12 16,1 3-16-16,-10-3-72 0,4 0 32 16,-18-9-216-16,-1 8 136 0</inkml:trace>
        </inkml:traceGroup>
        <inkml:traceGroup>
          <inkml:annotationXML>
            <emma:emma xmlns:emma="http://www.w3.org/2003/04/emma" version="1.0">
              <emma:interpretation id="{01DE7345-1C14-4698-B52F-FFAD7E82BC8D}" emma:medium="tactile" emma:mode="ink">
                <msink:context xmlns:msink="http://schemas.microsoft.com/ink/2010/main" type="inkWord" rotatedBoundingBox="8871,1226 9447,1231 9443,1593 8867,15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22.1276">5189 1200 476 0,'-15'0'176'0,"15"0"-136"0,0-4-12 0,0 0 196 15,5 4-128-15,5 0 52 16,0-9-88-16,14 0 8 16,15 9-40-16,14-8-28 15,6 3 0-15,13-3 16 16,1 8-8-16,-5-5-276 15,-9 5 144-15</inkml:trace>
          <inkml:trace contextRef="#ctx0" brushRef="#br0" timeOffset="4581.3951">5218 898 592 0,'-10'-4'220'0,"10"4"-172"15,0-9-12-15,5 5 136 16,5 4-100-16,9-5 60 15,6 5-76-15,14-8 0 16,4 3-32-16,11-3 12 16,4 8-20-16,-5-5 8 15,-4 5-12-15,-10-8-24 16,0 16 4-16,-10-8-188 16,-5 0 104-16,10 0-276 15,-9 0 204-15</inkml:trace>
        </inkml:traceGroup>
        <inkml:traceGroup>
          <inkml:annotationXML>
            <emma:emma xmlns:emma="http://www.w3.org/2003/04/emma" version="1.0">
              <emma:interpretation id="{6C3848CD-594E-4945-AE89-457C87451D88}" emma:medium="tactile" emma:mode="ink">
                <msink:context xmlns:msink="http://schemas.microsoft.com/ink/2010/main" type="inkWord" rotatedBoundingBox="10038,832 12718,856 12707,2043 10028,201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83.0223">7327 453 696 0,'14'0'256'0,"-14"0"-196"0,20 9-20 0,-15-5 4 16,-1 9-32-16</inkml:trace>
          <inkml:trace contextRef="#ctx0" brushRef="#br0" timeOffset="6231.2994">7735 673 540 0,'-25'9'200'0,"25"-9"-156"0,-19 26-12 0,4-9 36 16,6 5-44-16,-11 17 32 16,6-5-28-16,-6 9 0 15,6 1-16-15,-6 7-8 16,11-12 0-16,-1-4-16 15,5-1 8-15,5-8-24 16,10 0 16-16,4-13-136 16,11-4 80-16,-1-13-4 15,5-1 44-15,-5-8 8 16,-4 0 12-16,-6 9 88 16,1-5-48-16,-1 18 132 15,1 0-92-15,0 12 0 16,4-8-44-16,5 9-8 15,5-1-12-15,15-3 12 0,0-5-12 16,-5-13 4-16,5 0-4 0,-10-13-8 16,-5 0 4-16,-5-18-4 15,-5 6 0-15,-9-19 16 16,-5 5-8-16,-10-12-12 16,0 7 0-16,-9 1 4 15,14 13 0-15,0 4-160 16,0 13 88-16</inkml:trace>
          <inkml:trace contextRef="#ctx0" brushRef="#br0" timeOffset="6774.5562">7992 1524 280 0,'0'13'104'0,"0"-13"-84"0,15-8 0 0,4 3 76 16,-9-8-56-16,5-8 28 15,9-1-40-15,10-12 16 16,0 8-24-16,5-22 52 16,-5 9-40-16,14-30 20 15,-9 4-32-15,-5-17 0 16,5 13-12-16,-5 0 28 15,-10 17-20-15,-4 9 48 16,-6 13-36-16,-9 13 28 0,0 12-28 16,-10 23 0-16,0 12-16 0,-4 22 0 15,-1 8-4-15,-9 5-16 16,14-5 4-16,-5-4 20 16,0-8-8-16,10-14-20 15,10-3 4-15,5-18-84 16,9 0 52-16,-5-31-64 15,15 1 60-15,-9-35 12 16,-1 0 20-16,-10-25 4 16,11 3 0-16,-11-3 32 15,1 16-12-15,-10 5 164 16,4 30-100-16,-9-4 120 16,0 17-112-16,0 13 44 15,0 8-72-15,0 27-8 16,0 0-28-16,0 16 4 15,10 6-12-15,-10-1-8 16,5-4 0-16,-5-9-104 16,5-9 56-16</inkml:trace>
          <inkml:trace contextRef="#ctx0" brushRef="#br0" timeOffset="5332.4584">6365 976 612 0,'-25'-9'228'0,"25"9"-180"0,15 9-12 15,-5-9 72 1,9 0-68-16,10 0-8 16,0 0-20-16,5-5-28 15,0 5 8-15</inkml:trace>
          <inkml:trace contextRef="#ctx0" brushRef="#br0" timeOffset="5645.2766">7166 768 332 0,'-5'-8'120'0,"5"8"-92"0,25 0-8 0,-20 4 96 16,4 13-68-16,-9 18 68 15,0 8-64-15,0 35 32 16,0 0-48-16,-9 12 52 16,4 1-52-16,-15-5 44 15,6-17-44-15,-20 9 88 16,5-13-72-16,-20-9 48 15,5-13-60-15,-19-17 8 16,5-9-32-16,-5-29-96 16,14-1 44-16</inkml:trace>
          <inkml:trace contextRef="#ctx0" brushRef="#br0" timeOffset="8663.3065">8838 1269 392 0,'0'-21'148'0,"0"21"-116"0,9-13-8 0,-9 9 100 16,0 8-72-16,0 0 40 15,0 0-52-15,0 5 40 16,0 8-48-16,0 5-8 16,5 0-12-16,-5-5-20 15,10 4 4-15,0-8 12 16,14-4-4-16,-10-9 16 16,11 9-12-16,-1-27 24 15,5 14-20-15,-14-22 12 16,-1 9-12-16,-14-13 0 15,-4 8-4-15,-16-12 4 16,6 3-8-16,-11 1-28 16,11 4 12-16,9 5-548 15,10 3 304-15</inkml:trace>
        </inkml:traceGroup>
        <inkml:traceGroup>
          <inkml:annotationXML>
            <emma:emma xmlns:emma="http://www.w3.org/2003/04/emma" version="1.0">
              <emma:interpretation id="{A3B7CB19-7E6F-4341-BDB6-4364DAC94C3A}" emma:medium="tactile" emma:mode="ink">
                <msink:context xmlns:msink="http://schemas.microsoft.com/ink/2010/main" type="inkWord" rotatedBoundingBox="13233,537 13841,543 13832,1631 13224,1626"/>
              </emma:interpretation>
              <emma:one-of disjunction-type="recognition" id="oneOf4">
                <emma:interpretation id="interp4" emma:lang="" emma:confidence="1">
                  <emma:literal>J</emma:literal>
                </emma:interpretation>
                <emma:interpretation id="interp5" emma:lang="" emma:confidence="0">
                  <emma:literal>j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't</emma:literal>
                </emma:interpretation>
              </emma:one-of>
            </emma:emma>
          </inkml:annotationXML>
          <inkml:trace contextRef="#ctx0" brushRef="#br0" timeOffset="9296.6241">9557 868 820 0,'-10'-26'304'0,"10"26"-236"0,0 0-20 0,0 0 36 16,10 4-56-16,4-8 84 15,15 4-60-15,10-9-16 16,0 5-24-16,10-5-72 16,-1 1 32-16,-4-1-216 15,0 5 132-15</inkml:trace>
          <inkml:trace contextRef="#ctx0" brushRef="#br0" timeOffset="9581.1806">9659 181 892 0,'-10'-13'332'0,"10"13"-260"0,0 0-20 16,5 0 28-1,14 0-56-15,6 0 32 16,9 0-28-16,24 0 0 16,0-4-16-16,0 4 20 15,6 0-20-15,-16 0-20 16,-4 0 0-16,-10-4-128 16,-10 4 76-16,-14-5-428 15,-10 10 272-15</inkml:trace>
          <inkml:trace contextRef="#ctx0" brushRef="#br0" timeOffset="9114.7914">10135 492 676 0,'10'-17'248'0,"-10"17"-192"0,0 8-16 0,-5 1 76 16,5 8-72-16,-10 18 24 15,5 4-36-15,-5 26-4 16,10-1-16-16,-4 27 0 16,4 4-4-16,-5-9-68 15,10-17 32-15,-15 1-84 16,5-19 60-16,-15-12-464 15,1-9 280-15</inkml:trace>
          <inkml:trace contextRef="#ctx0" brushRef="#br0" timeOffset="8890.7692">9625 501 748 0,'0'-26'276'0,"0"26"-216"0,0 0-16 15,0 4-12 1,5 9-28-16,-10 9 52 16,5 8-32-16,0 9-12 0,0 4-4 0,-15 17 0 15,5-8-4-15,-4 22 16 16,-1-14-12-16,1 1 16 15,4-5-16-15,-5-13-4 16,15-9 0-16</inkml:trace>
        </inkml:traceGroup>
      </inkml:traceGroup>
    </inkml:traceGroup>
    <inkml:traceGroup>
      <inkml:annotationXML>
        <emma:emma xmlns:emma="http://www.w3.org/2003/04/emma" version="1.0">
          <emma:interpretation id="{8E7B2ED5-7F4B-4D84-84A4-5697217811F2}" emma:medium="tactile" emma:mode="ink">
            <msink:context xmlns:msink="http://schemas.microsoft.com/ink/2010/main" type="paragraph" rotatedBoundingBox="2920,2795 15246,2315 15377,5689 3051,6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638043-1CFC-49C4-BD14-5FA0223037AB}" emma:medium="tactile" emma:mode="ink">
              <msink:context xmlns:msink="http://schemas.microsoft.com/ink/2010/main" type="line" rotatedBoundingBox="2920,2795 15246,2315 15300,3686 2973,4165"/>
            </emma:interpretation>
          </emma:emma>
        </inkml:annotationXML>
        <inkml:traceGroup>
          <inkml:annotationXML>
            <emma:emma xmlns:emma="http://www.w3.org/2003/04/emma" version="1.0">
              <emma:interpretation id="{A699D5E7-57BC-4DDA-884D-0A8EEFF24AF7}" emma:medium="tactile" emma:mode="ink">
                <msink:context xmlns:msink="http://schemas.microsoft.com/ink/2010/main" type="inkWord" rotatedBoundingBox="2925,2927 3792,2893 3840,4123 2973,415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761.9425">-525 3213 528 0,'-24'13'196'0,"24"-13"-152"0,-10 26-12 16,6-5 116-1,4-4-88-15,-10 22 8 16,0 0-40-16,-9 0 8 16,9 9-20-16,-14-10 64 15,9 1-48-15,-4 0 24 16,4-13-36-16,-4 4 36 15,9-8-32-15,0-5-32 16,10-4 4-16,10-13 16 16,9 4-4-16,25-4 4 0,5-4-4 15,19 4-8 1,0 9 4-16,0-1 4 0,-10 1-4 16,-9 0-4-16,-6-1 4 0,-13 1 12 15,-6 0-8-15,-10-5 84 16,-4 0-48-16,-10-8-4 15,0 4-24-15,0-4-108 16,0-1 48-16</inkml:trace>
          <inkml:trace contextRef="#ctx0" brushRef="#br0" timeOffset="12387.9317">-695 2954 696 0,'-24'13'256'0,"24"-13"-196"0,-10 0-20 16,10 0 56 0,0 8-60-16,25 1 40 0,9 0-44 0,24-9 24 15,15 0-28-15,14-9 0 16,6 9-16-16,-1-9 0 16,-9 5-4-16,4-5 20 15,-14 9-16-15,-15 0 4 16,-14 5-8-16,-20-1-68 15,-9 5 32-15,-25 8-296 16,-4 4 180-16</inkml:trace>
          <inkml:trace contextRef="#ctx0" brushRef="#br0" timeOffset="12102.199">-199 2548 528 0,'0'-18'196'0,"0"14"-152"0,0 0-12 0,0-1 132 15,0 5-96-15,0 0 88 16,0 9-92-16,0 4-16 16,0 9-28-16,-10 12-8 15,20 9-4-15,-10 1-8 16,0-6 4-16,10-3-4 16,-5 0 0-16,4-5-108 15,1-4 60-15,-10 0-456 16,0-5 280-16</inkml:trace>
        </inkml:traceGroup>
        <inkml:traceGroup>
          <inkml:annotationXML>
            <emma:emma xmlns:emma="http://www.w3.org/2003/04/emma" version="1.0">
              <emma:interpretation id="{4D7F04AD-0E3B-42B4-AB7A-7BF266545E99}" emma:medium="tactile" emma:mode="ink">
                <msink:context xmlns:msink="http://schemas.microsoft.com/ink/2010/main" type="inkWord" rotatedBoundingBox="4445,2735 7812,2604 7857,3769 4490,390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415.6847">2930 2876 728 0,'-24'0'268'0,"24"0"-208"0,-30 4-16 0,11 1 108 16,9 8-92-16,-29 4 28 15,10 4-52-15,-24 14-24 16,4 4-4-16,-14 8 16 15,10 1-12-15,-1-1 12 16,1 1-12-16,4-9-88 16,20-9 44-16,10-9-308 15,9 1 188-15</inkml:trace>
          <inkml:trace contextRef="#ctx0" brushRef="#br0" timeOffset="16200.7628">2454 2880 560 0,'-10'-8'208'0,"10"8"-164"0,0-5-8 15,0 1 136 1,10 4-100-16,-5-4 52 16,9 4-76-16,6 0 12 15,4 8-40-15,10 10 36 16,0 3-32-16,5 18 4 15,4 0-16-15,-4 8 12 16,5 5-16-16,-15 0 16 0,0-4-16 0,-4-10 24 16,-6-3-20-16,-9-13 56 15,4-1-36-15,-9-12-128 16,0-5 48-16,0-17-360 16,0 4 224-16</inkml:trace>
          <inkml:trace contextRef="#ctx0" brushRef="#br0" timeOffset="16670.205">3493 2682 664 0,'15'-35'244'0,"-15"35"-188"0,0 4-16 0,0 1 100 16,5 8-84-16,-15 13 60 16,5 4-72-16,-14 13 16 15,4 4-40-15,-19 23 16 16,10-1-20-16,-10 17 8 15,10-8-12-15,-1-5 12 16,6-12-16-16,-1-14 16 16,6-12-16-16,9-14-240 15,10-8 124-15</inkml:trace>
          <inkml:trace contextRef="#ctx0" brushRef="#br0" timeOffset="14595.3414">982 2707 416 0,'-39'-8'152'0,"39"8"-116"0,-34 0-12 16,14 0 252-1,15 4-156-15,-19-4 84 16,14 0-120-16,-4 0 12 0,4 4-56 16,10-4-60-16,10 0 12 15,29-4 8-15,19 0 0 0,25-5 0 16,-1 5 4-16,1-5-4 15,-10 9 0-15,4 0 0 16,-13 5 0-16,-6-1-12 16,-10 5 8-16,-14-5 12 15,-4 4-4-15,-21 1 68 16,1 0-40-16,-15-1 48 16,0 5-44-16,-9-4-12 15,4 4-12-15,-9 0-28 16,9 4 8-16,-10 9 4 15,6 4 4-15,-10 22 0 16,4 4 0-16,-9 22 16 16,10-5-8-16,-15 5 4 15,9-9-4-15,-9-8-16 16,10-14 4-16,0-12 28 16,4-9-12-16,-4-22 24 15,9 0-24-15,-9-25 32 16,5-5-28-16,-15-35 40 15,9 1-32-15,-14-18-4 16,1 9-12-16,-11 0 4 16,0 17-8-16,6-4 16 15,9 17-12-15,9-4-28 16,1 13 8-16,10-1-32 16,4 10 28-16,10-5-128 0,0 9 84 15,24-5-224-15,0 9 160 0</inkml:trace>
          <inkml:trace contextRef="#ctx0" brushRef="#br0" timeOffset="14791.6508">1895 2306 832 0,'-19'0'308'0,"19"0"-240"0,9 21-20 0,-9-3 20 16,5 3-48-16,-10 18 8 16,5 0-16-16,-5 13-208 15,1-9 104-15</inkml:trace>
          <inkml:trace contextRef="#ctx0" brushRef="#br0" timeOffset="17088.5691">3498 2915 832 0,'-34'-9'308'0,"34"9"-240"0,0 0-20 0,5 0 64 15,5 0-72-15,4 0 28 16,6 9-40-16,4-5 16 16,5 0-24-16,5-4-96 15,0 0 40-15</inkml:trace>
          <inkml:trace contextRef="#ctx0" brushRef="#br0" timeOffset="17387.6457">3620 2289 696 0,'-20'-18'256'0,"20"18"-196"0,10-17-20 0,-5 13 100 15,5 4-84-15,14-5 76 16,5 1-76-16,20-5-4 16,9 9-32-16,10 0-4 15,-5 0-8-15,-5 0 36 16,-9 0-20-16,-20 9-164 15,0-9 76-15,-9 9-416 16,-1-1 268-16</inkml:trace>
          <inkml:trace contextRef="#ctx0" brushRef="#br0" timeOffset="16908.1477">4052 2492 780 0,'-19'25'288'0,"19"-25"-224"0,-25 78-20 16,16-39 68 0,4-4-72-16,-10 25 0 15,10-4-24-15,-4 26 8 16,4 0-16-16,-5 9 4 15,10-9-4-15,-10-9-40 0,1-8 16 16,-11-17-128-16,1-9 84 0,-10-13-488 16,4-5 304-16</inkml:trace>
        </inkml:traceGroup>
        <inkml:traceGroup>
          <inkml:annotationXML>
            <emma:emma xmlns:emma="http://www.w3.org/2003/04/emma" version="1.0">
              <emma:interpretation id="{E9CF1B29-091D-4758-8F87-0B38482CEC70}" emma:medium="tactile" emma:mode="ink">
                <msink:context xmlns:msink="http://schemas.microsoft.com/ink/2010/main" type="inkWord" rotatedBoundingBox="8480,3229 8919,3212 8932,3522 8492,353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900.5362">4810 3062 684 0,'-15'8'252'0,"15"-8"-192"0,10 13-20 0,-5-8 100 16,5-1-84-16,4-4 24 15,11 4-48-15,9-4 4 16,0 0-20-16,-10 0 8 16,10 0-12-16,-10 0-8 15,0 0 0-15,-14 4 4 16,15 1-4-16,-16-1-72 15,1 5 36-15,-5-1-136 16,0 1 92-16,0-9-420 16,4 4 272-16</inkml:trace>
          <inkml:trace contextRef="#ctx0" brushRef="#br0" timeOffset="20661.3246">4902 2850 592 0,'-9'-4'220'0,"9"4"-172"0,9-5-12 0,-9 1 144 16,0 8-104-16,0-4 40 16,10 5-68-16,-5-5 0 15,19 4-32-15,5-4 8 16,0 0-12-16,5 0 20 15,5 0-20-15,0 0-4 16,0 0-4-16,-5 0-120 16,-10 4 64-16,-14 1-244 15,0 12 168-15</inkml:trace>
        </inkml:traceGroup>
        <inkml:traceGroup>
          <inkml:annotationXML>
            <emma:emma xmlns:emma="http://www.w3.org/2003/04/emma" version="1.0">
              <emma:interpretation id="{770FA882-B564-49F9-AB86-3F5B4FDE76E7}" emma:medium="tactile" emma:mode="ink">
                <msink:context xmlns:msink="http://schemas.microsoft.com/ink/2010/main" type="inkWord" rotatedBoundingBox="9733,2909 11856,2826 11895,3818 9772,390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740.2711">6311 2837 540 0,'-5'-9'200'0,"5"9"-156"0,0-4-12 0,5 4 116 15,-5 4-88-15,5 9 64 16,0 5-72-16,5 29-4 16,14 9-28-16,-19 31 16 15,5-10-24-15,-20-3 24 16,10-1-24-16,-24-8 56 16,-1-13-36-16,-23-9 28 15,9-4-32-15,-10-22-60 16,15 5 16-16,-5-31-324 15,15 9 188-15</inkml:trace>
          <inkml:trace contextRef="#ctx0" brushRef="#br0" timeOffset="21862.6822">6253 2543 840 0,'5'-26'312'0,"-5"26"-244"0,0-4-16 16,0 4-20-16,5 9-28 15</inkml:trace>
          <inkml:trace contextRef="#ctx0" brushRef="#br0" timeOffset="22355.786">6744 2768 600 0,'-15'4'224'0,"15"-4"-176"0,-5 9-12 0,0 0 88 16,5-1-76-16,-19 5 68 15,14 4-64-15,-19 14 16 16,14-5-40-16,-9 8-16 16,14 5-8-16,-10 0 12 15,10 0-8-15,5-9 16 16,10 0-16-16,5-17 4 15,9 0-4-15,10-22-8 16,0-4 4-16,19-12-16 16,-4-1 8-16,-10-13-24 15,0 17 16-15,-10-4 12 16,-5 5 4-16,-19 8 24 16,10 13-16-16,-20 13 24 15,0 8-24-15,-5 10 24 16,5 7-24-16,15 1-32 15,5-4 12-15,9-22 36 0,5 4-16 16,5-17 36-16,5-9-32 0,-5-21 20 16,-5 9-20-16,-10-14 28 15,-4 9-28-15,-10-8 4 16,0 8-12-16,-10-9 4 16,5 9-8-16,-10-4-56 15,5 13 28-15,5-1-216 16,10 10 128-16</inkml:trace>
          <inkml:trace contextRef="#ctx0" brushRef="#br0" timeOffset="22748.429">7584 2863 912 0,'-19'-9'340'0,"19"9"-264"0,0-4-24 0,5 0 28 16,9 8-56-16,15-4 8 15,5 0-20-15,15 0 20 16,-1 4-20-16,6-4-268 15,-1 9 140-15</inkml:trace>
          <inkml:trace contextRef="#ctx0" brushRef="#br0" timeOffset="22580.909">7866 2574 600 0,'19'-35'224'0,"-19"35"-176"0,15-30-12 0,-15 17 132 16,0 4-100-16,-5 5 80 15,0 4-88-15,-24 17-12 16,5 5-32-16,-25 17 16 16,10 8-20-16,-9 9 4 15,14 0-8-15,0 5 4 16,9-5-8-16,16 5-4 16,9-10 4-16,9 1 20 15,6-4-12-15</inkml:trace>
          <inkml:trace contextRef="#ctx0" brushRef="#br0" timeOffset="23000.9772">8094 2941 780 0,'-19'4'288'0,"19"-4"-224"0,-10 39-20 0,0-13 68 15,10 0-72-15,-9 13 36 16,9-1-44-16,0 6-8 15,9-1-16-15,1-13 20 16,10-4-16-16,-1-22 32 16,5 1-28-16,-4-23-4 15,4 5-8-15,-14-21 28 16,-1 4-16-16,-18-14 32 16,4 10-32-16,-10-5-12 15,1 13-8-15,-6 0 20 16,11 9-8-16,4 0-72 15,5 8 32-15,19-8-348 16,10 8 208-16</inkml:trace>
        </inkml:traceGroup>
        <inkml:traceGroup>
          <inkml:annotationXML>
            <emma:emma xmlns:emma="http://www.w3.org/2003/04/emma" version="1.0">
              <emma:interpretation id="{A850FA69-390E-460A-A686-1873BBBC0A56}" emma:medium="tactile" emma:mode="ink">
                <msink:context xmlns:msink="http://schemas.microsoft.com/ink/2010/main" type="inkWord" rotatedBoundingBox="12450,2436 13789,2384 13832,3499 12493,355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423.9194">9270 2418 852 0,'0'-60'316'0,"0"60"-248"0,-10-35-16 0,5 22 92 15,1 13-88-15,-16-17 4 16,6 17-36-16,-11-9-24 16,6 9-4-16,-10 0-48 15,4 9 24-15,-9-9-48 16,10 9 44-16,-10-1 0 16,10 1 16-16,-5 4 4 15,-1-5 4-15,11 23 16 16,4-5-4-16,-4 21 24 15,9 1-16-15,-4 16 32 16,9-3-28-16,-10 8 4 16,6-4-12-16,-1 4 4 15,10-9-8-15,-10 1 24 16,5-9-16-16,-9-5 56 16,14-8-36-16,0-9 4 15,0-8-24-15,0-14-8 16,0 1 0-16,14-13-16 15,-4 4 8-15,14-5-4 16,1 5 0-16,9 0-100 16,0 9 60-16,-10-9-172 15,25 4 120-15,-15-4-408 0,4 0 280 0</inkml:trace>
          <inkml:trace contextRef="#ctx0" brushRef="#br0" timeOffset="23575.0398">8818 2932 880 0,'-14'-13'328'0,"14"13"-256"0,14-9-16 0,-4 5 20 15,0 4-52-15,28-8 16 16,-4-1-24-16,35-8-112 16,-11 8 48-16</inkml:trace>
          <inkml:trace contextRef="#ctx0" brushRef="#br0" timeOffset="23774.0692">9032 2047 852 0,'10'-5'316'0,"-10"5"-248"0,58-4-16 16,-24 0 4-1,0 8-40-15,15 0 4 16,-1 1-12-16,6 3-84 16,-6 10 40-16</inkml:trace>
          <inkml:trace contextRef="#ctx0" brushRef="#br0" timeOffset="23968.0849">9775 2707 716 0,'-34'-8'264'0,"34"8"-204"0,49 8-16 0,-15-8-16 16,0 9-24-16,24-9-4 15,5 9 4-15</inkml:trace>
          <inkml:trace contextRef="#ctx0" brushRef="#br0" timeOffset="24157.5722">10115 2505 704 0,'-34'4'264'0,"34"-4"-208"0,-19 73-12 0,-1-38 116 15,11 4-96-15,-11 12 44 16,6 1-64-16,-11 13 20 16,6 0-36-16,4 4-16 15,6-9-8-15</inkml:trace>
        </inkml:traceGroup>
        <inkml:traceGroup>
          <inkml:annotationXML>
            <emma:emma xmlns:emma="http://www.w3.org/2003/04/emma" version="1.0">
              <emma:interpretation id="{76512DD8-A7D7-4A07-A7CA-76863B0C725F}" emma:medium="tactile" emma:mode="ink">
                <msink:context xmlns:msink="http://schemas.microsoft.com/ink/2010/main" type="inkWord" rotatedBoundingBox="14475,2466 15251,2436 15299,3673 14523,3703"/>
              </emma:interpretation>
              <emma:one-of disjunction-type="recognition" id="oneOf10">
                <emma:interpretation id="interp14" emma:lang="" emma:confidence="0">
                  <emma:literal>F</emma:literal>
                </emma:interpretation>
                <emma:interpretation id="interp15" emma:lang="" emma:confidence="0">
                  <emma:literal>5</emma:literal>
                </emma:interpretation>
                <emma:interpretation id="interp16" emma:lang="" emma:confidence="0">
                  <emma:literal>j</emma:literal>
                </emma:interpretation>
                <emma:interpretation id="interp17" emma:lang="" emma:confidence="0">
                  <emma:literal>7</emma:literal>
                </emma:interpretation>
                <emma:interpretation id="interp18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4647.7861">10839 2435 1028 0,'63'-13'380'0,"-63"13"-296"0,83-8-20 0,-39-1 8 16,-1 5-52-16,35-9 36 16,0 4-32-16,9-4-40 15,-4 5 8-15,-15-5-148 16,-15 8 84-16,-19-8-152 15,-19 5 124-15,-30-5-72 16,-4 4 100-16,-20 1 12 16,5 3 36-16,-5 1 24 15,10 8 4-15,0 5 40 16,10 8-20-16,-1 18 64 16,6 4-48-16,-6 30 52 15,6-5-52-15,-16 14 8 16,11 0-32-16,-15 13 20 15,10-5-24-15,-6 9 84 16,6-17-52-16,0-1 56 16,9-16-56-16,1-14-20 15,-1-12-16-15,5-9 24 16,6-9-16-16,-6-4 108 0,10-4-68 16,-20-9 48-16,6-9-64 0,-20-12 16 15,10-5-36-15,-10-18 8 16,9 6-16-16,-4-23-164 15,5 14 80-15</inkml:trace>
          <inkml:trace contextRef="#ctx0" brushRef="#br0" timeOffset="24882.85">11004 2107 808 0,'-14'-4'300'0,"14"4"-232"0,19-4-20 0,-4-1 168 16,-1 5-128-16,16-4 60 16,4 0-84-16,24-5 16 15,5 5-48-15,10-5-8 16,-5 5-16-16,-15-1-32 15,-4 5 12-15,-25-4-136 16,-4 8 80-16</inkml:trace>
        </inkml:traceGroup>
      </inkml:traceGroup>
      <inkml:traceGroup>
        <inkml:annotationXML>
          <emma:emma xmlns:emma="http://www.w3.org/2003/04/emma" version="1.0">
            <emma:interpretation id="{E0360C1F-C8FE-4873-A4EF-9746A5EC0ED3}" emma:medium="tactile" emma:mode="ink">
              <msink:context xmlns:msink="http://schemas.microsoft.com/ink/2010/main" type="line" rotatedBoundingBox="5498,4604 9474,3961 9711,5429 5736,6072"/>
            </emma:interpretation>
          </emma:emma>
        </inkml:annotationXML>
        <inkml:traceGroup>
          <inkml:annotationXML>
            <emma:emma xmlns:emma="http://www.w3.org/2003/04/emma" version="1.0">
              <emma:interpretation id="{FAB19326-8513-44E3-B839-122E99AC6D8E}" emma:medium="tactile" emma:mode="ink">
                <msink:context xmlns:msink="http://schemas.microsoft.com/ink/2010/main" type="inkWord" rotatedBoundingBox="5498,4604 7987,4201 8225,5670 5736,6072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6580.5535">3542 4366 728 0,'0'-22'268'0,"0"22"-208"0,15-13-16 0,-6 9 80 16,1 4-76-16,5-9 16 16,-6 5-40-16,-4-5 12 15,5 5-20-15,-20-5 20 16,10 5-24-16,-14 0-32 16,-6 4 12-16,-19 4-16 15,-4 0 12-15,-16-4-8 16,6 5 8-16,-6-1 52 15,16 5-20-15,4-1-20 16,5 5 0-16,10 9 0 0,4 4 0 16,6 21 24-16,4 5-12 15,-5 17 4-15,15-4-8 0,-24 4-16 16,14-8 4-16,-14-5 64 16,0-5-32-16,-1-7 16 15,-4-5-28-15,5-9 8 16,9 0-12-16,1-8 12 15,-1-1-16-15,10-8-20 16,10 4 4-16,10-8-4 16,4 4 4-16,20-9 8 15,5 5 0-15,14 0 16 16,0-1-8-16,-4-8-116 16,-6 9 56-16</inkml:trace>
          <inkml:trace contextRef="#ctx0" brushRef="#br0" timeOffset="56798.4869">2901 4945 788 0,'-25'-13'292'0,"25"13"-228"0,10 8-16 16,0-8 80-1,-5 0-80-15,24-4 52 16,-5 4-60-16,34-9-12 16,6 1-16-16,8-10-20 0,1 10 4 0,-5-5-192 15,-9 4 108-15</inkml:trace>
          <inkml:trace contextRef="#ctx0" brushRef="#br0" timeOffset="57081.5705">3037 4228 664 0,'-25'-9'244'0,"25"9"-188"0,5-13-16 0,-5 9 172 16,10 8-124-16,5-8 88 15,9 4-104-15,0-5 32 16,5 5-60-16,15-4-16 16,0 4-16-16,9-4 24 15,-4 4-20-15,-1-5-120 16,-4 1 56-16,5-5-556 16,-10 9 336-16</inkml:trace>
          <inkml:trace contextRef="#ctx0" brushRef="#br0" timeOffset="57652.6825">4106 4867 904 0,'-25'8'332'0,"25"-8"-256"0,25 5-24 0,-1-1 64 15,5 5-76-15,10-9-28 16,0 4-8-16,9-4-340 16,1 4 184-16</inkml:trace>
          <inkml:trace contextRef="#ctx0" brushRef="#br0" timeOffset="57263.5681">3897 3878 944 0,'0'0'352'0,"0"0"-276"0,4 26-20 0,1-5 84 15,0 1-88-15,-5 17-4 16,5 0-28-16,-15 8-104 15,10-4 48-15,-19 9-340 16,4-9 208-16</inkml:trace>
          <inkml:trace contextRef="#ctx0" brushRef="#br0" timeOffset="57504.2997">4276 4564 912 0,'-10'-25'340'0,"10"25"-264"0,34 0-24 15,-20 0-16 1,1 0-32-16,4 0-36 15,1 4 16-15,4 5-584 16,0 8 328-16</inkml:trace>
          <inkml:trace contextRef="#ctx0" brushRef="#br0" timeOffset="54439.0447">1982 4659 416 0,'-4'-21'152'16,"4"21"-116"-16,4-17-12 0,-4 8 172 16,0 5-112-16,0-9 44 15,10 4-76-15,-10-4 40 16,5 9-52-16,-5-5-12 15,5 9-16-15,-5 13 44 16,0 4-32-16,-5 18 16 16,5 8-24-16,-15 5 0 15,11-1-8-15,-6-4 12 16,0 0-12-16,0-8 16 16,10-5-16-16,-14-8 4 15,14-1-4-15,-5-8-8 16,5 0 4-16,5-13 12 0,9 5-8 0,-4-23 4 15,10 5-4-15,4-17-52 16,0 0 28-16,0-22-40 16,1 9 32-16,9-17 12 15,-5 12 8-15,-10-4-8 16,6 18 8-16,-6-5-16 16,0 22 12-16,-4-5 12 15,4 13 0-15,1 1 24 16,-10 16-16-16,-1 5 32 15,1 13-28-15,-10 13 40 16,5 9-32-16,-5-1-4 16,-5 5-12-16,-14 4 28 15,-1 0-20-15,6 22-4 16,-11-9-8-16,1 22-4 16,0-1 0-16,-1-3 32 15,1-1-16-15,0-13 4 16,14-12-12-16,-4-14-16 15,4 1 4-15,5-18 12 16,10-13-4-16,5 1 16 16,-1-5-12-16,1-9-28 15,0 0 8-15,4-12-100 16,1-1 60-16,-5-4-224 16,4 4 156-16</inkml:trace>
          <inkml:trace contextRef="#ctx0" brushRef="#br0" timeOffset="56120.4907">2629 5027 496 0,'0'-5'184'0,"0"5"-140"0,9 0-16 0,-9-4 84 16,0 4-68-16,0-4 16 15,0 4-36-15,0-5 40 16,0 1-36-16,-9 0 40 16,4 4-40-16,-5-5 20 15,-9 10-28-15,-6-1 16 16,11 5-20-16,-25 8 20 16,10 9-24-16,-5 4 76 15,9 0-52-15,1 9-4 16,14 0-20-16,10-4-36 15,10-14 12-15,14-4 24 0,6-12-8 0,4-10-16 16,4-3 4 0,1-18-4-16,-5 9 4 0,-9-5 8 15,-1 0 0-15,-19 1 32 16,0 4-16-16,-15-5-12 16,0 9-8-16,-9 0 20 15,-1 9-8-15,1-5-100 16,9 9 48-16,20-9-560 15,9 9 328-15</inkml:trace>
        </inkml:traceGroup>
        <inkml:traceGroup>
          <inkml:annotationXML>
            <emma:emma xmlns:emma="http://www.w3.org/2003/04/emma" version="1.0">
              <emma:interpretation id="{B765B0F2-0AC6-4460-A499-B9DAAE817880}" emma:medium="tactile" emma:mode="ink">
                <msink:context xmlns:msink="http://schemas.microsoft.com/ink/2010/main" type="inkWord" rotatedBoundingBox="8689,4474 9535,4338 9697,5344 8852,5481"/>
              </emma:interpretation>
              <emma:one-of disjunction-type="recognition" id="oneOf12">
                <emma:interpretation id="interp20" emma:lang="" emma:confidence="1">
                  <emma:literal>E</emma:literal>
                </emma:interpretation>
                <emma:interpretation id="interp21" emma:lang="" emma:confidence="0">
                  <emma:literal>%</emma:literal>
                </emma:interpretation>
                <emma:interpretation id="interp22" emma:lang="" emma:confidence="0">
                  <emma:literal>F</emma:literal>
                </emma:interpretation>
                <emma:interpretation id="interp23" emma:lang="" emma:confidence="0">
                  <emma:literal>{</emma:literal>
                </emma:interpretation>
                <emma:interpretation id="interp24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58646.1992">5160 4806 976 0,'-24'-4'360'0,"24"4"-280"0,-15-4-20 0,5-1 160 16,10 10-132-16,10-10-60 16,0 1-24-16,4-5 8 15,20 5-8-15,10-9 8 16,5 0-4-16,14-4-140 15,-5 4 76-15,-5-4-236 16,-4 4 164-16,-10-5-436 16,-10 5 316-16</inkml:trace>
          <inkml:trace contextRef="#ctx0" brushRef="#br0" timeOffset="58418.2172">5864 4297 560 0,'5'-5'208'0,"-5"5"-164"0,15-8-8 0,-10 3 188 16,-1 5-128-16,-4-4 68 15,0 0-96-15,-9-5-4 16,-1 9-40-16,-19-8-12 15,5 8-8-15,-25-5 56 16,10 5-32-16,-19-4 52 16,4 8-48-16,-9-4 28 15,10 5-32-15,-1-5 44 16,15 4-40-16,1-4-8 16,8 8-12-16,6 1-28 15,5 4 8-15,4 4-12 16,5 1 8-16,-9 25 16 15,9 4 0-15,-9 18 8 16,9 0-8-16,-4 4-12 16,4-9 4-16,-14-3 20 15,14-6-8-15,-5-7-4 16,15-10 0-16,-9-8 4 0,9 0-4 16,0-9-4-16,4 1 4 0,16-10 4 15,9 5-4-15,10-9-12 16,5 5 4-16,9 0 28 15,-4-1-12-15,-1 1 24 16,-4 0-24-16,-10-5-64 16,-5 0 24-16,-10-4-156 15,1 5 104-15</inkml:trace>
          <inkml:trace contextRef="#ctx0" brushRef="#br0" timeOffset="58958.1149">5247 4115 528 0,'-19'-26'196'0,"19"26"-152"0,-10-13-12 0,10 5 272 16,0 8-172-16,-5-9 96 15,5 9-132-15,5-8 8 16,15 8-64-16,18-5 12 16,11 5-32-16,24-4 28 15,5 8-32-15,-1-4 12 16,-4 5-16-16,-14-1 20 16,-11 5-20-16,-9-1-32 15,-10 1 12-15</inkml:trace>
        </inkml:traceGroup>
      </inkml:traceGroup>
    </inkml:traceGroup>
    <inkml:traceGroup>
      <inkml:annotationXML>
        <emma:emma xmlns:emma="http://www.w3.org/2003/04/emma" version="1.0">
          <emma:interpretation id="{6951DAC7-6C2D-4156-A71E-B50E04CCD9AD}" emma:medium="tactile" emma:mode="ink">
            <msink:context xmlns:msink="http://schemas.microsoft.com/ink/2010/main" type="paragraph" rotatedBoundingBox="3595,6345 14148,6184 14177,8050 3623,8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0141E3-46BA-44FC-8687-B6F8ACF8DBC4}" emma:medium="tactile" emma:mode="ink">
              <msink:context xmlns:msink="http://schemas.microsoft.com/ink/2010/main" type="line" rotatedBoundingBox="3595,6345 14148,6184 14177,8050 3623,8211"/>
            </emma:interpretation>
          </emma:emma>
        </inkml:annotationXML>
        <inkml:traceGroup>
          <inkml:annotationXML>
            <emma:emma xmlns:emma="http://www.w3.org/2003/04/emma" version="1.0">
              <emma:interpretation id="{5F80A418-DEC4-4184-B695-567971297578}" emma:medium="tactile" emma:mode="ink">
                <msink:context xmlns:msink="http://schemas.microsoft.com/ink/2010/main" type="inkWord" rotatedBoundingBox="3595,6345 4970,6324 4999,8190 3623,8211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4544.9414">1186 6473 808 0,'-30'-17'300'0,"30"17"-232"0,-24 4-20 15,10 1 160 1,4 3-124-16,-14 5 8 16,9 5-52-16,0 3-56 15,6 5 8-15,9-4 8 16,5-1 4-16,4-8 16 16,16 0-12-16,-6-13 4 0,5-4-4 0,-9-9-16 15,4 4 4-15,-14-8-24 16,15 8 16-16,-20-12 32 15,5 16-12-15,-15-12-52 16,0 0 20-16,-5 8-104 16,6 5 72-16,-6 4-352 15,10 4 224-15</inkml:trace>
          <inkml:trace contextRef="#ctx0" brushRef="#br0" timeOffset="64256.4941">637 6162 416 0,'0'-43'152'0,"5"13"-116"0,-1-22-12 0,-4 31 188 16,5 3-120-16,-5-3 96 16,5 3-108-16,-5 5-36 15,0 13-28-15,-5 31 56 16,5 12-40-16,-14 30 16 16,-1 5-32-16,-14 8 28 15,5-8-28-15,-6-5-4 16,11-12-8-16,0-14 28 15,4-8-16-15,10-26 20 16,5 0-20-16,10-30 8 16,4 4-12-16,11-26-68 15,4 5 28-15,0-31-48 16,0 4 40-16,0-25-8 0,1 13 28 0,-6-5-8 16,5 22 12-1,-5 17 52-15,-4 13-20 0,-6 22 88 16,1 17-60-16,-10 25 20 15,0 19-36-15,-15 16 32 16,0 5-36-16,-14 12 20 16,4-3-28-16,-9 12 28 15,5-4-32-15,-5 0 4 16,0-9-12-16,4-16 12 16,20-14-12-16,-4-17-28 15,-1-5 8-15,10-8 12 16,10 0 4-16,-1-13-36 15,11 0 16-15,9-13-364 16,0-4 208-16</inkml:trace>
          <inkml:trace contextRef="#ctx0" brushRef="#br0" timeOffset="65413.7885">-48 7061 664 0,'-15'-9'244'0,"15"9"-188"0,-10 0-16 0,1 0 172 16,18 0-124-16,-4 0 16 16,5 0-60-16,24 0 4 15,14 0-28-15,45-4 0 16,4 4-12-16,29-5 12 16,1 5-12-16,18-13-4 15,-13 13 0-15,8-4 4 16,-23 8-4-16,-25-8 24 15,-19 4-16-15,-14-4 68 16,-25 4-48-16,-10-5-20 16,-14 5-12-16,-20-4-272 15,-5 4 144-15</inkml:trace>
          <inkml:trace contextRef="#ctx0" brushRef="#br0" timeOffset="65804.0098">462 7242 832 0,'-29'22'308'0,"29"-22"-240"0,-34 56-20 16,14-17 36-1,10-1-56-15,-14 19 40 0,5 12-36 16,-10-13 60-16,4-4-52 0,-4-9 72 15,10-9-64-15,-1-8 20 16,11-4-40-16,4-9-16 16,10 0-8-16,24-13 12 15,5 0-8-15,19-5-20 16,10 5 4-16,-4 0 20 16,-6 5-4-16,-4-1-20 15,-11 0 4-15,-4 1 20 16,-4 3-4-16,-16 1 40 15,1-9-24-15,-10 0 32 16,0 0-32-16,-10 0-40 16,0 0 8-16,-5 0-200 15,5 0 112-15,0-9-292 16,5-4 216-16</inkml:trace>
        </inkml:traceGroup>
        <inkml:traceGroup>
          <inkml:annotationXML>
            <emma:emma xmlns:emma="http://www.w3.org/2003/04/emma" version="1.0">
              <emma:interpretation id="{9F54C437-9A9E-49BA-B690-96C24F1AB9D5}" emma:medium="tactile" emma:mode="ink">
                <msink:context xmlns:msink="http://schemas.microsoft.com/ink/2010/main" type="inkWord" rotatedBoundingBox="5426,6559 8279,6515 8297,7696 5444,7740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7154.8875">1905 6642 800 0,'-44'-9'296'0,"29"13"-232"0,6-4-16 0,9 0 72 16,9 0-76-16,6-4-28 15,4 4-12-15,6-4-4 16,14 4 0-16,14-5 0 15,-14 5 0-15,9-4-20 16,-4 4 12-16,5-4 4 16,-1 8 4-16,-14-4 0 15,0 4 0-15,-9 1 96 16,-11 8-52-16,-14 0 88 16,-5 4-76-16,-14 17 0 15,4 5-36-15,-19 22-12 16,10 4-4-16,-5 4-24 15,9-5 12-15,-4 1 32 16,5-9-16-16,-6-4 8 16,6-9-8-16,-5-8 36 15,9-9-20-15,-9-13 76 16,4 0-56-16,-9-18 68 16,0-3-64-16,-5-14 0 15,10 1-28-15,-5-14-20 16,9 5-4-16,-4-13-4 15,9 8 0-15,-4-12 24 16,14 12-8-16,-9-8-48 0,4 13 24 0,-5-1-236 16,10 10 140-16</inkml:trace>
          <inkml:trace contextRef="#ctx0" brushRef="#br0" timeOffset="67367.8496">2624 6253 1060 0,'0'4'392'0,"0"-4"-304"0,0 26-28 0,0-8 16 15,-10-1-56-15,-5 13 0 16,6 0-12-16,-16 5-192 15,11-1 100-15</inkml:trace>
          <inkml:trace contextRef="#ctx0" brushRef="#br0" timeOffset="67849.8957">3129 6806 892 0,'-39'17'332'0,"39"-17"-260"0,-58 69-20 16,29-34 168-1,4 4-132-15,-18-1 52 16,9 10-80-16,-15-1-4 16,10-8-32-16,0-8-108 15,10-6 40-15,10-12-296 16,9 0 184-16</inkml:trace>
          <inkml:trace contextRef="#ctx0" brushRef="#br0" timeOffset="67654.7026">2745 6858 892 0,'10'0'332'0,"-10"0"-260"0,29 21-20 0,-14-4 28 15,-1 5-56-15,10 8 8 16,1-4-20-16,14 13-8 15,0-9 0-15,9 1 20 16,-4-6-12-16,0-3-20 16,-10-5 0-16</inkml:trace>
          <inkml:trace contextRef="#ctx0" brushRef="#br0" timeOffset="68282.5679">4198 6547 1016 0,'29'-13'376'0,"-29"13"-292"0,0-5-20 0,-10 1 84 16,1 4-92-16,-25-4 4 15,4 4-36-15,-38 4-24 16,15 5-4-16,-20-1-24 16,15 1 16-16,-5 0-12 15,14 4 12-15,5 0 0 16,15 0 4-16,0-1-12 16,10 1 12-16,-1 9-24 15,6 4 20-15,-1 17 32 16,5 9-12-16,-4 13 16 15,9-5-12-15,-10 5-8 16,6-9 0-16,-6-8 12 16,5-5-8-16,-4-9 40 15,4-8-24-15,-5-4 12 16,11-1-20-16,4-3-36 16,4-1 12-16,11-4 28 15,9 0-12-15,5-4 16 16,5 3-12-16,10-3 20 15,0 0-20-15,9-5-108 16,-4 5 48-16,-1-9-244 16,-4 0 164-16,-15-5-412 0,-4 1 304 15</inkml:trace>
          <inkml:trace contextRef="#ctx0" brushRef="#br0" timeOffset="68450.506">3576 7009 1016 0,'0'-5'376'0,"0"5"-292"0,5 0-20 0,0 0 52 16,9 9-76-16,6-9 8 15,9 0-28-15,15-4 24 16,4-1-28-16,15-3-120 16,-4-1 56-16</inkml:trace>
          <inkml:trace contextRef="#ctx0" brushRef="#br0" timeOffset="68737.0846">3654 6318 756 0,'-25'-17'280'0,"25"17"-216"0,-9-5-20 15,4-3 172 1,10 16-128-16,0-8 16 16,-1 0-60-16,6-8 12 15,10 12-28-15,23-8 0 16,6 4-16-16,9-5-104 0,0 1 48 0</inkml:trace>
          <inkml:trace contextRef="#ctx0" brushRef="#br0" timeOffset="68958.6745">4582 6145 880 0,'-5'-17'328'0,"5"17"-256"0,0 13-16 0,0-5 144 15,5 10-120-15,-5 8 28 16,5 8-64-16,-15 5-8 16,10 0-24-16,-5 4-396 15,-5-4 212-15</inkml:trace>
        </inkml:traceGroup>
        <inkml:traceGroup>
          <inkml:annotationXML>
            <emma:emma xmlns:emma="http://www.w3.org/2003/04/emma" version="1.0">
              <emma:interpretation id="{84219516-86E3-4D8A-B3FB-D8E671BA8F67}" emma:medium="tactile" emma:mode="ink">
                <msink:context xmlns:msink="http://schemas.microsoft.com/ink/2010/main" type="inkWord" rotatedBoundingBox="8911,6965 9110,6962 9117,7391 8917,7394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0685.9818">5281 6590 932 0,'-39'-13'348'0,"39"17"-272"0,5 1-20 0,-5-5 32 16,20 0-60-16,4-5 24 15,10 5-32-15,10 0-192 16,4 9 88-16</inkml:trace>
          <inkml:trace contextRef="#ctx0" brushRef="#br0" timeOffset="70821.1765">5257 6961 852 0,'-34'5'316'0,"34"-5"-248"0,15 17-16 0,-6-8 104 16,16-1-96-16,18-4 8 16,11-4-40-16</inkml:trace>
        </inkml:traceGroup>
        <inkml:traceGroup>
          <inkml:annotationXML>
            <emma:emma xmlns:emma="http://www.w3.org/2003/04/emma" version="1.0">
              <emma:interpretation id="{D31C9B95-0DF6-4817-B4BF-89C6484BB08B}" emma:medium="tactile" emma:mode="ink">
                <msink:context xmlns:msink="http://schemas.microsoft.com/ink/2010/main" type="inkWord" rotatedBoundingBox="9881,6715 12659,6673 12680,8045 9902,8087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0988.4693">6195 6823 880 0,'39'0'328'0,"-39"0"-256"0,53 4-16 0,-24-4-60 31,0 0-8-31,15-4-496 0,0 4 276 0</inkml:trace>
          <inkml:trace contextRef="#ctx0" brushRef="#br0" timeOffset="71224.4826">7059 6663 652 0,'-9'-13'244'0,"9"13"-192"0,0-4-12 0,-5 8 100 15,5 5-84-15,-10 21-20 16,5 9-24-16,-14 34-4 15,14-3-4-15,-10 20-4 16,-4 1 4-16,-5 13-4 16,4-5 0-16,-14 5 104 15,5-14-56-15,-10-12 104 16,-4-22-88-16,-6-17 16 16,10-13-48-16,-10-35-92 15,11-8 32-15,-1-43-300 16,10-5 184-16</inkml:trace>
          <inkml:trace contextRef="#ctx0" brushRef="#br0" timeOffset="71334.778">7118 6318 956 0,'24'-5'352'0,"-24"5"-272"0,15 5-24 15</inkml:trace>
          <inkml:trace contextRef="#ctx0" brushRef="#br0" timeOffset="71780.4795">7506 6473 852 0,'-34'13'316'0,"34"-13"-248"0,-38 43-16 0,28-12-28 15,0 3-24-15,-4 22 16 16,4 0-8-16,-5 9-20 16,6-4 4-16,4-9 4 15,10-9 4-15,-5-9 24 16,9-3-12-16,6-19-64 16,9 1 24-16,0-21-40 15,-4-1 36-15,-1-21 20 16,6 4 8-16,-11-9 56 15,6 10-28-15,-16 7 148 16,6 10-96-16,0 16 20 16,-5 10-56-16,14 12 28 15,1 4-40-15,18 1-4 16,-4-5-16-16,15-8 28 16,9-1-20-16,-9-16 40 15,4-1-32-15,-19-21 56 16,-4 4-44-16,-6-22 12 0,-10 1-32 15,-4-27-8-15,-10 9-4 0,-14-8-104 16,9 17 56-16,0 4-220 16,5 13 148-16</inkml:trace>
          <inkml:trace contextRef="#ctx0" brushRef="#br0" timeOffset="73372.5729">7915 7670 652 0,'-20'4'244'0,"20"-4"-192"0,0 0-12 0,0-4 136 31,5 4-104-31,0-18 32 0,5 5-60 0,4-26 0 16,10 5-28-16,6-27-16 15,-1 5-4-15,14-13 20 16,6 9-8-16,19-35-20 15,-15 13 4-15,11-44 4 16,4 18 4-16,-10-4 24 16,-24 21-12-16,5 9 48 15,-10 22-32-15,-5 8 12 16,-4 22-24-16,-11 4 20 16,-4 13-24-16,-14 9 12 15,4 12-12-15,-20 23-24 16,1 3 4-16,-10 31 4 15,5 4 4-15,-5 9-12 16,10-5 8-16,4-12 4 16,10-14 0-16,10-8 24 15,0-9-12-15,20-17 32 16,4-4-28-16,15-26-32 16,-5-5 8-16,15-30-16 15,-10 5 12-15,-5-27-20 16,-5 14 20-16,-5-5 24 15,0 17-8-15,-4 5 72 16,-11 17-44-16,1 5 4 16,0 12-20-16,-10 13 32 0,0 14-24 0,-10 29-12 15,5 9-8-15,-9 18 48 16,4-1-28-16,-5-4 8 16,11-4-20-16,-11-13-60 15,15-5 24-15,0-12-244 16,5-5 148-16,0-13-320 15,4 1 248-15</inkml:trace>
          <inkml:trace contextRef="#ctx0" brushRef="#br0" timeOffset="73627.0136">8818 7026 808 0,'5'-9'300'0,"-5"9"-232"0,-5 5-20 0,0-1 160 16,0 9-124-16,-4 4 52 15,-1 9-76-15,-5 0-4 16,11 0-32-16,-1-4-40 15,10-1 8-15,4-8 28 16,6 0-12-16,14-13-44 16,5 0 20-16,5-13-52 15,0 5 40-15,-15-10 32 16,-4 10 0-16,-25-14 36 16,0 5-24-16,-15-9-4 15,1 9-8-15,-5-1-4 16,9 5 0-16,5 0-168 15,5 9 92-15,35-13-728 16,8 4 444-16</inkml:trace>
        </inkml:traceGroup>
        <inkml:traceGroup>
          <inkml:annotationXML>
            <emma:emma xmlns:emma="http://www.w3.org/2003/04/emma" version="1.0">
              <emma:interpretation id="{E7434FB7-828E-4441-96EE-91937E6E0D64}" emma:medium="tactile" emma:mode="ink">
                <msink:context xmlns:msink="http://schemas.microsoft.com/ink/2010/main" type="inkWord" rotatedBoundingBox="13185,6215 14148,6200 14166,7314 13202,7328"/>
              </emma:interpretation>
              <emma:one-of disjunction-type="recognition" id="oneOf17">
                <emma:interpretation id="interp29" emma:lang="" emma:confidence="1">
                  <emma:literal>Mott</emma:literal>
                </emma:interpretation>
                <emma:interpretation id="interp30" emma:lang="" emma:confidence="0">
                  <emma:literal>Mo TT</emma:literal>
                </emma:interpretation>
                <emma:interpretation id="interp31" emma:lang="" emma:confidence="0">
                  <emma:literal>Mo FT</emma:literal>
                </emma:interpretation>
                <emma:interpretation id="interp32" emma:lang="" emma:confidence="0">
                  <emma:literal>Mo t</emma:literal>
                </emma:interpretation>
                <emma:interpretation id="interp33" emma:lang="" emma:confidence="0">
                  <emma:literal>Mo VT</emma:literal>
                </emma:interpretation>
              </emma:one-of>
            </emma:emma>
          </inkml:annotationXML>
          <inkml:trace contextRef="#ctx0" brushRef="#br0" timeOffset="74186.5006">9503 6599 964 0,'5'0'360'0,"-5"0"-280"0,29 4-24 0,-4-4-4 16,4 4-40-16,24 0 32 15,5 1-28-15,15-1-320 16,-5 0 160-16</inkml:trace>
          <inkml:trace contextRef="#ctx0" brushRef="#br0" timeOffset="73826.5435">9581 6370 964 0,'-19'-9'360'0,"19"9"-280"0,-5 30-24 0,0-8-40 16,10-1-20-16,-5 27 28 16,0 4-12-16,0 21 12 15,0 1-12-15,0-1 28 16,0-4-24-16,0-4-112 16,0-22 52-16</inkml:trace>
          <inkml:trace contextRef="#ctx0" brushRef="#br0" timeOffset="74442.8781">9639 5933 1120 0,'-5'-17'416'0,"5"17"-324"0,68-21-24 16,-4 8-12-1,4 4-44-15,29-8 4 16,0 8-8-16,5-4 36 16,-15 9-20-16,-4-1-24 15,-15-3 0-15,-19 4-88 16,-15 4 48-16,-30 0-116 0,-4 4 88 0</inkml:trace>
          <inkml:trace contextRef="#ctx0" brushRef="#br0" timeOffset="74021.0597">10305 6288 892 0,'10'17'332'0,"-10"-17"-260"0,-20 65-20 15,6-31 72 1,9 5-80-16,-15 30 0 15,1 9-28-15,-10 17-224 16,9-4 116-16,-4-9-432 16,9-9 292-16</inkml:trace>
        </inkml:traceGroup>
      </inkml:traceGroup>
    </inkml:traceGroup>
    <inkml:traceGroup>
      <inkml:annotationXML>
        <emma:emma xmlns:emma="http://www.w3.org/2003/04/emma" version="1.0">
          <emma:interpretation id="{6C9B5622-B697-4EBF-977F-867DC27523B5}" emma:medium="tactile" emma:mode="ink">
            <msink:context xmlns:msink="http://schemas.microsoft.com/ink/2010/main" type="paragraph" rotatedBoundingBox="3491,8695 16921,8406 16952,9842 3522,10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A169F7-C136-4B22-82D7-5B1814F85218}" emma:medium="tactile" emma:mode="ink">
              <msink:context xmlns:msink="http://schemas.microsoft.com/ink/2010/main" type="line" rotatedBoundingBox="3491,8695 16921,8406 16952,9842 3522,10131"/>
            </emma:interpretation>
          </emma:emma>
        </inkml:annotationXML>
        <inkml:traceGroup>
          <inkml:annotationXML>
            <emma:emma xmlns:emma="http://www.w3.org/2003/04/emma" version="1.0">
              <emma:interpretation id="{F91F5056-846D-4115-AFB5-13F8AF36F015}" emma:medium="tactile" emma:mode="ink">
                <msink:context xmlns:msink="http://schemas.microsoft.com/ink/2010/main" type="inkWord" rotatedBoundingBox="3493,8772 4348,8753 4374,9971 3519,9989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5910.6227">-165 8935 904 0,'-24'-9'332'15,"24"9"-256"-15,0 0-24 0,5-4 64 16,4 4-76-16,11-9 16 16,14 5-32-16,29-9-4 15,10 0-12-15,34 0 12 16,-5 4-12-16,0 1-4 15,-10 8 0-15,-14-5-92 16,-10 10 48-16,-20 3-144 16,-9 5 104-16,-29 5-428 15,-5 8 280-15</inkml:trace>
          <inkml:trace contextRef="#ctx0" brushRef="#br0" timeOffset="75672.23">515 8391 860 0,'-14'-22'320'0,"14"31"-248"0,-10 8-20 0,0 0-12 31,5 5-32-31,-9 17-28 0,4 4 8 0,-5-4-4 16,11 0 8-16,-1 0-132 15,5-1 72-15</inkml:trace>
          <inkml:trace contextRef="#ctx0" brushRef="#br0" timeOffset="76178.3845">0 9047 664 0,'-19'4'244'0,"19"-4"-188"0,-10 35-16 0,0-9 100 16,10 0-84-16,-9 21 60 16,-1 1-72-16,0 4-4 15,-4-5-24-15,-1 5 60 16,10-5-44-16,-9-3 68 16,9-1-60-16,-5-17 44 15,10 4-48-15,-5-21 8 16,10 8-28-16,0-26 0 15,5 9-8-15,14-8-8 16,5 8 4-16,20-9-4 16,-1 13 0-16,20 1-168 15,0 3 92-15,5-8-236 16,0 0 180-16</inkml:trace>
        </inkml:traceGroup>
        <inkml:traceGroup>
          <inkml:annotationXML>
            <emma:emma xmlns:emma="http://www.w3.org/2003/04/emma" version="1.0">
              <emma:interpretation id="{3629AB8E-95BF-4EA9-A0B0-52B5D5916145}" emma:medium="tactile" emma:mode="ink">
                <msink:context xmlns:msink="http://schemas.microsoft.com/ink/2010/main" type="inkWord" rotatedBoundingBox="4984,8781 7651,8723 7674,9783 5007,9841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80881.1819">3207 9198 832 0,'-44'-21'308'0,"44"21"-240"16,-10 4-20-16,15-4 116 15,5 4-100-15,19 1 8 16,5-5-44-16,24 0 28 15,1 8-32-15,4-12-68 16,-5 4 24-16</inkml:trace>
          <inkml:trace contextRef="#ctx0" brushRef="#br0" timeOffset="80505.361">3348 8706 488 0,'-15'-22'180'0,"15"22"-140"0,5-4-12 0,-5 0 240 16,0 8-152-16,0 5 80 16,0 8-120-16,-10 30 28 15,5 14-60-15,-14 25 28 16,4 9-40-16,-4-13 8 16,9-4-24-16,-4-17 8 15,4-10-12-15,0-12 44 16,0 0-28-16,10-17-24 15,-4-5-4-15,13-17-336 16,6 0 184-16</inkml:trace>
          <inkml:trace contextRef="#ctx0" brushRef="#br0" timeOffset="81122.5428">3450 8486 932 0,'-34'-31'348'0,"34"31"-272"0,0 9-20 0,9-18 48 16,6 9-68-16,14 0 40 16,5-8-44-16,20-1-44 15,4 1 4-15,24 3-148 16,1 5 84-16,9 13-620 15,-4 0 384-15</inkml:trace>
          <inkml:trace contextRef="#ctx0" brushRef="#br0" timeOffset="80700.1537">3867 8654 904 0,'-19'22'332'0,"19"-22"-256"0,-29 65-24 0,14-14 52 16,1 5-68-16,-6 27 32 16,11 3-40-16,-6 0-36 15,10-8 4-15,-5-13-36 16,6-13 24-16,-1-14-92 16,-5-3 60-16</inkml:trace>
          <inkml:trace contextRef="#ctx0" brushRef="#br0" timeOffset="76694.0737">1375 8594 944 0,'-10'-5'352'0,"10"5"-276"0,5 5-20 0,0-5-12 31,5 4-36-31,19 0 24 0,10 1-20 0,29-5 4 16,10 4-8-16,9 0 4 15,1 1-8-15,-16-1 8 16,-8 0-8-16,-21 1-20 16,1 3 8-16,-25 1 56 15,1 4-24-15,-20 4 44 16,-5 0-40-16,-24 31 20 15,0 8-28-15,-15 26 8 16,10 4-16-16,-10 5-32 16,15-9 8-16,-5-17-4 15,10-18 8-15,-5-8 88 16,14-8-48-16,-9-14 96 16,4 0-72-16,-9-21 52 15,5-5-64-15,-15-30 16 16,5 0-40-16,-5-38 0 15,10-5-12-15,-10-9 12 16,10 13-12-16,-5 5-28 16,10 21 8-16,-1 4-84 15,11 18 56-15,-1 4-248 16,10 9 160-16,5 4-184 16,0 9 180-16</inkml:trace>
          <inkml:trace contextRef="#ctx0" brushRef="#br0" timeOffset="77300.0063">2240 8373 964 0,'-10'0'360'0,"10"0"-280"0,-14 22-24 0,4-5 40 15,10 1-64-15,-10 7 4 16,5 6-20-16,-14-1-232 16,14 5 120-16</inkml:trace>
          <inkml:trace contextRef="#ctx0" brushRef="#br0" timeOffset="80009.2607">2886 8943 904 0,'-19'22'332'0,"19"-22"-256"0,-25 74-24 0,6-31 96 15,4-4-92-15,-28 12 40 16,4-3-56-16,-24-9-4 16,9 4-24-16,-14-9 36 15,15-3-24-15,-6-1-12 16,16-13-8-16,9-8-208 15,19-1 112-15,20-16-384 16,10 4 264-16</inkml:trace>
          <inkml:trace contextRef="#ctx0" brushRef="#br0" timeOffset="79803.9614">2527 9125 704 0,'-15'-17'264'0,"15"17"-208"15,-5-35-12-15,0 18 160 16,10 8-120-16,-5-4 52 16,10 5-76-16,0 12-28 15,9 13-20-15,5 18 24 16,5 4-20-16,5 12 4 15,0-7-12-15,0-1 20 16,0 0-16-16,0-13 24 16,-4-4-24-16,-6-9-48 15,0 1 20-15,-4-18-244 0,-6 0 144 0</inkml:trace>
        </inkml:traceGroup>
        <inkml:traceGroup>
          <inkml:annotationXML>
            <emma:emma xmlns:emma="http://www.w3.org/2003/04/emma" version="1.0">
              <emma:interpretation id="{024D1206-998A-440C-BDDD-D347086B4D76}" emma:medium="tactile" emma:mode="ink">
                <msink:context xmlns:msink="http://schemas.microsoft.com/ink/2010/main" type="inkWord" rotatedBoundingBox="8476,9143 8819,9136 8828,9518 8485,9526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1841.2348">4791 9138 976 0,'14'0'360'0,"-14"0"-280"0,68-13-20 0,-39 4-8 16,5 9-40-16,10-8-48 16,-5-1 20-16,10 0-332 15,-6 9 192-15</inkml:trace>
          <inkml:trace contextRef="#ctx0" brushRef="#br0" timeOffset="81678.0105">4888 8792 1008 0,'-10'-8'372'0,"10"8"-288"0,24-5-24 15,-14 1 88 1,9 4-92-16,11-9 24 16,-6 5-48-16,10-5-4 15,0 9-16-15,0-4-272 16,5 4 144-16</inkml:trace>
        </inkml:traceGroup>
        <inkml:traceGroup>
          <inkml:annotationXML>
            <emma:emma xmlns:emma="http://www.w3.org/2003/04/emma" version="1.0">
              <emma:interpretation id="{F09DF1D6-1C25-46D6-A781-8AEC5715BC8C}" emma:medium="tactile" emma:mode="ink">
                <msink:context xmlns:msink="http://schemas.microsoft.com/ink/2010/main" type="inkWord" rotatedBoundingBox="9656,8581 10953,8553 10981,9866 9685,9894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82724.7404">6578 8736 436 0,'-19'-13'160'0,"19"13"-124"0,-24-13-8 0,14 9 228 16,5 4-144-16,-9 4 72 15,9 9-112-15,-5 35 20 16,10 8-52-16,-5 35-24 16,5-1-8-16,-14 1 16 15,4-5-12-15,-14-12 24 16,-10-9-24-16,-30-5 32 16,6-13-28-16,-34-8-56 15,33-8 16-15,-23-27-296 16,24-8 176-16</inkml:trace>
          <inkml:trace contextRef="#ctx0" brushRef="#br0" timeOffset="82862.5924">6399 8265 932 0,'39'-82'348'0,"-39"82"-272"0,24 22-20 15,-19-5-84 1,4 9 4-16,-4 4-456 0,5 5 264 15</inkml:trace>
          <inkml:trace contextRef="#ctx0" brushRef="#br0" timeOffset="83321.7507">6666 8671 852 0,'-10'13'316'0,"10"-13"-248"0,-14 39-16 0,4-13 32 16,5 4-56-16,-10 14 32 15,11 3-32-15,-1 1-28 16,5-5 0-16,0-9 16 16,9-3-8-16,1-18 16 15,10-5-16-15,4-16-48 16,0-5 24-16,5-13-24 16,5 4 24-16,-4-8 0 15,-6 4 8-15,-5 4-12 16,-4 9 12-16,-10 13 84 15,0 13-44-15,-1 13 52 16,1 9-48-16,15 8 16 16,4 4-32-16,15-8 16 15,-5 5-20-15,14-23 36 16,-4-4-28-16,5-21 40 16,-10 0-36-16,-5-26 20 15,0-5-28-15,-10-17 28 16,-5 9-32-16,-14-13 4 15,-5 8-12-15,0-4 4 0,0 18-8 16,-5-1-92-16,0 14 52 16,5 4-252-16,5 12 160 0</inkml:trace>
        </inkml:traceGroup>
        <inkml:traceGroup>
          <inkml:annotationXML>
            <emma:emma xmlns:emma="http://www.w3.org/2003/04/emma" version="1.0">
              <emma:interpretation id="{1DF84AC2-FE7C-4F30-8508-2D32C3FA1F75}" emma:medium="tactile" emma:mode="ink">
                <msink:context xmlns:msink="http://schemas.microsoft.com/ink/2010/main" type="inkWord" rotatedBoundingBox="11740,8518 15508,8436 15538,9872 11771,9953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86627.8296">8060 8745 996 0,'0'0'368'0,"0"0"-284"0,20 8-24 0,-15-8 36 15,14 0-64-15,20 0 24 16,5 9-36-16,19-5-80 16,5 9 32-16,14 0-248 15,-14 5 156-15,-14-5-248 16,-1 0 208-16,-14-5-72 15,-15 5 136-15,-4-9 128 16,-6 1-16-16,-14 3 252 16,-9-8-152-16,-6 9 164 15,5 13-164-15,-14 4 84 16,10 12-116-16,-11 6 16 16,6 3-60-16,4 1-4 15,15-1-24-15,10-12 0 16,5-1-4-16,9-12 36 15,0-1-20-15,0-21-4 16,-4 0-12-16,-1-8-24 16,-4-5 8-16,-15-22 4 0,0 5 4 15,-24-9-12-15,4-8 8 0,-14 8 12 16,0 9-4-16,5 4-12 16,0 13 4-16,24 4-180 15,10 9 96-15</inkml:trace>
          <inkml:trace contextRef="#ctx0" brushRef="#br0" timeOffset="86622.815">8532 8611 600 0,'0'-13'224'16,"0"13"-176"-16,-15-17-12 0,5 8 88 15,1 5-76-15,-21-5 52 16,-4 9-60-16,-14 0 24 16,-6 9-36-16,6 4 88 15,-1 8-64-15,5 5 48 16,15 4-60-16,-5 14 32 15,25-1-40-15,-1 9 0 16,20-5-20-16,-1 1 36 16,16-9-24-16,13-9-92 0,6-9 36 0,5-8-388 15,-6-4 236-15</inkml:trace>
          <inkml:trace contextRef="#ctx0" brushRef="#br0" timeOffset="86633.8452">9178 8602 808 0,'0'-21'300'0,"0"21"-232"0,0 4-20 0,-10 5 52 16,10 4-64-16,-15 17 76 15,6 9-64-15,-25 30 44 16,5 9-52-16,-5 8-4 16,0-4-20-16,4-13-4 15,16-8-4-15,-1-27 92 16,5-8-56-16,10-30-36 15,10-9-8-15,10-43-56 16,9-1 28-16,15-25-64 16,4 13 52-16,1-8-36 15,9 12 44-15,-9 4-16 0,-6 14 28 16,-4 12 72-16,-5 14-28 16,-10 16 44-16,1 14-36 0,-25 21 36 15,0 9-40-15,-15 43 4 16,1 9-20-16,-20 17 28 15,0-5-24-15,-15-3 4 16,10-22-12-16,-9-5 56 16,14-13-36-16,0-8-80 15,9-4 24-15,11-14-88 16,9-12 64-16,10-13-96 16,4 8 84-16,21-34-260 15,8 17 180-15</inkml:trace>
          <inkml:trace contextRef="#ctx0" brushRef="#br0" timeOffset="86637.855">9547 9241 976 0,'-34'35'360'0,"34"-35"-280"0,-49 48-20 16,35-31 80-1,4 4-88-15,0 10 8 16,10-5-40-16,10-14 60 15,5 6-48-15,9-10-12 16,0-8-12-16,5-17-80 16,1 0 40-16,-11-5-56 15,0 1 48-15,-19-14-60 16,0 9 60-16,-9-4-60 0,-11 8 56 16</inkml:trace>
          <inkml:trace contextRef="#ctx0" brushRef="#br0" timeOffset="87138.6093">10650 8486 676 0,'44'-26'248'0,"-20"17"-192"0,0 5-16 0,-24 0 40 15,0 8-52-15,-24-4 16 16,14 4-28-16,-38 0-44 15,-1 9 16-15,-19-8-24 16,19 3 20-16,-19-3 72 16,29-1-32-16,-9-4 56 15,14 4-48-15,-10 1 36 16,20 3-36-16,0 10 0 16,-1 3-20-16,-4 18 28 15,15 0-24-15,-11 17 4 16,11 5-12-16,-6 12 28 15,1 5-20-15,-6-9 40 16,6-9-32-16,0-12 48 16,-6-5-40-16,6-13 48 15,4-13-48-15,1-4-8 16,9-4-12-16,15 0-36 16,14-1 12-16,10-8-12 15,10 0 12-15,4-4 8 0,1 8 4 0,4-12-116 16,1 8 64-16,-1 0-180 15,-4 0 128-15,-10-9-400 16,4 9 280-16</inkml:trace>
          <inkml:trace contextRef="#ctx0" brushRef="#br0" timeOffset="87278.6619">10145 8866 788 0,'-34'-43'292'0,"34"43"-228"0,24-18-16 0,-5 18 80 15,1 0-80-15,9 0 24 16,0 0-40-16,15 5-4 16,-5-1-16-16</inkml:trace>
          <inkml:trace contextRef="#ctx0" brushRef="#br0" timeOffset="87504.241">10203 8097 852 0,'-15'-13'316'0,"15"13"-248"0,15 13-16 16,-5-13 68-1,4 4-76-15,15 1-8 0,0 3-24 16,15-3-44-16,5 3 16 0,19 5-524 15,-5 5 300-15</inkml:trace>
          <inkml:trace contextRef="#ctx0" brushRef="#br0" timeOffset="87671.9892">11092 8123 872 0,'-34'22'324'0,"34"-22"-252"0,-10 77-20 0,-4-29-28 16,14-1-24-16,-10 18-20 15,0-4 12-15</inkml:trace>
          <inkml:trace contextRef="#ctx0" brushRef="#br0" timeOffset="87879.4149">11277 8818 1040 0,'19'-13'384'0,"-19"13"-300"0,107-21-20 0,-54 16 16 16,-4 5-56-16,19-4 0 15,-10 8-16-15</inkml:trace>
          <inkml:trace contextRef="#ctx0" brushRef="#br0" timeOffset="89452.5557">11544 8810 424 0,'5'0'156'0,"-5"0"-120"0,9-5-8 0,-9 1 184 16,5 4-120-16,0-4 96 16,10 4-108-16,-6-5 68 15,6 10-84-15,-1-5 20 16,6 0-48-16,4 0 12 16,5 4-28-16,0-4-8 15,1 0-8-15,-6 0 20 16,0 0-12-16,-9-4-4 15,-1 4-4-15,-14-9-112 16,0 9 60-16</inkml:trace>
          <inkml:trace contextRef="#ctx0" brushRef="#br0" timeOffset="88076.4382">11723 8676 728 0,'-14'8'268'0,"14"-8"-208"0,-10 44-16 0,5-10 96 16,0 9-84-16,-4 26 48 15,-1 5-60-15,-5 4-8 16,1-9-20-16,4-5-80 16,5-16 32-16</inkml:trace>
        </inkml:traceGroup>
        <inkml:traceGroup>
          <inkml:annotationXML>
            <emma:emma xmlns:emma="http://www.w3.org/2003/04/emma" version="1.0">
              <emma:interpretation id="{D3D7114E-CF47-4564-8910-78D7D5C4CD5D}" emma:medium="tactile" emma:mode="ink">
                <msink:context xmlns:msink="http://schemas.microsoft.com/ink/2010/main" type="inkWord" rotatedBoundingBox="16058,8560 16924,8542 16949,9682 16082,970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8520.6193">12885 8585 560 0,'-25'26'208'0,"25"-26"-164"0,5 69-8 0,0-21 156 16,0 12-112-16,5 26 36 16,-1 1-68-16,-4-5 68 15,0-9-64-15,-15-17 88 16,6-8-80-16,-31-18 52 16,6 0-68-16,-24-17 16 15,9 0-40-15,-19-17 8 16,14 0-16-16,-9-18 12 15,14 0-16-15,-4-16-40 16,14 7 20-16,5-20-376 16,9 3 212-16</inkml:trace>
          <inkml:trace contextRef="#ctx0" brushRef="#br0" timeOffset="88300.5351">12588 8546 996 0,'10'-47'368'0,"-10"47"-284"0,73 8-24 15,-29-8 20 1,-1 9-56-16,25-9 8 15,0 9-20-15,10-5-8 0,-10 5 0 16,-5-9-104-16,-9 4 56 0,-15-4-156 16,-5 0 112-16,-25 0-268 15,-9 4 200-15</inkml:trace>
          <inkml:trace contextRef="#ctx0" brushRef="#br0" timeOffset="88903.1364">12632 8231 996 0,'24'-13'368'0,"-24"13"-284"0,88-26-24 0,-35 13 56 16,5 9-76-16,15-5 8 15,-5 5-28-15,-9 0 48 16,-11 4-36-16,-9 0-156 15,-5 4 64-15</inkml:trace>
        </inkml:traceGroup>
      </inkml:traceGroup>
    </inkml:traceGroup>
    <inkml:traceGroup>
      <inkml:annotationXML>
        <emma:emma xmlns:emma="http://www.w3.org/2003/04/emma" version="1.0">
          <emma:interpretation id="{52B30FF7-8DB9-4021-9D8F-8CBCB4164662}" emma:medium="tactile" emma:mode="ink">
            <msink:context xmlns:msink="http://schemas.microsoft.com/ink/2010/main" type="paragraph" rotatedBoundingBox="4148,10629 14262,10856 14215,12961 4101,12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789FD4-0949-47BE-9093-1698B06C440C}" emma:medium="tactile" emma:mode="ink">
              <msink:context xmlns:msink="http://schemas.microsoft.com/ink/2010/main" type="line" rotatedBoundingBox="4148,10629 14262,10856 14215,12961 4101,12733"/>
            </emma:interpretation>
          </emma:emma>
        </inkml:annotationXML>
        <inkml:traceGroup>
          <inkml:annotationXML>
            <emma:emma xmlns:emma="http://www.w3.org/2003/04/emma" version="1.0">
              <emma:interpretation id="{2BB77EFC-94BF-4230-95A6-902B7FC469D0}" emma:medium="tactile" emma:mode="ink">
                <msink:context xmlns:msink="http://schemas.microsoft.com/ink/2010/main" type="inkWord" rotatedBoundingBox="4143,10861 8200,10952 8171,12246 4114,12155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03323.9784">2201 11219 800 0,'-34'0'296'0,"34"0"-232"0,-34 31-16 0,10-10 124 15,9 5-104-15,-29 13 68 16,6 4-76-16,-35 0-16 16,14-4-28-16,-18 4 16 15,18-12-20-15,-4-1-56 16,29-4 20-16,0-13-172 16,20-5 104-16</inkml:trace>
          <inkml:trace contextRef="#ctx0" brushRef="#br0" timeOffset="103192.6378">1895 11150 756 0,'-15'-8'280'0,"15"8"-216"0,0 51-20 15,0-25 84 1,5 5-80-16,5 7 44 16,14 1-56-16,-4 0 16 15,4-4-32-15,5-1 8 16,0-3-16-16,-4-6-8 15,-1-3 0-15,-10-9-208 16,11-4 112-16,-1-5-440 16,-5 0 300-16</inkml:trace>
          <inkml:trace contextRef="#ctx0" brushRef="#br0" timeOffset="103758.3572">3357 10995 956 0,'20'-22'352'0,"-20"22"-272"0,-15-17-24 16,-4 4 16-1,-6 9-52-15,-18-9 8 16,-6 4-16-16,-14 0-16 15,5 5 0-15,-20 4-16 16,20 4 12-16,-5 5 4 16,19 0 4-16,-15 4 24 15,21 4-12-15,-11 9 32 16,10 8-28-16,10 23 12 16,5-1-16-16,-1 13 12 0,6 0-16 0,4-4 4 15,6-5-4-15,-16-8 4 16,16-5-8-16,-16-8 24 15,11-4-16-15,-10-5 24 16,-1-4-24-16,6-4 24 16,4-5-24-16,6-4-48 15,4 4 20-15,19-4 12 16,11 4 4-16,23 1 20 16,10-1-12-16,10-4 24 15,-9 4-20-15,4-8-108 16,-5 4 48-16,-4-9-216 15,-6 0 144-15,-23-4-384 16,-1 9 284-16</inkml:trace>
          <inkml:trace contextRef="#ctx0" brushRef="#br0" timeOffset="103924.6211">2449 11517 756 0,'-58'-26'280'0,"58"26"-216"0,9-4-20 16,6 0 120-1,9 8-100-15,20-4 52 16,4 4-68-16,11-4 12 16,14 5-40-16,9-10 8 15,1 1-16-15,9-5-96 16,-9 9 48-16</inkml:trace>
          <inkml:trace contextRef="#ctx0" brushRef="#br0" timeOffset="104136.6302">2828 10680 1112 0,'-15'-18'412'0,"15"18"-320"0,0 5-28 0,10-5 20 15,0 4-60-15,4-4-12 16,11 0-4-16,18 0 16 15,6 4-12-15,14-4-284 16,5 5 144-16</inkml:trace>
          <inkml:trace contextRef="#ctx0" brushRef="#br0" timeOffset="104331.5874">3693 10554 924 0,'-10'-8'340'0,"10"8"-260"0,-10 17-28 16,-4-4 96-1,14 9-92-15,-20 8-12 16,20 4-28-16,-14 1-40 16,4-1 12-16,-5 1-408 15,6-5 228-15</inkml:trace>
          <inkml:trace contextRef="#ctx0" brushRef="#br0" timeOffset="102691.4456">481 11090 624 0,'-19'-22'228'0,"14"18"-176"0,0-5-16 0,0 5 124 0,0 0-96 15,0-5 72-15,5 5-80 16,0-1 24-16,0 1-48 16,0 4-8-16,15 0-16 0,0 0 20 15,4 4-16-15,5 1-4 16,5-5-4-16,5-5 12 16,20 1-8-16,19-5-4 15,9 5 0-15,-9 4 12 31,10 0-8-31,-10 0-20 16,-5 4 4-16,-15 1 12 16,-9-1 0-16,-15 5-12 15,0-1 4-15,-24 5 28 0,5 5-12 0,-20 7 4 16,5 10-8-16,-19 13 20 16,0 3-16-16,-20 5-20 15,20 1 0-15,-25-6-4 16,5 1 4-16,-4-4 8 15,-11-1 0-15,6-8 8 16,14-4-4-16,0-5 40 16,5-8-20-16,10-10 56 0,0-7-44 15,4-10 36-15,6-12-40 16,4-4 16-16,-5-10-28 16,11-12 28-16,-1-17-32 15,-5-14 32-15,-10-8-32 0,6 0 40 16,-6 9-32-16,1 12-12 15,4 10-8-15,1 7-4 16,-1 14 0-16,6 4-28 16,-1 5 16-16,5 8-144 15,5 0 84-15,10 8-224 16,9 5 168-16</inkml:trace>
          <inkml:trace contextRef="#ctx0" brushRef="#br0" timeOffset="102888.6757">1448 10641 904 0,'-24'-26'332'0,"24"26"-256"0,-5 17-24 0,0 0 0 16,5 5-40-1,-10 8 40-15,1 5-28 0,-1 4-24 16,5 4 0-16,0 4-28 15,-5-4 16-15,10 9-224 16,-4-4 128-16</inkml:trace>
          <inkml:trace contextRef="#ctx0" brushRef="#br0" timeOffset="105679.4231">3906 11539 892 0,'-24'-4'332'0,"39"12"-260"0,4-3-20 0,5-1 72 16,15 5-80-16,5-5 44 16,14-4-52-16,5 9 0 15,-4-18-24-15,-1 9-112 0,10 0 52 16,5 0-448-16,9 0 276 0</inkml:trace>
          <inkml:trace contextRef="#ctx0" brushRef="#br0" timeOffset="105502.9253">4057 11362 580 0,'-24'-39'216'0,"29"39"-168"0,4-4-12 16,6 8 56-16,-5-4-56 15,24 4 76-15,-10 1-64 16,0-5 8-16,10 8-32 15,0 5 4-15,5-4-16 0,-15 0-208 0,-4-1 104 16</inkml:trace>
        </inkml:traceGroup>
        <inkml:traceGroup>
          <inkml:annotationXML>
            <emma:emma xmlns:emma="http://www.w3.org/2003/04/emma" version="1.0">
              <emma:interpretation id="{90D31318-162D-4F9F-8236-E896C8DA50B3}" emma:medium="tactile" emma:mode="ink">
                <msink:context xmlns:msink="http://schemas.microsoft.com/ink/2010/main" type="inkWord" rotatedBoundingBox="8687,11099 12291,11180 12252,12916 8648,12835">
                  <msink:destinationLink direction="with" ref="{31766A79-1AAA-4A0F-B7F9-C578A96653B5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5831.1827">4975 11522 996 0,'15'0'368'0,"-15"0"-284"0,24 4-24 16,-14-13 0 0,4 9-44-16,6-4-144 15,4 4 64-15</inkml:trace>
          <inkml:trace contextRef="#ctx0" brushRef="#br0" timeOffset="106069.5451">5728 11435 780 0,'-19'13'288'0,"19"-13"-224"0,-24 39-20 0,9-9 100 16,15 1-88-16,-24 42 48 15,14 5-60-15,-14 25 20 16,-1-3-36-16,-14-10 8 15,15-16-20-15,-34-14 36 16,14-8-28-16,-19-17 40 16,5-5-36-16,-10-21-4 15,9-9-16-15,-4-31-84 16,10-3 40-16,14-53-532 16,5 5 312-16</inkml:trace>
          <inkml:trace contextRef="#ctx0" brushRef="#br0" timeOffset="106192.6175">5811 10775 1048 0,'14'8'388'0,"-14"-8"-300"0,0 13-28 16,-9-4-416 0,9-1 180-16</inkml:trace>
          <inkml:trace contextRef="#ctx0" brushRef="#br0" timeOffset="107195.2731">6059 11552 808 0,'-34'-4'300'0,"34"4"-232"0,-10-5-20 16,5 1 196-1,10 8-144-15,5-8 72 16,-1 0-100-16,40-5-24 16,-1 9-28-16,35-9-16 0,0 5 0 0,58-5 12 15,9 5-8-15,25-9 16 16,-10 0-16-16,15 0-40 16,-20 5 20-16,-4-1-8 15,-25 5 12-15,-39-5 8 16,-9 5 0-16,-39-5-12 15,-15 5 8-15,-44-9-192 16,5 8 108-16,-38-3-520 16,-1 8 340-16</inkml:trace>
          <inkml:trace contextRef="#ctx0" brushRef="#br0" timeOffset="108607.0604">6608 11928 548 0,'-10'-31'204'0,"10"31"-156"0,-5-26-16 15,-5 14 36 1,1 7-44-16,-6-8 44 15,-4 5-40-15,-20 8 100 16,5 8-72-16,-15 18 72 16,5 4-72-16,-14 14 100 15,10-1-84-15,-1 13 24 0,25-4-56 16,14-18 20-16,10 5-32 0,19-9 16 31,11 1-24-31,23-10-52 0,-4 1 16 0,14-9-332 16,-5-5 192-16</inkml:trace>
          <inkml:trace contextRef="#ctx0" brushRef="#br0" timeOffset="106760.9213">6744 10753 632 0,'-39'0'236'0,"39"0"-184"0,-44-4-16 0,20 8 140 16,9 5-104-16,-19 8 52 15,10 13-76-15,-20 0 12 16,20 5-40-16,-10 8 0 15,10 13-12-15,9 0-8 16,15-4 4-16,0-9 20 16,15-8-12-16,4-18-56 15,5-8 20-15,10-18-76 16,-9-4 56-16,13-13-16 16,-4 0 36-16,-9-4 24 15,-1 9 0-15,-14-1-16 16,4 13 8-16,-14 18 120 15,0 13-64-15,0 8 44 16,0 4-52-16,20-3 20 0,19 7-32 16,4-20 16-16,30 3-24 0,-5-29 36 15,5-1-32-15,-15-21-24 16,-9 4 0-16,-5-13 24 16,-20 5-12-16,-9-5 12 15,-6 8-12-15,-14-7 0 16,-4 7-4-16,-16-3-16 15,1 8 4-15,0 4-180 16,4 9 96-16</inkml:trace>
          <inkml:trace contextRef="#ctx0" brushRef="#br0" timeOffset="108850.2059">6914 12286 932 0,'-107'13'348'0,"107"-13"-272"0,-58 30-20 0,23-12 48 16,21 3-68-16,4 5 4 15,0 4-24-15,30-4 16 16,4 0-20-16,39-13-20 16,5-13 0-16,5-13-76 15,10-4 48-15,-25-5-40 16,-4 5 44-16,-25-5 20 16,-10 5 8-16,-24-17-8 15,0 16 8-15,-29-8 4 16,5 9 0-16</inkml:trace>
          <inkml:trace contextRef="#ctx0" brushRef="#br0" timeOffset="109237.8729">8259 11146 800 0,'-24'52'296'0,"24"-52"-232"0,-34 90-16 0,20-51 124 16,14 0-104-16,-20 13 80 16,6 0-88-16,-11 0 20 15,11 0-44-15,-1-5 20 16,5 1-28-16,-4-10 36 15,4-7-36-15,-9-14 56 16,19-4-48-16,-15-13 0 16,15-4-20-16,0-5-36 15,15 0 8-15,4-4-20 16,15 9 16-16,15 0 8 16,14 8 8-16,19 0 24 15,-4 5-12-15,-15 0-232 16,-4 4 116-16,-16-5-316 15,-4-4 232-15</inkml:trace>
        </inkml:traceGroup>
        <inkml:traceGroup>
          <inkml:annotationXML>
            <emma:emma xmlns:emma="http://www.w3.org/2003/04/emma" version="1.0">
              <emma:interpretation id="{0995911A-BC1A-49FB-AE5A-D56F7C51F4C9}" emma:medium="tactile" emma:mode="ink">
                <msink:context xmlns:msink="http://schemas.microsoft.com/ink/2010/main" type="inkWord" rotatedBoundingBox="13126,10831 14262,10856 14229,12319 13093,12293">
                  <msink:destinationLink direction="with" ref="{31766A79-1AAA-4A0F-B7F9-C578A96653B5}"/>
                </msink:context>
              </emma:interpretation>
              <emma:one-of disjunction-type="recognition" id="oneOf26">
                <emma:interpretation id="interp42" emma:lang="" emma:confidence="0">
                  <emma:literal>II</emma:literal>
                </emma:interpretation>
                <emma:interpretation id="interp43" emma:lang="" emma:confidence="0">
                  <emma:literal>#</emma:literal>
                </emma:interpretation>
                <emma:interpretation id="interp44" emma:lang="" emma:confidence="0">
                  <emma:literal>it</emma:literal>
                </emma:interpretation>
                <emma:interpretation id="interp45" emma:lang="" emma:confidence="0">
                  <emma:literal>It</emma:literal>
                </emma:interpretation>
                <emma:interpretation id="interp4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10664.1492">9673 10908 520 0,'-19'0'192'0,"19"0"-152"0,-10 0-8 0,0 5 168 15,6 3-116-15,-16 10 88 16,10 8-100-16,-14 30 88 16,10 4-96-16,-11 22 40 15,6 5-60-15,-10-5 28 16,9-13-40-16,6-13 24 15,-1 4-28-15,-4-12-8 16,14-9-12-16,-5-5 28 16,10-8-20-16,5-17-128 15,5-1 60-15</inkml:trace>
          <inkml:trace contextRef="#ctx0" brushRef="#br0" timeOffset="111045.7046">9513 11487 924 0,'-15'-30'340'0,"15"30"-260"0,20 9-28 0,-6-18 80 15,1 9-84-15,34 0 60 16,9 0-64-16,29-4 4 16,6 4-28-16,-1-5-216 15,-5 10 108-15</inkml:trace>
          <inkml:trace contextRef="#ctx0" brushRef="#br0" timeOffset="111299.882">9766 10524 1040 0,'-44'-73'384'0,"44"73"-300"0,34 0-20 15,-5 0-12 1,10 4-40-16,29 0 24 15,0 5-24-15,19 0 4 16,1 4-8-16,9-5 12 0,-5 5-12 0,-9-4-56 16,-5-1 24-16,-35-8-184 15,-4 5 116-15</inkml:trace>
          <inkml:trace contextRef="#ctx0" brushRef="#br0" timeOffset="110889.1056">10232 10934 904 0,'-29'56'332'0,"29"-56"-256"0,-34 160-24 16,19-91 36 0,1-4-60-16,-1 17 8 15,1 0-24-15,-6 9-8 16,20-9 0-16,-10 0-16 0,5-13 8 15,-14-13-180 1,14-8 96-16,-29-22-420 0,15-9 284 0</inkml:trace>
        </inkml:traceGroup>
      </inkml:traceGroup>
    </inkml:traceGroup>
    <inkml:traceGroup>
      <inkml:annotationXML>
        <emma:emma xmlns:emma="http://www.w3.org/2003/04/emma" version="1.0">
          <emma:interpretation id="{03D87D01-62C7-4025-95BC-B6F17FE47E59}" emma:medium="tactile" emma:mode="ink">
            <msink:context xmlns:msink="http://schemas.microsoft.com/ink/2010/main" type="paragraph" rotatedBoundingBox="3952,13251 22632,12922 22663,14714 3983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DE004-C6EF-4590-A5F6-954361BE53C0}" emma:medium="tactile" emma:mode="ink">
              <msink:context xmlns:msink="http://schemas.microsoft.com/ink/2010/main" type="line" rotatedBoundingBox="3952,13251 22632,12922 22663,14714 3983,15044"/>
            </emma:interpretation>
          </emma:emma>
        </inkml:annotationXML>
        <inkml:traceGroup>
          <inkml:annotationXML>
            <emma:emma xmlns:emma="http://www.w3.org/2003/04/emma" version="1.0">
              <emma:interpretation id="{88161B20-D907-4C3E-862D-093B46661C1C}" emma:medium="tactile" emma:mode="ink">
                <msink:context xmlns:msink="http://schemas.microsoft.com/ink/2010/main" type="inkWord" rotatedBoundingBox="3953,13338 6863,13286 6885,14540 3975,14591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14308.7891">2152 13733 756 0,'-9'-17'280'0,"18"25"-216"15,21-8-20-15,-6 0 120 0,24 0-100 16,21 0 36-16,13 13-60 16,6-9 12-16,-1 1-32 15,-14 3-148-15,-10-8 64 0,-5 0-536 16</inkml:trace>
          <inkml:trace contextRef="#ctx0" brushRef="#br0" timeOffset="113926.2691">2366 13284 780 0,'-9'30'288'0,"-11"4"-224"0,-4 27-20 0,9-14 100 0,1 10-88 16,-6-1 24-16,6 4-48 15,-1 5 4-15,0-13-20 16,1 4 8-16,-1 0-12 0,1-8 28 16,4-10-24-16,0 1-12 15,5-17-8-15,1-14-244 16,13-8 136-16</inkml:trace>
          <inkml:trace contextRef="#ctx0" brushRef="#br0" timeOffset="114517.8423">2599 13120 1100 0,'-29'-22'408'0,"34"13"-316"0,5 9-28 0,4 0 28 16,11 0-64-16,9 0 8 16,9 0-24-16,6 0 0 15,19-8-4-15,15 8-156 0,9 0 80 16,5 8-420-16,-14 10 268 16</inkml:trace>
          <inkml:trace contextRef="#ctx0" brushRef="#br0" timeOffset="114136.3274">2920 13396 852 0,'-19'69'316'0,"19"-21"-248"0,-10 25-16 0,5-34 40 15,-5 8-60-15,-4 9 24 16,-1 14-36-16,5 7-80 16,-4-3 32-16,4-5-44 0,0-13 40 15,1-13-200-15,-6-13 128 16,1-17-432 0</inkml:trace>
          <inkml:trace contextRef="#ctx0" brushRef="#br0" timeOffset="112991.456">311 13387 540 0,'-34'-21'200'0,"29"25"-156"0,0-8-12 0,5 4 176 0,5-5-120 15,10 1 36-15,4 0-76 16,10-1 16-16,5 1-36 16,10-5 0-16,5 1-16 0,-1 4-24 15,6-1 4-15,4 1 12 16,0 4 0-16,-4 0-12 16,-6 0 4-16,-14 9 56 15,-4-9-28-15,-16 12 32 16,-9 1-28-16,-10 0 8 15,-9 18-20-15,-6 3-24 16,-4 9 0-16,0 9-24 16,-1 4 20-16,1 0 12 15,5-8 4-15,-1-1-12 0,6-3 4 16,-1-10 84-16,-4-4-48 16,4-4 96-16,5-13-72 15,-4-4 60-15,-1-13-64 16,-4-9 16-16,-6-9-40 15,11-4 44-15,-6-8-40 16,1-10-8 0,4 1-12-16,1-22-12 15,4 5 4-15,0-13-24 16,5 16 12-16,-4 1-40 16,9 13 28-16,-5 4-80 15,10 13 56-15,-5 5-176 16,5 8 124-16,-1 0-316 15,11 13 228-15,14 8-432 0</inkml:trace>
          <inkml:trace contextRef="#ctx0" brushRef="#br0" timeOffset="113175.7707">1176 12934 904 0,'-15'13'332'0,"15"-13"-256"0,0 26-24 16,-5-13 28 0,10 0-56-16,-5 8 24 0,-5 9-28 15,1 1-72-15,-1 3 28 0,0 5-184 16</inkml:trace>
          <inkml:trace contextRef="#ctx0" brushRef="#br0" timeOffset="113775.8686">1774 13452 832 0,'-54'17'308'0,"25"9"-240"0,-20 17-20 15,20-21 140-15,-10 8-112 16,-4 5 8-16,-1 4-56 0,5-5 0 16,5-4-16-16,5-4-16 0,5-4 0 15,-1-5-120-15,6-4 68 16,14-4-172-16,5-9 128 15,15-4-540 1</inkml:trace>
          <inkml:trace contextRef="#ctx0" brushRef="#br0" timeOffset="113411.8997">1356 13413 852 0,'0'30'316'0,"9"-8"-248"0,6 17-16 0,-5-13 40 0,9 0-60 16,10 4 4-16,10 0-20 15,5-4 32-15,4-4-24 16,1-5-4-16,-10 0-12 0,-5-4-164 16,-10-4 84-16,-4-1-404 15</inkml:trace>
        </inkml:traceGroup>
        <inkml:traceGroup>
          <inkml:annotationXML>
            <emma:emma xmlns:emma="http://www.w3.org/2003/04/emma" version="1.0">
              <emma:interpretation id="{565E2265-39FE-4955-B16F-14992D0E0BE8}" emma:medium="tactile" emma:mode="ink">
                <msink:context xmlns:msink="http://schemas.microsoft.com/ink/2010/main" type="inkWord" rotatedBoundingBox="7699,13939 8040,13933 8043,14120 7702,14126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15010.1555">4008 13720 964 0,'25'4'360'0,"9"0"-280"0,24-4-24 0,-24 0 24 0,5 0-56 16,14 0-152-16,-4 0 68 16,-10 5-700-16</inkml:trace>
          <inkml:trace contextRef="#ctx0" brushRef="#br0" timeOffset="114813.1269">4033 13560 1048 0,'-25'0'388'0,"25"-4"-300"0,0-1-28 0,15 5 104 15,4 0-104 1,6 0-24-16,18 0-24 0,-4 9 4 16,-5-5-8-16,5 5-248 0,5 0 128 15,-10 4-704 1,-10 8 456-16,0 1 120 16</inkml:trace>
        </inkml:traceGroup>
        <inkml:traceGroup>
          <inkml:annotationXML>
            <emma:emma xmlns:emma="http://www.w3.org/2003/04/emma" version="1.0">
              <emma:interpretation id="{2F1885F2-4B6E-455E-B735-756E93CB63E6}" emma:medium="tactile" emma:mode="ink">
                <msink:context xmlns:msink="http://schemas.microsoft.com/ink/2010/main" type="inkWord" rotatedBoundingBox="8563,13500 11558,13447 11584,14900 8589,14953">
                  <msink:destinationLink direction="with" ref="{1B77ABBC-8EED-4BF7-92A8-01349468530A}"/>
                </msink:context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16331.0619">5310 13560 612 0,'-29'30'228'0,"24"-8"-180"0,-4 25-12 16,-1-16 168-16,5 20-120 15,-14 10 52-15,4 34-76 0,1 0 16 16,-11-9-44-16,11-8 44 0,-15-18-44 16,4-12 64-16,1-13-56 15,-10-14 36-15,-5-12-44 16,5-18-80-16,0-25 24 16,5-18-264-16,0-22 156 15</inkml:trace>
          <inkml:trace contextRef="#ctx0" brushRef="#br0" timeOffset="116448.6509">5267 13223 840 0,'48'-30'312'16,"-28"39"-244"-16,-6-1-16 0,1 5-100 0,-5 4 16 16,14 5-532-16</inkml:trace>
          <inkml:trace contextRef="#ctx0" brushRef="#br0" timeOffset="117240.243">5762 13785 728 0,'-34'0'268'0,"20"0"-208"0,4 0-16 0,10 0 212 16,0 0-148-16,0 0 20 15,19 13-80-15,6-9 20 16,23-8-36-16,49-1-8 0,39 1-16 16,10 0 20-16,19-5-16 0,15-8-48 15,-5 12 20 1,-29 1-24-16,-30 0 24 0,-28-5 28 16,-20 9-8-16,-29-4 8 15,-15-1-4-15,-14 1-104 16,-10 4 52-16,-10 0-288 15,-14 0 184-15</inkml:trace>
          <inkml:trace contextRef="#ctx0" brushRef="#br0" timeOffset="118921.1319">6389 14169 540 0,'5'-43'200'0,"0"21"-156"0,-5-8-12 0,0 17 140 0,0-4-100 16,-5-1 44-16,0 1-72 16,-5 0 12-16,-24 17-36 15,-5 4 16-15,-19 13-20 0,-15 18 80 16,5 13-52-16,0 12 84 16,10 0-72-16,9-3 24 15,25-6-44-15,0-7 12 16,14-6-28-16,15-3 44 15,14-9-36-15,25-9 20 16,19-4-28-16,20-4 0 16,-6-5-12-16,6 0-280 15,-15-4 148-15,-10 0-364 0,-4 0 276 16</inkml:trace>
          <inkml:trace contextRef="#ctx0" brushRef="#br0" timeOffset="116894.5255">6195 13094 644 0,'-20'-5'236'0,"6"10"-180"0,-11-5-20 15,6 8 140-15,-5 10-104 16,-6 12 8-16,1 9-52 0,0 0 36 15,5 12-36 1,4-3 12-16,-4-1-24 0,14-8 8 0,6-9-12 16,8-4 28-16,11-8-24 15,9-10-84-15,15-16 36 16,10 3-88-16,4-8 68 16,1-8-36-16,-1-9 52 15,-9 4-8-15,-10 8 28 16,-10 10 60-16,-14 16-20 15,4 14 132-15,-9 8-88 16,5 5 4-16,9 4-44 16,6-9 20-16,4 0-32 0,0-8 40 15,15-14-32-15,-5-8 12 16,-5-13-20-16,-10-13 0 16,-5-17-8-16,-4-9 4 15,-5-4-8-15,-20-4 16 16,0 4-12-16,-4 8-12 15,-1 1 0-15,0 21-48 16,11 4 24-16,-6 14-268 16,10 8 164-16</inkml:trace>
          <inkml:trace contextRef="#ctx0" brushRef="#br0" timeOffset="119179.6932">6525 14480 932 0,'-15'0'348'0,"15"4"-272"0,-14 1-20 0,14 3 92 16,0 1-92-16,0 4-20 15,10-9-24-15,-1 5 32 16,1-5-24-16,9-4-8 0,6-4-8 16,-1-5-60-16,0-8 32 0,1 4 4 15,-6-4 8-15,-9-1 20 16,-10 5-4-16,-10-4-4 15,-5 0 4-15,1 8 4 16,-1 5-4-16,6 4-108 16,4 0 56-16,5 0-524 15,24 13 312 1,20 0-144-16</inkml:trace>
          <inkml:trace contextRef="#ctx0" brushRef="#br0" timeOffset="119582.1976">7667 13659 664 0,'9'-21'244'0,"-4"29"-188"0,0 1-16 0,-10-5 164 16,-9 14-120-16,-6-1 44 15,-4 13-76-15,-15 18 32 16,-9 12-48-16,9 5 8 0,-5 4-28 16,15 4 52-16,5-21-36 15,-1-4 20-15,6-14-32 16,9-8 36-16,5-9-32 16,5-8-12-16,5-9-8 15,24-4 4-15,20-1-4 0,9 1-4 16,15 4 4-16,10 4-16 15,-15-4 8-15,-10 13-16 16,-10-4 12-16,-14 0 32 16,-9-1-16-16,-11-12 36 15,-14 4-28-15,0 0-144 16,0-9 64-16,0 9-288 16,0-17 192-16</inkml:trace>
        </inkml:traceGroup>
        <inkml:traceGroup>
          <inkml:annotationXML>
            <emma:emma xmlns:emma="http://www.w3.org/2003/04/emma" version="1.0">
              <emma:interpretation id="{294D1938-9597-4688-8026-0BA3996CA349}" emma:medium="tactile" emma:mode="ink">
                <msink:context xmlns:msink="http://schemas.microsoft.com/ink/2010/main" type="inkWord" rotatedBoundingBox="12276,13352 13289,13335 13308,14389 12295,14407">
                  <msink:destinationLink direction="with" ref="{1B77ABBC-8EED-4BF7-92A8-01349468530A}"/>
                </msink:context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20149.0688">9484 13491 780 0,'14'-48'288'0,"-14"40"-224"0,5-9-20 0,-5 4 200 16,-10 0-144-16,1 0 20 16,-6 0-72-16,-4 0-40 15,-15 4-8-15,-25 0 16 0,-9 5-8 16,-9-4-4-16,-6 8 0 0,10-5-40 15,15 5 20-15,4-8-4 16,11 8 12-16,14-9-12 16,4 9 12-16,11 0-40 15,4 13 28-15,5 13-20 16,0 13 24-16,5 8 16 16,-5 22 4-16,1-4 24 15,-11-4-16-15,-4-1 24 16,-1-4-24-16,-4-4 24 15,-5-5-24-15,4-8 40 16,1-8-28-16,0-10 32 16,14-4-32-16,-4-8 32 15,14-9-32-15,24 0-32 16,0 0 4-16,10 0 0 16,5 0 4-16,5 9-44 0,4-1 24 15,11 5-248-15,-11-4 148 16,-14 12-664-1</inkml:trace>
          <inkml:trace contextRef="#ctx0" brushRef="#br0" timeOffset="120312.0034">8619 13754 924 0,'-19'-21'340'0,"28"21"-260"0,11 0-28 0,-6 8 36 0,6 1-60 16,9-5 16-16,15-4-28 16,14 0 8-16,15 0-12 15,-10-8-340 1,5 12 176-16,0 0-484 0</inkml:trace>
          <inkml:trace contextRef="#ctx0" brushRef="#br0" timeOffset="120593.7537">8716 13050 880 0,'-14'-21'328'0,"14"21"-256"0,0-4-16 0,9 4 144 15,6 0-120-15,4 0 0 16,10-5-48-16,15 5-20 16,10 0-8-16,4-8-112 0,0 8 60 15,-9 0-340-15,-10 8 212 16</inkml:trace>
          <inkml:trace contextRef="#ctx0" brushRef="#br0" timeOffset="120789.7763">9596 12947 1028 0,'0'0'380'0,"0"8"-296"0,-5-8-20 15,10 18 24-15,-5-5-60 16,0 13 16-16,-5 4-28 16,-5 17-264-16,-5 22 136 15,6 9-652-15</inkml:trace>
        </inkml:traceGroup>
        <inkml:traceGroup>
          <inkml:annotationXML>
            <emma:emma xmlns:emma="http://www.w3.org/2003/04/emma" version="1.0">
              <emma:interpretation id="{5D262D61-796B-4604-AF9D-E7F993DF135C}" emma:medium="tactile" emma:mode="ink">
                <msink:context xmlns:msink="http://schemas.microsoft.com/ink/2010/main" type="inkWord" rotatedBoundingBox="13788,13095 16450,13048 16470,14211 13809,14258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21167.7802">10125 13633 880 0,'-14'-8'328'0,"23"8"-256"0,6-13-16 0,-1 13 108 0,11 0-100 16,4 0-8-16,5-9-36 15,10 9-16-15,9 0 0 16,0 5-16-16,1-1 8 0,-1 0-260 16,-14-4 144-16,-10-4-472 15,-14 4 332 1,-5 0 12-16</inkml:trace>
          <inkml:trace contextRef="#ctx0" brushRef="#br0" timeOffset="121394.8826">10334 13245 860 0,'-15'21'320'0,"11"14"-248"0,-11 25-20 0,10-21 92 15,0 13-88-15,-4 4 16 16,-1 0-48-16,0-4 24 16,5-9-32-16,0-4-12 0,-4-9-8 15,4-8-112-15,-5 4 64 16,0-9-236-16,1-4 164 16,4 9-484-1</inkml:trace>
          <inkml:trace contextRef="#ctx0" brushRef="#br0" timeOffset="122254.3025">11014 13063 444 0,'-14'-13'164'0,"14"13"-124"0,0 5-16 0,0-1 212 16,-5 5-136-16,0 12 108 16,0 23-120-16,0 29 16 15,0 13-64-15,0 5 12 0,1-5-32 16,4-12 36-16,-5-14-32 15,0-12 40-15,-5-9-36 16,-4-9 72-16,-1-9-52 16,5-3 20-16,1-10-40 0,-1 1 36 15,10-9-36 1,5-4-16-16,4 4-60 16,16 0 24-16,-1 0-8 15,10 0 20-15,15 0 24 16,14 0-4-16,10 4-72 15,0 5 32-15,-1-9-356 16,1 8 212-16</inkml:trace>
          <inkml:trace contextRef="#ctx0" brushRef="#br0" timeOffset="122802.6444">12409 13145 436 0,'19'48'160'0,"-19"4"-124"0,-10 56-8 16,5-52 160-16,-4 22-108 15,4-9 56-15,-5-4-80 16,0-5 64-16,-4-8-68 16,4-9 72-16,0-8-72 0,-19-18 60 15,-5-13 0 1,-10-8-60-16,-9-5 60 16,-10-4-64-16,-5-4 20 15,5-5-40-15,9 1-16 16,11 8-8-16,9-4-16 15,4 4 8-15,11-9-348 16,4 0 192-16,11 9-676 16</inkml:trace>
          <inkml:trace contextRef="#ctx0" brushRef="#br0" timeOffset="122638.7076">12015 13037 1016 0,'34'-4'376'0,"10"0"-292"0,29 0-20 0,-20 4-12 16,15 0-40-16,5 0 12 16,10 0-12-16,4 0-96 15,5 0 48-15,-24 4-208 0,-19 4 136 16,-25-3-368-1</inkml:trace>
          <inkml:trace contextRef="#ctx0" brushRef="#br0" timeOffset="123191.18">12170 12696 1080 0,'0'-17'400'15,"15"13"-312"-15,4-1-24 0,1 5 100 0,9 0-104 16,10 5 20-16,10 3-48 15,4 1-32-15,10-9 0 16,5 9 36-16,0-9-24 0,-14 0 24 16,-11-9-20-16,-14 0 28 15,-19 1-28-15,-20-1-268 16,-19 5 136-16</inkml:trace>
        </inkml:traceGroup>
        <inkml:traceGroup>
          <inkml:annotationXML>
            <emma:emma xmlns:emma="http://www.w3.org/2003/04/emma" version="1.0">
              <emma:interpretation id="{42FD1ECC-BF76-4BDA-AC5C-1C8732DD9F64}" emma:medium="tactile" emma:mode="ink">
                <msink:context xmlns:msink="http://schemas.microsoft.com/ink/2010/main" type="inkWord" rotatedBoundingBox="19920,12970 22632,12922 22663,14714 19952,14762"/>
              </emma:interpretation>
              <emma:one-of disjunction-type="recognition" id="oneOf32">
                <emma:interpretation id="interp52" emma:lang="" emma:confidence="0">
                  <emma:literal>to</emma:literal>
                </emma:interpretation>
                <emma:interpretation id="interp53" emma:lang="" emma:confidence="0">
                  <emma:literal>too</emma:literal>
                </emma:interpretation>
                <emma:interpretation id="interp54" emma:lang="" emma:confidence="0">
                  <emma:literal>Too</emma:literal>
                </emma:interpretation>
                <emma:interpretation id="interp55" emma:lang="" emma:confidence="0">
                  <emma:literal>Fro</emma:literal>
                </emma:interpretation>
                <emma:interpretation id="interp56" emma:lang="" emma:confidence="0">
                  <emma:literal>Foo</emma:literal>
                </emma:interpretation>
              </emma:one-of>
            </emma:emma>
          </inkml:annotationXML>
          <inkml:trace contextRef="#ctx0" brushRef="#br0" timeOffset="202350.7353">17864 13418 560 0,'-48'-22'208'0,"48"22"-164"0,0 4-8 0,0-4 120 15,19-4-32 1,20-5-56-16,29-4-12 15,20-4-40-15,4 0 8 0,0-5-12 16,-9 5 12-16,9 0-16 16,-4-1-40-16,9 5 20 15,-10 5-132-15,-9 3 84 16,-15 10-296 0,-24 8 200-16,-5 13-176 15</inkml:trace>
          <inkml:trace contextRef="#ctx0" brushRef="#br0" timeOffset="202684.6247">18379 13798 508 0,'-14'-18'188'0,"14"18"-148"0,-10-8-8 15,0 3 60-15,-4 1-56 16,-10 0 32-16,-6-1-40 0,-4 5 28 16,-4 5-32-1,-1 3 32-15,5 10-32 0,0-1 32 0,19 4-32 16,5 5 12-16,10 9-20 15,10-1 20-15,24-3-24 16,-5-1 4-16,30-4-8 16,-6-9 28-16,-4-4-20 15,-1 0-172-15,1-4 84 16,-5-9-336 0</inkml:trace>
          <inkml:trace contextRef="#ctx0" brushRef="#br0" timeOffset="202340.7148">18200 12757 600 0,'-5'-52'224'0,"5"43"-176"0,5 5-12 15,-5 4 28-15,0 0-44 16,-5 17 36-16,-10 9-32 16,6 9-4-16,-6-1-12 15,-4 1 20-15,4-1-16 0,0-3-20 0,6-5 0 16,4-1 32-16,10-7-16 16,4-1-52-16,6-4 20 15,4-4-128-15,6-9 80 16,4 0-148-1,0-5 120-15,-5 1-36 16,-9 0 80-16,9-1 304 16,-14 5-132-16,4 5 124 15,1 8-140-15,0 4 52 16,4 4-88-16,0 5 0 0,15 5-40 16,-4-5 24-16,4-5-32 0,14-8 20 15,-4-13-20-15,-5-9 64 16,-5-4-48-16,-15-8-12 15,-4-1-12-15,-20-4-28 16,-10 0 12-16,-14-4-92 16,5-4 52-16,-5-5-48 15,0 9 56-15,9 12-68 16,-4 23 64-16,0 8-272 16</inkml:trace>
          <inkml:trace contextRef="#ctx0" brushRef="#br0" timeOffset="202954.3393">18695 14001 592 0,'-24'17'220'0,"14"-4"-172"0,-14 21-12 16,14-12 48-16,-4 12-52 16,4 1 4-16,0 4-20 15,10 0 16-15,10-5-20 16,14-3 12-16,25-19-12 0,-1 6-132 15,20-18 68-15,-9 0-60 16,-11-22 64-16,-4 5 36 16,-20-18 8-16,-24-4 24 15,0 1-12-15,-43-1-20 16,9 0 4-16,-5 13 32 0,-5 17-16 16,15 18-272-1</inkml:trace>
          <inkml:trace contextRef="#ctx0" brushRef="#br0" timeOffset="201240.7004">16354 12580 248 0,'0'8'92'0,"-5"18"-72"0,0 30-4 16,10-17 184-16,0 22-112 15,-1 8 60-15,-4 9-84 16,0 8 16-16,-4 9-48 16,-6 4 16-16,0-12-28 15,0-18 72-15,-4-13-56 0,-1-17 24 16,1-13-40-16,-1-13 16 15,1-22-20-15,4-21-52 16,10-22 20-16,0-13-304 0,10 5 176 16,-1 4-216-1,11 8 208-15,4 9 192 16,10 9-12-16,0 21 152 16,0 9-100-16,-5 9 68 15,-9 21-88-15,-6 9 4 16,-9 13-40-16,-10 0 4 15,-5 4-16-15,-9-9 28 0,-5-8-24 16,4-4 4-16,1-9-12 16,4-9-8-16,1-4 4 15,9 0-40-15,10 4 20 16,4 0-12-16,11 1 16 0,9 3 36 16,5 1-16-16,5-1 16 15,9-3-12-15,-14-1-68 16,0-4 28-16,-4 0-244 15</inkml:trace>
          <inkml:trace contextRef="#ctx0" brushRef="#br0" timeOffset="201647.7131">17073 13305 632 0,'9'0'236'0,"20"-4"-184"0,35-5-16 0,-21 9 16 0,25 0-36 15,10 0-172-15,5 5 84 16,-1 8-372-16</inkml:trace>
          <inkml:trace contextRef="#ctx0" brushRef="#br0" timeOffset="201470.2406">17102 13029 600 0,'5'-26'224'0,"9"22"-176"0,20-1-12 0,-5 5 44 15,10 0-52-15,10 5-4 16,-1-1-12-16,11 0 8 16,-6 5-12-16,-9 0-172 15,-15 3 92-15,-14 6-328 16</inkml:trace>
        </inkml:traceGroup>
      </inkml:traceGroup>
    </inkml:traceGroup>
    <inkml:traceGroup>
      <inkml:annotationXML>
        <emma:emma xmlns:emma="http://www.w3.org/2003/04/emma" version="1.0">
          <emma:interpretation id="{5384C423-1373-42EA-9709-CDDFB6A1AA5A}" emma:medium="tactile" emma:mode="ink">
            <msink:context xmlns:msink="http://schemas.microsoft.com/ink/2010/main" type="paragraph" rotatedBoundingBox="3600,15624 21482,15151 21571,18522 3689,18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FF6627-BA29-4144-A8A0-CF39FC741A55}" emma:medium="tactile" emma:mode="ink">
              <msink:context xmlns:msink="http://schemas.microsoft.com/ink/2010/main" type="line" rotatedBoundingBox="3600,15624 21482,15151 21539,17329 3658,17802"/>
            </emma:interpretation>
          </emma:emma>
        </inkml:annotationXML>
        <inkml:traceGroup>
          <inkml:annotationXML>
            <emma:emma xmlns:emma="http://www.w3.org/2003/04/emma" version="1.0">
              <emma:interpretation id="{E6F99734-CEDD-4C93-9D89-9992F87D6C84}" emma:medium="tactile" emma:mode="ink">
                <msink:context xmlns:msink="http://schemas.microsoft.com/ink/2010/main" type="inkWord" rotatedBoundingBox="3600,15624 7309,15526 7367,17704 3658,17802">
                  <msink:destinationLink direction="with" ref="{6A1A126F-7736-48A4-912B-FE9F442DD26E}"/>
                  <msink:destinationLink direction="with" ref="{2734AD96-ED2B-4BAF-BA99-1FBABDA3C764}"/>
                </msink:context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61878.9009">2910 15935 416 0,'10'-34'152'0,"-15"34"-116"0,5 0-12 0,0 0 172 16,0 0-112-16,0 0 44 15,-5 4-76-15,-4 5-28 16,-1 4-16-16,-9 4 0 0,-6 0-4 16,-9 0 32-16,0-4-20 0,-10 0 4 15,1-4-12-15,-6 0 56 16,10-1-36-16,0-3 32 16,10-1-32-16,5 5-60 15,14 3 16-15,10 10 20 16,15 8 0-16,14 5-8 15,10 8 0-15,5 5 40 16,4-1-24-16,-4-4 8 16,4-4-12-16,-4-9 28 15,-5-8-20-15,-5 0 12 16,-10-10-16-16,-4-3-16 16,-6 0 0-16,-4-9-120 15,-10 0 68-15,0-9-496 16,10-4 304-1,14-17-72-15</inkml:trace>
          <inkml:trace contextRef="#ctx0" brushRef="#br0" timeOffset="161887.922">3634 15853 580 0,'0'-17'216'0,"0"21"-168"0,0 14-12 0,-9-10 68 16,-1 5-64-16,-14 4 0 16,-6-4-24-16,-8 5 24 15,-16-1-24-15,-14 0-24 0,-10 5 4 0,-4-5 44 16,9 0-20-16,10 5 52 16,9-9-40-16,11 4 20 15,13-13-32-15,16 14-16 16,19 3 28-1,19-3-16-15,25-1 16 16,14 9-16-16,5-9 20 16,0 5-24-16,-5-1 4 15,-5 5-8-15,-14-4-24 16,-10-5 8-16,-10-4 48 16,-4 9-20-16,-6-9-36 15,-4-5 8-15,-5 1-192 16,0-1 108-16,-5-8-436 15</inkml:trace>
          <inkml:trace contextRef="#ctx0" brushRef="#br0" timeOffset="159907.7829">-63 16216 416 0,'-5'-17'152'0,"10"12"-116"0,-5-3-12 0,5 3 208 16,-5 1-132-16,5 0 36 16,4-1-80-16,1 1 28 15,5 0-48-15,4 4 16 0,10 0-32 16,10 4 16-16,20 0-20 0,9 5 0 15,9 4-8-15,11 0 4 16,4 4-8-16,29-17 24 16,40 5-16-16,-1 3 4 15,-14-8-8-15,0 0 4 16,14-8-8-16,0-1-20 16,-33-8 8-16,-11-5-4 15,-23 1 4-15,-21-1 32 16,-8 5-12-16,-21-1 12 15,-14 1-12-15,-9 4-112 16,-6 4 52-16,-4 1-200 16,-20 4 140-16,1 4-472 15</inkml:trace>
          <inkml:trace contextRef="#ctx0" brushRef="#br0" timeOffset="160524.9278">948 16760 392 0,'-15'-21'148'16,"15"21"-116"-16,-5-9-8 0,0 5 100 0,-4-1-72 15,-11 1 16-15,1 0-44 16,-1 4-20-16,-4 0-8 15,0 4 4-15,-5 0 0 0,-1 5 8 16,1-9-4-16,0 13 76 16,0-5-44-16,-5 10 24 15,-5-5-40-15,-5 13 96 16,1 12-64-16,-6 1 84 16,5-4-80-16,5 17 24 15,15-13-44-15,5-1-12 16,4 1-16-16,25-4-16 0,0-5 4 15,14-8 40-15,10-5-24 16,5 5 24-16,0-14-20 16,4-3 20-16,1-10-24 15,5-3-92-15,-6 3 44 16,6-3-88-16,0-1 72 16,-6 0-96-16,1 14 84 15,-5-5-268 1,5 0 184-16,-10 4-268 15</inkml:trace>
          <inkml:trace contextRef="#ctx0" brushRef="#br0" timeOffset="160809.6853">1127 17183 424 0,'-14'-4'156'0,"4"13"-120"0,-5 8-8 15,6-8 168-15,4 4-112 16,-5 8 52-16,0 1-76 16,10-1-20-16,5 1-24 15,10-5-12-15,-5 0 0 0,14-4 12 16,-10 0-8-16,11-4 32 16,-1-9-24-16,0 0-4 15,-4-4-8-15,-10-5-4 16,-6-8 0-16,1-9 16 0,-14-4-8 15,-6 4 4-15,-9-5-4 16,4 14 20-16,1 0-16 16,4 4-48-16,15 13-184 15,10 4 116 1,14 14-456 0</inkml:trace>
          <inkml:trace contextRef="#ctx0" brushRef="#br0" timeOffset="159021.7838">467 15443 312 0,'14'-17'112'0,"-14"12"-84"0,0-8-12 0,15 9 56 16,-6 4-44-16,-9-13 8 16,10 4-24-16,0 1 28 0,-5-1-24 15,4 1 20-15,-9-1-20 16,0 5 72-16,-9-5-52 15,9 5 12-15,-5-1-28 16,0 1 16-16,0 0-24 16,-5-1 24-16,1 1-24 0,9 4 24 15,-15 0-24-15,5 4 4 16,6 5-8-16,-6 0 4 16,-5-1-8-16,-4 5 32 15,4 0-20-15,-4 4 12 16,4 5-16-16,-4 8-8 15,4-8 0-15,-4 12-4 16,4-3 0-16,1-5-20 16,-1 8 12-16,1-8 20 15,4 0-4-15,10-4-28 0,-5-5 8 16,5 4 32 0,10-3-20-16,-1-5 4 15,1 4 4-15,5-8-4 16,-1-1-4-16,1 1 4 15,4 4 4-15,-4-5-4 16,4-8-4-16,1 0 4 16,-1 0-4-16,5 0 0 15,-4 0-12-15,4 0 8 16,0 0 4-16,1-4 0 16,-1 4 0-16,-5 0 0 15,1 0-20-15,-1-4 12 0,-9-1 4 16,5-7 4-16,-1-1 0 15,6 0 0-15,4-5 16 16,-14-8-8-16,4 1-4 16,1-1 0-16,-5 0-16 15,-1 0 8-15,-9 4 12 16,0 5-4-16,0 4-12 16,0 4 4-16,0 1-32 15,10 3 20-15,-10 5 4 16,0 0 12-16,5 9-12 15,5 4 8-15,-1 4-4 16,-4 5 0-16,5 8 60 16,0-8-28-16,-1 12 0 15,6-4-16-15,-5 9 20 16,4-8-16-16,6-6 12 0,9 6-12 16,-5-10-8-16,5-3 0 15,0-10 12-15,0-8-8 16,10 0 24-16,-10 0-20 15,5-13 4-15,-4-8-8 16,-6-14 20-16,0-12-16 16,-9-14 4-16,-5-12-8 15,-1-1 4-15,1 5-8 16,-10 13-4-16,-10 4 4 16,10 9 40-16,-5 4-24 15,1 18 8-15,-1-1-16 16,5 5-32-16,0 17 8 0,0 0-40 15,0 0 32-15,9 8-212 16,6 1 128-16,0 4-520 16</inkml:trace>
          <inkml:trace contextRef="#ctx0" brushRef="#br0" timeOffset="159382.2344">1603 15201 476 0,'-4'-9'176'0,"8"9"-136"0,1 0-12 16,-5 0 84-16,0 13-68 15,-5 5 68-15,1 8-60 16,-1 12 4-16,-5 19-32 16,0 12 4-16,1-5-16 0,-1-3 20 0,-5-14-20 15,6 1 48-15,4-9-32 16,-5-5 20-16,0-12-28 15,5 0-8-15,1-5-8 16,4-4-4-16,9-5 0 16,6 1-12-16,14-9 8 15,10 0 4-15,14 9 0 16,6-1-12-16,4-3 8 16,-10 3 40-16,1 1-24 15,-6 0 8-15,-14-1-12 16,-5 1-96-16,-9-1 52 0,-6-3-200 15,-9-1 132-15,0 9-428 16</inkml:trace>
        </inkml:traceGroup>
        <inkml:traceGroup>
          <inkml:annotationXML>
            <emma:emma xmlns:emma="http://www.w3.org/2003/04/emma" version="1.0">
              <emma:interpretation id="{8A8DA0FA-B46F-48E1-A7B3-E4FC4DE6E820}" emma:medium="tactile" emma:mode="ink">
                <msink:context xmlns:msink="http://schemas.microsoft.com/ink/2010/main" type="inkWord" rotatedBoundingBox="8056,16248 8177,16245 8193,16837 8072,16841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62333.1046">4436 15901 476 0,'0'-13'176'0,"0"4"-136"0,10 5-12 16,-10-1 120-16,14 1-88 16,-4 0 80-16,-10 0-80 15,0 4 32-15,0 0-56 16,14 8 60-16,-14 5-56 0,0 9 28 15,-14 8-40-15,14 4 8 16,0 10-20-16,-10 7 8 16,0 6-12-16,-4-1 28 0,9-4-24 15,-5-1 12-15,1-3-16 16,-6-5-32-16,5-13 8 16,10 1-260-16,-9-6 152 15</inkml:trace>
        </inkml:traceGroup>
        <inkml:traceGroup>
          <inkml:annotationXML>
            <emma:emma xmlns:emma="http://www.w3.org/2003/04/emma" version="1.0">
              <emma:interpretation id="{65EE6AFE-2640-4DE9-A159-1294D6C6B86E}" emma:medium="tactile" emma:mode="ink">
                <msink:context xmlns:msink="http://schemas.microsoft.com/ink/2010/main" type="inkWord" rotatedBoundingBox="10374,15505 13471,15423 13519,17236 10422,17318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68735.7185">7239 15339 384 0,'0'-39'140'0,"5"26"-108"0,5-12-8 0,-1 12 100 16,11-9-72-16,-5 0 52 15,9-8-64-15,10 0-12 16,14 0-16-16,11 12 0 16,14 18-8-16,-5 13 16 0,-5 18-12 15,-5 8 16-15,-14 12-16 16,-15 14 40-16,-15 13-24 16,-18-5-24-16,-30-8 0 0,-15-9 88 15,-14-13-48-15,0-12 28 16,0-18-40-16,9-13 16 15,6-22-24-15,14-13-28 16,9-12 4-16,16-1-104 16,9 1 56-16,19 8-36 15,15 4 48-15,15 10-4 16,14 12 28-16,-10 13 8 31,5 4 8-31,1 18 0 0,-6 3 0 16,-19 6-144-16,-10 3 80 15,-14 1-236-15</inkml:trace>
          <inkml:trace contextRef="#ctx0" brushRef="#br0" timeOffset="169035.9044">6797 16009 600 0,'-24'-18'224'0,"29"23"-176"0,19-14-12 0,0 9 80 16,20-9-72-16,14 5 44 15,25 0-52-15,14-1-20 16,20-3-8-16,48 4 8 0,5-1-8 16,-10 1 4-16,10 0-4 0,5-1 4 15,-10 5-8-15,-24-4-48 16,-29-5 28-16,-29 9 12 15,-15-4 4-15,-25 4-32 16,-18 0 16-16,-16 4-276 16,-28 5 160-1,-20 4-288-15</inkml:trace>
          <inkml:trace contextRef="#ctx0" brushRef="#br0" timeOffset="169441.1526">6836 16233 548 0,'-87'0'204'0,"82"5"-156"0,14 3-16 15,11-3 72-15,19-1-64 16,29 4 60-16,19 14-56 0,1 8-4 16,-6 9-24-16,6 9 16 0,4 3-20 15,-9-3 4-15,-35-5-8 16,-14-4-16-16,-39-4 4 15,-19 16 20-15,-20-3-8 16,-14-1 16-16,-34-12-16 16,-15-13 16-16,-15-9-16 15,20-13-4-15,15-13 0 16,24-5 12-16,24-8-8 16,24 0-48-16,35-4 24 0,38 0 20 15,39 8 0-15,10 1 0 16,5 8 0-16,14-13 4 15,15 17-4-15,-5 9-4 16,-15 0 4-16,-19 0 4 16,-19 0-4-16,-15 0 8 15,-14-4-8-15,-16 0-4 16,1-1 4-16,-19 5-208 16,-1-8 112-16</inkml:trace>
          <inkml:trace contextRef="#ctx0" brushRef="#br0" timeOffset="169668.1816">7895 16432 404 0,'-34'-4'148'0,"19"12"-112"0,-9 9-12 16,10-4 180-16,-6 13-116 16,6 0 96-16,-6 4-104 0,15 5-12 15,-4 4-40-15,9 0 8 0,9 0-20 16,11 0-8-16,4-1-4 15,5 1 28-15,0-9-16 16,5-4-68-16,0-8 28 16,5-10-140-16,5-12 88 15,9-9-464 1</inkml:trace>
          <inkml:trace contextRef="#ctx0" brushRef="#br0" timeOffset="172264.2614">8983 16337 320 0,'0'-4'120'0,"15"-5"-96"16,0-8-4-16,9 4 124 0,5-5-84 16,0-3-8-16,15-1-32 15,-5 1-32-15,4-1 4 16,-9 5-4-16,0 4 4 15,-4 0 24-15,-6 4-8 16,0 5 128-16,5 4-72 16,-14 4 24-16,9 9-52 15,-9 4 48-15,4 5-48 16,-4 0-8-16,-6-1-16 0,11 1 8 16,-5-5-12-16,-1-4 4 15,-4-4-4-15,9-5-8 16,1-4 4-16,-1-9-148 0,15-4 80 15,5-4-300 1,14 0 204-16,20 0-156 16</inkml:trace>
          <inkml:trace contextRef="#ctx0" brushRef="#br0" timeOffset="171843.796">9212 15896 300 0,'0'-8'112'0,"5"12"-88"0,9-8-8 0,-9 4 116 16,5-5-76-16,-1 1 40 15,6 0-56-15,0-5 12 16,-1 5-32-16,1-5 8 15,4-4-16-15,-14 5 36 16,10-5-24-16,4-5-4 0,0 5-12 0,-4 0 28 16,4 1-20-16,-4 3 32 15,0 0-32-15,4 1 40 16,-4-5-32-16,-1 8 32 16,1 5-32-16,-1 0 32 15,1 9-32-15,-5 0 12 16,4 4-20-16,-4-5 0 15,5 5-8-15,-6-4 4 16,1-5-8-16,-5 5 16 16,5 4-12-16,-10-5-4 15,14-3 0-15,1-10-48 16,4-3 24-16,5-5-92 16,1 4 64-16,-6-4-160 15,1 0 112-15,-6 0-332 16</inkml:trace>
        </inkml:traceGroup>
        <inkml:traceGroup>
          <inkml:annotationXML>
            <emma:emma xmlns:emma="http://www.w3.org/2003/04/emma" version="1.0">
              <emma:interpretation id="{AEB76E03-5C03-43F3-803A-38982047FEF6}" emma:medium="tactile" emma:mode="ink">
                <msink:context xmlns:msink="http://schemas.microsoft.com/ink/2010/main" type="inkWord" rotatedBoundingBox="14453,16040 14757,16032 14768,16470 14465,16479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72579.343">10873 15650 592 0,'-14'0'220'0,"9"9"-172"0,-10 12-12 0,1 1 112 0,-1 8-88 16,-4 5 28-16,4 8-52 16,5-4 4-16,10-5-24 15,5 10 8-15,5-6-12 0,9-7-8 16,6 8 0-16,4-14 20 15,5-7-12-15,0-10-76 16,5-8 36-16,0-13-28 16,-10 0 36-16,-5-12 20 15,-9-1 0-15,-11-9 12 16,-8-4-8-16,-6 5-4 16,-5 3 4-16,1 6-4 15,-1 12 0-15</inkml:trace>
        </inkml:traceGroup>
        <inkml:traceGroup>
          <inkml:annotationXML>
            <emma:emma xmlns:emma="http://www.w3.org/2003/04/emma" version="1.0">
              <emma:interpretation id="{175818F5-DCD2-43D0-833C-E632754EE777}" emma:medium="tactile" emma:mode="ink">
                <msink:context xmlns:msink="http://schemas.microsoft.com/ink/2010/main" type="inkWord" rotatedBoundingBox="17863,15592 20596,15520 20622,16509 17889,16582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95850.2818">14478 15240 260 0,'-5'-26'96'0,"5"17"-76"0,-5 1-4 0,5 8 60 0,0 0-44 15,0 0 24-15,-4 8-36 16,-1 1 96-16,0 17-64 15,-5 13 20-15,-9 21-40 16,-1 14 32-16,6 8-36 16,-15 0 40-16,-1-9-40 15,6-12 4-15,-10-9-20 0,10-9 12 16,0-13-16-16,4-8 48 16,6-10-28-16,9-7-32 15,10-14 0-15,9-17-140 16,20-8 76-16,0-14-172 15,15 1 136 1,-1 4 24-16,6 8 48 0,-6 13 52 16,-9 9-12-16,-10 18 60 15,-9 12-36-15,-10 5 72 16,-20 4-56-16,-14-1 28 16,-15 1-44-16,-5 0 0 15,5-13-20-15,-10 0-8 0,15 0 0 16,10-4-16-16,5-1 8 15,14 1-24-15,19 0 16 16,11-1 40-16,9 5-16 16,9 5 0-16,11 3-8 15,-6 1 20-15,1-1-12 0,-10 5-4 16,-5-4-4-16,-5-1-24 16,-9-3 12-16,-1-5-312 15,-9 4 172 1,4-8-148-16</inkml:trace>
          <inkml:trace contextRef="#ctx0" brushRef="#br0" timeOffset="196210.1564">15149 15231 632 0,'-29'-30'236'0,"29"30"-184"0,0 4-16 16,0 5-36-16,0 4-8 15,0 9 84-15,-10 12-44 16,0 22 8-16,5 18-24 0,5-5-4 0,-10 4-4 16,-4-17 12-16,-1 5-12 15,-4-14 60-15,-10-8-40 16,0 9 8-16,-1-18-24 16,1-4-8-16,5-5 0 15,5 1-16-15,4-5 8 16,20 1-24-1,14 3 24-15,20-12 0 16,15 8 16-16,9-4-8 16,0 4-12-16,0-4 4 15,-9 5-40-15,-16 3 24 16,-4 1-92-16,-9-5 64 0,-16 5-116 16,-4-5 88-16,-5 0-364 15</inkml:trace>
          <inkml:trace contextRef="#ctx0" brushRef="#br0" timeOffset="196615.2175">16183 15253 352 0,'-4'0'132'0,"-6"9"-104"0,-5 4-8 16,6-1 88-16,-16 6-64 16,1 8 44-16,-10 13-52 0,-10 4-20 15,-9 0-8-15,-5 0 52 16,-6-4-32-16,6 0 8 0,5 0-24 16,9-13 20-16,5 0-20 15,15-5-4-15,4 1-4 16,11-5-24-16,4 5 12 15,10-5 32-15,14 0-16 16,15 5 28-16,15-5-24 16,14 5 24-16,0-1-24 15,5 1 4-15,-10-1-8 16,-9 1 4-16,-10-5-8 16,-5 5 32-16,-5-5-20 0,-5-8-100 15,0 4 40-15,-4-5-420 16,-1-3 256-1,20 3-44-15</inkml:trace>
          <inkml:trace contextRef="#ctx0" brushRef="#br0" timeOffset="197008.3725">16907 15318 704 0,'-19'-22'264'0,"19"18"-208"0,0-5-12 15,-5 9 8-15,-5 4-36 16,-14 9-24-16,-10 5 4 16,-14 12 0-16,-6 13 4 15,-9 13 24-15,-5 0-12 0,0 1 12 0,5-10-12 16,4-4-16-16,11-4 0 16,4 0 20-16,15-9-8 15,10-4-12-15,14 0 0 16,5-4 28-16,14-5-12 15,30-4-4-15,14-5-4 16,20 5 12-16,9 0-8 16,-4 5 32-16,-10-1-24 15,-5-4-24-15,-10 0 4 16,-24 0-72-16,-5-5 44 16,-9 1-100-16,-6 0 72 0,1-5-500 15</inkml:trace>
        </inkml:traceGroup>
        <inkml:traceGroup>
          <inkml:annotationXML>
            <emma:emma xmlns:emma="http://www.w3.org/2003/04/emma" version="1.0">
              <emma:interpretation id="{37B2502C-98B1-472A-AF29-C49D1E008CE5}" emma:medium="tactile" emma:mode="ink">
                <msink:context xmlns:msink="http://schemas.microsoft.com/ink/2010/main" type="inkWord" rotatedBoundingBox="21391,15643 21495,15641 21516,16437 21413,16440"/>
              </emma:interpretation>
              <emma:one-of disjunction-type="recognition" id="oneOf38">
                <emma:interpretation id="interp62" emma:lang="" emma:confidence="0">
                  <emma:literal>|</emma:literal>
                </emma:interpretation>
                <emma:interpretation id="interp63" emma:lang="" emma:confidence="0">
                  <emma:literal>l</emma:literal>
                </emma:interpretation>
                <emma:interpretation id="interp64" emma:lang="" emma:confidence="0">
                  <emma:literal>I</emma:literal>
                </emma:interpretation>
                <emma:interpretation id="interp65" emma:lang="" emma:confidence="0">
                  <emma:literal>1</emma:literal>
                </emma:interpretation>
                <emma:interpretation id="interp6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8267.589">17782 15287 280 0,'0'-21'104'0,"10"17"-84"0,-1-1 0 0,-9 5 152 0,0-4-96 15,0 4 16-15,0 0-56 16,0 13 72 0,0 13-60-16,0 34 48 0,0 22-56 15,0 9 24-15,-9-5-36 16,4-4 28-16,-5-12-32 16,-5-1 20-16,6-5-24 0,-1-16 8 15,0-9-16-15,5-9 36 16,1 0-24-16,-1-21-84 15,5-9 32-15,5-4-344 16,-5-14 208-16,19 1-304 16</inkml:trace>
        </inkml:traceGroup>
      </inkml:traceGroup>
      <inkml:traceGroup>
        <inkml:annotationXML>
          <emma:emma xmlns:emma="http://www.w3.org/2003/04/emma" version="1.0">
            <emma:interpretation id="{D4C6C373-DE4D-4D07-B5B7-865C3A91793B}" emma:medium="tactile" emma:mode="ink">
              <msink:context xmlns:msink="http://schemas.microsoft.com/ink/2010/main" type="line" rotatedBoundingBox="16966,17145 21354,17256 21317,18716 16929,18605"/>
            </emma:interpretation>
          </emma:emma>
        </inkml:annotationXML>
        <inkml:traceGroup>
          <inkml:annotationXML>
            <emma:emma xmlns:emma="http://www.w3.org/2003/04/emma" version="1.0">
              <emma:interpretation id="{35017AE7-C6F5-4124-83E0-4DFFB7CDA843}" emma:medium="tactile" emma:mode="ink">
                <msink:context xmlns:msink="http://schemas.microsoft.com/ink/2010/main" type="inkWord" rotatedBoundingBox="16966,17145 21354,17256 21317,18716 16929,18605"/>
              </emma:interpretation>
              <emma:one-of disjunction-type="recognition" id="oneOf39">
                <emma:interpretation id="interp67" emma:lang="" emma:confidence="0">
                  <emma:literal>It ice,</emma:literal>
                </emma:interpretation>
                <emma:interpretation id="interp68" emma:lang="" emma:confidence="0">
                  <emma:literal>It ice.</emma:literal>
                </emma:interpretation>
                <emma:interpretation id="interp69" emma:lang="" emma:confidence="0">
                  <emma:literal>It idc,</emma:literal>
                </emma:interpretation>
                <emma:interpretation id="interp70" emma:lang="" emma:confidence="0">
                  <emma:literal>Itie,</emma:literal>
                </emma:interpretation>
                <emma:interpretation id="interp71" emma:lang="" emma:confidence="0">
                  <emma:literal>Ithaca,</emma:literal>
                </emma:interpretation>
              </emma:one-of>
            </emma:emma>
          </inkml:annotationXML>
          <inkml:trace contextRef="#ctx0" brushRef="#br0" timeOffset="205858.5517">13268 17693 456 0,'-19'-22'168'0,"29"18"-128"0,4-9-16 0,-4 9 156 16,9-5-104-16,11-4 52 15,28-4-80-15,20 4 36 16,19 4-48-16,19 1 16 0,-18-1-32 15,4-4 8-15,5 4-16 16,-1 1-16-16,11-1 0 16,-20 0 28-16,-14 5-12 15,-15-4 32-15,-15 3-28 0,-14 1-144 16,-15 0 64-16,-9 4-412 16</inkml:trace>
          <inkml:trace contextRef="#ctx0" brushRef="#br0" timeOffset="204907.0646">13851 16773 216 0,'34'0'80'0,"-24"13"-60"0,10 4-8 0,-11 1 128 0,6 7-80 15,-5 6 88-15,-6 12-84 16,-4 22 12-16,-9-9-44 16,-1 0-4-16,-9 0-16 15,-15-8 12-15,-15-10-16 16,-9 1 16-16,-1-17-16 0,1-5 4 15,0-4-4-15,9-9 4 16,6-8-8-16,18-4-80 16,16-10 40-16,9 1-56 15,9 0 52-15,16-1 48 16,9 5-4-16,14 5 100 16,1 8-56-16,4 8-4 15,-14 10-28-15,5-1 16 0,-15 0-20 16,5 1 12-16,-10-1-12 15,-4-4-68-15,-6 0 28 16,-4-5-216 0,-10-8 132-16,10 9-232 15</inkml:trace>
          <inkml:trace contextRef="#ctx0" brushRef="#br0" timeOffset="206158.8899">14046 17995 260 0,'-15'17'96'0,"10"1"-76"0,-9 8-4 16,4-5 132-16,-9 1-84 16,-11-5 16-16,-8 13-44 0,-6-12 28 15,-5 8-36 1,1-9 40-16,-1-4-40 0,5-5 12 16,10-8-24-16,10-8-104 15,5-14 44-15,14 14-412 16</inkml:trace>
          <inkml:trace contextRef="#ctx0" brushRef="#br0" timeOffset="206445.6568">13905 17559 612 0,'14'0'228'0,"6"9"-180"0,-10 12-12 0,-6 1 72 0,21 17-68 16,-6 8 16-16,10 14-32 15,5-1 24-15,0 1-32 16,0-10-12-16,0 1-8 0,-19-17 20 16,4 8-8-16,-14-8 32 15,-5-1-24-15,-5-4-128 16,-4 1 60-16,-1-6-212 16,0-7 148-16</inkml:trace>
          <inkml:trace contextRef="#ctx0" brushRef="#br0" timeOffset="205163.7035">14041 16898 600 0,'5'0'224'0,"9"5"-176"16,1 3-12-16,-5 1 52 0,9 0-56 16,15-1 40-16,15 1-40 15,9-9-20-15,5-5-4 16,5 1 16-16,-5 0-12 0,-9-9 4 15,-15 9-8-15,4-5-104 16,-18 5 52-16,-35 8-296 31,0 9-60-31</inkml:trace>
          <inkml:trace contextRef="#ctx0" brushRef="#br0" timeOffset="205360.2266">14158 16941 392 0,'-15'22'148'0,"15"4"-116"0,0 21-8 0,0-16 128 15,0 12-88-15,10-9-28 16,-10 5-20-16,9 0 8 16,-4-4-12-16,-5-9-144 15,0-5 68-15,10-3-264 16,-5-10 184-16</inkml:trace>
          <inkml:trace contextRef="#ctx0" brushRef="#br0" timeOffset="205603.894">14483 16989 748 0,'0'0'276'0,"-10"9"-216"0,1 12-16 15,-6 1 40-15,10 12-56 16,-5 5-12-16,1 9-8 15,-6-5-132-15,10-9 68 16,-4 5-244-16,-1-8 172 16,-10-1-244-16</inkml:trace>
          <inkml:trace contextRef="#ctx0" brushRef="#br0" timeOffset="206786.5607">14896 17334 404 0,'10'13'148'0,"-1"-4"-112"0,1 13-12 0,-5-5 136 16,0 9-92-16,5 13 68 15,-10 17-76-15,0 9-8 16,-5 4-32-16,-5-4 48 0,-5-5-36 16,-4-8 36-16,-5-5-36 0,9-8 16 15,1-9-28-15,-6-4 0 16,15-4-12-16,0-9-24 15,5-13 8-15,10 4-4 16,14-4 4-16,10-4 8 16,15-5 0-16,4 5 0 15,6 4 0-15,-6 0 8 16,1 4-4-16,-15 1-36 16,4-1 16-16,-9 9-100 15,-5-13 64-15,-4 13-224 16,4-5 156-16,-5 5-308 15</inkml:trace>
          <inkml:trace contextRef="#ctx0" brushRef="#br0" timeOffset="207127.6965">16179 17313 228 0,'-15'0'84'0,"10"9"-64"0,-14 12-8 0,4-8 160 0,-14 0-96 15,-10 9 24-15,-9 4-60 16,-6-1 80-16,-4 10-68 15,0-5 20-15,4 0-40 16,1-8 12-16,14 0-24 16,10-1 8-16,9-4-16 0,6-12-16 15,9 3 0-15,14 1 48 16,11 0-24-16,14-1 8 16,24 5-16-16,1 5-8 15,4 3 0-15,-5 1-24 16,10 4 12-16,-19-13-136 15,-6 4 76-15,-9 0-296 16</inkml:trace>
          <inkml:trace contextRef="#ctx0" brushRef="#br0" timeOffset="207531.766">16752 17278 456 0,'-20'-17'168'0,"11"26"-128"0,-11-1-16 0,6 1 96 15,-11 4-72-15,-9 0 60 16,-4 8-64-16,-1-8-12 16,0 13-20-16,-5-13 32 0,0 9-20 0,6-1 4 15,-1-3-16-15,5 3 20 16,5-3-20-16,-1 3-4 15,6-8-4-15,10 0-40 16,9 4 20-16,5 1 4 16,5-5 12-16,9 8 24 15,15 9-12-15,10-12-12 16,10-1-4-16,9 5-112 16,5 4 64-16,-9-9-104 15,-6 0 92-15,-4-4-104 16,-15 4 100-1,0-8-188-15</inkml:trace>
          <inkml:trace contextRef="#ctx0" brushRef="#br0" timeOffset="207789.4547">17641 17343 580 0,'-15'-13'216'0,"15"17"-168"0,0 9-12 0,0 0 84 0,0 5-72 16,0 3 68-16,0 18-64 15,-4 17-12-15,8 9-24 16,1 8 32-16,0 1-24 0,-5-1-120 16,0-12 52-16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1:39.0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1766A79-1AAA-4A0F-B7F9-C578A96653B5}" emma:medium="tactile" emma:mode="ink">
          <msink:context xmlns:msink="http://schemas.microsoft.com/ink/2010/main" type="inkDrawing" rotatedBoundingBox="8304,12886 14718,12444 14746,12858 8333,13301" semanticType="underline" shapeName="Other">
            <msink:sourceLink direction="with" ref="{90D31318-162D-4F9F-8236-E896C8DA50B3}"/>
            <msink:sourceLink direction="with" ref="{0995911A-BC1A-49FB-AE5A-D56F7C51F4C9}"/>
          </msink:context>
        </emma:interpretation>
      </emma:emma>
    </inkml:annotationXML>
    <inkml:trace contextRef="#ctx0" brushRef="#br0">0 372 124 0,'10'0'44'0,"-10"0"-32"0,0-4-4 0,0 4 84 16,9 0-52-16,-9 0 72 16,0 0-64-16,0 0 0 15,0 0-28-15,0 0 32 16,15 0-28-16,-5 0 20 15,-10 4-24-15,14 5 8 16,-4-1-16-16,0 10 0 16,-1-10-4-16,-4 5-8 15,5 0 4-15,4 0 12 16,-4 0-8-16,0 0 32 0,-5 0-24 16,14-4 4-16,-4-1-12 15,-6 1 12-15,6-5-12 16,4 0-4-16,-4-4 0 0,9 0 12 15,-14 0-8-15,5 5-4 16,9-1 0-16,-14 0-4 16,9 1 0-16,-4 3 0 15,-1-3 0-15,-4-1 0 16,0 0 0-16,4 1 8 16,-4-1-4-16,4 0-4 15,6-4 4-15,-5 0 4 16,-6 0-4-16,6 0 8 15,4 0-8-15,-4 0-20 16,-1 0 8-16,16 5 20 16,-16-1-4-16,1-4-20 0,9 4 4 15,-5 1 12-15,-4-1 0 16,9 0-12-16,-4 1 4 16,-6 3 12-16,11-4-4 15,-6 1-12-15,5-1 4 16,1-4 20-16,-1 0-8 15,0-4-4-15,10 4 0 16,-10-5-24-16,1 5 12 16,-1 0-24-16,0 0 20 15,-4 0 32-15,4 0-12 0,-9 0 0 16,-6 5-4-16,11-5-4 16,-6 0 0-16,1 0 8 15,4 0-4-15,6-5-12 16,-11 1 4-16,11 0 12 15,-1 0-4-15,-5-1 16 16,6 5-12-16,-1 0-28 16,0-4 8-16,10 8 12 15,-10 5 4-15,10-5-12 16,0-4 4-16,-9 4 12 16,14 1-4-16,-5-1-4 15,0-4 4-15,0 0-4 16,5 0 0-16,-5 0 8 15,0 0-4-15,-10 0-4 16,10 4 4-16,-10-4-24 16,10 0 12-16,-10 0 4 0,1 9 4 15,-1-9 0-15,0 0 0 16,1 0 8-16,-1 0-4 16,-5 0-20-16,6 0 8 15,-1 0 20-15,0 0-4 16,10-4-12-16,0-1 0 15,0-3 4-15,-5 8 0 16,5-5 0-16,5 5 0 16,0-4 0-16,5 0 0 15,0 4 0-15,-1-4 0 16,-4-1 8-16,5-3-4 0,-5 3-20 16,0-3 8-16,-5-1 12 15,0 0 0-15,0 1-20 16,-5-1 8-16,0-4 12 15,5 4 0-15,0 5 8 16,5 0-8-16,0-5-4 16,4 1 4-16,1 3-4 15,5 1 0-15,-1 0 0 16,1-5 0-16,-5 5-12 16,14-1 8-16,-24 1 4 15,15 0 0 1,-1-1 0-16,-14 1 8 15,15 0-4-15,-15-1-4 16,14 1 4-16,-4-5-4 16,14 5 0-16,1 0 8 0,4-5-4 15,5 1-12-15,-10 3 4 16,0-3 12-16,1-5-4 16,-1 4-12-16,-5-4 4 15,1 4 4-15,-6-4 0 16,6-4 8-16,4 9-4 15,5-1-12-15,5 0 4 16,0 1-16-16,5 3 12 16,-10 1-24-16,1 0 20 15,-1-1-4-15,0 1 8 16,-5-5 16-16,5 1-4 0,10-5-28 16,5 0 12-16,9 4 12 15,1 1 4-15,-6-1 8 16,1 0-8-16,-15 1 8 15,5-5-8-15,10 0-12 16,19 0 4-16,4-4 4 16,1-1 0-16,-5 5 16 15,-14 0-8-15,-6-8 4 16,-23 12-4-16,-16-12 12 16,-9 3-12-16,-9 5 16 15,-35 13-244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36:34.4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D59D94-6A01-45D2-A7BC-A75D501EE4E8}" emma:medium="tactile" emma:mode="ink">
          <msink:context xmlns:msink="http://schemas.microsoft.com/ink/2010/main" type="writingRegion" rotatedBoundingBox="1308,150 23770,363 23598,18492 1136,18279"/>
        </emma:interpretation>
      </emma:emma>
    </inkml:annotationXML>
    <inkml:traceGroup>
      <inkml:annotationXML>
        <emma:emma xmlns:emma="http://www.w3.org/2003/04/emma" version="1.0">
          <emma:interpretation id="{0470CDE7-F510-4FD5-B150-84A5C91DEB1D}" emma:medium="tactile" emma:mode="ink">
            <msink:context xmlns:msink="http://schemas.microsoft.com/ink/2010/main" type="paragraph" rotatedBoundingBox="1649,415 19946,153 19965,1497 1669,17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D78C54-CB4E-440A-829A-526C7E5A93D8}" emma:medium="tactile" emma:mode="ink">
              <msink:context xmlns:msink="http://schemas.microsoft.com/ink/2010/main" type="line" rotatedBoundingBox="1649,415 19946,153 19965,1497 1669,1759"/>
            </emma:interpretation>
          </emma:emma>
        </inkml:annotationXML>
        <inkml:traceGroup>
          <inkml:annotationXML>
            <emma:emma xmlns:emma="http://www.w3.org/2003/04/emma" version="1.0">
              <emma:interpretation id="{59450B71-80B5-464C-8C2D-E5B0BD7B658B}" emma:medium="tactile" emma:mode="ink">
                <msink:context xmlns:msink="http://schemas.microsoft.com/ink/2010/main" type="inkWord" rotatedBoundingBox="1649,415 3518,388 3529,1120 1660,1147">
                  <msink:destinationLink direction="with" ref="{F7248C0E-31DD-4030-AF98-CCECFBD55B3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-8650-3554 528 0,'-14'-43'196'0,"14"43"-152"0,0-26-12 15,0 13 36 1,14 9-44-16,-4-9-36 16,0 13 4-16,4-9 28 15,-4 1-12-15,-10 8 88 16,10 0-52-16,-10 17 76 15,5 13-68-15,-5 39 8 16,0 5-36-16,-15 3-12 16,15 1-8-16,-14 0 4 15,-6-22-4-15,1-4 24 0,9-9-16 0,0-13 24 16,5-4-24-16,1-17 40 16,4-1-28-16,4-16-24 15,6 3 0-15,0-16-64 16,4 4 36-16,-9-14-24 15,5 10 32-15,-5 4-8 16,5 8 16-16,-6 0 44 16,6 18-20-16,5 12 24 15,-1-3-20-15,11 12-24 16,-1-4 0-16,15-5 12 16,0 5 0-16,4-8-4 15,6-1 4-15,-10-13 20 16,9-4-12-16,6-8-20 0,-6-10 0 15,-9 5-56 1,5 5 32-16,-20-18 0 16,1 13 16-16,-16-13-4 15,1 4 8-15,-20-4 8 16,1 14 4-16,-6 3 16 16,-9 0-8-16,-1 1-4 15,6 16 0-15,-5-8 12 16,4 18-8-16,1-10 24 15,9 14-20-15,-4-1-32 16,14 5 12-16,4-4-8 16,6 4 8-16,14-13-20 0,1 4 16 15,23-17-76-15,-4 0 52 0,14-9-92 16,1 1 72-16,4-10-88 16,0 10 84-16,-5-14 12 15,-4 9 28-15,-6-4 88 16,-9 4-40-16,-5-4 96 15,-5 8-68-15,-9 0 68 16,-1 9-68-16,-9 0 32 16,4 5-52-16,-9-5 32 15,0 4-36-15,-5-4 16 16,0 0-28-16,-5-4 8 16,0-1-16-16,-4-3 0 15,-1-1-4-15,-9-8 4 16,9 8-8-16,-14-8-20 15,9 8 8-15,-9 1-32 16,9 8 24-16,-9 4-12 16,9 9 16-16,-4 9 24 15,4 4-4-15,6 4 4 16,9 0-4-16,4 0-8 16,11-4 4-16,9 0-16 15,5 0 8-15,5-13 40 16,5-4-24-16,5-14-116 15,0 5 56-15,14-17-160 16,0 4 120-16,5-17-112 16,-4 0 116-16,-6-27-36 15,-9 10 72-15,-10-18 96 0,-10 13-24 16,-9-4 268-16,-5 17-160 0,-10 0 116 16,4 13-140-16,-13 5 28 15,4 8-80-15,-10 13 12 16,1 13-40-16,-15 17-16 15,9 9-8-15,-9 13-24 16,5 0 12-16,-1-1-84 16,16-3 52-16,4-5-108 15,5-8 84-15,5-5-48 16,9-4 64-16,-9-9-184 16,0 0 128-16,-15-12-272 15,5-1 212-15</inkml:trace>
          <inkml:trace contextRef="#ctx0" brushRef="#br0" timeOffset="155.4142">-7411-3161 704 0,'-9'-30'264'0,"9"30"-208"0,0-22-12 0,4 14 176 15,11 3-128-15,9-7 96 16,10 3-108-16,25-8-28 16,4 8-32-16,15-8 20 15,-1 8-24-15,-4-8-56 16,-5 8 16-16,-14 1-236 15,-6-1 144-15</inkml:trace>
        </inkml:traceGroup>
        <inkml:traceGroup>
          <inkml:annotationXML>
            <emma:emma xmlns:emma="http://www.w3.org/2003/04/emma" version="1.0">
              <emma:interpretation id="{0B8563DB-BD5F-400D-921E-88D4181829D2}" emma:medium="tactile" emma:mode="ink">
                <msink:context xmlns:msink="http://schemas.microsoft.com/ink/2010/main" type="inkWord" rotatedBoundingBox="4200,421 5830,398 5843,1320 4213,1343">
                  <msink:destinationLink direction="with" ref="{F7248C0E-31DD-4030-AF98-CCECFBD55B3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0.7568">-6089-3316 684 0,'19'-39'252'0,"-19"39"-192"0,20-52-20 0,-11 26-20 15,1 9-20-15,14-13 16 16,-4 8-8-16,4 0 40 15,5 14-24-15,0 16 32 16,1 10-32-16,-6 21 12 16,-10 8-20-16,-9 14 36 15,0-5-28-15,-19-4 40 16,4-5-36-16,-14-4 48 16,-1-8-44-16,-9-5-16 15,5-4-8-15,-15-9 8 16,10-4-8-16,-5-13-4 15,15 4 0-15,5-8-24 16,9 0 12-16,5-9-32 16,5 0 24-16,15 0 16 15,4 9 0-15,5 4 64 16,6 4-36-16,9 5 32 0,-1 4-32 16,16 0 8-16,-1-1-20 0,10 1 44 15,-14-4-32-15,4 4-180 16,-4-4 80-16,-10-5-344 15,-5 5 232-15</inkml:trace>
          <inkml:trace contextRef="#ctx0" brushRef="#br0" timeOffset="1081.8769">-5263-3623 800 0,'-39'-34'296'0,"39"34"-232"0,5-9-16 0,0 5 108 16,-1 8-96-16,1-8 52 16,10 4-64-16,4-5-24 15,10 5-16-15,10 0 8 16,10 9-8-16,-10-5 4 16,4 14-4-16,-13-5-24 15,-6 12 8-15,-39 1-24 16,6 5 20-16,-25 3-56 15,0 1 36-15,-5-1 0 16,14-4 16-16,-9 1-24 16,15-10 24-16,4 1 16 15,15 4 0-15,15-5 0 16,4 5 4-16,25-4 12 0,-5 4-8 16,5-9 4-16,-5 5-4 15,-15-5 28-15,-5 5-20 0,-38-1 56 16,-5 5-40-16,-25-9 28 15,5 14-32-15,-4-14 8 16,-1 4-20-16,1 1 8 16,4-13-12-16,5-9-24 15,15 8 4-15</inkml:trace>
          <inkml:trace contextRef="#ctx0" brushRef="#br0" timeOffset="1234.7845">-4505-2889 956 0,'-30'52'352'0,"30"-52"-272"0,-14 74-24 0</inkml:trace>
        </inkml:traceGroup>
        <inkml:traceGroup>
          <inkml:annotationXML>
            <emma:emma xmlns:emma="http://www.w3.org/2003/04/emma" version="1.0">
              <emma:interpretation id="{212FE928-C58C-43C3-BA3C-A7AB23FD7957}" emma:medium="tactile" emma:mode="ink">
                <msink:context xmlns:msink="http://schemas.microsoft.com/ink/2010/main" type="inkWord" rotatedBoundingBox="6928,364 9845,323 9855,1018 6938,1059">
                  <msink:destinationLink direction="with" ref="{F7248C0E-31DD-4030-AF98-CCECFBD55B3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77.7824">-3407-3593 416 0,'-10'-34'152'0,"10"21"-116"16,19-4-12-16,-4 4 76 16,4 8-60-16,15-12 28 15,0 8-40-15,10-4 60 16,-5 5-48-16,0 8 36 16,0 0-44-16,-5 30 16 15,-5 9-28-15,0 34-8 16,-5 5-8-16,-9 4 28 15,-1 0-16-15,-4-13 56 16,0-13-40-16,-10-8 28 0,0-18-32 0,0-13 16 16,0-4-24-16,10-26 8 15,4-4-16-15,10-30-112 16,10-5 52-16,5-39-120 16,5 13 92-16,5-4-24 15,-6 22 60-15,6 8 60 16,-15 22-12-16,5 13 92 15,-5 12-56-15,-10 27 48 16,0 8-52-16,-4 26 40 16,-15 5-44-16,4 3 16 15,1-3-32-15,0-14 0 16,4-3-12-16,-4-14 48 16,5-9-32-16,-1-16-12 15,6-1-4-15,-1-26-108 16,1-3 56-16,-1-36-76 15,0 1 64-15,11-18-92 16,-6 13 84-16,0-4 40 16,0 30 16-16,10 0 80 15,5 22-40-15,5 8 120 16,0 9-84-16,-10 35 44 16,5 8-64-16,-5 22 20 15,-10 0-40-15,-9-5 16 16,-6-4-24-16,-18 0 28 15,4-4-32-15,-15-13-76 16,6-13 32-16,-11-4-168 0,6 4 112 0</inkml:trace>
          <inkml:trace contextRef="#ctx0" brushRef="#br0" timeOffset="4398.7">-1547-3208 372 0,'10'0'140'0,"-10"0"-112"0,0-22-4 0,0 14 120 15,5-1-84-15,-10 0 132 16,5-4-108-16,-5-4 32 16,10 8-72-16,-10 5 48 15,0 0-56-15,-4 4 20 16,9 8-36-16,-10 1 16 15,5 13-20-15,-5-5-8 16,10 4-4-16,-9-3-4 16,9 8 0-16,-5-13 16 15,5 4-8-15,-10-17-48 16,20 13 24-16,-5-17-84 16,4-5 56-16,1 0-44 15,5-4 52-15,4-13-24 16,1 9 36-16,4 4 28 15,10-4 0-15,0 8 80 16,0 9-48-16,5 0 40 16,-5 9-44-16,-5 8 24 0,-5-4-28 15,-4-4 44-15,-6 4-40 0,-9 0 4 16,0 0-24-16,-10-5 20 16,5 5-20-16,-5-13-20 15,5 9 0-15,-5-9-68 16,10 0 44-16,-5-9 32 15,10 5 0-15,0-5-20 16,4 5 8-16,-4-9 24 16,4 0-8-16,6-9 0 15,-1 9 0-15,6-8-24 16,-1 12 12-16,0-12-4 16,5-1 4-16,-4 0 16 15,4 5-4-15,-5-4-12 16,0 8 4-16,-9-5 12 15,4 10-4-15,-4-1-12 16,4 5 4-16,-9-1 4 16,0 10 0-16,4-5 52 15,-4 8-28-15,0-3 8 16,0 3-20-16,-1-3-8 16,6 3 0-16,-5-3 4 15,-6-1-4-15,-4-4 8 16,0 0-8-16,0 0-188 15,0 9 100-15</inkml:trace>
          <inkml:trace contextRef="#ctx0" brushRef="#br0" timeOffset="4643.3541">-492-3066 28 0,'-25'-4'12'0,"25"4"-8"0</inkml:trace>
        </inkml:traceGroup>
        <inkml:traceGroup>
          <inkml:annotationXML>
            <emma:emma xmlns:emma="http://www.w3.org/2003/04/emma" version="1.0">
              <emma:interpretation id="{21F2AC61-DAF7-41C5-A937-5C2DE61FEB38}" emma:medium="tactile" emma:mode="ink">
                <msink:context xmlns:msink="http://schemas.microsoft.com/ink/2010/main" type="inkWord" rotatedBoundingBox="10677,307 11369,297 11382,1168 10690,1178">
                  <msink:destinationLink direction="with" ref="{F7248C0E-31DD-4030-AF98-CCECFBD55B3C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04.0763">406-3765 820 0,'0'-13'304'0,"0"13"-236"0,10 0-20 0,-10 0 72 15,10 0-76-15,-10 0 52 16,5 8-56-16,-10 5-28 16,-5 5-12-16,5 7 24 15,-4 1-12-15,-16 5 56 16,11-1-36-16,-1 0-8 16,5-4-12-16,6 0 16 15,8-5-16-15,11-3-4 16,4-5-4-16,15-9 12 15,5 0-8-15,5-4 16 16,0 0-16-16,-1 0-64 16,-4 5 28-16,-5-5-156 15,5 0 104-15,-10-5-176 16,-4 1 144-16,-11-5-388 16,-4 5 284-16</inkml:trace>
          <inkml:trace contextRef="#ctx0" brushRef="#br0" timeOffset="5299.5976">645-3718 704 0,'-5'-13'264'0,"5"13"-208"0,-5 5-12 0,5 3 124 31,5-8-100-31,-5 9 96 0,0 8-96 0,0 26 12 16,0 5-48-16,0 17 12 15,0 4-24-15,-5 0 16 16,0-9-20-16,-5-4 20 15,0-8-24-15,-9-5-172 16,9-8 88-16</inkml:trace>
          <inkml:trace contextRef="#ctx0" brushRef="#br0" timeOffset="5603.4054">1033-3066 840 0,'-19'0'312'0,"19"0"-244"0,0 13-16 16,-5-4 136 0,5-1-112-16,-10 10 24 15,10 3-60-15,-10 1-8 0,10 4-20 16,-4-13-140-16,4 8 72 16</inkml:trace>
        </inkml:traceGroup>
        <inkml:traceGroup>
          <inkml:annotationXML>
            <emma:emma xmlns:emma="http://www.w3.org/2003/04/emma" version="1.0">
              <emma:interpretation id="{3DC0C4F2-1E27-4E54-8B00-407FD77FC341}" emma:medium="tactile" emma:mode="ink">
                <msink:context xmlns:msink="http://schemas.microsoft.com/ink/2010/main" type="inkWord" rotatedBoundingBox="11926,352 14109,321 14118,983 11936,1015">
                  <msink:destinationLink direction="with" ref="{F7248C0E-31DD-4030-AF98-CCECFBD55B3C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275.212">1582-3562 600 0,'20'-44'224'0,"-20"44"-176"0,29-25-12 0,-15 20 80 15,1 5-72-15,4 5 44 16,6 3-52-16,4 14-12 16,-5 4-12-16,-4 21 16 15,-6 14-16-15,-14-5 4 16,0 0-8-16,-14-4 72 16,-1-5-44-16,-14-8 40 15,0-4-44-15,-5-5 16 16,9-4-28-16,1-9-36 15,9 0 8-15,6-8-80 16,14 4 52-16,24-13-56 16,10 0 52-16,29-9-48 15,-5 5 48-15,10-13-68 16,0 4 64-16,-1-22 0 0,-8 18 28 16,4-22 56-16,-10 5-20 0,-10-23 104 15,-9 10-68-15,-14 4 64 16,-11 4-68-16,-23 9 68 15,-1 12-68-15,-10 18 52 16,1 5-60-16,-5 29 4 16,9-4-28-16,0 18-12 15,6-1-4-15,9 1-4 16,5-9 0-16,9-9 16 16,6 0-8-16,9-12-40 15,5-6 20-15,10-16-120 16,4 4 72-16,-14-8-64 15,5-5 76-15,-15-13-48 16,-4-5 56-16,-25-16 12 16,-5-1 16-16,-24-16 48 15,10 12-24-15,-5 4 168 16,4 14-104-16,6 4 52 16,9 12-80-16,10 5-32 15,10 9-16-15,14 0-64 16,1 4 36-16,23 4-436 15,1 5 252-15</inkml:trace>
          <inkml:trace contextRef="#ctx0" brushRef="#br0" timeOffset="6561.4767">3030-3752 404 0,'-10'0'148'0,"10"0"-112"0,10 8-12 0,-10-8 216 15,0 0-136-15,0 5 44 16,0 8-84-16,-5 8 72 16,0 9-76-16,-4 18 32 15,4 4-52-15,-5 17 20 16,10-4-32-16,-15-1 0 15,15-3-16-15,-4-5-8 16,4-17 0-16,-5 0-148 16,10-13 80-16</inkml:trace>
          <inkml:trace contextRef="#ctx0" brushRef="#br0" timeOffset="7431.8164">3666-3493 496 0,'15'-18'184'0,"-15"18"-140"0,29-25-16 0,-19 7 100 15,4 10-76-15,-4-14 40 16,0 5-52-16,-5-9 12 15,0 4-32-15,-10-4 0 16,0 5-12-16,-10-1 28 16,1 9-20-16,-11 0 64 15,16 9-44-15,-25 8 0 16,9 5-20-16,1 4 16 16,0 8-20-16,9 5 4 15,15 0-8-15,0 0-16 16,5 0 4-16,5-4-40 15,4-5 24-15,6-8-92 16,-6-1 64-16,-4-12-92 16,5 4 80-16,-6-9 12 15,1 5 28-15,-10-5 52 16,5 9-20-16,-5 5 184 16,0 8-108-16,0 17 136 15,0 9-124-15,0 8 36 16,0 5-80-16,0 0-24 15,5 0-20-15,0-5 16 16,0-8-16-16,-5-9-260 16,0-8 136-16</inkml:trace>
        </inkml:traceGroup>
        <inkml:traceGroup>
          <inkml:annotationXML>
            <emma:emma xmlns:emma="http://www.w3.org/2003/04/emma" version="1.0">
              <emma:interpretation id="{9885933B-3FCB-41BD-ACBE-E6953C02A4B1}" emma:medium="tactile" emma:mode="ink">
                <msink:context xmlns:msink="http://schemas.microsoft.com/ink/2010/main" type="inkWord" rotatedBoundingBox="14721,754 14941,751 14947,1174 14728,11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368.554">4415-2962 1028 0,'-34'56'380'0,"34"-56"-296"0</inkml:trace>
          <inkml:trace contextRef="#ctx0" brushRef="#br0" timeOffset="9281.3211">4541-3264 932 0,'-10'-31'348'0,"10"31"-272"0,29-21-20 0,-14 8-480 15,4 9 220-15</inkml:trace>
        </inkml:traceGroup>
        <inkml:traceGroup>
          <inkml:annotationXML>
            <emma:emma xmlns:emma="http://www.w3.org/2003/04/emma" version="1.0">
              <emma:interpretation id="{C2FA4DFE-8C74-4594-9A6E-5B3473A48FEB}" emma:medium="tactile" emma:mode="ink">
                <msink:context xmlns:msink="http://schemas.microsoft.com/ink/2010/main" type="inkWord" rotatedBoundingBox="15580,336 18632,292 18649,1516 15597,15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199.9238">5537-3593 416 0,'0'-38'152'0,"0"38"-116"0,34-31-12 0,-10 23 100 31,-14 3-72-31,14 1 52 0,1 4-64 0,9 9 52 16,-10 8-56-16,0 26 36 15,-14 5-40-15,-10 16 24 16,0 5-28-16,-34-12-28 15,10 3 0-15,-20-17 24 16,-5-4-12-16,-24-13-4 16,15 0-4-16,-10-17-60 15,29-1 32-15,-5-16-40 16,15-1 32-16,5-13-32 16,5 5 32-16,28-4 72 15,6 8-20-15,19 13 80 16,14 8-52-16,20 9 64 15,0 9-64-15,10 0 28 16,-10 0-44-16,-9-9 0 16,-1 1-20-16,0-14-120 15,-19 0 56-15</inkml:trace>
          <inkml:trace contextRef="#ctx0" brushRef="#br0" timeOffset="11475.6588">6159-3264 1008 0,'-29'30'372'0,"29"-30"-288"0,-10 34-24 0,5-25-44 16,10 4-20-16</inkml:trace>
          <inkml:trace contextRef="#ctx0" brushRef="#br0" timeOffset="11351.8278">6324-3735 1028 0,'-34'-13'380'0,"34"13"-296"0,-49 13-20 0,25-4-64 15,14-1-12 1,-14 5-408-16,9 0 228 0</inkml:trace>
          <inkml:trace contextRef="#ctx0" brushRef="#br0" timeOffset="11906.3039">6615-3714 780 0,'5'-12'288'15,"-5"12"-224"-15,34-13-20 0,-19 8 24 16,4 10-48-16,6-5-8 15,-1 0-8-15,-10 0 4 16,11 8-4-16,-6-3 32 16,-4 7-20-16,-5 6-32 15,-10-1 8-15,-25 5-124 16,11-1 76-16,-16 1-84 0,6 4 80 0,-5-9 4 16,10 5 36-16,-1-1-24 15,15 1 28-15,5-1 16 16,10 1 0-16,9 4 80 15,11 0-44-15,-6 0 32 16,5 0-40-16,-14 0 52 16,-1-5-44-16,-23 1 116 15,-6 4-84-15,-24-5 28 16,5 5-56-16,-19-9-24 16,4 1-8-16,-4-14 8 15,14 0-8-15,19-17-116 16,15 0 56-16,25-17-464 15,9-4 288-15</inkml:trace>
          <inkml:trace contextRef="#ctx0" brushRef="#br0" timeOffset="12211.6255">7335-3748 704 0,'29'-22'264'0,"-29"22"-208"0,5-4-12 16,-5 0 160-1,0 8-120-15,-5-4 140 16,5 9-124-16,-15 8-28 15,5 9-44-15,-14 30-12 16,9 9-8-16,-9 17 12 16,10-4-12-16,4-5-108 15,5-13 52-15,5-8-60 16,10-13 64-16,4-13-136 16,6-4 100-16,-1-14-32 0,1-3 64 0,-6-14 64 15,1 0-8-15,-15-12 20 16,0-1-16-16,-20-8 36 15,6 4-24-15,-6-4 120 16,1 12-80-16,-1 1-40 16,6 13-16-16,14 4-264 15,10 9 140-15</inkml:trace>
          <inkml:trace contextRef="#ctx0" brushRef="#br0" timeOffset="12431.1998">8287-3657 728 0,'-15'-22'268'0,"15"22"-208"0,-19 0-16 0,9 9 80 16,5 8-76-16,-9 35-20 16,4 8-16-16,-5 35 12 15,6 0-12-15,-6 30-32 16,10-4 12-16,-5 5-8 15,6-10 8-15,-6-12 16 16,0-22-4-16,-4-17-36 16,4-18 16-16</inkml:trace>
        </inkml:traceGroup>
        <inkml:traceGroup>
          <inkml:annotationXML>
            <emma:emma xmlns:emma="http://www.w3.org/2003/04/emma" version="1.0">
              <emma:interpretation id="{56D04DB1-F6BB-4527-8C2D-2DE80E761E12}" emma:medium="tactile" emma:mode="ink">
                <msink:context xmlns:msink="http://schemas.microsoft.com/ink/2010/main" type="inkWord" rotatedBoundingBox="17566,447 19950,413 19956,849 17573,88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791.6705">8102-3394 728 0,'5'-22'268'0,"-5"22"-208"0,29-30-16 0,-9 17 88 16,-1 5-80-16,25-5-20 15,4 8-20-15,25 5-12 16,5 9 0-16,0 13-12 15,-20-1 8-15,-9 5 12 16,-6 4-4-16,-28-4 104 16,-10 4-60-16,-39-4 76 15,-10 0-68-15,-19 0-20 16,5-9-24-16,-11-8 8 16,21-9-12-16,-1 0-4 15,20 0 0-15,5-9-92 16,9 5 48-16,10-9-216 15,15 9 144-15,14-5-452 16,6 9 316-16</inkml:trace>
          <inkml:trace contextRef="#ctx0" brushRef="#br0" timeOffset="14217.1312">7232-3407 508 0,'-9'-13'188'0,"9"13"-148"0,9-13-8 15,-4 5 72 1,5 8-64-16,0-9 52 15,-1 5-52-15,6-9 52 0,0 8-56 0,4-8 36 16,1 9-40-16,-1 0 0 16,5 4-20-16,-4 0 12 15,4 8-16-15,-5 5-12 16,6 5 0-16,-11 3 64 16,6 1-32-16,-15 4 40 15,-1 0-36-15,-13 0 44 16,-1-5-44-16,-9 1 12 15,-1-1-28-15,-9-8 28 16,10 0-28-16,-11-8-12 16,11 3-8-16,4-8-180 15,11 4 96-15,4 1-464 16,9 3 308-16</inkml:trace>
          <inkml:trace contextRef="#ctx0" brushRef="#br0" timeOffset="13330.6028">8947-3623 528 0,'25'-21'196'0,"-25"21"-152"0,29-18-12 0,-19 18 132 16,4 0-96-16,-4 9 80 15,0 8-88-15,-15 13 100 16,5 1-88-16,-10 16-28 16,0 1-28-16,-4-5 12 15,9-4-16-15,0-13-4 16,-5 0-4-16,10-18 28 15,10 1-16-15,5-22-12 16,4-4-8-16,5-22-92 16,1 4 48-16,9-12-108 15,0-1 88-15,0 9-4 16,-5 0 44-16,-5 9 0 16,-4 13 16-16,-6 8 96 15,6 14-44-15,-6 12 88 16,-9 9-72-16,0 13 60 15,9 0-64-15,-4-1-12 16,5-3-24-16,-1-5 24 16,6-8-24-16,-11-5 20 15,16-8-20-15,-6-18-24 16,5-8 0-16,-4-5-136 16,-1-4 76-16,-9-4-92 15,5 0 92-15,-11 4-12 0,1 9 52 0,-5 4 16 16,5 13 8-16,-5 13 108 15,5 4-56-15,0 13 44 16,5 13-56-16,-1-4 16 16,1-9-32-16,5 1-520 15,-1-5 272-15</inkml:trace>
        </inkml:traceGroup>
      </inkml:traceGroup>
    </inkml:traceGroup>
    <inkml:traceGroup>
      <inkml:annotationXML>
        <emma:emma xmlns:emma="http://www.w3.org/2003/04/emma" version="1.0">
          <emma:interpretation id="{96EDB97A-6E72-4FB0-BC63-931CF508F9AA}" emma:medium="tactile" emma:mode="ink">
            <msink:context xmlns:msink="http://schemas.microsoft.com/ink/2010/main" type="paragraph" rotatedBoundingBox="1271,1897 23735,1567 23755,2902 1291,3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1CF92-D861-4408-95C8-613CDA13D954}" emma:medium="tactile" emma:mode="ink">
              <msink:context xmlns:msink="http://schemas.microsoft.com/ink/2010/main" type="line" rotatedBoundingBox="1271,1897 23735,1567 23755,2902 1291,3232">
                <msink:destinationLink direction="with" ref="{6DEB701D-85AC-4AAC-B74D-7D49DEB303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E787C0-969E-4F91-9471-08B840598570}" emma:medium="tactile" emma:mode="ink">
                <msink:context xmlns:msink="http://schemas.microsoft.com/ink/2010/main" type="inkWord" rotatedBoundingBox="1273,2050 4604,2001 4617,2905 1286,295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636.6521">-8562-1835 464 0,'-10'-30'176'0,"10"4"-140"0,-5 4-8 16,5 5 152-1,0 13-104-15,-5-14 76 16,5 10-88-16,-4-5 16 16,-1 9-44-16,0-9-12 15,5 13-16-15,-5-9-8 16,10 9 4-16,-5 0-4 16,0 0 0-16,0 9-12 15,0-9 8-15,0 8 20 0,0-3-8 0,0-1-4 16,0 0 0-16,0 5-4 15,0-9 0-15,0 0 16 16,0 0-8-16,0 0 32 16,0 0-24-16,0 0-4 15,0 0-8-15,-5 0 12 16,5 0-8-16,-5-9-28 16,10 9 8-16,-10 0 4 15,5 0 8-15,-5 0 0 16,0 0 0-16,-9 0 8 15,14 0-4-15,-5-4-20 16,5 8 8-16,-5-8 20 16,5 4-4-16,-14-9-4 15,14 1 0-15,-10-1 12 16,10 9-8-16,-10-9-12 16,0 1 0-16,-4 3 20 15,14 5-8-15,-20-8-4 16,16 8 0-16,-21-9 12 15,16 9-8-15,-16 0-12 16,6 0 0-16,-10 9 20 16,9-9-8-16,-9 8 4 15,10-3-4-15,-6 3 12 16,6 10-12-16,4-5-12 16,1-5 0-16,-11 9 12 15,16 5-4-15,-1 4-20 16,5 4 8-16,5 0-4 0,15 5 4 0,-10-5 16 15,14 9-4-15,15 9-12 16,-10-18 4-16,25 0 28 16,-10-4-12-16,0 4 4 15,9-4-8-15,-9-4-16 16,-5 8 4-16,-10-4 20 16,-4 4-8-16,-20 9 16 15,-5 8-16-15,-19 1 32 16,-1-9-24-16,-13 0 12 15,4 8-16-15,-5-25 28 16,10-5-24-16,-10-8 48 16,9-9-36-16,-13-22 4 15,18 5-20-15,-9-13-16 16,15-14 0-16,-5 14-40 16,4 0 24-16,15 4-232 15,10 4 140-15,10 1-444 16,9 12 308-16</inkml:trace>
          <inkml:trace contextRef="#ctx0" brushRef="#br0" timeOffset="21302.5831">-8091-1546 456 0,'5'-8'168'0,"-5"8"-128"0,10-9-16 0,-5 5 140 16,-1 4-96-16,1-9 80 16,5 5-88-16,-10-5 40 15,0 5-60-15,-10 0 16 16,1 4-36-16,-11-5 28 16,6 14-32-16,-11-9 20 15,6 9-20-15,-5-9-24 16,4 8 0-16,-4 1 20 15,4-1-4-15,-4 1 32 16,9 4-24-16,-9 4 20 16,10 5-20-16,-6 4-8 15,10 8-4-15,1 14-4 16,9-1 0-16,5 5 0 16,4-4 0-16,11-5 16 15,4-9-8-15,15-21 24 16,5-4-20-16,24-9-12 15,0-9-4-15,9 1-16 16,-4-5 12-16,0 4 20 16,-5 1-4-16,-10-5-20 15,-4 4 4-15,-10-8 4 16,-10 17 4-16,-5-22 24 16,-5 13-12-16,0-16 40 15,-9 3-28-15,-15-8-12 16,10 12-8-16,-10-12 12 15,5 13-8-15,-10 0-20 0,0 4 4 16,-10 4 20-16,1 0-4 16,-11 1-12-16,11 3 0 0,-15-3 4 15,9 8 0-15,-9 0-12 16,10 0 8-16,-10 4 4 16,9 0 0-16,-9 1-20 15,9 3 12-15,-9 5-24 16,5 9 20-16,5 8 4 15,-1 0 8-15,10 5 0 16,6-5 0-16,8-4-20 16,6-4 12-16,10-9-48 15,4-5 28-15,0-8-36 16,0-8 32-16,-4-5 0 16,4 0 20-16,-9 0-8 15,4 4 8-15,-9 1 16 16,0 8 0-16,-1 8 52 15,6 1-32-15,4-1 16 16,1 5-24-16,4-4 0 16,5 0-8-16,15-18 12 15,-5 9-12-15,14-22-84 16,6 1 44-16,-1-9-60 16,10 4 52-16,-5-5 4 15,-9 6 20-15,-6-14 20 16,-9 8 0-16,-5-16-4 15,-10 8 4-15,1-13 20 0,-16 9-12 16,-9 0 40-16,10 13-28 0,-20-5 48 16,10 14-40-16,-5-1 4 15,5 9-24-15,-9 4-8 16,9 9 0-16,-10 9-4 16,0 4 0-16,-4 9 8 15,-1-1-4-15,-14 5 16 16,5 4-12-16,-10 0 48 15,9 5-28-15,-4 0-32 16,10-1 0-16,-1 9 16 16,6 5-4-16,14-1-56 15,0 1 24-15,14-1 48 16,6-3-16-16,4-10 12 16,15 1-12-16,0-14-8 15,-5-4 4-15,14-8-32 16,-4 0 16-16,5-18-32 15,-1 5 28-15,1-18-20 16,-15 5 20-16,10-18 28 16,-15 9-8-16,-5-8 20 15,5 8-16-15,-14-4 16 16,-5 8-16-16,-10-4 4 16,4 5-4-16,-13-1-8 15,4 13 4-15,-10 1 4 16,10 3-4-16,-14 1-12 15,9 8 4-15,-9 5-4 16,4 4 0-16,-4 9-36 0,4-1 24 16,1 5-20-16,4 4 24 15,0 1 16-15,20-1 4 0,-10-9-12 16,14 1 4-16,6-13 20 16,4-5-8-16,0-13-4 15,10 5 0-15,1-13-16 16,3 4 8-16,6-9-40 15,-10 5 24-15,5-9 8 16,5 4 8-16,-20-3-16 16,5 3 12-16,0 0-4 15,-14 9 4-15,9 5 60 16,-4 8-28-16,-6 4 52 16,1 9-44-16,4 4-8 15,-4 9-12-15,4 0 16 16,-4 0-16-16,-6 0 12 15,6-4-12-15,-5-5 20 16,4-4-20-16,-14-9 24 16,0 0-24-16,0-12 24 15,0 3-24-15,0-16-20 16,10 4 0-16,0-18-4 16,14 5 4-16,-5-13 0 15,11 8 0-15,9-4 88 16,4 13-48-16,6 0 16 15,-5 9-28-15,-10 0-84 16,-5 8 36-16,-5 9-456 0,-5 9 264 16</inkml:trace>
        </inkml:traceGroup>
        <inkml:traceGroup>
          <inkml:annotationXML>
            <emma:emma xmlns:emma="http://www.w3.org/2003/04/emma" version="1.0">
              <emma:interpretation id="{49BC4B6E-02EC-4AE4-8B43-75A989A9BED2}" emma:medium="tactile" emma:mode="ink">
                <msink:context xmlns:msink="http://schemas.microsoft.com/ink/2010/main" type="inkWord" rotatedBoundingBox="5293,2349 6021,2339 6033,3139 5305,315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039.0429">-4544-941 464 0,'-10'-4'176'0,"10"4"-140"0,10 0-8 16,-10-5 40 0,0 5-44-16,0-8 68 15,0 3-52-15,-5-12 64 0,5 4-64 0,-15-17 44 16,6 8-48-16,-11-25 8 16,6-1-28-16,-11-25-16 15,6 0-4-15,-10-10 20 16,14 19-8-16,5-10-20 15,6 18 4-15,8-4 20 16,6 16-4-16,5 6 16 16,-1 16-16-16,6 9-4 15,-6 13 0-15,-9 9 12 16,0 4-8-16,-15 8 32 16,5 5-24-16,-24-4 20 15,5-1-20-15,-25-3 20 16,1 3-24-16,-15-4-20 15,9 5 0-15,1 0-4 16,14-9 4-16,5 4-20 16,14 0 16-16,25 5 32 15,15-5-12-15,38-8 72 16,10 4-48-16,20-13 4 16,-6 4-20-16,6-13 16 15,-11 1-20-15,-9-5-12 16,-14 8-4-16,-15-3-200 15,-5 3 112-15,-10 1-560 16,0 8 360-16</inkml:trace>
        </inkml:traceGroup>
        <inkml:traceGroup>
          <inkml:annotationXML>
            <emma:emma xmlns:emma="http://www.w3.org/2003/04/emma" version="1.0">
              <emma:interpretation id="{A2880B2E-1499-4431-851D-77A23D6442DE}" emma:medium="tactile" emma:mode="ink">
                <msink:context xmlns:msink="http://schemas.microsoft.com/ink/2010/main" type="inkWord" rotatedBoundingBox="6686,1926 9448,1885 9460,2687 6698,272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460.163">-3621-2012 508 0,'-20'-56'188'0,"20"56"-148"0,-4-13-8 0,-1 17 168 16,10 5-116-16,-5 25 64 15,0 18-88-15,-5 13 80 16,5 4-80-16,-5 9 8 15,15-13-44-15,-10 4 12 16,4-13-20-16,11-4 28 16,9-1-28-16,5-25 48 15,-4-8-36-15,9-23 40 16,0-3-40-16,5-18-4 16,-5-4-16-16,9-18 12 15,-4 1-12-15,5-31-4 16,-5 0 0-16,0-8-24 15,0 17 12-15,-10 4 32 16,0 17-16-16,-5 1 16 16,0 12-12-16,-9 5 20 15,-5 13-20-15,-1 4-208 0,1 9 108 16</inkml:trace>
          <inkml:trace contextRef="#ctx0" brushRef="#br0" timeOffset="22805.5835">-3062-1546 528 0,'-5'9'196'0,"5"-9"-152"0,14 13-12 0,-4-13 36 16,0 4-44-16,4-8 24 16,6 4-28-16,-1-9 8 15,1 1-16-15,4-1 12 16,0-4-16-16,-4-4-4 15,4 8 0-15,-14-17 4 16,-6 13-4-16,-13-8 104 16,4 8-60-16,-15 0 96 15,6 4-84-15,-10 1 16 16,9 16-44-16,-9 1 4 16,9-1-20-16,-4 10 0 15,9 8-8-15,0 8 12 16,5-8-12-16,5 4-12 15,5 1 0-15,10-6 4 16,-5 1 0-16,19-8-80 16,0-5 44-16</inkml:trace>
          <inkml:trace contextRef="#ctx0" brushRef="#br0" timeOffset="23030.6802">-2237-1593 840 0,'0'-4'312'0,"0"4"-244"0,-19-5-16 0,4 1 104 16,11 8-96-16,-21-4 80 16,1 5-80-16,-20 3 40 15,10-3-60-15,-9 7-48 16,13 1 4-16,11 5-40 16,14 3 28-16,15 5-4 15,9-4 12-15,15-14-12 16,5 5 12-16,15-13-188 15,-1 0 104-15</inkml:trace>
          <inkml:trace contextRef="#ctx0" brushRef="#br0" timeOffset="23229.2087">-1726-1977 976 0,'-15'-13'360'0,"15"13"-280"0,-19 8-20 15,4 9 12 1,5 5-52-16,-9 17 8 16,4 8-16-16,-14 5-8 15,0 0 0-15,5 4-156 16,-1 0 84-16,-9 1-228 0,20-1 168 0</inkml:trace>
          <inkml:trace contextRef="#ctx0" brushRef="#br0" timeOffset="23857.3796">-2183-1619 696 0,'0'-4'256'0,"0"4"-196"0,24-13-20 0,-14 8 48 16,14 5-56-16,10-8 48 15,0 3-44-15,25-3-28 16,-1 8-8-16,5-9 16 15,-5 5-8-15,1 0 24 16,-11 8-20-16,-9-4-40 16,-10 8 16-16,-14-3 88 15,-1 8-36-15,-19 4 96 16,1 0-76-16,-16 5 0 16,10-1-40-16,-4 5-12 15,4 5-4-15,10-1 4 16,0 4-4-16,10-8-4 15,4-4 4-15,1-13-76 16,4-1 40-16,-4-16-92 16,0 3 68-16,-10-12-44 15,-1 0 60-15,-8-14-16 16,-1 10 36-16,0-9 28 0,5 8-4 16,0-4 0-16,10 9 0 15,4 0 40-15,6 8-24 0,4 0 16 16,0 9-20-16,15-4 8 15,-5 8-12-15,5 1-8 16,-5 3 0-16,-5 1 20 16,-5 0-12-16,-9 3 32 15,-5 1-28-15,-10 0 4 16,4 0-12-16,-4-4-8 16,0 4 4-16,5-9 28 15,0 1-16-15,5-10 20 16,4 1-20-16,11-9 80 15,4 4-52-15,0-8-4 16,5 4-24-16,-5-8-12 16,5 8 0-16,-5-13 12 15,5 4-8-15,0-4 4 16,-4 9-4-16,-6 4-200 16,-5 9 104-16</inkml:trace>
        </inkml:traceGroup>
        <inkml:traceGroup>
          <inkml:annotationXML>
            <emma:emma xmlns:emma="http://www.w3.org/2003/04/emma" version="1.0">
              <emma:interpretation id="{F858EB3A-DFF0-400A-9D9B-2BC5FA6A8064}" emma:medium="tactile" emma:mode="ink">
                <msink:context xmlns:msink="http://schemas.microsoft.com/ink/2010/main" type="inkWord" rotatedBoundingBox="10321,1857 14571,1795 14586,2778 10336,284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342.3292">193-2077 124 0,'-10'-26'44'0,"10"26"-32"0,0-13-4 0,0-4 64 16,0 17-40-16,0-17 136 15,0 4-92-15,0-4 104 16,0 8-100-16,-5 0 56 16,5 9-80-16,-10 22 76 15,6 12-76-15,-11 40 44 16,0 4-60-16,-9 21-12 15,10-4-16-15,-6 9 0 16,1-9-8-16,4 0-4 16,5-18 4-16,-9-8-48 15,14-12 24-15,-14-27-336 16,19-4 196-16</inkml:trace>
          <inkml:trace contextRef="#ctx0" brushRef="#br0" timeOffset="25567.4287">23-1969 600 0,'53'-65'224'0,"-53"65"-176"0,151-43-12 15,-83 35 116 1,-10 8-92-16,10 8-36 16,-5 5-16-16,-9 13 16 15,-11 4-12-15,-9 5 68 16,-9-1-48-16,-20 10 32 0,-1-6-36 15,-38 1 0-15,0-8-16 0,-34-1 12 16,0-4-16-16,-9-9-100 16,9-4 48-16</inkml:trace>
          <inkml:trace contextRef="#ctx0" brushRef="#br0" timeOffset="25942.928">742-1610 676 0,'-5'8'248'0,"5"-8"-192"0,-15 9-16 0,6-5 100 16,9 5-84-16,-20 4 48 16,10 4-60-16,-4 5 20 15,4-1-36-15,-4 9-16 16,9 1-8-16,0 3-4 15,10 1 0-15,0-14 24 16,14 1-12-16,0-18-56 16,1 1 20-16,4-18-32 15,0 4 32-15,-4-17-44 16,4 5 40-16,-19-14-12 16,0 9 24-16,-15-4 44 15,0 8-16-15,-14 1 124 16,5 8-80-16,-1 0 4 15,11 8-36-15,9-3-52 16,0 3 16-16,29-12-176 0,14 4 108 16,30-8-408-16,5 8 272 0</inkml:trace>
          <inkml:trace contextRef="#ctx0" brushRef="#br0" timeOffset="27625.9038">1383-1882 652 0,'-29'-31'244'0,"29"31"-192"0,-29-47-12 0,9 25 208 15,15 14-144-15,-19 8 20 16,14 13-76-16,-9 25-32 16,14 6-8-16,-5 7 0 15,10 14-4-15,-9-9 8 16,9-4-8-16,-5 4-80 16,5-13 40-16,-20-4-84 15,11-4 68-15,-16-14-176 16,11 1 128-16,-11-18-112 15,6 1 120-15,-10-18 32 16,9 0 36-16,-9-9 108 16,10 9-44-16,4-8 184 15,6 3-124-15,9 5 44 16,0 5-84-16,24-1 24 16,10 9-48-16,24 0 16 15,-9 9-32-15,19-5 16 16,-10 0-20-16,10-4-24 15,-5 0 0-15,5-8 32 0,-5 8-16 16,-9-9 36 0,-10 1-28-16,-20-5 12 0,-5 4-16 0,-24-8 20 15,-4 4-20-15,-20-13-12 16,4 13-4-16,-9 4 64 16,10 5-32-16,-5 8-20 15,9 9-8-15,-4 4-8 16,10 5 0-16,-6 8-12 15,10-4 12-15,6 13 20 16,4 0-4-16,9-5 4 16,11 1-4-16,19-13 20 15,-1-5-16-15,21-13-100 16,4-4 44-16,5-8-68 16,5-1 64-16,-10-8-20 15,-10-5 40-15,-9-4 4 16,-5 5 16-16,-10-18 0 15,0 17 0-15,-9-12 52 16,-6 12-24-16,6-8-8 16,-6 8-8-16,-4 1-24 15,5 3 12-15,-1-3 4 16,1 3 4-16,-6 1-44 16,6 4 24-16,-5 0-168 15,-1 5 104-15,-9-5-116 16,5 8 116-16,-5-3-96 15,0 3 100-15,0-8 8 16,0 5 44-16,0-5 16 0,5 4 12 16,-5-8 60-16,5 8-32 0,0-8 32 15,0 8-32-15,-5-8 60 16,0 8-48-16,0-4 44 16,0 9-48-16,-5-5 24 15,5 9-32-15,-5 0-16 16,10 5-8-16,-10-5 20 15,5 8-12-15,-5 1 12 16,5 4-12-16,-5-4 12 16,5-1-16-16,-5-3 16 15,10 3-16-15,-5 1 24 16,0 0-20-16,0-1 4 16,0 1-8-16,-5-1 12 15,5 1-12-15,-4 0-12 16,-1 4 0-16,-5-5 4 15,10 5 0-15,-10-4-88 16,10 0 48-16,-5-5 4 16,10 0 24-16,-5-4 12 15,0 0 0-15,0-4-12 16,10 0 8-16,-5-5 48 16,0 0-24-16,-5-4 44 15,5 9-36-15,-5-5 20 16,0 5-28-16,0 0 16 15,0 4-20-15,-5-5 20 16,5 5-24-16,-5-4 12 16,10 8-12-16,-10-4 20 0,5 0-20 15,-5 9 32-15,10 4-28 0,-5 9 20 16,0 8-20-16,-5 4 8 16,5 5-12-16,-5 4 12 15,0-4-16-15,-4 9 32 16,4-9-24-16,-10-9 40 15,5 9-32-15,-4-22 20 16,9 5-24-16,-5-14 36 16,10-8-32-16,-9-8-12 15,9-5-8-15,0-13-4 16,4-4 0-16,1-9-12 16,10 13 8-16,-5-13-4 15,9 9 0-15,-4-5 0 16,4 14 0-16,0-1-28 15,1 9 20-15,-6 0-12 16,1 4 16-16,-10 18 24 16,5 0-4-16,-15 8 24 15,5 5-20-15,-10 12 32 16,5-4-28-16,-5 9-4 16,10-9-8-16,5 9-4 15,10-13 0-15,9-4 44 16,5-5-24-16,20-17-20 15,0 0 0-15,19-9-96 16,-5-4 48-16,5-12-128 16,-10 12 100-16,0-22-88 0,-4 5 96 15,-15-13 0 1,-5 4 40-16,-10-39 28 0,-5 5 0 0,-9-14 88 16,5 14-44-16,-10 8 188 15,4 18-128-15,-9 3 36 16,0 18-88-16,0 9-56 15,5 9 0-15,-10 16-4 16,5 14 8-16,0 21 8 16,-9 9-4-16,-6 13 8 15,5-1-8-15,-9 1-168 16,4-9 88-16,-4-4-148 16,4-9 132-16,-4-4-292 15,4-9 216-15</inkml:trace>
          <inkml:trace contextRef="#ctx0" brushRef="#br0" timeOffset="27925.2008">2447-1831 904 0,'-19'-21'332'0,"19"21"-256"0,14-13-24 15,6 0-16 1,4 9-32-16,24-14 16 15,6 5-12-15,14-13-4 16,0 9 0-16,10-13 4 16,-1 4-4-16,-4-9 8 15,0 10-8-15,-5-10-4 0,-5 13 4 0,-9-4 20 16,-15 14-12-16,-5-6 68 16,-10 5-48-16,-10 0 16 15,-4 5-32-15,-5-1-16 16,0 9-4-16,-5 4-224 15,0 5 120-15,-5 13-552 16,-5 8 368-16</inkml:trace>
          <inkml:trace contextRef="#ctx0" brushRef="#br0" timeOffset="28884.7528">3142-1766 768 0,'-39'30'284'0,"39"-30"-220"0,-10 31-20 0,0-18 76 15,20 0-76-15,-10 4 60 16,0 0-60-16,5-4-12 16,10 4-20-16,4-8 8 15,0 4-12-15,6-9 16 16,4 5-16-16,5-9 16 16,0 0-16-16,-5-4-20 15,5-1 4-15,0-3 4 16,5 3 4-16,-10-12-28 15,0 4 16-15,-9-13 12 16,-6 5 4-16,1-5-12 16,-1 4 4-16,-14 0 40 15,10 9-24-15,-10 1 0 0,0 3-8 16,10 0-4-16,-5 5 0 0,-5 0-28 16,5 4 16-16,-1-5 12 15,1 10 4-15,-5-5 8 16,0 0-8-16,0 0 40 15,0 0-20-15,-5 0-24 16,1 4 0-16,-6-8 0 16,0 4 0-16,0-5-12 15,-4 5 8-15,-6-4 12 16,16 8-4-16,-16-4-48 16,15 9 28-16,-4 0 4 15,9 8 8-15,-20 4-16 16,15 5 12-16,-14-4 4 15,-1 4 4-15,-4-9 16 16,9 5-8-16,-4-5-12 16,9 0 0-16,-4-8-60 15,4 4 36-15,10-13-60 16,0 4 52-16,0-8-36 16,10 0 40-16,4-9-16 15,-4 0 28-15,0-5-8 16,14 5 16-16,-5 0 8 15,6 5 4-15,-11 3 76 16,11 10-40-16,-6-1 32 16,-4 9-40-16,-1 0-16 15,11 0-8-15,-1 0 28 0,-5 0-16 16,-4-4 12-16,14 3-16 16,-5-7-24-16,1-1 4 0,-1-8-32 15,0-1 24-15,0-7-4 16,10 3 12-16,0-21 16 15,5 4-4-15,10-43-4 16,-5 8 4-16,14-25 12 16,-9-1-8-16,-6 5 76 15,-4 18-48-15,-5 3 68 16,0 22-64-16,-19 0 96 16,4 18-76-16,-19-1 0 15,0 14-40-15,-29 8-4 16,5 8-8-16,-30 27 12 15,11 8-12-15,-16 35-4 16,15-1 0-16,-4 14-4 16,24-9 0-16,9-4 24 15,5-18-12-15,10-3 12 16,10-10-12-16,-5-12-76 16,5-5 32-16,9-9-260 15,-4-12 160-15,9 0-444 16,0-9 324-16</inkml:trace>
        </inkml:traceGroup>
        <inkml:traceGroup>
          <inkml:annotationXML>
            <emma:emma xmlns:emma="http://www.w3.org/2003/04/emma" version="1.0">
              <emma:interpretation id="{D7E16916-2174-4AD1-9230-858B788F08E9}" emma:medium="tactile" emma:mode="ink">
                <msink:context xmlns:msink="http://schemas.microsoft.com/ink/2010/main" type="inkWord" rotatedBoundingBox="14937,1882 16441,1860 16458,3009 14953,303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107.6657">4609-1593 436 0,'-10'4'160'0,"10"-4"-124"0,5 13-8 0,0-13 72 16,5 4-60-16,4-8 36 15,11 4-44-15,13-8 36 16,1-1-40-16,15-13-4 16,4 5-16-16,10-22 4 15,-5 9-8-15,-14-26 8 16,-6 4-8-16,-4-21 60 16,5 3-36-16,-20-3 60 15,1 13-52-15,-16-1 108 16,1 27-84-16,-15 12-32 15,5 13-24-15,-14 40 4 16,4 12-4-16,-19 43 8 16,5 9-8-16,-15 13-4 15,5-9 4-15,0 14-16 16,9-14 8-16,1 0 12 16,14-4-4-16,1-17-12 15,9-9 4-15,0-21-40 16,4-9 24-16,1-14-64 15,5-3 48-15,0-18-28 16,4-4 40-16,1-34 12 16,-1-5 8-16,-4-21-8 15,5 3 8-15,-15-16 4 16,0 17 0-16,-15-9 0 16,1 18 0-16,-16-10 60 15,6 19-32-15,-10-6 84 0,5 10-60 16,0-1 0-16,14 14-32 0,10-5-20 15,15 8-4-15,19 1-24 16,5 4 16-16,10 0 4 16,5 5 8-16,14-1 8 15,-10 9-4-15,6-4-12 16,-1-1 4-16,-10 5 4 16,-4 5 0-16,-15-1 16 15,-4 0-8-15,-16 1 24 16,-4 3-20-16,-15 1 24 15,6 0-24-15,-16 8-4 16,6 0-4-16,-11 5-24 16,6-1 12-16,4 5 4 15,1 4 4-15,-6-4 8 16,15-4-4-16,-4 0-28 16,9-1 12-16,0-8 40 15,0-4-16-15,-5-9 0 16,10 0-8-16,-5-9-4 15,5 5 0-15,-1-14-28 16,6 6 16-16,0-14-4 16,0 4 8-16,14-13-20 15,0 10 16-15,5-10-48 16,0 13 32-16,5 1 16 16,5 12 8-16,0 5 12 15,0 13-4-15,-5 3-36 16,-5 6 16-16,-4 3 60 0,-6 5-24 15,-9-4 28-15,-1 4-28 0,-9-5 8 16,5 1-16-16,-5-9 12 16,0-4-16-16,10-5 40 15,-5 0-24-15,0-8-4 16,4 0-12-16,6-14 12 16,9 1-12-16,1-13-4 15,-1 4 0-15,0-13 64 16,5 4-36-16,-9 1 24 15,4 8-36-15,-5-9 0 16,1 22-12-16,-1-4-8 16,-4 13 4-16,-1 0-4 15,1 8 0-15,4 0-108 16,1 13 60-16,4-8-404 16,0 0 252-16</inkml:trace>
          <inkml:trace contextRef="#ctx0" brushRef="#br0" timeOffset="31966.9505">5158-1584 528 0,'-15'8'196'0,"15"-8"-152"0,-4 13-12 0,-1-13 104 16,10 13-80-16,-1-4 48 15,6-1-60-15,10-8 28 16,9 5-40-16,5-14-20 16,0 5-4-16,0-5 16 15,-5 0-12-15,5-4 24 16,-10 5-24-16,-19-5 40 15,0 4-28-15,-25-4-12 16,6 5-8-16,-10-5-4 16,-1 8 0-16,16-3-36 15,-1 8 20-15,20 0-468 16,9 8 264-16</inkml:trace>
        </inkml:traceGroup>
        <inkml:traceGroup>
          <inkml:annotationXML>
            <emma:emma xmlns:emma="http://www.w3.org/2003/04/emma" version="1.0">
              <emma:interpretation id="{BEDEDAF3-B306-497D-9282-31169C4DF169}" emma:medium="tactile" emma:mode="ink">
                <msink:context xmlns:msink="http://schemas.microsoft.com/ink/2010/main" type="inkWord" rotatedBoundingBox="17188,1716 18672,1694 18685,2578 17201,259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342.4518">6854-2189 736 0,'-10'-9'272'0,"10"9"-208"0,10-4-20 0,4 0 44 15,6 4-56-15,23-5 24 16,11 5-36-16,19-4 28 15,-1 0-32-15,6-5-4 16,-10 5-8-16,0-5 4 16,-9 9-4-16,-11-13 8 15,-4 13-8-15,-25-4-188 16,-9 8 100-16</inkml:trace>
          <inkml:trace contextRef="#ctx0" brushRef="#br0" timeOffset="32559.5272">7038-1870 736 0,'-44'78'272'0,"44"-78"-208"0,-34 69-20 0,20-38 28 16,14-10-48-16,-15 18 32 15,6 0-28-15,-1-9 8 16,10 0-20-16,0-8-8 15,0 0-4-15,0-18-244 16,0-4 132-16</inkml:trace>
          <inkml:trace contextRef="#ctx0" brushRef="#br0" timeOffset="32960.5948">7403-1956 560 0,'-30'104'208'0,"30"-104"-164"0,-19 73-8 0,9-47-48 15,10 4 0-15,-9 1-40 32,-1-10 32-32,0 5 8 0,10-13 8 0,-10 0 36 15,20 0-16-15,-20-13-4 16,10 0-8-16,0-9 4 15,0 9-4-15,0-13-36 16,-9 5 16-16,9-14-100 16,4 9 64-16,6-8-248 15,0-1 164-15</inkml:trace>
          <inkml:trace contextRef="#ctx0" brushRef="#br0" timeOffset="32690.8766">7641-2375 832 0,'-5'-4'308'16,"5"4"-240"-16,-20 4-20 0</inkml:trace>
          <inkml:trace contextRef="#ctx0" brushRef="#br0" timeOffset="33600.2956">7456-1934 464 0,'10'-5'176'0,"-10"5"-140"0,-5 0-8 0,0 5 136 16,10-1-96-16,-5 5 96 16,0 8-96-16,-5 9 28 15,5 8-56-15,-5 5 4 16,10 0-28-16,-5 0-8 16,5-4-4-16,-5-10 20 15,5 6-12-15,-5-18 24 16,5 4-24-16,-5-8 56 15,0-1-36-15,0-16-32 16,4 8-4-16,-4-9-124 16,5 0 72-16,0-12-40 15,0 3 56-15,5-12-20 0,4-4 36 0,1-5 0 16,4 9 16-16,6 4 32 16,-11 8-12-16,10 5 92 15,1 13-56 1,-6 9 20-16,1 8-36 0,-11 9 4 15,1 4-20-15,-10 1-8 16,0-5-4-16,-5 4 4 16,0-9-4-16,-9 1 16 15,9-5-12-15,-5 1 4 16,10-1-4-16,0-13 12 16,0 5-12-16,0-18 16 15,10 5-16-15,4-13-28 16,11-9 8-16,9-9-56 15,0 9 36-15,0-8 16 16,0 8 12-16,-5 0-16 16,-5 9 12-16,-9 4 12 15,-5 8 0-15,-10 5 24 16,4 9-16-16,-13 8 76 16,4 9-52-16,-10 0 32 15,6 4-40-15,4 0 8 16,5-4-20-16,0-4-8 15,5 0-4-15,4-9 28 16,6-1-16-16,-5-7-172 16,4 3 84-16</inkml:trace>
          <inkml:trace contextRef="#ctx0" brushRef="#br0" timeOffset="33900.0947">8136-1654 540 0,'5'-13'200'0,"-5"13"-156"0,15-4-12 0,-6 0 0 16,1 8-24-16,9-8 40 15,6 0-24-15,-1-9 20 16,5 4-24-16,-5-8-8 16,-4 8-8-16,-10-4 28 15,-1 4-16-15,-14-8 40 16,1 9-32-16,-16-10 100 15,10 10-68-15,-19 3 100 16,5 5-92-16,-5 5 68 16,0 3-76-16,0 10-20 15,9 7-24-15,1 1-20 16,4 5 4-16,5-1 12 16,10-4-4-16,10-5 32 15,0 1-20-15,9-13-100 16,10-1 40-16,1-8-384 15,4 4 232-15</inkml:trace>
        </inkml:traceGroup>
        <inkml:traceGroup>
          <inkml:annotationXML>
            <emma:emma xmlns:emma="http://www.w3.org/2003/04/emma" version="1.0">
              <emma:interpretation id="{4EAF33EE-1E54-4E5B-B0E2-A69B147143DC}" emma:medium="tactile" emma:mode="ink">
                <msink:context xmlns:msink="http://schemas.microsoft.com/ink/2010/main" type="inkWord" rotatedBoundingBox="19265,1633 23735,1567 23753,2778 19283,284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4605.469">8928-2116 560 0,'-5'-39'208'0,"5"31"-164"0,5-22-8 0,5 12 40 15,9 10-48-15,10-10 76 16,5 5-56-16,20 5 36 16,4-1-48-16,10 39 32 15,-10 5-36-15,-14 47 52 16,-5 9-48-16,-29 17 20 15,-5-9-36-15,-20 5 28 16,-4-9-32-16,-20 4 56 16,5-13-40-16,-15-12 64 15,15-18-56-15,0-17 0 16,15-13-24-16,14-35-268 16,5-8 140-16</inkml:trace>
          <inkml:trace contextRef="#ctx0" brushRef="#br0" timeOffset="34845.6077">10245-2470 820 0,'0'13'304'0,"0"-13"-236"0,-5 43-20 0,0-17-8 15,10 4-32-15,-10 40 48 16,5 12-28-16,-15 17 4 15,-4 0-20-15,-10-4 12 16,5-4-16-16,-35-5 16 16,15-8-16-16,-24 0 32 15,10-9-24-15,0-9-164 16,19-8 80-16</inkml:trace>
          <inkml:trace contextRef="#ctx0" brushRef="#br0" timeOffset="36348.1043">9433-1805 840 0,'-14'-17'312'0,"14"17"-244"0,9 4-16 0,1-4-40 15,5 5-16-15,14-1 28 16,5 9-12-16,15-4-20 15,-1 4 0-15,35-1 4 16,-1 1 4-16,11-4 0 16,-6 4 0-16,-4-4 24 15,-10-1-12-15,-15-3-12 16,-10-5-4-16,-14-5 64 16,-4 5-32-16,4-13 40 0,-15 5-36 15,5-5 16-15,-14-5-28 0,14 1 8 16,-14 9-16-16,5-5 0 15,-6 8-4-15,6-3-8 16,-5 3 4-16,-10-3 40 16,0-1-24-16,0 9-28 15,-10 0 4-15,-5-9 0 16,6 18 4-16,-6-9 0 16,5 9 0-16,-14-5 8 15,14 5-4-15,-19-1-20 16,10 5 8-16,-10 5 4 15,14 3 4-15,0-4-12 16,15 5 8-16,-4-5 20 16,8 5-8-16,-4-5-4 15,20 0 0-15,-6-8-40 16,11-5 20-16,-11-8-108 16,6 4 68-16,-6-4-28 15,6-1 48-15,-20-3 32 16,14 3 4-16,-14-8-8 15,10 1 4-15,5-1-4 16,-15 4 0-16,9 5 44 16,16 4-24-16,-16 0 24 15,6 8-20-15,9 1 52 16,10 4-36-16,-10-5-16 16,1 5-8-16,-16-4 0 0,16 0-4 15,-1-5 16 1,-14 0-12-16,-10 1-4 0,14 3 0 15,-28-3-4-15,4-1 0 0,-5 5 24 16,6-1-12-16,-16-8 12 16,25 5-12-16,-24-14 20 15,24 0-20-15,-10-8-4 16,10 8-4-16,0-12-4 16,10 3 0-16,14-7-28 15,1 3 16-15,-1-4 4 16,0 4 8-16,1 1-12 15,9 8 8-15,-15 0 12 16,5 4-4-16,1 1-20 16,-1 8 8-16,-9-9 12 15,4 9 0-15,5-9-4 16,1 9 4-16,-1-8 4 16,0 3-4-16,0-3-20 15,1-1 8-15,-6 5-12 16,-4 4 8-16,-6 0 8 15,1 13 4-15,-10 0 24 16,0 4-12-16,0 5-32 16,0-5 12-16,-10 13 28 15,1-4-12-15,4-4 28 16,-5 4-24-16,0-9 4 16,10-4-8-16,-14 0 12 15,14 0-12-15,-10-9 48 0,10 0-28 16,0-12-32-16,0 3 0 0,0-8 8 15,0 5 0-15,15-14-48 16,4 5 28-16,-4-9-8 16,-6 4 16-16,6 1 0 15,4 4 0-15,-14-5 0 16,15 5 0-16,-11-1 0 16,-4 5 0-16,5-4-20 15,5 17 16-15,-6 0 4 16,1 0 8-16,5 22 0 15,-6-5 0-15,-9 13 16 16,10 1-8-16,-10-6 24 16,0 6-20-16,0-1 4 15,-5-4-8-15,0-9 28 16,5 0-20-16,-5-4 20 16,5-4-20-16,-4-9-24 15,8 0 0-15,-4-4-32 16,5-1 24-16,0-8-64 15,5 0 44-15,4-13 0 16,6 5 20-16,4-18-16 16,10 4 20-16,0 1-20 15,5 8 16-15,0 9 16 16,-5 8 4-16,-5 9 60 16,0 13-36-16,-4 4 8 15,-6 14-24-15,-9-10 20 16,4 9-20-16,-9-4 12 0,5 9-12 15,-10-9 56-15,0 0-40 0,0 0 8 16,0-9-24-16,0-4 56 16,0-5-40-1,-5-8-80-15,5 0 24 0,5-8-256 16,5 3 160-16</inkml:trace>
          <inkml:trace contextRef="#ctx0" brushRef="#br0" timeOffset="36692.6234">11833-1852 676 0,'-9'-26'248'0,"9"26"-192"0,24-4-16 0,-19-1 144 16,0 10-108-16,-5 3 68 15,9 5-84-15,-18 9 28 16,9 8-52-16,-10 0-20 15,5 9-8-15,5-9 0 16,0 1-4-16,-5-6 16 16,10-3-12-16,5-5 4 15,4-4-4-15,1-13-68 16,-5 5 32-16,4-14-92 16,1 5 64-16,-10-9 20 15,0 0 20-15,-15-13 8 16,5 0 0-16,-10-9 16 0,15 9-4 15,-9-8 32-15,-1 17-20 0,10-5-40 16,10 13 12-16,4-4-368 16,20 5 208-16</inkml:trace>
          <inkml:trace contextRef="#ctx0" brushRef="#br0" timeOffset="36892.6564">12402-2155 1100 0,'-5'-17'408'0,"5"17"-316"0,24-4-28 0,-14 0 0 16,5 8-48-16,-6-4-32 16,1 0 8-16,5 0 0 15,4 9 8-15,0-1-264 16,1 5 144-16</inkml:trace>
          <inkml:trace contextRef="#ctx0" brushRef="#br0" timeOffset="37788.5394">12285-1917 548 0,'-5'-9'204'0,"5"9"-156"0,0 0-16 16,0 0 88-1,10 0-72-15,0 0 24 16,4 9-40-16,-9 0 24 0,10-1-32 16,-15 5 40-16,10 9-36 0,-20 4-4 15,10 4-16 1,-15-4 12-16,10 0-12 0,-14-5-12 16,9-3 0-16,-4-10 28 15,9 5-12-15,-5-8 56 16,5 3-36-16,0-16-8 15,10 3-12-15,0-8 8 16,10 5-12-16,-1-14-20 16,6 0 4-16,-6-12 4 15,20 4 4-15,-9-9-12 16,-1 9 8-16,-5-1 4 16,15 14 0-16,-9-5-28 15,-6 14 16-15,-4-1 48 16,-1 9-16-16,-4 5 24 15,0 7-24-15,-6 6 28 16,-4 8-32-16,10 0-12 16,-5-1-8-16,-5 6 20 15,0 3-8-15,0-3-4 16,0-1 0-16,0-4 20 16,0-5-12-16,0-3 32 15,-5-1-28-15,5-9-56 16,-10 5 16-16,-4-8-164 15,-6-1 104-15,1-8-300 16,4-1 216-16</inkml:trace>
          <inkml:trace contextRef="#ctx0" brushRef="#br0" timeOffset="38104.3783">13067-1882 684 0,'-58'12'252'0,"58"-12"-192"0,-44 39-20 0,25-21 208 16,4 3-144-16,-4 1 44 16,4 4-84-16,11-5-8 15,8 5-32-15,16-8 4 16,4-1-16-16,15-17-24 16,-5 8 4-16</inkml:trace>
          <inkml:trace contextRef="#ctx0" brushRef="#br0" timeOffset="37959.9955">13024-2245 860 0,'-29'-9'320'0,"29"9"-248"0,0 13-20 0,0-4-48 16,0-1-12-16,0 10 4 15,4 8 4-15</inkml:trace>
          <inkml:trace contextRef="#ctx0" brushRef="#br0" timeOffset="38363.2408">13305-1926 820 0,'-9'-13'304'0,"9"13"-236"0,34-4-20 0,-34 8 88 16,9 5-84-16,-18 8 52 15,4 5-64-15,-10 17-4 16,10 0-20-16,5 8 16 16,5-4-20-16,-5-4 32 15,20-4-28-15,-6-5-24 16,6-4 4-16,-6-9-368 16,11 0 200-16</inkml:trace>
        </inkml:traceGroup>
      </inkml:traceGroup>
    </inkml:traceGroup>
    <inkml:traceGroup>
      <inkml:annotationXML>
        <emma:emma xmlns:emma="http://www.w3.org/2003/04/emma" version="1.0">
          <emma:interpretation id="{6FFB2995-A6D6-4EEA-80EC-B0E66C689EBA}" emma:medium="tactile" emma:mode="ink">
            <msink:context xmlns:msink="http://schemas.microsoft.com/ink/2010/main" type="paragraph" rotatedBoundingBox="1638,3586 4354,3713 4318,4488 1602,4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2A27A2-6665-48E7-9E75-3F889776FA58}" emma:medium="tactile" emma:mode="ink">
              <msink:context xmlns:msink="http://schemas.microsoft.com/ink/2010/main" type="line" rotatedBoundingBox="1638,3586 4354,3713 4318,4488 1602,4361">
                <msink:destinationLink direction="with" ref="{83AF8FAB-2B9A-4140-B5B5-B234C55FA10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5B53DA8-2000-48F6-B0AF-2D425168FFDF}" emma:medium="tactile" emma:mode="ink">
                <msink:context xmlns:msink="http://schemas.microsoft.com/ink/2010/main" type="inkWord" rotatedBoundingBox="1638,3586 4354,3713 4318,4488 1602,436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889.7337">-8650-311 612 0,'-14'48'228'0,"14"-48"-180"0,0 69-12 0,-5-30 140 16,5 0-104-16,-5 17 52 15,0-4-76-15,-4 13 0 16,4-18-28-16,-5 1 60 15,5-10-48-15,-5-16 32 16,6 4-36-16,-1-26 8 16,0 0-20-16,-5-9-24 15,10 1 0-15,5-14-24 16,5 5 20-16,9-5-12 16,5 14 12-16,10-10-8 15,5 5 8-15,10 0 24 16,-1 5-4-16</inkml:trace>
          <inkml:trace contextRef="#ctx0" brushRef="#br0" timeOffset="39589.3241">-8591-492 508 0,'-34'9'188'0,"29"-9"-148"0,-15 4-8 0,6-4 192 16,14 9-128-16,-10-1 104 15,10 1-116-15,10 8 16 16,4-4-60-16,30-4-24 15,-5-1-8-15,19-16-8 16,10 8 0-16,-5 0 32 16,5-9-16-16,1 1-136 15,-11 3 64-15,-10-3-88 16,1 3 84-16</inkml:trace>
          <inkml:trace contextRef="#ctx0" brushRef="#br0" timeOffset="40493.0701">-8042-30 880 0,'-34'22'328'0,"34"-22"-256"0,-15 56-16 15,10-26 144 1,5 5-120-16,-5-5-24 16,-4 9-36-16,9-9 8 15,0 5-16-15,-5-14-48 16,5 1 20-16,-5-14-164 16,5 1 100-16,0-9-284 0,10-9 204 15</inkml:trace>
          <inkml:trace contextRef="#ctx0" brushRef="#br0" timeOffset="40314.5954">-7819-319 1100 0,'-14'0'408'0,"14"0"-316"0,-20 0-28 0,10 0-8 15,10 8-44-15,-9-3-40 16,9-5 16-16,-5 8-580 16,5 1 324-16</inkml:trace>
          <inkml:trace contextRef="#ctx0" brushRef="#br0" timeOffset="41542.1623">-7756-38 716 0,'-5'8'264'0,"5"-8"-204"0,20 9-16 0,-10-1 72 16,-1 1-72-16,11 4 44 15,-1 4-52-15,1-8-28 16,9-5-8-16,-5-4 36 15,5 0-24-15,-4-4 0 16,-1 0-8-16,-5-9-4 16,-4 4 0-16,-10 0 24 15,0 1-12-15,-10-14 4 16,0 14-8-16,-10-1 4 16,1-4-8-16,-6 4-20 15,11 1 8-15,-11 8 12 16,10 0 0-16,-9 0-20 15,9 8 8-15,-9 1 48 16,9 4-20-16,-4 13-8 16,9 4-8-16,-5 9-4 15,10 8 0-15,10 1 32 16,9-9-16-16,5-9 4 16,1-4-12-16,4-17-32 15,5-5 12-15,10-26-108 16,4 1 64-16,15-22-28 0,0 4 48 0,5-9-4 15,0 9 24-15,-4-8-16 16,-11 8 16-16,-9-9 0 16,-5 10 8-16,-15-10 52 15,-5 9-24-15,-4 5 124 16,-5 8-80-16,-15 8 40 16,5 10-60-16,-10 12 4 15,0 9-32-15,-14 13 8 16,5 4-12-16,-10 9-32 15,9 0 8-15,-4 8 12 16,9 10 4-16,1-6-4 16,4 6 4-16,10-1 12 15,5-17-8-15,14-9-56 16,15-9 24-16,15-29-32 16,-1 3 32-16,11-20-44 15,-1 3 40-15,20-8 8 16,-15 4 8-16,-5-9 4 15,-4 18 0-15,-25-5 76 16,-5 9-36-16,-9-4 92 16,-15 9-68-16,-15-5 44 15,5 4-60-15,-24 0-36 16,10 5-8-16,-15 0-8 16,20 4 4-16,-10 8-12 15,4 10 12-15,1 12-40 16,5 9 28-16,4 8-12 0,5 9 20 15,10-13 16-15,0 1 0 16,15-14-4-16,-5-4 4 0,14-26 40 16,0 0-24-16,10-26-72 15,-10 4 28-15,1-17-28 16,-1 9 32-16,-9-13-8 16,4 8 16-16,-19-12 8 15,10 12 4-15,-10-12 16 16,0 8-8-16,0-4-12 15,0 8 0-15,10 1 64 16,-6 12-32-16,6-4 24 16,5 13-32-16,-6 0-16 15,-4 13-8-15,5 9 72 16,-10 4-36-16,-10 9 48 16,5 8-44-16,-19 4-20 15,14 5-8-15,-9 0 8 16,4 0-8-16,6-5-4 15,4 1 0-15,5-13-288 16,5-1 156-16</inkml:trace>
          <inkml:trace contextRef="#ctx0" brushRef="#br0" timeOffset="43342.8859">-6016-43 548 0,'0'0'204'0,"5"-4"-156"0,-1 0-16 16,-4-1 116-1,0 10-88-15,-4-10 116 16,4 5-100-16,-5-8-12 16,5 8-40-16,-10-9 56 15,10 18-48-15,-15-14 24 16,-9 5-36-16,0-4-8 15,4 4-8-15,-23-4 12 16,13 8-8-16,-18-4 16 16,28 0-16-16,-4 0-4 15,5 4 0-15,14 1-4 0,5 8 0 0,10 4 0 16,14 0 0-16,0 9 0 16,5 4 0-16,0 5 0 15,-4 4 0-15,-16 0 24 16,1-5-12-16,-10-4 40 15,5 1-28-15,-20-10 32 16,6 1-32-16,-25-5 4 16,9-4-16-16,1-9-16 15,-5 5 0-15,0-5-340 16,24 1 188-16</inkml:trace>
        </inkml:traceGroup>
      </inkml:traceGroup>
    </inkml:traceGroup>
    <inkml:traceGroup>
      <inkml:annotationXML>
        <emma:emma xmlns:emma="http://www.w3.org/2003/04/emma" version="1.0">
          <emma:interpretation id="{19A5588D-EC7C-4867-BD2E-21736749D003}" emma:medium="tactile" emma:mode="ink">
            <msink:context xmlns:msink="http://schemas.microsoft.com/ink/2010/main" type="paragraph" rotatedBoundingBox="2983,4852 18830,4947 18819,6686 2973,65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0A0DBD-25ED-4FF4-8E4D-61F6FAEC5F8C}" emma:medium="tactile" emma:mode="ink">
              <msink:context xmlns:msink="http://schemas.microsoft.com/ink/2010/main" type="line" rotatedBoundingBox="2983,4852 18830,4947 18819,6686 2973,6591"/>
            </emma:interpretation>
          </emma:emma>
        </inkml:annotationXML>
        <inkml:traceGroup>
          <inkml:annotationXML>
            <emma:emma xmlns:emma="http://www.w3.org/2003/04/emma" version="1.0">
              <emma:interpretation id="{66995D4D-41C4-44ED-969D-773FA5AB8356}" emma:medium="tactile" emma:mode="ink">
                <msink:context xmlns:msink="http://schemas.microsoft.com/ink/2010/main" type="inkWord" rotatedBoundingBox="2980,5453 5025,5465 5020,6269 2975,6256">
                  <msink:destinationLink direction="from" ref="{3333DA8E-D230-4B30-9827-4E343FECA041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7980.8221">-7265 1413 488 0,'-15'-9'180'0,"6"9"-140"0,-6 0-12 0,5-4 188 16,1 4-124-16,4-9 68 16,-5 9-92-16,0 0 24 15,10 0-56-15,-9 0 16 16,9 0-32-16,-5-9 16 16,5 9-20-16,-5 0 36 15,10 0-28-15,0 0 12 16,4 0-20-16,16-8-16 15,4 16-4-15,34-8 12 16,5 0-4-16,29 0-4 16,-14 0 4-16,33 0-4 15,-9-4 0-15,10 0 16 16,0 12-8-16,-11-8 4 16,-13 9-4-16,-16-9-16 15,-18 13 4-15,-16-13 28 16,-4 9-12-16,-14-9 12 15,-6 8-12-15,-9 1 36 16,-1 4-24-16,-9-5-4 16,0 1-12-16,-4 0-24 15,4-1 8-15,-10 5 20 16,0 5-4-16,-9 12-12 16,-1 9 0-16,-19 8 12 0,5 9-4 0,-24 13-4 15,10-4 4-15,-20 0-4 16,9 0 0-16,-9-13-12 15,29-5 8-15,-9-4 4 16,14 0 0-16,0-21 32 16,14 0-16-16,1-22 4 15,9 4-12-15,-4-17 20 16,4-4-16-16,-10-26 12 16,6 4-12-16,-30-22-24 15,5 5 4-15,-19-17 20 16,14 12-4-16,-24-4-12 15,10 18 0-15,0-5-16 16,24 18 12-16,-10-5-12 16,20 17 8-16,9-4-88 15,15 13 52-15,10-4-108 16,4 8 88-16,20 9-136 16,0 0 116-16</inkml:trace>
          <inkml:trace contextRef="#ctx0" brushRef="#br0" timeOffset="68253.2854">-5977 1564 652 0,'14'-18'244'0,"-14"18"-192"0,29-8-12 0,-9 16 92 15,-1 1-80-15,5 30 60 16,10 0-68-16,15 17-4 16,4 0-24-16,6 5 32 15,-6-5-24-15,1 0-12 16,-1-13-8-16,-9-8 28 16,-10-5-16-16,-5-13-92 15,-5 5 40-15</inkml:trace>
          <inkml:trace contextRef="#ctx0" brushRef="#br0" timeOffset="68462.9602">-5322 1516 832 0,'-19'-8'308'0,"19"8"-240"16,-15 17-20-16,1-4 116 15,4 4-100-15,-14 22 36 16,0 0-60-16,-35 17 12 15,15 4-32-15,-28 5 0 16,13-9-12-16,-23-4 4 16,14 0-8-16,-5-9-56 15,10 5 28-15,-10-9-60 16,19-5 48-16</inkml:trace>
        </inkml:traceGroup>
        <inkml:traceGroup>
          <inkml:annotationXML>
            <emma:emma xmlns:emma="http://www.w3.org/2003/04/emma" version="1.0">
              <emma:interpretation id="{BC19CE0F-06B8-46CA-9F0F-C7F4F9623D87}" emma:medium="tactile" emma:mode="ink">
                <msink:context xmlns:msink="http://schemas.microsoft.com/ink/2010/main" type="inkWord" rotatedBoundingBox="5553,4867 7490,4879 7481,6387 5543,6376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9031.0379">-4087 1387 612 0,'68'-22'228'0,"-68"22"-180"0,44-13-12 0,-29 9 36 16,4 4-48-16,-9-4 24 15,0-5-28-15,-10 0 16 16,0 1-20-16,-10-14-8 15,10 13-4-15,-34-17 4 16,5 14-4-16,-25-6 8 16,6 5-8-16,-20 5 68 15,14-1-40-15,-9 0 32 16,24 9-36-16,-9 0 8 16,23 5-20-16,-9-1 28 15,10 5-28-15,0-1-12 16,14 5-8-16,-14 0 4 15,14 0 0-15,-5 9 16 16,6 4-8-16,-11 21 40 16,15 5-24-16,-14 34 4 15,14-4-16-15,-19 9 0 16,9-5-4-16,-4-12 4 16,-1-5-8-16,-9-13 8 0,20-8-8 15,-16-10 24-15,11-7-16 0,-6-1 4 16,11-4-8-1,-1-13-8-15,5 4 4 0,5-8-40 16,10 4 20-16,9-5 32 16,5 10-8-16,6-1 16 15,4-4-12-15,4 4 0 16,-4-4-4-16,0-4-24 16,-4-1 8-16,-6-8-128 15,-5 9 76-15,-9-9-180 16,-5 9 136-16,-5-18-540 15,0 9 356-15</inkml:trace>
          <inkml:trace contextRef="#ctx0" brushRef="#br0" timeOffset="69229.1365">-4723 2004 572 0,'-58'-26'208'15,"58"26"-160"-15,-15-17-12 0,10 13 180 16,10 4-124-16,0-9 36 15,14 9-80-15,11-9-20 16,8 9-16-16,11 0 24 16,0 0-20-16,4-8-40 15,-4-1 12-15,-6 9-120 16,-4 0 72-16,-5-4-344 16,-5 4 224-16</inkml:trace>
          <inkml:trace contextRef="#ctx0" brushRef="#br0" timeOffset="69468.3255">-4442 834 696 0,'9'-35'256'0,"-9"35"-196"0,20-4-20 0,-1-5 156 15,1 18-116-15,19-9 36 16,4 4-68-16,11 1-20 16,-1 3-16-16,6 1 32 15,-1 0-20-15,0-9-208 16,-4 4 100-16</inkml:trace>
          <inkml:trace contextRef="#ctx0" brushRef="#br0" timeOffset="70625.165">-3505 1931 704 0,'-38'0'264'0,"38"0"-208"0,-10 0-12 0,10 0 168 15,10 8-124-15,4 1 80 16,6 0-100-16,23-9 8 16,6 4-44-16,14-4-20 15,5 0-8-15,0 0 28 16,-5-4-16-16,10-5-92 16,-5 9 40-16,10-9-192 15,-5 18 128-15</inkml:trace>
          <inkml:trace contextRef="#ctx0" brushRef="#br0" timeOffset="70397.9124">-3320 1719 384 0,'-15'-4'140'0,"6"4"-108"0,4 0-8 0,0 0 276 16,5 0-168-16,-10 0 116 15,10 0-148-15,-5-4 72 16,10 4-104-16,5-5-8 16,5 5-36-16,9-4 0 15,10 4-12-15,5-13 0 16,5 13-4-16,-1-9 12 16,-4 1-12-16,0 8 4 15,-5-5-4-15,-5 5-104 16,-5 5 52-16,-9 3-184 15,-5 1 128-15</inkml:trace>
        </inkml:traceGroup>
        <inkml:traceGroup>
          <inkml:annotationXML>
            <emma:emma xmlns:emma="http://www.w3.org/2003/04/emma" version="1.0">
              <emma:interpretation id="{9C19F86D-1AAE-4DCF-8CB1-81E870540EFF}" emma:medium="tactile" emma:mode="ink">
                <msink:context xmlns:msink="http://schemas.microsoft.com/ink/2010/main" type="inkWord" rotatedBoundingBox="8414,5528 8861,5531 8857,6094 8411,6091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1028.1744">-1547 1464 748 0,'0'-8'276'0,"0"8"-216"0,-9-5-16 15,-1 1 84 1,10 8-80-16,-24 1 68 0,14 3-64 0,-19 10 48 16,0 12-56-16,-25 13 60 15,6 9-64-15,-11 13 20 16,16-5-40-16,-6 1-36 16,25-10 8-16,24-3-36 15,0-9 28-15,48-9 68 16,1-4-28-16,9-13-44 15,10-4 12-15,-10-18-12 16,-9-4 12-16,0-17 24 16,-15 4-8-16,-10-30 24 15,-14 17-20-15,-25-22-32 16,-4 14 12-16,-6-1 64 16,1 18-32-16,0 4-32 15,14 9 0-15,0 4-244 16,15 4 136-16,10 9-392 15,-1 9 288-15</inkml:trace>
        </inkml:traceGroup>
        <inkml:traceGroup>
          <inkml:annotationXML>
            <emma:emma xmlns:emma="http://www.w3.org/2003/04/emma" version="1.0">
              <emma:interpretation id="{391392E8-C4C0-4767-9D22-2FD3797EADD8}" emma:medium="tactile" emma:mode="ink">
                <msink:context xmlns:msink="http://schemas.microsoft.com/ink/2010/main" type="inkWord" rotatedBoundingBox="9681,6390 9753,6391 9751,6632 9680,663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1226.1625">-594 2307 964 0,'-5'86'360'0,"5"-86"-280"0,-34 86-24 0,14-51-20 16,6-1-32-16</inkml:trace>
        </inkml:traceGroup>
        <inkml:traceGroup>
          <inkml:annotationXML>
            <emma:emma xmlns:emma="http://www.w3.org/2003/04/emma" version="1.0">
              <emma:interpretation id="{10318A30-2810-49C9-AAFD-9393DCDA61B0}" emma:medium="tactile" emma:mode="ink">
                <msink:context xmlns:msink="http://schemas.microsoft.com/ink/2010/main" type="inkWord" rotatedBoundingBox="10591,5568 12056,5577 12052,6198 10587,618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5366.9117">266 2034 748 0,'-25'0'276'0,"25"0"-216"0,49 0-16 15,-15 0 92 1,14 0-84-16,25 0 40 16,5 0-52-16,53-12-32 15,-14 7-8-15,4-12-20 16,1 17 12-16,-25 0-68 16,-15 4 44-16,-18-8-92 15,-16 13 68-15</inkml:trace>
          <inkml:trace contextRef="#ctx0" brushRef="#br0" timeOffset="75144.0366">562 1827 808 0,'-15'-13'300'0,"15"13"-232"0,-14 0-20 0,9 0 116 16,10 0-100-16,9-8 0 16,1 3-40-16,24-12 28 15,14 4-28-15,30-4-4 16,9 4-12-16,15 8 4 16,-15 5-8-16,1 0-80 15,-16 9 40-15,-18 4-120 16,-16 0 92-16</inkml:trace>
          <inkml:trace contextRef="#ctx0" brushRef="#br0" timeOffset="75667.0435">1155 1555 528 0,'-15'-52'196'0,"15"52"-152"0,29-8-12 0,-5 3 52 16,1 10-52-16,14-1 76 15,4 9-60-15,11 4 28 16,-6 5-44-16,16-1 16 16,-6 5-28-16,5 0 72 15,-10 4-56-15,-19 5 100 16,0 0-76-16,-43 3 76 16,-6 6-76-16,-29 3 40 15,6 1-60-15,-11-5-4 16,10 0-20-16,-9-4-56 15,14 0 24-15,-5-13-332 16,14-5 192-16</inkml:trace>
        </inkml:traceGroup>
        <inkml:traceGroup>
          <inkml:annotationXML>
            <emma:emma xmlns:emma="http://www.w3.org/2003/04/emma" version="1.0">
              <emma:interpretation id="{FB649F67-E45E-4446-B520-DCC1F9E07AD2}" emma:medium="tactile" emma:mode="ink">
                <msink:context xmlns:msink="http://schemas.microsoft.com/ink/2010/main" type="inkWord" rotatedBoundingBox="13523,5025 18026,5052 18019,6199 13516,6172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6960.6847">3287 1832 612 0,'-82'-35'228'0,"82"35"-180"0,-29-13-12 16,24 9 204-1,5 4-140-15,10-5 80 16,9 1-104-16,20 0-4 15,5 4-48-15,9-5-4 16,0 1-12-16,6-5-32 0,-1 9 12 0,-9-8-188 16,-15-1 108-16,14-4-584 15,-14 5 372-15</inkml:trace>
          <inkml:trace contextRef="#ctx0" brushRef="#br0" timeOffset="76733.2516">3341 1395 716 0,'-20'-4'264'0,"20"4"-204"0,0 4-16 16,0 5 44-1,0 8-56-15,-9 13 60 16,-1 18-56-16,-9 17 28 15,4 0-36-15,0 4 8 0,11-9-20 16,-6-8 8-16,5-5-12 0,0-8 12 16,10-8-16-16,-5-10 48 15,10 1-28-15,-10-9-16 16,5-5-4-16,-1-8 24 16,1 5-16-16,10-1-32 15,4 5 8-15,6-1-8 16,-1 1 8-16,20 8 16 15,-10-8-4-15,14-1 24 16,-9 5-16-16,15-4 12 16,-16 0-12-16,11-9-8 15,-5 0 0-15,-5 0-68 16,-5-13 36-16,-10 4-164 16,0 5 108-16</inkml:trace>
          <inkml:trace contextRef="#ctx0" brushRef="#br0" timeOffset="76388.1499">3501 1434 488 0,'-14'-17'180'0,"9"13"-140"0,-5-5-12 0,0 0 232 16,10 9-148-16,0 0 60 15,10-4-100-15,5-5-16 16,9 9-36-16,10-8 48 15,15 3-36-15,23-3 20 16,-4 3-32-16,34-3-8 16,-9 8-8-16,-11-4-4 15,-14 4 0-15,-9-5 24 16,-25 10-12-16,-15-5 56 16,-9 0-36-16,-30 0-140 15,-4 0 60-15,-34 0-304 16,4 8 196-16</inkml:trace>
          <inkml:trace contextRef="#ctx0" brushRef="#br0" timeOffset="77171.9344">3632 1007 956 0,'-9'-22'352'0,"9"22"-272"0,9-9-24 0,-4 5 60 15,0 4-76-15,10-4 8 16,4-1-28-16,20-3-4 15,10 4-8-15,23-1-120 16,1 5 60-16</inkml:trace>
          <inkml:trace contextRef="#ctx0" brushRef="#br0" timeOffset="77443.5895">4337 1797 904 0,'-5'-9'332'0,"5"9"-256"0,34 5-24 0,-15-5 64 15,1 0-76-15,19-5 0 16,-5 1-24-16,14 0 8 16,1 8-16-16</inkml:trace>
          <inkml:trace contextRef="#ctx0" brushRef="#br0" timeOffset="77628.4942">4347 2022 924 0,'4'8'340'0,"-4"-8"-260"0,10 0-28 0,-5 0 28 16,10 4-56-16,9-8 16 16,5 4-24-16</inkml:trace>
          <inkml:trace contextRef="#ctx0" brushRef="#br0" timeOffset="77788.9217">5100 1939 932 0,'5'9'348'0,"-5"-9"-272"0,29-9-20 0,-15 1-12 16,1 16-36-16,9-8 4 15,5-4-4-15</inkml:trace>
          <inkml:trace contextRef="#ctx0" brushRef="#br0" timeOffset="78354.835">5790 1356 1080 0,'-25'-8'400'0,"25"8"-312"0,15 0-24 16,-5 0-76-1,4 0-8-15,30-4 8 16,4 4 8-16,45-9 4 15,-11 5 0-15,20-5-28 16,-14 9 16-16,-10-4-20 16,-15 8 16-16,-15-4 44 15,-9 0-16-15,-19 0 80 0,-6 0-56 0,-9 0 76 16,0 0-64-16,-5 0-8 16,0 0-24-16,0 0-12 15,0 9 0-15,-5-1-16 16,5 5 8-16,-10 13-4 15,5 4 0-15,-24 26 8 16,5 5 0-16,-25 12 16 16,1 1-8-16,-10-5-4 15,-1-4 0-15,1-14-16 16,19-3 8-16,0-14 40 16,15-8-24-16,0-13 60 15,9 0-40-15,-9-17 4 16,14-5-24-16,-9-21 20 15,4 0-20-15,-19-31 4 16,19 5-8-16,-19-21 4 16,0 12-8-16,0 0-20 15,5 13 8-15,0 9-12 16,15 13 8-16,4 4-96 16,10 13 56-16</inkml:trace>
          <inkml:trace contextRef="#ctx0" brushRef="#br0" timeOffset="79419.6802">7602 1490 612 0,'-29'-13'228'0,"29"13"-180"0,-34-8-12 16,14 8 176 0,10 0-124-16,-14 0 72 15,5 0-96-15,-15-9 36 16,9 18-60-16,-18-9 40 16,9 8-44-16,-20 5 52 0,10 5-52 0,-14 12 20 15,14 4-36-15,6 14-28 16,18-1 4-16,30 1 8 15,19-5 0 1,24-8-4-16,6-5 4 0,18-13-60 16,-4-4 32-16,10-22-24 15,-5 9 28-15,-15-21 28 16,-10 4-4-16,-38-31 44 16,-5 9-24-16,-44-26-12 15,9 18-8-15,-14 4 40 16,5 4-24-16,5 13-108 15,10 9 48-15,19 17-776 16,10 17 448-16</inkml:trace>
        </inkml:traceGroup>
        <inkml:traceGroup>
          <inkml:annotationXML>
            <emma:emma xmlns:emma="http://www.w3.org/2003/04/emma" version="1.0">
              <emma:interpretation id="{27A550D8-CAA3-447E-8F04-802D49EF374A}" emma:medium="tactile" emma:mode="ink">
                <msink:context xmlns:msink="http://schemas.microsoft.com/ink/2010/main" type="inkWord" rotatedBoundingBox="15217,5227 18828,5249 18821,6478 15210,6457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8970.3347">7403 1223 840 0,'19'-5'312'0,"-19"5"-244"0,68-8-16 0,-19 3 32 16,4 5-56-16,25-4-12 16,4 4-8-16,-4-4-8 15,-5 4 0-15,-20-9 16 16,-4 18-8-16,-25-14-4 16,-9 1 0-16,-20-5-84 15,-5 9 44-15,-29-8-12 16,-4 3 28-16,-11 1-40 15,6 8 32-15,-11 5-12 16,16 13 24-16,-6 4 44 16,10 8-16-16,-5 35 44 15,10-4-32-15,0 34-12 16,15-12-8-16,-5-1-16 16,-1-8 8-16,1-13-60 15,0-9 36-15,-10-13 4 16,14-4 12-16,-4-18-24 15,0-3 20-15,-1-10 16 16,11-3 0-16,-15-5 72 16,14 0-40-16,-19-5 128 15,20 5-88-15,-16-4 96 16,11 8-92-16,-5 1 12 0,4 3-52 0,11 5-12 16,9 0-16-16,19 0 4 15,10 4-8-15,15-4-4 16,4 0 4-16,30-8-48 15,-5-1 24-15,19-4-48 16,-9 0 40-16,0 9-28 16,-25-9 32-16,-10 0 12 15,-14 4 8-15,-19-8 20 16,-5 4-8-16</inkml:trace>
          <inkml:trace contextRef="#ctx0" brushRef="#br0" timeOffset="126295.2005">8442 2108 508 0,'20'-13'188'0,"-20"13"-148"0,14-4-8 0,-14-1 132 16,0 10-96-16,-5-5 24 16,5 8-52-16,-9 5-16 15,-1 9-16-15,-24 12 28 16,5 5-20-16,-20 13-164 15,10-4 80-15,-19-1-232 16,14-8 172-16</inkml:trace>
          <inkml:trace contextRef="#ctx0" brushRef="#br0" timeOffset="156679.5125">4973 1970 288 0,'10'-18'108'0,"-10"18"-84"0,0 5-4 0,5-5 92 16,0 0-64-16,-5 0 96 15,0 0-84-15,0-5 68 16,5 5-72-16,-5-4 12 16,0 8-36-16,4-4-12 15,1 5-12-15,0-1 4 16,10 5-8-16,4-9 8 16,1 0-8-16,4 0-4 15,5 0 4-15,5 0-4 16,0 0 0-16,5 0 0 15,-5 0 0-15,-5 0-12 16,-5 0 8-16,-14 0 20 16,0 0-8-16,-20 0-4 15,0 4 0-15,-14 0 20 16,0 1-12-16,-10-1 12 0,5 5-12 16,-5-5-32-16,5 0 8 15,-1-4 4-15,6 0 8 0,0-4 8 16,9 4-4-16,5-4-20 15,10 4 8-15,5-5-4 16,10 10 4-16,4-5 0 16,11 0 0-16,8 0 16 15,6 0-4-15,0 0-4 16,-5 0 4-16,-15 0 4 16,-5 0-4-16,-23 0-4 15,-6 4 4-15,-24 0-16 16,0 1 8-16,-20-10 12 15,6 5-4-15,-15-8 8 16,9-1-8-16,-4 0 84 16,14 5-44-16,10-5-32 15,24 9-8-15,20-4-4 16,19 8 0-16,10-8 0 16,0 13 0-16,0-1 8 15,0 1-4-15,-10-9-20 16,0 4 8-16,-9 1 4 15,-6-1 4-15,-14-4 24 16,-5 0-12-16,-4 0 12 16,4 0-12-16</inkml:trace>
        </inkml:traceGroup>
      </inkml:traceGroup>
    </inkml:traceGroup>
    <inkml:traceGroup>
      <inkml:annotationXML>
        <emma:emma xmlns:emma="http://www.w3.org/2003/04/emma" version="1.0">
          <emma:interpretation id="{169BF179-8CA6-4E95-93A8-3A7B01779606}" emma:medium="tactile" emma:mode="ink">
            <msink:context xmlns:msink="http://schemas.microsoft.com/ink/2010/main" type="paragraph" rotatedBoundingBox="3156,6910 19385,6950 19381,8718 3151,86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E3407A-856E-4451-84B0-7AD2966D72A8}" emma:medium="tactile" emma:mode="ink">
              <msink:context xmlns:msink="http://schemas.microsoft.com/ink/2010/main" type="line" rotatedBoundingBox="3156,6910 19385,6950 19381,8718 3151,8678"/>
            </emma:interpretation>
          </emma:emma>
        </inkml:annotationXML>
        <inkml:traceGroup>
          <inkml:annotationXML>
            <emma:emma xmlns:emma="http://www.w3.org/2003/04/emma" version="1.0">
              <emma:interpretation id="{95654B4D-6145-4F75-82A6-D4E842377625}" emma:medium="tactile" emma:mode="ink">
                <msink:context xmlns:msink="http://schemas.microsoft.com/ink/2010/main" type="inkWord" rotatedBoundingBox="3155,7056 7223,7066 7220,8397 3152,8387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3398.3493">-7158 3308 676 0,'-29'-12'248'0,"29"12"-192"0,-5-13-16 0,5 4-4 16,5 9-28-16,0-13 24 15,-1 4-20-15,1-4 56 16,5 5-36-16,-5-1 48 15,5 5-48-15,-10-1 36 16,5 5-36-16,-5 0 0 16,0 9-20-16,0-5 28 15,4 1-24-15,11-1 48 16,9 0-36-16,20-4 4 16,9 5-20-16,20-14-8 15,0 5 0-15,34-14-4 16,-5 10 0-16,15-1 0 15,-10 9 0-15,-15-4 16 16,-24 4-8-16,-10 0-12 16,-9 4 0-16,-25-4 40 15,5 0-24-15,-14 0 36 0,-6 0-32 16,-18 0-12-16,9 0-8 0,0 0 4 16,-10 9 0-16,0-1-36 15,-4 10 20-15,-1 3-12 16,-4 5 16-16,-6 13 0 15,-9 0 4-15,-14 30-12 16,-1-4 12-16,-19 21 20 16,10 1-4-16,0 8 32 15,9-9-24-15,-4-17 56 16,19-8-40-16,4-18 28 16,1-13-32-16,0-21 36 15,10-5-36-15,-1-39 12 16,6 1-24-16,-6-40 0 15,1 5-8-15,4-21-24 16,1 20 8-16,-11-7-12 16,6 12 8-16,-5-13 0 15,9 18 4-15,-4-5-12 16,4 13 12-16,5 0-24 16,10 18 20-16,5-1-32 15,5 18 28-15,9 4-152 16,6 13 92-16,4 0-240 15,0 9 176-15</inkml:trace>
          <inkml:trace contextRef="#ctx0" brushRef="#br0" timeOffset="83685.6413">-6089 3395 728 0,'14'17'268'0,"-14"-17"-208"0,29 22-16 0,-14-5 44 16,0 0-56-16,28 9 128 15,-4 4-88-15,15 14 28 16,-1 3-60-16,20 14 4 16,5-1-28-16,-10 5 8 15,-5-9-12-15,-10-9 20 16,-9-8-20-16,-10-13 40 15,-10-9-28-15,-4-17-188 16,-6-4 88-16,-4-22-492 16,0 5 316-16</inkml:trace>
          <inkml:trace contextRef="#ctx0" brushRef="#br0" timeOffset="83908.8205">-5419 3533 852 0,'-34'-17'316'0,"34"17"-248"0,10 0-16 15,-10 0 60 1,0 0-72-16,0 0 52 16,0 8-52-16,-10 10 52 15,5 3-56-15,-19 18 44 16,0 9-44-16,-30 21-20 0,6 8-8 0,-25 6 0 16,10-10-4-16,0-8 16 15,14-13-12-15,10-14 40 16,10-7-24-16,0-14-200 15,14 0 96-15</inkml:trace>
          <inkml:trace contextRef="#ctx0" brushRef="#br0" timeOffset="85695.5937">-4816 3451 580 0,'-10'-9'216'0,"10"9"-168"0,0 0-12 0,0 0 120 16,0 0-92-16,0 5 72 16,0 8-80-16,-5 8 56 15,5 5-60-15,-14 30 48 16,4 5-56-16,-14 25 4 16,4 0-28-16,-9-3 48 15,5-6-36-15,-6-16 36 16,6-14-36-16,0-8 36 15,4-9-40-15,1-12-84 16,9-1 28-16,5-21-324 16,15-1 192-16,24-25-476 15,10 0 356-15</inkml:trace>
          <inkml:trace contextRef="#ctx0" brushRef="#br0" timeOffset="86149.8372">-4928 4025 832 0,'-49'-43'308'0,"49"43"-240"0,10-13-20 16,5 9 64 0,4 4-72-16,20-4 44 15,5-1-48-15,14-3 8 16,0 8-28-16,15-13 20 16,-10 13-24-16,5-9 12 15,-9 5-12-15,-1-9-148 0,-5 8 72 0,-14-12-396 16,-5 0 256-16</inkml:trace>
          <inkml:trace contextRef="#ctx0" brushRef="#br0" timeOffset="86345.7355">-4763 3019 820 0,'-19'-13'304'0,"19"13"-236"0,58 4-20 0,-34-4 44 16,20 5-60-16,14-14 32 16,5 5-36-16,39-9-8 15,5 9-12-15,10-1-140 16,-10 5 76-16</inkml:trace>
          <inkml:trace contextRef="#ctx0" brushRef="#br0" timeOffset="85950.7909">-4335 3369 780 0,'9'-9'288'0,"-9"9"-224"0,15-4-20 0,-10 4 4 16,0 4-36-16,-5 5 76 15,5 4-52-15,-5 8 40 16,4 10-44-16,-13 12 36 16,4 4-40-16,-10 40 48 15,1-1-44-15,-11 22-16 16,11-9-8-16,-6-8 8 15,11-13-8-15,-6-13-4 16,10-9 0-16,-9-13-164 16,4-9 88-16,-5-12-376 15,6-5 248-15</inkml:trace>
          <inkml:trace contextRef="#ctx0" brushRef="#br0" timeOffset="86839.8818">-3738 3982 1060 0,'15'9'392'0,"-15"-9"-304"0,97 0-28 15,-29-9-12 1,-5 9-40-16,20-8-28 16,-6 8 8-16,-9-9-232 15,-9 9 132-15,-15 4-436 16,-6 9 308-16</inkml:trace>
          <inkml:trace contextRef="#ctx0" brushRef="#br0" timeOffset="86658.9845">-3534 3568 976 0,'0'0'360'0,"0"0"-280"0,15 0-20 0,-1 0 44 16,6 0-68-16,19 0 4 15,4 4-24-15,11 0-4 16,-6 1-4-16,-4-1-296 15,0 4 156-15</inkml:trace>
        </inkml:traceGroup>
        <inkml:traceGroup>
          <inkml:annotationXML>
            <emma:emma xmlns:emma="http://www.w3.org/2003/04/emma" version="1.0">
              <emma:interpretation id="{2EEFA41D-AFD3-4229-9CB4-5F1BDA2DD0EF}" emma:medium="tactile" emma:mode="ink">
                <msink:context xmlns:msink="http://schemas.microsoft.com/ink/2010/main" type="inkWord" rotatedBoundingBox="8073,7180 9502,7183 9499,8442 8070,8438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8473.1998">-1702 3416 416 0,'-10'-4'152'0,"10"4"-116"0,0 4-12 0,0 1 128 15,10-1-88-15,-10 0 60 16,0 5-68-16,10 4 36 16,-6 4-52-16,-4 9 40 15,0 0-44-15,-4 22 24 16,-6 3-32-16,0 23 36 15,10 8-36-15,-10 0 4 16,10-9-20-16,-4-8 12 16,4-9-16-16,-5-8 24 15,10-14-20-15,-5-3 32 16,0-6-28-16,0-12 84 16,0 0-56-16,-15-8 48 15,5-1-52-15,-29-8 40 16,5-1-44-16,-34-3 0 15,20-1-24-15,-25-4 12 16,24 0-16-16,-4-13 16 16,14 9-16-16,0-26-40 0,15 13 20 15,0-31-244-15,9 9 140 0,5-8-312 16,1 12 240-16</inkml:trace>
          <inkml:trace contextRef="#ctx0" brushRef="#br0" timeOffset="88117.1459">-2091 3425 676 0,'-9'-4'248'0,"9"4"-192"0,-10-5-16 16,10 1 180 0,10 4-128-16,-1-4 44 15,16 4-84-15,23-5 32 16,10 1-48-16,15-4 0 15,5 3-24-15,-5-3 0 16,-5 8-4-16,-5-9 12 16,-5 9-12-16,-9-4 16 0,-5 4-16 15,-10-5-92 1,-20 10 48-16,-14-5-200 0,-5 8 132 0,-24-3-340 16,15-1 248-16</inkml:trace>
          <inkml:trace contextRef="#ctx0" brushRef="#br0" timeOffset="88938.5362">-1969 3162 364 0,'-5'-18'132'0,"5"18"-100"0,-10-13-12 16,0 5 212-1,10 3-132-15,0-3 136 16,-4 8-136-16,-6-9 80 15,10 9-104-15,-10-4 20 16,10 4-56-16,10 0 4 16,4 8-28-16,11 1 20 15,9 4-24-15,14-4 32 0,11-1-28 0,-1-8 20 16,0 5-20 0,0-10 0-16,1 5-8 0,-11-4 20 15,-4 0-16-15,-10-5 24 16,-14 9-24-16,-16-4 24 15,-4 8-24-15,-14 0-128 16,4 5 64-16,-9-5-324 16,9 5 208-16</inkml:trace>
          <inkml:trace contextRef="#ctx0" brushRef="#br0" timeOffset="89406.332">-847 4220 956 0,'-10'4'352'0,"10"-4"-272"0,0 26-24 0,-5-13-28 15,5 4-28-15,-14 0 44 16,4-4-24-16,-24 13-108 15,0-4 48-15</inkml:trace>
        </inkml:traceGroup>
        <inkml:traceGroup>
          <inkml:annotationXML>
            <emma:emma xmlns:emma="http://www.w3.org/2003/04/emma" version="1.0">
              <emma:interpretation id="{F810CFCC-2B56-4728-A56D-6B03B1E1E026}" emma:medium="tactile" emma:mode="ink">
                <msink:context xmlns:msink="http://schemas.microsoft.com/ink/2010/main" type="inkWord" rotatedBoundingBox="11752,7088 13999,7094 13996,8348 11748,8342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5409.635">1402 4246 280 0,'0'8'104'0,"0"-8"-84"0,0 5 0 15,0-5 240 1,0 0-144-16,0 0 80 16,0 0-120-16,0-5 4 15,10 5-48-15,14-13 12 0,1 5-24 0,9-18-8 16,14 4-8 0,15-25 12-16,5 8-8 0,15-30-12 15,-10 13 0-15,-5-22-40 16,0 4 24-16,-19 1-12 15,-11 17 20-15,-13 4 16 16,4 13 0-16,-5 5 52 16,-14 12-32-16,4 0 32 15,-9 14-28-15,-5-1-16 16,5 5-8-16,-10 4-4 16,0 4 0-16,-4 9 52 15,4 9-28-15,-5 8 24 16,10 9-28-16,-14 8 8 15,18 5-16-15,-8-4-8 16,-1-5 0-16,5-13 28 16,5-4-16-16,9-22 40 15,-4-4-32-15,9-21-32 16,1-1 4-16,4-17-36 16,10 0 24-16,-5-8-48 15,5 12 36-15,-9-4-4 16,-1 13 20-16,-5 1-20 15,-4 7 20-15,-10 5 48 16,0 13-16-16,-10 13 44 16,5 5-36-16,-10 20 20 15,5 6-28-15,-5 12 16 16,6 0-20-16,-1-9 20 0,5-3-24 0,0-10 24 16,9-8-24-16,1-13 24 15,5 0-24-15,-1-13-144 16,6 0 68-16,-6-22-324 15,6 5 216-15</inkml:trace>
          <inkml:trace contextRef="#ctx0" brushRef="#br0" timeOffset="95693.7631">2933 3386 748 0,'5'-47'276'0,"-5"47"-216"0,19 0-16 0,-14 0-48 16,0 8-8-16,0 10 40 16,4-5-16-16,-13 12 88 15,4 6-56-15,-15 16 76 16,5 9-68-16,-9 13 36 16,4 9-52-16,-9 9 32 15,9-14-36-15,-9 0 16 16,5-16-28-16,-6-10 16 15,11-8-20-15,-1-18 8 16,5-3-12-16,10-31-308 16,10 4 164-16,10-30-452 15,9 5 328-15</inkml:trace>
          <inkml:trace contextRef="#ctx0" brushRef="#br0" timeOffset="96102.5908">2938 3740 872 0,'-5'-34'324'0,"5"34"-252"0,10-5-20 16,-1-3-28 0,6 8-24-16,19-9 8 15,5 5-4-15,14-5 16 16,5 9-12-16,6-4-4 16,-6 8 0-16</inkml:trace>
          <inkml:trace contextRef="#ctx0" brushRef="#br0" timeOffset="96418.9975">3181 3075 756 0,'-15'-26'280'0,"15"26"-216"0,15-4-20 0,-6 0 32 16,1 8-52-16,9-4 88 16,11 0-64-16,8-4 40 15,6 4-52-15,10-5 0 16,-6 1-24-16,6-5-120 15,-6 5 56-15,1-5-324 16,-1 9 212-16</inkml:trace>
          <inkml:trace contextRef="#ctx0" brushRef="#br0" timeOffset="95919.5072">3632 3321 840 0,'0'-17'312'0,"0"17"-244"0,15 22-16 0,-15-9-28 16,5 4-24-16,-5 9 68 15,0 0-36-15,-5 13 32 16,5 0-36-16,-5 21-16 16,0 5-8-16,-4 17 28 15,-1 0-16-15,-5-4 20 16,6-1-20-16,-11-16 8 15,10-9-12-15,-4-14-236 16,-1-3 120-16</inkml:trace>
        </inkml:traceGroup>
        <inkml:traceGroup>
          <inkml:annotationXML>
            <emma:emma xmlns:emma="http://www.w3.org/2003/04/emma" version="1.0">
              <emma:interpretation id="{F6498526-8711-4407-8C04-394CDCB61BBE}" emma:medium="tactile" emma:mode="ink">
                <msink:context xmlns:msink="http://schemas.microsoft.com/ink/2010/main" type="inkWord" rotatedBoundingBox="14732,7629 14995,7630 14994,7898 14732,7898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6880.6687">4395 3809 956 0,'-10'5'352'0,"10"-5"-272"0,20 0-24 16,4-5 4-1,10 5-44-15,29-4-56 0,-4 0 16 16</inkml:trace>
          <inkml:trace contextRef="#ctx0" brushRef="#br0" timeOffset="96763.4563">4400 3559 768 0,'0'-9'284'0,"0"9"-220"0,0 5-20 0,5-5 144 15,0 0-112-15,0 0 24 16,9 0-60-16,10-5-8 16,10 5-20-16,10-4-88 15,0 8 44-15,-5 1-396 16,-5 3 236-16</inkml:trace>
        </inkml:traceGroup>
        <inkml:traceGroup>
          <inkml:annotationXML>
            <emma:emma xmlns:emma="http://www.w3.org/2003/04/emma" version="1.0">
              <emma:interpretation id="{EB0D2E59-0BE3-439C-B3CD-53F1BE2312B0}" emma:medium="tactile" emma:mode="ink">
                <msink:context xmlns:msink="http://schemas.microsoft.com/ink/2010/main" type="inkWord" rotatedBoundingBox="15802,6941 18541,6948 18537,8273 15798,8266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7481.0016">5663 3416 872 0,'-53'-25'324'0,"53"25"-252"0,-39 0-20 0,29-5 84 15,-4 5-84-15,14-4 40 16,0 0-52-16,24-5-24 16,0 9-8-16,25-9-20 15,-5 9 8-15,14-4-4 16,-10 4 0-16,25 0 16 15,-14 4-4-15,9-4 16 16,-10 0-12-16,-10 0-12 16,-14 5 0-16,-9-1 64 15,-1 5-32-15,-14-9 32 16,-5 4-32-16,-10 0-28 16,5 5 0-16,-10 4 8 15,-5 0-4-15,-19 8-36 0,10 1 16 16,-20 21 4-16,10 9 12 15,-14 21-20-15,24 9 12 0,-25 9-4 16,25-13 4-16,-15-13 52 16,15-9-24-16,-6-17 44 15,16-9-36-15,-6-13 72 16,6-13-52-16,-6-17 0 16,16-8-28-16,-16-35 16 15,6 0-24-15,-11-26-4 16,16 4-4-16,-16-4-16 15,1 21 8-15,-10-3 20 16,10 20-8-16,-10-12-40 16,24 17 20-16,-14 0-24 15,9 22 20-15,5-4-44 16,10 12 32-16,0 9-116 16,25 9 80-16</inkml:trace>
          <inkml:trace contextRef="#ctx0" brushRef="#br0" timeOffset="97981.2886">6873 3490 840 0,'-44'-17'312'0,"44"17"-244"0,-24 0-16 0,9 4 48 16,6 5-64-16,-16-1 56 15,1 18-52-15,-20 4 52 16,10 9-56-16,-14 17 20 15,14 5-36-15,-25 12 52 16,6-8-40-16,-5-9-16 16,14-8-8-16,5-14 36 15,10-4-24-15,5-12-72 16,19-5 28-16,15-22-256 16,19-4 156-16</inkml:trace>
          <inkml:trace contextRef="#ctx0" brushRef="#br0" timeOffset="97740.0914">6455 3503 880 0,'24'4'328'0,"-24"-4"-256"0,59 17-16 0,-50-4-60 15,16 5-8-15,23 8 12 16,-14 8 4-16,20 9 52 16,4 0-32-16,5 14 0 15,-4-14-16-15,-16-4 20 16,-4-5-16-16,-19-17-224 16,-1-4 116-16</inkml:trace>
          <inkml:trace contextRef="#ctx0" brushRef="#br0" timeOffset="98502.1183">7767 3291 652 0,'53'-73'244'0,"-53"73"-192"0,29-5-12 0,-29 10 32 16,5 3-48-16,-29 10 132 15,5 8-88-15,-30 12 76 16,5 1-84-16,-19 22 32 15,15 4-56-15,-6 30-28 16,10-5-8-16,6 14 44 16,8-22-24-16,1-13 16 15,15-13-20-15,-6-13 72 16,11-4-52-16,-1-26 92 16,5-4-72-16,0-35-20 15,10-4-20-15,0-39-104 16,9 4 52-16,6-22-88 15,-1 14 72-15,10-5-8 16,5 26 36-16,5-4-4 16,5 13 16-16,5 0 8 15,-1 13 4-15,6 4 44 16,-6 9-24-16,-4 4 8 16,-5 8-16-16,0 14 28 15,-5 4-24-15,0 8-12 16,-5 10-8-16,0 16 4 15,-5 9 0-15,1 26 16 16,4 0-8-16,-15 22 16 0,6-13-16 16,-11-18 24-16,6-8-20 0,-10-13 40 15,0-13-28-15,-10-13-24 16,5-5 0-16,-10-12-240 16,0-1 132-16,-9-21-424 15,4 5 300-15</inkml:trace>
          <inkml:trace contextRef="#ctx0" brushRef="#br0" timeOffset="98731.1962">7437 3779 872 0,'-34'-43'324'0,"34"43"-252"0,-15-9-20 0,10 5 136 16,10 8-112-16,5-8 32 15,4 4-64-15,25-9 16 16,10 9-32-16,24-8 8 15,4 16-20-15,1-8 0 16,-10 0-8-16,-15 0 4 16,-4 0-8-16,-15 0-100 15,-5-8 52-15,-14 3-220 16,-1 1 148-16,-18-5-660 16,4-8 428-16</inkml:trace>
          <inkml:trace contextRef="#ctx0" brushRef="#br0" timeOffset="99046.7725">7480 2959 912 0,'-14'-26'340'0,"14"26"-264"0,0-5-24 0,0 1 52 16,14 4-68-16,20-9 56 16,10 5-52-16,29-4 8 15,9-1-32-15,1 0 36 16,0 9-28-16,-15 0 4 16,-5-4-16-16,0-5 12 15,-14 9-16-15,-20-4 4 16,-5 4-4-16,-14-4-148 15,-1 8 76-15,-18-4-280 16,9 4 192-16</inkml:trace>
        </inkml:traceGroup>
        <inkml:traceGroup>
          <inkml:annotationXML>
            <emma:emma xmlns:emma="http://www.w3.org/2003/04/emma" version="1.0">
              <emma:interpretation id="{4359801A-9556-4004-9B74-811DB36EDDF1}" emma:medium="tactile" emma:mode="ink">
                <msink:context xmlns:msink="http://schemas.microsoft.com/ink/2010/main" type="inkWord" rotatedBoundingBox="19115,8354 19382,8355 19381,8718 19115,8718"/>
              </emma:interpretation>
              <emma:one-of disjunction-type="recognition" id="oneOf28">
                <emma:interpretation id="interp28" emma:lang="" emma:confidence="0">
                  <emma:literal>/</emma:literal>
                </emma:interpretation>
                <emma:interpretation id="interp29" emma:lang="" emma:confidence="0">
                  <emma:literal>'</emma:literal>
                </emma:interpretation>
                <emma:interpretation id="interp30" emma:lang="" emma:confidence="0">
                  <emma:literal>,</emma:literal>
                </emma:interpretation>
                <emma:interpretation id="interp31" emma:lang="" emma:confidence="0">
                  <emma:literal>I</emma:literal>
                </emma:interpretation>
                <emma:interpretation id="interp3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99444.9446">9035 4271 1040 0,'-44'18'384'0,"44"-18"-300"0,-29 60-20 0,14-25 8 15,6 4-52-15,-20 17-44 16,-5 0 12-16,-20-4-208 15,1-5 120-15</inkml:trace>
        </inkml:traceGroup>
      </inkml:traceGroup>
    </inkml:traceGroup>
    <inkml:traceGroup>
      <inkml:annotationXML>
        <emma:emma xmlns:emma="http://www.w3.org/2003/04/emma" version="1.0">
          <emma:interpretation id="{5695BF69-F6D4-47C5-8630-9CF8EF64F9B2}" emma:medium="tactile" emma:mode="ink">
            <msink:context xmlns:msink="http://schemas.microsoft.com/ink/2010/main" type="paragraph" rotatedBoundingBox="2831,8917 22870,9106 22854,10788 2815,10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A1EFB1-D34D-4E8B-98E1-86BAE702D79D}" emma:medium="tactile" emma:mode="ink">
              <msink:context xmlns:msink="http://schemas.microsoft.com/ink/2010/main" type="line" rotatedBoundingBox="2831,8917 22870,9106 22854,10788 2815,10598"/>
            </emma:interpretation>
          </emma:emma>
        </inkml:annotationXML>
        <inkml:traceGroup>
          <inkml:annotationXML>
            <emma:emma xmlns:emma="http://www.w3.org/2003/04/emma" version="1.0">
              <emma:interpretation id="{0C824724-1374-4FB9-BD8B-587F69A46C9F}" emma:medium="tactile" emma:mode="ink">
                <msink:context xmlns:msink="http://schemas.microsoft.com/ink/2010/main" type="inkWord" rotatedBoundingBox="2829,9104 7046,9144 7036,10209 2819,10169">
                  <msink:destinationLink direction="from" ref="{B2FE4A05-01A5-47AE-B17C-D2DAE862C8AB}"/>
                </msink:context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05963.3895">-7493 5545 496 0,'-15'-21'184'0,"15"21"-140"0,-10 4-16 0,6-8 32 15,8 4-40-15,-4-4 124 16,0 4-80-16,0-9 84 15,0 9-84-15,0-4 12 16,0 8-44-16,0-4 24 16,10 4-32-16,5-4 20 15,9 5-24-15,20-14-8 16,9 0-8-16,25-8-16 16,0 4 8-16,4-4 28 15,-9 0-12-15,-10 4-12 16,-4 4-4-16,-16 0 12 15,-4 5-4-15,-10 0 24 16,-4 8-16-16,-1-4 4 16,-19 0-8-16,0 0 12 0,-1 9-12 15,-8-1-12-15,4 10 0 16,-10 7 4-16,10 1 0 0,-24 9-28 16,4 4 16-16,-14 8 12 15,10 1 4-15,-15 8 8 16,5-9-8-16,-10 18-4 15,5-9 4-15,-4-8 64 16,9-9-36-16,-5-22 84 16,10-8-64-16,-1-31-8 15,11 0-28-15,0-21 8 16,4 4-16-16,-9-12 4 16,9 3-4-16,-9-12 4 15,9 8-8-15,-9-4-36 16,9 17 16-16,-4 4-20 15,4 14 20-15,1 3-28 16,9 10 28-16,0 8 4 16,5 4 12-16,15 5-220 15,4 4 120-15,25-5-500 16,9 5 336-16</inkml:trace>
          <inkml:trace contextRef="#ctx0" brushRef="#br0" timeOffset="106161.1685">-6580 5507 808 0,'-10'-9'300'0,"10"9"-232"0,25 60-20 15,-6-34 36-15,5 0-56 16,15 9 40-16,0 4-36 0,10 4-8 16,-6 0-16-16,1 0 28 15,0-4-20-15,-15-9 20 16,0 1-20-16,-14-14 20 15,-1-4-24-15</inkml:trace>
          <inkml:trace contextRef="#ctx0" brushRef="#br0" timeOffset="106370.6701">-6167 5533 932 0,'-24'-5'348'0,"24"5"-272"0,-20 17-20 0,6-4 68 15,-1 0-80-15,-19 9 24 16,5 0-36-16,-20 3-12 16,11 6-12-16,-11-1 12 15,10 0-12-15,0-4-40 16,15-4 20-16,5-5-164 16,9-4 96-16,15-13-264 15,14 0 192-15</inkml:trace>
          <inkml:trace contextRef="#ctx0" brushRef="#br0" timeOffset="106804.7716">-5827 5554 832 0,'83'-26'308'0,"-83"26"-240"0,141-30-20 16,-93 13 64 0,1 4-72-16,9-9 8 0,-4 5-28 0,-1-5 16 15,0 9-24-15,1-4 40 16,-6 4-28-16,-9 0 48 15,-10 5-40-15,-9-5 92 16,4 8-72-16,-24 1-16 16,0 8-20-16,-14 5-24 15,4 8 4-15,-14 13-4 16,9 5 0-16,-14 17 0 16,5 0 0-16,-10 8 0 15,9-4 0-15,-9 13 8 16,10-4 0-16,-5 8-12 15,9-12 8-15,-4-5 40 16,10-8-24-16,-6-27 96 16,10-4-60-16,-9-25 12 15,9-14-36-15,-9-25 4 16,4-1-16-16,-9-8 0 16,9 13-4-16,-14-18-16 15,10 18 4-15,-10-4 4 16,9 12 0-16,-4 5-12 15,9 8 8-15,-9-4-84 16,14 18 48-16,5 3-204 16,5-3 136-16</inkml:trace>
          <inkml:trace contextRef="#ctx0" brushRef="#br0" timeOffset="107017.9487">-5122 5545 892 0,'4'-4'332'0,"-4"4"-260"0,64 43-20 0,-30-25 28 16,0 3-56-16,14 5 16 15,1 0-24-15,4 4 0 16,-4 0-8-16,-5-4 48 16,-6 0-32-16,-4-8-72 15,-4-1 24-15,-16-13-248 16,1 1 152-16</inkml:trace>
          <inkml:trace contextRef="#ctx0" brushRef="#br0" timeOffset="107241.646">-4583 5459 852 0,'-20'-4'316'0,"20"4"-248"0,-4 43-16 15,-6-21 104 1,0-1-96-16,-19 9 8 15,0 5-40-15,-25-1 8 16,11 1-20-16,-25 4 20 16,14-5-24-16,-9 1 12 15,19 0-12-15,1-14-24 16,18 1 4-16,11-18-144 0,9-4 80 16,19-13-336-16,16 0 224 0</inkml:trace>
          <inkml:trace contextRef="#ctx0" brushRef="#br0" timeOffset="107720.502">-3791 5343 756 0,'14'-26'280'0,"-14"26"-216"0,20-5-20 0,-20 14 76 15,0 4-76-15,-10 17 88 16,5 5-76-16,-14 21 16 15,-1 0-40-15,-14 4-4 16,10-3-16-16,-15 12 28 16,5-5-24-16,-10 6 48 15,10-1-36-15,-9-13 28 16,14-9-28-16,-5-12 44 16,9-9-40-16,1-26 48 15,14-5-48-15,15-29-84 16,10-5 24-16,19-17-168 15,5 4 112-15,4-4-80 16,1 13 96-16,-5-9 28 16,0 13 24-16,-5-9 16 15,0 14 0-15,-10-1 76 16,0 14-40-16,-4-1 4 16,-1 18-24-16,1 8 40 15,-1 13-28-15,10 9 4 0,5 5-20 0,15 16 12 16,9-4-16-16,5 13 32 15,-4 1-24-15,-6 3 20 16,-9 1-20-16,-25-10-52 16,-4-3 20-16,-35-9-208 15,1-9 124-15,-39-13-356 16,4-4 260-16</inkml:trace>
          <inkml:trace contextRef="#ctx0" brushRef="#br0" timeOffset="107873.9101">-3947 5809 996 0,'0'-9'368'0,"0"9"-284"0,10 0-24 0,0 0 72 15,4 0-84-15,11 0 44 16,-1 0-56-16,15-4 8 16,0 0-28-16,9-5-68 15,6 9 24-15</inkml:trace>
          <inkml:trace contextRef="#ctx0" brushRef="#br0" timeOffset="108100.2298">-3898 5083 924 0,'-5'-13'340'0,"5"13"-260"0,15-4-28 0,-1 0 36 16,-9 8-60-16,24-8 32 15,5 4-32-15,25-5 0 16,-1 5-16-16</inkml:trace>
        </inkml:traceGroup>
        <inkml:traceGroup>
          <inkml:annotationXML>
            <emma:emma xmlns:emma="http://www.w3.org/2003/04/emma" version="1.0">
              <emma:interpretation id="{6AD3A64D-776A-4F98-8C8C-0A55F522B720}" emma:medium="tactile" emma:mode="ink">
                <msink:context xmlns:msink="http://schemas.microsoft.com/ink/2010/main" type="inkWord" rotatedBoundingBox="7718,8963 11033,8994 11019,10503 7704,10472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8653.5957">-2615 5576 880 0,'-20'-13'328'0,"20"13"-256"0,0-9-16 0,10 5 64 16,0 8-76-16,4-4 0 15,10 0-28-15,10 0 24 16,5 0-24-16,-5 0-12 15,10 9-8-15</inkml:trace>
          <inkml:trace contextRef="#ctx0" brushRef="#br0" timeOffset="108830.9956">-2611 5766 912 0,'10'8'340'0,"-10"-8"-264"0,44 5-24 0,-10-5 20 16,-5 0-52-16,15-5-20 16,9 1 0-16,15-5-404 15,5 1 216-15</inkml:trace>
          <inkml:trace contextRef="#ctx0" brushRef="#br0" timeOffset="109448.2008">-2251 6306 632 0,'-10'21'236'0,"10"-21"-184"0,20 9-16 0,-6-18 160 15,-4 5-116-15,38-22 12 16,1 4-56-16,34-30 8 15,-6 1-24-15,6-23-8 16,-10 14-8-16,0-14 4 16,-15 14-4-16,-9-13-20 15,-1 16 8-15,-28-12 4 16,14 13 4-16,-15-4 32 16,1 12-16-16,-11 5 76 15,-4 17-56-15,-5 13-40 16,10 13 0-16,-20 22 32 15,10 8-16-15,0 4 0 0,0 5-8 16,-5-4 12-16,15-1-8 16,-10-8 4-16,10 0-4 0,-5-8 20 15,14-1-16-15,-4-13 24 16,9-4-24-16,10-9-92 16,-10 1 44-16,10-14-60 15,0 5 56-15,0-22-24 16,-5 5 40-16,-4-14 0 15,-11 9 16-15,-4 5 104 16,4 12-52-16,-18 18 16 16,4 8-36-16,-10 18 32 15,0 8-32-15,5 4-12 16,10 5-8-16,0-4 20 16,10-1-12-16,4-3 24 15,5-1-24-15,-9-9-92 16,9-3 44-16,-14-10-120 15,0 1 88-15,4-13-384 16,-14-1 252-16</inkml:trace>
          <inkml:trace contextRef="#ctx0" brushRef="#br0" timeOffset="110005.0884">-147 5213 632 0,'0'-17'236'0,"0"17"-184"0,0 21-16 15,0-3 72 1,0 7-68-16,-5 19 80 15,0 3-68-15,-10 18 44 16,15 0-56-16,0 4-12 16,0-4-16-16,-9 8 24 15,18 0-20-15,-9-3 56 16,0-10-40-16,-9-4 108 16,9-17-80-16,-15-13 56 15,-4-13-72-15,-6-26 60 16,-9 4-64-16,-14-30 80 15,14 13-68-15,-25-12-28 0,1 12-12 16,9-5-24-16,1 10 8 16,4-5-92-16,5 9 48 0,5 4-268 15,20 4 176-15</inkml:trace>
          <inkml:trace contextRef="#ctx0" brushRef="#br0" timeOffset="109660.7793">-551 5165 852 0,'0'-17'316'0,"0"17"-248"0,29-8-16 0,-4-1 24 16,4 9-52-16,29-4 32 15,-4 4-28-15,9-5-16 16,0 5-8-16,5-4 4 16,-5 4-4-16,-5-4-20 15,-9 8 8-15,-25-4-136 16,-4 9 76-16,-30-1-568 15,0 5 352-15</inkml:trace>
          <inkml:trace contextRef="#ctx0" brushRef="#br0" timeOffset="111052.8964">-658 4898 520 0,'-9'0'192'0,"9"0"-152"0,-15 0-8 0,10 0 140 16,5 0-100-16,-5 0 68 15,5 0-80-15,-4 0 20 16,8 0-48-16,1 0 44 16,5 0-44-16,9 0 20 15,11 8-32-15,13-8 52 16,11 5-40-16,14-5 4 16,0 4-24-16,-10 5 0 15,-4-1-4-15,-11-8 36 16,-4 5-20-16,-10-5 12 15,-4 0-20-15,-11-5-104 16,1 5 44-16,-15-8-272 16,0 3 176-16</inkml:trace>
          <inkml:trace contextRef="#ctx0" brushRef="#br0" timeOffset="113367.7536">669 6176 872 0,'5'17'324'0,"-5"-17"-252"0,0 35-20 16,-5-18 32 0,0 5-56-16,-10 4-4 15,6 0-12-15,-21 4-88 16,6-9 40-16,-5-3-164 16,5-1 116-16,-1-13-372 15,16 5 256-15</inkml:trace>
        </inkml:traceGroup>
        <inkml:traceGroup>
          <inkml:annotationXML>
            <emma:emma xmlns:emma="http://www.w3.org/2003/04/emma" version="1.0">
              <emma:interpretation id="{F55CBA05-5DB3-4EBB-9E7E-5B1A94488B17}" emma:medium="tactile" emma:mode="ink">
                <msink:context xmlns:msink="http://schemas.microsoft.com/ink/2010/main" type="inkWord" rotatedBoundingBox="12357,9039 16130,9075 16115,10724 12341,10688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14776.3002">2029 5554 384 0,'-10'-21'140'0,"10"21"-108"0,-9 0-8 0,4-9 172 15,10 9-112-15,-5-9 116 16,0 9-116-16,0-8 8 16,0 8-52-16,9 0 8 15,6 0-28-15,9 0 16 16,5 0-20-16,30 0 0 15,9-5-8-15,29-8-16 16,5 9 4-16,0-9 28 16,-10 9-12-16,-9-5-12 15,-10 5-4-15,-20-5 48 16,-9 9-24-16,-15-8 88 16,-5 8-60-16,-14-5 4 15,-5 10-32-15,-10-5-12 0,0 8-4 16,-14 5-16-16,4 4 8 15,-9 5-16-15,9 4 12 16,-14 0-24-16,10 4 20 0,-15 9-4 16,-5 0 8-16,-10 17 24 15,6 4-8-15,-16 14-20 16,16-5 4-16,-6-4-4 16,10-5 4-16,0-21 52 15,10 0-24-15,0-9 52 16,14-17-40-16,-4-30 12 15,9-9-28-15,-9-26-8 16,4-4-4-16,-4-18 20 16,4 23-12-16,-9-23 4 15,4 22-8-15,-9-8-24 16,10 17 8-16,-5-5-4 16,9 9 4-16,-4 1-12 15,4 12 12-15,5 13-100 16,5 4 56-16,10 9-180 15,10 0 132-15</inkml:trace>
          <inkml:trace contextRef="#ctx0" brushRef="#br0" timeOffset="115106.9719">3608 5135 496 0,'-24'-17'184'0,"24"17"-140"0,-24-9-16 0,4 9 164 16,6 0-112-16,-40 13 44 16,15 5-72-16,-43 38 24 15,9 0-44-15,-5 26 80 16,15 0-64-16,9 22 64 15,20-14-60-15,10 27 4 16,19-5-32-16,20 9 24 16,9-22-32-16,15-12 40 15,10-18-32-15,-1-17-4 16,1-13-12-16,-6-14-120 16,-4-7 60-16</inkml:trace>
          <inkml:trace contextRef="#ctx0" brushRef="#br0" timeOffset="115632.1344">3560 5528 840 0,'-10'-8'312'0,"10"8"-244"0,10-5-16 16,-6 1 24-1,11 0-52-15,4-1 16 16,6-3-24-16,18-1 0 16,6 0-8-16,19-8-16 0,5 8 4 0,-5 5 4 15,-5-4 0-15,-14-1 0 16,-6 9 0-16,-13-4 96 16,-11 4-52-16,-9 0 44 15,-10 4-52-15,-10 0 8 16,0 9-28-16,-14 9-52 15,9 4 20-15,-28 13-8 16,9-1 16-16,-20 10 0 16,10 8 0-16,-14 22 16 15,10 8-4-15,-1-4 8 16,10-4-8-16,0-13 76 16,10-13-44-16,0-22 76 15,10-4-64-15,-6-31 8 16,6-8-32-16,-1-38 4 15,6-1-16-15,-6-26 20 16,16 13-20-16,-16-4-32 16,15 13 12-16,-24-13 20 15,14 21-8-15,-14-8 0 16,10 17 0-16,-5 1-24 16,9 7 12-16,5 5-12 15,1 5 8-15,9 12-152 16,9 9 92-16</inkml:trace>
          <inkml:trace contextRef="#ctx0" brushRef="#br0" timeOffset="115861.5363">4240 5930 1060 0,'14'-39'392'0,"-14"39"-304"0,5 43-28 0,0-30-40 16,0 4-24-16,-5-4-24 16,0 0 16-16</inkml:trace>
          <inkml:trace contextRef="#ctx0" brushRef="#br0" timeOffset="116878.7212">5002 5584 520 0,'-9'5'192'0,"9"-5"-152"0,-20 17-8 0,6-4 160 15,-1 4-112-15,-24 22 72 16,0 0-88-16,-14 26 28 16,4 12-56-16,-14 10 16 15,15-1-32-15,-6-17 60 16,15-8-44-16,0-18 44 15,15-9-44-15,0-21 60 16,14-4-56-16,5-35-52 16,10-4 4-16,15-35-72 15,9 5 44-15,10-22-80 16,4 13 64-16,6-1-8 16,-10 14 36-16,-5 4 12 15,0 14 12-15,-5 3-36 16,0 5 20-16,-9 13 16 15,-1 4 0-15,-4 13 56 16,9 8-32-16,-10 5 16 16,6 4-24-16,-1 22 8 0,1 9-12 15,4 25 12-15,0 5-16 16,1 8 32-16,-11-4-24 0,-4-4 12 16,4-13-16-16,-18-18-76 15,-1-8 32-15</inkml:trace>
          <inkml:trace contextRef="#ctx0" brushRef="#br0" timeOffset="117061.0236">4609 6051 964 0,'0'-30'360'0,"0"30"-280"0,34-22-24 0,-10 5 32 16,5 17-60-16,15-13 8 15,5 8-24-15,-1-8-112 16,6 13 52-16,-15 0-536 16,-1 0 324-16</inkml:trace>
          <inkml:trace contextRef="#ctx0" brushRef="#br0" timeOffset="117333.2354">4750 5425 872 0,'5'-18'324'0,"-5"18"-252"0,39-17-20 0,-10 4 84 16,0 13-84-16,15-17 8 15,-1 8-40-15,1-4-4 16,-5 13-8-16,-10 0-140 16,0 0 76-16,-9 5-236 15,-6 3 164-15</inkml:trace>
          <inkml:trace contextRef="#ctx0" brushRef="#br0" timeOffset="117735.1654">5406 4993 580 0,'-5'-5'216'0,"5"5"-168"0,39 26-12 0,-5 5 172 16,0 3-120-16,19 39 88 15,5 18-104-15,-4 26 44 16,-5-1-72-16,-15 31-4 15,-15-4-24-15,-19 8 24 16,-15-22-24-16,-43-8 64 16,-10-21-44-16,-34 3 20 15,10-16-36-15,-10-18-124 16,19-13 56-16,1-22-484 16,23-16 292-16</inkml:trace>
        </inkml:traceGroup>
        <inkml:traceGroup>
          <inkml:annotationXML>
            <emma:emma xmlns:emma="http://www.w3.org/2003/04/emma" version="1.0">
              <emma:interpretation id="{598C710E-B6A2-4E48-AA9E-AF6D2E60D602}" emma:medium="tactile" emma:mode="ink">
                <msink:context xmlns:msink="http://schemas.microsoft.com/ink/2010/main" type="inkWord" rotatedBoundingBox="16528,9259 19467,9286 19457,10359 16517,1033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18262.6766">6173 6046 832 0,'0'-17'308'0,"0"17"-240"0,15 0-20 0,-1 0 36 15,6 0-56-15,9-4 16 16,20 4-28-16,-1 0 28 16,6-9-28-16,-1 1-112 15,1 3 52-15,-6-8-408 16,-4 9 252-16</inkml:trace>
          <inkml:trace contextRef="#ctx0" brushRef="#br0" timeOffset="118859.4354">7004 5537 704 0,'-10'0'264'0,"10"0"-208"0,59-4-12 0,-25-1 20 16,0 5-44-16,14-8 44 16,6 8-36-16,14 0-4 15,0 0-16-15,14-9-8 16,1 9 4-16,-5-4 48 15,-5 8-28-15,-15-4 52 16,-14 4-44-16,-15 1 108 16,-5-1-80-16,-19-4-16 15,0 0-28-15,-15 0-16 16,5 9 4-16,-14-1-16 16,4 5 8-16,-19 4-16 15,15 1 12-15,-25 8-12 16,10 4 8-16,-15 17 0 15,6 9 4-15,-6 22 8 16,15 0 0-16,-5 0-12 16,15-5 8-16,-5-12 56 15,14-10-28-15,-9-7 88 16,19-19-64-16,-19-12 32 16,9-4-48-16,-4-22 8 15,4-4-24-15,-9-39 44 0,0 4-32 0,-6-30 12 16,1 13-24-1,-10-5 20-15,5 14-24 0,-4-1-32 16,8 18 12-16,-8-4 8 16,18 16 4-16,-4-3-64 15,24 12 32-15,5-4-280 16,14 13 172-16,25 0-480 16,0 13 344-16</inkml:trace>
          <inkml:trace contextRef="#ctx0" brushRef="#br0" timeOffset="119175.2427">8083 5304 956 0,'5'-31'352'0,"-5"31"-272"0,24-13-24 15,-14 13 4 1,9 9-44-16,-4 8-24 15,4 9 4-15,-9 0 52 16,4 4-24-16,-19 1 16 16,1 3-24-16,-16-8 36 15,6-4-28-15,-6-1 48 16,6-3-40-16,-1-5 12 16,5-1-28-16,10-3-16 0,5 0-4 15,15-1 28-15,14 1-12 0,14-5-20 16,15 1 0-16,10-1-320 15,0 0 176-15,-5 1-580 16,-5 3 412-16</inkml:trace>
          <inkml:trace contextRef="#ctx0" brushRef="#br0" timeOffset="119611.9498">9118 5368 624 0,'-10'-4'228'0,"10"4"-176"0,-34 35-16 0,10-5 132 16,4-4-100-16,-24 17 104 16,10 0-96-16,-24 18 36 15,9 8-64-15,-19 17 0 16,15-4-28-16,-20 5 40 16,20-14-32-16,-1-13 40 15,15-12-40-15,-4-18 84 16,18-4-64-16,11-30-24 15,14-5-12-15,24-38-92 16,10 3 44-16,15-20-208 16,4 7 140-16,1-7-132 15,4 16 136-15,-10-8 24 16,-4 13 48-16,-15 0 64 16,10 12-16-16,-19 1 124 0,4 9-80 15,-10 3 76 1,1 10-80-16,-5 3-24 0,4 10-20 0,1 8 20 15,-1 4-20-15,6 17 4 16,4-3-12-16,1 16 20 16,4 5-16-16,-15 17 12 15,6 0-12-15,-20 0-24 16,-5-4 4-16,-19-17-156 16,-1-1 92-16</inkml:trace>
          <inkml:trace contextRef="#ctx0" brushRef="#br0" timeOffset="120665.2556">8583 5934 560 0,'10'-26'208'0,"-10"26"-164"0,10-17-8 16,-1 8 144-1,1 5-104-15,5-5 112 16,4 9-108-16,0-4-16 16,1 4-40-16,9-4-16 15,-5 8-4-15,10-13 4 16,-5 9-4-16,1-4-100 15,4-5 52-15,0 1-220 16,-5-1 148-16</inkml:trace>
          <inkml:trace contextRef="#ctx0" brushRef="#br0" timeOffset="119763.6491">8666 5921 880 0,'-10'-52'328'0,"10"52"-256"0,5-8-16 0,0 3 28 16,4 5-56-16,6-4 16 15,9 8-28-15,-4-4 0 16,14-4-8-16</inkml:trace>
          <inkml:trace contextRef="#ctx0" brushRef="#br0" timeOffset="120996.4189">8705 5295 676 0,'0'-9'248'0,"0"9"-192"0,14 0-16 16,-4-8 100-1,4 8-84-15,11 0 24 16,-1 0-48-16,0-9-4 16,15 5-16-16,5-1-8 15,0 5 0-15</inkml:trace>
          <inkml:trace contextRef="#ctx0" brushRef="#br0" timeOffset="120090.9329">8777 5256 820 0,'-9'-34'304'0,"9"34"-236"0,14-9-20 0,-14 5 72 15,5 4-76-15,5-9 24 16,9 9-36-16</inkml:trace>
        </inkml:traceGroup>
        <inkml:traceGroup>
          <inkml:annotationXML>
            <emma:emma xmlns:emma="http://www.w3.org/2003/04/emma" version="1.0">
              <emma:interpretation id="{F1CBC04B-25A2-4499-A66E-DA9690F8C793}" emma:medium="tactile" emma:mode="ink">
                <msink:context xmlns:msink="http://schemas.microsoft.com/ink/2010/main" type="inkWord" rotatedBoundingBox="19923,9152 22869,9180 22856,10556 19910,10528"/>
              </emma:interpretation>
              <emma:one-of disjunction-type="recognition" id="oneOf33">
                <emma:interpretation id="interp37" emma:lang="" emma:confidence="0">
                  <emma:literal>j</emma:literal>
                </emma:interpretation>
                <emma:interpretation id="interp38" emma:lang="" emma:confidence="0">
                  <emma:literal>J</emma:literal>
                </emma:interpretation>
                <emma:interpretation id="interp39" emma:lang="" emma:confidence="0">
                  <emma:literal>5</emma:literal>
                </emma:interpretation>
                <emma:interpretation id="interp40" emma:lang="" emma:confidence="0">
                  <emma:literal>I</emma:literal>
                </emma:interpretation>
                <emma:interpretation id="interp41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21281.0672">9773 5658 964 0,'-24'-5'360'0,"24"5"-280"0,15 0-24 0,-6 0 16 16,11 5-52-16,14-5 16 15,10 0-20-15</inkml:trace>
          <inkml:trace contextRef="#ctx0" brushRef="#br0" timeOffset="121433.0393">9569 5861 880 0,'5'0'328'0,"-5"0"-256"0,39 4-16 16,0-4-32 0,5 4-24-16</inkml:trace>
          <inkml:trace contextRef="#ctx0" brushRef="#br0" timeOffset="122870.8094">10352 5800 676 0,'4'-4'248'0,"-4"4"-192"0,10-4-16 0,0-1 92 16,4 5-80-16,16-8 60 16,13 3-68-16,11-3-28 15,4 3-16-15,0-8 16 16,1 13-8-16,-11-4-116 16,-9 4 56-16,-10 4-268 15,-4 1 176-15</inkml:trace>
          <inkml:trace contextRef="#ctx0" brushRef="#br0" timeOffset="123201.5767">10337 6448 644 0,'-5'4'236'0,"5"-4"-180"0,5-4-20 0,5 0 8 15,-1-1-32-15,16-8 24 16,9 5-24-16,29-18 4 16,5 4-8-16,24-21-60 15,-4 9 28-15</inkml:trace>
          <inkml:trace contextRef="#ctx0" brushRef="#br0" timeOffset="123999.4256">10580 5671 780 0,'-10'-22'288'0,"10"22"-224"0,0-4-20 0,0 4 92 16,0 8-84-16,-5 1 76 16,0 13-72-16,-4-1-4 15,9 1-32-15,-10 17 16 16,10 0-24-16,-10 4-76 16,10-4 36-16,-5-5-204 15,5 1 132-15</inkml:trace>
          <inkml:trace contextRef="#ctx0" brushRef="#br0" timeOffset="123724.9787">11148 5679 600 0,'-5'-21'224'0,"5"21"-176"0,5-5-12 15,-5 1 104 1,0 8-84-16,0-4 4 16,0 0-36-16,0 5-32 15,0-1 0-15,-5 0 20 0,5 1-4 16,-4 8 32-16,-1 4-24 0,-5 9 56 16,0 0-40-16,-4 21 28 15,4 5-32-15,-5 13 0 16,11 0-16-16,-6-5 0 15,10-4-4-15,0-17 12 16,10-4-12-16,-1-14 40 16,6-3-24-16,-1-23-76 15,1 1 28-15,4-22-20 16,1 4 28-16,4-25-8 16,0 4 12-16,11-22-36 15,-6 13 28-15,-5-17-100 16,0 22 68-16,-4-1-12 15,-6 9 40-15,-9 9 12 16,5 8 12-16,-10 1 32 16,0 3-16-16,-10 10 56 15,10-5-40-15,0 13 64 16,0 0-56-16,0 0 8 16,0 0-28-16,-5 8 4 15,5-3-12-15,-9 12 36 16,4 13-24-16,-10 13 40 15,10-4-36-15,-14 26 4 16,9-4-20-16,-4 3 0 16,9 1-4-16,-5-9 12 15,10-8-12-15,-5-14-108 16,5-8 52-16,-5-13-216 16,-4 0 144-16</inkml:trace>
          <inkml:trace contextRef="#ctx0" brushRef="#br0" timeOffset="124283.5656">11999 5533 912 0,'-10'-13'340'0,"10"13"-264"0,34-13-24 0,0 4 44 15,5 5-64-15,19-5 60 16,0 9-56-16,10 0-8 16,-4 4-16-16,-6 5 0 15,-14 0-8-15,-10-1-188 16,-10 5 100-16,-14 0-336 15,-6 0 236-15</inkml:trace>
          <inkml:trace contextRef="#ctx0" brushRef="#br0" timeOffset="124565.5178">12261 5597 560 0,'-10'9'208'0,"10"-9"-164"0,-14 30-8 15,9-8 84 1,-5 4-72-16,0 34 104 15,-4 5-88-15,-11 26-12 16,6-1-32-16,0-3 72 16,4-14-48-16,-9-17 84 15,9-8-72-15,-9-14 68 16,4-8-68-16,-9-13 32 16,5 0-52-16,-10-13 32 0,10 0-36 0,-15-13 24 15,10 0-28-15,-20-13-8 31,15 9-12-31,-5-9 12 0,10 4-12 0,-5-16-48 16,15 7 24-16,4-7-324 16,15 3 188-16</inkml:trace>
          <inkml:trace contextRef="#ctx0" brushRef="#br0" timeOffset="124854.6338">11955 5174 1068 0,'-5'-9'396'0,"5"9"-308"0,19-4-24 16,1 0 36-1,9-1-68-15,24-3 32 16,6 4-36-16,9-5 8 16,-5 9-20-16,-5-9 0 15,-9 5-8-15,-15-9-104 16,-15 13 52-16,-4-9-308 16,-15 9 196-16</inkml:trace>
        </inkml:traceGroup>
      </inkml:traceGroup>
    </inkml:traceGroup>
    <inkml:traceGroup>
      <inkml:annotationXML>
        <emma:emma xmlns:emma="http://www.w3.org/2003/04/emma" version="1.0">
          <emma:interpretation id="{376F10E2-4EAE-4AD6-AA40-3602ADAB443F}" emma:medium="tactile" emma:mode="ink">
            <msink:context xmlns:msink="http://schemas.microsoft.com/ink/2010/main" type="paragraph" rotatedBoundingBox="2273,10494 23267,10808 23206,14890 2212,145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ACB308-22C5-4AD7-B11F-8005ECA66F69}" emma:medium="tactile" emma:mode="ink">
              <msink:context xmlns:msink="http://schemas.microsoft.com/ink/2010/main" type="line" rotatedBoundingBox="2273,10494 23158,10806 23116,13573 2232,13261"/>
            </emma:interpretation>
          </emma:emma>
        </inkml:annotationXML>
        <inkml:traceGroup>
          <inkml:annotationXML>
            <emma:emma xmlns:emma="http://www.w3.org/2003/04/emma" version="1.0">
              <emma:interpretation id="{344E3351-DA82-4052-9C13-1971078E530D}" emma:medium="tactile" emma:mode="ink">
                <msink:context xmlns:msink="http://schemas.microsoft.com/ink/2010/main" type="inkWord" rotatedBoundingBox="2263,11137 7568,11216 7547,12627 2242,12547">
                  <msink:destinationLink direction="to" ref="{3333DA8E-D230-4B30-9827-4E343FECA041}"/>
                </msink:context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9054.7069">-7819 7199 560 0,'-10'-8'208'0,"10"8"-164"0,-9 0-8 16,9 0 76-1,0 0-68-15,-15 0 96 16,15 0-80-16,0 0 44 16,0 0-64-16,10 0-20 15,4 8-12-15,11-8-20 16,-1 9 8-16,20 0 4 15,-5-1 0-15,19 5 16 0,10-4-8 16,15-5 24-16,9 5-20 16,-14-5-12-1,-1 1-4-15,-9-1-24 0,-9 5 16 16,-16-5 12-16,-9 0 4 16,-9-4 40-16,-6 4-20 0,-9-4 4 15,-5 0-16-15,-15 0-8 16,5 0 0-16,-14 0-16 15,4 5 8-15,-14 3-4 16,5 10 0-16,-10 8-20 16,-10 13 16-16,0 17 4 15,-4 13 8-15,-6 13 16 16,6-4-8-16,9-5-12 0,0-4 0 16,-5-4 12-16,20-5-4 15,-10-8 24-15,10-9-16 16,-10-8 32-16,9-18-28 0,1-21 40 15,0-18-32-15,-1-8 12 16,1-9-20-16,-10-8 0 16,0-14-8-16,0-25 12 15,-19-18-12-15,14 5-4 16,0 12 0-16,5 14 40 16,5 17-24-16,0 13-36 15,4 8 8-15,11 9-16 16,4 9 12-16,10 4-88 15,10 4 52-15,14 9-204 16,15 9 136-16,14 8-568 16</inkml:trace>
          <inkml:trace contextRef="#ctx0" brushRef="#br0" timeOffset="129327.4865">-6862 7878 904 0,'-5'-9'332'0,"15"18"-256"0,10-5-24 0,-20-4 52 0,4 4-68 16,-4-4 32 0,10-4-104-16,-5 0 20 15,0-5-472-15</inkml:trace>
          <inkml:trace contextRef="#ctx0" brushRef="#br0" timeOffset="130466.3678">-6415 7187 560 0,'34'-22'208'0,"-34"22"-164"0,78 0-8 0,-39 4-32 16,0 5-8-16,19 4 28 15,5 8-12-15,20 18 32 16,-1 0-28-16,11 43 20 16,-11 5-20-16,-4-1 28 15,-20-4-28-15,-14-13 84 16,-20-13-56-16,-24-8 92 16,-9-5-76-16,-50 0 24 15,-9-8-48-15,-14-5 32 16,9-8-40-16,0-10 12 15,-5-12-24-15,5-4 44 0,5 0-32 16,15-9 20 0,-1 4-28-16,16-8-80 0,8-5 32 15,11 9-272-15,4-4 164 16,6 0-592-16</inkml:trace>
          <inkml:trace contextRef="#ctx0" brushRef="#br0" timeOffset="130678.196">-6094 7130 872 0,'0'0'324'0,"0"0"-252"0,34-8-20 0,-15-1-28 31,6 5-24-31,23-5 16 0,11 5-8 0,-1-5-56 16,0 14 24-16</inkml:trace>
          <inkml:trace contextRef="#ctx0" brushRef="#br0" timeOffset="130122.1875">-6036 7372 436 0,'0'-34'160'0,"0"34"-124"0,10-26-8 0,-10 21 132 15,0 1-92-15,0 4 36 16,5 4-64-16,-5 18 64 0,-5 26-56 16,0 25 28-16,5 13-44 15,-10-4-20-15,5-8-4 16,1-9 0-16,-1-14-4 0,-5-7-56 16,5-10 28-16,-5-12-280 15,6-9 168-15</inkml:trace>
          <inkml:trace contextRef="#ctx0" brushRef="#br0" timeOffset="131069.9036">-5181 7800 912 0,'34'-5'340'0,"-34"5"-264"0,107 0-24 0,-49 0-16 15,11 5-32-15,-6 3-168 16,-5-8 88-16,0 9-444 16,-9 0 288-16,19 12-32 15</inkml:trace>
          <inkml:trace contextRef="#ctx0" brushRef="#br0" timeOffset="130875.1889">-5088 7299 788 0,'-10'-17'292'0,"10"17"-228"16,58 8-16-16,-24-8 0 15,5 9-36-15</inkml:trace>
          <inkml:trace contextRef="#ctx0" brushRef="#br0" timeOffset="131560.639">-3913 7485 1028 0,'-24'21'380'0,"29"-4"-296"16,-20 22-20-16,25-13-36 0,5 4-28 15,9-4 24-15,10 0-12 16,14-13 32-16,21-9-28 15,3-12-24-15,11-5 4 0,-15-9-96 16,-10-4 52-16,-24-8 60 16,-29-5-8-16,-10-4 0 15,-24 0-8-15,-19 4 12 16,-1 0-4-16,0 9-4 16,-9 4 4-16,10 13 20 15,4 13-12-15,5 4 4 16,10 18-8-16,4 12-24 15,1 27 8-15,0 12 40 0,14 13-20 16,-4-3 8-16,4-1-12 16,10 8 12-16,-15 14-12 15,6 0 24-15,-6-14-20 16,-9-12 56-16,-10-18-36 16,0-12 64-16,-15-13-56 15,1-14 52-15,-11-12-52 16,1-14-80-16,5-3 16 15,-1-5-212-15,20-4 132 16,0 4-284-16,10-5 220 16,14 5-476-16</inkml:trace>
          <inkml:trace contextRef="#ctx0" brushRef="#br0" timeOffset="131885.7242">-2829 8080 860 0,'24'26'320'0,"-14"22"-248"0,-10 21-20 0,-10-30-12 16,-14 17-32-16,-10-8-224 16,-20-1 120-16,-4 1-440 15,-10-10 300-15,-39 1 60 16</inkml:trace>
        </inkml:traceGroup>
        <inkml:traceGroup>
          <inkml:annotationXML>
            <emma:emma xmlns:emma="http://www.w3.org/2003/04/emma" version="1.0">
              <emma:interpretation id="{3DB3DF93-5684-4F8B-997A-8C060BEAEB2D}" emma:medium="tactile" emma:mode="ink">
                <msink:context xmlns:msink="http://schemas.microsoft.com/ink/2010/main" type="inkWord" rotatedBoundingBox="9595,11166 12605,11211 12589,12340 9578,12295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7101.4101">-721 7450 332 0,'-5'-17'120'0,"5"17"-92"0,0-5-8 0,-9 1 200 15,9 4-124-15,0-4 156 16,0-1-144-16,-10-3 16 16,10 8-76-16,0-9 44 15,0 9-56-15,-5-8 44 16,10 8-44-16,-5-9-28 15,10 9-8-15,4-4 0 16,6 4 0-16,38-9-12 16,0 9 8-16,25-9 4 15,4 18 0-15,-9-9 8 16,5 0-4-16,-1 0 16 16,-9 4-12-16,-5-4-12 15,5 0 0-15,-24 0 4 16,-6 9 0-16,-18-9 60 0,-11 0-32 0,-14 0-12 15,0 0-8-15,-14 0-8 16,4 0 0-16,-14 13-36 16,14-5 20-16,-14 18-4 15,-1 5 12-15,1 16-12 16,14 1 12-16,-19 16-32 16,-5-3 24-16,10 4 24 15,-10-5-4-15,10 5-16 16,-1-9 4-16,-9 4 32 15,15-3-16-15,-10-10 36 16,4-8-28-16,1-17 40 16,10-5-32-16,-6-30-12 15,15 0-8-15,-9-26 28 16,-1 5-16-16,-9-18-4 16,-10 4-8-16,-10-17-16 0,-14-12 8 15,9-1 28 1,10 5-12-16,-14-14-20 0,14 9 0 15,5 18 20-15,10 12-4 16,9 14-28-16,10 4 8 16,5 8-20-16,10 9 16 0,14 9-204 15,20 8 124-15,-5 13-404 32,14 5 284-32</inkml:trace>
          <inkml:trace contextRef="#ctx0" brushRef="#br0" timeOffset="137284.5088">256 7865 1040 0,'19'0'384'0,"-19"0"-300"0,20 8-20 0,-1-16-12 16,1 8-40-16,-6 0-20 15,10 0 0-15</inkml:trace>
          <inkml:trace contextRef="#ctx0" brushRef="#br0" timeOffset="137839.4469">815 7903 820 0,'-49'-4'304'0,"49"4"-236"0,0 0-20 16,15 0 44-1,19 0 20-15,24 0-56 16,0 0-12-16,25 0-28 16,-15 4-80-16,-5 5 32 0,-5 0-376 15,-9-1 228-15,4 5-324 16</inkml:trace>
          <inkml:trace contextRef="#ctx0" brushRef="#br0" timeOffset="137671.5555">1349 7623 496 0,'-15'-35'184'0,"6"31"-140"0,9-5-16 15,-15 9 100-15,5 0-76 16,-14 5 76-16,0-1-72 15,-20 4 40-15,-5 10-56 16,1 3 32-16,-10 10-40 0,-1 3 52 0,11 5-48 16,4 0 20-16,5 4-36 15,5 0 0-15,10 5-12 16,19 4 12-16,10 4-12 16,24 0 16-16,10-4-16 15,19-9-28-15,0-9 8 16,1-12-196-16,-1-5 112 15,-9-21-392 1,-15-13 276-16,-10-1-144 16</inkml:trace>
          <inkml:trace contextRef="#ctx0" brushRef="#br0" timeOffset="139998.976">1616 7441 476 0,'-19'-21'176'0,"19"21"-136"0,-5-9-12 0,-5 5 56 15,10 4-52-15,0-5 68 16,-10 1-60-16,-4 0 8 16,14 4-28-16,0-4-12 15,0 8-4-15,0-4 12 16,0 0-8-16,0 0 24 15,0 0-20-15,0 0 32 16,0 0-28-16,0 0 12 16,0 0-16-16,0 0-32 15,0 0 8-15,0 0 24 16,0 0-8-16,0 0-8 0,0 0 0 0,14 4 4 16,-14 0 0-16,10 1 16 15,-10-1-8-15,10 5-4 16,-5-1 0-16,-5 1-4 15,0-9 0-15,0 4 8 16,9 1-4-16,-9-5-12 16,0 0 4-16,0 0 12 15,0 0-4-15,0 0 16 16,0 0-12-16,-9 0-20 16,9 0 4-16,0 0-24 15,0 0 20-15,-5 0-4 16,-5 0 8-16,0 0 0 15,10 0 0-15,-14 0 0 16,14 0 0-16,0-5 24 16,0 5-8-16,0-4 4 15,0 4-4-15,-10-9 12 16,20 9-12-16,-10-4-12 16,0 8 0-16,0-4 4 15,0 0 0-15,-10 0-12 16,10 0 8-16,-14 0 12 15,14 9-4-15,0-9-20 16,0 0 8-16,0 0 4 16,0 0 4-16,0 0 24 15,0 0-12-15,0 0 56 0,0 4-36 16,-10-4 36-16,20 0-36 0,-20 0-8 16,10 5-16-16,0-5 4 15,0 0-8-15,-10 0 8 16,20 0-8-16,-10 0-12 15,10 0 4-15,-10 0 20 16,14 4-8-16,10 0-48 16,1 1 24-16,9-5 48 15,0 4-16-15,14-4 20 16,1 4-20-16,4-8 0 16,-4 0-8-16,19-9 4 15,-10 4-8-15,1-8 24 16,-6 8-16-16,-9 0-4 15,4 5-4-15,-23 0 12 16,-16 8-8-16,-9 5-100 16,-9 4 48-16,-21 0-104 15,6 4 84-15,-20-8-48 16,10 4 64-16,-14-13-36 16,9 0 48-16,-10-9 20 15,15 0 12-15,0-4 28 16,10 5-12-16,5-1 12 15,19 5-12-15,-5 8 28 16,10 9-24-16,-5 17 64 16,0 9-44-16,-20 17 20 15,15-4-36-15,-29 4-8 16,15-4-8-16,-10 0 48 0,-5-5-28 0,0-8 44 16,5-9-40-1,4-4 4-15,6-4-20 0,14-5 0 16,10-4-4-16,14-8 12 15,10 3-12-15,25-4-4 16,-6 5 0-16,25 13-4 16,-14-5 0-16,-11 9 16 15,-4-9-8-15,-5 0-28 16,-20 5 8-16,6-9-108 0,-25-13-252 16,-10-9 196-1</inkml:trace>
          <inkml:trace contextRef="#ctx0" brushRef="#br0" timeOffset="140167.1077">1592 7878 808 0,'-10'-13'300'0,"10"13"-232"0,49 0-20 16,-15-5 96 0,14 5-88-16,11 0 60 15,9 9-72-15,14-5-12 0,-4-4-20 16,-5 0-44-16,0-4 16 15,-20 0-336 1,-4-1 192-16</inkml:trace>
          <inkml:trace contextRef="#ctx0" brushRef="#br0" timeOffset="140363.1062">1981 7161 756 0,'-10'-18'280'0,"10"18"-216"0,14-4-20 0,-4 0 56 16,0 8-64-16,9-8 40 15,1 4-44-15,9-5-20 16,0 5-4-16,15-4-124 16,-1 4 64-16</inkml:trace>
        </inkml:traceGroup>
        <inkml:traceGroup>
          <inkml:annotationXML>
            <emma:emma xmlns:emma="http://www.w3.org/2003/04/emma" version="1.0">
              <emma:interpretation id="{EF2F0AE7-FFE0-4DFE-998B-73AFD093325E}" emma:medium="tactile" emma:mode="ink">
                <msink:context xmlns:msink="http://schemas.microsoft.com/ink/2010/main" type="inkWord" rotatedBoundingBox="13620,11266 18537,11340 18520,12428 13604,12355"/>
              </emma:interpretation>
            </emma:emma>
          </inkml:annotationXML>
          <inkml:trace contextRef="#ctx0" brushRef="#br0" timeOffset="141921.2036">4381 7631 496 0,'-15'-17'184'0,"15"17"-140"0,-24-9-16 0,14 1 208 16,10 3-136-16,0-7 72 15,0 7-100-15,0-3 4 16,10 8-44-16,4-9-32 15,20 5 0-15,34-9 8 16,25 4-4-16,9 0 8 16,-5 1-8-16,-19-1 8 15,4 9-8-15,-19-9-28 16,-14 9 12-16,-10-4 32 16,-5 4-12-16,-15-4 44 15,-4 4-28-15,-15 0-4 16,-5 8-12-16,-10 1 12 15,1 8-12-15,-11 5-28 16,6 8 8-16,-10 22-12 0,-15 4 12 16,10-4 8-16,-10 4 4 15,-4 5 8-15,-1 12-4 16,15 5-4-16,-5-5 4 0,5-8 12 16,0-13-8-16,10-13 16 15,0-13-16-15,9-9 32 16,-4-13-24-16,4-17 20 0,-4-13-20 15,4-26-16-15,-9-4-4 16,14 0 12-16,-14-4-4 16,14-1-4-16,-14-4 4 15,9-4 48 1,1 0-28-16,-6-13 0 16,11 17-16-16,-6 1-8 15,5 16 4-15,1 5-4 16,9 17 0-16,0 9-56 15,9 8 32-15,1 13-216 16,5 9 128-16</inkml:trace>
          <inkml:trace contextRef="#ctx0" brushRef="#br0" timeOffset="142113.0331">5284 7912 1008 0,'0'-13'372'0,"0"13"-288"0,44 4-24 15,-29-4-252-15,9-4 92 16,0 4-588-16</inkml:trace>
          <inkml:trace contextRef="#ctx0" brushRef="#br0" timeOffset="142585.4107">5722 7912 1008 0,'-15'-17'372'0,"25"17"-288"0,14-5-24 0,0 5 0 16,10-4-44-16,5 4 12 15,29-8-16-15,5 3-192 16</inkml:trace>
          <inkml:trace contextRef="#ctx0" brushRef="#br0" timeOffset="142461.1214">6164 7502 632 0,'-34'-13'236'0,"14"17"-184"0,-19 9-16 0,15 0 96 16,-10 13-80-16,-5 13 76 0,-9 13-72 16,4-1 48-16,0 1-60 15,10 0 4-15,10 4-28 0,9-4 24 16,6 9-28-16,18-1 20 15,16-4-20-15,-1-17 36 16,0-4-28-16,10-18-208 16,0-9 100-16,0-8-336 15,-10-12 232-15,-9 3-300 16</inkml:trace>
          <inkml:trace contextRef="#ctx0" brushRef="#br0" timeOffset="143346.6332">6533 7402 644 0,'-15'-34'236'0,"15"34"-180"0,5-17-20 16,0 12 96-16,5-3-80 0,-1 3 84 16,6 1-76-16,4-5-12 15,11 5-32-15,13 0 8 16,16 4-16-16,33 0-40 16,10 4 20-16,-10 0-60 15,-14 1 40-15,-15-5 0 16,-9 0 16-16,-16 0 4 0,-8 0 4 15,-26-5 96 1,-8 5 12-16,-11 0-48 16,-4 0 16-16,-1 5-40 15,-4 8-16-15,-5 13-8 0,4 12-24 16,1 23 12-16,5 4 4 16,-1 4 4-16,-4 0 0 15,-5 4 0-15,-5-12 0 16,0 8 0-16,-5 9 0 15,5-1 0-15,0-12 8 16,-5-9-4-16,5-8 24 16,10-14-16-16,-1-8 40 15,6-13-28-15,4-13 12 16,1-13-20-16,-6-13-8 16,11-13-4-16,-6-8 12 15,1-5-8-15,-6 5 40 16,-4-5-24-16,-10-13 40 15,0-4-36-15,10-9 28 16,-6-8-28-16,11 17-44 16,4 8 8-16,6 5-16 15,9 17 12-15,9 5-116 16,6 16 72-16</inkml:trace>
          <inkml:trace contextRef="#ctx0" brushRef="#br0" timeOffset="144157.8515">7801 7355 788 0,'-10'-17'292'0,"15"12"-228"0,10-8-16 16,-1 13 52-16,10-8-64 15,6 3 32-15,4-3-40 16,9-1 8-16,6 9-20 15,0-8-8-15,-6-5-4 0,-9 8-32 16,-5 1 16-16,-9 0 4 16,-10 4 8-16,-15 0-12 0,-10 0 8 15,1 0-4-15,-6 4 0 16,1 5 0-16,-1-1 0 16,1 1-56-16,-1 4 36 15,1 8-32-15,9 14 36 16,-4 8-8-16,4 22 20 15,5 8 24-15,0 1-4 16,0-9-20-16,1-9 4 16,-6-5 20-16,0-3-4 15,-4-5-4-15,-6-4 0 0,6-4-16 16,-11-5 8 0,-9 0-68-16,10 0 40 0,-10 1-32 15,10 3 40-15,-10 5 36 16,9-5-4-16,1 1-16 15,0 0 0-15,-1-5 4 16,-4-9 4-16,5-3 52 16,0-5-28-16,-1-5 52 15,11-8-44-15,-6-4 64 16,16 0-56-16,-6-9 0 16,0-5-24-16,10-3 24 15,0-5-24-15,0 9-4 16,20-1-8-16,-6 5 56 15,10 5-32-15,20 3-20 16,14 5-8-16,6 0 24 16,-6 0-12-16,0 5 12 0,-9-5-12 15,-15-5 12-15,0-3-16 16,-10-1-4 0,0 9 0-16,-14-13-40 15,5 9 20-15,-15-5-180 16,0 5 108-16,0-5-312 15,-5 18 224-15,-5-5-248 16</inkml:trace>
          <inkml:trace contextRef="#ctx0" brushRef="#br0" timeOffset="144517.9374">7884 7765 496 0,'-35'-39'184'0,"26"31"-140"16,-16-10-16-16,11 14 196 0,-10 0-128 16,-10-5 96-16,0 5-112 15,-5 4 52-15,5 13-76 16,0 0 12-16,9 13-36 0,6 0-4 16,9-1-16-16,20 1-8 15,9 0 0-15,30 0 56 16,19-4-32-16,5-5-28 15,-5-4-4-15,-10-4-96 16,-9-9 52-16,-10-9 16 16,-5-4 16-16,-25-4 16 0,1-9 0 15,-15-22 68-15,-14-12-36 16,-10-1 76-16,-5-8-60 16,0 22-8-16,5 8-24 15,9 17-56-15,10 14 24 16,15 16-360-16,15 10 208 15</inkml:trace>
          <inkml:trace contextRef="#ctx0" brushRef="#br0" timeOffset="140989.8367">3263 7916 924 0,'20'-4'340'0,"18"8"-260"0,21-4-28 15,-25 5-44-15,14-5-16 16,1 4 4-16,4-4 4 16,-4 0-276-16,9 0 152 0,5 9-432 15</inkml:trace>
          <inkml:trace contextRef="#ctx0" brushRef="#br0" timeOffset="140827.7726">3292 7808 860 0,'5'-4'320'0,"-5"4"-248"0,39-9-20 0,-10 9 4 0,0-4-40 16,10 8 4-16,0-4-12 16,0 9-156-16,-5 0 80 15,-10 4-588-15</inkml:trace>
          <inkml:trace contextRef="#ctx0" brushRef="#br0" timeOffset="158344.7661">3836 7908 384 0,'-9'-5'140'0,"9"10"-108"0,9-10-8 0,-9 5 164 0,0 0-108 16,15 0 44-16,-5 0-72 16,14 0-28-16,10 0-16 15,10 0 8-15,-5 0-8 0,-5 5-4 16,5-5 0-16,-15 0 12 16,5 0-8-16,-14 0 16 15,-6 0-16-15,-18 0-12 16,-1 0 0-16,-24 0-16 15,5 0 12-15,-15 0 40 16,-5 0-20-16,15 4-8 16,0-4-8-16,10 0 4 15,9 0 0-15,6 0 8 16,9 0-4-16,14 0-4 16,6 0 4-16,14 0 28 15,0 0-16-15,-5 0-32 0,5 0 8 16,-15 0-8-16,-4 0 8 15,-25 0 32 1,-4 0-28-16,-11 0 4 16,1 0 24-16,-5 0-16 15,0 0-248-15,-5 9 132 16,34 12-380 0</inkml:trace>
        </inkml:traceGroup>
        <inkml:traceGroup>
          <inkml:annotationXML>
            <emma:emma xmlns:emma="http://www.w3.org/2003/04/emma" version="1.0">
              <emma:interpretation id="{8D5CD464-5378-4B23-B556-D77819B89E2F}" emma:medium="tactile" emma:mode="ink">
                <msink:context xmlns:msink="http://schemas.microsoft.com/ink/2010/main" type="inkWord" rotatedBoundingBox="19285,11600 21254,11629 21240,12570 19271,12541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4835.7837">9103 7791 912 0,'15'-13'340'0,"-6"9"-264"0,6-5-24 15,-5 9 64-15,9 0-76 16,5 0 0-16,5 0-24 16,5 9-4-16,5-1-4 15,-10 5-280-15,-4-4 148 0</inkml:trace>
          <inkml:trace contextRef="#ctx0" brushRef="#br0" timeOffset="145663.6154">10089 7791 768 0,'0'9'284'0,"15"-1"-220"0,-1 1-20 15,1 0-12-15,4 4-28 16,1 0-4-16,9-5 4 0,-5 1 20 16,5-5-12-16,10-4-4 0,-14 0-4 15,-6-4-32-15,0-5 16 16,-9-4 12-16,0 0 4 15,-10-8 16-15,-5-10-12 16,-5-3-4-16,1-5 0 16,-6-4-4-16,5 0 0 15,-4 8-12-15,-1 9 8 16,-4 9-16-16,-6 8 12 16,6 9 12-16,-10 5 0 15,-5 8 52-15,0 4-32 0,0 4 8 16,-5 10-20-16,5 3 56 15,0 5-40-15,-5 0 8 16,5 0-24-16,-5 8 0 16,15 18-4-16,9 13 12 15,6 8-12-15,-1 1-12 16,10-10 0-16,-5-3 12 16,-5-27-4-16,1-4 16 15,-1-8-12-15,0-9 40 16,-4-13-24-16,-1-4-12 15,0-1-8-15,1-8-60 16,-1-8 32-16,6 8-148 16,4 0 96-16,-5 0-652 15</inkml:trace>
          <inkml:trace contextRef="#ctx0" brushRef="#br0" timeOffset="145873.2607">10886 8275 912 0,'10'43'340'0,"-20"-21"-264"0,0 12-24 16,1-17-112-16,-1 1 20 15,-24 3-584-15</inkml:trace>
          <inkml:trace contextRef="#ctx0" brushRef="#br0" timeOffset="144983.1056">8943 7903 956 0,'-10'-8'352'0,"29"8"-272"0,30 0-24 0,-10 0 16 15,19 0-52-15,20 4-132 16,-5 5 60-16,0-1-388 16,-5 1 244-16,-10 13-228 15</inkml:trace>
        </inkml:traceGroup>
        <inkml:traceGroup>
          <inkml:annotationXML>
            <emma:emma xmlns:emma="http://www.w3.org/2003/04/emma" version="1.0">
              <emma:interpretation id="{2D5EFBB0-F235-4DF1-AF82-964C2C33C307}" emma:medium="tactile" emma:mode="ink">
                <msink:context xmlns:msink="http://schemas.microsoft.com/ink/2010/main" type="inkWord" rotatedBoundingBox="22527,10796 23158,10806 23116,13573 22486,13563"/>
              </emma:interpretation>
            </emma:emma>
          </inkml:annotationXML>
          <inkml:trace contextRef="#ctx0" brushRef="#br0" timeOffset="179259.1008">12348 6781 496 0,'20'-61'184'0,"-6"57"-140"0,6 8-16 0,-1 5-24 15,15 8-8-15,-5 9-16 16,5 8 12-16,25 18 100 0,9 9-48 15,-10 12 80-15,-9 52-72 16,-6 52 0-16,-38 5-32 16,-15 47 16-16,-28 8-24 0,4-21 12 15,-25 22-12-15,1-9 0 16,-5-35-4-16,-15-30-8 16,-4-21 4-16,-1-14 12 15,0-8-8-15,10-17-400 16</inkml:trace>
        </inkml:traceGroup>
      </inkml:traceGroup>
      <inkml:traceGroup>
        <inkml:annotationXML>
          <emma:emma xmlns:emma="http://www.w3.org/2003/04/emma" version="1.0">
            <emma:interpretation id="{E8F280F4-B48A-4D24-A359-7BC0BB9097BA}" emma:medium="tactile" emma:mode="ink">
              <msink:context xmlns:msink="http://schemas.microsoft.com/ink/2010/main" type="line" rotatedBoundingBox="2715,12854 23234,13328 23198,14895 2678,14421"/>
            </emma:interpretation>
          </emma:emma>
        </inkml:annotationXML>
        <inkml:traceGroup>
          <inkml:annotationXML>
            <emma:emma xmlns:emma="http://www.w3.org/2003/04/emma" version="1.0">
              <emma:interpretation id="{B4FC4F40-EAD3-4667-BDD7-81C3B332D732}" emma:medium="tactile" emma:mode="ink">
                <msink:context xmlns:msink="http://schemas.microsoft.com/ink/2010/main" type="inkWord" rotatedBoundingBox="2708,13164 7336,13271 7312,14318 2683,14211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8919.25">-6473 9657 1060 0,'39'13'392'0,"-5"-5"-304"0,0-3-28 15,-15-5-20-15,6-5-36 16,-6-3-136-16,0-5 76 15,1 0-544-15,4 13 332 16,-14-5-88-16</inkml:trace>
          <inkml:trace contextRef="#ctx0" brushRef="#br0" timeOffset="149982.3134">-6026 9367 808 0,'-10'-8'300'0,"5"8"-232"0,-4 0-20 0,9 0 96 16,0-5-88-1,19 1 4-15,20 0-28 16,24-5-20-16,25 1-16 0,18 3 0 0,-13 10 12 16,-6-5-4-16,-14 4-4 15,-10-4 4-15,-9 0-4 16,-15 4 0-16,-10-4 8 15,-10 4-4-15,-9-4-4 16,-10 0 4-16,0 9 40 16,-5 0-24-16,-5 4-36 15,1 0 8-15,-6 8 0 16,-4 14 8-16,-1 21-12 16,-9 30 8-16,-5 9 12 15,-5-4-4-15,-5-9-4 16,-4-8 4-16,-1-10-16 15,1-12 8-15,4-4 12 16,5-10-4-16,5-7 68 16,10-18-40-16,9-13 16 15,15-13-32-15,-10-9-8 0,15-8-4 16,-5-9 20-16,-5-17-12 16,-9-9 56-16,-6-13-36 15,-4 1-8-15,0-1-12 16,-5 13-12-16,4 5 4 15,6 12-16-15,0 9 8 16,4 5 12-16,5 4-4 16,5 8-48-16,5 9 28 15,10 0-200-15,10 4 120 16,14-4-364-16,19 13 256 16,15 22-308-16</inkml:trace>
          <inkml:trace contextRef="#ctx0" brushRef="#br0" timeOffset="150597.8562">-4656 9363 800 0,'-29'-39'296'0,"24"26"-232"0,10-13-16 15,5 9 72-15,-1 4-76 16,1-8 36-16,9-1-48 16,6-4-8-16,9 13-16 15,14 4-8-15,15 1 4 0,15 8 20 0,5 4-12 16,-1 9-12-16,-14-9-4 16,-9 5-24-16,-20 4 16 15,-15-4-76-15,-24-9 52 16,-10 8-108-16,-24 1 80 15,-14 0-136-15,-11-1 112 16,1 1-136 0,9 4 132-16,-4 4 24 15,9 9 44-15,10-4 124 16,5 25-52-16,-5 18 60 16,0 34-64-16,5 13 4 0,5-4-28 15,-1-21-40-15,6-18 12 16,-5-13 0-16,-1-8 8 0,-4-10 24 15,5-12-12-15,-5-13 24 16,-5-13-24-16,0 0 84 16,5 0-52-16,4-8 68 15,6 3-64-15,14-3 28 16,20 8-44-16,9 0 36 16,10 0-40-16,10 8 4 15,14-3-20-15,5 3 0 16,0-8-4-16,5 0 12 15,10-8-12-15,0 3 24 16,-10 5-20-16,-10-4 12 16,-14-5-12-16,-10-4-52 15,-15 5 24-15,-9 3-228 0,-5-12 136 16,-10 0-412 0</inkml:trace>
          <inkml:trace contextRef="#ctx0" brushRef="#br0" timeOffset="150928.5083">-4433 9480 436 0,'-48'-31'160'0,"24"31"-124"0,-1 0-8 0,11 5 124 16,-6-5-88-16,-14 8 72 16,-9 1-80-16,-21 8 76 15,1 14-76-15,-5 7 24 0,10 10-44 0,14-1 12 16,25 1-28-16,28-5 28 15,40-8-32-15,14-18 32 16,15-4-32-16,14-13-24 16,10-9 4-16,5-12-8 15,-14-18 4-15,-21 0 24 16,-23 0-8-16,-30-8 16 16,-33-1-16-16,-20 1 92 15,-15 16-52-15,-4 14 32 16,9-5-48-16,0 14-20 15,20-9-4-15,9 8-308 16,25 5 164-16,19 4-668 16</inkml:trace>
          <inkml:trace contextRef="#ctx0" brushRef="#br0" timeOffset="151278.707">-3636 9838 1008 0,'-34'0'372'0,"34"0"-288"0,68 22-24 16,-19-9 20-16,24 4-56 15,4-4-176-15,6 4 80 16,-5-4-580-16,14 0 360 15,5-9 4-15</inkml:trace>
          <inkml:trace contextRef="#ctx0" brushRef="#br0" timeOffset="151142.213">-3257 9501 956 0,'0'-8'352'0,"15"3"-272"0,-5-3-24 0,9 3 68 16,-4 5-80-16,9 0-20 16,0 0-12-16,10-4-92 15,0 8 44-15,-10 9-648 0,1 13 380 16,-11 4-36-16</inkml:trace>
          <inkml:trace contextRef="#ctx0" brushRef="#br0" timeOffset="148690.9135">-7629 9281 476 0,'-10'-4'176'0,"10"8"-136"0,0-4-12 15,0 0 84-15,10 0-68 16,-1 0 80-16,1 4-72 15,5 1 28-15,-1-5-48 16,1 8 8-16,4-3-24 0,15-5 28 0,25 0-28 16,28 4 4-16,20-4-12 15,-5 0-8-15,0 0 4 16,-10 0-4-16,-4 0 0 16,-1-4-12-16,-9 4 8 15,-20 0 12-15,-14-5-4 16,-15 5 76-16,-9 0-44 15,-20 0 48-15,-5 0-48 16,-5 5-64-16,0-1 16 16,-4 0 8-16,-1 5 4 15,0 0-16-15,1 3 8 0,-1 6-4 16,-4 8 4-16,-5 8 0 16,-6 22 0-16,-4 22 8 15,-9 8 0-15,-1 1 16 16,-5-14-8-16,-4-8 4 15,0-13-4-15,4-9-16 16,10-17 4-16,5-4 56 16,5-9-28-16,9-13 8 15,6-18-20-15,-1-16-8 16,-4-22 0-16,-5-22 12 16,-10-13-8-16,-5 5-20 15,-5 12 4-15,0 14-24 16,1 4 20-16,-1 8-32 15,0 14 28-15,5 3-4 0,10 6 12 16,5 7-12-16,14 10 12 16,10 3-100-16,15 5 56 15</inkml:trace>
        </inkml:traceGroup>
        <inkml:traceGroup>
          <inkml:annotationXML>
            <emma:emma xmlns:emma="http://www.w3.org/2003/04/emma" version="1.0">
              <emma:interpretation id="{6A4AF065-D4C1-48BD-B6A4-61C5E23EC4B6}" emma:medium="tactile" emma:mode="ink">
                <msink:context xmlns:msink="http://schemas.microsoft.com/ink/2010/main" type="inkWord" rotatedBoundingBox="8026,12977 9956,13021 9920,14588 7989,14544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9861.3476">-1692 9601 704 0,'14'8'264'0,"6"-8"-208"0,14 5-12 16,-5-1 88-16,15-4-80 15,38 0-20-15,25 4-20 0,0 1 12 16,0-10-12-16,4 1-12 0,1-13-4 16,5 12 12-1,-1-8-4-15,-23 5 40 0,-20-1-20 16,-15 0-24-16,-14 5 0 16,-25 4-176-16,-24 9 96 15</inkml:trace>
          <inkml:trace contextRef="#ctx0" brushRef="#br0" timeOffset="160236.3455">-866 10011 320 0,'-25'-13'120'0,"20"13"-96"0,-4-13-4 15,-1 9 104-15,-14 4-72 16,-1 0 68-16,-9 4-68 16,-5 0 32-16,-19 5-48 15,0 4 60-15,-10 4-56 16,10 5 52-16,9 4-52 0,0 4 32 15,11 9-40-15,13 8 8 16,16 9-24-16,28-8 20 0,20 4-24 16,19-13 48-16,15-1-32 15,-5-7 20-15,5-10-28 16,-15-8-228-16,-9-13 112 16,-5-8-520-1</inkml:trace>
          <inkml:trace contextRef="#ctx0" brushRef="#br0" timeOffset="160435.1087">-1401 10201 632 0,'-24'-26'236'0,"24"26"-184"0,0 0-16 0,10 0 148 0,4 0-108 15,20-4 32-15,24 4-64 16,1-5-28-16,14 5-8 15,-5 5 36-15,4-5-24 0,-3 0-176 16,-1-5 84-16,-5 1-564 16</inkml:trace>
          <inkml:trace contextRef="#ctx0" brushRef="#br0" timeOffset="159605.7327">-1197 9277 528 0,'-5'-5'196'0,"10"1"-152"0,19 4-12 15,1 0 116-15,4 4-88 16,0 1 0-16,15-1-36 16,4 0-8-16,-4-4-8 15,5-8 20-15,-1-5-16 0,1-9 12 16,-10 1-12-16,-10-10-8 15,-15 1 0-15,-14-4 4 0,-24 3-4 16,0-3 8-16,-10-1-8 16,-15 1 8-16,1 3-8 15,-11 6-4-15,-9 12 4 16,10 13-16-16,0 13 8 16,9 12 64-16,10 19-32 15,-4 16 8-15,18 5-24 16,1-9 28-16,14 0-24 15,-4-4 12-15,14-9-16 16,0-4 12-16,0-4-16 16,0-5 68-16,9-13-44 15,-9-4-108-15,0-4 36 0,0-9-476 16,-9 4 280 0,9 9-196-16</inkml:trace>
          <inkml:trace contextRef="#ctx0" brushRef="#br0" timeOffset="151622.4712">-2329 9678 1080 0,'-10'0'400'0,"10"5"-312"16,25 3-24-16,-16-3 0 0,16 3-48 15,9 1 20-15,5-5-20 16,14 5 44-16,-4-5-32 16,9 0-268-16,-9 1 128 0,-6 3-724 15</inkml:trace>
        </inkml:traceGroup>
        <inkml:traceGroup>
          <inkml:annotationXML>
            <emma:emma xmlns:emma="http://www.w3.org/2003/04/emma" version="1.0">
              <emma:interpretation id="{0B5DB9BE-34AB-4462-9081-76CD44F5B042}" emma:medium="tactile" emma:mode="ink">
                <msink:context xmlns:msink="http://schemas.microsoft.com/ink/2010/main" type="inkWord" rotatedBoundingBox="11781,13433 13218,13466 13205,14038 11768,14005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4437.6469">2087 9393 560 0,'-29'-26'208'0,"0"22"-164"0,-19 4-8 16,9 0 100-16,-20 13-80 15,-18 0 40-15,-6 4-56 16,0 9 64-16,15 4-56 16,15 9 0-16,14 4-28 0,10 1 40 15,10-1-32-15,14-4 28 0,19 0-28 16,20-9 28-16,34-4-32 16,20-5 12-16,9 1-20 15,-10-5-16-15,-14 5-4 16,-10-5 4-16,-14-4 0 15,-10-4-28-15,-15 8 16 16,-4-4 76-16,-11-4-36 16,-9-1-176-16,-9-4 80 15</inkml:trace>
          <inkml:trace contextRef="#ctx0" brushRef="#br0" timeOffset="194182.261">2831 9519 652 0,'24'-26'244'0,"-14"13"-192"0,-5-5-12 0,-5 18 156 16,0-13-116-16,-10 9 64 15,-10 0-84-15,-14 4 28 16,-38 4-52-16,-35 5-20 0,-20 17-8 16,1-5 16-16,-15 5-12 0,-14 4 4 15,-1-17-8-15,30 0-16 16,34-4 4-16,24-9-224 15,29-4 120-15,34-9-560 16,34-5 372 0,39 10 60-16</inkml:trace>
        </inkml:traceGroup>
        <inkml:traceGroup>
          <inkml:annotationXML>
            <emma:emma xmlns:emma="http://www.w3.org/2003/04/emma" version="1.0">
              <emma:interpretation id="{E621CC1C-980A-42B2-B6B0-02306DB9CCB0}" emma:medium="tactile" emma:mode="ink">
                <msink:context xmlns:msink="http://schemas.microsoft.com/ink/2010/main" type="inkWord" rotatedBoundingBox="14040,13144 16957,13212 16938,14035 14021,13968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96209.3297">4492 9385 756 0,'-5'-5'280'0,"1"5"-216"0,-11 5-20 0,5-1-32 16,1 0-16-16,-6 5 56 15,-4 4-28-15,-1 4 0 16,-9 5-16-16,5 8 64 0,-5 5-40 16,4 3 32-16,11 6-36 15,9-1 16-15,10-4-24 16,14-5 28-16,10-8-32 16,25-9-40-16,28-4 12 15,20-4-120-15,5-9 72 0,-14-4-28 16,-11-14 52-16,-9-8 16 15,-20-4 8-15,-19-9 64 16,-14 1-28-16,-10-1 52 16,-15 4-44-16,-10 1 12 15,-9 3-28-15,-5 10 20 16,-5 3-24-16,-10 14-4 16,-5 4-4-16,6 13-40 15,9 22 20-15,5 12 4 16,9 1 12-16,10 3 16 15,10 6-8-15,10-14-4 16,10-9 0-16,9-3-92 16,5-10 48-16,-10-12-160 31,5 4 112-31,0-18-164 0,-14-8 144 0,-5-8-116 16,-10-5 132-16,-10-4 0 15,-5 0 60-15,-4 4 256 16,9 8-120-16,0 10 76 15,10 8-108-15,15 8 12 16,14 5-48-16,5 5-4 16,5-5-20-16,10-5 12 0,9-8-16 15,10-8-84-15,5-10 44 16,0-8-132 0,0-4 92-16,-10-4 36 15,-15-10 24-15,-9 1 72 0,-10-4-32 16,-9 4 156-16,-6-5-104 15,-4-12 20-15,-10-5-60 16,0 0 148-16,0 13-100 16,0 13-8-16,-10 35-80 15,-4 21-8-15,-1 18 36 16,-9 8-16-16,-5 4 24 16,-10 10-20-16,0 12 8 15,0 13-12-15,0 4 12 16,10 1-16-16,15-14 24 15,9-17-20-15,24-4-20 16,20-13 0-16,24-13-84 16,10-18 52-16,0-8-72 15,0-13 64-15,-10-17-12 16,-14-17 36-16,-11-1 24 0,-13 1 0 16,-16 3 64-16,-9 10-36 15,-14 8 96-15,-15 0-72 16,-10 13-16-16,-10 13-20 15,1 9-4-15,9 8-8 16,5 9 16-16,14-4-12 16,15-5-28-16,20 0 8 15,14-13-108-15,5 5 64 16,0-18-72-16,0 5 72 16,0-9 4-16,0-8 32 15,-5-1 4-15,-4 5 8 16,-1-9 0-16,-5 4 0 0,1 9-12 15,4 5 12-15,-4 21 108 16,4 4-52-16,5 22 44 16,0 17-56-16,5 4 24 15,5 5-32-15,0-9 16 16,-5-13-24-16,-5-8 28 16,-10-9-32-16,-4-13 76 15,-15-13-56-15,-5-13 4 16,-5-13-24-16,1-4-4 15,4-26-4-15,10-9 12 16,24-13-12-16,29 13-136 16,15 18 72-16,5 17-456 15,24 30 284-15,0 8-308 16</inkml:trace>
          <inkml:trace contextRef="#ctx0" brushRef="#br0" timeOffset="195009.1438">3997 9406 704 0,'0'-34'264'0,"0"29"-208"0,-5-8-12 0,0 9 36 16,-10-5-52-16,-9 1 24 15,-10-1-32-15,-5 5 0 16,-9 0-12-16,4 8 4 0,5 5-8 16,10-1-4-16,10 5 4 0,9 9 12 15,15 8-8-15,19 9 4 16,20 13-4-16,14 8 12 15,0 1-12-15,-4-5 40 16,-11-4-24-16,-13-14 48 16,-21-3-40-16,-23-9 72 15,-20-9-56-15,-20-4 0 16,-4-4-28-16,0-18-12 16,14-4-4-16,10-4-348 15,15-9 188-15,14 4-564 16</inkml:trace>
        </inkml:traceGroup>
        <inkml:traceGroup>
          <inkml:annotationXML>
            <emma:emma xmlns:emma="http://www.w3.org/2003/04/emma" version="1.0">
              <emma:interpretation id="{D855088C-9F77-4546-ABEC-5F45C49279A6}" emma:medium="tactile" emma:mode="ink">
                <msink:context xmlns:msink="http://schemas.microsoft.com/ink/2010/main" type="inkWord" rotatedBoundingBox="17522,13381 21280,13468 21253,14643 17495,14556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97005.9307">7252 9497 572 0,'14'-48'208'0,"1"31"-160"0,0 0-12 0,-15 13 76 16,0 4-68-16,4 8 0 15,1 14-28-15,-10 34 60 16,-4 39-44-16,-6 13 16 0,1-9-32 15,-11 1 20-15,6 3-24 0,4 5 4 16,6 0-8-16,-1-26 28 16,-5-8-20-16,10-14 40 15,1-30-32-15,-6-21-268 16,10-31 132-16,0-34-504 16</inkml:trace>
          <inkml:trace contextRef="#ctx0" brushRef="#br0" timeOffset="197152.8193">7300 9320 496 0,'44'-17'184'0,"-15"17"-140"0,20 0-16 16,-15 4 32-16,19 5-40 15,6-1 96-15,4 5-64 0,-5 4 40 16,-4 5-56-16,-20 8 52 0,-15 5-52 15,-19 8 36-15,-29 5-40 16,-29-1 36-16,-20 1-40 16,-5-5 4-16,1-13-20 15,9-21 12-15,0-5-16 16,5-13-20-16,19-4 4 16,25-4-48-16,19 0 28 15,25 4-300-15,9 13 176 16,19 8-380-1</inkml:trace>
          <inkml:trace contextRef="#ctx0" brushRef="#br0" timeOffset="197425.5448">7922 9799 684 0,'0'-8'252'0,"-9"12"-192"0,-1 5-20 16,0 4 76-16,-14 8-72 15,-5 9-20-15,-5 5-12 16,0-9-4-16,9 4-4 16,1 0 8-16,19-12-8 0,20 3 32 15,19-4-20-15,5-4-4 16,0-4-8-16,4-9-16 16,1-9 8-16,-10-4 4 15,-5 0 0-15,-9-12 44 16,-15-1-24-16,-5-5-28 0,-10-3 4 15,-5 12-72-15,6 5 44 16</inkml:trace>
          <inkml:trace contextRef="#ctx0" brushRef="#br0" timeOffset="197825.6081">8413 9829 932 0,'-19'13'348'0,"4"13"-272"0,0 13-20 15,6-21 84-15,-6 3-88 16,5 1 16-16,-4-1-44 16,14 1 56-16,5-5-44 15,4-4-220-15,6-4 100 0,0-1-436 16</inkml:trace>
          <inkml:trace contextRef="#ctx0" brushRef="#br0" timeOffset="197613.5444">8578 9419 860 0,'-5'-65'320'0,"-14"65"-248"0,-15-4-20 0,10 4-40 16,-10 4-16-16,0 5-92 0</inkml:trace>
          <inkml:trace contextRef="#ctx0" brushRef="#br0" timeOffset="198052.2695">8879 9795 560 0,'0'-17'208'0,"-4"17"-164"0,-11 8-8 0,5-8 56 16,-4 5-56-16,-6 3 40 15,-4 18-44-15,-5 0-8 16,5 4-16-16,4 1 12 0,6-1-12 15,9 0 32-15,10-4-24 16,9 0 20-16,6 0-20 16,4-5-8-16,-5 5-4 0,-4-4 28 15,-1-5-16-15,-14-4 40 16,-4 4-32-16,-6-4 12 16,-5-4-20-16,-9-5 0 15,-10-4-8-15,15-4-112 16,4-5 56-16,5-4-340 15,20-4 212 1,19 4-256-16</inkml:trace>
          <inkml:trace contextRef="#ctx0" brushRef="#br0" timeOffset="198312.4608">9263 9842 860 0,'-58'-25'320'0,"14"25"-248"0,-29 0-20 16,39 0 48-16,0 8-64 0,5 5-20 15,5 9-16-15,14 4 0 16,15 0 0-16,14-1-56 0,16 6 32 16,13-5-8-16,15 8 20 15,-9-4 0-15,-1 1 4 16,-19-1-20-16,-14-4 16 16,-20-5 76-16,-10-3-36 15,-24-5 44-15,-15-5-40 16,-9-3 16-16,-15-1-28 15,29-13-8-15,5-4-8 16,20-4-304-16,19 0 164 16,44 8-492-16</inkml:trace>
          <inkml:trace contextRef="#ctx0" brushRef="#br0" timeOffset="198911.2406">9506 9959 748 0,'-34'-22'276'0,"20"31"-216"0,-1-5-16 16,10-4 120-16,0 0-100 16,5 9-52-16,5 8-12 15,10 1 28-15,9 3-16 16,-5-4 8-16,6-4-12 0,-1 0-40 16,-4 0 16-16,4-4-28 15,-5-9 24-15,-4-4-8 16,-5-1 16-16,4-3-20 15,1-5 20-15,-6-5-12 0,6-3 12 16,4-9-8-16,6-5 8 16,4 5-8-16,5 0 8 15,5 12 0-15,9 5 4 16,1 13 32-16,-5 9-12 16,-1 13 48-16,1-1-32 15,-5 14 4-15,-10-14-20 16,-5 10 12-16,-4-14-16 15,-6 4 48-15,-9-3-28 16,-5-10-4-16,-5 1-16 16,-9-5 28-16,-1-4-20 0,1-4-24 15,4 0 4-15,0-1-28 16,5-8 20-16,5 0-92 16,15-8 56-16,0 4-28 15,9-5 40-15,0 13 16 16,0 1 8-16,1-1 64 15,-1 18-28-15,0-9 24 16,-9 8-28-16,-1 5 60 16,-4 5-44-16,-10-10 44 15,-5 1-44-15,0 0 8 16,1 3-28-16,-1-12 20 16,5 0-24-16,0 0-84 15,14 0 40-15,6 9-140 16,9-9 96-16,10-9-476 15,4 9 308-15,1 9-44 16</inkml:trace>
          <inkml:trace contextRef="#ctx0" brushRef="#br0" timeOffset="199082.7422">10794 9557 1016 0,'-5'-13'376'0,"5"13"-292"0,0 5-20 0,10 3-80 16,4 10-4-16,6 8 24 16,-1 4 0-16,5 4-256 15,5 1 140-15,-9 4-532 0</inkml:trace>
        </inkml:traceGroup>
        <inkml:traceGroup>
          <inkml:annotationXML>
            <emma:emma xmlns:emma="http://www.w3.org/2003/04/emma" version="1.0">
              <emma:interpretation id="{1D1438A5-F47E-40F6-89AA-F0D605196A40}" emma:medium="tactile" emma:mode="ink">
                <msink:context xmlns:msink="http://schemas.microsoft.com/ink/2010/main" type="inkWord" rotatedBoundingBox="21273,13727 23224,13772 23198,14893 21247,14848"/>
              </emma:interpretation>
              <emma:one-of disjunction-type="recognition" id="oneOf42">
                <emma:interpretation id="interp50" emma:lang="" emma:confidence="0">
                  <emma:literal>a of</emma:literal>
                </emma:interpretation>
                <emma:interpretation id="interp51" emma:lang="" emma:confidence="1">
                  <emma:literal>S of</emma:literal>
                </emma:interpretation>
                <emma:interpretation id="interp52" emma:lang="" emma:confidence="0">
                  <emma:literal>of</emma:literal>
                </emma:interpretation>
                <emma:interpretation id="interp53" emma:lang="" emma:confidence="0">
                  <emma:literal>I of</emma:literal>
                </emma:interpretation>
                <emma:interpretation id="interp54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199619.1695">11246 9873 892 0,'-5'-5'332'0,"-15"5"-260"0,-14 0-20 16,10 9 20-16,4 0-52 15,-9-1 16-15,10 10-20 16,4 3-44-16,6 1 16 15,-1-1-8-15,5 1 12 0,5 0 44 16,5 3-24-16,-5-3 24 0,-5 0-20 16,-10-5 20-16,-14-4-24 15,-10-5-240-15,-19-3 120 16</inkml:trace>
          <inkml:trace contextRef="#ctx0" brushRef="#br0" timeOffset="200247.79">11931 9912 860 0,'-64'-35'320'0,"45"35"-248"0,-10-4-20 15,14 8 24-15,1 5-52 16,-1-1 32-16,15 5-28 0,10 5 28 16,14-1-32-16,25-4 32 0,33 0-32 15,11-5-40-15,4-8 8 16,-10 0-16-16,-9-4 12 16,-20-9-8-16,-24-4 8 15,-5-5 16-15,-24-8 0 16,-10-5-12-16,-24-3 4 15,-19-1 20-15,-30 8-8 16,-5 14 32-16,6 17-24 16,18 13 4-1,6 4-12-15,19 22-24 16,14 0 8-16,25 0 40 0,39 0-20 16,19-9-44-16,20-4 16 15,4-4-164-15,10-9 100 16,5-9-132-16,10-13 120 0,-5 1 28 15,-10-10 40-15,-19-8 92 16,-30-12-40-16,-33-1 72 16,-30-9-60-16,-28-8 28 15,-11 17-40-15,-4 9 60 16,5 13-48-16,4 17-16 31,10 8-16-31,5 23 0 16,10 7-4-16,19 23-28 0,5-1 12 15,5 1-48-15,9 4 32 16,1 4-80-16,-10 13 56 16,-15 13 28-16,10 0 16 0,-10-5-4 15,-24-12 8-15,15-17 12 0,-10-5-4 16,5-17 32-16,-1-5-20 16,20-4 40-16,10-4-32 15,5-4 76-15,24-9-56 16,0-9-12-16,0-8-20 15,5-9 8-15,-10-9-12 16,-10-8 16-16,-19-13-16 16,-19-9 164-16,4-17-96 15,-23-4 68-15,-6-1-84 16,-5 5 28-16,15 13-52 16,0 13-12-16,29 8-12 0</inkml:trace>
        </inkml:traceGroup>
      </inkml:traceGroup>
    </inkml:traceGroup>
    <inkml:traceGroup>
      <inkml:annotationXML>
        <emma:emma xmlns:emma="http://www.w3.org/2003/04/emma" version="1.0">
          <emma:interpretation id="{D07A9F9D-371F-474E-896C-F8D20B29E0B9}" emma:medium="tactile" emma:mode="ink">
            <msink:context xmlns:msink="http://schemas.microsoft.com/ink/2010/main" type="paragraph" rotatedBoundingBox="2179,14819 16873,14999 16856,16362 2162,16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F628A5-1F0B-4822-B32D-6D6AE5AC723B}" emma:medium="tactile" emma:mode="ink">
              <msink:context xmlns:msink="http://schemas.microsoft.com/ink/2010/main" type="line" rotatedBoundingBox="2179,14819 16873,14999 16856,16362 2162,16182"/>
            </emma:interpretation>
          </emma:emma>
        </inkml:annotationXML>
        <inkml:traceGroup>
          <inkml:annotationXML>
            <emma:emma xmlns:emma="http://www.w3.org/2003/04/emma" version="1.0">
              <emma:interpretation id="{10E0A71B-51E4-45EB-9C51-FEA34DDAE276}" emma:medium="tactile" emma:mode="ink">
                <msink:context xmlns:msink="http://schemas.microsoft.com/ink/2010/main" type="inkWord" rotatedBoundingBox="2179,14837 5018,14871 5006,15847 2167,15812">
                  <msink:destinationLink direction="to" ref="{B2FE4A05-01A5-47AE-B17C-D2DAE862C8AB}"/>
                </msink:context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65941.7756">-8033 10823 860 0,'-29'0'320'0,"29"0"-248"0,-5 0-20 0,5 0 16 16,10 0-48-16,14 0-20 16,20 0 0-16,5 0-8 15,14 0 0-15,15 4-12 0,-20 0 12 16,5 1 48-16,0-5-20 16,-4 0-36-16,-1-5 8 15,-10 5 0-15,-9 0 8 16,-5 0 52-16,-9-4-28 15,-16 4 44-15,1 0-40 16,-10 0-24-16,-5 4-4 16,0 5 8-16,-19 4-4 15,5 4-12-15,4 9 4 0,-9 22-32 16,4 25 20-16,-9 18 4 16,10 4 12-16,-10-13 8 15,-5-13-4-15,-5-9 16 16,5-8-12-16,-15-9 24 15,-9-4-20-15,14-17 12 16,-5-5-12-16,11-17 36 16,-6-13-24-16,15-13-4 15,0-4-12-15,4-9 4 16,1-17-8-16,5-13-12 16,-1-13 4-16,6 4-4 15,-11 5 0-15,16 8 8 16,-1 5 0-16,-5 21 52 15,-4 4-28-15,14 5 8 16,-5 8-20-16,5 1-52 0,10 8 24 16,5 0-260-16,14 13 152 15</inkml:trace>
          <inkml:trace contextRef="#ctx0" brushRef="#br0" timeOffset="166124.798">-7095 11021 852 0,'29'9'316'0,"0"0"-248"0,-4 4-16 0,-11-5-4 0,1 1-36 16,-1 0-188-16,1 4 92 15,-15 8-520-15</inkml:trace>
          <inkml:trace contextRef="#ctx0" brushRef="#br0" timeOffset="166662.2805">-6327 10935 600 0,'9'0'224'0,"-9"0"-176"0,0 4-12 16,-4 5 104-16,-11 13-84 15,-4 16 32-15,-15 27-52 0,-10 13 32 16,-5 8-40-16,-9-8 28 0,0-9-28 16,4-4 28-16,6-9-32 15,9-8 40-15,10-10-36 16,-10-7 20-16,5-10-28 15,24-12 36-15,5-13-32 16,10-9-68-16,24-9 24 16,0-8-176-16,-4-13 104 15,9-18-228-15,9-17 176 16,1-8-80-16,-5 0 132 16,5 8 132-16,-10 9-20 15,5 13 240-15,-10 13-144 16,0 12 36-16,-5 10-88 15,0 8 12-15,-4 8-44 16,4 18 36-16,0 18-40 0,1 20-4 16,4 23-16-16,-5 8 20 15,-4 4-16-15,-1-8 24 16,-9-9-24-16,-5-8 4 16,-5-1-8-16,-5-4 28 15,-10-8-20-15,1-5-24 16,-6-9 4-16,-4-8-248 15,0-4 140-15,-10-18-596 16</inkml:trace>
          <inkml:trace contextRef="#ctx0" brushRef="#br0" timeOffset="167056.128">-6692 10853 780 0,'-14'-26'288'0,"14"22"-224"0,5-5-20 16,4 9 92-16,11-9-84 15,4 1 60-15,10-1-68 16,15 5-28-16,9 0-16 15,5-1 24-15,0 5-12 0,-4 9-392 16,-1 4 208-16,-5 4-408 16</inkml:trace>
          <inkml:trace contextRef="#ctx0" brushRef="#br0" timeOffset="167041.0876">-6711 11557 728 0,'-24'-30'268'0,"33"30"-208"0,6-5-16 0,-5 1 132 15,14 0-104-15,20-5 44 16,4 0-72-16,1 1 4 16,9 8-32-16,0 0-236 0,-19 0 116 15,-5 0-592 1</inkml:trace>
          <inkml:trace contextRef="#ctx0" brushRef="#br0" timeOffset="167500.81">-5832 11449 880 0,'-14'-22'328'0,"28"27"-256"0,35-1-16 15,-1-8 44-15,11-1-64 16,9 1 4-16,0-5-24 16,5 5-152-16,-5 4 72 15,-5 4-668-15</inkml:trace>
          <inkml:trace contextRef="#ctx0" brushRef="#br0" timeOffset="167267.7064">-5657 11073 956 0,'-10'-34'352'0,"35"34"-272"0,28 0-24 0,-19 0-28 0,5 0-28 15,0 8 16-15,0 1-8 16,-5 8-304-16</inkml:trace>
        </inkml:traceGroup>
        <inkml:traceGroup>
          <inkml:annotationXML>
            <emma:emma xmlns:emma="http://www.w3.org/2003/04/emma" version="1.0">
              <emma:interpretation id="{7C1F9079-6687-4811-9F51-64D020155DD7}" emma:medium="tactile" emma:mode="ink">
                <msink:context xmlns:msink="http://schemas.microsoft.com/ink/2010/main" type="inkWord" rotatedBoundingBox="5723,15207 6581,15217 6571,15998 5713,15987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67773.5392">-4510 11186 644 0,'9'-26'236'0,"1"21"-180"0,-5-3-20 0,-10 8 220 15,-5 4-148-15,-4 13 36 16,-6 9-88-16,-4 4 12 16,-5 5-40-16,10 8-36 0,4 0 4 15,10-4 36-15,15-4-20 16,9-5-28-16,10-8 8 0,10-14-96 15,10-8 56-15,-1-8-28 16,-4-10 40-16,-10-8 32 16,-19-8 4-16,-15-5 108 15,-20-9-60-15,-4-3 104 16,-5 3-88-16,-10 9 16 16,10 13-48-16,14 9-56 15,6 17 12-15,4 13-340 16,14 9 192-16,21 8-576 15</inkml:trace>
          <inkml:trace contextRef="#ctx0" brushRef="#br0" timeOffset="167960.5329">-3772 11626 800 0,'-24'48'296'0,"9"-18"-232"0,-19 22-16 0,0-14-288 15,-34 23 120-15,-24-5-360 16</inkml:trace>
        </inkml:traceGroup>
        <inkml:traceGroup>
          <inkml:annotationXML>
            <emma:emma xmlns:emma="http://www.w3.org/2003/04/emma" version="1.0">
              <emma:interpretation id="{588AFF0F-F6A6-40AE-A64B-6E6C5AA4566E}" emma:medium="tactile" emma:mode="ink">
                <msink:context xmlns:msink="http://schemas.microsoft.com/ink/2010/main" type="inkWord" rotatedBoundingBox="7795,14916 11649,14963 11640,15681 7786,15633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68935.4822">-2071 10931 528 0,'-5'-22'196'0,"-5"18"-152"0,10-9-12 16,-10 9 184-16,-4-5-124 15,-6 5 36-15,-9-1-80 16,0 1-28-16,-10 4-12 15,15 4 36-15,-20 9-24 0,5 5 88 16,-9 16-60-16,-1 18 4 16,1 21-32-16,9 1 48 15,10 3-36-15,19-7-24 16,24-14-8-16,11-13 44 16,18-9-24-16,16 1 44 0,14-18-36 15,19-8-200-15,29-9 92 16,-9-9-144-16,-15-4 128 15,-14-8-120-15,-10-14 124 16,-20-4 12-16,-14 0 48 16,-15 1 152-16,-14-1-60 15,-10 8 176-15,0 10-132 16,-10 8 40-16,-14 17-84 16,9 9-36-16,-4 13-16 15,-5 13-28-15,9 8 12 16,1-3 20-16,9-6-4 15,5-3 16-15,19-5-16 0,-4-4 16 16,4-9-16-16,5-4-40 16,1-13 20-16,-11-4 12 15,11-9 0-15,-16-4 0 16,1-9 4-16,-20-9 40 16,1 1-24-16,-1 4-20 15,5 4 0-15,-5 8-44 16,-4 10 24-16,4 3-884 15</inkml:trace>
          <inkml:trace contextRef="#ctx0" brushRef="#br0" timeOffset="169983.9409">-1377 11250 260 0,'-4'0'96'0,"8"5"-76"0,-4 3-4 0,0 5 104 16,10 9-68-16,-10 4 84 16,5 8-76-16,0-4 56 15,-5-4-64-15,0 0 32 16,-10-4-48-16,10-5 0 16,0 0-24-16,10-8 44 0,0-9-28 15,4 0-148-15,20-9 68 16,0-8-196-1,-5-4 140-15,5-5-40 16,-5 4 92-16,-9-4 128 0,-6 13-36 16,-9-4 200-16,-5 17-132 15,0 9 80-15,0 12-112 16,5-4 8-16,10 14-48 16,9-14 12-16,5 5-24 0,5-1 0 15,5-4-12-15,0-8-140 16,5-9 76-16,4-9-200 15,6-8 144-15,-1-4-4 16,5-14 72 0,6-13 32-16,-6-21 8 15,-5-13 12-15,-4-4-4 16,-5 8 8-16,-10 13-8 16,-10 14 164-16,-5 12-92 15,-4 13 96-15,-5 9-104 0,-10 8 28 16,-5 18-56-16,-10 21 4 15,1 26-28-15,-6 26 28 0,-4 4-28 16,-5-4 12-16,0-8-16 16,4-5 12-16,1-22-16 15,5 1-4-15,-1-13 0 16,1-10-236-16,9-7 128 16</inkml:trace>
          <inkml:trace contextRef="#ctx0" brushRef="#br0" timeOffset="171106.5358">-133 11250 528 0,'0'0'196'0,"-10"9"-152"0,-9 8-12 16,9 13 212-16,-9 1-140 15,-1 8 28-15,1-5-80 16,4 5-32-16,11-9-12 16,4 0 8-16,4-4-8 0,11-4 40 15,4-5-24-15,11-12 12 16,-1-5-20-16,0-9-88 0,-5-4 40 15,0 0-44-15,-9-13 44 16,-5 4 28-16,-5-16 4 16,-10-6-16-16,0 1 8 15,0 0 4-15,0 13 4 16,5 8 8-16,5-4-4 16,10 13-20-16,4 5 8 15,10-1 40-15,10 18-20 16,5-1-20-16,0 5 4 15,-6-4 8-15,-4 0 0 16,-9 8 24-16,-6-4-16 0,-4 0 4 16,-10 4-8-16,-5 0 12 15,-5 5-12-15,0-1 16 16,0 5-16-16,0-4-4 16,0-5 0-16,5 1-4 15,0-5 0-15,5-1 44 16,-5-12-24-16,10 5 16 15,0-1-20-15,-1-8 8 16,1-1-12-16,0-3-24 16,4-1 4-16,1-8-56 15,-1-5 32-15,1-8-36 16,0 4 36-16,4 0 20 16,-4 5 8-16,-1 8-32 15,1 8 20-15,-6 10 48 16,1 8-12-16,0 8 16 15,0 1-20-15,-1-1 0 0,1 1-8 16,0-5 36-16,-1-4-20 16,1-4 20-16,0-9-24 15,0 0-116-15,-6-9 52 16,-4-4-28-16,0-8 44 16,0-10-64-16,-4 1 52 15,4 4-28-15,-5 9 44 16,10 8 36-16,-5 9-4 15,14 13 124-15,6 13-76 16,4 5-12-16,10-6-28 16,10 1 28-16,9-4-20 0,5-5-56 15,1-8 16-15,-16-5-192 32,6 1 116-32,-10-14-188 0,-15-8 156 15,-4-9 44-15,-6-13 52 16,1-22 24-16,4-16 4 15,1-10 16-15,4 1-8 16,0 25 128-16,0 5-72 16,1 17 148-16,-11 9-120 15,1 13 24-15,0 17-68 16,-6 9 16-16,-4 29-36 0,0 19 0 16,-5 20-16-16,0 10 36 15,-5-10-24-15,0-8 20 16,-4-12-24-16,-11-10 44 15,1-12-36-15,-1-9 56 16,1-13-48-16,-1-9-88 16,6-13 28-16,4-12-128 0,15-14 88 15,9-12-132-15,11 3 112 16,4 14-12-16,0 13 56 16,0 17 36-16,-4 17 4 15,-1 18 144-15,-14 4-80 16,-10-1 60-16,-10-3-68 15,-10-5 28-15,-9 0-48 16,-15-12 52 0,1 3-52-16,-20-8 12 15,4-4-32-15,-4-9-60 0,10-4 20 16,19-5-252-16,19-4 152 16,15 0-576-16</inkml:trace>
        </inkml:traceGroup>
        <inkml:traceGroup>
          <inkml:annotationXML>
            <emma:emma xmlns:emma="http://www.w3.org/2003/04/emma" version="1.0">
              <emma:interpretation id="{F8EEB440-D13F-47D4-B27D-4AFBFA2CADB5}" emma:medium="tactile" emma:mode="ink">
                <msink:context xmlns:msink="http://schemas.microsoft.com/ink/2010/main" type="inkWord" rotatedBoundingBox="12003,14940 12467,14945 12460,15560 11996,15554"/>
              </emma:interpretation>
            </emma:emma>
          </inkml:annotationXML>
          <inkml:trace contextRef="#ctx0" brushRef="#br0" timeOffset="171509.1821">1762 10862 728 0,'-24'-5'268'0,"24"10"-208"0,-10 3-16 0,0 5 20 15,-4 5-44-15,-1 7 16 16,-4 6-20-16,4 3-272 16</inkml:trace>
          <inkml:trace contextRef="#ctx0" brushRef="#br0" timeOffset="171721.7119">2117 11160 840 0,'-15'-13'312'0,"15"4"-244"0,-19 0-16 15,4 9 84-15,-4 9-84 16,4 4-20-16,0 13-20 16,6 4-4-16,4 9-4 15,5 4 16-15,10 0-12 0,4-4-64 16,1-9 28-16,-6-4-16 15,-4-4 28-15,-10-9 36 16,-9-4-12-16,-6-5 36 16,-9-8-28-16,-14-5 40 0,-11 5-32 15,6-5-24-15,4 5 0 16,10 4-424-16,9 13 232 16</inkml:trace>
        </inkml:traceGroup>
        <inkml:traceGroup>
          <inkml:annotationXML>
            <emma:emma xmlns:emma="http://www.w3.org/2003/04/emma" version="1.0">
              <emma:interpretation id="{AD61A10D-2433-4CD0-BADA-D2CC237E5D24}" emma:medium="tactile" emma:mode="ink">
                <msink:context xmlns:msink="http://schemas.microsoft.com/ink/2010/main" type="inkWord" rotatedBoundingBox="13171,14980 16873,15026 16856,16362 13155,16317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74648.9717">3045 11289 436 0,'24'-13'160'0,"-5"5"-124"0,20-18-8 0,-15 17 176 16,10-13-116-16,5 5 80 15,0-4-100-15,-5-1 8 16,0 0-44-16,-10 1-20 0,-9-1-8 16,-5 1 20-16,-15-5-12 0,-15 13 12 15,-23 0-12-15,-16 4-52 16,-9 5 24-16,5 4-24 15,5 4 24-15,9 5-28 16,11 4 28-16,13 0-28 16,11 4 24-16,9 13 0 15,10 9 12-15,14 9 0 16,15-1 0-16,5 1 16 16,5 3-4-16,-5 1 16 15,-10 0-12-15,-15 9-12 16,-14 12 0-16,-19 22-4 15,-5 9 0-15,-15-9 32 16,-5-9-12-16,5-26-12 16,10-8-4-16,0-13 12 15,-5-13-4-15,5-17 52 16,4-14-32-16,6-21 32 0,9-12-28 16,5-23 28-16,10-12-32 15,10-5-4 1,4 9-12-16,10 4-8 0,30 0 4 15,28 5-112-15,20-1 60 16,10-3-52-16,-11 3 60 16,16-4 4-16,-1 5 20 15,-4 4 4-15,-15 8 4 16,-15 9 52-16,-19 5-24 16,-19 4 80-16,-10 8-56 15,-15 5 12-15,-9-1-32 0,-15 1-20 16,-5 4-8-16,-10 5 4 15,-4-1 0-15,-10 5-80 16,-5 8 44-16,-5-4-40 16,-10 9 44-16,1 8-8 15,-1 4 24-15,1 10 52 16,4 3-16-16,10 9 44 16,0 5-36-16,14-1 12 15,6-8-24-15,4 0 0 16,0-4-8-16,6-9 20 15,13-5-16-15,11-8-20 16,9-17 0-16,10-9-128 16,4-4 76-16,11-14-84 15,-6-12 84-15,-9-4-72 16,-10-1 72-16,-14 1 24 0,-5 16 20 16,-10 6 156-16,0 12-76 15,-10 13 96-15,0 21-92 16,5 18 4-16,1 4-48 15,13 5 24-15,1-5-32 16,5 0 4-16,4-8-12 16,5-9 20-16,10-5-16 15,0-12-12-15,-4-9-4 16,4-9-92-16,0-8 48 16,0-13-48-16,-15-18 56 15,5-12-92-15,1 4 72 0,-6 4 12 16,-4 13 28-16,4 9 112 15,-9 12-48-15,-1 14 88 16,1 21-76-16,-5 14 8 16,5 12-40-16,-1 0-12 15,6-4-8-15,0-5 12 16,4-3-8-16,0-10 24 16,-4-8-20-16,0-9-84 15,-1-8 40-15,-4-13-156 16,-10-9 104-16,-5-9-208 15,0-3 164 1,-5-1-20-16,6 8 92 16,4 6 228-16,4 7-92 15,11 10 184-15,14 8-152 16,15 13 44-16,14 8-92 16,10 5-20-16,0 4-28 0,0-4 24 15,0-4-24-15,-9-9 12 0,-21-9-16 16,-4-8-8-16,-4-5 0 15,-11-4-68-15,-9-4 36 16,-10-9-32-16,-5-4 36 16,0-5-44-16,0 5 40 15,0 4-12-15,0 9 24 16,5 4 28-16,0 9-8 16,0 4 64-16,5 8-40 15,5 9 8-15,0 14-24 16,-1 8 0-16,1 4-4 0,0 9 4 15,0 4-8-15,-5 0 16 16,-5 0-12-16,-5-9-4 16,0 10 0-16,-5 12-24 15,-5 13 12-15,1 21-12 16,-1 10 8-16,1-10 8 16,-6-16 4-16,1-14 16 15,-5-8-8-15,-10-18 32 16,-10-16-24-16,-10-10 20 15,1-16-20-15,0-5 52 16,4-9-36-16,10-13 20 16,5-25-32-16,10-22-28 15,19-22 4-15,20 9-28 16,19 4 20-16,19 13-84 16,10 9 56-16,5 17-64 0,5 1 60 15,0-1 20 1,14 4 20-16,11-4 36 0,4 9-16 15,-5 0 92-15,-10 0-60 16,-14 4-12-16,-15 4-24 16,-9 0 32-16,-15-3-20 15,-10-1 4-15,-4-9-16 16,-11-4 0-16,-4-4-4 16,-5 13-16-16,0 0 4 15,-5-1-4-15,-9 14 0 16,-10 8-28-16,-11 9 20 15,-13 9 24-15,-6 8-4 0,-4 9 28 16,5 0-20-16,4 0 24 16,15 4-24-16,20 1 24 15,23 7-24-15,30-3 48 16,29 4-32-16,10-5 40 16,9-3-40-16,-4-5 4 15,-5-18-20-15,-5 1-308 16,-10-5 164-16</inkml:trace>
          <inkml:trace contextRef="#ctx0" brushRef="#br0" timeOffset="175294.7804">4998 11138 260 0,'9'-13'96'0,"-14"4"-76"0,15 1-4 16,-10 3 104-16,0 1-68 0,5-4 52 15,0-1-64-15,0 0 40 16,0 1-44-16,-1-5 32 16,1 0-36-16,0 0 0 15,-5 0-20 1,0 4 0-16,0 1-4 0,-10-1 12 0,-4-4-12 16,-1 0 48-16,-9 4-28 15,0 1 12-15,-5-1-24 16,-1 0 28-16,-4 5-28 15,5 4-32-15,15 9 8 16,9 4-88-16,15 8 56 0</inkml:trace>
          <inkml:trace contextRef="#ctx0" brushRef="#br0" timeOffset="176723.2745">6305 11561 236 0,'4'0'88'0,"1"-4"-68"0,10-5-4 15,-1 9 156-15,6-4-96 16,-6 0 164-16,6-5-136 16,-1 5 108-16,6 4-124 15,-6 0 88-15,5 8-100 16,-4 5-16-16,-11 9-36 0,-4 12 20 15,-19 27-28-15,-20 17-348 16,-25 4 180-16,-4 0-504 16</inkml:trace>
        </inkml:traceGroup>
      </inkml:traceGroup>
    </inkml:traceGroup>
    <inkml:traceGroup>
      <inkml:annotationXML>
        <emma:emma xmlns:emma="http://www.w3.org/2003/04/emma" version="1.0">
          <emma:interpretation id="{54FD734E-79E8-4A0A-80D9-008D84455E28}" emma:medium="tactile" emma:mode="ink">
            <msink:context xmlns:msink="http://schemas.microsoft.com/ink/2010/main" type="paragraph" rotatedBoundingBox="2814,16338 22435,16595 22410,18485 2789,182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38EE0B-FEB4-4213-9AAC-610E48CA2F2C}" emma:medium="tactile" emma:mode="ink">
              <msink:context xmlns:msink="http://schemas.microsoft.com/ink/2010/main" type="line" rotatedBoundingBox="2814,16338 22435,16595 22410,18485 2789,18228"/>
            </emma:interpretation>
          </emma:emma>
        </inkml:annotationXML>
        <inkml:traceGroup>
          <inkml:annotationXML>
            <emma:emma xmlns:emma="http://www.w3.org/2003/04/emma" version="1.0">
              <emma:interpretation id="{48E61392-B0C3-439E-BDC8-1A78C7173A1D}" emma:medium="tactile" emma:mode="ink">
                <msink:context xmlns:msink="http://schemas.microsoft.com/ink/2010/main" type="inkWord" rotatedBoundingBox="2807,16877 5939,16918 5926,17910 2794,17869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81660.8409">-6138 12995 860 0,'-34'-26'320'0,"39"26"-248"0,5 0-20 0,4 0 4 16,11 0-40-16,4-9-32 16,14 9 8-16,21-12 28 15,23 12-12-15,10-5-72 0,0 1 36 16,-19 4-36-16,-20 4 40 16,-9-4 28-16,-15 0 0 15,-10 5 72-15,-14-1-44 16,-10 4 68-16,-10-3-60 15,-9 3 36-15,9 1-44 16,-14 8-36-16,9 5 0 0,6 12 0 16,-6 23 4-16,-4 16 0 15,-6 9 0-15,6-4 16 16,-15-5-8-16,0-8-48 16,-5-9 24-16,-5-8 28 15,5-1-4-15,5-12 36 16,0-5-28-16,10-8 40 15,0-10-32-15,4-12 12 16,1-8-20-16,9-14 20 16,-9-4-24-16,4-17-20 15,1-26 0-15,4-17 56 16,-14-14-24-16,4 14-56 16,1 13 20-16,-6 3 8 15,1 23 4-15,5-1-16 16,4 14 8-16,5 12-172 0,10 9 100 15,-4 18-708 1</inkml:trace>
          <inkml:trace contextRef="#ctx0" brushRef="#br0" timeOffset="182531.4862">-4748 12965 580 0,'0'-13'216'0,"0"13"-168"0,14-4-12 0,-14 4 68 15,0 0-64-15,0 4 36 16,-14 9-44-16,-6 8 36 16,-19 23-40-16,-14 33 64 0,-10 31-52 0,-10 0 36 15,5-8-44-15,14-14 52 16,-9-13-48-16,20-8 36 16,4-13-40-16,5-13 36 15,9-13-40 1,16-22 56-16,18-13-92 15,1-8 8-15,14-13-200 16,15-13 108-16,15-18-180 16,9-25 156-16,-5-9-96 15,-4 8 124-15,-6 14 76 16,-9 8 8-16,-5 13 204 16,-14 9-108-16,-1 13 76 15,0 4-100-15,6 18-20 16,-6 3 8-1,5 10-36-15,6 12 8 16,-1 13-16-16,10 30 0 0,-15 14-4 16,10 4 20-16,-20 4-16 15,6-5 4-15,-6-12-8 16,-4-9 20-16,-5-4-16 16,-10-4 48-16,0-9-32 15,0-9-172-15,-9-9 76 16,-1 1-432-16,-9-9 276 15,0 4-260 1</inkml:trace>
          <inkml:trace contextRef="#ctx0" brushRef="#br0" timeOffset="182714.3798">-5258 13565 912 0,'-5'-4'340'0,"24"-5"-264"0,10 0-24 16,-4 9 132-16,23-8-112 15,20 4 0-15,10 4-48 16,0 0-24-16,-10 4-4 16,-10 0-252-16,-9-4 140 0,-20 4-516 15,-10 5 352 1,1-18 4-16</inkml:trace>
          <inkml:trace contextRef="#ctx0" brushRef="#br0" timeOffset="182972.5005">-4967 12857 788 0,'-39'-30'292'0,"25"30"-228"0,14 4-16 0,0-4 108 15,14 4-96-15,1-4 36 16,19-4-56-16,10 4 12 15,4 0-32-15,10 9 0 0,-4-1-12 16,-1 1-8-16,6-5 4 16,-16 0-92-16,6 5 48 15,-5-5-240-15,4 5 156 0,1 8-492 16</inkml:trace>
          <inkml:trace contextRef="#ctx0" brushRef="#br0" timeOffset="180790.381">-7411 12913 196 0,'-34'0'72'0,"29"0"-56"0,-4 0-4 0,4 0 84 16,0 0-56-16,5 0 8 15,0 0-28-15,0 0 136 0,0 0-84 16,0 0 152-16,0 0-124 16,0 0 72-16,0 0-100 15,0 0 24-15,0 0-56 16,10 9-4-16,-1-1-24 0,11 5-8 16,9-4 0-16,15-1 28 15,19-3-16-15,19 3-4 16,1-3-8-16,5-1-32 15,-11-8 16-15,-4-1-12 16,-5-3 12-16,-5-1 8 16,-14 1 4-16,-10 3 44 15,-15 1-24-15,-9 0 36 16,-15 4-32-16,-10 4-12 16,-5 0-8-16,1 5-16 15,-6-1 8-15,1 5 20 0,4 0-8 16,1 0-40-16,-6 0 20 15,1 9-16-15,4 8 16 16,-9 13 8-16,0 22 4 16,-5 13 8-16,-5 4-4 15,-5-9-20-15,-5-4 8 16,5-12 40-16,-14-10-20 16,9-8 44-16,5-5-32 15,5-12 20-15,10-13-24 16,-5-9 28-16,-1-5-32 15,1-12 32-15,5-17-32 16,-15-27 40-16,5-25-32 0,5-9 4 16,0 4-16-16,5 9 0 15,4 21-4-15,10 5-32 16,-4 9 12-16,9 17-4 16,0 4 8-16,10 4-20 15,5 5 16-15,4 17-144 16,1-4 84-16,4 4-232 15,6 4 172-15,-6 4-556 16</inkml:trace>
          <inkml:trace contextRef="#ctx0" brushRef="#br0" timeOffset="181123.4593">-6556 13224 964 0,'-24'9'360'0,"29"3"-280"0,5 6-24 0,-1-5 24 15,6 0-56-15,4 4 16 0,6-4-24 16,-1 0-212-16,0 0 108 16,-4-5-496-1,-11 1 176-15</inkml:trace>
        </inkml:traceGroup>
        <inkml:traceGroup>
          <inkml:annotationXML>
            <emma:emma xmlns:emma="http://www.w3.org/2003/04/emma" version="1.0">
              <emma:interpretation id="{0BEA41AB-7417-44EE-A7E5-91B5E68107D5}" emma:medium="tactile" emma:mode="ink">
                <msink:context xmlns:msink="http://schemas.microsoft.com/ink/2010/main" type="inkWord" rotatedBoundingBox="6580,17166 7118,17173 7114,17469 6576,17462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83495.3425">-3767 13099 840 0,'0'-13'312'0,"0"13"-244"0,5 0-16 15,5 0 84-15,14 0-84 16,15 0-4-16,14 0-28 16,20 0 20-16,0 0-24 15,-5 8-244-15,-5 10 124 0</inkml:trace>
          <inkml:trace contextRef="#ctx0" brushRef="#br0" timeOffset="183676.0844">-3757 13379 924 0,'14'-21'340'0,"20"21"-260"0,25-5-28 0,-16 1 108 16,16 4-100-16,9 0-16 15,0 0-28-15,-5 13-244 16,0-4 124-16,-9 4-644 16</inkml:trace>
        </inkml:traceGroup>
        <inkml:traceGroup>
          <inkml:annotationXML>
            <emma:emma xmlns:emma="http://www.w3.org/2003/04/emma" version="1.0">
              <emma:interpretation id="{12C03C2F-A969-4251-9314-B8C9D95C0072}" emma:medium="tactile" emma:mode="ink">
                <msink:context xmlns:msink="http://schemas.microsoft.com/ink/2010/main" type="inkWord" rotatedBoundingBox="7774,16403 10926,16444 10903,18226 7750,18185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84848.8582">-662 12775 1092 0,'24'-26'404'0,"20"9"-316"0,24-9-24 0,-30 17 80 16,21 5-92-16,4-5-20 15,0 5-20-15,-5 8-84 16,-4-4 40-16,-1 4-156 0,-9 1 108 16,-10-1-168-16,-24 9-36 15,-20 4 148 1,-9-4-264 0</inkml:trace>
          <inkml:trace contextRef="#ctx0" brushRef="#br0" timeOffset="185083.9816">-390 12913 424 0,'0'26'156'0,"5"-5"-120"0,-1 14-8 0,-4 0 140 0,-9 25-96 15,-1 22 32-15,0 4-60 16,-4-8 52-16,-6-9-56 16,-4-13 96-16,0-8-76 0,-10-18 132 15,-5-4-112-15,-5-13 24 16,-5-4-60-16,6-18 52 15,-1-4-56-15,-5-9 20 16,6 1-40-16,-1-9-16 16,5-1-8-16,5 1 4 15,5 0 0-15,0 8-300 16,4 1 164-16</inkml:trace>
          <inkml:trace contextRef="#ctx0" brushRef="#br0" timeOffset="184603.7044">-2591 14101 904 0,'-5'0'332'0,"29"-18"-256"0,20-12-24 15,-15 0-8-15,5-5-36 16,10-8-28-16,9-9 8 16,15 0-100-16,25 5 60 15,9-22-12-15,-5 4 40 0,-15-21 32 16,-9-18-4-16,-14 5-16 15,-11 12 4-15,-4 14 76 16,-20 8-40-16,-4 9 44 16,-6 21-40-16,1 5 44 15,-15 9-44-15,9 12-32 16,-9 9-4-16,-9 9 36 0,9 12-20 16,-5 18 0-16,-5 22-8 15,10 12 4-15,-10 0-4 16,10-8 16-16,0-17-12 15,10-1 4-15,-10-21-4 16,15-9 28-16,-6-17-20 16,6-17-48-16,5-13 16 15,-6-18-16-15,-4-8 20 16,4-4 8-16,6-5 4 16,-15 9-12-16,0 4 8 15,-5 9 4-15,0 13 0 0,-5 8 24 16,0 13-12-16,-5 9 48 15,0 18-32-15,1 16 20 16,4 31-28-16,5 4 8 16,-5 9-16-16,10-9-8 15,9-13 0-15,-4-13-112 16,5-13 60-16,4-12-228 16,5-14 156-16</inkml:trace>
          <inkml:trace contextRef="#ctx0" brushRef="#br0" timeOffset="183975.7907">-2528 13254 996 0,'-15'-34'368'0,"15"34"-284"0,10 0-24 16,-10 0 152-16,0 0-128 16,15 0-24-16,4-5-40 15,10 1 0-15,0 0-12 0,5-1-128 0,5 1 68 16,0 4-536-16,10 13 324 16</inkml:trace>
          <inkml:trace contextRef="#ctx0" brushRef="#br0" timeOffset="185865.2648">-560 12434 676 0,'-34'-5'248'0,"34"5"-192"0,-5 0-16 0,5 0 164 0,0 0-120 15,14 5 20-15,11-1-64 16,18-4 52-16,11 0-52 16,4-4 36-16,10-5-44 0,-19-4 0 15,9 0-20-15,-14 0 20 16,-10 0-20-16,-10 4-120 15,-9 1 60-15,-1 4-264 16,-14 4 172-16,0 17-516 16</inkml:trace>
          <inkml:trace contextRef="#ctx0" brushRef="#br0" timeOffset="186048.2523">562 13695 976 0,'-39'8'360'0,"15"22"-280"0,-1 5-20 0,11-9-32 15,-20 8-28-15,-20 18-276 0,-14 4 152 16,0 9-496-16</inkml:trace>
        </inkml:traceGroup>
        <inkml:traceGroup>
          <inkml:annotationXML>
            <emma:emma xmlns:emma="http://www.w3.org/2003/04/emma" version="1.0">
              <emma:interpretation id="{EC5D3674-ECCC-4B45-8263-F790260AFA65}" emma:medium="tactile" emma:mode="ink">
                <msink:context xmlns:msink="http://schemas.microsoft.com/ink/2010/main" type="inkWord" rotatedBoundingBox="12154,16767 14945,16803 14935,17573 12143,17537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87023.3346">2423 13159 716 0,'14'9'264'0,"11"-5"-204"0,18 0-16 0,-14 1 96 16,5 3-84-16,5-8 24 0,0 0-48 15,0-4-4-15,-5 0-16 16,-5-1 0-16,-9-3-4 16,-11-1 28-16,-4-4-20 0,-5 5-4 15,-14-5-8-15,-20 4-16 16,-15-4 8-16,-9 9-4 15,-10 8 0-15,9 13 52 16,11 1-24-16,14 12-20 16,19 0 0-16,30 17 0 15,24-8 0-15,19 0-116 16,10-9 64-16,5-4-356 16,5-13 224-16</inkml:trace>
          <inkml:trace contextRef="#ctx0" brushRef="#br0" timeOffset="187197.7999">3336 13120 832 0,'-24'-47'308'0,"19"29"-240"0,-15-12-20 0,6 22 140 15,-10-5-112-15,-1 4 68 16,-4 5-84-16,5 4-80 16,9 8 12-16,-4 10-24 0,4 12 20 15,15 22 16-15,15 4 0 16,19 4-4-16,14-4 4 15,6-8-200-15,4-9 108 16,0-18-308-16,1-16 224 16</inkml:trace>
          <inkml:trace contextRef="#ctx0" brushRef="#br0" timeOffset="187947.0855">3448 13064 548 0,'29'-34'204'0,"-5"29"-156"0,20 1-16 0,-20 4 72 16,15 0-64-16,19-4 0 16,20 4-24-16,5 8 24 15,-10 1-24-15,-15 0-40 0,0-1 12 16,-24 1 72-16,-19-1-32 15,-1-3 96-15,-28-1-68 16,-1 5 8-16,-19 4-40 16,0 8 4-16,10 9-16 0,0 14-16 15,24 7 0 1,14-3-60-16,15-5 36 0,10-8-136 16,10-9 88-16,-10-9-60 15,4-17 76-15,-18-13 8 16,-1-9 32-16,-14-4 48 15,-1-12-16-15,-18-1 80 16,-1-4-56-16,-5-1 12 16,6 1-28-16,-6 4 4 15,5 9-12-15,10 8 12 16,10 5-16-16,5 9-20 16,14 3 4-16,-5 10 32 15,5 3-16-15,-4 9 52 31,4 5-32-31,0 13 12 0,-10-1-24 0,-4 5 28 16,-15 0-28-16,0-5 84 16,0 1-56-16,0-13 24 15,0 3-40-15,-10-20 36 16,10-5-36-16,0-35 4 16,0 5-20-16,20-26-16 15,4 8 0-15,34-12-164 16,0 21 92-16,15 13-708 15</inkml:trace>
          <inkml:trace contextRef="#ctx0" brushRef="#br0" timeOffset="187382.794">3851 12736 932 0,'-15'-26'348'0,"15"30"-272"0,-4 18-20 16,-1-1 16-16,-5 14-52 16,5 8 8-16,-14 5-16 15,-1 8 36-15,-4 17-24 16,0 18-84-16,-1 4 32 0,1-13-248 16,0-17 156-16,4-18-512 15</inkml:trace>
          <inkml:trace contextRef="#ctx0" brushRef="#br0" timeOffset="186705.4136">1801 13146 520 0,'5'-65'192'0,"0"39"-152"0,4 5-8 16,1 12 212-16,5 1-140 15,-6 8 80-15,6 0-108 16,4 8 12-16,1 18-52 15,-1 17 12-15,1 13-28 0,-1 18 16 16,0-14-20-16,1-4 20 16,-1-12-24-16,1-10 40 15,-1-4-28-15,-4-21 64 16,-1-18-48-16,1-3 20 16,-1-23-40-16,1-4 8 15,0-8-16-15,-1-5 28 16,1-4-24-16,-1 12-68 15,1 10 28-15,-5 8-20 0,-10 4 28 16,9 9-96-16,-9 9 60 16,15 4-168-16,-10 9 120 15,0-1-420 1</inkml:trace>
        </inkml:traceGroup>
        <inkml:traceGroup>
          <inkml:annotationXML>
            <emma:emma xmlns:emma="http://www.w3.org/2003/04/emma" version="1.0">
              <emma:interpretation id="{F4649A29-854A-44EB-AD61-C7445FB5AC75}" emma:medium="tactile" emma:mode="ink">
                <msink:context xmlns:msink="http://schemas.microsoft.com/ink/2010/main" type="inkWord" rotatedBoundingBox="15642,16702 19961,16759 19948,17723 15629,17666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90429.7926">6052 13233 560 0,'-10'0'208'0,"10"0"-164"0,-5 8-8 0,-4 5 112 15,9 9-88-15,0 12-16 16,0 5-28-16,14-4-4 16,-4 8-8-16,14-9 8 0,0-3-8 15,10-10-28-15,15 1 12 0,-5-5-40 16,-5-8 32-16,4-9-28 15,-9-9 28-15,-19 0 96 16,-5-21-36-16,-20 0 124 16,-5-17-92-16,-28-5 64 15,4 8-80-15,-5 1-12 16,5 17-28-16,10 0-36 16,10 14 8-16,19 3-416 15,24 9 232-15</inkml:trace>
          <inkml:trace contextRef="#ctx0" brushRef="#br0" timeOffset="190756.1587">6581 13245 1120 0,'-14'61'416'0,"14"-27"-324"0,-10 5-24 0,10-13 52 15,0 9-80-15,0-1 8 16,0-8-28-16,10 0-204 0,-5-9 96 15,4-4-508-15</inkml:trace>
          <inkml:trace contextRef="#ctx0" brushRef="#br0" timeOffset="190573.7118">6630 12943 872 0,'-34'-21'324'0,"29"21"-252"0,-5-5-20 0,6 10-56 15,-1 3-8-15,0 5-612 16</inkml:trace>
          <inkml:trace contextRef="#ctx0" brushRef="#br0" timeOffset="191034.4">7096 13138 716 0,'5'-13'264'0,"-5"13"-204"0,0-9-16 15,-14 18 96 1,-11-9-64-16,-9 13-36 16,-4-5-32-16,-16 5-12 15,6 4-16-15,4 5 12 0,5 4 4 16,10 8 4-16,14-3-36 16,15-1 20-16,15 4 24 0,19-3-4 15,10 12 8-15,24-4-4 16,-5-5 4-16,-10-3-8 15,-14-6 24-15,-5-7-16 16,-19-5 40-16,-20-5-28 16,-29-3 56-16,-15-5-44 15,-29 0 80-15,6-5-64 16,13-3 0-16,1-1-32 16,24-4-20-16,10 9-4 15,19-5-128-15,19-4 72 16,35 0-348-16,19 5 228 15,19 3-388-15</inkml:trace>
          <inkml:trace contextRef="#ctx0" brushRef="#br0" timeOffset="191329.699">7471 13181 716 0,'-15'-56'264'0,"5"43"-204"0,1-5-16 15,4 14 140-15,-5 0-108 16,-5 4-20-16,1 8-36 15,-1 10-44-15,1 8 12 16,-1 8-4-16,5 14 8 0,6 3 0 16,8-3 0-16,6-5 16 15,10 0-4-15,-1-4 16 16,10-13-12-16,0 4-4 16,0-8 0-16,-14-5-4 15,0 0 0-15,-30-8 24 31,10 4-12-31,-29-9 136 0,5 1-80 0,-20 3 68 16,11 1-80-16,-11-9-20 16,15 4-24-16,0-4-56 15,24 0 28-15,20 0-332 16</inkml:trace>
          <inkml:trace contextRef="#ctx0" brushRef="#br0" timeOffset="190083.3358">5527 12723 600 0,'68'-73'224'0,"-29"55"-176"0,19 10-12 16,-24 16 80-16,5 10-72 16,5 7 36-16,5 14-48 15,-1 9-8-15,-4-9-16 16,-10 0 20-16,-20-1-16 0,-28-7 84 16,-6 3-52-16,-18 1 40 15,-16-1-48-15,-14-12 8 16,-24 4-28-16,-15-9 8 15,10-8-12-15,9-5-52 16,25-8 24-16,19-1-236 16,20 5 140-16,24 0-532 15,34 9 356 1,24 13 112-16</inkml:trace>
          <inkml:trace contextRef="#ctx0" brushRef="#br0" timeOffset="189816.3183">5561 12814 364 0,'-19'-5'132'0,"14"10"-100"0,-5 12-12 16,0 0 148-16,-4 5-96 0,-6 12 88 16,1 10-96-16,9 7 4 15,-4 31-44-15,-1 0 12 0,5 0-20 16,-4-8 8-16,-6-14-12 15,11-12-8-15,-16-5 0 16,11-13-260-16,-1-12 140 16,-4-10-352-1</inkml:trace>
          <inkml:trace contextRef="#ctx0" brushRef="#br0" timeOffset="191994.0738">7976 13258 892 0,'-15'-38'332'0,"6"33"-260"0,-6 5-20 0,5 5 160 0,1 8-128 15,-1 12-88-15,5 14-4 16,10 4 4-16,5 1 4 16,4 3 20-16,6-8-12 0,-6-4 16 15,6-9-16-15,-1-14-64 16,-4 6 28-16,4-14-40 15,-14-13 36-15,0-4-24 16,-5-12 32-16,5-10-16 16,-15-17 24-16,10-13-28 15,-5 1 28-15,0 7-12 16,15 10 16-16,4 12-36 16,6 10 28-16,4 3 32 15,15 9-4-15,5 13 52 16,14 13-32-16,-5 9 4 0,-4 8-20 15,-10 4 36-15,-10 5-24 16,-5-4 48-16,-9-1-40 16,-10-4 28-16,-5-4-32 15,0-8-8-15,0 3-12 16,-5-12-24-16,0 0 8 16,5-5-24-16,0 5 20 15,0-9 12-15,0 0 4 16,0 0-12-16,15-5 4 15,4 1-4-15,5-5 0 0,6-4 16 16,-6 0-4-16,0-8-20 16,0 3 8-16,-4 5 20 15,-1-12-4-15,1 7-12 16,-6-3 0-16,1 3 56 16,-1 14-28-16,1 8-12 15,0 14-4-15,-1 12 0 16,1 9-4-16,4 17 40 15,-4-9-20-15,-1 1 20 16,-4-18-24-16,0 9 16 16,-5-17-20-16,-1-1-80 15,-4-12 36-15,0-9-308 16,-4 0 184-16</inkml:trace>
          <inkml:trace contextRef="#ctx0" brushRef="#br0" timeOffset="192128.4316">9341 12913 1080 0,'-29'-4'400'0,"19"8"-312"0,-4 13-24 0,-1-8 44 16,-4 4-72-16,-1 4 24 15,10 13-40-15,6 5-396 16</inkml:trace>
          <inkml:trace contextRef="#ctx0" brushRef="#br0" timeOffset="192481.37">9608 13146 860 0,'-9'22'320'0,"4"-9"-248"0,-5 13-20 0,5-9 48 0,0 13-64 15,0 5-20-15,-4 4-16 16,4 4 8-16,10-9-4 16,-5 9-28-16,5-12 12 0,-5-5-32 15,0-5 28-15,0-8 4 16,0-9 12-16,-5 9 8 16,-10-8-4-16,-9-1 16 15,-15 5-12-15,-24-5-56 16,-10 5 24-16,5-1-332 0,10 10 196 15</inkml:trace>
        </inkml:traceGroup>
        <inkml:traceGroup>
          <inkml:annotationXML>
            <emma:emma xmlns:emma="http://www.w3.org/2003/04/emma" version="1.0">
              <emma:interpretation id="{073D615B-62AC-4873-BB7C-CD08E1AB6BE6}" emma:medium="tactile" emma:mode="ink">
                <msink:context xmlns:msink="http://schemas.microsoft.com/ink/2010/main" type="inkWord" rotatedBoundingBox="20652,17152 22427,17175 22410,18485 20635,18462"/>
              </emma:interpretation>
              <emma:one-of disjunction-type="recognition" id="oneOf52">
                <emma:interpretation id="interp64" emma:lang="" emma:confidence="1">
                  <emma:literal>of.</emma:literal>
                </emma:interpretation>
                <emma:interpretation id="interp65" emma:lang="" emma:confidence="0">
                  <emma:literal>9.</emma:literal>
                </emma:interpretation>
                <emma:interpretation id="interp66" emma:lang="" emma:confidence="0">
                  <emma:literal>q.</emma:literal>
                </emma:interpretation>
                <emma:interpretation id="interp67" emma:lang="" emma:confidence="0">
                  <emma:literal>of,</emma:literal>
                </emma:interpretation>
                <emma:interpretation id="interp68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193432.8235">12047 13824 1112 0,'10'-8'412'0,"4"25"-320"0</inkml:trace>
          <inkml:trace contextRef="#ctx0" brushRef="#br0" timeOffset="193428.8137">10313 13280 912 0,'-10'17'340'0,"15"5"-264"0,0 8-24 16,4-13 52-16,6 1-68 16,14 3 32-16,15 1-40 15,19-9 16-15,24-9-24 16,6-8 16-16,-11-5-20 0,-9-4-36 15,-14-8 12-15,-11-10 20 0,-14-12-8 16,-10 4 44-16,-24-4-24 16,-4 9-48-16,-26-5 12 15,-18 13 28-15,-25 13-8 16,-10 13-16-16,-4 21 0 16,9 18 4-16,10 17 4 15,24 14-12-15,6-1 8 16,28-13 28-16,20-9-12 15,14-8-40-15,34-4 16 16,20-14-156-16,9-3 92 16,11-10-136-16,-6-12 124 15,15-9-28-15,-5-13 68 0,-5-13 28 16,-14-26 16-16,-15-4 108 16,-30-8-56-16,-28 7 112 15,-10 10-88-15,-14 21 60 16,-16 9-76-16,-8 4-12 15,4 17-28-15,-5 18-48 16,5 8 20-16,0 22 0 16,4 13 12-16,1 8 0 15,15 5 0-15,4 4 0 16,0-13 0-16,-4-4-44 16,14-9 24-16,14 5-12 15,-14-9 20-15,0 4-52 16,0 9 32-16,-14 17 96 15,-1 13-36-15,-4-9 40 32,-1 1-40-32,-9 4 16 0,10-18-24 0,-10 0 28 15,9-8-32-15,1-21 4 16,9-1-12-16,10-4 36 16,5-5-20-16,5-16-24 15,14-5 0-15,0-5 36 16,0-3-24-16,6-23 0 15,-1-12-8-15,-5 0 12 16,-5-9-8-16,-9 0 4 16,0 5-4-16,0 4-236 0,-1 4 124 15,11 17-768-15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1:40.9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77ABBC-8EED-4BF7-92A8-01349468530A}" emma:medium="tactile" emma:mode="ink">
          <msink:context xmlns:msink="http://schemas.microsoft.com/ink/2010/main" type="inkDrawing" rotatedBoundingBox="8426,15045 13531,14649 13557,14985 8452,15380" semanticType="underline" shapeName="Other">
            <msink:sourceLink direction="with" ref="{294D1938-9597-4688-8026-0BA3996CA349}"/>
            <msink:sourceLink direction="with" ref="{2F1885F2-4B6E-455E-B735-756E93CB63E6}"/>
          </msink:context>
        </emma:interpretation>
      </emma:emma>
    </inkml:annotationXML>
    <inkml:trace contextRef="#ctx0" brushRef="#br0">0 258 384 0,'10'0'140'0,"-5"0"-108"0,5 4-8 0,-1 1 64 16,6 3-52-16,9 1 4 16,-4 0-24-16,4 3 8 15,0 1-16-15,0 0 16 16,1 5-16-16,-1-5-4 0,10 0 0 15,-10 0-4-15,1-1 0 16,-1 1 0-16,10 0 0 0,-10 0 0 16,15 0 0-16,0 0-12 15,10 0 8-15,-1-4 20 16,10-1-8-16,1 1-4 16,9-9 0-16,-5-4 4 15,-5 4-4-15,1 0 8 16,-11-5-8-16,6 1-12 15,-16 0 4-15,6 4 4 16,0 0 0-16,4 0-12 16,1 0 8-16,0 0-16 15,4 0 12-15,0-4 12 16,1-1 0-16,9 1-4 16,-5 4 4-16,-4-4 48 0,-6-1-28 15,1-3-44-15,4-1 8 16,1 0-24-16,4-8 20 15,5 4 8-15,10-4 8 16,0 8-12-16,0-4 8 16,0 5-24-16,-5-1 16 15,-5 0-4-15,-5 1 8 16,5-5 8-16,10-5 0 16,-5 10 16-16,10-9-8 15,5-1-4-15,4 5 0 16,-4 5-16-16,-6-1 8 0,-4 0-4 15,-5 9 0-15,0-13-36 16,0 1 24-16,10 3-12 16,10 0 20-1,9 1-8-15,5-1 8 16,-5 5 8-16,-5-5 4 16,10-4 16-16,15 0-8 15,14 0 60-15,5 4-40 16,-19 1-4-16,-20 4-12 15,0-5 8-15,-10 0-12 16,-4-4 68-16,-20 5-44 16,-4-5 48-16,-11 0-44 15,-4 4 0-15,-20 0-24 16,-4 5 28-16,-6 0-24 0,-28 4-92 16,-16 4 40-16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2:17.9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1A126F-7736-48A4-912B-FE9F442DD26E}" emma:medium="tactile" emma:mode="ink">
          <msink:context xmlns:msink="http://schemas.microsoft.com/ink/2010/main" type="inkDrawing" rotatedBoundingBox="3146,15392 6720,18213 5358,19939 1784,17118" semanticType="callout" shapeName="Other">
            <msink:sourceLink direction="with" ref="{E6F99734-CEDD-4C93-9D89-9992F87D6C84}"/>
            <msink:sourceLink direction="with" ref="{EE8DE4A7-959A-4AD8-8994-B6C4FA96551A}"/>
          </msink:context>
        </emma:interpretation>
      </emma:emma>
    </inkml:annotationXML>
    <inkml:trace contextRef="#ctx0" brushRef="#br0">611-2 144 0,'-5'0'52'0,"5"0"-40"0,0 0 0 0,0 0 16 15,0 8-16-15,0 5-4 16,-5 0-4-16,0 5-16 16,1 3 8-16,-6 5-24 15,-5 4 16-15,-9 1 48 16,0 7-16-16,-1 10-64 16,-9 12 24-16,0 14-12 0,5 4 20 15,0-1 0-15,-5 1 4 16,5-9 32-16,0-4-12 15,-5-5 4-15,0 5-8 16,0 4 12-16,5 13-12 16,0 9 24-16,-6 4-20 15,11-9-12-15,0-4-4 16,9-8-4-16,6-9 0 16,4-5 8-16,0 1 0 15,5-1-12-15,5 0 8 16,0-3 12-16,-5 3-4 15,4-4 52-15,11 5-32 16,-10-5-28-16,5 0 0 16,4-9 0-16,6 1 4 0,-11-5 8 15,6-4-4-15,4-4 8 16,-4-5-8-16,4 0-4 16,6-4 4-16,-1 0-24 15,-5 0 12-15,1 4 40 16,-1-4-20-16,1 0 0 15,4-9-8-15,5 5-4 16,-5-1 0-16,1 5 24 16,14-4-12-16,-1-1 4 15,11 1-8-15,9 0 4 16,1-5-8-16,4 4-12 16,5-3 4-16,-5-5 4 0,-5 4 0 15,-4 0 32-15,-1 0-16 16,5-4-24-16,6 5 4 15,4-10 44-15,5 10-20 16,4-10-20-16,-4 14 0 16,0-14-20-16,-5 5 12 15,-10 5 32-15,-4 3-16 16,-1-8-8-16,1-4-4 16,4-1-16-16,10-3 12 15,15-5-4-15,14 0 4 16,-10 0 0-16,1 0 0 15,-11 0-12-15,-4 8 12 16,-5 1 4-16,5-5 4 16,10 5-56-16,9-5 32 0,0 1-68 15,1-1 52-15,-6-4-16 16,5 0 32-16,-9-9 12 16,9 5 12-16,1-5 16 15,9-12-8-15,0 12-20 16,-5 1 4-16,-5-5 20 15,5 0-4-15,-14 0-56 16,4-5 24-16,15 5-24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2:19.1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34AD96-ED2B-4BAF-BA99-1FBABDA3C764}" emma:medium="tactile" emma:mode="ink">
          <msink:context xmlns:msink="http://schemas.microsoft.com/ink/2010/main" type="inkDrawing" rotatedBoundingBox="4094,14198 9347,16015 8621,18113 3368,16297" semanticType="callout" shapeName="Other">
            <msink:sourceLink direction="with" ref="{E6F99734-CEDD-4C93-9D89-9992F87D6C84}"/>
            <msink:sourceLink direction="with" ref="{EE8DE4A7-959A-4AD8-8994-B6C4FA96551A}"/>
          </msink:context>
        </emma:interpretation>
      </emma:emma>
    </inkml:annotationXML>
    <inkml:trace contextRef="#ctx0" brushRef="#br0">4329 2594 28 0,'58'-35'12'0,"-29"31"-8"0,10-14-4 16,-10 10 20-16,15-14-12 15,9 5-4-15,11 4 0 16,4-9 64-16,-5-8-36 16,-5 0-4-16,10 0-16 15,-29-1 0 1,14 6-8-16,-14-19 24 0,5-7-16 15,-15-6 24-15,5-3-24 16,0 4-4-16,10 4-4 16,-15 4-16-16,5 5 8 15,-15 4 20-15,6 5-8 0,-11 4-12 16,-4-5 0-16,5 1 28 16,-15-5-12-16,0-9 32 15,0-8-28-15,0-9 32 16,0-8-32-16,0 4 12 15,-5 8-16-15,5 5 0 16,0 0-4-16,-5 17-16 16,0 0 4-16,-5 0-40 15,1 9 24-15,-6-9-4 16,-4 13 16-16,4-8 8 16,-19 8 0-16,24-4 24 15,-14-1-12-15,0-3 32 0,-1-1-28 16,1 1 4-16,0-1-12 15,4 1 36-15,-4 3-20 16,0 1-32-16,-1 0 4 16,-9 0 28-16,0 0-16 15,-4 4-8-15,-6 0-4 16,5 0 40-16,-5 0-24 16,1 4-8-16,4 1-8 15,0 3-16-15,0 1 12 16,0 4 12-16,5 0 0 15,5 0 8-15,-5-4-8 16,0 4-4-16,0-4 4 16,0 4 20-16,0 4-12 15,-5-4-4-15,-5 5-4 0,5 3 4 16,-9 1-4-16,-6 4-56 16,1-4 28-16,-5 4 20 15,-6 0 4-15,6 4-16 16,5 0 8-16,-1 1-4 15,6-1 4-15,-1 0 24 16,-4 1-8-16,-1-1-20 16,-4 0 4-16,-5 1 12 15,-5-1 0-15,0 0-36 16,0-4 16-16,0 5 24 16,9-1-4-16,1-4 20 0,10 0-16 15,4 0-20-15,-5 4 4 16,1-4 12-16,-1 0 0 15,-4-8-28-15,-1-1 12 16,-4 0 24-16,0 1-8 16,-1-10-16-16,1-3 4 15,5 3 20-15,-1 1-4 16,6 0 24-16,4 0-20 16,5-1 24-16,0 1-24 15,5 0 12-15,-5 4-12 16,0-4 12-16,-4 4-16 15,-6-5-12-15,-4 5 0 16,-6 0 4-16,-4 5 0 16,0 3 8-16,-5-3-4 15,5 16 8-15,0-3-8 16,4 12-28-16,-4 0 12 0,0-12 12 16,-5 12 4-16,-5 0 8 15,-10-4-8-15,1-4-12 16,-1-5 4-16,10-4 4 15,10 0 0-15,10-4 32 16,-1-5-16-16,1-4 12 16,-1 0-16-16,6 0-8 15,-10 0 0-15,-15 5-4 0,0 8 0 16,5 4 16-16,0 9-8 16,5 9-4-16,9-1 0 15,6 14-128-15,9-5 68 0,0-4-260 16,15 4 176-1,14 9-16-15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4:01.5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A39277-6800-4EAE-86EA-16B4B485721F}" emma:medium="tactile" emma:mode="ink">
          <msink:context xmlns:msink="http://schemas.microsoft.com/ink/2010/main" type="inkDrawing" rotatedBoundingBox="11121,11025 15944,11575 15772,13088 10948,12539" hotPoints="16185,12334 13715,12902 11365,11953 13835,11386" semanticType="enclosure" shapeName="Ellipse">
            <msink:destinationLink direction="with" ref="{B8DD99CE-6F96-42EA-AC0E-19324C45BBDD}"/>
          </msink:context>
        </emma:interpretation>
      </emma:emma>
    </inkml:annotationXML>
    <inkml:trace contextRef="#ctx0" brushRef="#br0">0 52 80 0,'-4'21'32'0,"8"-8"-24"0,6 13-4 0,-5 0 16 16,0 21-12-16,-5 31-4 15,0 22 0-15,10-1-4 16,-6-8 0-16,16-5-12 15,14 5 8-15,0 8 40 16,34 9-24-16,5 4 36 0,24-4-32 16,5-21 4-16,19-23-12 15,30-16 12-15,14 4-12 16,-4-13-4-16,18-14 0 16,11 6-4-16,-6 3 0 15,-9-4 0-15,20-8 0 16,14 0 0-16,-15-1 0 15,-5-12 32-15,20-5-16 16,0 5 4-16,-15-14-12 16,-4-12-8-16,9-4 4 15,-9 3 4-15,-20-8-4 16,-15-4 32-16,5-9-20 16,-28-12 4-16,-16-1-12 15,-23-9 4-15,-21-8-8 16,-13-4 8-16,-25-5-8 0,-20 9 16 15,-28 4-12-15,-11 9-12 16,-23 4 0-16,-20 5 4 16,0-5 0-16,-5 0-12 15,-34-8 8-15,-29-1-4 16,-24 1 0-16,-1-1 0 16,-18-8 0-16,-40 9-20 15,0 3 16-15,-33 6 24 16,-6 3-8-16,1 1 0 15,-25 3 0-15,20 14-4 16,48-4 0-16,5 3 0 0,15 14 0 16,19 21-256-1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20:24:02.9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DD99CE-6F96-42EA-AC0E-19324C45BBDD}" emma:medium="tactile" emma:mode="ink">
          <msink:context xmlns:msink="http://schemas.microsoft.com/ink/2010/main" type="inkDrawing" rotatedBoundingBox="10824,8522 15375,7825 15594,9254 11043,9950" semanticType="callout" shapeName="Other">
            <msink:sourceLink direction="with" ref="{90A39277-6800-4EAE-86EA-16B4B485721F}"/>
          </msink:context>
        </emma:interpretation>
      </emma:emma>
    </inkml:annotationXML>
    <inkml:trace contextRef="#ctx0" brushRef="#br0">0 965 208 0,'39'56'76'0,"0"-21"-60"0,38 21-4 0,-4-22 20 0,53 22-20 16,20 5-4-16,53-5-4 15,44 5-4-15,29-23 0 16,20-7 16-16,-1-14-8 15,30-17 4-15,-15-13-4 16,5-30-16-16,-24-18 4 16,-20-8 20-16,0-13-8 15,-19 13-20-15,-34 4 4 16,-30 0 40-16,-28-8-20 16,-40 0-52-16,-38-5 16 15,-34 4-32-15,-34 1 32 16,-30 4-16-16,-48-4 24 15,-49 8 8-15,-38 9 8 16,-5 4 0-16,-49-4 0 0,-15 4 0 16,11-17 0-16,-35 4 8 15,19 13-4-15,16 26-108 16,4 22 56-16,24 21-8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0:24.9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B0938A-BB49-4C15-8404-3D39C929F70D}" emma:medium="tactile" emma:mode="ink">
          <msink:context xmlns:msink="http://schemas.microsoft.com/ink/2010/main" type="writingRegion" rotatedBoundingBox="1273,237 24790,41 24936,17531 1418,17727"/>
        </emma:interpretation>
      </emma:emma>
    </inkml:annotationXML>
    <inkml:traceGroup>
      <inkml:annotationXML>
        <emma:emma xmlns:emma="http://www.w3.org/2003/04/emma" version="1.0">
          <emma:interpretation id="{E59A11D2-F8A4-40DD-AA86-F5649D5E1494}" emma:medium="tactile" emma:mode="ink">
            <msink:context xmlns:msink="http://schemas.microsoft.com/ink/2010/main" type="paragraph" rotatedBoundingBox="1676,240 11489,141 11503,1576 1690,1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C4599-01AD-4EA2-99AB-C14BACF3589B}" emma:medium="tactile" emma:mode="ink">
              <msink:context xmlns:msink="http://schemas.microsoft.com/ink/2010/main" type="line" rotatedBoundingBox="1676,240 11489,141 11503,1576 1690,1674">
                <msink:destinationLink direction="with" ref="{BD414CE9-311E-4AEA-9F25-C1362E4944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1B19C8-A8F6-4A18-8B0F-6E7D30D9B5B5}" emma:medium="tactile" emma:mode="ink">
                <msink:context xmlns:msink="http://schemas.microsoft.com/ink/2010/main" type="inkWord" rotatedBoundingBox="3190,225 6699,189 6711,1447 3203,14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2024 511 704 0,'-44'-8'264'0,"44"8"-208"0,-29 0-12 0,9 0 132 15,16 13-104-15,-16-9 88 16,6 0-96-16,4 1-16 15,0 3-28-15,20-8-24 16,0 9 0-16,24-18 20 16,4-4-8-16,21 0-172 15,9 5 92-15,5-9-548 16,-5 8 348-16</inkml:trace>
          <inkml:trace contextRef="#ctx0" brushRef="#br0" timeOffset="-196.7291">2699 97 976 0,'19'-17'360'0,"-19"17"-280"16,5-18-20-16,0 5 44 15,0 9-68-15,-10-13-12 16,0 4-16-16,-9-9-160 16,4 9 84-16,-14-4-120 15,-1 8 104-15,-18-8 16 16,4 8 44-16,-19 1 156 16,4 3-68-16,-4 1 104 0,4 8-92 0,6 5 28 15,9 4-60-15,-5 4-16 16,20 9-16-16,-10 17-28 15,5 1 8-15,-5 12 20 16,14 0-4-16,-19 9-4 16,15-5 0-16,-5 5-4 15,5-9 0-15,-1 5-20 16,11-10 12-16,-6 5 4 16,16-17 4-16,-1 9 60 15,10-18-32-15,-5-4 8 16,0-4-24-16,4-5 20 15,6-4-20-15,0-5 24 16,0 10-24-16,4-10 12 16,10 1-12-16,10 8-8 15,0 1 0-15,15-5 12 16,9-1-8-16,5-3-4 16,1 0 0-16,-16-9-128 15,-4 0 68-15,-15 0-188 16,-9-9 136-16,-16-8-336 15,-4 4 248-15</inkml:trace>
          <inkml:trace contextRef="#ctx0" brushRef="#br0" timeOffset="270.8883">2247-322 652 0,'-24'0'244'0,"24"0"-192"0,10-9-12 15,-10 1 136 1,14 8-104-16,-4-5 52 16,14 5-76-16,1-4 36 15,-1 4-48-15,15 0-12 16,4 4-12-16,1 1-28 16,-5-1 8-16,5 0-260 0,-5 1 148 15</inkml:trace>
          <inkml:trace contextRef="#ctx0" brushRef="#br0" timeOffset="1049.5454">3107 468 880 0,'-14'-4'328'0,"14"4"-256"0,9 9-16 0,1-5 108 16,9 0-100-16,1-4 44 15,9 5-64-15,5-5-8 16,5 0-20-16,-5 0-100 16,0 4 48-16,-10-4-200 15,1 0 132-15,-16 0-280 0,6 4 216 16,-15-4-256-16,0 4 244 15</inkml:trace>
          <inkml:trace contextRef="#ctx0" brushRef="#br0" timeOffset="842.26">3253 339 964 0,'5'-9'360'0,"-5"9"-280"0,5-4-24 0,-1-1 148 15,1 10-124-15,0-5 12 16,10 0-56-16,4-5-24 16,1 5-8-16,4-4 4 15,5 4-4-15,0-4-72 16,0 8 36-16,-4-4-128 15,-1 0 88-15,-14 0-148 16,-1 0 120-16,-18 4-484 16,-1 9 320-16</inkml:trace>
          <inkml:trace contextRef="#ctx0" brushRef="#br0" timeOffset="-1173.203">17 41 540 0,'-9'-5'200'0,"9"5"-156"0,-5 0-12 16,0 0 192 0,10 0-128-16,-5 0 24 15,0 0-72-15,0 0 4 0,0 0-32 16,5 0 60 0,9 5-44-16,6-1-16 0,9 0-12 0,14-4-8 15,1 0 0-15,10 0 8 16,4-4-4-16,15-13-4 15,4 8 4-15,6 0 4 16,-10 5-4-16,0 0 16 16,-5 4-12-16,-20 0 16 15,-9 4-16-15,-14 0 68 16,-6 1-44-16,-9-1 16 16,-5 5-32-16,-10-1-8 15,-5 5-4-15,0 0-4 16,5 5 0-16,-9 7-12 15,9 6 8-15,-19 8 12 16,4-1-4-16,-19 10-4 16,5 4 4-16,-14 4-4 15,-1 0 0-15,1 0 24 16,14-8-12-16,-15-1 4 16,0-4-8-16,6-8 4 15,4-13-8-15,5-18 8 16,10 0-8-16,4-21-4 15,10-9 4-15,-4-13 4 16,4 0-4-16,-4-13-4 16,4 14 4-16,-14-14 20 15,4 13-12-15,-9-4-12 0,5 12-4 0,-1 1-16 16,11 9 12-16,-1-1-12 16,10 9 8-16,5 4-8 15,5 1 8-15,10-1-52 16,4 5 32-16,6-9-176 15,-1 9 112-15,10-5-360 16,0 5 252-16</inkml:trace>
          <inkml:trace contextRef="#ctx0" brushRef="#br0" timeOffset="-707.2897">1484 257 728 0,'-14'-18'268'0,"14"18"-208"0,-10 0-16 0,0 0 152 15,6 0-116-15,-26 18 88 16,11-5-96-16,-20 21 44 16,5-4-72-16,-19 9 4 15,4 4-28-15,-33 5-4 16,4-5-8-16,-29 5-40 16,10-1 16-16,14 1-40 15,15-10 36-15,24-20-292 16,15-10 172-16</inkml:trace>
          <inkml:trace contextRef="#ctx0" brushRef="#br0" timeOffset="-901.1232">897 252 676 0,'9'-4'248'0,"-9"4"-192"0,25-4-16 0,-11 8 144 15,6 5-108-15,4 4 76 16,0 8-88-16,5 9 0 16,5 1-40-16,-5 3 12 15,6 5-20-15,-6-4 20 16,0-5-24-16,-5 0 32 15,0 0-28-15,-4-4-4 16,-6-4-8-16,-4-14-216 16,0 1 116-16,4-18-340 15,1 1 244-15</inkml:trace>
        </inkml:traceGroup>
        <inkml:traceGroup>
          <inkml:annotationXML>
            <emma:emma xmlns:emma="http://www.w3.org/2003/04/emma" version="1.0">
              <emma:interpretation id="{75AE5DC5-3B61-48BC-B19D-D2D4BFAF7A3C}" emma:medium="tactile" emma:mode="ink">
                <msink:context xmlns:msink="http://schemas.microsoft.com/ink/2010/main" type="inkWord" rotatedBoundingBox="7414,375 10173,347 10186,1589 7426,16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27.4531">4244 486 852 0,'-19'-9'316'0,"19"18"-248"0,4-9-16 16,1 0 104 0,10 0-96-16,9-9 52 15,5 9-64-15,15-4 0 16,0 4-28-16,4-5 4 16,-4 5-12-16,-5-4 28 15,-5 8-24-15,-10-4-76 16,-4 5 32-16,-6-5-184 15,6 0 116-15</inkml:trace>
          <inkml:trace contextRef="#ctx0" brushRef="#br0" timeOffset="3196.0255">5172 334 548 0,'-15'-4'204'0,"15"4"-156"0,10 4-16 0,-10-4 88 16,5 9-72-16,-5 13 24 16,10 4-40-16,-10 12 4 15,9 6-20-15,-18 25 0 16,-1 4-8-16,-5 13 72 16,-4-8-44-16,-20-4 112 15,15-14-88-15,-20-8 100 16,15-9-96-16,-10-13 52 15,10-8-72-15,-5-22-4 16,10-9-24-16</inkml:trace>
          <inkml:trace contextRef="#ctx0" brushRef="#br0" timeOffset="3333.6875">5182-184 780 0,'24'9'288'0,"-24"-9"-224"0,34 8-20 16</inkml:trace>
          <inkml:trace contextRef="#ctx0" brushRef="#br0" timeOffset="3976.8065">5692 218 372 0,'-5'-9'140'16,"5"9"-112"-16,0 0-4 0,0-8 224 16,0 8-140-16,0-9 88 15,0 9-112-15,0-13 12 16,0 4-56-16,-10 1 20 16,10-1-32-16,-9 18 36 15,4-1-36-15,-10 14 48 16,1 12-44-16,-11 5 28 15,11 0-32-15,-6 0 8 16,6 0-20-16,-1-9-36 16,15 0 12-16,10-12 28 15,4-1-12-15,6-8-60 16,4-5 24-16,5-13-112 0,5 5 80 0,5-13-36 16,-5 8 56-16,-10-13-20 15,1 5 36-15,-11 4 12 16,-4-4 8-16,-5 8 72 15,0 1-36-15,-5 16 104 16,0 1-80-16,0 8 36 16,9-4-52-16,11 4-24 15,4 1-8-15,20-14 36 16,4 13-24-16,1-17 16 16,9 0-20-16,-4-17 8 15,-6 13-12-15,-9-22-8 16,-5 4 0-16,-14-8 12 15,-1 4-8-15,-9-13 4 16,-10 9-4-16,0-13-40 16,0 13 16-16,-5 4-64 15,5 13 44-15</inkml:trace>
          <inkml:trace contextRef="#ctx0" brushRef="#br0" timeOffset="4607.672">6100 710 416 0,'-29'78'152'0,"29"-78"-116"0,5 60-12 0,-1-38 216 16,1-1-136-16,5-3 64 16,5-5-100-16,9-18 24 15,5-3-56-15,5-27 16 16,5 1-32-16,0-18-8 15,-5 4-8-15,10-12 4 16,-6 21-4-16,6-26-4 16,-5 26 4-16,0-30 4 15,0 17-4-15,0-12 40 16,-1 12-20-16,-4 0 76 16,-4 13-56-16,-6 5 4 15,5 3-28-15,-19 14 4 16,14 13-12-16,-24 12 28 15,15 14-24-15,-30 8 4 16,10 9-12-16,-14 9 12 16,-1-1-12-16,-9-8-20 15,10 0 4-15,-1-9 12 16,11 5 0-16,4-14-20 16,10-4 8-16,9-12-92 15,11-5 52-15,18-22-92 16,-4 14 80-16,-5-31-120 15,0 0 100-15,5-17-32 16,-5 0 68-16,-15-5 60 16,-4 9-8-16,-10 5 160 15,5 17-92-15,-6 4 92 0,1 13-100 16,-10 17 56-16,5 9-72 16,-4 17 4-16,4 9-32 0,-5 4-4 15,5 0-12-15,0 5 20 16,5-5-16-16,-5-8 4 15,9-1-8-15,-9-4-52 16,5-4 28-16,-5-4-84 16,0-5 56-16,0-4-140 15,0 0 104-15</inkml:trace>
        </inkml:traceGroup>
        <inkml:traceGroup>
          <inkml:annotationXML>
            <emma:emma xmlns:emma="http://www.w3.org/2003/04/emma" version="1.0">
              <emma:interpretation id="{0D881902-25E9-4A10-8FC2-006AB70BD898}" emma:medium="tactile" emma:mode="ink">
                <msink:context xmlns:msink="http://schemas.microsoft.com/ink/2010/main" type="inkWord" rotatedBoundingBox="10627,265 11490,257 11500,1242 10637,1251"/>
              </emma:interpretation>
            </emma:emma>
          </inkml:annotationXML>
          <inkml:trace contextRef="#ctx0" brushRef="#br0" timeOffset="4937.3616">7460 105 684 0,'10'-25'252'0,"-10"25"-192"0,39-22-20 0,-20 13 128 16,6 5-100-16,-1-5 60 15,0 9-72-15,-4 9 56 16,-1 8-64-16,-9 18 28 16,-5 8-44-16,-15 13 44 15,0 0-44-15,-19 5 12 16,5-1-28-16,-10 1 0 0,5-5-8 0,-1 0 4 16,16-9-8-1,-1 1 32-15,6-13-20 0,-1-18-144 16,10-9 64-16,14-21-220 15,6 1 160-15</inkml:trace>
          <inkml:trace contextRef="#ctx0" brushRef="#br0" timeOffset="5408.9536">7625 356 788 0,'-34'-13'292'0,"34"13"-228"0,0 0-16 0,5 0 64 16,5 9-72-16,14-9 44 16,5 4-48-16,10-4 0 15,0 0-24-15,10-4-8 16,-1 4 0-16,-4-5-180 16,-5 1 96-16,-10-5-320 15,-5 9 224-15</inkml:trace>
          <inkml:trace contextRef="#ctx0" brushRef="#br0" timeOffset="5823.2147">7723-270 580 0,'0'-9'216'0,"0"9"-168"0,0-4-12 0,0 0 144 16,0 8-104-16,0-4 68 15,0 0-84-15,4 0 64 16,1 0-72-16,-5 0 36 16,15 0-52-16,-5 0 24 15,4 4-32-15,6-4 16 16,9 9-24-16,10-9 16 16,9 0-20-16,11 0-8 15,9 0-4-15,0 0 28 16,-5 0-16-16,-15 0 4 15,1 0-12-15,-30 0-96 16,-9 0 52-16</inkml:trace>
          <inkml:trace contextRef="#ctx0" brushRef="#br0" timeOffset="5193.2251">8296-110 860 0,'-5'4'320'0,"5"-4"-248"0,-19 21-20 0,14-3 84 16,0 3-84-16,-10 18 32 16,10 0-48-16,1 13-12 15,4 4-16-15,-15 5 12 16,15-1-12-16,-19-4 4 16,4 0-4-16,-14-8 20 15,9 4-16-15,-14-5-56 16,0-4 20-16,0-8-148 15,10-1 96-15,0-25-424 16,14 4 276-16</inkml:trace>
        </inkml:traceGroup>
        <inkml:traceGroup>
          <inkml:annotationXML>
            <emma:emma xmlns:emma="http://www.w3.org/2003/04/emma" version="1.0">
              <emma:interpretation id="{15845E16-B36A-42F4-A325-78C6508D1CD0}" emma:medium="tactile" emma:mode="ink">
                <msink:context xmlns:msink="http://schemas.microsoft.com/ink/2010/main" type="inkWord" rotatedBoundingBox="1682,899 2618,890 2623,1384 1687,1393"/>
              </emma:interpretation>
              <emma:one-of disjunction-type="recognition" id="oneOf2"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&gt;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8232.3435">-1484 395 624 0,'-29'-30'228'0,"29"30"-176"0,24-13-16 16,-4 13 60-16,18 0-60 15,11 0-4-15,9 0-20 16,10-5-12-16,5 5 4 16,20 0 12-16,13 5-8 0,-8-5-4 15,-6 8 0-15,-14 1 4 0,-20 0-4 16,-14 8 104-16,-20 9-60 15,-10 4 44-15,-14 5-56 16,-9 8 0-16,-6 17-24 16,1 22-440-16,9 13 236 15,-5-26-312 1</inkml:trace>
        </inkml:traceGroup>
      </inkml:traceGroup>
    </inkml:traceGroup>
    <inkml:traceGroup>
      <inkml:annotationXML>
        <emma:emma xmlns:emma="http://www.w3.org/2003/04/emma" version="1.0">
          <emma:interpretation id="{E83A9BF0-AFEC-47FF-B215-D37C22850D33}" emma:medium="tactile" emma:mode="ink">
            <msink:context xmlns:msink="http://schemas.microsoft.com/ink/2010/main" type="paragraph" rotatedBoundingBox="2653,2036 15810,1736 15848,3398 2691,3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ABA506-1E28-49F7-95E1-D3BEBFD1D8BE}" emma:medium="tactile" emma:mode="ink">
              <msink:context xmlns:msink="http://schemas.microsoft.com/ink/2010/main" type="line" rotatedBoundingBox="2653,2036 15810,1736 15848,3398 2691,3698">
                <msink:destinationLink direction="with" ref="{BD414CE9-311E-4AEA-9F25-C1362E494461}"/>
                <msink:destinationLink direction="with" ref="{C1E1F47C-EBC2-4A25-96B0-FEA97E800E3A}"/>
                <msink:destinationLink direction="with" ref="{0E2AE50D-53B7-4FD4-9F72-444E2EB6635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F672F23-A2CD-4611-914A-D7071FD9DFB8}" emma:medium="tactile" emma:mode="ink">
                <msink:context xmlns:msink="http://schemas.microsoft.com/ink/2010/main" type="inkWord" rotatedBoundingBox="2654,2062 5884,1988 5922,3624 2691,369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263.5619">1086 1988 880 0,'5'13'328'0,"-5"-13"-256"0,34 44-16 0,-15-23 28 16,6 5-56-16,4 9-12 16,15-1-8-16,14 5 16 15,0 0-12-15,0-9 32 16,1-4-28-16,-30 0-56 16,5-9 16-16</inkml:trace>
          <inkml:trace contextRef="#ctx0" brushRef="#br0" timeOffset="9473.9341">1344 1993 956 0,'-44'8'352'0,"44"-8"-272"0,-34 31-24 16,10-10 68-1,14 1-80-15,-14 21-8 16,9 0-24-16,-9 13 8 15,4-4-12-15,-4 0 4 16,9-9-4-16,-4-8-192 16,4-9 100-16,6-13-220 15,-1-5 172-15</inkml:trace>
          <inkml:trace contextRef="#ctx0" brushRef="#br0" timeOffset="11453.5961">1927 2364 756 0,'-10'-9'280'0,"10"9"-216"0,0-8-20 0,0 4 120 15,5 4-100-15,0-5 80 16,4 1-84-16,-4-5 40 15,5 1-60-15,4 3-4 16,1-3-20-16,9-1 8 16,10 9-16-16,15-9 32 15,4 9-24-15,6 0-12 16,-1 0-8-16,-5 0 12 16,1 5-4-16,-10-5 16 15,-10 4-12-15,-10-4 4 0,5 0-4 16,-14-4 64-16,-6-1-40 0,-9-8-12 15,5 5-12-15,-5-5-328 16,5 4 176-16</inkml:trace>
          <inkml:trace contextRef="#ctx0" brushRef="#br0" timeOffset="9728.8261">2189 1889 788 0,'-29'4'292'0,"29"-4"-228"0,-29 26-16 0,14-17 80 15,5 13-80-15,-9 3 16 16,4 6-40-16,1 25 4 16,4 4-16-16,5 9-8 15,5 5 0-15,-5 4 20 16,5-9-12-16,-14-13 56 15,4-13-36-15,-9-4 36 16,4-9-36-16,0-13-64 16,6 1 20-16,9-27-364 15,5 0 208-15</inkml:trace>
          <inkml:trace contextRef="#ctx0" brushRef="#br0" timeOffset="10119.7227">2140 2092 892 0,'-43'-17'332'0,"43"17"-260"0,-10 0-20 0,10-9 44 16,10 18-64-16,14-9-4 15,10 0-16-15,19 8-64 16,6-8 28-16</inkml:trace>
          <inkml:trace contextRef="#ctx0" brushRef="#br0" timeOffset="10345.8615">2228 1690 800 0,'-49'-8'296'0,"49"8"-232"0,-5 8-16 0,5 1 88 16,10-9-84-16,19 0 16 15,10 0-44-15,19-4-12 16,1-1-8-16,4 5-384 16,0 9 208-16</inkml:trace>
          <inkml:trace contextRef="#ctx0" brushRef="#br0" timeOffset="9953.7292">2699 1885 892 0,'-10'0'332'0,"10"0"-260"0,-5 26-20 16,1-9 80-1,4 0-84-15,-5 18 32 16,10 8-44-16,-5 30 4 0,4 1-24 0,-4 16-24 16,0-3 0-16,-9-9-56 15,9-9 32-15,-5-13-64 16,0-9 56-16,-14-12-72 15,-1-5 68-15,6-17-324 16,-6 0 204-16</inkml:trace>
          <inkml:trace contextRef="#ctx0" brushRef="#br0" timeOffset="9050.6207">-231 1967 684 0,'-19'8'252'0,"14"-8"-192"0,-5 0-20 16,6-8 164 0,4 16-120-16,-5-8 72 15,0 0-92-15,0-8-16 16,5 8-32-16,10 0-12 15,4 0 0-15,20-5-4 16,10 5 0-16,29 0-20 16,9 5 12-16,6-1 20 0,-10 5-4 15,4-5-4-15,-19 5 0 0,1-1-40 16,-6 1 20-16,-19-5 24 16,4 5-4-16,-13-5 80 15,-6 1-48-15,-9-1 68 16,-1 0-64-16,-19-4 0 15,5 0-24-15,-5 5-28 16,1 7 4-16,-11 14-4 16,-5 5 4-16,-4 25-20 15,14 4 16-15,-14 9-12 16,0 5 12-16,0-14 0 16,4-8 4-16,-4-13 16 15,9-5-4-15,-9-16 52 16,14-5-32-16,-4-26-12 15,14 0-4-15,-10-30 8 16,0-1-8-16,-4-29 16 16,4 4-16-16,-29-13 4 15,10 21-4-15,-20 5-16 16,6 17 4-16,-11 5-24 16,11 12 16-16,8 5-12 15,6 8 12-15,20 1-240 16,13 8 140-16,35 4-508 15,5 5 344-15</inkml:trace>
          <inkml:trace contextRef="#ctx0" brushRef="#br0" timeOffset="252583.9157">-221 1505 60 0,'-14'4'24'0,"9"-4"-20"0,-10 0 0 0,10 4 16 0,-4 1-12 15,4-1 4-15,-5 0-4 16,0 1 20-16,5-1-16 16,-4 0 4-16,-1 1-8 15,5-5-24-15,0 4 8 16,0-4 20-16,5 0-4 15,0 0 4-15,0 0-4 16,0 0 36-16,-4 0-20 16,4 0-40-16,0 9 8 15,-5-5-8-15,0 0 8 16,5-4 44-16,0 9-24 16,0-1-8-16,5 1-8 15,-5 0 4-15,0 4 0 16,5-5-12-16,-1 5 8 15,-4 0 12-15,0 0-4 0,0 0 8 16,0 0-8-16,0 4-20 16,-4 1 8-16,4-1 12 15,-5 5 0-15,5-1 16 16,-5 1-12-16,0-1-40 16,5 5 20-16,0 4 20 15,-5 1-4-15,0-10 8 16,0 5-4-16,1 0-16 15,-1 4 4-15,0-8 20 16,-5 4-8-16,0-5-4 16,1 5 0-16,4 5-24 0,0-1 12 15,5-4 48-15,-5 8-20 16,5 1-20-16,0-5 0 16,0 9 24-16,-5-9-12 15,-4 5-12-15,9-5-4 16,-5-9-4-16,-5 14 0 15,0-9 44-15,10 0-24 16,-5 0-20-16,5 0 4 16,-4 0 28-16,-1-5-16 15,5 5 8-15,-10-4-8 16,10-5-16-16,0 0 4 16,-10 1-4-16,5-1 0 15,5-4 0-15,-9 0 0 16,9 4 16-16,0 0-4 15,9 1 24-15,-9 3-16 0,5 1-12 16,-5-1-4-16,0 1 20 16,0-1-8-16,0 1-12 15,0-5 0-15,5 1 4 16,-5 3 0-16,5-12-12 16,-5 8 8-16,10-4 12 15,-1-4-4-15,-4-1 8 16,-5-8-8-16,10 0-4 15,-10 0 4-15,10 9 4 16,-1-9-4-16,6 0-4 0,-5 0 4 16,-1 0-4-16,6 0 0 15,-5 0-12-15,-5 0 8 16,9 0 12-16,-4 9-4 16,9-9-4-16,-4 8 4 15,9-3-4-15,10-10 0 16,0 1 0-16,5 4 0 15,0 0 0-15,0 9 0 16,0-1 16-16,-5 1-8 16,-5 8-284-16</inkml:trace>
        </inkml:traceGroup>
        <inkml:traceGroup>
          <inkml:annotationXML>
            <emma:emma xmlns:emma="http://www.w3.org/2003/04/emma" version="1.0">
              <emma:interpretation id="{3F1732C5-0E0C-4D29-B8B0-0E583AFC5177}" emma:medium="tactile" emma:mode="ink">
                <msink:context xmlns:msink="http://schemas.microsoft.com/ink/2010/main" type="inkWord" rotatedBoundingBox="6503,2640 6676,2636 6685,3007 6512,301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837.2664">3316 2425 852 0,'0'21'316'0,"0"-21"-248"0,24 9-16 0,-9-9 32 16,4 4-56-16,6-4-144 16,4 0 64-16</inkml:trace>
          <inkml:trace contextRef="#ctx0" brushRef="#br0" timeOffset="10674.781">3350 2101 756 0,'0'-9'280'0,"0"9"-216"0,10 0-20 16,4 0 136-16,-4 0-108 0,10-4 16 15,-1 4-52-15,10 0-8 16,0 4-16-16</inkml:trace>
        </inkml:traceGroup>
        <inkml:traceGroup>
          <inkml:annotationXML>
            <emma:emma xmlns:emma="http://www.w3.org/2003/04/emma" version="1.0">
              <emma:interpretation id="{0A96622E-103E-4DA5-BEBC-78DDD49D1B67}" emma:medium="tactile" emma:mode="ink">
                <msink:context xmlns:msink="http://schemas.microsoft.com/ink/2010/main" type="inkWord" rotatedBoundingBox="7884,2091 9875,2046 9904,3301 7913,33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531.4414">5944 2433 520 0,'-9'-4'192'0,"9"4"-152"0,-5 4-8 0,0-4 184 16,5 0-124-16,-5 0 104 16,5 0-112-16,-5 0 16 15,10 0-60-15,0 0 12 16,10 0-32-16,14-4 8 16,10 4-16-16,9-4 0 15,6-1-4-15,-1-3-8 16,1-1 4-16,14-8 20 15,-5 4-12-15,10-5 12 16,-5 6-12-16,0-1 44 16,-10 4-28-16,-19 0 4 0,-5 9-20 15,-24 0 44-15,-10 9-28 0,-15 0-32 16,5-1 0-16,-14-3-212 16,9 3 120-16,1-12-324 15,4 4 236-15</inkml:trace>
          <inkml:trace contextRef="#ctx0" brushRef="#br0" timeOffset="14951.696">6353 1997 436 0,'-5'-4'160'0,"5"4"-124"0,0 0-8 16,0 0 192-1,0 0-124-15,0 4 112 16,5 0-120-16,-10 1 68 16,5 3-92-16,-5 14 20 0,5 8-48 15,-5 22 12-15,0 13-28 0,-5 8 0 16,6 5-12-16,-6-5 4 16,10 1-8-16,-10-18 16 15,5 0-12-15,-4-9 4 16,4-8-4-16,-5-4 28 15,10-9-20-15,0-13-100 16,5-5 40-16</inkml:trace>
          <inkml:trace contextRef="#ctx0" brushRef="#br0" timeOffset="13600.6685">4788 1937 704 0,'-19'-13'264'0,"14"17"-208"0,15-8-12 16,-10-1 132 0,0 10-104-16,9-5 60 15,6 4-76-15,24-4-24 16,4 0-20-16,35-4 8 16,10-1-12-16,19 1-4 15,-15 8 0-15,-10-4 12 16,-18 5-8-16,-6-5-4 15,-24 8 0-15,-10 1-40 16,-14 0 20-16,-10-9-128 0,-10 4 84 0,-14-4-120 16,0 0 104-16,-10 0-76 15,9 0 88-15,-9 0 16 16,10 0 28-16,-10 0 24 16,19 0 0-16,-9 0 76 15,5 8-44-15,4 1 92 16,1 8-72-16,-6 14 36 15,10 7-56-15,-4 32 0 16,4 3-24-16,-4 13 12 16,14-4-16-16,-10-8 4 15,0-5-4-15,-4-17 48 16,14-9-32-16,-25-9 88 16,16-3-64-16,-25-5 32 15,9-5-48-15,-9-8 60 16,5-4-52-16,-5-13 8 15,5 4-28-15,-5-22 4 16,10 5-12-16,-15-22-60 16,10 4 24-16,-10-34-296 15,14 0 176-15</inkml:trace>
          <inkml:trace contextRef="#ctx0" brushRef="#br0" timeOffset="13842.2604">4885 1639 728 0,'25'-44'268'0,"-25"44"-208"0,24-30-16 0,-14 17 140 16,4 9-108-16,-4-5 104 16,0 5-104-16,-6 4 56 15,1 9-76-15,0-1 48 16,-5 9-60-16,15-4 4 15,4 0-28-15,6-4 32 16,18 4-28-16,6-13-92 16,9 0 36-16</inkml:trace>
        </inkml:traceGroup>
        <inkml:traceGroup>
          <inkml:annotationXML>
            <emma:emma xmlns:emma="http://www.w3.org/2003/04/emma" version="1.0">
              <emma:interpretation id="{AF4B459C-7A0E-458C-99D0-86ECB116F01A}" emma:medium="tactile" emma:mode="ink">
                <msink:context xmlns:msink="http://schemas.microsoft.com/ink/2010/main" type="inkWord" rotatedBoundingBox="10380,2307 12678,2254 12702,3303 10404,335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7939.648">8262 2010 572 0,'-5'-13'208'0,"5"13"-160"0,-19-4-12 0,9-1 48 16,0 5-52-16,-14 9 76 15,0 4-60-15,-25 13 36 16,15 8-48-16,-10 18 60 16,15 0-56-16,0 4 8 15,14 0-28-15,1-12-20 16,14-6-4-16,10-12 48 15,9-4-24-15,10-13-20 16,10-5 0-16,5-17-96 16,-1 4 48-16,-4-12-20 15,0-1 40-15,-15-4 16 16,1 5 8-16,-11 3 20 16,-4 10-8-16,-5 12 92 15,5 9-52-15,-1 9 12 16,6 8-36-16,4-4 12 15,11 0-20-15,4-9 20 16,4 0-24-16,6-17 32 16,0-4-28-16,-5-22-24 15,0 4 4-15,-15-12 28 16,-5 4-16-16,-14-9 8 16,-5 0-8-16,-14 0 20 15,4 0-16-15,-10 0 12 16,11 9-12-16,-1 0-32 0,5 12 8 15,10 1-224-15,5 9 128 0</inkml:trace>
          <inkml:trace contextRef="#ctx0" brushRef="#br0" timeOffset="18377.9936">9078 2187 964 0,'0'-9'360'0,"0"9"-280"0,34 0-24 0,-10 0 40 16,1 0-64-16,18 0 16 15,-4 0-32-15,29-8-16 16,-5 8-4-16</inkml:trace>
          <inkml:trace contextRef="#ctx0" brushRef="#br0" timeOffset="18239.6731">9467 1893 676 0,'14'-21'248'0,"-14"21"-192"0,5 0-16 0,-10-5 156 15,1 5-116-15,-11-4 80 16,0 8-92-16,-14 1 8 16,0 12-44-16,-15-4 24 15,10 4-32-15,-9 22-4 16,4 0-12-16,5 17 12 15,9 5-12-15,16 12 16 16,9-12-16-16,19-1 16 16,5-13-16-16,6-16-188 15,-1-5 96-15,0-13-380 16,-5-5 260-16</inkml:trace>
          <inkml:trace contextRef="#ctx0" brushRef="#br0" timeOffset="17204.2048">7378 2053 496 0,'0'-17'184'0,"5"17"-140"0,-1-4-16 16,-4-1 144 0,0 10-100-16,0-1 88 15,5 5-96-15,-5 25 64 16,0 14-72-16,-5 38 4 16,5 0-36-16,-4 5 48 15,4-9-40-15,-20-4 56 0,6-9-52 0,-11-13 64 16,6 0-60-16,-10-26 64 15,9 5-64 1,-9-26-96-16,10-9 28 0</inkml:trace>
          <inkml:trace contextRef="#ctx0" brushRef="#br0" timeOffset="17341.0693">7431 1777 860 0,'29'-26'320'0,"-29"26"-248"0,54 4-20 0,-35-4 24 16,5 0-52-16</inkml:trace>
        </inkml:traceGroup>
        <inkml:traceGroup>
          <inkml:annotationXML>
            <emma:emma xmlns:emma="http://www.w3.org/2003/04/emma" version="1.0">
              <emma:interpretation id="{C26880F4-7193-4167-BA2F-29267DEE1A4F}" emma:medium="tactile" emma:mode="ink">
                <msink:context xmlns:msink="http://schemas.microsoft.com/ink/2010/main" type="inkWord" rotatedBoundingBox="13089,1798 15810,1736 15845,3253 13123,331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4460.8096">11376 1215 28 0,'29'0'12'0,"-4"5"-8"0,4-5-4 0,-15 4 12 15,11-4-8-15,-6 0 60 0,5 0-36 16,1 0 8-16,-11-4-24 15,10 4 56-15,-14-5-40 16,5 5-12-16,-15 0-8 16,9 0-8-16,-9 0 0 15,0 0 0-15,0 5 0 16,0 8 16-16,-9 0-8 16,9 0-40-16,-15 4 20 15,5 0 44-15,6 5-12 16,-6 4-8-16,0 4-8 15,0 9 4-15,6 8-4 16,-6 9-4-16,0 5 4 16,5 8-16-16,-4 0 8 15,-1-9 4-15,10-3 0 0,-10-1 16 16,5-4-8-16,0 4-20 16,1 4 4-16,-6 9 12 15,5 5 0-15,-5 8 16 16,-4-9-12-16,4-4-12 15,0-8 0-15,1-5-16 16,-1-13 12-16,-5-13 48 16,1 0-20-16,-1 1 16 15,-4-14-20-15,-6 0 52 16,1-8-36-16,-10-5 12 16,0 5-28-16,-5 0 0 0,5-9-8 15,0 0 4-15,0 0-8 16,0 0 8-16,10 0-8 15,-10 0-4-15,5 0 4 16,9 0-208-16,6-9 112 16,-6 9-140-16</inkml:trace>
          <inkml:trace contextRef="#ctx0" brushRef="#br0" timeOffset="19098.7036">10001 2157 924 0,'-48'-13'340'0,"48"13"-260"0,-30 0-28 16,21 0 140-1,9 4-116-15,0 0-28 16,9 5-32-16,21-9 36 15,4 9-28-15,9-18 8 16,6 5-20-16,14-1-156 0,0-3 76 0,-4-5-264 16,-11 9 188-16</inkml:trace>
          <inkml:trace contextRef="#ctx0" brushRef="#br0" timeOffset="18900.9316">10769 1794 756 0,'0'-17'280'0,"0"17"-216"0,-29 4-20 0,9-8 92 16,11-1-84-16,-35-3 68 15,10 4-68-15,-39-9-20 16,15 4-20-16,-20-4-20 16,20 4 4-16,-1 1-32 15,20 3 20-15,-4-3-12 16,14 8 16-16,-1 0 0 16,11 4 4-16,-5 5 0 15,9 4 0-15,1 4 16 16,4 9-4-16,-5 8 24 15,6 1-16-15,-6 8 12 16,5 0-12-16,1 13-8 0,4-4 0 16,-5 13 12-16,5-5-8 15,-5 5 16-15,5-17-16 16,-9 4 32-16,9-18-24 0,-10-4 20 16,11-8-20-16,-6-5 0 15,0-8-8-15,10 8-60 16,0-4 28-16,15 4 48 15,4 1-16-15,5-10 40 16,11-3-32-16,3 3 12 16,-4 1-16-16,15-5-16 15,4 1 0-15,-14-5-112 16,10 0 64-16,-20-9-192 16,-5 9 140-16,-19-9-448 15,-5 1 308-15</inkml:trace>
          <inkml:trace contextRef="#ctx0" brushRef="#br0" timeOffset="19488.5676">10171 1306 716 0,'-19'-13'264'0,"19"13"-204"0,10-4-16 0,-10-1 108 16,9 10-92-16,16-10 80 16,-1 5-80-16,15-4-4 15,14 4-36-15,20 0 32 16,5 9-28-16,-5-5-4 15,-5 5-12-15,-10-1 12 16,-9 1-12-16,-15-5 4 16,-5 1-4-16,-20 3-104 0,1 1 52 0,-20 0-456 15,6-1 276-15</inkml:trace>
          <inkml:trace contextRef="#ctx0" brushRef="#br0" timeOffset="256126.8558">11779 2455 104 0,'5'-5'36'0,"5"1"-28"0,5-4 0 16,-6 3 84-16,1-3-52 16,0-1 36-16,4-4-44 15,1 0-8-15,4 0-16 16,1-4 4-16,9 0-8 0,0-5-20 16,5 0 8-16,0-4 20 15,5-8-4-15,-10 4-4 16,0-5 0-16,0 1-4 15,-4-1 0-15,-1 0 0 16,0 5 0-16,-4 0-12 16,-6 0 8-16,1 4-4 15,-1 4 0-15,1 1 8 16,0-5 0-16,-6 13 0 16,-4-4 0-16,0-1 0 15,0 10 0-15,0-1-12 0,0 0 8 16,-1-4 12-16,1 13-4 15,-5 0-28-15,0-4 12 16,0 4-4-16,0 4 8 16,0 9 24-16,0 0-8 15,-5 0-20-15,1 9 4 16,-1-1 48-16,-5 1-20 16,0 0 16-16,5 4-20 15,-4-5 20-15,-1 9-24 16,5-12 4-16,0 12-8 15,0-9 4-15,5-3-8 16,0-1-12-16,-4-4 4 16,4 0 12-16,4-4-4 15,1-5 16-15,-5-4-12 16,10 0 16-16,0 0-16 0,-1 0 4 16,11-4-4-16,-10-5 12 15,-1-4-12-15,6-4-4 16,-1-1 0-16,1 1 4 15,4 0-4-15,1 0-4 16,-1-1 4-16,-4 1-32 16,-1 4 16-16,1 0-4 15,-5-4 8-15,-1 4-12 16,1 0 12-16,0 4 4 16,0 1 4-16,-1-1-12 15,1 0 8-15,5 1 12 16,-1 3-4-16,-4 1-12 0,-5 0 4 15,0-1-4-15,-5 5 0 16,0 0 16-16,0 0-4 16,0 0-20-16,-5 5 8 15,-5 3 12-15,0-3 0 16,1 8-4-16,-1-5 4 16,0 1 40-16,0 4-24 15,6 0 0-15,-1 0-12 16,0 4 20-16,5 0-16 15,0 1 12-15,0-1-12 16,5 0 0-16,0 0-4 16,-1-4-8-16,1 0 4 15,0-4 12-15,0 0-8 16,-5-9 40-16,10 4-24 16,-10-4-216-16</inkml:trace>
        </inkml:traceGroup>
      </inkml:traceGroup>
    </inkml:traceGroup>
    <inkml:traceGroup>
      <inkml:annotationXML>
        <emma:emma xmlns:emma="http://www.w3.org/2003/04/emma" version="1.0">
          <emma:interpretation id="{5F5C10FB-FC73-45CD-A5F1-9DF741973C8A}" emma:medium="tactile" emma:mode="ink">
            <msink:context xmlns:msink="http://schemas.microsoft.com/ink/2010/main" type="paragraph" rotatedBoundingBox="2100,4125 15854,3331 15967,5289 2213,6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51963-688C-49C5-BA9A-F6DC5C562D5E}" emma:medium="tactile" emma:mode="ink">
              <msink:context xmlns:msink="http://schemas.microsoft.com/ink/2010/main" type="inkBullet" rotatedBoundingBox="2161,5187 2699,5156 2722,5552 2184,5583"/>
            </emma:interpretation>
            <emma:one-of disjunction-type="recognition" id="oneOf8">
              <emma:interpretation id="interp12" emma:lang="" emma:confidence="0">
                <emma:literal>↳</emma:literal>
              </emma:interpretation>
            </emma:one-of>
          </emma:emma>
        </inkml:annotationXML>
        <inkml:trace contextRef="#ctx0" brushRef="#br0" timeOffset="57019.0088">-1032 4675 288 0,'0'-9'108'0,"0"9"-84"0,0 4-4 15,0-4 224 1,0 0-136-16,0 0 20 0,10 0-80 0,9-4 40 15,5 4-52 1,20-9 28-16,5 1-36 0,14-5-16 16,0 4-8-16,5 0 4 15,-10 9-4-15,-14 0-4 16,-5 0 4-16,-15 9 56 16,-4 4-32-16,-11-4 84 15,-4 8-60-15,-10 4 16 16,0-3-36-16,-9 3-20 15,9-3-8-15,-5 12-16 16,10-4 8-16,-9-5 12 16,4 10-4-16,-5-5 8 15,10 4-8-15,-10 0 16 16,5-4-12-16,-9-9 48 16,4-4-28-16,-9 0 48 15,4-9-44-15,-9-12 12 16,9 3-28-16,-14-12 0 15,0 0-8-15,-5-9 28 16,5 9-20-16,-10-9 32 16,10 9-32-16,-5-9 12 15,9 4-16-15,-4 5-16 16,10 8 0-16,-1-4-68 16,6 5 40-16,4 3-276 15,5 5 168-15</inkml:trace>
      </inkml:traceGroup>
      <inkml:traceGroup>
        <inkml:annotationXML>
          <emma:emma xmlns:emma="http://www.w3.org/2003/04/emma" version="1.0">
            <emma:interpretation id="{3439A50B-D363-4376-90B1-9096CA950448}" emma:medium="tactile" emma:mode="ink">
              <msink:context xmlns:msink="http://schemas.microsoft.com/ink/2010/main" type="line" rotatedBoundingBox="3318,4054 15854,3331 15967,5289 3431,6013">
                <msink:destinationLink direction="with" ref="{BD414CE9-311E-4AEA-9F25-C1362E494461}"/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27DA4A-A8B2-4963-8CA0-E6FE0225701B}" emma:medium="tactile" emma:mode="ink">
                <msink:context xmlns:msink="http://schemas.microsoft.com/ink/2010/main" type="inkWord" rotatedBoundingBox="3318,4054 8303,3767 8416,5725 3431,601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995.7292">1188 4744 736 0,'0'0'272'0,"0"0"-208"0,15 0-20 0,-1-13 72 15,6 4-72-15,33-26 0 16,5 5-28-16,30-39-20 16,-6 13 0-16,1-22-4 15,-5 9 0-15,-5-4-12 16,-10 12 12-16,-10-16 12 16,-9 16 0-16,-15-8 24 15,-9 13-16-15,-11-5 112 16,1 23-72-16,-15-1 60 15,5 17-68-15,-5 9-48 16,10 9 0-16,-5 12-12 16,5 14 8-16,0 13 0 15,0 3 0-15,-5 10 16 16,5-1-4-16,-10-3-12 16,5-5 4-16,-5-5 20 15,0 1-8-15,-5-9 16 16,10-5-16-16,5-12-20 15,5-5 4-15,9-17-56 16,6 0 32-16,9-17-36 0,0 0 36 16,0-22 0-16,-5 4 20 15,-5-8-8-15,-5 4 8 0,-4 5 168 16,-5 17-88-16,-10 8-24 16,5 18-28-16,-10 21 44 15,5 9-32-15,-5 13 24 16,5 4-32-16,0 5 8 15,10-10-16-15,-1-7 20 16,1-1-20-16,0-4 24 16,4-5-24-16,-4-3-100 15,0-5 44-15,4-9-236 16,1-4 156-16</inkml:trace>
          <inkml:trace contextRef="#ctx0" brushRef="#br0" timeOffset="25193.8114">2616 3638 800 0,'0'-9'296'0,"0"9"-232"0,-9 9-16 15,4 4 124 1,10 13-104-16,-5 13 16 16,0 17-48-16,-5 4-8 15,5 5-16-15,0 4 20 16,5-8-20-16,-5-5 4 15,0-9-8-15,0-8-104 16,5 0 52-16</inkml:trace>
          <inkml:trace contextRef="#ctx0" brushRef="#br0" timeOffset="23928.8168">289 3543 488 0,'-14'-13'180'0,"14"13"-140"0,0-9-12 0,0 5 188 16,0 4-124-16,0-4 104 15,0 0-112-15,0-5 76 16,0 9-92-16,0-4 36 16,0 8-60-16,5-4-32 15,-1 4-12-15,1 1 16 16,10-1-8-16,4-4 4 16,10 4-4-16,35-8 20 15,-6 4-16-15,39-13-48 16,-5 13 20-16,1-4-32 15,4 8 28-15,-29 0-24 16,-10 5 24-16,-9-5 20 16,-15-4 0-16,-10 9 36 15,0-1-20-15,-24-3 32 16,5 3-32-16,-10-3-12 16,5-1-8-16,-9-4 12 15,-6 17-4-15,5 5-48 16,-4 8 28-16,-11 22 4 15,16 8 8-15,-16 18 12 0,1-4-4 16,-15 3-12-16,5-3 4 0,-24 3 4 16,14-7 0-16,-14 7 24 15,19-12-12-15,-9-13 32 16,14-9-28-16,0-30 64 16,19-4-44-16,-4-27-16 15,4-12-12-15,0-17 8 16,6 8-8-16,-16-26-48 15,6 13 24-15,-10-13 12 16,9 5 4-16,-14-5 28 16,15 0-16-16,-20 5 4 15,24 12-8-15,-4 1 4 16,-5 12-8-16,19 5-48 16,0 9 28-16,10-1-8 15,9 9 16-15,6 0-248 16,-1 4 140-16,6 1-396 15,4 8 292-15</inkml:trace>
          <inkml:trace contextRef="#ctx0" brushRef="#br0" timeOffset="24110.8612">1183 4053 1112 0,'5'26'412'0,"-5"-26"-320"0,10 0-28 0,-5-5 36 16,0 14-68-16,-1-9 16 16,1 0-32-16,0 0-396 15,5 4 208-15</inkml:trace>
          <inkml:trace contextRef="#ctx0" brushRef="#br0" timeOffset="25553.9301">2655 4061 756 0,'-14'-26'280'0,"14"26"-216"0,5 0-20 16,-5 0 120-1,4 0-100-15,6-8 36 16,10 8-60-16,9-5 4 15,0 10-28-15</inkml:trace>
          <inkml:trace contextRef="#ctx0" brushRef="#br0" timeOffset="25779.6934">2660 3405 976 0,'-10'-13'360'0,"10"13"-280"0,10-4-20 0,5-1-8 15,-6 10-40-15,25-5-4 16,5 0-4-16,29 0-32 16,5 0 16-16,0 4-364 15,10 5 204-15</inkml:trace>
          <inkml:trace contextRef="#ctx0" brushRef="#br0" timeOffset="25434.8248">3209 3500 976 0,'-5'9'360'0,"5"-9"-280"0,-19 38-20 0,14-7 28 16,0 7-60-16,-9 27 32 15,9 4-32-15,-5 9 0 16,10-9-16-16,-5-4-16 16,5-5 0-16,-5-12-48 15,0-9 24-15,1-9-124 16,-6-4 80-16,-14-9-300 15,-1-4 208-15</inkml:trace>
          <inkml:trace contextRef="#ctx0" brushRef="#br0" timeOffset="38192.0128">2616 4139 384 0,'5'0'140'0,"0"-9"-108"0,-10 9-8 0,0-8 196 16,10 16-124-16,-5-8 60 16,0 0-92-16,0 0 76 15,0 0-80-15,0 0 32 16,10 0-52-16,-5 0 28 15,5 0-36-15,-1 0 24 16,11 0-28-16,-6-8-28 16,6 8 0-16,9-9-8 15,0 5 0-15,5-5 16 16,0 9-4-16,-5-4 16 16,5 4-12-16,-19-4 4 15,4 8-4-15,-9-4 48 16,0 4-32-16,-10-4 44 15,0 0-40-15,0 0-104 16,0 0 44-16</inkml:trace>
          <inkml:trace contextRef="#ctx0" brushRef="#br0" timeOffset="39425.2383">333 4649 572 0,'-15'0'208'0,"15"0"-160"0,-9 0-12 0,-1 8 100 16,5 1-80-16,-5 4 84 15,1-5-80-15,-16 18 20 16,16-4-44-16,-6 8 12 16,1 5-28-16,4 4 16 15,10 8-20-15,10 14 20 16,-6-5-24-16,16 4-4 15,9-4-4-15,0-17 12 16,-5 9-8-16,35-22 16 16,-11-9-16-16,35-21-20 15,4-5 4-15,25-26-76 16,-5 5 48-16,19-22-40 16,-14 13 44-16,24-8 0 15,-14 8 20-15,9 9-20 16,-24 4 20-16,-15 4 12 15,-9 5 4-15,-11 4-12 16,-13 5 4-16,14-1 4 16,-10 9 0-16,5 0 8 15,-5 9-4-15,10 12-4 16,-15-4 4-16,-9 22 28 16,-1-9-16-16,-14 18-24 0,0-1 4 15,-24 10 8-15,-5-10 0 16,-15 1 8-16,5-10-8 0,-4-7-4 15,-1-10 4-15,-5-12-4 16,10 0 0-16,1-18-12 16,8-13 8-16,-4-17-24 15,15-8 16-15,14-9-32 16,0 0 28-16,-4 4-12 16,13 4 16-16,-4 10 8 15,-9 3 4-15,9 5-36 16,5 12 20-16,4 1 40 15,1 9-12-15,29-5 16 16,-10 4-16-16,20 13 20 16,-1 1-20-16,20-5 12 15,-9 8-12-15,23-8 0 16,1 5-4-16,14-1-16 16,-14 5 4-16,-11-9-32 15,-13 4 20-15,-6-8-20 16,-14 4 20-16,5-13 16 15,-10 8 4-15,10-8 40 16,-6 5-20-16,11-14 32 16,-5 9-32-16,-5-13-4 15,0 5-12-15,-15-10 28 16,-5 5-20-16,-19-4 20 16,-5 9-20-16,-19-14 8 15,-10 9-12-15,-14-8 12 0,4 3-16 16,-10-7-240-16,6 12 124 15</inkml:trace>
          <inkml:trace contextRef="#ctx0" brushRef="#br0" timeOffset="26181.2899">3700 3984 984 0,'-24'8'368'0,"24"-8"-288"0,4 17-20 0,6-12 20 15,10-1-56-15,18 0 44 16,6 1-40-16,14-10-24 15,6 1-4-15</inkml:trace>
          <inkml:trace contextRef="#ctx0" brushRef="#br0" timeOffset="25989.3534">3729 3720 872 0,'24'-9'324'0,"-24"9"-252"0,83-8-20 16,-49 4-20-1,0 8-28-15,5 0-36 16,-5 5 16-16</inkml:trace>
          <inkml:trace contextRef="#ctx0" brushRef="#br0" timeOffset="26511.3586">4900 3755 756 0,'-15'-31'280'0,"15"31"-216"0,-9-13-20 16,-1 13 164 0,10 5-124-16,-24 12 96 15,4 5-100-15,-4 12-56 0,9 5-16 16,6 4-36-16,4-4 16 0,19-4 48 16,1 4-16-16,19-22-44 15,14 0 12-15,11-17-104 16,9-4 64-16,-10-13-4 15,-9-5 36-15,-35-8 20 16,6 4 4-16,-40-22 76 16,-4 18-44-16,-15-17 12 15,5 16-28-15,0 5-20 16,19 5-4-16,15 12-280 16,10 9 156-16</inkml:trace>
        </inkml:traceGroup>
        <inkml:traceGroup>
          <inkml:annotationXML>
            <emma:emma xmlns:emma="http://www.w3.org/2003/04/emma" version="1.0">
              <emma:interpretation id="{A9863180-0CE7-4799-B2A6-EA7B9F7DFC3B}" emma:medium="tactile" emma:mode="ink">
                <msink:context xmlns:msink="http://schemas.microsoft.com/ink/2010/main" type="inkWord" rotatedBoundingBox="8875,4743 8980,4737 9002,5123 8898,512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6830.1993">5731 4191 756 0,'0'13'280'0,"0"-13"-216"0,24 26-20 0,-14-9 164 15,4 5-124-15,-9 16 72 16,5 6-92-16,-20 12 16 15,0 0-44-15,-28 4-268 16,4-3 124-16</inkml:trace>
        </inkml:traceGroup>
        <inkml:traceGroup>
          <inkml:annotationXML>
            <emma:emma xmlns:emma="http://www.w3.org/2003/04/emma" version="1.0">
              <emma:interpretation id="{59AC56AD-FBB8-494A-A6F9-54006D6A2934}" emma:medium="tactile" emma:mode="ink">
                <msink:context xmlns:msink="http://schemas.microsoft.com/ink/2010/main" type="inkWord" rotatedBoundingBox="10913,4108 11947,4048 11987,4747 10953,4807">
                  <msink:destinationLink direction="with" ref="{25CC7B20-BB14-4371-9E0C-3C9CE600FECF}"/>
                  <msink:destinationLink direction="with" ref="{11A555DE-32A2-4B9A-8F21-B8386967EA9C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178.5568">7752 3647 528 0,'-15'-22'196'0,"20"13"-152"0,-15 1-12 0,5-5 176 16,10 9-120-16,-5-5 104 15,0 5-108-15,0-5 52 16,0 9-80-16,5-9-20 16,5 9-24-16,9 0 0 15,11 0-8-15,28-8-12 16,5 3 4-16,29 5 12 15,1-4-4-15,-1 4-12 16,-10 9 4-16,-9-1 4 16,-19 1 0-16,-6-9 16 15,-14 4-8-15,-19 1 104 16,9 3-64-16,-19-3 8 16,-5 3-36-16,-5 5-12 15,0 0-4-15,-14 9-4 0,4 8 0 0,-9 17-20 16,5 1 12-16,-20 12 4 15,5 1 4-15,0 4-20 16,0-14 12-16,-5 1 4 16,15-9 4-16,-10-4-12 15,9-4 8-15,6-9 64 16,-1-5-32-16,-9-12 8 16,15-5-24-16,-11-12-16 15,6-1 0-15,-10-13-4 16,9 1 0-16,-14-18-12 15,20 13 12-15,-20-39-4 16,19 14 4-16,-19-27 16 16,15 17-4-16,-10-12-4 15,9 17 4-15,-9 0 20 16,10 17-12-16,-1 4-12 16,10 18-4-16,1 4-76 15,9 4 44-15,5 9-64 16,9 9 56-16,6 4-296 15,4 4 188-15</inkml:trace>
          <inkml:trace contextRef="#ctx0" brushRef="#br0" timeOffset="28362.0551">8723 4087 944 0,'-14'22'352'0,"14"-22"-276"0,14 4-20 0,-14 0 24 16,10 1-56-16,0-5 32 16,4 4-28-16,1-8-352 15,0 4 176-15</inkml:trace>
        </inkml:traceGroup>
        <inkml:traceGroup>
          <inkml:annotationXML>
            <emma:emma xmlns:emma="http://www.w3.org/2003/04/emma" version="1.0">
              <emma:interpretation id="{D9F32AC3-F76B-4CFE-BCD9-BC70A34E1B29}" emma:medium="tactile" emma:mode="ink">
                <msink:context xmlns:msink="http://schemas.microsoft.com/ink/2010/main" type="inkWord" rotatedBoundingBox="12427,3770 15868,3571 15953,5043 12512,5242">
                  <msink:destinationLink direction="with" ref="{25CC7B20-BB14-4371-9E0C-3C9CE600FECF}"/>
                  <msink:destinationLink direction="with" ref="{11A555DE-32A2-4B9A-8F21-B8386967EA9C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9514.9643">10759 3534 676 0,'-10'-21'248'0,"10"21"-192"0,15-13-16 0,-15 4 136 16,5 9-104-16,-10-8 32 15,0 3-60-15,-9-3-8 16,4 3-24-16,-24-3-32 16,0 3 8-16,-24-3-12 15,4 8 12-15,-9-9 16 16,14 9 0-16,1-4 8 16,14 8-8-16,5-4 32 15,9 0-20-15,1 0-40 16,14 9 12-16,0-5 12 15,5 9 0-15,-10 9 20 16,5 8-12-16,-14 39 4 16,4-4-4-16,-9 21-16 15,5-8 4-15,-6-5 20 16,16-4-8-16,-6-17 32 16,5-9-24-16,1-12 4 15,4-6-12-15,-5-12 36 16,10 5-20-16,10-10-12 0,0 1-8 15,4-5-16-15,10 1 8 0,15-10-16 16,0 14 12-16,10-9 20 16,-10 13-4-16,9-9-56 15,-4 5 24-15,-15-5-148 16,0 0 96-16,-14-8-180 16,-1 4 148-16</inkml:trace>
          <inkml:trace contextRef="#ctx0" brushRef="#br0" timeOffset="29698.0306">10147 3984 924 0,'-10'4'340'0,"10"-4"-260"0,20-4-28 0,-6-1 88 15,6 10-88-15,23-14-4 16,11 5-28-16,14-5-140 15,-5 0 68-15,0-4-712 16,-5-4 420-16</inkml:trace>
          <inkml:trace contextRef="#ctx0" brushRef="#br0" timeOffset="29925.8084">10404 3159 872 0,'-24'-5'324'0,"24"5"-252"0,10 0-20 0,0 0 40 16,9 0-60-16,20 0 24 16,5 0-36-16,9-4 16 15,1 4-20-15,4 0-388 16,-5 4 204-16</inkml:trace>
          <inkml:trace contextRef="#ctx0" brushRef="#br0" timeOffset="30314.5593">10963 3992 944 0,'-29'5'352'0,"29"-5"-276"0,39 12-20 0,0-12 32 15,-5 5-60-15,34-5-28 16,0 0-4-16,19 0-668 15,1 0 364-15</inkml:trace>
          <inkml:trace contextRef="#ctx0" brushRef="#br0" timeOffset="30148.2552">11221 3526 800 0,'5'-13'296'0,"-5"13"-232"0,53 4-16 15,-24-4 44 1,5 4-60-16,5-4-4 16,0 5-16-16,5 3-608 15,-10 5 324-15</inkml:trace>
          <inkml:trace contextRef="#ctx0" brushRef="#br0" timeOffset="30702.5804">12217 3699 808 0,'-10'-9'300'0,"10"9"-232"0,29 30-20 0,-14-13 20 16,-1 5-48-16,11 4 24 16,-1 0-24-16,29-5 16 15,6-3-20-15,13-10 20 16,1-3-24-16,-14-14-32 16,-11 0 12-16,-24-17 0 15,-9 1 8-15,-39-23-20 16,-10 5 12-16,-25-9 48 15,6 9-20-15,-10 0 104 16,14 8-68-16,-4 9 56 16,19 9-68-16,0 13-48 0,14 12 0 15,-4 40 16-15,5 12-8 0,-1 35 20 16,6 5-16-16,-11 8 32 16,16-5-24-16,-30 9 4 15,24-8-12-15,-29 0 100 16,15-14-60-16,-29-29-108 15,24-22 32-15,-24-13-480 16,19-22 280-16</inkml:trace>
          <inkml:trace contextRef="#ctx0" brushRef="#br0" timeOffset="29036.8566">9302 4014 800 0,'-10'0'296'0,"10"0"-232"0,-10 8-16 16,5-16 176 0,10 8-132-16,-5 0 16 15,0 0-64-15,5-9-32 16,5 18-4-16,4-9 16 16,6 0-12-16,14 0-84 15,9 0 40-15,35-9-476 16,-10 5 284-16</inkml:trace>
          <inkml:trace contextRef="#ctx0" brushRef="#br0" timeOffset="28779.7976">9826 3781 728 0,'-5'-18'268'0,"5"18"-208"0,-29-21-16 16,5 12 44 0,9-4-56-16,-23-4 40 15,-1 8-40-15,-10-4 24 16,10 9-28-16,-4 4 36 16,9 4-36-16,-5 14 4 15,5 3-20-15,0 14 28 16,9 4-24-16,-4 8 12 0,10 5-16 0,-1-5 0 15,15 1-4-15,5-9-8 16,5-5 4-16,5-8 20 16,9-4-12-16,11-9-4 15,4-5-4-15,4-3-112 16,1-5 60-16,-5 4-156 16,-4 0 116-16,-11-4-216 15,-4 5 172-15</inkml:trace>
        </inkml:traceGroup>
      </inkml:traceGroup>
    </inkml:traceGroup>
    <inkml:traceGroup>
      <inkml:annotationXML>
        <emma:emma xmlns:emma="http://www.w3.org/2003/04/emma" version="1.0">
          <emma:interpretation id="{CB88FA99-148D-4E73-A9C4-66E9F3D64B31}" emma:medium="tactile" emma:mode="ink">
            <msink:context xmlns:msink="http://schemas.microsoft.com/ink/2010/main" type="paragraph" rotatedBoundingBox="1936,5338 10217,5313 10224,7535 1943,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3C5531-CEE3-445B-A91A-4ECA006926BA}" emma:medium="tactile" emma:mode="ink">
              <msink:context xmlns:msink="http://schemas.microsoft.com/ink/2010/main" type="line" rotatedBoundingBox="1936,5338 10217,5313 10224,7535 1943,7561">
                <msink:destinationLink direction="with" ref="{BD414CE9-311E-4AEA-9F25-C1362E494461}"/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F1E990-09F6-461D-9A38-748D70C7AA52}" emma:medium="tactile" emma:mode="ink">
                <msink:context xmlns:msink="http://schemas.microsoft.com/ink/2010/main" type="inkWord" rotatedBoundingBox="1936,5338 2775,5336 2781,7232 1942,7235"/>
              </emma:interpretation>
              <emma:one-of disjunction-type="recognition" id="oneOf13"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f</emma:literal>
                </emma:interpretation>
                <emma:interpretation id="interp19" emma:lang="" emma:confidence="0">
                  <emma:literal>(</emma:literal>
                </emma:interpretation>
                <emma:interpretation id="interp20" emma:lang="" emma:confidence="0">
                  <emma:literal>C</emma:literal>
                </emma:interpretation>
                <emma:interpretation id="interp21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56493.1735">-415 6678 184 0,'-10'0'68'0,"15"5"-52"0,-5-5-4 0,-5-5 160 15,0 5-96-15,-9-4 128 16,9 4-116-16,-10 0-8 16,6 0-52-16,-16-9 44 15,6 5-40-15,-10-5-24 16,4 9-8-16,-18-8 16 16,9 3-8-16,-25-3 40 15,16 4-24-15,-11-9 12 16,15 4-20-16,-9-8 28 15,9 8-28-15,0-17 4 16,5 9-12-16,5-13 12 16,5 4-12-16,-6-9 4 15,11 5-4-15,-1-9-16 16,1 9 4-16,4-18 4 16,6 9 0-16,-6-25 0 15,5 3 0-15,-4-17 8 0,4 9-4 16,-9-13 8-16,9 18-8 15,0-6 16-15,10 19-12 0,0-18-12 16,5 21 0-16,0-17 12 16,10 9-4-16,-1-17-20 15,1 4 8-15,4-1 12 16,5 10 0-16,6-9 16 16,4 17-12-16,9-8 16 15,6 12-16-15,4 1-4 16,1 12 0-16,-6 5 4 15,-4 4-4-15,-15 4-12 16,-4 9 4-16,-11 5 56 16,1 3-28-16,-15 1-100 15,5 4 44-15,-5-4-224 16,0 4 144-16</inkml:trace>
        </inkml:traceGroup>
        <inkml:traceGroup>
          <inkml:annotationXML>
            <emma:emma xmlns:emma="http://www.w3.org/2003/04/emma" version="1.0">
              <emma:interpretation id="{F94D02DA-4BB3-4B85-B72B-8903E718E104}" emma:medium="tactile" emma:mode="ink">
                <msink:context xmlns:msink="http://schemas.microsoft.com/ink/2010/main" type="inkWord" rotatedBoundingBox="3520,6327 6695,6317 6699,7546 3524,755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5835.899">1873 6627 860 0,'-19'-9'320'0,"19"9"-248"0,0 0-20 0,0 0 68 16,9 0-76-16,1 0 36 15,14 0-48-15,10-4-8 16,5 4-16-16,29-9 12 15,-9 18-12-15,-1-9-188 16,-10 4 96-16,1-8-556 16,-5 12 356-16</inkml:trace>
          <inkml:trace contextRef="#ctx0" brushRef="#br0" timeOffset="46137.6714">2009 5789 632 0,'-19'-13'236'0,"19"13"-184"0,-5 4-16 0,0-4 212 16,10 0-144-16,0 0 28 15,4 9-80-15,16-9 20 16,4 4-40-16,24-8 0 16,6-1-20-16,14-3 36 15,-1 3-24-15,1 5-172 16,-10 0 80-16,-4 0-344 16,-11 9 228-16</inkml:trace>
          <inkml:trace contextRef="#ctx0" brushRef="#br0" timeOffset="45623.8661">2689 6061 652 0,'-5'-13'244'0,"5"13"-192"0,10 17-12 16,-10 0 84 0,5 5-76-16,-5 8 68 15,0 5-64-15,-5 8 48 16,5 0-56-16,-5 22 32 15,0 0-44-15,-4 21 16 0,-1 0-28 0,-5 5 16 16,1-9-20-16,-6-8 8 16,11-14-12-16,-11-12-120 15,11-10 56-15,-11-12-244 16,10-4 168-16</inkml:trace>
          <inkml:trace contextRef="#ctx0" brushRef="#br0" timeOffset="46615.6043">3267 6445 912 0,'-4'13'340'0,"4"-13"-264"0,29 9-24 0,-15-9 28 16,6 0-56-16,9 0-56 15,5 0 20-15,19-9-504 16,1 9 284-16</inkml:trace>
          <inkml:trace contextRef="#ctx0" brushRef="#br0" timeOffset="46468.9052">3345 6238 756 0,'0'0'280'0,"0"0"-216"0,25 8-20 0,-6-8 24 15,-4 0-48-15,4-8-52 16,5 8 16-16,1 4-624 16,4 5 352-16</inkml:trace>
          <inkml:trace contextRef="#ctx0" brushRef="#br0" timeOffset="45038.7606">338 6873 704 0,'-10'4'264'0,"15"0"-208"0,-5 5-12 0,0-9 124 16,0 0-100-16,0 0 0 16,15 4-44-16,-6-4 36 15,11 0-32-15,4-13 4 16,0 5-20-16,20-27 20 16,5 5-20-16,19-26-20 15,5 4 0-15,4-13-48 16,-4 13 28-16,-10-8-4 15,-9 25 20-15,-15-4 36 16,-5 9-16-16,-15 0-8 16,0 8-4-16,-9 1 48 15,0 8-24-15,-5-4 8 16,4 8-16-16,-9-4-16 16,5 4 0-16,-5-4-16 15,5 9 12-15,-5 0 12 16,5 4 0-16,-5-5-12 15,0 5 4-15,-5 5 12 16,0 3-4-16,-9 5 40 16,4 9-20-16,-9 17 20 15,4 8-24-15,-4 27 8 16,4 3-16-16,5-7-32 16,5 3 8-16,15-21 24 15,0-5-8-15,4-16 44 0,11-6-24 0,-1-20-32 16,0-1 4-1,5-25-60-15,1-1 32 0,-6-21-88 16,10 0 64-16,-10-14-16 16,5 10 44-16,-14-9 24 15,0 13 4-15,-11-1 0 16,1 18 4-16,-5-4 40 16,5 13-24-16,-5-5 16 15,5 14-20-15,0-1 8 16,0 5-12-16,0-1 44 15,4 10-28-15,-9 3 4 16,5 10-20-16,-10 12 36 16,0 9-24-16,-9 21 32 15,-1 1-32-15,-4 8 4 16,4-9-16-16,6-4-32 16,9-4 8-16,0-13 4 15,9-9 8-15,11-12-44 16,4-1 24-16</inkml:trace>
          <inkml:trace contextRef="#ctx0" brushRef="#br0" timeOffset="45355.8808">1970 6246 632 0,'-9'0'236'0,"9"0"-184"0,0 13-16 0,0-4 140 16,4 0-104-16,-8 17 68 16,4 4-80-16,-5 30 28 15,5 9-52-15,-20 18 52 16,6-1-52-16,-1-4-8 15,-4-8-16-15,14-14 8 16,-10-12-12-16,1-10 24 16,4-7-20-16,5-10-136 15,5-8 68-15</inkml:trace>
        </inkml:traceGroup>
        <inkml:traceGroup>
          <inkml:annotationXML>
            <emma:emma xmlns:emma="http://www.w3.org/2003/04/emma" version="1.0">
              <emma:interpretation id="{9D5DED52-8F0B-478D-B3FD-7DBED91B3B76}" emma:medium="tactile" emma:mode="ink">
                <msink:context xmlns:msink="http://schemas.microsoft.com/ink/2010/main" type="inkWord" rotatedBoundingBox="7419,6163 10220,6155 10224,7335 7423,734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7924.2814">5925 6134 736 0,'-49'0'272'0,"49"0"-208"0,-48 26-20 16,19-4 168 0,9-5-124-16,-23 22 88 0,4-5-104 15,-10 10 8-15,5-1-48 0,-14 13 24 16,14 0-32-16,-19 0 4 16,5-8-16-16,9-9-68 15,10-5 28-15,10-21-288 16,29-4 176-16</inkml:trace>
          <inkml:trace contextRef="#ctx0" brushRef="#br0" timeOffset="47698.8413">5449 6169 748 0,'-10'-13'276'0,"10"13"-216"0,0 0-16 0,0 0 156 16,0 0-120-16,0 4-8 16,10 5-44-16,0 8 16 15,4 5-28-15,10 4 12 16,1 4-16-16,9 0 12 16,-10 0-16-16,10 0 32 15,5 1-24-15,-5-1 4 16,-5-4-12-16,-9-5-8 15,-1-3 4-15,-14-14-208 16,5 0 112-16</inkml:trace>
          <inkml:trace contextRef="#ctx0" brushRef="#br0" timeOffset="48447.5834">6809 5927 756 0,'-39'-4'280'0,"39"4"-216"0,-24 0-20 0,10 4 84 16,4 13-80-16,-5 9-12 16,6 4-20-16,-16 14 20 15,11-1-20-15,-20 9 32 16,4-5-32-16,-13 18 40 16,9-9-32-16,-10 4 64 15,10 1-48-15,-10-5 8 16,15-8-28-16,-5-14 32 15,10-4-28-15,0-21-4 16,14-9-12-16,5-26-40 16,10-4 16-16,9-18-116 0,6 5 72 15,14-17-64-15,0 8 76 16,14-22-4-16,1 14 32 16,4-9 4-16,-4 13 8 15,0 0 96-15,-6 21-48 0,-9 5 80 16,0 8-68-16,-9 22 8 15,-1 9-36-15,-5 17 32 16,1 4-32-16,-1 17 56 16,1 1-44-16,4 8 0 15,0 0-20-15,1 5 16 16,-1-1-20-16,-10 14 24 16,6-5-24-16,-10 0 32 15,4-9-28-15,-9-8-12 16,0-4-8-16,-5-14-120 15,0-8 68-15,-5-17-224 16,5-1 156-16</inkml:trace>
          <inkml:trace contextRef="#ctx0" brushRef="#br0" timeOffset="47245.7962">4404 6065 808 0,'-14'-4'300'0,"14"4"-232"0,5 0-20 0,-1 0 52 16,11 0-64-16,9 0 12 16,15 0-28-16,5 0 16 15,5 0-24-15,9-5-12 16,-5 5-4-16,-4 0-4 16,-10 5 0-16,-5-5 0 15,0 8 0-15,-10-3 68 16,-9 3-32-16,4-3 60 15,-14 3-52-15,-5-8 56 16,0 0-56-16,0 5 0 16,0 3-20-16,0 1-4 15,0 4-4-15,-15 4-32 16,15 5 12-16,-14 8-4 16,4 0 8-16,-19 13 32 15,14 1-12-15,-14 12 4 16,10 4-8-16,-6 5 12 15,-4 0-12-15,5-9 16 16,9-4-16-16,-9-18 24 0,10-4-20 0,-11-17 48 16,6 0-32-16,4-26-4 15,1 0-16-15,-11-34-16 16,11 4 4-16,-20-22-4 16,10 9 0-16,-15-9 16 15,5 18-4-15,-10-10-4 16,15 10 4-16,-5-5 4 15,9 13-4-15,1-4-36 16,14 9 16-16,6-5-12 16,4 13 16-16,0 0-52 15,4 13 32-15,16 0-220 16,-6 13 136-16</inkml:trace>
          <inkml:trace contextRef="#ctx0" brushRef="#br0" timeOffset="49226.7439">6445 5638 528 0,'-15'-9'196'0,"15"9"-152"0,0-4-12 0,0-1 220 16,0 5-144-16,-5-4 132 16,5 4-136-16,-4-9 40 15,8 18-84-15,1-9 0 16,5 0-36-16,19 0 24 16,5 4-32-16,29-4 4 15,10-4-12-15,5 8-8 16,0 1 4-16,-15-5 28 15,-10 0-16-15,-19 0 32 16,-5 4-32-16,-14-4 32 16,0 0-32-16,-15 0-260 15,-5 0 132-15</inkml:trace>
          <inkml:trace contextRef="#ctx0" brushRef="#br0" timeOffset="48674.4023">6561 6398 840 0,'-34'-13'312'0,"34"13"-244"0,0 0-16 16,0 0 156 0,10 0-124-16,10-5 0 15,4 5-52-15,20-8-12 0,4 8-12 0,15-5-16 16,-9 5 4-16,-6-4 40 16,-4 4-24-16,-10-4-152 15,-5 8 76-15,-14-8-300 16,-1 4 200-16</inkml:trace>
        </inkml:traceGroup>
      </inkml:traceGroup>
    </inkml:traceGroup>
    <inkml:traceGroup>
      <inkml:annotationXML>
        <emma:emma xmlns:emma="http://www.w3.org/2003/04/emma" version="1.0">
          <emma:interpretation id="{60BB66E9-FBCB-4D7E-956A-CB27EDFE9A4F}" emma:medium="tactile" emma:mode="ink">
            <msink:context xmlns:msink="http://schemas.microsoft.com/ink/2010/main" type="paragraph" rotatedBoundingBox="3471,7954 14537,7875 14549,9419 3482,94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C6D6EE-95CC-43A8-AE9F-A657BB37F961}" emma:medium="tactile" emma:mode="ink">
              <msink:context xmlns:msink="http://schemas.microsoft.com/ink/2010/main" type="line" rotatedBoundingBox="3471,7954 14537,7875 14549,9419 3482,9498"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275ED1D-8BE3-40FF-B0E4-9D3563164142}" emma:medium="tactile" emma:mode="ink">
                <msink:context xmlns:msink="http://schemas.microsoft.com/ink/2010/main" type="inkWord" rotatedBoundingBox="3473,8258 7334,8231 7341,9236 3480,926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9662.2017">2553 8419 756 0,'-5'-5'280'0,"5"5"-216"0,10 0-20 16,0 0 24 0,0 5-48-16,9-5 52 15,10 4-40-15,15-4-16 16,0 0-8-16,14-4 8 16,-9 8-8-16,-1-4-72 15,1 0 32-15,-10-4-232 16,-1 4 144-16</inkml:trace>
          <inkml:trace contextRef="#ctx0" brushRef="#br0" timeOffset="69420.0707">3224 7935 748 0,'14'-30'276'0,"-14"30"-216"0,29-17-16 0,-24 8-20 15,5 5-24-15,-10-9 8 16,5 8-4-16,-15-8 24 16,5 9-16-16,-19-9 40 15,0 9-28-15,-25-5-12 16,10 5-8-16,-19-5 12 16,9 9-8-16,-9-4 4 15,10 4-4-15,4 0 12 16,10 4-12-16,0 0 16 15,10 5-16-15,-6 0 16 16,16-1-16-16,-6 10 4 16,6 3-4-16,-6 27-16 15,6 4 4-15,-6 25 12 16,6 5-4-16,-6 0 8 16,11-8-8-16,-6-5-4 15,5-9 4-15,1-12-4 16,9-5 0-16,-5-8 8 15,5-9-4-15,0-5 40 16,9-4-20-16,-9-8 12 0,5-9-20 16,0 0-36-16,10 9 12 0,4-9 0 15,1 4 8-15,4-4-12 16,5 4 8-16,0 1 12 16,5-5-4-16,0 0 8 15,-5 4-8-15,-4-4-160 16,-1 0 84-16</inkml:trace>
          <inkml:trace contextRef="#ctx0" brushRef="#br0" timeOffset="69963.4281">2821 7710 652 0,'-20'-12'244'0,"20"12"-192"0,0 0-12 0,-5 0 128 16,5 0-100-16,-5 0 124 15,10 0-112-15,0 0-40 16,10 0-24-16,9 0 8 15,10 0-12-15,15-5 32 16,-1 5-28-16,10-4-92 16,1 8 40-16</inkml:trace>
          <inkml:trace contextRef="#ctx0" brushRef="#br0" timeOffset="68353.5173">343 7991 260 0,'0'-8'96'0,"0"8"-76"0,0-5-4 15,-5 1 148 1,5 4-92-16,0-4 148 16,5-1-124-16,-5-3 28 15,0 8-72-15,0-9 8 16,5 9-40-16,-5-4 0 0,0 8-12 0,0-4 20 15,0 0-16-15,0 4 32 16,14 5-28-16,-4-5 4 16,4 5-12-16,16-9 28 15,8 0-20-15,30-9 12 16,1 1-16-16,13-5-24 16,1 8 4-16,-1-3 4 15,-9 8 4-15,-15-5 0 16,-4 5 0-16,-10-4-28 15,-10 4 16-15,-5-4 32 16,-5 4-12-16,-4-9 44 16,-6 18-28-16,-4-18-12 15,0 9-8-15,-6-8 20 16,1 8-12-16,-5 0-12 16,0 0-4-16,-5-9-4 15,5 18 0-15,-9-9-20 16,4 8 16-16,-10 9 4 15,1 5 8-15,-11 17 0 16,11 8 0-16,-15 18 0 16,4 4 0-16,-14 5 0 15,5-5 0-15,-19-4 24 16,9-5-12-16,-19 5-4 16,15-9-4-16,-11-4-4 15,11-9 0-15,4-13 60 16,15-4-32-16,-5-22 24 0,14-4-32 15,-4-21 8-15,9 4-16 16,-4-22 12-16,4 8-16 0,-9-16-4 16,10 8 0-16,-11-21 4 15,6 12-4-15,-5-17-20 16,4 13 8-16,-9-4 20 16,14 13-4-16,-4-4-4 15,14 16 0-15,-5 1-24 16,6 9 12-16,4-1-24 15,4 13 20-15,1-4-12 16,10 9 12-16,-1 4-124 16,6 4 76-16,4 5-284 15,0 4 192-15</inkml:trace>
          <inkml:trace contextRef="#ctx0" brushRef="#br0" timeOffset="68926.258">2097 8095 800 0,'-10'8'296'0,"10"-8"-232"0,-15 31-16 16,1-10 8-1,4 1-40-15,-14 12 48 16,4 5-36-16,-19 4 12 16,5-4-24-16,-24-4 20 15,5-1-24-15,-25-3-12 16,5-5-4-16,-10 0 28 16,15-5-12-16,10-12 12 15,19 4-12-15,20-13-140 16,24 4 72-16,43-8-588 15,11-1 356-15</inkml:trace>
          <inkml:trace contextRef="#ctx0" brushRef="#br0" timeOffset="68656.4491">1620 8043 496 0,'5'-17'184'0,"-5"17"-140"0,0-5-16 15,0 10 64 1,5 3-56-16,0 18 100 0,5 5-76 15,-1 20 44-15,11 1-64 16,9 9 24-16,0-1-36 0,5-4 8 16,0-8-20-16,5-9 20 15,0-5-24-15,0-4-4 16,-5-4-4-16,-10-4 56 16,0-5-32-16,-14-8-4 15,0-5-12-15</inkml:trace>
          <inkml:trace contextRef="#ctx0" brushRef="#br0" timeOffset="70710.9065">3850 8427 652 0,'-9'0'244'0,"9"0"-192"0,39 9-12 0,-20-5 12 15,1 5-36-15,4-9 4 16,5 9-12-16,0-9 4 15,0 8-8-15,-4-8-116 16,-1 0 60-16,-5 0-444 16,-4 0 272-16</inkml:trace>
          <inkml:trace contextRef="#ctx0" brushRef="#br0" timeOffset="70487.9657">3850 8177 580 0,'-9'0'216'0,"9"0"-168"0,24 4-12 16,-19-4 84-1,14 0-72-15,1-4 68 16,19 4-64-16,-10 0-28 16,10-9-16-16,0 5 8 0,-5 4-8 15,-5 0-232-15,-5 9 120 0</inkml:trace>
        </inkml:traceGroup>
        <inkml:traceGroup>
          <inkml:annotationXML>
            <emma:emma xmlns:emma="http://www.w3.org/2003/04/emma" version="1.0">
              <emma:interpretation id="{C88E0FBF-8655-4354-A179-EB553B8ECA5A}" emma:medium="tactile" emma:mode="ink">
                <msink:context xmlns:msink="http://schemas.microsoft.com/ink/2010/main" type="inkWord" rotatedBoundingBox="8062,8444 10985,8423 10990,9131 8067,915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4418.8855">6129 7901 560 0,'-15'-5'208'0,"15"5"-164"0,0-4-8 0,-9 4 68 16,18 0-64-16,-9 0 0 15,15 0-24-15,9 0 40 16,1 4-28-16,9-4-4 16,9 0-16-16,21-4-8 15,-1 4 4-15,19-9 12 16,1 9-8-16,-5 0 24 15,-5 9-20-15,-10-9 48 16,-15 4-32-16,-14-4 4 16,-5 5-20-16,-14-5 56 15,0 0-40-15,-20 0 8 16,5 4-24-16,-10-4-24 16,0 8 4-16,-14 5 4 15,5 9 4-15,-15 8-28 16,9 9 16-16,-14 22 4 15,1-1 8-15,-6 0-12 16,10 5 8-16,-5 0-24 16,10-9 16-16,0-8 40 15,9-1-16-15,-4-17 16 16,9 1-16-16,-4-5 36 16,4-13-24-16,-4-5 40 15,9-4-36-15,-9-21 12 16,9 4-24-16,-19-17 36 15,9 0-28-15,-23-31-12 0,9 1-8 16,-29-22-4-16,9 13 0 0,-19-5-20 16,25 10 12-16,-6 12 4 15,15 17 4-15,5 1-56 16,20 16 32-16,14 5-40 16,5 9 32-16,29 8-200 15,14 5 128-15,10 13-584 16,1 4 384-16</inkml:trace>
          <inkml:trace contextRef="#ctx0" brushRef="#br0" timeOffset="74752.7084">7144 8013 560 0,'10'-13'208'0,"-10"13"-164"0,20 4-8 16,-11 9 76 0,6 0-68-16,14 17 96 15,5 9-80-15,15 13 8 16,-1 0-44-16,11 0 4 15,-6-1-16-15,-4-7 12 16,-6-5-16-16,-14-14 24 0,1 1-20 0,-11-8 56 16,0-1-36-16,-14-13-60 15,0 1 16-15,-5-10-352 16,0 5 200-16</inkml:trace>
          <inkml:trace contextRef="#ctx0" brushRef="#br0" timeOffset="75004.8082">7791 8026 560 0,'-20'-26'208'0,"20"26"-164"0,5-4-8 0,-10-1 112 16,5 10-88-16,-10-1 108 15,6 13-96-15,-11 5 16 16,0 8-52-16,-14 13 40 15,0 9-44-15,-24 0 20 16,9-5-32-16,-19-4 44 16,14-8-36-16,-4-5-4 15,9-4-16-15,5-4 4 16,10-5-8-16,5-8-92 16,9 4 52-16</inkml:trace>
          <inkml:trace contextRef="#ctx0" brushRef="#br0" timeOffset="73248.0104">4871 8462 404 0,'0'-4'148'0,"0"4"-112"0,0 0-12 16,0 0 152 0,0 0-100-16,0 0 104 15,0 0-104-15,0 0 36 16,9 0-64-16,-9 0 36 16,15 0-48-16,-5 0 16 15,14 4-32-15,10-4 28 16,10 4-32-16,14-4-4 0,5 5-8 0,-4-10 4 31,-1 1-4-31,-10 4-12 0,-4 4 4 0,-20-4 40 16,1 5-24-16,-11-5 36 15,-4 0-32-15,-10-9-68 16,0 9 28-16</inkml:trace>
        </inkml:traceGroup>
        <inkml:traceGroup>
          <inkml:annotationXML>
            <emma:emma xmlns:emma="http://www.w3.org/2003/04/emma" version="1.0">
              <emma:interpretation id="{550CD539-174D-4D7B-862E-140E623A3480}" emma:medium="tactile" emma:mode="ink">
                <msink:context xmlns:msink="http://schemas.microsoft.com/ink/2010/main" type="inkWord" rotatedBoundingBox="11675,7896 14537,7875 14549,9419 11686,943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3069.04">8714 8198 364 0,'-20'5'132'0,"20"-5"-100"0,5 39-12 0,-5-13 132 16,0 4-88-16,-5 9 96 16,5 4-92-16,-9 9 28 15,9 0-56-15,-10 12 40 16,10-3-48-16,-10 4 72 16,10-5-56-16,-14-8 36 15,-6-5-48-15,-4-16 52 16,9-6-52-16,-19-25 36 15,20-4-40-15,-20-30-72 16,14-5 20-16</inkml:trace>
          <inkml:trace contextRef="#ctx0" brushRef="#br0" timeOffset="83204.5412">8835 7758 924 0,'5'-9'340'0,"-5"9"-260"0,53 9-28 0,-38-5-44 16,9-4-16-16</inkml:trace>
          <inkml:trace contextRef="#ctx0" brushRef="#br0" timeOffset="83892.5341">9311 8242 424 0,'0'-22'156'0,"0"22"-120"0,10-26-8 16,-10 9 116-1,10 8-84-15,-10-12 52 16,0 3-64-16,0-3 44 16,0 4-52-16,-5-1 8 0,0 10-32 15,-5 8 8-15,5 4-12 0,-19 18 28 16,5 8-24-16,-15 17 48 15,0 1-36-15,0 4 4 16,14-1-20-16,-4-12-8 16,14 4 0-16,1-12 4 15,18-1-4-15,6-8 40 16,-1-5-20-16,20 0 4 16,-9-8-16-16,9-14-16 15,0 5 0-15,0-13 20 16,5 5-8-16,-15-18-48 15,0 9 24-15,-4-5-8 16,-6 5 16-16,-4 8-28 16,4 9 20-16,-4 4 16 15,0 9 0-15,5 5 12 16,19-1-8-16,14 0 32 16,1 0-20-16,19-8 12 15,0 4-16-15,-10-9-8 16,-9 1 0-16,-11-14 56 15,-4 0-32-15,-14-16 8 16,-6-1-24-16,-14-31 20 16,-9 1-20-16,4-26-4 15,-5 13-4-15,0-4 12 16,20 12-8-16,-20 14-84 16,20 21 44-16,-10 9-288 15,15 12 176-15</inkml:trace>
          <inkml:trace contextRef="#ctx0" brushRef="#br0" timeOffset="84898.624">10910 7805 288 0,'0'-12'108'0,"0"12"-84"0,14-9-4 0,-14 0 120 16,10 9-80-16,-10-8 108 15,0 8-96-15,-10-5 8 16,10 5-48-16,-14 0 4 16,4 9-20-16,-14 8 44 15,-1 5-32-15,-9 25 28 16,0 9-28-16,-4 31 28 15,-6 4-32-15,-5-1 12 16,1-8-20-16,-11-17 28 16,11-9-28-16,-6-8 76 15,6-5-56-15,14-13 32 16,9-8-40-16,1-14 36 16,19-3-36-16,10-14-24 15,5 0-4-15,29-25-160 16,4 4 88-16,6-35-184 15,9-4 148-15,-9-18-84 0,4 14 116 0,-14-9 12 16,10 21 40-16,-15 1 68 16,0 17-20-16,-10 0 132 15,0 12-88-15,1 5 68 16,-6 9-80-16,5 4-4 16,1 9-32-16,9 4-4 15,0 4-8-15,5 18 20 16,-5 4-16-16,14 30 12 15,-14 9-12-15,5 21-16 16,-5 0 0-16,0 1 12 16,-10-14-4-16,-14-4 32 15,5-13-20-15,-15-4 20 16,5-4-20-16,-15-5-36 16,0-9 12-16,-14-8-244 15,0 0 136-15</inkml:trace>
          <inkml:trace contextRef="#ctx0" brushRef="#br0" timeOffset="85095.5085">10618 8414 820 0,'-5'-30'304'0,"5"30"-236"0,5-21-20 16,5 12 52-1,0 0-64-15,14-4 4 16,10 9-24-16,5-5 16 15,9 5-20-15,11 0-12 0,-1 8-4 0,0-4-192 16,1 9 108-16,-11-5-300 16,-4 5 220-16</inkml:trace>
          <inkml:trace contextRef="#ctx0" brushRef="#br0" timeOffset="85442.4441">10701 7391 728 0,'-5'-17'268'0,"5"17"-208"0,-5-5-16 16,5 1 80 0,5 8-76-16,0-8 76 15,9 4-68-15,11-4-40 16,4 4-12-16,19-5 20 16,11 5-12-16,18-4 24 15,11 0-24-15,-10-5 12 16,-10 9-12-16,-15-4 0 15,-9 4-4-15,-10-9 4 0,-10 9-8 0</inkml:trace>
        </inkml:traceGroup>
      </inkml:traceGroup>
    </inkml:traceGroup>
    <inkml:traceGroup>
      <inkml:annotationXML>
        <emma:emma xmlns:emma="http://www.w3.org/2003/04/emma" version="1.0">
          <emma:interpretation id="{819E37F9-0CC4-4181-90DD-E33519A6C5D0}" emma:medium="tactile" emma:mode="ink">
            <msink:context xmlns:msink="http://schemas.microsoft.com/ink/2010/main" type="paragraph" rotatedBoundingBox="3370,9747 23179,9582 23196,11616 3387,11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62F024-B944-4AFC-869A-C9511B365A7B}" emma:medium="tactile" emma:mode="ink">
              <msink:context xmlns:msink="http://schemas.microsoft.com/ink/2010/main" type="line" rotatedBoundingBox="3370,9747 23179,9582 23191,11024 3382,11189"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47C920E-AED5-4B9D-8ECC-7BF08817427B}" emma:medium="tactile" emma:mode="ink">
                <msink:context xmlns:msink="http://schemas.microsoft.com/ink/2010/main" type="inkWord" rotatedBoundingBox="3370,9747 7937,9709 7949,11151 3382,1118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4042.3241">236 9697 548 0,'-10'-26'204'0,"-4"22"-156"0,-1-1-16 16,15 5 96-16,-10-4-76 0,5-4 68 15,1-1-68-15,4 5-4 16,0-5-28-16,4 0 4 0,6 5-12 15,-5 0 28-15,0-5-24 16,5 9 40-16,-1 0-32 16,1 9-4-16,0-9-12 15,9 0-16-15,5 0 4 16,6 0 20-16,13 0-8 16,11 0 24-16,19-5-20 15,0 5-12 1,4 5-4-16,1-1 28 15,-10 0-12-15,-10 1-12 16,-4 3-4-16,-15-3 4 16,-5-1 0-16,-10-4 16 15,-5 4-8-15,-9-4 60 16,-5 0-40-16,-5 0-48 16,0 0 12-16,-5 0-4 15,5 5 12-15,-10-1-28 16,5 4 16-16,-4 5 4 15,4 5 8-15,-15 8-12 16,6 0 8-16,-15 8-24 16,9 1 16-16,-19-1-4 15,5 1 8-15,-19 4 60 0,4-5-28 16,6-4 8-16,9-4-20 16,0-4 44-16,0-9-28 0,5-5 40 15,4-3-40-15,1-14 4 16,0 1-20-16,-6-14 12 15,11 0-16-15,0-8-4 16,-1-9 0-16,1 0-4 16,4 1 0-16,-4-6-12 0,4 10 8 15,10 4 12-15,0 4-4 16,-4 4-20-16,4 5 8 16,15 17-120-1,4-5-148-15,6 5 140 16,9 5-592-1</inkml:trace>
          <inkml:trace contextRef="#ctx0" brushRef="#br0" timeOffset="94268.5297">1008 9775 676 0,'0'-9'248'0,"0"9"-192"0,29 26-16 16,-14-9 112-1,4 1-92-15,1 8 28 16,4-1-52-16,10 1 4 16,5 0-24-16,10-4 36 15,4-1-28-15,1-3 4 16,-1-1-16-16,-4-4 20 0,-15 0-20 0,-5-9-172 16,-5 1 88-16</inkml:trace>
          <inkml:trace contextRef="#ctx0" brushRef="#br0" timeOffset="94494.8941">1645 9775 852 0,'-25'4'316'0,"25"-4"-248"0,-34 30-16 0,10-17 68 16,5 5-76-16,-30 3 36 15,10 1-48-15,-19 4 8 16,19 4-24-16,-9-4 8 15,9 0-12-15,-5-5-16 16,10 1 0-16,0-5-48 16,15-4 24-16,-6-4-168 15,15-9 104-15,6 0-460 16,13-9 308-16</inkml:trace>
          <inkml:trace contextRef="#ctx0" brushRef="#br0" timeOffset="94794.0483">2466 9300 612 0,'-24'-5'228'0,"24"5"-180"0,-54 0-12 0,20 0 88 16,10 9-76-16,-30 4 60 15,6 9-64-15,-20 29 76 16,14 6-68-16,-4 29 28 16,14 5-48-16,1 8 44 15,13-8-44-15,11 21 28 16,4 0-32-16,15 5 16 16,15-18-24-16,19 0 16 15,5-21-20-15,29-22-96 16,-10-8 44-16</inkml:trace>
          <inkml:trace contextRef="#ctx0" brushRef="#br0" timeOffset="95486.3333">2592 10004 892 0,'-19'-18'332'0,"19"18"-260"0,-5-4-20 16,5 0 52-1,5 8-68-15,4-8 56 16,16 4-52-16,9-5-4 0,9 5-20 0,16-4-12 15,4 8 0-15,5-4-120 16,-10 0 64-16,1 0-192 16,-21 5 140-16,-4-5-456 15,0 4 312-15</inkml:trace>
          <inkml:trace contextRef="#ctx0" brushRef="#br0" timeOffset="95257.763">3345 9615 808 0,'5'-48'300'0,"-5"48"-232"0,-5-43-20 16,0 22-44 0,0 8-12-16,-14-9 20 15,0 5-4-15,-15-5 4 16,4 5-4-16,-23-5 20 16,4 5-16-16,-14 4 4 15,10 9-8-15,-5 0 48 16,14 4-32-16,0 4 16 0,15 9-24 0,0 13 0 15,9 8-8-15,-4 27 12 16,9 8-12-16,-9 9 4 16,10-5-4-16,-6-4 12 15,6-8-12-15,-11-5-4 16,20-9 0-16,-14-4 48 16,14-8-28-16,-14-9-20 15,19 0-4-15,-5-9 24 16,10-4-12-16,-5-4 12 15,9-1-12-15,16 1-16 16,-1 4 0-16,10 4 12 16,0 9-4-16,5 4 8 15,5 5-8-15,4-5-56 16,-4 0 28-16,-5-12-140 16,-5 3 92-16</inkml:trace>
          <inkml:trace contextRef="#ctx0" brushRef="#br0" timeOffset="96040.6072">2966 9196 436 0,'-5'-4'160'0,"5"4"-124"0,0 0-8 0,0 0 140 16,0 0-96-16,0-5 52 16,10 5-76-16,0-4 64 15,0 0-64-15,-6-1 36 16,1 10-48-16,-5-5 68 15,5 0-56-15,-5 0 44 16,0 0-52-16,5 0-4 16,10 0-20-16,9 0 32 15,5 4-24-15,10-4-12 16,5 0-8-16,-1 4 12 16,-4-4-8-16,0 0-20 15,-5 0 4-15,-5 0-144 16,-4 0 80-16</inkml:trace>
          <inkml:trace contextRef="#ctx0" brushRef="#br0" timeOffset="97241.3716">3627 9930 488 0,'-10'0'180'0,"10"0"-140"0,25 5-12 0,-25-5 144 16,24 0-100-16,10 0 120 16,14 0-108-16,11 0-8 15,-1 0-48-15,10-5 8 16,-5 5-20-16,-4-4 0 15,9 4-8-15,-20-9-8 16,1 9 4-16,-15-4 12 16,-10 8-8-16,-24-4-136 15,-5 0 72-15,-14 0-464 16,-6 9 288-16</inkml:trace>
          <inkml:trace contextRef="#ctx0" brushRef="#br0" timeOffset="97452.3267">4064 9701 756 0,'-9'-17'280'0,"9"17"-216"0,0 13-20 15,-5-4 76-15,5 8-76 0,-10 9 44 16,0 4-52 0,5 0-28-16,-4 5-8 0,-1-5 36 15,0 0-24-15,-4 1 8 16,14-6-12-16,-15 1-32 15,5-4 12-15,1 0-152 16,9-1 88-16</inkml:trace>
          <inkml:trace contextRef="#ctx0" brushRef="#br0" timeOffset="97735.2557">4735 9861 624 0,'-10'17'228'0,"10"-17"-176"0,-24 44-16 15,9-10 16 1,5 1-36-16,-4 42 76 16,4 5-56-16,0 22 4 0,-4-5-24 15,4-29 96-15,-14-14-64 16,0-9 96-16,-10-8-84 15,0-22 60-15,4-4-68 0,-4-4-20 16,-9-26-20-16,18-5-176 16,-9-25 88-16,20-23-464 15,14 1 300 1</inkml:trace>
          <inkml:trace contextRef="#ctx0" brushRef="#br0" timeOffset="97831.1655">4720 9460 880 0,'5'-39'328'0,"-5"39"-256"0,19 8-16 0</inkml:trace>
        </inkml:traceGroup>
        <inkml:traceGroup>
          <inkml:annotationXML>
            <emma:emma xmlns:emma="http://www.w3.org/2003/04/emma" version="1.0">
              <emma:interpretation id="{BCF33578-CD86-4248-B0A7-7732D97CB214}" emma:medium="tactile" emma:mode="ink">
                <msink:context xmlns:msink="http://schemas.microsoft.com/ink/2010/main" type="inkWord" rotatedBoundingBox="8376,10322 8998,10316 9001,10690 8379,1069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8455.8472">5439 9809 560 0,'-10'-17'208'0,"10"17"-164"0,10-17-8 0,-20 12 128 15,10 10-96-15,-24-1 68 16,10 5-76-16,-30 4 88 15,-5 8-84-15,6 5 8 16,4 4-48-16,19 1-12 16,6-5-8-16,28-1 28 15,6 1-16-15,19-4-12 16,14-5-8-16,-4-8-60 16,-11 0 36-16,6-14-104 15,-5 5 76-15,-5-8 44 16,-10 3 8-16,-14-3-16 15,-10 8 8-15,0 0 12 16,-10 4 4-16,5 9 60 16,-4 4-36-16,9 5 16 15,0 4-28-15,14-5 28 16,11-3-28-16,9-14 32 16,9-4-32-16,6-22 12 15,0 5-16-15,-15-18 20 16,-10 10-20-16,-14-10-4 15,-10 5-4-15,-20-18-4 16,6 9 0-16,-11-17-108 16,16 0 60-16</inkml:trace>
        </inkml:traceGroup>
        <inkml:traceGroup>
          <inkml:annotationXML>
            <emma:emma xmlns:emma="http://www.w3.org/2003/04/emma" version="1.0">
              <emma:interpretation id="{2727FCBB-03D0-410D-9B29-4BF01A8EC0AB}" emma:medium="tactile" emma:mode="ink">
                <msink:context xmlns:msink="http://schemas.microsoft.com/ink/2010/main" type="inkWord" rotatedBoundingBox="9531,9696 12263,9673 12273,10873 9540,10895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9025.7641">6727 9654 464 0,'19'-30'176'0,"-9"12"-140"0,-5-3-8 15,-5 21 188-15,-5 0-124 16,-5 13 60-16,-24 13-88 16,0 25 48-16,-15 10-60 15,-9-1-12-15,10-3-24 0,4-6 8 16,10 1-16-16,5-4 32 15,4-9-24-15,6-9 48 16,4-9-36-16,6-8 28 16,4-13-28-16,10-13-8 15,4-8-12-15,6-5-112 16,19-4 56-16,5-14-140 0,9-7 108 16,-4-18-76-16,14-18 88 15,-14 9 20-15,-5 14 28 16,-5 20 156-1,0 10-72-15,-19 25 60 16,4 31-68-16,-9 17 36 16,0 17-52-16,4 9 8 15,1-1-32-15,9-3 20 0,0-1-24 16,1 5 4-16,-6-9-8 16,-4-4-140-16,-1-13 76 15,-14 0-212-15,-5-13 152 0</inkml:trace>
          <inkml:trace contextRef="#ctx0" brushRef="#br0" timeOffset="99436.8617">6372 9295 1008 0,'-15'-8'372'0,"15"8"-288"0,25-9-24 0,-1 0 0 15,10 9-44-15,39-8-4 16,5 8-8-16,9 0-376 15,5 8 204-15</inkml:trace>
          <inkml:trace contextRef="#ctx0" brushRef="#br0" timeOffset="99181.1783">6382 9913 976 0,'-5'-13'360'0,"19"13"-280"0,20 0-20 15,-9 0-32-15,18 0-28 16,16 0 24-16,14 4-12 15,0 1-208-15</inkml:trace>
          <inkml:trace contextRef="#ctx0" brushRef="#br0" timeOffset="99865.3374">7582 9144 632 0,'9'-8'236'0,"-9"8"-184"0,39 4-16 0,-19 5 104 15,14 8-84-15,5 13 48 16,9 5-60-16,1 42 4 16,-1 14-32-16,1 43 28 15,-15-13-28-15,-19-9 20 16,-20-4-20-16,-20 4 44 0,-18-4-32 15,-6-21 56-15,-19-18-48 0,-10-22 0 16,-14-12-20-16,9-31-152 16,20-25 72-16,15-18-536 15,33-9 332 1,25 9-132-16</inkml:trace>
          <inkml:trace contextRef="#ctx0" brushRef="#br0" timeOffset="100232.0058">8476 9796 1016 0,'9'18'376'0,"-9"-18"-292"0,73-9-20 0,-14 9-28 16,-1-9-32-16,39 9-124 16,5 0 64-16,5-8-444 15,-15 16 276-15</inkml:trace>
          <inkml:trace contextRef="#ctx0" brushRef="#br0" timeOffset="100087.12">8670 9507 904 0,'5'-26'332'0,"-5"26"-256"0,63 0-24 16,-34-9-52-16,0 9-12 15,20-4 4-15,-5 4 8 0,4 0-160 16,-4 13 88-16</inkml:trace>
        </inkml:traceGroup>
        <inkml:traceGroup>
          <inkml:annotationXML>
            <emma:emma xmlns:emma="http://www.w3.org/2003/04/emma" version="1.0">
              <emma:interpretation id="{EEB2B0F2-F1C9-4365-B8CB-E7F83FE5B335}" emma:medium="tactile" emma:mode="ink">
                <msink:context xmlns:msink="http://schemas.microsoft.com/ink/2010/main" type="inkWord" rotatedBoundingBox="13193,9941 15306,9923 15314,10890 13201,10907"/>
              </emma:interpretation>
            </emma:emma>
          </inkml:annotationXML>
          <inkml:trace contextRef="#ctx0" brushRef="#br0" timeOffset="105271.0495">10934 10030 600 0,'0'0'224'0,"0"0"-176"0,10 0-12 0,-1 0 88 16,6 0-76-16,4-9 104 15,6 9-88-15,4 9-4 16,10-9-36-16,14 8 0 0,10 1-12 0,1-1 36 15,-1-3-24-15,5-10 32 16,14-7-32-16,15-1 12 31,1 0-20-31,4-5 0 16,-5 10-8-16,-15-5 12 16,-14 4-12-16,-9-4-84 15,-20 5 44-15</inkml:trace>
          <inkml:trace contextRef="#ctx0" brushRef="#br0" timeOffset="104971.0387">11017 9801 372 0,'4'-9'140'0,"6"5"-112"0,0-5-4 0,0 9 164 15,-6-4-108-15,-4 4 116 16,0 0-112-16,0 0 0 0,10 0-48 16,0 4 44-16,4 5-44 0,16 4 28 15,9-13-36-15,14 4 0 16,5 0-16-16,5-4-8 16,1-4 0-16,4-5-16 15,9-4 8-15,-9 0 40 31,0 9-24-31,-9-5-8 16,-6 9-8-16,-19-4 4 16,-5 8 0-16,-19-4-100 15,-5 9 56-15,-20 4-220 0</inkml:trace>
          <inkml:trace contextRef="#ctx0" brushRef="#br0" timeOffset="112479.3516">11561 9567 592 0,'-20'-38'220'15,"20"29"-172"-15,5-13-12 0,0 14 32 0,-5-10-44 16,0 1 96-16,0 0-68 16,0 4 84-16,0 0-80 15,-5 4 36-15,-5 1-56 0,10 3 24 16,-14 5-32-16,4 5 28 15,10-1-32-15,0-4-32 16,0 9 4-16,0 4 16 16,0 0-4-16,5 4 40 15,5 4-24-15,4 5-32 16,6 9 4-16,4 4 16 16,10 4-4-16,15 4-4 15,4 1 0-15,10-5 4 16,5-8-4-16,-9-1 8 0,-11-8-8 15,-4-4 32-15,-5-5-20 16,-20-4 4-16,1-4-12 16,-1-9 64-16,-19 0-40 15,-15 0-12-15,1 13-12 16,-15-5-28-16,-34 5 12 16,4 9-4-16,-9 12 4 15,-5 10 24-15,15 7-8 16,5 5-4-16,9 1 0 15,10-10 48-15,0-8-28 16,19-13-176-16,6-9 80 16,9-8-176-16,14-14 140 0,10-12-316 15,20-13 236-15</inkml:trace>
          <inkml:trace contextRef="#ctx0" brushRef="#br0" timeOffset="100643.0989">10123 9421 860 0,'19'-26'320'0,"-19"26"-248"0,10-5-20 16,-20 5 24-1,5 9-52-15,-14 8 120 16,4 9-76-16,-14 30 0 0,0 13-40 16,5 5-8-16,9-9-12 15,10-5 12-15,10-8-12 16,15-9 16-16,9-13-16 0,19-8-4 0,15-13 0 15,5-9-24 1,-4-5 12-16,-11-8-12 0,-19-17 8 16,-29-17 16-16,-25-18 0 15,-18-9-12-15,-11 10 4 16,0 16-32-16,6 27 20 16,14 16-832-1</inkml:trace>
        </inkml:traceGroup>
        <inkml:traceGroup>
          <inkml:annotationXML>
            <emma:emma xmlns:emma="http://www.w3.org/2003/04/emma" version="1.0">
              <emma:interpretation id="{50783336-7236-41D6-AE38-A8BD5950ECE4}" emma:medium="tactile" emma:mode="ink">
                <msink:context xmlns:msink="http://schemas.microsoft.com/ink/2010/main" type="inkWord" rotatedBoundingBox="15694,9738 20132,9701 20143,10969 15704,11006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5482.3108">16040 9282 736 0,'-19'-8'272'0,"19"8"-208"0,0 8-20 0,-5 1-44 16,5 4-8-16,-10 30 64 16,0 0-28-16,-9 39 24 15,14-4-32-15,-9 4 0 16,4-4-12-16,-10-18 4 15,11 1-8-15,-20-14 96 16,4-8-56-16,-18-8 36 16,4-6-48-16,-5-12 24 15,5 0-28-15,10-13 0 16,10 0-16-16,19-21-44 16,4 3 20-16,21-25-184 15,9 4 108-15,14-21-68 16,1 8 92-16,-1-13 28 15,1 9 20-15,-10 4 32 16,-5 9-8-16,-10 9 84 16,0 12-48-16,-9 0 68 15,-5 5-64-15,-1 17 28 0,1 9-44 16,0 12-44-16,4 18 4 0,11 13 8 16,-1 4 4-1,10 5 24-15,5 3-16 0,0-16 12 16,0 0-12-16,-20-1 12 15,1-4-16-15,-25 0-64 16,-10 5 28-16,-14-18-156 16,0 9 104-16,-5-22-344 15,0 5 236-15</inkml:trace>
          <inkml:trace contextRef="#ctx0" brushRef="#br0" timeOffset="115634.4614">15856 9904 780 0,'-15'-13'288'0,"15"13"-224"16,15 0-20-16,-6 0 48 16,6 0-60-16,4 0 4 15,6 5-20-15,4-1 24 16,5-4-24-16,0 0-276 16,5 4 136-16</inkml:trace>
          <inkml:trace contextRef="#ctx0" brushRef="#br0" timeOffset="115871.4399">15967 9274 852 0,'-14'-22'316'0,"14"22"-248"0,5-8-16 0,-1 8 4 16,1 0-40-16,20-9 12 16,4 9-16-16,19-9-60 15,11 9 24-15</inkml:trace>
          <inkml:trace contextRef="#ctx0" brushRef="#br0" timeOffset="116546.9647">16589 9991 716 0,'5'8'264'0,"14"-8"-204"0,6 5-16 16,-1-5-8-16,10 0-28 15,-5 0-64-15,10 0 28 0,10-5-268 16,9 1 160-16,15 4-212 15</inkml:trace>
          <inkml:trace contextRef="#ctx0" brushRef="#br0" timeOffset="116384.2094">16730 9818 684 0,'-5'-22'252'0,"5"18"-192"0,10-5-20 0,-5 5 40 0,5 0-52 16,-1-1 60-16,11-3-52 16,-1 3-24-16,10 1-12 15,0 4-20-15,1 9 12 0,-1-1-276 16,-5 5 152-16</inkml:trace>
          <inkml:trace contextRef="#ctx0" brushRef="#br0" timeOffset="112973.6681">12503 9762 384 0,'0'-9'140'0,"0"9"-108"0,5-4-8 0,-5 4 120 16,0 0-84-16,10 0 116 15,0-4-100-15,-6 4 84 16,11 0-92-16,-5 0 20 15,4 0-52-15,1 0-4 16,-1 4-20-16,6 0 12 16,4 5-16-16,5-1 16 15,15 1-16-15,9-9 16 16,-9 4-16-16,10-4 16 16,-6 0-16-16,6 0-12 15,-6 0 0-15,-9 0 20 16,5 9-8-16,-25-5 4 15,10 5-4-15,-19-5 36 16,-5 1-20-16,-10-1-92 16,-5 5 36-16,-4-9-192 15,9 4 124-15</inkml:trace>
          <inkml:trace contextRef="#ctx0" brushRef="#br0" timeOffset="111862.5846">13111 9529 600 0,'4'-9'224'0,"-4"9"-176"0,25-17-12 16,-16 4 36-1,6 4-48-15,-5-12 112 16,4 8-76-16,-9-9 80 16,5 5-80-16,-20-1 40 15,0 5-60-15,-14 1-36 16,0 7-8-16,-15-3 28 16,0 8-16-16,-5-9 36 15,6 5-28-15,-11-5 4 0,15 5-12 0,-5-9 4 31,10 8-8-31,0-3-12 0,9 3 4 0,6-3-4 16,-1 8 0-16,5-5-36 16,1 10 24-16,-6 3-12 15,5 10 20-15,-9 12 16 16,14 9 0-16,-19 21-4 16,9 5 4-16,6 17-16 15,-11-9 8-15,1-3 20 16,9-14-8-16,0-4 4 15,1-9-4-15,4-9-24 0,5-3 8 16,0-1 20-16,9-4-4 0,6 0 32 16,9-5-24-16,1-4-12 15,4 1-8-15,5-5 20 16,5-5-8-16,-1-3-4 16,1-1 0-16,0-4 12 15,0 0-8-15,-5 4-4 16,0 9 0-16,0-4-16 15,-5 4 8-15,0 0 40 16,1 0-24-16,-1 0-36 16,-15 0 12-16,11 0-132 15,-11 0 84-15</inkml:trace>
          <inkml:trace contextRef="#ctx0" brushRef="#br0" timeOffset="113364.2053">12727 9196 332 0,'-25'-9'120'0,"25"9"-92"0,0 0-8 0,0 0 96 16,0 0-68-16,0 0 164 15,0 0-116-15,5 0 76 16,5 0-100-16,5 0 16 16,4 0-52-16,5 0 56 15,-4 9-52-15,9-5 0 16,5 1-24-16,0-5-4 15,0 4-4-15,0-4 12 16,5 0-12-16,5-4 16 16,-10 4-16-16,14-5-4 15,-14 5 0-15,-5 0-192 16,5 5 104-16</inkml:trace>
          <inkml:trace contextRef="#ctx0" brushRef="#br0" timeOffset="113726.3921">13441 9809 436 0,'0'-8'160'0,"0"8"-124"0,5 0-8 0,0 0 192 16,9 8-124-16,6-8 96 16,9 0-112-16,5-8 24 15,5 8-60-15,0-9-24 16,14 0-12-16,-4 1 16 15,-1 3-12-15,6 1-4 16,-11 4-4-16,-4 0-24 16,-5 4 12-16,-9 1-156 15,-1-1 92-15</inkml:trace>
          <inkml:trace contextRef="#ctx0" brushRef="#br0" timeOffset="113968.402">13810 9399 676 0,'-5'9'248'0,"5"-9"-192"0,5 30-16 0,-15-4 48 16,10 0-56-16,-9 21 60 16,18 5-56-16,-18 9 12 15,18-5-32-15,-18 0 0 16,9-9-8-16,-5-3 20 15,0-10-16-15,0-8 40 16,5 0-28-16,-5-9-144 16,10-4 64-16</inkml:trace>
          <inkml:trace contextRef="#ctx0" brushRef="#br0" timeOffset="114235.3507">14417 9757 384 0,'-14'9'140'0,"14"-9"-108"0,0 48-8 16,-5-27 128 0,5 1-88-16,-10 21 72 15,1-4-80-15,-1 21 40 16,5 1-56-16,-19 8 68 15,4 0-60-15,-28-4 72 16,9-9-68-16,-19-9 36 16,4-8-52-16,-4-17 32 0,9-5-36 15,6-21-64-15,13-5 20 0</inkml:trace>
          <inkml:trace contextRef="#ctx0" brushRef="#br0" timeOffset="114400.9401">14588 9244 384 0,'4'13'140'0,"-4"-13"-108"0</inkml:trace>
          <inkml:trace contextRef="#ctx0" brushRef="#br0" timeOffset="114985.4708">14816 9688 364 0,'5'0'132'0,"-5"0"-100"0,0-4-12 0,0 0 96 16,0 8-68-16,-5-8 104 15,5 4-88-15,-15 4 52 16,6 0-72-16,-16 18 68 15,6 4-64-15,-5 4 20 16,4 5-40-16,1 4 0 16,4-14-16-16,10 6 0 15,0-5-4-15,5-9 12 16,10-4-12-16,14-5 24 16,6-3-20-16,4-10-64 15,9-3 24-15,-9-1-40 16,0 1 36-16,-9-10 20 15,-1 5 8-15,-10-4-16 16,1 8 12-16,-25 5-24 16,5 4 20-16,-4 4 56 15,9 9-20-15,0 5 16 16,19-1-24-16,5 0 8 16,20 5-12-16,0-9 28 15,0 0-24-15,4-18-4 16,-4 5-8-16,0-13 4 15,-10 5-4-15,-15-14 24 16,1 9-16-16,-16-17 24 16,1 8-24-16,-19-21-12 15,9 4-4-15,-5-17-48 0,15 9 24 16</inkml:trace>
        </inkml:traceGroup>
        <inkml:traceGroup>
          <inkml:annotationXML>
            <emma:emma xmlns:emma="http://www.w3.org/2003/04/emma" version="1.0">
              <emma:interpretation id="{724C9EA0-2B0D-4152-821B-FA13F99B42B5}" emma:medium="tactile" emma:mode="ink">
                <msink:context xmlns:msink="http://schemas.microsoft.com/ink/2010/main" type="inkWord" rotatedBoundingBox="20586,9770 23180,9749 23188,10704 20594,10726"/>
              </emma:interpretation>
              <emma:one-of disjunction-type="recognition" id="oneOf23">
                <emma:interpretation id="interp31" emma:lang="" emma:confidence="0">
                  <emma:literal>OQL</emma:literal>
                </emma:interpretation>
                <emma:interpretation id="interp32" emma:lang="" emma:confidence="0">
                  <emma:literal>0%</emma:literal>
                </emma:interpretation>
                <emma:interpretation id="interp33" emma:lang="" emma:confidence="0">
                  <emma:literal>000</emma:literal>
                </emma:interpretation>
                <emma:interpretation id="interp34" emma:lang="" emma:confidence="0">
                  <emma:literal>00</emma:literal>
                </emma:interpretation>
                <emma:interpretation id="interp35" emma:lang="" emma:confidence="0">
                  <emma:literal>020</emma:literal>
                </emma:interpretation>
              </emma:one-of>
            </emma:emma>
          </inkml:annotationXML>
          <inkml:trace contextRef="#ctx0" brushRef="#br0" timeOffset="117388.4272">18222 9326 704 0,'-15'-18'264'0,"15"18"-208"0,10 0-12 0,-5-8-44 16,4 8-8-16,25-5 12 15,15 1 0-15,34-9 8 16,-6 13-8-16,11-9-20 16,-11 9 8-16,-9 0 4 15,-14 5 4-15,-6-5-12 16,-14 0 8-16,-4 0 108 15,-16 0-56-15,-9 0 60 0,-5 0-64 16,0 8 16-16,0 1-40 16,-5 0-28-16,-5 8 4 0,6 5 8 15,-11 12 0-15,0 18-28 16,6 13 12-16,-16 12-4 16,11-3 8-16,-10-5 44 15,-6-13-24-15,-4-8 16 16,-4 3-16-16,-1-7 64 15,0-10-44-15,0-8 40 16,0-9-40-16,5-4 16 16,0-8-28-16,-5-10 44 15,0-3-36-15,10-10-32 16,-5-7 0-16,-5-19 16 16,5-7-4-16,-5-27 4 0,-4-17-4 15,-6 4-8-15,5 9 4 16,6 17 20-16,4 9-12 15,19 17-20-15,5 13 0 16,10 5-48-16,15 12 28 16,9 9-188-16,5 9 120 15,5 8-540 1,5 13 352-16,24 9-56 16</inkml:trace>
          <inkml:trace contextRef="#ctx0" brushRef="#br0" timeOffset="117973.2451">19514 9291 748 0,'10'-34'276'0,"4"29"-216"0,20-3-16 16,-9 3 40-16,-1 1-56 15,10 0-12-15,5-5-8 16,4 0-20-16,6 5 8 16,0 4 20-16,-6-9-8 0,-4 9-4 15,-5 5 0-15,-10-5-4 16,-14 0 0-16,-10 0-20 16,-14 0 12-16,-16 0-68 15,1 4 44-15,-14 0-32 0,9 9 40 16,0-4-16-1,4 8 24-15,-4 9-8 0,0 26 12 16,0 34 36-16,0 22-16 16,5-4-28-16,10-13 12 15,14-5-52-15,-5-4 32 16,5-9-12-16,1-8 24 16,-6-13 0-16,-10-9 8 15,-9-21 24-15,-5-5-8 16,-5-17 24-16,-9-9-20 15,-1-8 92-15,1-4-56 16,4-5 136-16,5 4-104 0,10 5 80 16,5 4-96-16,-1 4-16 15,20 9-28-15,10-8 12 16,29 8-20-16,15 8 12 16,29-8-12-16,4 9 20 15,6-5-20-15,-11 5-4 16,1-18-4-16,-5 5 20 15,-5 0-12-15,0-1-48 16,-19 5 20-16,-15-4-84 16,-25 0-164-1,-18-1 140-15</inkml:trace>
          <inkml:trace contextRef="#ctx0" brushRef="#br0" timeOffset="118468.7793">19703 9563 560 0,'0'-39'208'0,"-9"22"-164"0,4-9-8 0,0 13 112 15,0 0-88-15,-5-4 52 16,-4 4-64-16,4 4-24 0,-4 5-16 16,-6 0 24-16,-4 4-16 15,-10 4 48-15,10 9-36 0,-15 4 48 16,-5 9-44-16,10 4 12 16,-5 9-28-16,15 4 20 15,-5 5-24-15,9-1 24 16,10-3-24-16,10-6 12 15,15-3-12-15,19-5 36 16,24-4-24-16,1-4-40 16,9-1 8-16,-5-12-44 15,0-5 32-15,-10-4-12 16,6-8 20-16,-20-1 16 16,-20-8 0-16,-9-9 16 15,-20-4-12-15,-9-14 16 16,-1-3-16-16,-9-1 76 15,5 5-48-15,-5 9-12 0,-1 8-16 16,16 9-108-16,-6 8 56 16,20 9-368-16,10 9 228 15</inkml:trace>
          <inkml:trace contextRef="#ctx0" brushRef="#br0" timeOffset="116789.1741">17420 9848 600 0,'-24'-8'224'0,"24"8"-176"0,0-13-12 0,0 8 212 16,5 5-144-16,-1-4 20 15,6 4-76-15,5 0 20 0,4 0-36 16,5-9-28 0,10 9-4-16,15 0 24 15,0 5-12-15,9-1-120 16,-5 0 60-16</inkml:trace>
        </inkml:traceGroup>
      </inkml:traceGroup>
      <inkml:traceGroup>
        <inkml:annotationXML>
          <emma:emma xmlns:emma="http://www.w3.org/2003/04/emma" version="1.0">
            <emma:interpretation id="{AA96D5E0-ED5C-4E89-B491-885B83889536}" emma:medium="tactile" emma:mode="ink">
              <msink:context xmlns:msink="http://schemas.microsoft.com/ink/2010/main" type="line" rotatedBoundingBox="5082,11223 10884,11173 10889,11718 5087,11767"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1D50D91-1617-4880-9CBC-BC3707DF232A}" emma:medium="tactile" emma:mode="ink">
                <msink:context xmlns:msink="http://schemas.microsoft.com/ink/2010/main" type="inkWord" rotatedBoundingBox="5082,11223 10884,11173 10889,11718 5087,11767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7133.1984">1951 10673 104 0,'-10'0'36'0,"10"0"-28"0,-10 4 0 16,6-4 108-16,-1 9-64 15,5-5 96-15,-10 1-88 16,5 3 104-16,-5 1-92 16,1 0 40-16,9 3-64 15,0 6 36-15,0-1-48 0,0 5 32 16,0 4-36-16,5-1 24 0,4-3-28 15,11 0 28-15,-6-5-32 16,20-8 20-16,0-1-24 16,15-16-8-16,9 8-8 15,0-9-4-15,11-4 0 16,-6 4 8-16,-5-4-4 16,5 0 24-16,5-4-16 15,0 0-12-15,15-5-4 16,9 1-4-16,15 3 0 15,-15 10-12-15,-4-1 12 0,-6 5-4 16,-14-1 4-16,5 1 0 16,-5 0 0-16,0 4 8 15,5-4 0-15,0 12-12 16,5 1 8-16,-15 4 20 16,-5 8-8-16,-4 1 4 15,-6 8-4-15,-14 0 12 16,-5 5-12-16,-4 0-4 15,-6-1 0-15,-4 1-4 16,-6-1 0-16,-9 1 16 16,10-5-8-16,-10 0-12 15,0-8 0-15,0-1 12 16,5-3-4-16,-5-5 16 16,0-13-12-16,10 4 16 15,4-8-16-15,-4-9 4 0,0-9-4 16,4-8-8-16,6-9 4 15,-6-4-4-15,1 0 0 16,4-1-20-16,6 1 12 16,-1 4-12-16,10 9 8 15,5 4 0-15,14 5 4 16,-4 3 0-16,9 5 0 16,0 0 0-16,-9 5 0 15,9 3 32-15,1 1-12 16,-11 0-4-16,-4-5-4 15,-5 9-24-15,4-8 12 0,-13 8 12 16,4 0 0-16,0 0-12 16,0 0 4-16,4-5 12 15,6 5-4-15,5 5 8 16,9-1-8-16,0-4 16 16,1 4-12-16,-1 0 16 15,0 1-16-15,-9-1-20 16,-1 0 4-16,-14 5-4 15,10 0 4-15,-15-1 16 16,5 1-4-16,10-5-12 16,-5 1 4-16,10 3 12 15,9 1-4-15,0-9 24 16,10 9-16-16,0-9-12 16,-5 8-4-16,5-8-4 15,-4 0 0-15,-6 0 8 16,0 0 0-16,0 0-12 0,20 0 8 15,-15 0 12-15,10 4-4 16,-15 1-12-16,10 8 4 16,-9-5 12-16,-11 1-4 15,-4 0-12-15,-5-5 4 16,5-4 28-16,-5 0-12 16,-5-4-4-16,14-5-4 15,-4 0 28-15,-5-4-16 16,19 0 12-16,10-4-16 15,5-4 36-15,0 3-24 16,-5 1 32-16,-5 4-32 16,-5-4 20-16,-14 0-24 0,-5-1 28 15,-15 5-32-15,-4 0 12 16,-20 0-16-16,-15 5-552 16,-29 8 292-16</inkml:trace>
        </inkml:traceGroup>
      </inkml:traceGroup>
    </inkml:traceGroup>
    <inkml:traceGroup>
      <inkml:annotationXML>
        <emma:emma xmlns:emma="http://www.w3.org/2003/04/emma" version="1.0">
          <emma:interpretation id="{A180A5A6-8098-48E1-853B-4B3FEA9CD9B9}" emma:medium="tactile" emma:mode="ink">
            <msink:context xmlns:msink="http://schemas.microsoft.com/ink/2010/main" type="paragraph" rotatedBoundingBox="2722,11724 23622,11825 23613,13538 2714,13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DDE3D8-9EB1-4046-AD74-8DA5A12FFF9D}" emma:medium="tactile" emma:mode="ink">
              <msink:context xmlns:msink="http://schemas.microsoft.com/ink/2010/main" type="line" rotatedBoundingBox="2722,11724 23622,11825 23613,13538 2714,13437"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5992797-3C9D-4BE8-AEFE-FB899CA4BBDD}" emma:medium="tactile" emma:mode="ink">
                <msink:context xmlns:msink="http://schemas.microsoft.com/ink/2010/main" type="inkWord" rotatedBoundingBox="2721,11890 3680,11894 3674,13111 2715,1310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9952.9432">430 11550 580 0,'24'-31'216'0,"-14"19"-168"0,5-1-12 16,-10 8 76-16,-5 5-68 0,0-4 52 15,-5 4-56-15,-10 0-12 16,1 4-16-16,-6 5-20 0,-14-5 4 16,-5-8-16-16,-29 4 12 15,-5-4 48-15,-9-1-20 16,-1 1-36-16,10 4 8 16,5 0 52-16,10 0-20 15,14 0-28-15,5 0 0 16,15 4 8-16,5 9 0 15,4-4-12-15,5-1 4 0,6 10-4 16,-6 3 0-16,10 18 0 16,-5 9 0-16,0 21 8 15,5 0 0-15,-10 9 8 16,-4-5-4-16,-1-8-12 16,15-9 4-16,-9 0 40 15,-16-8-24-15,11-1 16 16,-1-8-16-16,5-4 0 15,1-5-4-15,4 0-16 16,0-17 4-16,10 0-4 16,5 0 0-16,9-4 32 15,5-1-12-15,5 1 4 16,15 4-8-16,10 0-16 16,4 0 4-16,5 4-4 15,0-4 0-15,-5 4 32 0,-9 0-12 16,-5 9 4-16,-5-17-8 15,-10 4-112-15,-10-9 56 16,1-8-324 0</inkml:trace>
          <inkml:trace contextRef="#ctx0" brushRef="#br0" timeOffset="140179.8417">-459 12094 676 0,'-19'-13'248'0,"24"22"-192"0,-5-5-16 0,19-4-32 15,5 4 96-15,10-4-60 16,15-4 12-16,19 0-36 16,10-5 4-16,9 13-12 0,-4 9-32 15,-10-9 8-15,-15 5-164 16,-10 4 100-16,-14-4-288 15</inkml:trace>
          <inkml:trace contextRef="#ctx0" brushRef="#br0" timeOffset="140436.6984">-303 11355 676 0,'0'-8'248'0,"14"8"-192"0,1 0-16 0,4 0 48 16,20 0-56-16,14 0-4 15,20-5-16-15,10 10-12 16,9-1 4-16,-19 0-92 0,10-4 48 15,-10 5-512 1</inkml:trace>
        </inkml:traceGroup>
        <inkml:traceGroup>
          <inkml:annotationXML>
            <emma:emma xmlns:emma="http://www.w3.org/2003/04/emma" version="1.0">
              <emma:interpretation id="{6C26EE46-BE74-4D9E-80FD-2BAFC044EDB6}" emma:medium="tactile" emma:mode="ink">
                <msink:context xmlns:msink="http://schemas.microsoft.com/ink/2010/main" type="inkWord" rotatedBoundingBox="4248,12582 4773,12584 4773,12756 4247,12753"/>
              </emma:interpretation>
            </emma:emma>
          </inkml:annotationXML>
          <inkml:trace contextRef="#ctx0" brushRef="#br0" timeOffset="140750.3662">1062 12046 652 0,'-10'-8'244'0,"10"8"-192"0,10 0-12 16,4 0 56-16,1 0-60 0,4 0 4 16,6 0-24-16,9-5-4 15,9 5-4-15,6 5-420 16,0 3 224-16,-6 10-160 16</inkml:trace>
          <inkml:trace contextRef="#ctx0" brushRef="#br0" timeOffset="140898.4672">1071 12185 756 0,'-9'-22'280'0,"18"31"-216"0,11-9-20 0,4 0 4 0,15-5-36 16,19 1-20-16,25 0 0 16,4 8-620-16,11 18 340 15,-1-1 100-15</inkml:trace>
        </inkml:traceGroup>
        <inkml:traceGroup>
          <inkml:annotationXML>
            <emma:emma xmlns:emma="http://www.w3.org/2003/04/emma" version="1.0">
              <emma:interpretation id="{87256522-5A61-4CC1-A8E4-1273FA9B5EC4}" emma:medium="tactile" emma:mode="ink">
                <msink:context xmlns:msink="http://schemas.microsoft.com/ink/2010/main" type="inkWord" rotatedBoundingBox="5460,11989 8460,12003 8455,12927 5456,1291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1410.8137">2291 12072 684 0,'-29'-26'252'0,"29"26"-192"0,10 0-20 16,-1 0 76-16,16-4-72 16,-1 0 24-16,20-1-36 15,-6 5-4-15,6 5-16 16,-5-1 28-16,10-4-24 0,-6 4-48 16,6 1 16-16,9-1-376 15,0 0 216 1,1 5-272-16</inkml:trace>
          <inkml:trace contextRef="#ctx0" brushRef="#br0" timeOffset="141964.0361">3297 11666 612 0,'-10'-47'228'0,"10"42"-180"0,-10 1-12 0,5 4 60 15,10-4-60-15,5-5 48 16,14 1-48-16,20-1-12 16,19-4-12-16,29 0 0 0,15 4-8 15,0 9-4-15,-15 0 4 0,-19 0-16 16,-5 0 8-16,-19 5 12 16,-5-5-4-16,-10 4 24 15,-20 0-16-15,1 1 48 16,-5 3-32-16,-10 1-4 15,-10 4-16-15,5 0-16 16,-5 4 4-16,-4 5-4 16,-6 8 0-16,-4 13 24 15,9 5-8-15,-19 21-20 16,10-4 4-16,-15-5-12 16,5-4 8-16,0 0 16 15,10 5 0-15,-10-1-4 16,10 1 4-16,-1-18 4 15,1 0-4-15,14-21 60 16,-4-14-36-16,-6-25 16 0,-4-13-28 16,-5-9 8-16,-15-9-12 15,-4-8-16-15,-11-13 0 16,11-9 12-16,-6-8-4 16,10 8-4-16,-14 9 4 15,10 9-16-15,-1 12 8 16,5 9 4-16,20 13 0 15,0 9-64-15,24 13 36 16,9 8-200-16,30 9 128 16,-5 9-520-1</inkml:trace>
          <inkml:trace contextRef="#ctx0" brushRef="#br0" timeOffset="142595.0517">4497 11468 592 0,'14'-18'220'0,"20"27"-172"0,25-9-12 16,-25 9 4-16,14-9-28 15,10 0 4-15,25-9-8 0,14 9 12 16,5 0-12-16,-19 4 16 0,-1-8-16 16,-23 4-4-16,-45 0 8 15,-28 0-8 1,-11 0-48-16,-33 9 28 15,0-5-128-15,-10 0 80 16,9 9 0-16,11 5 40 16,-1 3 8-16,25 27 8 15,-5 8 132-15,0 39-72 16,19-5 0-16,0-7-32 0,-9-10-8 16,9-4-4-16,0-9-8 15,-14-3 4-15,0-10 12 16,0-4-8-16,-15-8 24 15,-15-5-20-15,6-13 12 16,-11-12-12-16,11-10 12 16,-1-8-16-16,5-8 76 15,20 8-48-15,0 0 48 16,24 4-48-16,19 5 0 16,20 4-24-16,19 4 12 15,11 5-16-15,3 4 16 16,11 4-16-16,-10 0 16 15,9-12-16-15,-14-1-12 16,0 0 0-16,-19-8-136 16,-15 4 72-16,-19-9-276 15</inkml:trace>
          <inkml:trace contextRef="#ctx0" brushRef="#br0" timeOffset="142971.8318">4827 11735 508 0,'-24'-34'188'0,"14"21"-148"0,-14-9-8 0,14 5 44 16,-14 17-48-16,-1-9 60 16,-9 18-52-16,-14 4 28 0,-10 4-36 15,-1 5 44-15,1 17-40 0,9 8 48 16,1 1-48-16,28-1 12 15,1-8-28-15,29 0 8 16,14-4-12-16,15-14 28 16,29 1-24-16,5-9 4 15,4-13-12-15,-4-9 4 16,0-4-8-16,-5-13 16 16,-5-8-12-16,-19-10 4 15,-20 6-4-15,-24-10-8 16,-9 1 4-16,-6 3-4 15,-9 14 0-15,4 13 24 16,-4-5-12-16,9 14-48 16,6-1 20-16,4 9-368 15,5 9 212-15</inkml:trace>
        </inkml:traceGroup>
        <inkml:traceGroup>
          <inkml:annotationXML>
            <emma:emma xmlns:emma="http://www.w3.org/2003/04/emma" version="1.0">
              <emma:interpretation id="{F3416209-5BD7-4692-8087-4E5F2EEC3E84}" emma:medium="tactile" emma:mode="ink">
                <msink:context xmlns:msink="http://schemas.microsoft.com/ink/2010/main" type="inkWord" rotatedBoundingBox="9177,11756 13155,11775 13147,13487 9169,13468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03056.4427">7062 11390 320 0,'0'-13'120'0,"0"17"-96"0,14-8-4 15,-14 4 80-15,0-9-60 16,10 5 60-16,-10 0-56 0,10-5 16 16,-5-4-40-16,-5 4 16 15,0 1-20-15,0 3 0 16,-5 5-8-16,-5 5 4 0,0 3-8 16,-4 5 52-16,14 0-32 15,-10 0-12-15,10 0-4 16,0 0-8-16,10-4 0 15,-10 0 44-15,14-9-24 16,-4 0 0-16,5-9-12 16,-6 0 12-16,1-4-12 15,-10 0-48-15,0-4 24 16,0 4-24-16,0 0 24 0,-10 9-8 16,10-1 12-16,-9 10 16 15,4 3 0 1,5 5-4-16,0 0-140 15,5 0 76-15</inkml:trace>
          <inkml:trace contextRef="#ctx0" brushRef="#br0" timeOffset="144621.9957">7669 11692 548 0,'-19'-39'204'0,"28"39"-156"0,-18 0-16 0,4 9 52 16,-15 13-52-16,-9-1 48 15,-14 18-44-15,-6 9 60 16,0-10-56-16,6 10-16 0,18-9-16 0,11-5 0 15,14-3-4-15,14-6 8 16,25-7-8-16,5-5 24 16,14-9-16-16,5-4-108 15,-9-4 48-15,-6-14-24 16,-9 10 44-16,-5-5 16 16,-9-4 8-16,-6 8-60 15,-9 13 36-15,-10 5 4 16,0 8 12-16,0 0 108 15,-5 5-52-15,15-5 36 16,-1 1-48-16,25-10 16 16,5-8-28-16,20-4 16 15,9-13-20-15,-5-14 8 16,5 1-12-16,-20-9 0 16,-14 0-4-16,-14-4 4 0,-15 0-8 15,-10-4 8-15,-15-5-8 16,-14 9-4-16,-5 4 4 15,-4 8-16-15,4 10 8 16,5 8-4-16,19 4 0 16,10 5-36-16,10 0 24 15,10 4-328-15,24-5 192 16,4 10-288 0</inkml:trace>
          <inkml:trace contextRef="#ctx0" brushRef="#br0" timeOffset="145132.2474">9248 11442 560 0,'-10'0'208'0,"-4"13"-164"0,-20 0-8 15,10 4 84-15,-10 13-72 16,-5 35 60-16,-20 17-64 16,11 13 4-16,-6-9-28 15,6-17 4-15,9-8-12 0,-5-9-8 16,10-13 0-16,5-13 40 16,0-9-24-16,5-9 0 15,9-8-12-15,15-8 28 0,0-18-20 16,10-17-32-16,14-13 8 15,15-26-200 1,9-9 112-16,11 9-92 0,-1 17 112 16,0 17 56-16,-9 14 16 15,-15 12 124-15,0 5-68 16,0 8 96-16,-10 14-88 16,-9 16 16-16,4 18-44 15,-4 13-4-15,-5 8-16 16,14 10 12-16,0 3-16 0,-4-13 60 15,4-3-40-15,0-10 8 16,0-8-24-16,-9-9-60 16,-5-8 24-16,-20-1-164 15,-5-8 104-15,6 0-308 16,-25 0 220 0,9-13-176-16</inkml:trace>
          <inkml:trace contextRef="#ctx0" brushRef="#br0" timeOffset="145314.7661">8767 11912 728 0,'-5'-21'268'0,"30"17"-208"0,23-5-16 16,-14 5 52-16,15 4-60 16,9 0 12-16,-9 0-28 15,9 8 4-15,-9 5-12 0,-15 0-60 0,-5-4 24 16,-5-1-236-16,-9-3 144 15,-15-5-384 1</inkml:trace>
          <inkml:trace contextRef="#ctx0" brushRef="#br0" timeOffset="145691.8495">8986 11282 748 0,'-5'-39'276'0,"10"35"-216"0,14-5-16 15,1 9 56-15,-6-9-64 16,20 9 32-16,5 9-40 15,5 0 0-15,9-1-16 16,15 1 28-16,5 0-24 0,0-1-4 16,-10 10-8-16,-14-5-216 15,-20-5 116-15,-14 5-552 16</inkml:trace>
          <inkml:trace contextRef="#ctx0" brushRef="#br0" timeOffset="143664.902">5988 11951 728 0,'-10'-8'268'0,"20"8"-208"0,-10 0-16 15,15 0 52-15,-6 0-60 16,16 0 68-16,9 0-64 16,14 0-8-16,1-5-20 15,4 1 16-15,11-9-16 0,4-4-232 16,14 4 116-16</inkml:trace>
          <inkml:trace contextRef="#ctx0" brushRef="#br0" timeOffset="143961.0449">7096 11986 424 0,'-24'99'156'0,"24"-60"-120"0,-20 22-8 0,15-23-16 16,5 14-12-16,-9 13 148 16,4-9-80-16,-15-8 104 15,6-14-96-15,-20-8 48 0,0-17-72 16,-15-18 32-16,-9-21-48 0,-10-18-36 15,5-3-4-15,4-6-380 16,16-12 212-16,9 5-320 16</inkml:trace>
          <inkml:trace contextRef="#ctx0" brushRef="#br0" timeOffset="203819.6397">6999 11740 216 0,'0'-5'80'0,"0"5"-60"0,9-4-8 0,-9 4 72 15,0 0-48-15,0 0 24 16,0 0-40-16,0 0 16 16,5 0-20-16,5 0 52 15,5 0-36-15,-15 0 12 0,0 9-28 16,0-9 36 0,9 8-28-16,-9 10 4 0,0 3-16 15,-9 1-8-15,9 4 0 16,-15 4-24-16,5 0 12 0,-4 5 20 15,4-1-4-15,0 1-416 16</inkml:trace>
          <inkml:trace contextRef="#ctx0" brushRef="#br0" timeOffset="146859.284">6270 12681 228 0,'0'-4'84'0,"0"8"-64"0,-10 5-8 15,10-9 40 1,0 17 44-16,10 0-48 16,5 5 136-16,-1 0-104 15,6-1-20-15,4-4-36 16,10-4 8-16,0 0-20 16,5 0 4-16,19-8-8 0,0-1 12 15,1-4-12-15,9 0-12 16,5 0 0-16,-15 0-60 15,0-4 36-15,-9-5 12 0,9-4 12 16,0-4-40-16,10-5 24 16,0 1 32-16,10 3-4 15,0 1 36-15,-5 4-28 16,-5 9 12-16,-20 4-16 16,-4 8-8-16,-5 5 0 15,-5 0 12-15,-5 5-8 16,-5-1-4-16,-4 0 0 15,-11 5 4-15,1-5-4 16,-5 5 8-16,-10-14-8 16,0 9 8-16,0-4-8 0,1-4-4 15,-1 0 4-15,0-5-60 16,0 0 32-16,5-4-60 16,5-4 48-16,-5-9 16 15,10 4 16-15,-1-4 4 16,6-4 0-16,4-4-20 15,15-14 12-15,0 5-4 16,15-9 4-16,19 9 8 16,19-5 0-16,1 14 76 15,-1 8-40-15,6 4 48 16,-1 13-48-16,15 5 8 16,24 4-28-16,20 4 8 15,-6 0-12-15,16-8-8 16,14 0 0-16,-10-1 20 15,-19-8-12-15,-30-4 24 16,-24-9-24-16,-19-4 12 0,-19-9-12 16,-25-13 12-16,-19-13-16 15,-15-8-172-15,-15-1 92 16</inkml:trace>
        </inkml:traceGroup>
        <inkml:traceGroup>
          <inkml:annotationXML>
            <emma:emma xmlns:emma="http://www.w3.org/2003/04/emma" version="1.0">
              <emma:interpretation id="{FACA6109-BF6B-401D-9C31-3D6D39BD0EAB}" emma:medium="tactile" emma:mode="ink">
                <msink:context xmlns:msink="http://schemas.microsoft.com/ink/2010/main" type="inkWord" rotatedBoundingBox="13946,12693 15894,12702 15890,13432 13943,13423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90338.4092">11284 12146 528 0,'0'0'196'0,"0"4"-152"0,0-4-12 16,0 4 96-16,0 5-76 16,-20 0 52-16,1 8-64 15,-10-9-4-15,-10 10-20 16,-5 3 60-16,-4-3-44 0,-1-5 4 16,0 4-20-16,6 9-4 15,-1-5-4-15,10 1-16 16,0 4 4-16,5 4 28 15,9 0-12-15,1 1 12 0,9 7-12 16,5 6-24-16,15 7 4 16,5-12 32-16,4 0-16 15,10-9 60-15,10-4-36 16,0-4-40-16,0-9 0 16,0 0 20-16,-10-5-8 15,-10-3 44-15,-4-5-24 16,-15 0 12-16,0 0-20 15,-5 4-192-15,-5 5 92 16,10 4-588-16,25 13 368 16,13-1 40-16</inkml:trace>
          <inkml:trace contextRef="#ctx0" brushRef="#br0" timeOffset="189917.8609">12508 12517 364 0,'24'-56'132'0,"-4"26"-100"0,19-13-12 15,-20 21 88-15,1 0-64 16,-1 1 68-16,-4 3-60 15,-1 1 40-15,-4 0-52 16,-5 8 32-16,0 9-40 16,-10 0 52-16,-10 18-48 0,-9 12-8 15,-15 13-16-15,-14 9 8 16,-11 4-12-16,-4 4 24 16,-9-8-20-16,-20-4 56 15,-25-5-36-15,-14-13 12 0,10-4-28 16,14-4 44-16,5-14-32 15,5-12 20-15,5-9-28 16,5-9-8-16,9-4-8 16,10-4-4-16,15 0 0 15,9 0-12-15,5 4 8 16,10 0 4-16,5 9 0 16,5-1 0-16,0 5 0 15,14 5-116-15,5 8 64 16,5 0-244-16,10 8 168 15</inkml:trace>
        </inkml:traceGroup>
        <inkml:traceGroup>
          <inkml:annotationXML>
            <emma:emma xmlns:emma="http://www.w3.org/2003/04/emma" version="1.0">
              <emma:interpretation id="{02F2E41B-EA8B-4812-984A-F2B9C0B2F87F}" emma:medium="tactile" emma:mode="ink">
                <msink:context xmlns:msink="http://schemas.microsoft.com/ink/2010/main" type="inkWord" rotatedBoundingBox="16642,11899 20643,11918 20638,13030 16636,13010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92604.134">15175 12033 632 0,'-4'-26'236'0,"4"18"-184"0,0 4-16 0,-5 8 44 16,5-4-52-16,0 8 76 15,5 10-56-15,-5-1 28 0,4 5-44 16,1 4-20-16,5 4-4 0,5-9 0 16,-6-3-4-16,1-5 8 15,-5 0-8-15,0-5-100 16,-5-8 52-16,0 0-68 15,9 0 64-15,-4-4-128 16,-5-5 100-16,0-4-148 16,0 0 124-1,0 0 104-15,0 0 4 16,5 5 180-16,-5 3-100 16,0 5 124-16,15 0-120 15,4 0 44-15,5 0-80 16,15 5-16-16,15-1-24 0,4-4 8 15,-5 0-16-15,-4 0-4 16,-10 0 0-16,-5 0-68 0,-5-9 36 16,-5 5-16-16,-9 0 28 15,-10-5-44-15,-10-4 32 16,0 0-28-16,-5 0 32 16,6 0 28-16,-1 5 0 15,10-1 64-15,9 9-40 16,6 0 76-16,-1 0-56 15,5 9-24-15,5-1-16 16,-4-8 24-16,-6 0-16 16,1 9 4-16,-6-5-12 15,-4 1 36-15,-10-5-20 0,0 0 12 16,-5 0-20-16,-5 0-8 16,-9 0-4-16,-5-5-4 15,-1 1 0-15,1 4-12 16,-5-4 8-16,5 4-32 31,9 4 20-31,0 0-40 16,6 5 36-16,4 0 8 15,10 8 8-15,14 0 36 0,10 5-16 16,0-9-12-16,5 0-8 16,0 0-40-16,0-5 24 15,0-3-108-15,-4-5 72 0,-1 0-80 16,-5-5 76-16,0-3-40 15,-4-5 60-15,-1-13 12 16,1-5 16-16,-1-25 4 16,0-30 0-16,11 0 52 0,-6-1-24 15,-9 22 148-15,9 14-92 16,-14 16 12 0,14 13-52-16,-14 22 44 15,-10 31-44-15,0 25 44 16,-15 13-44-16,-4 4-20 15,-6-4-8-15,11-12-64 0,-1-10 32 16,5-8-104-16,-4-9 72 16,4 0-256-16,-5-12 172 15,1-10-296 1</inkml:trace>
          <inkml:trace contextRef="#ctx0" brushRef="#br0" timeOffset="192743.1634">15972 11912 756 0,'15'-25'280'0,"-1"12"-216"0,6-5-20 15,-6 14 100-15,20 0-88 16,25-1 24-16,14 10-48 16,9 8-92-16,-4-9 32 15,-5 13-468-15,-15-8 276 16,-5-5-164-16</inkml:trace>
          <inkml:trace contextRef="#ctx0" brushRef="#br0" timeOffset="193070.9329">16589 11766 728 0,'-44'0'268'0,"30"21"-208"0,-10 18-16 0,14-13 80 16,-5 9-76-16,-4 8 32 15,19 0-44-15,0 0-4 16,0 5-20-16,14-5 12 0,1 4-16 16,0-4 4-16,-6-4-4 0,-4-8-32 15,-5-6 12-15,0-12-120 16,-5-13 76-16,-9-8-452 15,-6-9 280 1,1 8-88-16</inkml:trace>
          <inkml:trace contextRef="#ctx0" brushRef="#br0" timeOffset="192849.0018">16720 11692 756 0,'-14'-69'280'0,"14"52"-216"0,-10-13-20 15,5 12 84-15,-5 10-80 16,1-5-20-16,9 13-16 16,-5 0-400-16,-5 21 212 0,10 10-284 15</inkml:trace>
          <inkml:trace contextRef="#ctx0" brushRef="#br0" timeOffset="193625.6618">16750 12081 704 0,'4'-4'264'0,"-4"4"-208"0,-9-9-12 15,4 13 152-15,-5 1-116 16,0 3 20-16,-4 5-60 16,9 4-44-16,0 1 0 15,5-1 28-15,0 0-16 0,10 1-16 0,0-1 0 16,4-9-48-16,-4-3 28 16,0-5-48-16,-1-5 44 15,-4-3 16-15,-5-5 12 16,0 0 4-16,-5-4 0 15,0-5-124-15,-4-4 68 16,4-4-12-16,5 4 40 16,5 4 44-16,4 5-8 15,6 13 44-15,9-5-28 16,5 9 20-16,10 9-24 16,0-5 8-16,0 5-16 0,-5-1 20 15,-10 1-20-15,-4 0 40 16,-11 4-28-16,-9-5 56 15,-4 1-44-15,-6 0-16 16,0-1-12-16,0 5 36 16,1-13-24-16,4 9-52 15,5-9 16-15,10 0 36 16,4 0-8-16,15 0-8 16,10-9-8-16,5 0-4 15,4-3 0-15,1-1 8 16,0 0 0-16,-10-5 16 15,-1 1-8-15,-8 8 48 16,-6 5-28-16,-10 4 4 16,1 9-20-16,-5 4 56 15,-5 8-40-15,-5 5 24 0,4 0-32 16,-4 4-132-16,5 5 60 16</inkml:trace>
          <inkml:trace contextRef="#ctx0" brushRef="#br0" timeOffset="190968.6431">13548 12068 540 0,'-5'17'200'0,"0"-4"-156"0,-5 13-12 15,10-9 116-15,-4 9-88 16,-6 4 72-16,-5 5-76 15,1 4 32-15,-1 8-52 16,5-8 0-16,1 0-24 0,4-9 0 16,0-8-4-16,5-9-156 15,5-17 80-15,0-18-552 16,4-8 340 0,1 4 88-16</inkml:trace>
          <inkml:trace contextRef="#ctx0" brushRef="#br0" timeOffset="190626.0733">13742 11507 1120 0,'-10'-108'416'0,"15"99"-324"0,-5-8-24 0,0 8-36 16,5 5-32-16,-5-1-64 15,0 1 36-15,0 4-216 16,0 9 132-16,-5 12-572 16</inkml:trace>
          <inkml:trace contextRef="#ctx0" brushRef="#br0" timeOffset="191737.8793">13854 11904 676 0,'19'-13'248'0,"-14"26"-192"0,5 4-16 0,0 0 24 16,-6 9-44-16,-4 0 52 16,0 4-40-16,-4 1 28 15,-6-1-32-15,0-4 0 0,0 0-16 16,1-5 44-16,-1-3-28 15,0-5 28-15,1-5-28 16,4-8-8-16,5-4-12 16,0-5-8-16,0-8 4 0,9-5-128 15,1 1 68-15,5-1-24 16,4 1 52-16,5 8-20 16,6 4 28-16,-6 5 64 15,-5 4-24-15,1 8 64 16,-10 5-48-16,-6 0 28 15,-4 4-36-15,-4 5 8 16,4-5-20-16,4 1-24 16,6-1 0-16,14-4-68 15,25-5 44-15,19-3-180 16,5-5 116-16,5-13-272 16,14-4 204-1,15-9 8-15,5 0 96 16,-6-4 136-16,-13-5-36 15,-20-4 240-15,-25 5-156 16,-14-1 140-16,-14 9-152 0,-20 0 48 16,-5 9-96-16,-20 13 52 0,1 8-64 15,0 13-56-15,-5 5 0 16,4 4-12-16,1 4 8 16,5 0 52-16,-1-4-24 15,6 0-72-15,4 0 28 16,0-5-8-16,1 1 16 15,4 0-32-15,0-5 28 16,0 0-28-16,5-8 28 16,0-1-36-16,19-16-20 15,15-9 40-15,0-5-88 16,5-8 72-16,0-13-28 16,0-18 44-16,0-12 16 15,-15-9 8-15,1 4 100 16,-11 4-48-16,-4 10 80 15,-10 12-68-15,0 13 60 16,10 9-60-16,-10 8 16 16,4 9-40-16,1 9 28 15,0 17-32-15,5 21 4 16,-10 27-16-16,10 12 0 16,-10 14-4-16,-10-10 4 15,5-7-8-15,-5-14 24 16,-4-9-16-16,-6-4 32 15,-4-8-28-15,0-5-40 16,-1-4 12-16,6-4-200 16,4-9 116-16,6-5-408 15,9-8 280-15,14 9-152 16</inkml:trace>
        </inkml:traceGroup>
        <inkml:traceGroup>
          <inkml:annotationXML>
            <emma:emma xmlns:emma="http://www.w3.org/2003/04/emma" version="1.0">
              <emma:interpretation id="{B6129D55-ADA8-4982-B3D8-9C763D559297}" emma:medium="tactile" emma:mode="ink">
                <msink:context xmlns:msink="http://schemas.microsoft.com/ink/2010/main" type="inkWord" rotatedBoundingBox="21793,12046 23620,12055 23617,12765 21790,12756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94616.9803">19067 12046 632 0,'39'-8'236'0,"-10"3"-184"0,10 5-16 0,-20 0 60 15,6 0-60-15,-1 0 48 16,5-8-48-16,-10 8-28 15,6 0-8-15,-11 0 24 0,-4-9-12 16,0 5 4-16,-10-13-8 16,-10 8-24-16,-9-13 8 15,-11 5-4-15,6-5 4 16,-10 5-20-16,0 9 16 16,0 8 68-16,-5 12-32 15,20 10 20-15,-1 4-28 16,6 4 8-16,9 5-12 0,15-5 20 15,4 0-20-15,20 5 32 16,5-14-28-16,5 5-84 16,14-4 36-16,-4-14-200 15,-1 5 128-15,-9-13-352 16</inkml:trace>
          <inkml:trace contextRef="#ctx0" brushRef="#br0" timeOffset="195412.9347">19611 11882 652 0,'10'-8'244'0,"-10"16"-192"0,-10 22-12 16,10-12 56-16,5 8-60 15,-10 4 4-15,0 0-24 16,0-4 8-16,1-4-16 16,-6 4-4-16,5-14 0 0,-5-3 48 0,1 0-28 15,-1-9-28-15,-5-5 0 16,15-3-60-16,0-5 32 15,0-13-12-15,0-9 28 16,10-3-96-16,5-1 60 16,-6 8-4-16,16 10 36 15,-6 4 20-15,0 8 4 16,15 5 40-16,-14 8-20 16,9 5 32-16,-10-5-32 15,11 0 40-15,-11 1-36 16,5-5 40-16,-4-5-40 15,-6 1 20-15,-4-5-28 0,5 1-16 16,-15-5-8-16,14 4-4 16,-4 0 0-16,0 5-36 15,4 4 24-15,1 13 8 16,-6 4 8-16,1 5-16 16,-10-1 12-16,0 14 64 15,0-5-28-15,0-8 32 16,-5 4-32-16,-4-5 60 15,-1 1-48-15,0-9 28 16,-4-4-40-16,9-5 16 16,-10-4-24-16,15 0 0 15,0-4-12-15,0-9-68 16,15-5 32-16,-1-8-148 16,1-12 100-16,4-1-48 15,1 4 76-15,-1 14 16 0,-4-1 20 16,9 13 92-16,-4 9-48 15,-11 9 80-15,6 13-64 16,-5-5 36-16,-6 13-48 16,6-8 8-16,-5-5-28 15,0 0 28-15,0 5-28 16,4-14 20-16,1 1-20 16,-10-9-52-16,15 0 20 15,-6 4-96-15,16-8 64 16,-6-13-56-16,5-9 60 15,-9 0-32-15,0 0 44 0,-1 4 20 16,-4 9 128 0,0 18-60-16,-10 8 84 31,14 4-80-31,-4 13 48 16,9-4-64-16,6 4 32 0,-11-4-44 15,10-4-176-15,-4-5 76 16,-6 9-820-16</inkml:trace>
          <inkml:trace contextRef="#ctx0" brushRef="#br0" timeOffset="194276.0809">18610 11951 996 0,'-14'-47'368'0,"38"43"-284"16,15-9-24-16,-20 8 56 0,20-3-76 16,-5 3 0-16,0 5-24 15,5 5-4-15,5-1-4 16,-10 5-304-16,10 4 160 0,-15-5-476 31,14 9 348-31,-9 1-4 0</inkml:trace>
          <inkml:trace contextRef="#ctx0" brushRef="#br0" timeOffset="194095.6706">18950 11511 580 0,'-24'-13'216'0,"24"13"-168"0,0 4-12 16,-10 5 128-16,10 8-96 0,0 18 52 16,-9 25-72-16,4 9-16 15,-5 0-20-15,10 0-12 0,-15-8 4 16,15-9 12-16,-9-9-8 15,-1-9-20-15,-5-3 4 16,1-10-488 0,-6 5 268-16,-14 4-132 15</inkml:trace>
        </inkml:traceGroup>
      </inkml:traceGroup>
    </inkml:traceGroup>
    <inkml:traceGroup>
      <inkml:annotationXML>
        <emma:emma xmlns:emma="http://www.w3.org/2003/04/emma" version="1.0">
          <emma:interpretation id="{93FACCA1-E11E-4EBD-8EBB-B65C99E35A95}" emma:medium="tactile" emma:mode="ink">
            <msink:context xmlns:msink="http://schemas.microsoft.com/ink/2010/main" type="paragraph" rotatedBoundingBox="1394,13377 24914,13465 24908,15247 1387,15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1E28BB-915B-4CE8-BE05-9FBAE88AD391}" emma:medium="tactile" emma:mode="ink">
              <msink:context xmlns:msink="http://schemas.microsoft.com/ink/2010/main" type="line" rotatedBoundingBox="1394,13377 24914,13465 24908,15247 1387,15158">
                <msink:destinationLink direction="with" ref="{C1E1F47C-EBC2-4A25-96B0-FEA97E800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0B38D8-839A-4962-8409-DBFE4B4A0A44}" emma:medium="tactile" emma:mode="ink">
                <msink:context xmlns:msink="http://schemas.microsoft.com/ink/2010/main" type="inkWord" rotatedBoundingBox="1393,13665 1951,13667 1948,14498 1390,14496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76563.2462">-1445 13117 260 0,'10'5'96'0,"9"12"-76"0,5 13-4 0,-4-4-8 16,-1 13-8-16,1 0 24 15,-1 8-12-15,0 1 4 16,-4-1-8-16,0 1-24 0,-1-18 8 16,-9 9 76-16,-5 0-40 15,0-5 8-15,-5-3-20 16,-9 7 8-16,-11 10-16 15,-9-9 4-15,-9 8-4 16,-6-8-16-16,0-9 4 16,-9-4 116-16,5-4-60 15,4-9 60-15,1-4-68 16,4-14 40-16,10-8-48 16,9-8-20-16,11-10-8 0,-1 1 0 15,15-9-4-15,0 5-12 16,15-5 4-16,14-9 12 15,15-8-4-15,19 0 8 16,15 0-8-16,9 4-408 16,-4 18 220-16,-6-1-128 15</inkml:trace>
        </inkml:traceGroup>
        <inkml:traceGroup>
          <inkml:annotationXML>
            <emma:emma xmlns:emma="http://www.w3.org/2003/04/emma" version="1.0">
              <emma:interpretation id="{670B65D3-7B41-40BC-A223-F814D01B0024}" emma:medium="tactile" emma:mode="ink">
                <msink:context xmlns:msink="http://schemas.microsoft.com/ink/2010/main" type="inkWord" rotatedBoundingBox="2723,14098 6906,14113 6902,14986 2719,14970">
                  <msink:destinationLink direction="with" ref="{2A6D2844-4AC1-40A2-BE4F-E76553D08566}"/>
                </msink:context>
              </emma:interpretation>
            </emma:emma>
          </inkml:annotationXML>
          <inkml:trace contextRef="#ctx0" brushRef="#br0" timeOffset="234030.0874">1450 13631 540 0,'39'-17'200'0,"-5"21"-156"0,25 1-12 0,-25 3 0 0,4-3-24 16,6 8-4-16,-5-5 0 16,19 1 40-16,1-9-24 15,9 0-8-15,-10-5-8 0,-9 1-4 16,-6 0 0-16,-14 0 24 16,-14-5-12-16,-10 5 56 15,-15 4-36-15,-9 0-24 16,-6 0-8-16,-4 8 0 15,-5 5 0-15,10 9 0 16,-10 8 0-16,10 22 32 16,-5 17-16-16,4 4-12 15,1 1-8-15,0 3 28 16,-10-12-12-16,5-13 40 16,-5-9-28-16,-5-8 48 0,-5-9-40 15,5-5 20-15,0-8-32 16,5-13 28-16,0-8-32 15,10-14 20-15,0-17-20 16,4-21 0-16,6-5-8 16,-1-8 4-16,10-1-8 15,5 14-20-15,0 8 8 16,5 0-24-16,5 22 20 16,-1 0-100-16,1 4 60 15,5 13-328-15,9 4 212 16</inkml:trace>
          <inkml:trace contextRef="#ctx0" brushRef="#br0" timeOffset="234556.0302">2655 13782 392 0,'-9'0'148'0,"9"0"-116"0,0 13-8 0,-5 5 128 0,-5-1-88 16,-5 22 16-16,6 8-44 15,-25 5 28-15,9 4-36 16,-13-8 56-16,-16-1-48 0,6 1 20 16,-6-18-36-16,6 0 8 15,4-13-16-15,10 1 12 16,9-5-16-16,16-5-172 15,18-8 92-15</inkml:trace>
          <inkml:trace contextRef="#ctx0" brushRef="#br0" timeOffset="234330.3365">2203 13744 496 0,'49'21'184'0,"-15"5"-140"0,24 26-16 15,-28-18 76-15,-1 10-64 16,0 3 28-16,15 9-40 16,-20-8 0-16,10-9-16 15,-20-1 0-15,6-12-4 0,-6 0 28 0,1-4-20 16,-5-9 48-16,-1-5-36 15,-4 1-288-15,-5-13 140 16</inkml:trace>
          <inkml:trace contextRef="#ctx0" brushRef="#br0" timeOffset="235138.1211">3360 13649 508 0,'14'4'188'0,"-28"4"-148"0,14 1-8 0,0 8 60 16,-10 14-56-16,-5 16 56 15,1 22-52-15,-10 13 8 16,4 5-32-16,-14-14 52 0,10-8-36 16,-15-13 20-16,0-9-32 15,0-9 28-15,0 1-32 16,10-13 20-16,5-10-20 15,5-3 52-15,14-13-36 16,14-9-16-16,11-13-108 16,4-13 48-16,5-4-60 15,5-9 60-15,0-17-12 16,10 0 32-16,-15 0 4 16,5 4 12-16,0 13 0 15,-10 9 0-15,10 8 16 16,1 5-4-16,-11 9-4 15,10 3 4-15,-10 14 56 16,0 8-32-16,1 14 24 16,9 12-32-16,-10 17-8 15,10 18-8-15,-10 4 12 16,1 9-8-16,-11-9 32 16,-4-8-24-16,4-5 40 15,-14-9-32-15,-9-8 12 16,-6-4-20-16,-4-5-88 0,-6-9 40 15,-4-3-432 1,-5-1 260-16,5 5-216 16</inkml:trace>
          <inkml:trace contextRef="#ctx0" brushRef="#br0" timeOffset="235277.4947">3107 14184 488 0,'-5'-30'180'0,"30"25"-140"0,9-3-12 0,-15 8 64 0,5-4-56 16,10 4 40-16,-5 0-44 15,1-5 0-15,18 1-20 16,-14 0 0-16,15-1-4 0,-15 1 12 16,5 0-12-16,-20-1-240 15</inkml:trace>
          <inkml:trace contextRef="#ctx0" brushRef="#br0" timeOffset="235735.7107">3214 13562 384 0,'0'0'140'0,"-5"4"-108"0,10-4-8 0,-5 0 152 16,10 0-100-16,-1 0 16 15,6 0-56-15,4 5 20 16,11-5-32-16,4 4 48 0,14-4-40 16,11 0 28-16,-1 4-32 0,5 5 8 15,-10-5-20-15,-14 1 20 16,-10-5-24-16,-9 0 24 16,-10 0-24-16,-15 0-40 15,-10 0 16-15,-14 0-500 16</inkml:trace>
          <inkml:trace contextRef="#ctx0" brushRef="#br0" timeOffset="233066.0854">-473 13636 236 0,'0'-18'88'0,"9"18"-68"0,-4-8-4 0,-5 8 80 16,5-5-56-16,0 5 16 15,-5 0-32-15,10-4 48 16,-6 0-40-16,1-1 4 16,5 1-24-16,0 4 20 0,-1-4-20 15,1 4 40-15,0 0-28 16,0 4-4-16,4 0-12 15,6-4 4-15,9 0-8 16,5 5-4-16,19 3 4 0,10-3 4 16,15-1-4-16,0 5 16 15,0-1-12-15,-6-3 16 16,-8 8-16-16,-6-13-28 16,-10 0 8-16,-4 0 4 15,-15 0 8-15,-4 0 0 16,-6-5 0-16,-14 1 44 31,5 8-24-31,-10-4-20 0,-5 0 0 16,0 0-8-16,0 0 0 15,0 5 8-15,-9 3 0 16,4-8 0-16,0 4 0 0,0 1-20 0,6 3 12 16,-16 5 40-1,15 5-20 1,-19-5-28-16,-5 17 8 0,5 13-8 15,-6 9 8-15,-4 13 8 16,0 12 0-16,-4-3 8 0,-1-9-4 16,0-5-4-16,-5-8 4 15,0-9 12-15,5 0-8 16,1-8-4-16,4-9 0 16,4-5 28-16,6-8-16 15,0-8 20-15,9-10-20 0,-9-8 0 16,5-13-8-16,4-21-8 15,0-14 4-15,-4-16 12 16,4-5-8-16,1 0-20 16,-6 0 4-16,6 17 12 15,-1 9 0-15,6 12 8 16,-6 10-8-16,10 4 24 16,10 4-16-16,10 8-20 15,-6 5 0-15,6 5 12 16,4 4 0-16,6 4-56 15,-1 0 28-15,5 4-560 16</inkml:trace>
          <inkml:trace contextRef="#ctx0" brushRef="#br0" timeOffset="233339.9312">386 13726 404 0,'20'18'148'0,"4"-14"-112"0,10 22-12 0,-10-5 32 16,10 18-36-16,1 9 8 16,8 4-16-16,1 4 0 15,-5-9-4-15,-5-4-8 0,-5-4 4 16,-5-9 20-16,-9-4-12 15,-10-4 24-15,-5-5-24 16,-5-4-100-16,0-4 44 16,0-5-340-16</inkml:trace>
          <inkml:trace contextRef="#ctx0" brushRef="#br0" timeOffset="233626.7116">843 13731 300 0,'-14'-31'112'0,"4"36"-88"0,10-1-8 16,-15 5 72-16,-4 8-52 16,-5 13 100-16,-1 18-76 15,-18 16 8-15,-1 6-44 16,0 7 12-16,0-8-20 16,5-13 8-16,5-8-12 0,5-18 20 15,5 5-20-15,9-9 12 16,-4-9-12-16,14-8-280 15</inkml:trace>
        </inkml:traceGroup>
        <inkml:traceGroup>
          <inkml:annotationXML>
            <emma:emma xmlns:emma="http://www.w3.org/2003/04/emma" version="1.0">
              <emma:interpretation id="{642B78D3-C827-4DCE-AA14-837D2AF2C27A}" emma:medium="tactile" emma:mode="ink">
                <msink:context xmlns:msink="http://schemas.microsoft.com/ink/2010/main" type="inkWord" rotatedBoundingBox="7734,13770 10205,13780 10200,14983 7730,14973">
                  <msink:destinationLink direction="with" ref="{DAF4DEDB-FE4D-48F7-A180-63793A3BCCAD}"/>
                </msink:context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67371.6547">5104 14426 236 0,'-24'-9'88'0,"24"14"-68"0,9-10-4 0,6 5 0 16,4-4-12-1,6-5 8-15,14-4-8 0,4 5 24 16,6-10-16-16,9 1-20 15,-9-4 0-15,4-10 12 16,-14-12 0-16,5-4-48 16,-5-10 28-16,-15-3 4 15,0-5 8-15,1 5-16 16,-6 12 12-16,-4 9 76 16,-6 5-40-16,-9 12 72 15,0-4-60-15,0 18 52 0,0-1-52 16,0 9-48-16,0 9 4 15,0 8 40-15,-9 13-16 16,9 13 36-16,-15 1-32 16,15 12 4-16,-10-9-16 15,1-8-16-15,4 9 0 16,5-22 40-16,0-5-24 0,0-4 8 16,0-4-12-16,0-13 4 15,5-8-8-15,4-5-56 16,11-17 28-16,4-18-128 15,5 1 80 1,0-10 16-16,0 10 36 16,-9-1 16-16,4 14 4 15,-9 8 44-15,-6 4-24 16,-9 5 132-16,-9 13-84 0,4 4-4 16,-15 17-40-16,6 9 20 15,-6 13-28 1,6 8 12-16,4 1-16 0,-4-1-8 0,14-8 0 15,0 0 20-15,0-9-12 16,0-8 12-16,0 4-12 16,0-9-88-16,0-4 44 15,0 4-264 1,0-8 164 0</inkml:trace>
          <inkml:trace contextRef="#ctx0" brushRef="#br0" timeOffset="267972.7335">6688 13653 124 0,'-10'13'44'0,"0"13"-32"0,5 13-4 0,-4-9 116 15,-1 22-68-15,5 17 40 16,-5 4-56-16,-4 5 40 15,4-13-48-15,-14-9 36 0,4-9-36 16,1-4 52-16,-5-8-48 16,-1-5 20-16,11-4-36 15,-10-9 16-15,4-4-20 16,-4-8 8-16,0-10-12 0,-1-3 0 16,1-5-4-16,0-4 4 15,-10-1-8-15,5-8 24 16,-1-4-16-16,6 0 12 15,0 0-12-15,9 4-8 16,-4 0 0-16,14 0-4 16,-5 4 0-16,10 5-308 15</inkml:trace>
          <inkml:trace contextRef="#ctx0" brushRef="#br0" timeOffset="267660.4413">6367 13657 392 0,'-24'-21'148'0,"34"16"-116"0,4-8-8 16,-14 13 100-16,10-4-72 15,4-5 40-15,16-4-52 16,8 5-4-16,16-5-24 15,14 0 0-15,10 0-4 0,-10-4 4 32,5 8-8-32,-15 5 8 0,0-1-8 15,-19 5 40-15,-15 0-20 16,-4 5-12-16,-11-1-8 16,-13 5-84-16,-6-1 44 0,-5 1-164 15,-4 0 116-15,-5-1-240 16</inkml:trace>
          <inkml:trace contextRef="#ctx0" brushRef="#br0" timeOffset="268452.7989">6372 13299 236 0,'5'-13'88'0,"-5"13"-68"0,0-5-4 16,0 5 68-16,0 0-48 15,10 0 48-15,-10 0-48 16,0 0 68-16,9 0-56 15,-9 0 36-15,10 0-48 16,0 0 32-16,-1 5-36 16,6-1 0-16,9-4-20 15,5 0 44-15,10-4-28 0,10-1 4 16,9 1-20-16,1 0 0 16,-1-5-4-16,-14 5 20 15,-10 0-16-15,0-1 40 16,-10-8-28-16,-10 13 12 0,6-4-20 15,-15 0-236-15,-10 8 116 16,-5 13-460 0</inkml:trace>
          <inkml:trace contextRef="#ctx0" brushRef="#br0" timeOffset="266576.5881">4536 14011 320 0,'9'-13'120'0,"6"13"-96"0,-1-4-4 16,6 0 68-16,4 4-52 15,-9 0 4-15,4 4-24 16,15 0 8-16,-10 1-16 0,6-1 16 16,-11-4-16-16,5 0 16 15,1 0-16-15,-16-4 24 16,6-1-20-16,-5 1 4 15,4 4-8-15,-14 0-148 16,0 4 76-16,10 5-280 16</inkml:trace>
          <inkml:trace contextRef="#ctx0" brushRef="#br0" timeOffset="266263.9427">4667 13756 228 0,'-10'-8'84'0,"20"8"-64"0,-10 0-8 15,9 0 4-15,1 0-12 16,-5 0 24-16,5-4-16 16,-10 4 48-16,14 0-32 15,-4 0 20-15,-10 0-28 16,10 0 0-16,-1 4-12 16,-4-4 4-16,15 0-8 0,-6 4-20 15,1 0 8-15,4 1 32 16,-9-1-16-16,5 0 8 15,-1 1-8-15,6-1-16 16,-16-4 4-16,-4 0 12 16,10 0-4-16,-10 0 8 15,0 0-8-15,0 0 8 16,0 9-8-16,0-1-144 16,0 1 76-16,-10 4-192 15</inkml:trace>
        </inkml:traceGroup>
        <inkml:traceGroup>
          <inkml:annotationXML>
            <emma:emma xmlns:emma="http://www.w3.org/2003/04/emma" version="1.0">
              <emma:interpretation id="{FE848E58-941F-48B8-8218-812F43803B4A}" emma:medium="tactile" emma:mode="ink">
                <msink:context xmlns:msink="http://schemas.microsoft.com/ink/2010/main" type="inkWord" rotatedBoundingBox="10605,13834 15155,13851 15150,15150 10600,15132">
                  <msink:destinationLink direction="with" ref="{DAF4DEDB-FE4D-48F7-A180-63793A3BCCAD}"/>
                </msink:context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72085.8367">9272 14542 208 0,'-14'31'76'0,"19"-23"-60"0,4 1-4 0,-9-9 136 16,0 0-84-16,10 0 44 15,5-4-64-15,4-9-8 16,5-9-20-16,6-4-4 16,8-4-4-16,11-9 4 15,14 0-8-15,10-4 8 0,-5-9-8 16,5-17 24-16,-15-9-16 15,-9-8 4-15,9 0-8 16,-24 4-24-16,-10 17 8 16,1 13 4-16,-11 9 4 0,6 8 32 15,-15 9-16-15,4 5 40 16,-4 8-32-16,0 8-12 16,-5 14-8-16,0 8 4 15,0 14-4-15,-10 12 8 31,10 9-8-31,-14 17 24 0,4 0-16 16,0 0-4-16,5-13-4 16,-4-8 4-16,-6-10-4 15,10-7 16-15,5-10 40 16,0-8-32-16,0-13 0 0,20-17-20 16,-11-13-52-16,16-18 28 15,-11-12-200-15,11-9 120 16,-1 0-4-16,-5 12 64 15,-4 10 4 1,-5 8 20-16,-1 4 68 16,-4 10-28-16,-5 3 112 15,10 9-80-15,-10 4-8 16,-10 9-32-16,5 13 28 16,5 9-24-16,-4 12-12 0,4 18-8 15,4 4 12-15,11 5-8 0,-5 4 24 16,-5-9-20-16,4-13 40 15,1-8-28-15,-5-5 4 16,-5-9-16-16,0-8-176 16,0-13 92-16</inkml:trace>
          <inkml:trace contextRef="#ctx0" brushRef="#br0" timeOffset="272585.8878">10438 13826 384 0,'-9'-13'140'0,"14"8"-108"0,24-8-8 16,-5 9 108-16,10 0-76 15,15 4 4-15,-1 0-36 16,1 0 12-16,9 8-24 15,0-3 12-15,10-1-12 0,-9-4-272 16,-1 0 144 0,-19 4-204-16</inkml:trace>
          <inkml:trace contextRef="#ctx0" brushRef="#br0" timeOffset="272436.4904">10876 13631 464 0,'-15'-26'176'0,"10"18"-140"0,-4-1-8 16,-1 9 32-16,0-9-40 0,0 5 0 16,1 4-12-16,-6 0-8 15,-4 0 4-15,-1 9 48 16,1 4-28-16,-5 4 44 0,-6 5-40 15,-4 3 12-15,-4 14-24 16,3 9 8-16,6 4-12 16,10 4 12-16,14 0-16 15,5-9 24-15,15 1-20 16,9-13 32-16,0-5-28 16,10-13-216-16,0-8 108 15</inkml:trace>
          <inkml:trace contextRef="#ctx0" brushRef="#br0" timeOffset="271410.586">9127 13679 164 0,'0'0'60'0,"0"-9"-44"0,-5 9-8 16,-5 9 44-16,0-9-32 15,-4 13-8-15,-6 0-8 16,6 8 72-16,-10 5-40 16,4 9 68-16,1 4-64 0,9 8 28 15,-9-4-40-15,14 0-8 16,-5 1-12-16,10-14 12 16,0-4-12-16,0-5 16 15,10-3-16-15,4-10 32 16,6-8-24-16,4-8 12 15,0-10-16-15,-9-8-104 16,4-8 48-16,-4 4-44 16,-5-1 52-16,-6 10 48 15,6 8-8-15,-10 13 56 16,10 13-32-16,-5 13 40 16,14 13-40-16,5 0 20 0,10-5-28 15,0-8 8 1,5-4-16-16,5-9 36 0,-5-13-24 0,5-9 12 15,-10-8-20-15,-5-9 28 16,-5-17-28-16,-4-9-4 16,-16-9-8-16,-4 5 28 15,-4 4-16-15,-6 9-12 16,0 9-8-16,5 8 4 16,10 8 0-16,5 10-232 15,9 8 128-15,6 8-360 16</inkml:trace>
          <inkml:trace contextRef="#ctx0" brushRef="#br0" timeOffset="273582.904">11075 13869 444 0,'24'-13'164'0,"10"4"-124"0,29 1-16 0,-19 8 36 16,-5 0-40-16,10 0 44 16,4 4-36-16,-4-4-16 15,-6 0-4-15,6 0 24 16,-20 0-16-16,0 0-4 0,-5-9-8 16,-14 9-92-16,5-4 48 15,-15 0-400 1</inkml:trace>
          <inkml:trace contextRef="#ctx0" brushRef="#br0" timeOffset="273257.2744">11930 13528 300 0,'24'-9'112'0,"-24"9"-88"0,5 0-8 16,-5-4 128-16,-5-1-84 16,0 1 36-16,-9-5-56 15,-6 1 4-15,-9 3-28 16,-10 1-8-16,-9 0-4 15,-1 4 12-15,1-5-8 0,-1 1-20 16,-4 0 4-16,4 0 12 16,-4-1 0-16,9 5-4 15,5 5 4-15,5-1-24 16,0 4 12-16,15 1-4 16,4 4 4-16,5 4 8 15,1 1 0-15,4 8 44 0,0 4-24 16,0 4 0-16,0 9-12 15,-5 14-8-15,-4 12 4 16,-6 4 4-16,6 5-4 16,-10-9 24-16,-1-13-16 15,6 0-12-15,4-17-4 16,-4-17 28-16,9 4-12 16,5-9 12-16,5-4-12 15,0-5-8-15,0 1 0 16,10 0-16-16,4-9 8 15,1-9 12-15,5 9-4 0,4 0-12 16,10-4 4-16,-5-1 4 16,15 5 0-16,-10 0 8 15,0 5-4-15,0-5 24 16,-5 0-16-16,5 0-164 16,-15 0 84-16</inkml:trace>
          <inkml:trace contextRef="#ctx0" brushRef="#br0" timeOffset="273968.7762">11289 13338 340 0,'-10'-9'128'0,"15"0"-100"0,5 5-8 0,-6 0 124 15,6-1-84-15,5 1 36 16,4 4-56-16,10-4 28 16,10 8-36-16,0 0 8 15,5-4-24-15,9 0 20 0,5 5-24 16,1-1 40-16,-11-4-28 15,-9 4 4-15,-14 1-16 16,-16-5-148-16,-18 4 72 0,-16 5-476 16</inkml:trace>
          <inkml:trace contextRef="#ctx0" brushRef="#br0" timeOffset="269939.4978">7407 13942 208 0,'0'-4'76'0,"0"4"-60"0,0-4-4 0,0 4 92 16,0 0-60-16,0 0 0 16,0-5-28-16,10 1 8 15,-6 4-16-15,1-4 32 0,10 4-24 16,-5 0 20-16,-6 0-20 16,6 0 28-16,5 0-28 15,4 0 12-15,5 0-16 16,10-5 20-16,0 1-20 15,15 0-4-15,0-1-4 16,-6 1 4-16,11-5-4 16,-1 1-12-16,6-1 4 0,-11 5 4 15,-9-5 0-15,-5 0 24 16,-10 5-12-16,-4 0 32 16,-20 4-28-16,-10 0-4 15,0 4-8-15,-4 5 12 16,-6 4-8-16,6-5-232 15,-1-3 120 1,-4 3-248-16</inkml:trace>
          <inkml:trace contextRef="#ctx0" brushRef="#br0" timeOffset="270244.1576">7830 13640 184 0,'-5'0'68'0,"10"13"-52"0,-15 8-4 0,5-3 108 0,-5 8-68 16,1 12 84-16,-6 14-76 15,-9 9 56-15,4 8-64 16,-4 0-4-16,0-9-28 15,-1-8 32-15,-4-4-28 16,10-9 4-16,-6-9-16 0,6-4-24 16,4-9 4-16,6-4-436 15,4-4 244 1</inkml:trace>
          <inkml:trace contextRef="#ctx0" brushRef="#br0" timeOffset="270585.3528">8558 13886 176 0,'-9'22'64'0,"18"4"-48"0,-9 34-8 0,0-21 176 16,0 17-104-16,0 4 56 15,0 1-80-15,-5-1-16 16,5-3-24-16,-14-1 68 0,-10-4-48 16,-6-9 56-16,-18-4-52 15,-10-9 32-15,-15-22-40 16,-5-8-8-16,-5-8-16 0,15-9 28 15,10-9-20-15,14-9-364 16,15-4 184 0,24-8-240-16</inkml:trace>
          <inkml:trace contextRef="#ctx0" brushRef="#br0" timeOffset="270738.107">8621 13484 260 0,'-4'-17'96'0,"18"34"-76"0,-9-8-4 0,-5 4-88 15,10-4 36-15,4 17-120 16</inkml:trace>
        </inkml:traceGroup>
        <inkml:traceGroup>
          <inkml:annotationXML>
            <emma:emma xmlns:emma="http://www.w3.org/2003/04/emma" version="1.0">
              <emma:interpretation id="{E4CB98B9-1D82-4E17-A58F-E0FD84BBCE48}" emma:medium="tactile" emma:mode="ink">
                <msink:context xmlns:msink="http://schemas.microsoft.com/ink/2010/main" type="inkWord" rotatedBoundingBox="15429,13681 19578,13696 19573,15185 15424,15169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93326.5267">14534 14020 320 0,'0'-9'120'0,"0"5"-96"0,0 0-4 0,5-1 80 16,5 1-60-16,-1 0 28 15,16-5-40-15,-11 5 28 16,15-1-32-16,10-8-48 16,5 9 12-16,5-4 28 15,-1 3-8-15,1 1 0 16,-6 4-4-16,-9 0 12 16,-9-9-8-16,-11 9 32 0,-4 0-24 15,-10 0-4-15,0 0-8 16,0 0-4-16,-10 0 0 0,10 0-80 15,-9 0 44-15,4 0-268 16,5 0 168 0,-10 0-64-16</inkml:trace>
          <inkml:trace contextRef="#ctx0" brushRef="#br0" timeOffset="293632.7527">14826 13679 184 0,'0'0'68'0,"4"4"-52"0,-4 5-4 0,-4 8 72 16,-1 0-48-16,0 22 92 0,-15 4-72 15,6 22 8-15,-6 0-40 16,6 8 24-16,-1-8-32 15,-4-9 4-15,4-8-12 16,1-9 20-16,4-5-16 16,-9-8-4-16,14-4-4 15,-5-5-112-15,0-8 60 16,10-9-252-16,0-5 164 16,10-8 0-16</inkml:trace>
          <inkml:trace contextRef="#ctx0" brushRef="#br0" timeOffset="293976.1871">15292 14020 288 0,'-5'65'108'0,"10"-26"-84"0,-10 25-4 0,5-29 40 16,0 4-36-16,0 4 32 16,-14 4-28-16,4 1 44 0,-14-9-40 15,-1 0 36-15,-9-18-36 16,-9 5 16-16,-6-17-28 15,-9-13 8-15,-1-14-16 16,1-8 0-16,9-8-4 0,11-5-216 16,18-9 112-1,20-21-260-15</inkml:trace>
          <inkml:trace contextRef="#ctx0" brushRef="#br0" timeOffset="294099.886">15379 13437 260 0,'-9'0'96'0,"14"0"-76"0,4 9-4 15,-4-1-220-15</inkml:trace>
          <inkml:trace contextRef="#ctx0" brushRef="#br0" timeOffset="296569.8517">15661 13735 184 0,'-9'-9'68'0,"9"5"-52"0,-10 0-4 16,10 8 56-16,-15 0-40 15,6 5 68-15,-11 8-56 16,-9 9 52-16,5 13-52 16,-1 4 40-16,6 5-44 15,4-1 16-15,6 1-32 16,-1-9 0-16,5-5-12 0,5-8 20 16,5-4-16-16,5-5 12 15,4-9-12-15,6-8 0 0,4-4-4 16,-10-9-60-16,11-4 28 15,-6-5-32-15,-4 1 32 16,4 3-16-16,-19 6 24 16,0 7 44-16,0 5-16 15,0 9 52-15,0 8-36 16,5 0 12-16,15 1-24 16,4-1 28-16,10 0-28 15,-5-8-24-15,15-9 4 0,-10-4 44 16,0-5-20-16,-10-8 8 15,0-5-16-15,-9-8 12 16,-5-9-16-16,-1-9 16 16,-9-8-16-16,5 9-12 15,-5-1 0-15,0 14-4 16,0 8 0-16,10 9-12 16,0 4 12-16,-10 8-200 15,9 5 116-15,6 5-352 16</inkml:trace>
          <inkml:trace contextRef="#ctx0" brushRef="#br0" timeOffset="296578.3756">15618 14435 228 0,'0'4'84'0,"9"4"-64"0,16-3-8 16,-16-1 64-16,16-4-44 15,-1-4-12-15,0-1-12 16,0-3 8-16,1-1-8 16,9-12 16-16,-10 3-16 15,10-3 4-15,0-5-4 0,5-4-8 16,-15-5 4-16,10-12-104 15,0-14 56-15,0-4-112 16,0-4 88-16,5 0 12 16,-15 4 36-16,-9 13 112 15,4 5-48-15,-9 12 104 16,5 5-84-16,-15 9 8 16,9-1-48-16,-9 9-4 15,10 4-12-15,-10 9 12 16,0 0-12-16,-5 13-4 15,5 5 0-15,-5 8 56 0,-4 12-32 16,-6 19 16-16,-4-1-28 16,4 4 36-16,5 1-28 15,-4-10 20-15,-6 1-24 16,15-13 8-16,-4-9-16 16,9-8-8-16,0-5 0 0,9-12 40 15,16-10-24-15,-1-12-20 16,0-9 0-16,10-8-64 15,0-18 36-15,5-4-24 16,-14-5 32-16,-1 5-16 16,-5 8 20-16,-19 14 28 15,0 8-8-15,0 4 88 16,0 14-48-16,-9 12 24 16,-6 18-40-16,-4 17 16 15,9 8-24-15,5 5-36 0,5 4 8 16,0-13 28-16,5-4-12 15,-5-4 36-15,0-5-28 16,-5-4-4-16,5-5-8 16,-10-3-180-16,-4-5 96 15,4-5-436 1</inkml:trace>
          <inkml:trace contextRef="#ctx0" brushRef="#br0" timeOffset="291303.4762">14165 13640 260 0,'-15'17'96'0,"10"0"-76"0,-4 14-4 0,-1-1 96 16,-5 22-64-16,1 21 104 15,4 1-88-15,-9 8 24 16,4-9-52-16,1-17 32 16,4 0-40-16,-5-4 12 15,6-13-24-15,-1-9 8 16,-5-4-12-16,6-4 36 15,-16-9-24-15,6-9 12 0,-6-8-20 16,1-9-8-16,0-5-4 0,0 1 4 16,-1-17-4-1,6 8-12-15,4 0 4 0,-9-9 12 16,9 9-4-16,-4-4-36 16,4 9 16-16,-4-5-116 15,14 4 72-15,-14 5-336 16,9-5 220-1</inkml:trace>
          <inkml:trace contextRef="#ctx0" brushRef="#br0" timeOffset="290976.6388">13815 13571 456 0,'-10'-9'168'0,"25"1"-128"16,-1-5-16-16,1 8 60 0,9 1-52 16,20 0 16-16,14-5-32 15,15 5 8-15,0 8-12 16,5 0 0-16,-5 1-4 0,-15 3 4 15,-14 1-8-15,-5-5-100 16,-15 1 52-16,-14 3-156 16,-10 5 112-1,-10-4-200-15</inkml:trace>
          <inkml:trace contextRef="#ctx0" brushRef="#br0" timeOffset="291876.5917">13912 13234 340 0,'-19'-9'128'0,"19"5"-100"0,0-5-8 0,5 5 148 16,4 0-96-16,6-1 0 15,9-3-48-15,10-1 64 0,5-4-52 16,5 5 4-16,9-1-24 0,6 0-4 16,-6 5-4-16,-9 4-8 15,-5 0 4-15,-5 4-4 16,-10 1 0-16,-5-1 32 15,-4 0-16-15,-10 5-100 16,-5-1 40-16,-10 5-280 16,-5 0 180-1,6 9-148-15</inkml:trace>
          <inkml:trace contextRef="#ctx0" brushRef="#br0" timeOffset="289760.1234">12231 13908 132 0,'10'8'52'0,"0"1"-44"0,4 0 4 0,-4-9 60 15,0 0-40-15,9 0 32 16,10-9-36-16,-4 9 8 0,9-13-20 15,14 4-8-15,-14 5-4 16,5 0 12-16,-5-1-8 16,-10 1 4-16,-14 4-4 15,-10 0 12-15,0 0-12 16,-10 9-84-16,-4 4 44 16,-6 4-200-16</inkml:trace>
          <inkml:trace contextRef="#ctx0" brushRef="#br0" timeOffset="289999.3887">12241 14137 288 0,'10'-5'108'0,"4"-3"-84"0,-14-5-4 0,10 13 48 16,5 0-40-16,-1-5-12 15,6 1-8-15,4 0 0 16,-10 4-4-16,6 0-12 16,4 8 4-16,-14 1 4 15,14 0 0-15,-9 12 16 16,4-12-8-16,5 4-108 16</inkml:trace>
          <inkml:trace contextRef="#ctx0" brushRef="#br0" timeOffset="290794.6625">12314 14620 112 0,'14'-8'44'0,"6"-5"-36"0,14-18 0 16,-5 14 12-16,15-4-12 15,14-18-4-15,15 4 0 16,5 5-4-16,-10-13 0 0,5-1-12 15,-15-7 8-15,0-10-4 16,-9-12 0-16,-10-5 8 16,4 0 0-16,-4 5 0 15,-5 12 0-15,-10 10 104 16,1 7-56-16,-6 14 88 16,-14 4-80-16,5 9 8 15,-1 4-40 1,-18 13-12-16,-1 13 68 15,-5 17-44-15,1 18 48 0,-10 17-48 16,-1-1 60-16,16 5-56 16,-1-8-24-16,0-5-16 15,5-8 8-15,5-14-4 0,15-8 16 16,-5-13-12-16,-1-9 16 16,16-8-16-16,-1-18-100 15,10-8 48-15,5-17-112 16,4-18 88-16,-4-4-244 15,-5-9 176 1,0 22 20-16,-9 8 72 16,-11 9 224-16,-4 9-96 15,0 13 188-15,-10 4-152 16,0 13 36-16,-10 22-92 16,-5 12-28-16,6 18-24 15,-11 4 32-15,15 18-20 0,-4-14 20 16,-1 5-24-16,5-13-8 0,5-5-8 15,-10-17 20-15,10-4-12 16,-9-4-4-16,4-5-4 16,0-8-208-16,5-18 112 15,0 9-428 1</inkml:trace>
        </inkml:traceGroup>
        <inkml:traceGroup>
          <inkml:annotationXML>
            <emma:emma xmlns:emma="http://www.w3.org/2003/04/emma" version="1.0">
              <emma:interpretation id="{8FD2BE68-FA42-433B-8EE5-0A95785BE154}" emma:medium="tactile" emma:mode="ink">
                <msink:context xmlns:msink="http://schemas.microsoft.com/ink/2010/main" type="inkWord" rotatedBoundingBox="19876,13446 24914,13465 24908,15247 19870,15228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99575.5928">18265 13851 548 0,'-14'22'204'0,"14"0"-156"0,-10 17-16 16,0-9 116-16,10 0-88 15,0 5-16-15,0-1-28 16,10 5-4-16,5-9-8 15,9-4 32-15,10-4-20 0,14-9 32 16,11-5-32-16,-6-8-92 16,6-4 40-16,-6-9-60 15,-19-9 56-15,0-8 12 16,-10-13 16-16,-14-9 28 0,-20-4-8 16,-4-4 32-16,-11 8-24 15,1 9 76-15,-5 8-56 16,5 9-4-16,9 5-20 15,1 8-36-15,4 8 12 16,10 10-452 0</inkml:trace>
          <inkml:trace contextRef="#ctx0" brushRef="#br0" timeOffset="299140.6856">18455 13618 288 0,'24'-8'108'0,"0"-1"-84"0,20 0-4 0,-10 9 12 15,15 0-20-15,-1-4-12 16,15 4-4-16,-9 0 20 15,-6-4-8-15,-4 4-48 16,-15 4 24-16,-9-8 12 16,-10-1 4-16,-10 1 0 15,-5 0 4-15,-15-1-4 16,-9 5 0-16,5-4 8 0,-5 8-4 16,-5 5 32-16,-10 8-20 15,10 14 84-15,5 16-56 16,-5 22-12-16,0 13-20 15,9 5 16-15,1 3-16 16,-10-16-12-16,0-9-4 16,0-14 20-16,0-7-8 15,5-10 32-15,-5-4-24 16,10-8-4-16,4-9-8 16,6-5 4-16,4-16-4 15,10-1 40-15,0 5-20 0,0 0 76 16,10-1-56-16,4 1 48 15,20 0-52-15,15 4-28 16,9 0-12-16,10 4-28 16,5 5 16-16,-15-1 76 15,-9 1-36-15,4-1-96 0,-28-8 36 16,-1 0-100-16,-10 0 76 16,-14 0-244-1</inkml:trace>
          <inkml:trace contextRef="#ctx0" brushRef="#br0" timeOffset="301319.7724">19043 14072 184 0,'0'-9'68'16,"0"0"-52"-16,24-8-4 0,-5 9 160 0,6-1-96 15,-1 0-4-15,10 5-44 16,5 4 8-16,5 4-24 15,4 1-100-15,-14 3 44 16,0-3-252-16</inkml:trace>
          <inkml:trace contextRef="#ctx0" brushRef="#br0" timeOffset="301636.2755">19762 14197 416 0,'-15'65'152'0,"5"-31"-116"0,-14 18-12 0,14-22 108 16,6 9-76-16,-6 9 60 15,-14 4-72-15,-10-1 32 16,-10-3-44-16,10-14 24 0,-15-8-28 0,1-13 16 16,-11-17-24-16,11-22 8 15,4-17-16-15,15-9-88 16,5-8 44-16,14 3-608 16</inkml:trace>
          <inkml:trace contextRef="#ctx0" brushRef="#br0" timeOffset="302190.5174">19776 13640 756 0,'10'-22'280'0,"0"14"-216"0,-5-5-20 16,-5 8 56-16,9 1-64 15,-4 4-32-15,-5 0-4 16,0 0-20-16,5 9 8 0,-5 4-328 15,-5 4 188-15,-9 9-284 16</inkml:trace>
          <inkml:trace contextRef="#ctx0" brushRef="#br0" timeOffset="302758.7379">20053 13769 236 0,'-9'0'88'0,"9"0"-68"16,-10 5-4-16,5 3 60 0,-5 10-44 15,0 3 92-15,-4 9-68 16,-1 9 80-16,-4 9-80 15,-5 8 44-15,4-4-60 16,6-5-4-16,9-3-20 16,-10-10-12-16,15-4 0 0,0-8 12 15,20-5-8-15,-6-8 24 16,15-5-20-16,10-8 4 16,5-5-8-16,-5-8-68 15,5-5 32-15,-10-8-60 16,-15 0 52-16,10 13 0 15,-24-5 20-15,5 13 92 0,-20 9-44 16,10 9 28-16,0 21-40 16,0-4 16-16,19 4-20 15,-9 1 8-15,10-6-12 16,14-3 0-16,-5-5-4 16,5-4 28-16,-5-4-20 15,-5-18 40-15,-9-4-32 16,4-4 4-16,-4-13-16 15,-6-18-8-15,-9-16 0 16,5-10-60-16,0-4 32 16,-5 9-32-16,0 13 32 0,0 17-52 15,0 5 44-15,10 16-320 16,-5 14 196 0,9 4-172-16</inkml:trace>
          <inkml:trace contextRef="#ctx0" brushRef="#br0" timeOffset="303437.0316">20743 14106 540 0,'-14'-64'200'0,"23"51"-156"0,25-9-12 0,0 9 132 15,0 0-96-15,5 4 8 16,10 5-48-16,-6 4 0 16,-9 4-16-16,5 5-52 0,-24 4 24 15,-1 0-172-15,1 0 104 16,-15-9-272-1,0 1 200-15,-15-5-52 16</inkml:trace>
          <inkml:trace contextRef="#ctx0" brushRef="#br0" timeOffset="303238.5991">21035 13571 456 0,'9'-17'168'0,"-9"21"-128"0,-5-4-16 16,5 0 104-16,-4 13-76 15,-6 4 60-15,-5 13-68 16,-4 9 24-16,-1 35-40 15,-9 8 0-15,10 4-16 0,-1-4 20 16,-4-13-20-16,0-13 48 0,-5-8-32 16,14-14 12-16,-4-3-24 15,4-10 28-15,1-8-28 16,9 0 20-16,5-13-20 16,14-13-60-16,11-13 20 15,18-13-120-15,-4-21 80 16,5-14-124-16,4-3 108 15,-9-5-12-15,5 8 52 16,-10 14 8-16,-15 8 20 16,1 9 36-16,-6 8-16 0,-4 5 104 15,-5 8-60-15,10 22 56 16,-15 9-64-16,5 17 60 16,-5 9-64-16,0 21 20 15,0 21-40-15,9 10-16 16,-4 3-8-16,15-7 28 15,-11-14-12-15,-4-13 32 16,-5-9-28-16,-5-8 12 16,-4-4-16-16,4-5-164 15,-24-4 80-15,9-9-480 16</inkml:trace>
          <inkml:trace contextRef="#ctx0" brushRef="#br0" timeOffset="303647.4468">20792 13441 508 0,'-15'-30'188'0,"30"13"-148"0,14-1-8 16,-10 10 72-16,10-5-64 15,10 0 0-15,-5 4-24 16,15 9 8-16,-15 0-16 16,0 5-108-16,0 8 52 0,-10 8-420 15</inkml:trace>
          <inkml:trace contextRef="#ctx0" brushRef="#br0" timeOffset="304034.6995">21190 12927 288 0,'-5'-8'108'0,"10"3"-84"0,5 5-4 16,0 5 180-16,4 3-112 15,10 14 80-15,10 12-100 16,20 31 80-16,14 30-88 16,14 13 24-16,1 0-48 15,-20 26-4-15,-14 26-20 0,-25 0 36 16,-14-9-24-16,-39-17 48 16,-54 21-40-16,-34 1-120 15,-28-10 44-15</inkml:trace>
          <inkml:trace contextRef="#ctx0" brushRef="#br0" timeOffset="298062.8296">17444 14072 416 0,'-5'-22'152'0,"10"14"-116"0,15-1-12 0,-15 9 84 15,4 0-64-15,11 9 8 16,-6-1-32-16,1 1 16 15,4 4-24-15,6 13-232 16</inkml:trace>
          <inkml:trace contextRef="#ctx0" brushRef="#br0" timeOffset="298615.1334">17964 13657 156 0,'-24'-21'56'0,"34"16"-44"0,9 5-4 16,-4 0 44-16,9 0-32 16,10 0-8-16,10 0-8 15,-1 0 12-15,6 0-8 16,-1 0 76-16,6-4-48 15,-6 4 24-15,-4 0-40 16,-5 0 36-16,-10 0-32 0,-9 4 56 16,-11 1-44-16,-9-5 36 15,-9 4-40-15,-6 5-20 16,-4-1-4-16,-1 9 8 16,-4 5-8-16,-10 13 32 0,10 21-24 15,-10 13 20-15,9 13-20 16,1 0 0-16,-10-9-8 15,10-8 12-15,-1-13-12 16,6-9 32-16,4-8-24 16,1-14 84-16,-10-8-56 15,-6-13-4-15,16-8-24 16,4-18-12-16,5-18 0 0,5-20 4 16,5-27-4-16,5-4-12 15,0 0 4-15,-10 17-16 16,4 13 12-16,-8 9-12 15,-1 5 8-15,-5 12 16 16,0 8 0-16,1 6-20 16,4 16 8-16,5 0-188 15,5 18 104-15,14 12-436 16</inkml:trace>
          <inkml:trace contextRef="#ctx0" brushRef="#br0" timeOffset="323101.9717">18712 13886 184 0,'-14'-9'68'0,"4"5"-52"0,-5 0-4 0,11 4 28 16,-1 4-24-16,-15 0 12 16,6-4-16-16,-1 0-8 15,-4 0 0-15,4 0-16 16,5 0 8-16,-4 0 12 0,-6-4-4 15,6 4 16-15,-6 0-12 16,6 4 4-16,-10 1-4 16,4 3 28-16,1 1-20 15,-1 0 4-15,6-1-12 16,-16-3 4-16,11-1-8 16,9 0 32-16,-9 1-20 15,14-1 32-15,-5 0-32 16,1 1-12-16,4 7-8 15,0-3 4-15,5 4 0 16,-5 0 16-16,5 0-8 16,-10 4-4-16,1 1 0 15,4-1 40-15,-5 4-24 16,0-3-8-16,5-5-8 0,-4 4 20 16,9 0-12-16,9-4 4 15,-4 0-8-15,5 0-8 16,5-4 4-16,-6-1 4 15,6 1-4-15,4 0-12 0,-9-5 4 16,-5 0 20-16,5 1-8 16,4-1-12-16,-4 4 0 15,0-8 28-15,4 0-12 16,11 0-12-16,-1 0-4 16,0 0-4-16,10 0 0 15,0-4 16-15,-10 0-4 16,10 4-4-16,-9 0 4 0,-1 0 4 15,0-4-4-15,-14-5-4 16,5 0 4-16,-6-4-32 16,1 0 16-16,5-4 48 15,-6 0-16-15,6 0-20 16,-5-1 0-16,9 1-8 16,-4 0 0-16,-6-1 0 15,-4 5 0-15,5 1 16 16,-10-1-4-16,-10 0 8 15,5 0-8-15,-4 4-4 16,-6 0 4-16,5 1-4 16,-9-1 0-16,14 0 8 15,-14 1-4-15,14-1-12 16,-5 1 4-16,10-1 4 16,-15 0 0-16,11 1 24 0,-1-5-12 15,-5 4-32-15,0-4 12 16,-4 4 28-16,-1 1-12 15,-4 3 0-15,4 1-4 16,-9 4-4-16,4 4 0 16,6-4 0-16,-6 5 0 15,6-1-12-15,4 0 8 16,5-4 4-16,-4 0 0 16,9 0 24-16,-10 0-12 15,5 5-32-15,5-5 12 0,-5 4 20 16,0 0-8-16,5 1 28 31,0 3-20-31,-9 5-4 0,4 0-4 16,0 0 4-16,5 5-4 15,0-1-256-15</inkml:trace>
          <inkml:trace contextRef="#ctx0" brushRef="#br0" timeOffset="296581.9145">16949 13549 364 0,'-5'-17'132'0,"0"17"-100"0,-5 4-12 15,5-4 88-15,-4 0-64 16,-6 9-20-16,1 4-12 16,-6 0 12-16,-4 8-12 15,0 5 92-15,-6 9-56 16,1 4 40-16,5 13-52 16,0 8 24-16,4 5-32 15,6 0-28-15,14 8 0 0,0-17 36 16,9-8-24-16,1-1-20 0,5-17 4 15,9 1-192-15,-9-14 104 16</inkml:trace>
          <inkml:trace contextRef="#ctx0" brushRef="#br0" timeOffset="296743.0026">16691 13934 332 0,'-5'-9'120'0,"15"5"-92"0,-5-1-8 15,-5 5 88-15,10 9-64 16,4-5 80-16,6 1-72 15,4 3-28-15,-9 9-12 16,9-4 4-16,0 9-8 16,-4-9-40-16,4-4 20 0,-10 8-296 15,-4-4 168 1</inkml:trace>
          <inkml:trace contextRef="#ctx0" brushRef="#br0" timeOffset="297864.2838">17775 13195 364 0,'-5'-17'132'0,"0"17"-100"0,-5 0-12 0,5 4 36 16,-9 5-36-16,4 4 24 16,-14 8-24-16,-1 10 0 15,-4 7-12-15,0 10 56 0,0 8-36 16,-5 5 84 0,-5 8-60-16,-5 8 28 0,1 36-48 15,-6 3 16-15,5 5-28 0,6-13 0 16,4-13-12-16,9-4-8 15,15-5 4-15,10-4 4 16,10-8-4-16,5-14 32 16,19-12-20-16,10-14-172 15,-15-12 84-15,0-14-492 16</inkml:trace>
          <inkml:trace contextRef="#ctx0" brushRef="#br0" timeOffset="324185.9549">17362 14059 288 0,'9'-5'108'0,"-9"1"-84"0,0 0-4 16,15 4 64-16,-5-4 60 16,9-1-76-16,-4 1 12 15,-1 0-68 1,6 4-8-16,4 0 40 16,0-9-24-16,1 9 8 0,-1 0-16 15,0 0-32-15,-4 9 8 16,-6-9-188-1,-4 13 108-15,-20-5-252 16</inkml:trace>
        </inkml:traceGroup>
      </inkml:traceGroup>
    </inkml:traceGroup>
    <inkml:traceGroup>
      <inkml:annotationXML>
        <emma:emma xmlns:emma="http://www.w3.org/2003/04/emma" version="1.0">
          <emma:interpretation id="{C7D50902-451E-4268-BFE6-E6E8F7BECF69}" emma:medium="tactile" emma:mode="ink">
            <msink:context xmlns:msink="http://schemas.microsoft.com/ink/2010/main" type="paragraph" rotatedBoundingBox="2045,16117 17012,15034 17149,16925 2182,1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92261-0C2E-4F19-B060-9086484AFE6B}" emma:medium="tactile" emma:mode="ink">
              <msink:context xmlns:msink="http://schemas.microsoft.com/ink/2010/main" type="line" rotatedBoundingBox="2045,16117 17012,15034 17149,16925 2182,18008"/>
            </emma:interpretation>
          </emma:emma>
        </inkml:annotationXML>
        <inkml:traceGroup>
          <inkml:annotationXML>
            <emma:emma xmlns:emma="http://www.w3.org/2003/04/emma" version="1.0">
              <emma:interpretation id="{DE93B88A-C05B-4A8E-BE17-89B380962425}" emma:medium="tactile" emma:mode="ink">
                <msink:context xmlns:msink="http://schemas.microsoft.com/ink/2010/main" type="inkWord" rotatedBoundingBox="2087,15912 4650,16017 4580,17734 2017,17629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49435.6314">1314 15696 164 0,'30'-22'60'0,"-11"5"-44"0,10-14-8 16,-14 23 132-16,-1-1-80 16,6-8 44-16,-11 4-60 15,-9-4 36-15,0 4-44 16,-9-5-12-16,-16 18-12 15,-18 0-20-15,-6 9 4 16,1-9-4-16,-11 0 0 16,-4 0 8-16,0-4 0 0,0-5-12 15,-5-4 8-15,9 0 20 16,6 5-8-16,9-10 40 16,1 1-24-16,13 4 20 15,6 9-24-15,5-1-16 16,4 5-8-16,5 5 4 0,1 3 0 15,4 5 8-15,0 9-4 16,0 8 8-16,-5 9-8 16,1 9 52-16,-1-1-32 15,0 9 24-15,-4 0-28 16,-6 9 16-16,1 17-20 0,-1 9-8 16,1 8-4-16,4-4 20 15,1-13-12-15,-1-8-4 16,5-5-4-16,1-4 4 15,4-1-4-15,0 5-4 16,5 5 4-16,0-5-16 16,0 4 8-16,0-12 4 15,0-5 0-15,0-13 0 16,0-4 0-16,0-4 8 16,0-10-4-16,0-3-4 15,5-5 4-15,9-4-4 16,6-8 0-16,-1-10 16 15,6 5-8-15,4-8-4 16,5-1 0-16,5 5-16 16,4-1 8-16,6-3 12 15,-10-1-4-15,5 9-20 0,-6-9 8 16,6 5 32-16,-15 4-16 16,0 0 8-16,-19 4-8 15,5 5-40-15,-15 0 16 16,-15 8-240-16,-4-4 140 15,-6 4-340 1</inkml:trace>
          <inkml:trace contextRef="#ctx0" brushRef="#br0" timeOffset="347994.0882">-1115 15881 280 0,'0'-4'104'15,"0"4"-84"-15,-5 4 0 0,5-4 76 16,-5 0-56-16,5 0 88 0,0 0-72 16,0-4 8-16,0 0-40 15,0-1 24-15,-4 1-32 16,4 4 12-16,0 0-16 15,0 0 0-15,0 0-4 0,0 0-40 16,0 0 16-16,9 0 32 16,1 0-8-16,0 0 0 15,0 0-4-15,4 0-16 16,6 0 8-16,9 0 12 16,10-4-4-16,19 4 8 15,15 0-8-15,9 4-4 16,15 0 4-16,-14 5-4 0,-5-9 0 15,0-4 16-15,4-1-8 16,-4 1-4-16,-5 0 0 16,-5-1 12-16,-15 1-8 15,-9 0-20-15,-10-1 4 16,-5 5 20-16,-9 0-4 16,-6-4 4-16,-14 4-4 15,0 0-8-15,-5 0 4 16,0 4-4-16,1 1 0 15,-1-1-12-15,-5-4 8 16,5 0 4-16,0 0 0 16,0 0 8-16,1 0-4 0,-1 0 8 15,0 0-8-15,0 4-20 16,0-4 8-16,0 5 20 16,-5-1-4-16,1 0-20 15,-1 1 4-15,-5 3 4 16,1 1 4-16,-1 4 8 15,-4 4-4-15,-1 5-20 16,1 8 8-16,0 9 4 31,-1 4 4-31,-4 22-20 0,0 4 12 16,-1 9-4-16,6-14 4 16,-1 1 24-16,1-13-8 15,0-5-20-15,-1-8 4 0,1-8 12 16,4-14 0-16,1 4 60 15,-1-12-36-15,-4-9 32 16,-11-4-32-16,6-9 0 0,0-4-16 16,-5-5-24-16,-5 0 4 15,-5-8 12-15,-5-4 0 16,0-10-20-16,-4 1 8 16,9-9 4-16,0-4 4 15,0 4 8-15,5-4-4 16,5 4 32-16,5 9-20 15,4 9 4-15,6 3-12 16,4 6-16-16,10 3 4 16,0 5 4-16,10-1 0 15,4 10-20-15,1-1 12 0,4 9-136 16,1 9 76-16</inkml:trace>
          <inkml:trace contextRef="#ctx0" brushRef="#br0" timeOffset="348417.0422">3 16430 520 0,'19'0'192'0,"-4"0"-152"0,9 4-8 0,-9 0 96 16,-1 5-76-16,1-5-4 15,-6 1-28-15,6-1 12 16,-5 0-20-16,-1-4 12 0,1-4-12 16,-5-9-8-1,0 0 52-15,0-4-32 16,-5-5-64-16,-5 1 20 0,0-1-36 16,0 5 32-16,0 8-24 15,0 5 28-15,-4 8-96 16,4 13 64-16</inkml:trace>
        </inkml:traceGroup>
        <inkml:traceGroup>
          <inkml:annotationXML>
            <emma:emma xmlns:emma="http://www.w3.org/2003/04/emma" version="1.0">
              <emma:interpretation id="{4A0B7D45-4951-4162-9963-0E0D5F3427D3}" emma:medium="tactile" emma:mode="ink">
                <msink:context xmlns:msink="http://schemas.microsoft.com/ink/2010/main" type="inkWord" rotatedBoundingBox="3660,16883 3965,16861 3975,16991 3669,17014"/>
              </emma:interpretation>
              <emma:one-of disjunction-type="recognition" id="oneOf37">
                <emma:interpretation id="interp49" emma:lang="" emma:confidence="0">
                  <emma:literal>to</emma:literal>
                </emma:interpretation>
                <emma:interpretation id="interp50" emma:lang="" emma:confidence="0">
                  <emma:literal>so</emma:literal>
                </emma:interpretation>
                <emma:interpretation id="interp51" emma:lang="" emma:confidence="0">
                  <emma:literal>too</emma:literal>
                </emma:interpretation>
                <emma:interpretation id="interp52" emma:lang="" emma:confidence="0">
                  <emma:literal>lot</emma:literal>
                </emma:interpretation>
                <emma:interpretation id="interp53" emma:lang="" emma:confidence="0">
                  <emma:literal>tot</emma:literal>
                </emma:interpretation>
              </emma:one-of>
            </emma:emma>
          </inkml:annotationXML>
          <inkml:trace contextRef="#ctx0" brushRef="#br0" timeOffset="367691.6881">469 16399 156 0,'5'-8'56'0,"9"3"-44"0,-4 1-4 0,0 4 24 15,0 4-20-15,-1 5-4 16,1 0-4-16,5-1-4 16,-1 5 0-16,1-4 8 15,-1 0-4-15,1-5 8 16,0 0-8-16,-1-4 8 16,1 0-8-16,-6-4 16 15,-4 0-12-15,0-1-4 16,-5 5 0-16,-5-4-4 0,-4 4 0 15,-6 4-12-15,0-4 8 16,1 5-16-16,-6-1 12 16,6-4 20-16,-1 0-4 15,1 0 4-15,4 0-4 16,0-9 56-16,5 5-36 16,0-5 24-16,5 1-32 15,5-5-8-15,5 4-8 16,0 0-4-16,4 5 0 15,1 0 0-15,0 4 0 16,-1 4 0-16,1 0 0 16,-6 5 16-16,1-5-8 15,-10-4-12-15,0 9 0 16,-5-9 12-16,0-4-4 16,-4 4-12-16,-1-5 4 0,0 1 12 15,1 4-4-15,-1-4-12 16,0 4 4-16,5 0 4 15,0 0 0-15,1 4-12 16,4-4 8-16,0 0-4 16,0 0 0-16,9 0 16 15,6 0-4-15,-1 0-4 16,6 0 4-16,-1 0-4 16,-4 0 0-16,-1-4 16 15,-4 4-8-15,-10-5 32 16,-5 1-24-16,-4 0 40 0,-6 0-32 15,-4-1 32-15,-1 1-32 16,6 0 4-16,-1-1-16 16,5 5-24-16,5 0 4 15,15-4 4-15,5 0 4 16,9-5 24-16,5 5-12 16,0-5-32-16,0 5 12 15,-4-1 28-15,-1 1-12 16,-9 4-8-16,-6 4-4 15,-9 5-40-15,-9 4 24 16,-6 4-268-16</inkml:trace>
        </inkml:traceGroup>
        <inkml:traceGroup>
          <inkml:annotationXML>
            <emma:emma xmlns:emma="http://www.w3.org/2003/04/emma" version="1.0">
              <emma:interpretation id="{D40100CA-51E7-4781-A92E-7EDCA51CB8AA}" emma:medium="tactile" emma:mode="ink">
                <msink:context xmlns:msink="http://schemas.microsoft.com/ink/2010/main" type="inkWord" rotatedBoundingBox="4005,16220 8569,16150 8585,17213 4021,17283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54735.7833">4550 16067 164 0,'-19'-22'60'0,"19"27"-44"0,0 8-8 16,0 4 76-16,-5 13-48 16,0 22 84-16,0 17-68 15,-5 0 36-15,6 0-52 16,-1-4-28-16,-5-5-8 15,-9-3 68-15,-6-10-36 16,-9-8 68-16,-10-13-60 16,-4-9 36-16,-1-17-44 15,1-8 24-15,-1-14-28 16,5-4-60-16,6-9 16 0</inkml:trace>
          <inkml:trace contextRef="#ctx0" brushRef="#br0" timeOffset="354889.0896">4555 15661 632 0,'15'-48'236'0,"9"48"-184"0,10 5-16 0,-20 3-36 0,6 14-8 16,-6 8-244-16</inkml:trace>
          <inkml:trace contextRef="#ctx0" brushRef="#br0" timeOffset="355503.8857">4822 15981 260 0,'-10'0'96'0,"20"4"-76"0,-5 5-4 0,-5 3 112 15,0 6-72-15,0 8 92 16,-5 8-84-16,0 5 12 15,0 0-44-15,1-5-4 16,-1 5-16-16,5 0-8 0,0-13 0 16,0-4 4-16,9 4-4 15,6-13 40-15,-5-5-20 16,4-12-92-16,-4-9 36 16,5-4-24-16,4-9 32 15,-4-4 12-15,-6-1 12 0,1 1 24 16,-5 13-12-16,5 8 40 15,-1 9-28-15,1 17 64 16,-5 9-48-16,14 9-24 16,11-1-16-16,4-3 36 15,9-1-24-15,6-9 8 16,-1-8-12-16,1-13 36 16,-5-8-20-16,-5-14-40 15,-20-12 8-15,5-18 20 16,-9-9-8-16,-15-12 0 15,0 4 0-15,-5 4-40 16,-5 13 20-16,1 9-40 16,-1 9 36-16,-5 8-72 15,15 13 52-15,0 8-228 16,15 5 148-16,-5 9-212 16</inkml:trace>
          <inkml:trace contextRef="#ctx0" brushRef="#br0" timeOffset="353867.09">3544 16227 548 0,'0'-13'204'0,"0"13"-156"0,5-9-16 0,-5 9 52 15,0 0-52-15,10 0 24 0,5 9-36 16,9-9 8-16,10 8-16 16,5-8 0-16,4 9-4 0,1-9 4 15,0 0-8-15,-5 0 8 16,-5 4-8-16,-10-4-4 15,-4 0 4-15,-11-4 40 16,1 0-24-16,-10-1-8 16,-5 1-8-16,0 4-128 15,-4 9 68-15,-6 8-508 16</inkml:trace>
          <inkml:trace contextRef="#ctx0" brushRef="#br0" timeOffset="350236.1429">819 16322 320 0,'0'-5'120'0,"0"1"-96"16,5 0-4-16,0-1 140 0,4 1-92 16,1 4 16-16,5-4-48 15,-1-1 36-15,6 1-40 16,4 0 48-16,-5 0-48 16,1 4-8-16,-1 0-12 0,1 4-20 15,-1 4 4-15,-4-8 12 16,-1 9-4-16,1-9 16 15,-6 0-12-15,-9 0 24 16,0 0-20-16,0 0 4 16,0 0-8-16,0 0-16 15,0 0 4-15,0 0-4 16,0 0 0-16,0 0 8 0,0 0 0 16,0 0-36-16,0 0 20 15,0 0-12-15,0 0 16 16,0 9-28-16,0-9 24 15,0 0-4-15,0 0 12 16,-4 0-20-16,-1 8 16 16,-5-8-40-16,5 0 32 15,-5 0-116 1</inkml:trace>
          <inkml:trace contextRef="#ctx0" brushRef="#br0" timeOffset="351182.0382">999 16330 520 0,'0'-30'192'0,"14"30"-152"0,6-9-8 0,-11 9 88 15,16-8-28-15,-1 8-44 16,0 0-16-16,1 8-24 16,4-8 12-16,0 0-12 0,-5 0 24 15,0 9-20-15,1-9-100 16,-6 0 44-16,1 4-200 16,-11-4 136-1,-9 0-272-15</inkml:trace>
          <inkml:trace contextRef="#ctx0" brushRef="#br0" timeOffset="350876.8808">1339 15985 176 0,'-5'-9'64'0,"5"9"-48"0,0 0-8 0,0 0 76 16,0 0-48-16,-10 0 32 15,0 0-40-15,6 9 8 16,-16-9-20-16,6 9-8 16,-1-1-4-16,-4 1 64 15,4 4-36-15,-9-5 4 16,14 1-20-16,-14 8 24 16,9-4-24-16,1 5 32 15,-6 3-32-15,5-4 12 16,6 14-16-16,-6-5 20 0,1-5-20 15,4 9 12-15,5-4-12 0,0-4 20 16,5 4-20-16,5-5 32 16,-5-3-28-16,10 3-4 15,-1 5-8-15,6-4 20 16,0-5-12-16,-1-4 4 16,1 4-8-16,-1-8 12 15,6 0-12-15,-6-9 24 16,1 0-20-16,0 0 4 15,-1 0-8-15,-4-9-24 16,0 9 8-16,-6 0-68 16,-4 0 44-16,0 0-144 15,0 0 96-15,0 0-200 16,0 0 156 0,0 0-116-16</inkml:trace>
          <inkml:trace contextRef="#ctx0" brushRef="#br0" timeOffset="351867.7415">1698 15976 392 0,'-24'-21'148'0,"24"16"-116"0,0-3-8 0,0 3 120 16,0 1-84-16,5 0 52 0,5-1-64 15,9 1 0-15,5-5-28 16,5 5 16-16,1 0-24 0,-1 4 12 16,14 0-12-16,-4 0-8 15,10-9 0-15,4 9 4 16,6 0-4-16,-11 0 8 16,-4-4-8-16,-10 0-4 15,-5-5 4-15,-9 9 48 16,-6-4-28-16,-9-1-12 15,-10 1-4-15,0 4-20 16,-4 0 8-16,-1 9-24 16,-15 4 16-16,6-5 4 15,4 18 8-15,-9 4 0 16,-5 9 0-16,5 13-28 16,-1 8 16-16,1 5 12 15,-5 0 4-15,5-5 16 0,-1-8-12 16,6-4-4-16,-5-9 0 15,9-9 12-15,1-8-8 16,-6-5 32-16,1-4-24 16,4-13 4-16,-4-9-12 15,4-8 4-15,1-13-8 16,-11-14 8-16,6-7-8 16,9-6-28-16,0 1 12 15,6 0 32-15,-6 4-12 16,5 9 8-16,5 4-8 15,0 9-16-15,0 4 4 16,5 5-4-16,5 8 0 16,-1 8-116-16,-9 5 68 0,10 18-436 15,5 12 272 1,9-4-36-16</inkml:trace>
          <inkml:trace contextRef="#ctx0" brushRef="#br0" timeOffset="353166.407">2684 16188 340 0,'-9'-22'128'0,"4"18"-100"0,0 4-8 0,0 0 68 0,0 0-52 16,0 9 56-16,-9-1-52 16,-1 1 16-16,1 4-36 15,-1 0 44-15,-14-5-36 16,0 1 28-16,-10 0-28 15,0 4 52-15,10-5-44 0,0 1-8 16,9 0-16-16,11-1-20 16,-6 18 4-16,10-4 4 15,15 4 0-15,9-1 8 16,11 1-4-16,4-4 40 16,14-5-20-16,1-8-32 15,14-5 4-15,10-4-80 16,-10-4 48-16,0-5-32 15,-9-8 44-15,-20-9 12 16,-5 4 8 0,-20-16-16-16,-18-10 12 0,-11-4 76 15,-4 0-40-15,-5 9 64 16,0 9-56-16,0 8 0 0,4 4-20 16,6 14-28-1,4 3-12-15,5 10 12 16,6-1 12-16,4-4 4 15,0 0 16-15,9 4-12 16,-9-4-64-16,5 9 28 16,0 0-216-16,-5 3 132 0,-5 10-336 15</inkml:trace>
          <inkml:trace contextRef="#ctx0" brushRef="#br0" timeOffset="352454.0215">2607 16248 444 0,'5'91'164'0,"-1"-48"-124"0,6 0-16 0,-10-17 16 0,0 5-28 15,0-1 4-15,-5 0-8 16,0-4 20-16,-4-5-16 16,-6-3 32-16,-9-5-28 15,0-9 12-15,-1-8-16 16,-4 4 0-16,-5-13-4 15,10 0 48 1,9 4-32-16,1 1 60 0,9-1-48 16,10 5 28-16,19 4-36 15,0 0 8-15,20 4-20 16,-5-4 28-16,5 4-28 0,9-4 12 16,10 0-16-16,0 0 12 15,1 0-16-15,-11 0-56 16,-4 0 24-16,-15 0-140 0,-10 0 92 15,-10 0-312 1,-14 0 216-16,0 0-136 16</inkml:trace>
          <inkml:trace contextRef="#ctx0" brushRef="#br0" timeOffset="352111.8917">2519 15898 560 0,'29'-21'208'0,"-4"17"-164"0,14-9-8 15,-10 4 32-15,19 0-44 16,20 1 0-16,10-5-16 0,0 8-8 15,-5 1 4-15,-10 4-24 0,-15 0 12 16,-9 0-24-16,-10 0 20 16,-9 0-20-16,-20 0 16 15,-5 4-160 1</inkml:trace>
        </inkml:traceGroup>
        <inkml:traceGroup>
          <inkml:annotationXML>
            <emma:emma xmlns:emma="http://www.w3.org/2003/04/emma" version="1.0">
              <emma:interpretation id="{A910FE9D-5F05-4B3B-87C7-7F0E4B9BF912}" emma:medium="tactile" emma:mode="ink">
                <msink:context xmlns:msink="http://schemas.microsoft.com/ink/2010/main" type="inkWord" rotatedBoundingBox="8931,16065 11706,15865 11785,16959 9010,17160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56119.9795">5789 16149 676 0,'-10'-30'248'0,"35"17"-192"0,9-4-16 0,-10-1 100 0,20 5-84 15,14-4 16-15,5 13-48 16,5-5 4-16,5 9-16 16,-15 4-184-16,15 5 96 0,-15 4-456 15,1 0 296 1,-11 0 24-16</inkml:trace>
          <inkml:trace contextRef="#ctx0" brushRef="#br0" timeOffset="355937.4084">6124 15860 364 0,'20'-22'132'0,"-20"13"-100"0,14 9-12 15,-14-8 88-15,0 8-64 16,-5-13 24-16,-14 4-36 15,-5 9 12-15,-15 0-24 16,-5 4 0-16,-5 5-12 16,1 4 56-16,-1 9-36 0,20-1 32 15,-5 9-32-15,15 9 16 16,4 18-24-16,15-1 8 0,20 0-16 16,4-4 20-16,10 4-20 15,0-9-12-15,5-8-4 16,0-9-148-16,-10-4 84 15,0-4-332 1</inkml:trace>
          <inkml:trace contextRef="#ctx0" brushRef="#br0" timeOffset="357621.1403">6989 15985 436 0,'-34'65'160'0,"19"-22"-124"0,-9 30-8 0,0-34 52 16,-5 0-48-16,-5 4 40 15,0-13-40-15,0-4 24 16,0-4-28-16,9-5-8 16,1-8-12-16,19-9 4 0,10-9-8 15,10-8-160-15,14-5 84 16,0-8-340-1,10-9 228-15,0-4 68 0</inkml:trace>
          <inkml:trace contextRef="#ctx0" brushRef="#br0" timeOffset="357921.5639">7004 16244 612 0,'9'-73'228'0,"1"64"-180"0,29-8-12 0,-15 12-8 16,10 1-24-16,10 0 8 15,9 8-8-15,1 5-108 16,-6 8 56-16,-14 0-404 15</inkml:trace>
          <inkml:trace contextRef="#ctx0" brushRef="#br0" timeOffset="358192.4596">7052 15644 392 0,'0'-56'148'0,"10"56"-116"0,4-13-8 15,-4 4 84-15,14 0-64 16,1 1 68-16,9-5-60 16,19 0-12-16,6 4-24 15,4 1-4-15,-5-1-4 16,-5 13-32-16,-4 5 12 0,-10-1-400 15,-5 14 224-15,0-5-28 16</inkml:trace>
          <inkml:trace contextRef="#ctx0" brushRef="#br0" timeOffset="357767.6536">7120 15816 288 0,'24'-34'108'0,"-4"25"-84"0,-1 1-4 16,-9 3 128-16,9 1-84 15,-4 4 60-15,9 4-68 16,1 9 28-16,4 5-48 15,0 7 32-15,5 10-36 16,0 17 8-16,0 17-24 0,0 4-8 16,-5-4-4-16,-5 1 12 15,-9-10-8-15,0-8 24 16,-15-9-20-16,-10-4-252 16,-10-9 132-16,-14-4-364 15</inkml:trace>
          <inkml:trace contextRef="#ctx0" brushRef="#br0" timeOffset="358879.4473">7936 15406 312 0,'5'-8'112'0,"0"8"-84"0,-5 0-12 15,0 0 100-15,5-5-68 16,-5 5 88-16,0-4-80 16,5 0 8-16,-5-1-40 15,0 1 12-15,5 0-20 16,-5 4 8-16,5-5-12 0,4 1 12 16,1 4-16-16,9-4-4 15,11-1 0-15,8 5-16 16,11 0 8-16,9 5 20 15,1 3-8-15,-1 1-4 0,-10 0 0 16,1-5-16 0,-15-4 8-16,-5 0 28 0,-9-4-12 15,-6-9 40-15,-4 4-28 16,0-8 40-16,-10 12-36 16,0-3 4-16,0-1-20 15,0 0-44-15,-5 18 20 16,5 0-24-16,0 12 20 15,0 10 0-15,5 12 8 16,0 17-20-16,-5 9 16 16,4 5 24-16,1-1-8 0,5 5 28 15,-10 8-20-15,10 14 12 16,-10-1-12-16,9-13 36 16,-9-12-24-16,0-18-24 15,-9-9 0-15,-1-12 36 16,0-9-24-16,-4-9 24 15,-11-8-20-15,1-14 8 16,0-3-12-16,-10-5-8 16,10 0 0-16,-1 0-112 15,1 0 60-15,-5 4-216 16,4 5 144-16,1 4-384 16</inkml:trace>
        </inkml:traceGroup>
        <inkml:traceGroup>
          <inkml:annotationXML>
            <emma:emma xmlns:emma="http://www.w3.org/2003/04/emma" version="1.0">
              <emma:interpretation id="{3339E768-43AE-4731-A3A8-9EE4C93882B3}" emma:medium="tactile" emma:mode="ink">
                <msink:context xmlns:msink="http://schemas.microsoft.com/ink/2010/main" type="inkWord" rotatedBoundingBox="11986,15495 14644,15303 14774,17097 12116,17289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59268.4616">9093 15834 624 0,'0'0'228'0,"29"0"-176"0,5-5-16 15,-10 10-16-15,10-1-20 16,5 0-12-16</inkml:trace>
          <inkml:trace contextRef="#ctx0" brushRef="#br0" timeOffset="359108.5367">9204 15652 676 0,'30'-43'248'0,"-1"30"-192"0,10-17-16 0,-15 17 56 15,10 0-60-15,10 4-20 16,4 5-16-16,1 13-8 16,-5 4 0-16,-10 8-212 15,-15 5 120-15,-19 4-368 16</inkml:trace>
          <inkml:trace contextRef="#ctx0" brushRef="#br0" timeOffset="359862.5411">10103 15795 508 0,'5'-4'188'0,"5"4"-148"0,0 4-8 0,4-8 44 16,15 4-48-16,15 4 8 16,19-4-24-16,10 4 20 15,0 0-20-15,-10 1-40 0,0-5 16 0,-14 0-16 16,-10-5 16-16,-10-3 16 16,-10-5 0-16,-9 0 8 15,-15-4-8-15,-9-1 16 16,-6 1-12-16,-14-4-4 15,-5-1 0-15,-9 5-4 16,-1 4 0-16,-4 4-28 16,-6 18 16-16,11-1 24 15,-1 1-8-15,5 13 64 16,10-5-40-16,0 4 32 16,0 10-32-16,5 3-16 15,0 9-8-15,0 14-4 16,0 29 0-16,4 13 16 15,16 1-8-15,-6-10 4 16,15-12-4-16,-10-13 12 16,10-13-12-16,0-5 32 0,-9-8-24 15,4-9-12-15,-5-4-8 16,-4-4 20 0,-6-5 8-16,-9 0-8 15,-15-4-4-15,-4-8-4 16,-20-1-104-16,-5 4 52 15,0 1-440 1</inkml:trace>
          <inkml:trace contextRef="#ctx0" brushRef="#br0" timeOffset="318687.7508">9656 14996 124 0,'20'0'44'0,"-6"0"-32"0,15 9-4 15,-9-9 92-15,9 0-56 0,5 0 88 16,10-9-76-16,-5 9 52 15,9-4-64-15,1-9-20 16,4 0-16-16,6 4 0 16,4 5-4-16,5-1 8 15,5 5-8-15,-1 0-4 16,1 0 4-16,-14 5-16 16,-1 3 8-16,-5-8 4 15,-4 0 0-15,0-4-12 16,-6 0 8-16,6-1 12 15,-1 1-4-15,6 0 24 0,4-9-16 16,-4 4-12-16,-1 9-4 16,0-8 4-16,-4 3 0 15,-5-3 32-15,-5-5-16 16,-5 8 48-16,-10 1-36 16,0-5 4-1,-4 1 40-15,-6-5-36 0,1 0 0 16,-5 4-24-16,-1-4 20 15,1 0-20-15,-5 0 32 16,0 5-28-16,0-1-24 16,-1 5 4-16,1-1-8 15,-5 1 4-15,0 4 16 16,10 0-4-16,-10 0-4 16,0 0 4-16,0 0 28 15,0 0-16-15,-5 4-12 16,-5 1-8-16,-9 8-304 0,-20 13 168 15,-9-9-296 1</inkml:trace>
          <inkml:trace contextRef="#ctx0" brushRef="#br0" timeOffset="361200.0981">8864 15955 156 0,'10'-13'56'0,"-10"4"-44"0,10 9-4 16,-10 0 44-16,0 0-32 15,0 0 52-15,9 0-40 16,-9 0 28-16,5 0-32 16,10 0 44-16,-5-9-40 15,-1 9 64-15,-9-8-56 16,15 8 44-16,-15 0-48 0,0 0 16 16,0 0-32-16,10 0-8 15,-1 0-8-15,1 0 40 0,5 0-24 16,-1 8 52-16,-4-8-40 15,14 9-8-15,1-9-12 16,4 4 0-16,0 1-8 16,5-1-4-16,0-4 4 15,-10 0-4-15,15-4 0 16,-10-1 16-16,0 1-8 16,0 4 4-16,-4-4-4 0,-6-1 12 15,1 1-12-15,-6 0-12 16,-4-1 0-16,-5 1 12 15,-5 0-4-15,-5-1-4 16,0 1 4-16,0 0-136 16,0 4 72-16,0 4-384 15,-9 9 248 1,19 4-52-16</inkml:trace>
          <inkml:trace contextRef="#ctx0" brushRef="#br0" timeOffset="361629.7414">8918 15678 332 0,'5'0'120'0,"-5"0"-92"16,9 0-8-16,1 0 52 0,0 9-44 16,4-9 52-16,1 9-48 15,9-9 92-15,1 8-72 16,-1-8 28-16,-5 0-44 16,15 0 12-16,5-4-28 15,-10 4 8-15,5 0-16 0,0-4-8 16,-5-1 0-16,-4 1 12 15,-1 0-8-15,-5-1 4 16,-4 1-4-16,-5 0-68 16,-10 4 32-16,-10 8-216 15</inkml:trace>
        </inkml:traceGroup>
        <inkml:traceGroup>
          <inkml:annotationXML>
            <emma:emma xmlns:emma="http://www.w3.org/2003/04/emma" version="1.0">
              <emma:interpretation id="{458BB74E-67B6-4967-BEEF-437FC50C592D}" emma:medium="tactile" emma:mode="ink">
                <msink:context xmlns:msink="http://schemas.microsoft.com/ink/2010/main" type="inkWord" rotatedBoundingBox="16124,15526 17043,15460 17052,15591 16134,15657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20896.8791">12941 15082 560 0,'-5'-8'208'0,"24"8"-164"0,35-9-8 16,-1 5-20-16,44-5-16 16,20 5-64-16,4 8 36 15,10 9-392-15</inkml:trace>
          <inkml:trace contextRef="#ctx0" brushRef="#br0" timeOffset="320746.9812">13077 14970 228 0,'0'-4'84'0,"14"8"-64"0,6-4-8 0,-1 0 4 15,20 0-12-15,24-4-12 16,20-1 4-16,9 5 12 16,5-4-4-16,-9-5-4 15,4 1 4-15,-5-1-16 0,-9 9 8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4T19:41:42.9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414CE9-311E-4AEA-9F25-C1362E494461}" emma:medium="tactile" emma:mode="ink">
          <msink:context xmlns:msink="http://schemas.microsoft.com/ink/2010/main" type="inkDrawing" rotatedBoundingBox="1190,7092 1440,1029 2253,1062 2002,7125" semanticType="verticalRange" shapeName="Other">
            <msink:sourceLink direction="with" ref="{C3DC4599-01AD-4EA2-99AB-C14BACF3589B}"/>
            <msink:sourceLink direction="with" ref="{91ABA506-1E28-49F7-95E1-D3BEBFD1D8BE}"/>
            <msink:sourceLink direction="with" ref="{3439A50B-D363-4376-90B1-9096CA950448}"/>
            <msink:sourceLink direction="with" ref="{F6FE3F2F-EEF1-49ED-A973-D981346C1159}"/>
            <msink:sourceLink direction="with" ref="{283C5531-CEE3-445B-A91A-4ECA006926BA}"/>
            <msink:sourceLink direction="with" ref="{D762F161-936F-4018-B7FA-F3AA51952543}"/>
          </msink:context>
        </emma:interpretation>
      </emma:emma>
    </inkml:annotationXML>
    <inkml:trace contextRef="#ctx0" brushRef="#br0">754 6068 352 0,'-19'0'132'0,"19"0"-104"0,0-9-8 0,-5 0-28 15,5 5 0-15,-19-13 64 16,-1-5-28-16,-9-4 164 0,-10 0-104 16,-14 1 20-16,4-1-64 15,1-5-36-15,-11-3-8 16,11-9 8-16,-1-14-4 0,6-16-20 16,-1-18 8-16,5-4-4 15,-5 9 4-15,10-5 16 16,0-4-4-16,5-13-4 15,5-21 4-15,9 4-16 16,10-1 8-16,5 10 12 16,0-14-4-16,15-25-56 15,-1-1 28-15,11 9 20 16,-1-4 4-16,0-34 0 16,-4 3 4-16,4 9-4 0,-5-4 0 15,6-21 0-15,-11 8 0 16,6 26 0-16,-6-1 0 15,1-20-152-15,4 3 84 16,1 27-96 0,-1 4 96-16,1-5 32 15,-1-12 28-15,1 4 120 16,14 17-60-16,14 22 156 16,-9-9-116-16,5 0 60 15,4 9-88-15,-9-1 8 16,0 19-40-16,0 20-32 0,-5 22 0 0,0 9 8 15,-5 9-4-15,-5 12 8 16,-4 9-8-16,-10 5-116 16,-6 3 60-16,-4 1-428 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customXml" Target="../ink/ink74.xml"/><Relationship Id="rId4" Type="http://schemas.openxmlformats.org/officeDocument/2006/relationships/image" Target="../media/image7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18" Type="http://schemas.openxmlformats.org/officeDocument/2006/relationships/customXml" Target="../ink/ink16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17" Type="http://schemas.openxmlformats.org/officeDocument/2006/relationships/image" Target="../media/image15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customXml" Target="../ink/ink12.xml"/><Relationship Id="rId19" Type="http://schemas.openxmlformats.org/officeDocument/2006/relationships/image" Target="../media/image16.emf"/><Relationship Id="rId4" Type="http://schemas.openxmlformats.org/officeDocument/2006/relationships/customXml" Target="../ink/ink9.xml"/><Relationship Id="rId9" Type="http://schemas.openxmlformats.org/officeDocument/2006/relationships/image" Target="../media/image11.emf"/><Relationship Id="rId1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7.emf"/><Relationship Id="rId18" Type="http://schemas.openxmlformats.org/officeDocument/2006/relationships/customXml" Target="../ink/ink30.xml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7.xml"/><Relationship Id="rId17" Type="http://schemas.openxmlformats.org/officeDocument/2006/relationships/image" Target="../media/image29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customXml" Target="../ink/ink26.xml"/><Relationship Id="rId19" Type="http://schemas.openxmlformats.org/officeDocument/2006/relationships/image" Target="../media/image30.emf"/><Relationship Id="rId4" Type="http://schemas.openxmlformats.org/officeDocument/2006/relationships/customXml" Target="../ink/ink23.xml"/><Relationship Id="rId9" Type="http://schemas.openxmlformats.org/officeDocument/2006/relationships/image" Target="../media/image25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56.emf"/><Relationship Id="rId21" Type="http://schemas.openxmlformats.org/officeDocument/2006/relationships/image" Target="../media/image47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60.emf"/><Relationship Id="rId50" Type="http://schemas.openxmlformats.org/officeDocument/2006/relationships/customXml" Target="../ink/ink62.xml"/><Relationship Id="rId55" Type="http://schemas.openxmlformats.org/officeDocument/2006/relationships/image" Target="../media/image64.emf"/><Relationship Id="rId7" Type="http://schemas.openxmlformats.org/officeDocument/2006/relationships/image" Target="../media/image40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51.emf"/><Relationship Id="rId41" Type="http://schemas.openxmlformats.org/officeDocument/2006/relationships/image" Target="../media/image57.emf"/><Relationship Id="rId54" Type="http://schemas.openxmlformats.org/officeDocument/2006/relationships/customXml" Target="../ink/ink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5.emf"/><Relationship Id="rId40" Type="http://schemas.openxmlformats.org/officeDocument/2006/relationships/customXml" Target="../ink/ink57.xml"/><Relationship Id="rId45" Type="http://schemas.openxmlformats.org/officeDocument/2006/relationships/image" Target="../media/image59.emf"/><Relationship Id="rId53" Type="http://schemas.openxmlformats.org/officeDocument/2006/relationships/image" Target="../media/image63.emf"/><Relationship Id="rId58" Type="http://schemas.openxmlformats.org/officeDocument/2006/relationships/customXml" Target="../ink/ink66.xml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61.emf"/><Relationship Id="rId57" Type="http://schemas.openxmlformats.org/officeDocument/2006/relationships/image" Target="../media/image65.emf"/><Relationship Id="rId61" Type="http://schemas.openxmlformats.org/officeDocument/2006/relationships/image" Target="../media/image67.emf"/><Relationship Id="rId10" Type="http://schemas.openxmlformats.org/officeDocument/2006/relationships/customXml" Target="../ink/ink42.xml"/><Relationship Id="rId19" Type="http://schemas.openxmlformats.org/officeDocument/2006/relationships/image" Target="../media/image46.emf"/><Relationship Id="rId31" Type="http://schemas.openxmlformats.org/officeDocument/2006/relationships/image" Target="../media/image52.emf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60" Type="http://schemas.openxmlformats.org/officeDocument/2006/relationships/customXml" Target="../ink/ink67.xml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0.emf"/><Relationship Id="rId30" Type="http://schemas.openxmlformats.org/officeDocument/2006/relationships/customXml" Target="../ink/ink52.xml"/><Relationship Id="rId35" Type="http://schemas.openxmlformats.org/officeDocument/2006/relationships/image" Target="../media/image54.emf"/><Relationship Id="rId43" Type="http://schemas.openxmlformats.org/officeDocument/2006/relationships/image" Target="../media/image58.emf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8" Type="http://schemas.openxmlformats.org/officeDocument/2006/relationships/customXml" Target="../ink/ink41.xml"/><Relationship Id="rId51" Type="http://schemas.openxmlformats.org/officeDocument/2006/relationships/image" Target="../media/image62.emf"/><Relationship Id="rId3" Type="http://schemas.openxmlformats.org/officeDocument/2006/relationships/image" Target="../media/image38.emf"/><Relationship Id="rId12" Type="http://schemas.openxmlformats.org/officeDocument/2006/relationships/customXml" Target="../ink/ink43.xml"/><Relationship Id="rId17" Type="http://schemas.openxmlformats.org/officeDocument/2006/relationships/image" Target="../media/image45.emf"/><Relationship Id="rId25" Type="http://schemas.openxmlformats.org/officeDocument/2006/relationships/image" Target="../media/image49.emf"/><Relationship Id="rId33" Type="http://schemas.openxmlformats.org/officeDocument/2006/relationships/image" Target="../media/image53.emf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59" Type="http://schemas.openxmlformats.org/officeDocument/2006/relationships/image" Target="../media/image6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0" Type="http://schemas.openxmlformats.org/officeDocument/2006/relationships/customXml" Target="../ink/ink72.xml"/><Relationship Id="rId4" Type="http://schemas.openxmlformats.org/officeDocument/2006/relationships/customXml" Target="../ink/ink69.xml"/><Relationship Id="rId9" Type="http://schemas.openxmlformats.org/officeDocument/2006/relationships/image" Target="../media/image7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429200" y="434969"/>
              <a:ext cx="4735080" cy="1155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400" y="417329"/>
                <a:ext cx="47635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" name="Ink 68"/>
              <p14:cNvContentPartPr/>
              <p14:nvPr/>
            </p14:nvContentPartPr>
            <p14:xfrm>
              <a:off x="431000" y="970289"/>
              <a:ext cx="8295840" cy="1987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160" y="954449"/>
                <a:ext cx="83152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487160" y="1647809"/>
              <a:ext cx="1117080" cy="547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480" y="1630889"/>
                <a:ext cx="1146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5" name="Ink 174"/>
              <p14:cNvContentPartPr/>
              <p14:nvPr/>
            </p14:nvContentPartPr>
            <p14:xfrm>
              <a:off x="86840" y="2192849"/>
              <a:ext cx="914040" cy="188352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80" y="2181689"/>
                <a:ext cx="937800" cy="19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9" name="Ink 178"/>
              <p14:cNvContentPartPr/>
              <p14:nvPr/>
            </p14:nvContentPartPr>
            <p14:xfrm>
              <a:off x="3725000" y="1453409"/>
              <a:ext cx="792000" cy="21348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09880" y="1439369"/>
                <a:ext cx="8222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3" name="Ink 222"/>
              <p14:cNvContentPartPr/>
              <p14:nvPr/>
            </p14:nvContentPartPr>
            <p14:xfrm>
              <a:off x="229760" y="3540329"/>
              <a:ext cx="529920" cy="186696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800" y="3535289"/>
                <a:ext cx="548280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2" name="Ink 241"/>
              <p14:cNvContentPartPr/>
              <p14:nvPr/>
            </p14:nvContentPartPr>
            <p14:xfrm>
              <a:off x="461960" y="110609"/>
              <a:ext cx="8088480" cy="653724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120" y="95489"/>
                <a:ext cx="8117280" cy="65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30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2190750"/>
            <a:ext cx="4676775" cy="2476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95360" y="4029569"/>
              <a:ext cx="1715760" cy="594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960" y="4021649"/>
                <a:ext cx="17298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929120" y="2931209"/>
              <a:ext cx="1654920" cy="527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3000" y="2925809"/>
                <a:ext cx="1667880" cy="5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56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3" y="865305"/>
            <a:ext cx="7538249" cy="5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9760" y="72809"/>
              <a:ext cx="8468640" cy="630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520" y="57329"/>
                <a:ext cx="8495280" cy="63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4" name="Ink 93"/>
              <p14:cNvContentPartPr/>
              <p14:nvPr/>
            </p14:nvContentPartPr>
            <p14:xfrm>
              <a:off x="449720" y="380609"/>
              <a:ext cx="309600" cy="21837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840" y="371609"/>
                <a:ext cx="333720" cy="22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" name="Ink 183"/>
              <p14:cNvContentPartPr/>
              <p14:nvPr/>
            </p14:nvContentPartPr>
            <p14:xfrm>
              <a:off x="1286360" y="1223729"/>
              <a:ext cx="3827160" cy="13212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1320" y="1214369"/>
                <a:ext cx="3842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7" name="Ink 206"/>
              <p14:cNvContentPartPr/>
              <p14:nvPr/>
            </p14:nvContentPartPr>
            <p14:xfrm>
              <a:off x="174680" y="1154969"/>
              <a:ext cx="592560" cy="400212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040" y="1148129"/>
                <a:ext cx="606240" cy="40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6" name="Ink 235"/>
              <p14:cNvContentPartPr/>
              <p14:nvPr/>
            </p14:nvContentPartPr>
            <p14:xfrm>
              <a:off x="3156560" y="5487569"/>
              <a:ext cx="1504080" cy="92160"/>
            </p14:xfrm>
          </p:contentPart>
        </mc:Choice>
        <mc:Fallback>
          <p:pic>
            <p:nvPicPr>
              <p:cNvPr id="236" name="Ink 2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9000" y="5478209"/>
                <a:ext cx="1521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2" name="Ink 241"/>
              <p14:cNvContentPartPr/>
              <p14:nvPr/>
            </p14:nvContentPartPr>
            <p14:xfrm>
              <a:off x="1023920" y="5566049"/>
              <a:ext cx="1348920" cy="45000"/>
            </p14:xfrm>
          </p:contentPart>
        </mc:Choice>
        <mc:Fallback>
          <p:pic>
            <p:nvPicPr>
              <p:cNvPr id="242" name="Ink 2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7800" y="5559569"/>
                <a:ext cx="13665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6" name="Ink 245"/>
              <p14:cNvContentPartPr/>
              <p14:nvPr/>
            </p14:nvContentPartPr>
            <p14:xfrm>
              <a:off x="3993920" y="1980809"/>
              <a:ext cx="1850400" cy="3744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7440" y="1969289"/>
                <a:ext cx="1869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5" name="Ink 274"/>
              <p14:cNvContentPartPr/>
              <p14:nvPr/>
            </p14:nvContentPartPr>
            <p14:xfrm>
              <a:off x="4236920" y="1910969"/>
              <a:ext cx="1594080" cy="66600"/>
            </p14:xfrm>
          </p:contentPart>
        </mc:Choice>
        <mc:Fallback>
          <p:pic>
            <p:nvPicPr>
              <p:cNvPr id="275" name="Ink 2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1160" y="1903769"/>
                <a:ext cx="16081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6" name="Ink 275"/>
              <p14:cNvContentPartPr/>
              <p14:nvPr/>
            </p14:nvContentPartPr>
            <p14:xfrm>
              <a:off x="4920560" y="1990889"/>
              <a:ext cx="144000" cy="1332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5160" y="1985129"/>
                <a:ext cx="15480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33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5480" y="143369"/>
              <a:ext cx="8764560" cy="6228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00" y="129689"/>
                <a:ext cx="8791920" cy="62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9" name="Ink 148"/>
              <p14:cNvContentPartPr/>
              <p14:nvPr/>
            </p14:nvContentPartPr>
            <p14:xfrm>
              <a:off x="289160" y="3743369"/>
              <a:ext cx="2468520" cy="4248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80" y="3731129"/>
                <a:ext cx="24886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9" name="Ink 238"/>
              <p14:cNvContentPartPr/>
              <p14:nvPr/>
            </p14:nvContentPartPr>
            <p14:xfrm>
              <a:off x="5095520" y="2430449"/>
              <a:ext cx="3726720" cy="6336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0480" y="2418569"/>
                <a:ext cx="3744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3" name="Ink 242"/>
              <p14:cNvContentPartPr/>
              <p14:nvPr/>
            </p14:nvContentPartPr>
            <p14:xfrm>
              <a:off x="7208720" y="1452689"/>
              <a:ext cx="1226160" cy="28728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1880" y="1441169"/>
                <a:ext cx="12448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6" name="Ink 245"/>
              <p14:cNvContentPartPr/>
              <p14:nvPr/>
            </p14:nvContentPartPr>
            <p14:xfrm>
              <a:off x="6126200" y="96569"/>
              <a:ext cx="1492920" cy="72072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18280" y="89009"/>
                <a:ext cx="1512360" cy="7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42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9040" y="116369"/>
              <a:ext cx="7746480" cy="673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280" y="108089"/>
                <a:ext cx="7765920" cy="67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4" name="Ink 173"/>
              <p14:cNvContentPartPr/>
              <p14:nvPr/>
            </p14:nvContentPartPr>
            <p14:xfrm>
              <a:off x="6230960" y="4171409"/>
              <a:ext cx="1441800" cy="4428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1240" y="4161689"/>
                <a:ext cx="1462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0" name="Ink 209"/>
              <p14:cNvContentPartPr/>
              <p14:nvPr/>
            </p14:nvContentPartPr>
            <p14:xfrm>
              <a:off x="2155400" y="5079329"/>
              <a:ext cx="5291280" cy="7740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8560" y="5067089"/>
                <a:ext cx="5303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3" name="Ink 212"/>
              <p14:cNvContentPartPr/>
              <p14:nvPr/>
            </p14:nvContentPartPr>
            <p14:xfrm>
              <a:off x="214640" y="2718809"/>
              <a:ext cx="672840" cy="263628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560" y="2712329"/>
                <a:ext cx="689760" cy="26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4" name="Ink 243"/>
              <p14:cNvContentPartPr/>
              <p14:nvPr/>
            </p14:nvContentPartPr>
            <p14:xfrm>
              <a:off x="3109400" y="5681969"/>
              <a:ext cx="2198160" cy="5076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1480" y="5668289"/>
                <a:ext cx="2217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8" name="Ink 277"/>
              <p14:cNvContentPartPr/>
              <p14:nvPr/>
            </p14:nvContentPartPr>
            <p14:xfrm>
              <a:off x="4434560" y="6643169"/>
              <a:ext cx="2413800" cy="4032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7000" y="6629129"/>
                <a:ext cx="2433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0" name="Ink 279"/>
              <p14:cNvContentPartPr/>
              <p14:nvPr/>
            </p14:nvContentPartPr>
            <p14:xfrm>
              <a:off x="6531560" y="5612489"/>
              <a:ext cx="923760" cy="23976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18240" y="5601329"/>
                <a:ext cx="9518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1" name="Ink 280"/>
              <p14:cNvContentPartPr/>
              <p14:nvPr/>
            </p14:nvContentPartPr>
            <p14:xfrm>
              <a:off x="5797160" y="6275609"/>
              <a:ext cx="1422000" cy="322200"/>
            </p14:xfrm>
          </p:contentPart>
        </mc:Choice>
        <mc:Fallback>
          <p:pic>
            <p:nvPicPr>
              <p:cNvPr id="281" name="Ink 28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90680" y="6268049"/>
                <a:ext cx="14371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4" name="Ink 283"/>
              <p14:cNvContentPartPr/>
              <p14:nvPr/>
            </p14:nvContentPartPr>
            <p14:xfrm>
              <a:off x="7181360" y="6136649"/>
              <a:ext cx="779400" cy="244080"/>
            </p14:xfrm>
          </p:contentPart>
        </mc:Choice>
        <mc:Fallback>
          <p:pic>
            <p:nvPicPr>
              <p:cNvPr id="284" name="Ink 2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70560" y="6128729"/>
                <a:ext cx="7981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7" name="Ink 286"/>
              <p14:cNvContentPartPr/>
              <p14:nvPr/>
            </p14:nvContentPartPr>
            <p14:xfrm>
              <a:off x="834920" y="2473289"/>
              <a:ext cx="3162600" cy="76680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9880" y="2468249"/>
                <a:ext cx="317268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9" name="Ink 288"/>
              <p14:cNvContentPartPr/>
              <p14:nvPr/>
            </p14:nvContentPartPr>
            <p14:xfrm>
              <a:off x="820520" y="2187449"/>
              <a:ext cx="6952320" cy="99972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1520" y="2176649"/>
                <a:ext cx="697284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03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5480" y="95489"/>
              <a:ext cx="7396200" cy="5501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440" y="83609"/>
                <a:ext cx="7416000" cy="55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4015520" y="757889"/>
              <a:ext cx="1745640" cy="615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8680" y="743489"/>
                <a:ext cx="17661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0" name="Ink 89"/>
              <p14:cNvContentPartPr/>
              <p14:nvPr/>
            </p14:nvContentPartPr>
            <p14:xfrm>
              <a:off x="4167080" y="1983689"/>
              <a:ext cx="1725120" cy="8244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2040" y="1968569"/>
                <a:ext cx="1746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9" name="Ink 108"/>
              <p14:cNvContentPartPr/>
              <p14:nvPr/>
            </p14:nvContentPartPr>
            <p14:xfrm>
              <a:off x="4218920" y="1135889"/>
              <a:ext cx="3576240" cy="132516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4880" y="1124009"/>
                <a:ext cx="360468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9" name="Ink 188"/>
              <p14:cNvContentPartPr/>
              <p14:nvPr/>
            </p14:nvContentPartPr>
            <p14:xfrm>
              <a:off x="6284960" y="2689289"/>
              <a:ext cx="378000" cy="119304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5600" y="2684249"/>
                <a:ext cx="394200" cy="12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9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455480" y="736649"/>
              <a:ext cx="5357520" cy="698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200" y="720449"/>
                <a:ext cx="5374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2984480" y="953009"/>
              <a:ext cx="0" cy="93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421280" y="73529"/>
              <a:ext cx="7856280" cy="191304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080" y="62369"/>
                <a:ext cx="7875000" cy="19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3" name="Ink 92"/>
              <p14:cNvContentPartPr/>
              <p14:nvPr/>
            </p14:nvContentPartPr>
            <p14:xfrm>
              <a:off x="2869280" y="1259009"/>
              <a:ext cx="838080" cy="1465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4240" y="1251809"/>
                <a:ext cx="850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" name="Ink 101"/>
              <p14:cNvContentPartPr/>
              <p14:nvPr/>
            </p14:nvContentPartPr>
            <p14:xfrm>
              <a:off x="3667040" y="1156769"/>
              <a:ext cx="4020120" cy="90792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3720" y="1141649"/>
                <a:ext cx="405036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1" name="Ink 110"/>
              <p14:cNvContentPartPr/>
              <p14:nvPr/>
            </p14:nvContentPartPr>
            <p14:xfrm>
              <a:off x="1614680" y="2489129"/>
              <a:ext cx="1285560" cy="8704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1720" y="2474369"/>
                <a:ext cx="1314000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8" name="Ink 117"/>
              <p14:cNvContentPartPr/>
              <p14:nvPr/>
            </p14:nvContentPartPr>
            <p14:xfrm>
              <a:off x="3833720" y="2554289"/>
              <a:ext cx="2340720" cy="5583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20760" y="2545289"/>
                <a:ext cx="236700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1" name="Ink 120"/>
              <p14:cNvContentPartPr/>
              <p14:nvPr/>
            </p14:nvContentPartPr>
            <p14:xfrm>
              <a:off x="698480" y="2123369"/>
              <a:ext cx="2422800" cy="15876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0560" y="2111849"/>
                <a:ext cx="2442240" cy="16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5" name="Ink 124"/>
              <p14:cNvContentPartPr/>
              <p14:nvPr/>
            </p14:nvContentPartPr>
            <p14:xfrm>
              <a:off x="988280" y="2494889"/>
              <a:ext cx="2906280" cy="154908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9640" y="2483369"/>
                <a:ext cx="2926440" cy="15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1" name="Ink 130"/>
              <p14:cNvContentPartPr/>
              <p14:nvPr/>
            </p14:nvContentPartPr>
            <p14:xfrm>
              <a:off x="5575040" y="1171169"/>
              <a:ext cx="858960" cy="13752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0000" y="1159649"/>
                <a:ext cx="875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6" name="Ink 135"/>
              <p14:cNvContentPartPr/>
              <p14:nvPr/>
            </p14:nvContentPartPr>
            <p14:xfrm>
              <a:off x="5211080" y="3261689"/>
              <a:ext cx="804600" cy="35604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4600" y="3249089"/>
                <a:ext cx="8236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7" name="Ink 156"/>
              <p14:cNvContentPartPr/>
              <p14:nvPr/>
            </p14:nvContentPartPr>
            <p14:xfrm>
              <a:off x="6066080" y="2235329"/>
              <a:ext cx="1648080" cy="79812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55640" y="2223449"/>
                <a:ext cx="167184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1" name="Ink 160"/>
              <p14:cNvContentPartPr/>
              <p14:nvPr/>
            </p14:nvContentPartPr>
            <p14:xfrm>
              <a:off x="7053920" y="2418929"/>
              <a:ext cx="611280" cy="426960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45640" y="2408129"/>
                <a:ext cx="6303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3" name="Ink 162"/>
              <p14:cNvContentPartPr/>
              <p14:nvPr/>
            </p14:nvContentPartPr>
            <p14:xfrm>
              <a:off x="5718680" y="2889809"/>
              <a:ext cx="1800360" cy="152100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8240" y="2884049"/>
                <a:ext cx="1824120" cy="15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2" name="Ink 171"/>
              <p14:cNvContentPartPr/>
              <p14:nvPr/>
            </p14:nvContentPartPr>
            <p14:xfrm>
              <a:off x="5873120" y="2759489"/>
              <a:ext cx="1393560" cy="85968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59800" y="2747249"/>
                <a:ext cx="142272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8" name="Ink 177"/>
              <p14:cNvContentPartPr/>
              <p14:nvPr/>
            </p14:nvContentPartPr>
            <p14:xfrm>
              <a:off x="6344360" y="2478329"/>
              <a:ext cx="1548360" cy="110304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37160" y="2467169"/>
                <a:ext cx="1571400" cy="11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9" name="Ink 178"/>
              <p14:cNvContentPartPr/>
              <p14:nvPr/>
            </p14:nvContentPartPr>
            <p14:xfrm>
              <a:off x="6409160" y="3147929"/>
              <a:ext cx="655200" cy="162000"/>
            </p14:xfrm>
          </p:contentPart>
        </mc:Choice>
        <mc:Fallback>
          <p:pic>
            <p:nvPicPr>
              <p:cNvPr id="179" name="Ink 17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96200" y="3131729"/>
                <a:ext cx="683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2" name="Ink 181"/>
              <p14:cNvContentPartPr/>
              <p14:nvPr/>
            </p14:nvContentPartPr>
            <p14:xfrm>
              <a:off x="7191800" y="2962169"/>
              <a:ext cx="662400" cy="12096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84600" y="2948129"/>
                <a:ext cx="682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3" name="Ink 182"/>
              <p14:cNvContentPartPr/>
              <p14:nvPr/>
            </p14:nvContentPartPr>
            <p14:xfrm>
              <a:off x="5314400" y="3132449"/>
              <a:ext cx="1873440" cy="105444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08640" y="3124889"/>
                <a:ext cx="1889640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1" name="Ink 190"/>
              <p14:cNvContentPartPr/>
              <p14:nvPr/>
            </p14:nvContentPartPr>
            <p14:xfrm>
              <a:off x="6312320" y="4303169"/>
              <a:ext cx="1198080" cy="320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0440" y="4296329"/>
                <a:ext cx="1223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0" name="Ink 219"/>
              <p14:cNvContentPartPr/>
              <p14:nvPr/>
            </p14:nvContentPartPr>
            <p14:xfrm>
              <a:off x="5930360" y="2554649"/>
              <a:ext cx="1642320" cy="93384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23880" y="2546369"/>
                <a:ext cx="165744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4" name="Ink 233"/>
              <p14:cNvContentPartPr/>
              <p14:nvPr/>
            </p14:nvContentPartPr>
            <p14:xfrm>
              <a:off x="1625120" y="3578849"/>
              <a:ext cx="700560" cy="41472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13600" y="3571289"/>
                <a:ext cx="72684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7" name="Ink 256"/>
              <p14:cNvContentPartPr/>
              <p14:nvPr/>
            </p14:nvContentPartPr>
            <p14:xfrm>
              <a:off x="696320" y="4216409"/>
              <a:ext cx="6707880" cy="2010240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5880" y="4208849"/>
                <a:ext cx="6732360" cy="20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3" name="Ink 262"/>
              <p14:cNvContentPartPr/>
              <p14:nvPr/>
            </p14:nvContentPartPr>
            <p14:xfrm>
              <a:off x="5683760" y="3300929"/>
              <a:ext cx="241920" cy="7920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74400" y="3288689"/>
                <a:ext cx="264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4" name="Ink 263"/>
              <p14:cNvContentPartPr/>
              <p14:nvPr/>
            </p14:nvContentPartPr>
            <p14:xfrm>
              <a:off x="1759760" y="3600809"/>
              <a:ext cx="846360" cy="78120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48960" y="3588929"/>
                <a:ext cx="871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5" name="Ink 264"/>
              <p14:cNvContentPartPr/>
              <p14:nvPr/>
            </p14:nvContentPartPr>
            <p14:xfrm>
              <a:off x="2594960" y="3531689"/>
              <a:ext cx="95400" cy="143640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4880" y="3520889"/>
                <a:ext cx="119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66" name="Ink 265"/>
              <p14:cNvContentPartPr/>
              <p14:nvPr/>
            </p14:nvContentPartPr>
            <p14:xfrm>
              <a:off x="7663400" y="3314249"/>
              <a:ext cx="286920" cy="11772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1160" y="3300929"/>
                <a:ext cx="312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7" name="Ink 266"/>
              <p14:cNvContentPartPr/>
              <p14:nvPr/>
            </p14:nvContentPartPr>
            <p14:xfrm>
              <a:off x="5581880" y="3528089"/>
              <a:ext cx="592200" cy="433440"/>
            </p14:xfrm>
          </p:contentPart>
        </mc:Choice>
        <mc:Fallback>
          <p:pic>
            <p:nvPicPr>
              <p:cNvPr id="267" name="Ink 26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75040" y="3513689"/>
                <a:ext cx="61416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8" name="Ink 267"/>
              <p14:cNvContentPartPr/>
              <p14:nvPr/>
            </p14:nvContentPartPr>
            <p14:xfrm>
              <a:off x="5993000" y="3543929"/>
              <a:ext cx="598320" cy="61956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85440" y="3531329"/>
                <a:ext cx="61992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78" name="Ink 277"/>
              <p14:cNvContentPartPr/>
              <p14:nvPr/>
            </p14:nvContentPartPr>
            <p14:xfrm>
              <a:off x="6802640" y="3835169"/>
              <a:ext cx="96120" cy="132480"/>
            </p14:xfrm>
          </p:contentPart>
        </mc:Choice>
        <mc:Fallback>
          <p:pic>
            <p:nvPicPr>
              <p:cNvPr id="278" name="Ink 27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6880" y="3829409"/>
                <a:ext cx="11304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55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12400" y="139769"/>
              <a:ext cx="7147440" cy="6564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160" y="130049"/>
                <a:ext cx="7170120" cy="65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7" name="Ink 166"/>
              <p14:cNvContentPartPr/>
              <p14:nvPr/>
            </p14:nvContentPartPr>
            <p14:xfrm>
              <a:off x="2989880" y="4506569"/>
              <a:ext cx="2305800" cy="23220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4120" y="4495409"/>
                <a:ext cx="23227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9" name="Ink 168"/>
              <p14:cNvContentPartPr/>
              <p14:nvPr/>
            </p14:nvContentPartPr>
            <p14:xfrm>
              <a:off x="3033440" y="5323409"/>
              <a:ext cx="1836720" cy="181800"/>
            </p14:xfrm>
          </p:contentPart>
        </mc:Choice>
        <mc:Fallback>
          <p:pic>
            <p:nvPicPr>
              <p:cNvPr id="169" name="Ink 1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880" y="5311169"/>
                <a:ext cx="18565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7" name="Ink 186"/>
              <p14:cNvContentPartPr/>
              <p14:nvPr/>
            </p14:nvContentPartPr>
            <p14:xfrm>
              <a:off x="914120" y="5543009"/>
              <a:ext cx="1476000" cy="109728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640" y="5536529"/>
                <a:ext cx="148752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9" name="Ink 188"/>
              <p14:cNvContentPartPr/>
              <p14:nvPr/>
            </p14:nvContentPartPr>
            <p14:xfrm>
              <a:off x="1309040" y="5505569"/>
              <a:ext cx="1935360" cy="93420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3640" y="5495489"/>
                <a:ext cx="194904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109662"/>
            <a:ext cx="66770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427038"/>
            <a:ext cx="5707062" cy="3062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3593609"/>
            <a:ext cx="4478337" cy="170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49" y="5701341"/>
            <a:ext cx="6816725" cy="7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4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134</cp:revision>
  <cp:lastPrinted>2019-02-25T19:07:02Z</cp:lastPrinted>
  <dcterms:created xsi:type="dcterms:W3CDTF">2018-08-30T17:22:35Z</dcterms:created>
  <dcterms:modified xsi:type="dcterms:W3CDTF">2019-03-04T20:26:35Z</dcterms:modified>
</cp:coreProperties>
</file>