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85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5:07.3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3B1149-F6CD-4C83-9537-6D895481BC92}" emma:medium="tactile" emma:mode="ink">
          <msink:context xmlns:msink="http://schemas.microsoft.com/ink/2010/main" type="writingRegion" rotatedBoundingBox="694,501 14102,246 14124,1402 717,1657">
            <msink:destinationLink direction="with" ref="{8B6A1E6D-D1FA-4AA1-A6B0-35D7DFAA275F}"/>
          </msink:context>
        </emma:interpretation>
      </emma:emma>
    </inkml:annotationXML>
    <inkml:traceGroup>
      <inkml:annotationXML>
        <emma:emma xmlns:emma="http://www.w3.org/2003/04/emma" version="1.0">
          <emma:interpretation id="{8D4C173F-1955-4AD0-90C4-DB32EFD2E653}" emma:medium="tactile" emma:mode="ink">
            <msink:context xmlns:msink="http://schemas.microsoft.com/ink/2010/main" type="paragraph" rotatedBoundingBox="694,501 14102,246 14124,1402 717,1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DC305E-0059-49D4-AC15-3505ED625AC5}" emma:medium="tactile" emma:mode="ink">
              <msink:context xmlns:msink="http://schemas.microsoft.com/ink/2010/main" type="line" rotatedBoundingBox="694,501 14102,246 14124,1402 717,1657"/>
            </emma:interpretation>
          </emma:emma>
        </inkml:annotationXML>
        <inkml:traceGroup>
          <inkml:annotationXML>
            <emma:emma xmlns:emma="http://www.w3.org/2003/04/emma" version="1.0">
              <emma:interpretation id="{656FC678-A3B8-4B7A-9F88-5698A971F0B9}" emma:medium="tactile" emma:mode="ink">
                <msink:context xmlns:msink="http://schemas.microsoft.com/ink/2010/main" type="inkWord" rotatedBoundingBox="696,575 2807,534 2817,1062 706,11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39 241 560 0,'-5'-48'208'0,"15"27"-164"0,9-14-8 16,-19 14 112-1,10 12-88-15,-10-21 0 16,10 13-36-16,-5-14 36 16,0 18-32-16,-5-4 12 15,4 8-24-15,-8 18 8 16,4 8-12-16,-10 27 0 0,10 3-4 16,-10 9-8-16,0 5 4 0,-4-5 4 15,4-9-4-15,-4 1-4 16,14-9 4-16,-10-13-4 15,-5-5 0-15,15-4 24 16,0-4-12-16,0-8 4 16,15-5-8-16,-5-13 20 15,-1 0-16-15,6-13-40 16,-5 4 16-16,-10-4-24 16,14 5 20-16,-4 8-8 15,-10 4 12-15,14 9 16 16,-4 5 0-16,0 3 16 15,4 14-12-15,20-5-12 16,-9 5 0-16,33-5-4 16,-9-4 0-16,9-5 24 15,-5 10-8-15,1-14 16 16,-1 5-16-16,-4-14-12 16,-10 5 0-16,0-8-40 15,-5-1 24-15,-5-8 16 16,5-5 4-16,-15-4-8 15,-4-4 4-15,-10 0 4 16,4 0 0-16,-18-5-20 16,9 14 12-16,0-10 12 15,-5 23 0-15,-5-10-4 16,0 14 4-16,1 0-4 0,-16 8 0 0,11 0-12 16,-6 14 8-16,6 3 12 15,-1 5-4-15,-4 4-28 16,9 1 12-16,5 7 32 15,5-12-12-15,5 5-8 16,10-1-4-16,4-13 12 16,0 5-4-16,11-14-4 15,4-8 4-15,4 0-48 16,6 0 24-16,5-4-80 16,-1 0 56-16,6-9-80 15,-1 4 72-15,-4-12-148 16,-1 3 112-16,-4-8 12 15,-5 0 48-15,-10 5 216 16,0 12-104-16,-4-4 84 16,-6 9-100-16,-9-5 44 15,9 9-68-15,-14 0-4 16,14 5-24-16,-19-5 8 16,5 4-16-16,-5-4 32 15,0 0-24-15,0 0 4 16,0 0-12-16,-5-4-24 15,-4-1 8-15,-6-3-40 16,5 3 28-16,-24-12 16 16,20 4 4-16,-25-8-32 15,15 8 16-15,-5 4-4 16,9 9 12-16,-4 4 0 0,9 14 0 0,6 12 24 16,9-4-8-1,14 4 16-15,6 0-16 16,9-4-20-16,5 0 4 0,5-4 12 15,-1-5 0-15,11-4 8 16,0-5-8-16,9-16-64 16,0 8 32-16,15-9-40 15,-10-8 36-15,-9-13 20 16,-1 4 8-16,5-30-32 16,-19 4 20-16,-10-13 4 15,1 9 12-15,-16 0 120 16,-4 17-64-16,-10 0 48 15,10 17-60-15,-25 9 12 16,5 9-36-16,-14 17 52 16,0 13-40-16,-15 17-8 15,-5 5-12-15,10 3-12 16,10 1 4-16,0-4-92 16,14-5 48-16,10-8-84 15,5-1 72-15,4-12-140 16,11-1 108-16</inkml:trace>
          <inkml:trace contextRef="#ctx0" brushRef="#br0" timeOffset="244.1548">1458 146 704 0,'-10'-26'264'0,"10"26"-208"0,15 9-12 0,4-1 96 16,5 1-84-16,25-5 48 15,-5 5-60-15,29 0 12 16,-5-1-36-16,14-8 44 16,-14 4-36-16,-9-8 4 15,-11 4-20-15,-9-8-16 16,-10-1 0-16,-9-8-156 16,-6 4 88-16,-9-9-360 15,-5 5 244-15</inkml:trace>
        </inkml:traceGroup>
        <inkml:traceGroup>
          <inkml:annotationXML>
            <emma:emma xmlns:emma="http://www.w3.org/2003/04/emma" version="1.0">
              <emma:interpretation id="{C3972C64-84E4-47DC-8DDA-099510454B84}" emma:medium="tactile" emma:mode="ink">
                <msink:context xmlns:msink="http://schemas.microsoft.com/ink/2010/main" type="inkWord" rotatedBoundingBox="3540,447 5579,408 5601,1564 3562,16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91.6123">2974 159 632 0,'-5'-22'236'0,"5"22"-184"15,-5-21-16-15,0 8 124 16,10 4-96-16,0-13 36 15,4 5-60-15,6-9-4 16,9 5-24-16,6-5 0 16,4 9-4-16,4-1-8 15,6 10 4-15,-5 12-4 16,-5 9 0-16,-5 26 16 16,-5 4-8-16,1 17-4 15,-11 5 0-15,-14 0 20 16,0-9-12-16,-24-4 24 15,0-5-24-15,-20-3 12 0,10-1-12 16,-19-4-44-16,4-5 20 0,-9-12-32 16,14-1 24-16,5-12-36 15,10 0 36-15,0-18-28 16,9 0 28-16,6-8-44 16,-1 0 36-16,10 0-20 15,5 4 28-15,0 4 52 16,15 5-12-16,-1 4 80 15,11 4-56-15,-6 5 12 16,1 4-32-16,18 0 12 16,-8 8-20-16,4-4 0 15,9 9-8-15,16-8 12 16,-11-1-12-16,1-9 40 16,-1 5-24-16,-9-8-48 15,-5-1 12-15,-5-8-176 16,-9 4 108-16,-1-9-340 15,1 5 236-15</inkml:trace>
          <inkml:trace contextRef="#ctx0" brushRef="#br0" timeOffset="2327.4664">3999-83 768 0,'68'-52'284'0,"-68"52"-220"0,58-17-20 0,-29 13 24 15,-4-1-48-15,-1 10 24 16,5 8-24-16,-5 8 8 16,5 14-16-16,-19 21 36 15,10 4-24-15,-11 5 12 16,6-4-20-16,-20-1 8 16,10-8-12-16,-29-9 0 15,9-4-4-15,-24-9 12 16,0-4-12-16,-24-9-40 15,5 5 20-15,-15-18-16 16,15 5 16-16,-6-9-52 16,26-4 32-16,8-9-44 15,6 0 40-15,19-5-68 16,15 10 60-16,19-1 80 16,10 5-16-16,19 12 60 15,-4-3-48-15,-1 12 28 16,1 0-32-16,-6 5 44 15,-4-1-40-15,-10 5 28 16,0 0-32-16,-10-4 36 16,-4-5-36-16,4 5-172 15,5-14 76-15,10 10-556 16,5-10 344-16</inkml:trace>
          <inkml:trace contextRef="#ctx0" brushRef="#br0" timeOffset="2470.1967">4888 604 872 0,'-29'30'324'0,"29"-30"-252"0,0 78-20 0,-10-39 120 16,5-1-104-16,-9 14-88 15,-1-4 4 1,-9-1-440 0,9 1 252-16</inkml:trace>
        </inkml:traceGroup>
        <inkml:traceGroup>
          <inkml:annotationXML>
            <emma:emma xmlns:emma="http://www.w3.org/2003/04/emma" version="1.0">
              <emma:interpretation id="{04192D02-131D-4333-95BD-359520B1485A}" emma:medium="tactile" emma:mode="ink">
                <msink:context xmlns:msink="http://schemas.microsoft.com/ink/2010/main" type="inkWord" rotatedBoundingBox="6390,431 9525,371 9541,1189 6405,12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17.8656">5685-109 416 0,'0'-17'152'0,"0"17"-116"0,4-13-12 15,1 4 164 1,10 9-108-16,-5-4 80 16,-1 8-92-16,6 5 52 15,-1 8-68-15,1 18-28 16,0 8-16-16,-6 17 16 15,1 5-12-15,-5 4 32 0,5-8-28 0,-10-5 4 16,4-9-12 0,-4-8 28-16,0-9-20 15,0-8 20-15,0-5-20 0,0-8-24 16,0-5 0-16,0-8-12 16,0 0 8-16,0-18-72 15,0 0 48-15,0-21-56 16,20 0 52-16,-10-26-16 15,4 9 36-15,11-14 20 16,4 18 0-16,10 0-8 16,-1 17 4-16,11 0 72 15,-10 13-36-15,-5 9 24 16,0 13-36-16,-10 17 36 16,5 8-32-16,-9 35 20 15,-11 5-24-15,1 12-16 16,0 1-8-16,-10-10 40 15,5-3-24-15,4-14-8 16,-9-4-8-16,0-12 48 16,10-5-24-16,-10-13-20 15,0 0 0-15,5-18-28 16,5 1 16-16,-1-22-32 16,1 0 28-16,14-39-92 15,1 1 60-15,9-27-64 16,-10 17 64-16,10 5 4 15,0 13 28-15,-5 9 92 16,0 16-44-16,1 10 80 0,-6 12-64 16,-5 18 8-16,-4 8-32 0,-5 31 12 15,4 3-20-15,-14 23 36 16,10-5-28-16,-10 4-12 16,0-8-8-16,-10 0 20 15,0-9-12-15,-4-4 12 16,4-13-12-16,-14 4-32 15,9-4 8-15,-4-5-56 16,4-8 36-16,1-13-80 16,4 0 60-16,5-13-148 15,10 0 112-15</inkml:trace>
          <inkml:trace contextRef="#ctx0" brushRef="#br0" timeOffset="4839.6549">7244 297 436 0,'10'-4'160'0,"-10"4"-124"0,-10-13-8 15,5 4 80 1,5 9-64-16,-9-8 44 16,4 3-52-16,-5-8 32 0,5 9-36 0,-5-5 16 15,6 9-28-15,-6-8 8 16,5 8-16-16,-10-5 12 16,6 10-16-16,-11-1 32 15,11 9-24 1,-21 4 4-16,16 5-12 0,-10-1-16 15,9 5 4-15,-4-4 4 16,9-1 0-16,0-3 0 16,10-5 0-1,10-5 16-15,4 1-8 0,11-9-84 16,-1 0 44-16,0-9-96 16,10 5 72-16,-9-9-68 15,-1 4 68-15,-10-4 48 16,1 5 8-16,-10 4 144 15,0 8-76-15,-10-4 56 16,5 8-68-16,-10 1 20 16,10 8-44-16,0-4-8 15,10 0-16-15,0-4 12 16,4 0-12-16,6-9-4 16,4 4 0-16,5-8-76 15,0-1 40-15,0-8-68 16,0 5 60-16,-4-5-8 15,-1 4 28-15,-9-4 4 16,-1 9 8-16,-9-1 52 16,0 10-24-16,-10-1 80 0,5 5-56 15,-5 4 12-15,0 4-32 0,0-4 4 16,5 4-16-16,0-4-16 16,10 0 0-16,-5-9 40 15,5 5-24-15,0-13 8 16,14 4-12-16,-10-9-84 15,6 5 40-15,4-9-48 16,0 9 48-16,1-14-24 16,-1 1 36-16,10-13-60 15,10 12 48-15,-5-12-20 16,9 17 36-16,-4-13 44 16,-5 18-12-16,4-5 112 15,-4 8-68-15,-5-7 48 16,0 12-64-16,-9 0-4 15,-1 12-20-15,-9-3 16 16,-1 0-20-16,-9-1 40 16,0 1-28-16,-10-9-4 15,5 9-12-15,-10-5 12 16,5 0-12-16,-9-8 4 16,9 4-4-16,-10-13-8 15,11 13 4-15,-16-17-4 16,10 8 0-16,-14 5-28 15,14 4 16-15,-14 8-12 16,14 1 12-16,-4 4 8 16,4 9 4-16,-5-1-20 0,15 1 12 15,0-1-24-15,15 1 20 16,-5-5 40-16,14 5-16 0,-5-22 0 16,6 17-8-16,-1-17-4 15,5 13 0-15,5-17-72 16,10 4 40-16,0-18-68 15,-1 10 60-15,6-14-60 16,0 1 56-16,4-23-48 16,-9 14 52-16,9-13 12 15,-9 9 16-15,-5-14 12 16,-5 13 0-16,-5-12 32 16,-5 12-16-16,-4-8 48 15,-6 13-36-15,-9-5 40 16,0 14-40-16,-5-1 56 15,0 9-48-15,-5 0 44 16,5 9-44-16,-5 4 16 16,10 9-32-16,-10 8 16 15,5 5-20-15,-5 12 8 16,10 5-12-16,-10 8 0 16,1-3-4-16,-6 3 20 15,0 1-16-15,-4-9-4 16,4-1-4-16,-5-7 20 15,1-5-12-15,4-14-4 16,5 6-4-16,-5-5-32 16,10-9 16-16,0-8-32 15,10-1 28-15,5-12-84 0,4 8 60 16,5-12-28-16,1 12 40 16,-1-4 24-16,0 0 4 0,-9 9 20 15,-1 8-12-15,-4 5 32 16,0 4-24-16,-10 4 76 31,10 0-56-31,-20 1 40 0,10 3-44 0,0-8 0 16,0 5-20-16,0-5 20 15,14-1-20-15,-4-7-48 16,0-1 20-16</inkml:trace>
        </inkml:traceGroup>
        <inkml:traceGroup>
          <inkml:annotationXML>
            <emma:emma xmlns:emma="http://www.w3.org/2003/04/emma" version="1.0">
              <emma:interpretation id="{6307FF2C-FA50-468D-A062-4D6943679A3B}" emma:medium="tactile" emma:mode="ink">
                <msink:context xmlns:msink="http://schemas.microsoft.com/ink/2010/main" type="inkWord" rotatedBoundingBox="10190,496 10601,488 10615,1220 10204,12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93.4056">9503-79 704 0,'5'-8'264'0,"-5"8"-208"0,29 8-12 15,-24 1 160 1,5 4-120-16,-10 13 88 15,0 4-100-15,0 18-28 16,0-1-28-16,0 9 12 16,-5-4-16-16,-5-4 4 15,1-5-8-15,-6-9 20 0,10 1-16 0,-5-9-20 16,6 0 0-16</inkml:trace>
          <inkml:trace contextRef="#ctx0" brushRef="#br0" timeOffset="5272.883">9902 496 984 0,'5'13'368'0,"-5"-13"-288"0,-5 30-20 0,0-13-16 16,10 0-36-16,-10 18 4 15,0-5-4-15</inkml:trace>
        </inkml:traceGroup>
        <inkml:traceGroup>
          <inkml:annotationXML>
            <emma:emma xmlns:emma="http://www.w3.org/2003/04/emma" version="1.0">
              <emma:interpretation id="{43243748-5544-4777-A2A5-3EDB9CF294E4}" emma:medium="tactile" emma:mode="ink">
                <msink:context xmlns:msink="http://schemas.microsoft.com/ink/2010/main" type="inkWord" rotatedBoundingBox="11528,323 14103,274 14117,1009 11542,10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20.6701">10917-200 416 0,'-14'-17'152'0,"14"9"-116"16,-25-1-12-16,20 0 164 15,1 9-108-15,-11-8 72 16,15 3-88-16,10 1 0 15,-1 4-40-15,6 0 12 16,0 4-20-16,4 14 20 16,5-5-24-16,1 12 12 15,-1 6-12-15,-5 12-8 16,-4 4 0-16,-10 1 20 16,0-1-12-16,-25 1 40 15,15-1-28-15,-24-3-32 0,0-6 4 0,-10-3-16 16,0 0 8-16,15-5-36 15,4-4 28-15,25-5 24 16,10-3 0-16,24-10 0 16,5 5 0-16,33-13-4 15,1 4 0-15,34-12-12 16,-5-1 8-16,4-8 56 16,-13 0-28-16,-16-14-20 15,-19 1-4-15,-14-4 44 16,-15-10-24-16,-15-3-8 15,1 17-8-15,-15-5-16 16,-5 14 8-16,-15 8 28 16,5 13-12-16,-14 13 12 15,5 17-12-15,-11 13 20 16,11 0-20-16,0 5-12 16,9-9-4-16,10 4 12 15,5 0-4-15,14-13 8 16,5-8-8-16,10-1 32 15,0-3-20-15,10-18-24 16,5 0 4-16,-6-18-16 16,1 5 8-16,-15-21 0 15,5-5 4-15,-19-26-20 16,0 0 16-16,-30-12 12 16,5 16 4-16,-24-4-4 15,20 27 4-15,-11 7 12 0,1 10-8 16,5 12-4-16,4 9 0 15,5 13-32-15,10 4 16 0,-9 9 12 16,13 4 4-16,1 1 8 16,10-1-8-16,-5-4-100 15,4 4 52-15</inkml:trace>
          <inkml:trace contextRef="#ctx0" brushRef="#br0" timeOffset="6593.4333">12579-204 832 0,'0'-4'308'16,"0"4"-240"-16,5 4-20 0,-5-4 80 16,0 9-80-16,-5 8 24 15,5 5-40-15,0 16-4 16,0 10-16-16,-15 12-24 15,5 5 4-15,1 4 32 16,4-8-16-16,-5-1 8 16,0-8-8-16,1-13 12 15,4-5-12-15,-5-8-100 16,10-4 48-16,-19-9-228 16,14 0 152-16</inkml:trace>
          <inkml:trace contextRef="#ctx0" brushRef="#br0" timeOffset="7042.2679">13356-113 624 0,'29'-35'228'0,"-29"35"-176"0,15-21-16 0,-20 8 96 16,5 8-80-16,-15-8 52 15,1 9-64-15,-11 0 8 16,-4 4-32-16,-10 4 44 16,5 5-32-16,-4 4-16 15,4 8-4-15,9 5-8 16,6 4 0-16,19 1 24 15,10-1-12-15,9-4 4 16,5-5-8-16,1-8 20 16,4-4-16-16,0-13-56 15,0 4 20-15,-5-9 4 16,-4 0 8-16,-11 1 4 16,6 3 0-16,-15 14-44 15,5 8 24-15,-10 18 40 0,0 8-4 16,-5 9 44-16,6 4-28 15,-1-4 20-15,5-5-24 0,-5-3-116 16,10-10 52-16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40.6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F9BBDE-0333-43B6-B0AB-FDB6CF54C986}" emma:medium="tactile" emma:mode="ink">
          <msink:context xmlns:msink="http://schemas.microsoft.com/ink/2010/main" type="inkDrawing" rotatedBoundingBox="6432,5375 7057,4627 7095,4659 6470,5406" semanticType="callout" shapeName="Other">
            <msink:sourceLink direction="with" ref="{2EF0727D-4DA7-4917-8690-3DBAC0E74985}"/>
          </msink:context>
        </emma:interpretation>
      </emma:emma>
    </inkml:annotationXML>
    <inkml:trace contextRef="#ctx0" brushRef="#br0">-5203-1313 332 0,'-10'-5'120'0,"10"5"-92"0,-48 26-8 16,4 5 80-1,10 3-60-15,-29 44 36 16,-5 8-44-16,-5 22-20 16,-5-8-4-16,5-10 0 0,15-16-4 0,0-14-36 15,19-12 16-15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3:15.1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-1 0 280 0,'0'12'104'0,"0"-12"-84"0,0 18 0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4:53.0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7DE9B8-AFD5-4E90-B122-26983C7DF54E}" emma:medium="tactile" emma:mode="ink">
          <msink:context xmlns:msink="http://schemas.microsoft.com/ink/2010/main" type="writingRegion" rotatedBoundingBox="638,15932 3181,11178 4895,12094 2351,16848"/>
        </emma:interpretation>
      </emma:emma>
    </inkml:annotationXML>
    <inkml:traceGroup>
      <inkml:annotationXML>
        <emma:emma xmlns:emma="http://www.w3.org/2003/04/emma" version="1.0">
          <emma:interpretation id="{AA743E92-AD1B-4848-9A8C-A81F0B970C76}" emma:medium="tactile" emma:mode="ink">
            <msink:context xmlns:msink="http://schemas.microsoft.com/ink/2010/main" type="paragraph" rotatedBoundingBox="638,15932 3181,11178 4895,12094 2351,16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741DE-2377-4BC5-8AC4-5EA76551B65F}" emma:medium="tactile" emma:mode="ink">
              <msink:context xmlns:msink="http://schemas.microsoft.com/ink/2010/main" type="line" rotatedBoundingBox="638,15932 3181,11178 4895,12094 2351,16848"/>
            </emma:interpretation>
          </emma:emma>
        </inkml:annotationXML>
        <inkml:traceGroup>
          <inkml:annotationXML>
            <emma:emma xmlns:emma="http://www.w3.org/2003/04/emma" version="1.0">
              <emma:interpretation id="{7F5FEA8A-4C2D-4F38-B67F-2F7E6EBD42EB}" emma:medium="tactile" emma:mode="ink">
                <msink:context xmlns:msink="http://schemas.microsoft.com/ink/2010/main" type="inkWord" rotatedBoundingBox="638,15932 2671,12132 4384,13048 2351,16848"/>
              </emma:interpretation>
              <emma:one-of disjunction-type="recognition" id="oneOf0">
                <emma:interpretation id="interp0" emma:lang="" emma:confidence="0">
                  <emma:literal>in I</emma:literal>
                </emma:interpretation>
                <emma:interpretation id="interp1" emma:lang="" emma:confidence="0">
                  <emma:literal>is I</emma:literal>
                </emma:interpretation>
                <emma:interpretation id="interp2" emma:lang="" emma:confidence="0">
                  <emma:literal>"n I</emma:literal>
                </emma:interpretation>
                <emma:interpretation id="interp3" emma:lang="" emma:confidence="0">
                  <emma:literal>win I</emma:literal>
                </emma:interpretation>
                <emma:interpretation id="interp4" emma:lang="" emma:confidence="0">
                  <emma:literal>"in I</emma:literal>
                </emma:interpretation>
              </emma:one-of>
            </emma:emma>
          </inkml:annotationXML>
          <inkml:trace contextRef="#ctx0" brushRef="#br0">277 7 664 0,'-39'-4'244'0,"24"4"-188"0,-14-4-16 16,14 4 120-16,-9 0-96 16,0 4 88-16,-5 5-88 15,4-1 4-15,1 1-44 16,5 8-12-16,-1-8-8 0,10 4-4 16,6-5 0-16,4-8 8 15,9 5-4-15,11-1-160 16,4-4 84-16,5 0-668 15</inkml:trace>
          <inkml:trace contextRef="#ctx0" brushRef="#br0" timeOffset="710.1246">359 51 612 0,'-39'4'228'0,"34"0"-180"0,5 0-12 16,0-4 116-16,15 0-92 0,9 5 44 15,10-5-60-15,0 0-16 16,0 0-16-16,5 0 0 0,0 0-8 15,-5 0-268-15,-5-5 148 16,-5 10-424 0</inkml:trace>
          <inkml:trace contextRef="#ctx0" brushRef="#br0" timeOffset="182.0748">126-88 704 0,'-5'-8'264'0,"5"25"-208"0,5-13-12 0,5-4-200 15,9 5 76-15,1 3-384 16</inkml:trace>
          <inkml:trace contextRef="#ctx0" brushRef="#br0" timeOffset="717.6405">719-1 632 0,'5'0'236'0,"-5"0"-184"0,0 0-16 0,0 8 116 0,-5 10-92 16,0 3 0-16,-5 5-36 16,5 9-88-16,0-5 36 15,1 0-80-15,-6-4 64 0,5-4-316 16</inkml:trace>
          <inkml:trace contextRef="#ctx0" brushRef="#br0" timeOffset="416.1951">354-57 664 0,'5'-13'244'0,"10"13"-188"0,-6 0-16 15,6-5 40-15,4 1-52 16,1 8-4-16,-1-4-12 16,6 5-20-16,-1 8 4 15,0-5-104-15,-4 1 60 0,-6 4-464 16,-9 4 284-1,-5-4 68-15</inkml:trace>
          <inkml:trace contextRef="#ctx0" brushRef="#br0" timeOffset="-334.4502">1263-1465 756 0,'34'-26'280'0,"-34"17"-216"0,5-4-20 16,-5 9 128-16,-5 0-104 16,5-1 52-16,-24 5-72 15,-10 5-24-15,-15 3-16 16,-29-3 8-16,-14 7-8 0,14 1-4 31,10 0 0-31,-29-4-4 16,19 4 0-16,-19-4-20 0,-5-1 12 15,24-3 4-15,15-1 4 16,15 0-64-16,28 5 36 0,20-1-4 16,24 1 16-1,35 4-40-15,4 4 28 0,10 5 52 16,4 0-16-16,11 8-4 15,4 9-8-15,-14 12 12 0,-20 6-4 16,-24-1 24-16,-24 9-16 16,-15-9 32-16,-24 0-28 15,-20-9 12-15,-4-12-16 16,0 4 12-16,-11-9-16 16,-9 0-12-16,1-8 0 0,-11-1 12 15,5 1-4-15,5-5-36 16,25 1 16-16,9 3 4 15,15 1 12-15,24-1-56 16,19-3 32-16,25 3 12 16,14 1 8-16,15-1-16 15,5 1 12-15,-5 0 32 16,24 3-16-16,-10 1 16 16,-9 0-12-16,-20 0 12 15,-4-4-16-15,-20-5 24 16,-15-4-20-16,-9-4 68 15,-10-9-48-15,0 0-116 16,-5 0 40-16,0-5-408 16,-5 10 252-16,10-5-304 15</inkml:trace>
          <inkml:trace contextRef="#ctx0" brushRef="#br0" timeOffset="1588.4794">437-1910 260 0,'0'-39'96'0,"10"35"-76"0,-10-1-4 0,0 5 184 0,-10 9-112 16,10 8 116-16,-15 22-120 15,1 13-8-15,-6 0-48 16,1 4 44-16,4-9-40 16,-9-8 56-16,5-4-52 0,4-9 36 15,0-9-40-15,1-8 16 16,9-14-28-16,0-8 8 15,10-8-16-15,0-14-16 16,9-4 0-16,1-4-84 16,0-4 48-16,-1 12-40 15,-4 5 48-15,0 4 12 16,-1 4 8-16,1 5 12 16,0 0 0-16,-5 4 16 0,4-4-8 15,6 8 4-15,-10 5-4 16,0 4 28-16,4 4-20 15,6 5 4-15,4 21-12 16,-4 9 64-16,-1 4-40 16,11 0-4-16,-1 0-16 15,0-8 32-15,-4-5-20 16,4-13 48-16,0-8-40 16,-9-9 48-16,4-17-48 15,-4-13 48-15,0-18-48 16,4-12-16-16,-9-1-8 0,9 5 8 15,-14 4-8-15,14 9 32 16,-14 4-24-16,15 13-84 16,-11 0 36-16,6 9-176 15,0 8 116-15,4 5-204 16,-4 4 168-16,4 9-460 16,0 8 332-1,11 13 44-15</inkml:trace>
          <inkml:trace contextRef="#ctx0" brushRef="#br0" timeOffset="-40075.6763">1413-3072 416 0,'-9'-30'152'0,"9"21"-116"0,-5 5-12 15,0 4 164-15,0 4-108 16,0 5 64-16,-9 8-84 0,-1 9 0 16,-9 4-36-16,4 1 24 0,-9-1-32 15,-10 9 40-15,-4-13-32 16,-11 8 32-16,1 5-32 16,-1-4 12-16,1-1-20 15,9 1 8-15,10-5-12 16,10-8-16-16,4-5 0 15,6-9 20-15,4-8-8 16,10 0-116-16,5-4 56 16,5-5-216-16,4 1 148 15,-14 8-420 1</inkml:trace>
          <inkml:trace contextRef="#ctx0" brushRef="#br0" timeOffset="-40360.9351">694-2960 416 0,'-4'-8'152'0,"13"-1"-116"0,-4 5-12 0,0-5 120 16,5 5-84-16,4 0 44 15,1-1-60-15,4 10 20 16,6 8-36-16,4 4 52 0,5 4-44 16,5 5 44-16,4 5-44 0,6 3 0 15,-5 5-24-15,9 0 0 16,-14 0-4-16,-5-5 20 16,-5-3-16-1,0-6 32-15,-9-3-28 0,-1-9-32 16,-4-9 8-16,-1-8-200 15,1-13 112-15,-1-5-380 16</inkml:trace>
          <inkml:trace contextRef="#ctx0" brushRef="#br0" timeOffset="-37644.2091">2108-3037 632 0,'-24'-13'236'0,"24"8"-184"0,-5-7-16 16,5 12 116-16,0 0-92 16,0 8 0-16,5 5-36 15,0 9 12-15,9 8-24 16,1-4 4-16,-1 0-8 0,6 0 4 16,9-9-8-16,0 0 8 0,10-4-8 15,5-9-80-15,4-4 40 16,6-4-84-16,-1-4 68 15,-9-10-16-15,-10 1 40 16,-5-9 16-16,-9-4 8 16,-11 4-8-16,-9 9 8 15,0 4 48-15,-9 13-24 16,-6 17 68-16,-4 13-48 16,-1 5 28-16,1 12-40 15,-1 31 0-15,6 26-16 16,9-1-8-16,0-8 0 0,0-13-16 15,0-21 8-15,-4-9 48 16,-11-9-24 0,-4-13 60-16,-5-8-44 0,-5-9 44 15,0-9-44-15,0-13-20 16,0-8-8-16,4-22 16 16,1-13-12-16,0-12-224 15,5-1 116-15,4 9-636 16</inkml:trace>
          <inkml:trace contextRef="#ctx0" brushRef="#br0" timeOffset="-39456.0281">1695-2890 840 0,'-19'-9'312'0,"24"18"-244"15,4-1-16-15,-4 1 16 0,0 4-48 16,5-13 8-16,-1 8-16 16,1-3-24-16,5 3 4 15,-1-3-444-15</inkml:trace>
          <inkml:trace contextRef="#ctx0" brushRef="#br0" timeOffset="-39726.2477">879-3469 632 0,'-19'-9'236'0,"19"9"-184"0,0-4-16 0,0 4 168 15,0 0-120-15,9 0 0 16,6 0-52-16,4 0 24 16,10-4-32-16,10 4 20 0,10-13-24 15,4 8 16-15,-4-3-20 16,-1 3-36-16,-4 5 12 15,-5 5-200-15,-5-1 112 16,-10 9-584 0</inkml:trace>
          <inkml:trace contextRef="#ctx0" brushRef="#br0" timeOffset="-37388.0272">2103-3327 624 0,'-29'-34'228'0,"29"34"-176"0,-5 0-16 0,5 0 96 16,10-4-80-16,0-1 40 16,9-3-52-16,1-1 4 15,14-4-28-15,4 0 0 0,16-4-8 16,9 8 12-16,5 0-12 16,0 5-284-16,-10 4 148 15,-4 13-416 1</inkml:trace>
        </inkml:traceGroup>
        <inkml:traceGroup>
          <inkml:annotationXML>
            <emma:emma xmlns:emma="http://www.w3.org/2003/04/emma" version="1.0">
              <emma:interpretation id="{ADDE719C-BA91-471D-908A-C5FBE18B89CE}" emma:medium="tactile" emma:mode="ink">
                <msink:context xmlns:msink="http://schemas.microsoft.com/ink/2010/main" type="inkWord" rotatedBoundingBox="3963,12093 4169,11706 4324,11789 4117,1217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5480.9261">2706-4488 612 0,'-15'30'228'0,"15"-30"-180"0,-24 43-12 0,4-26 96 16,16-4-80-16,-21 13 16 15,1-4-44-15,0 12 24 16,14-3-32-16,-9-1 12 16,19-4-16-16,0-5 20 15,9-3-20-15,6-14 48 16,9 5-32-16,5-18-92 15,0 9 32-15,5-13-448 16,0-4 264-16</inkml:trace>
          <inkml:trace contextRef="#ctx0" brushRef="#br0" timeOffset="-115362.1146">2847-4506 808 0,'-39'-30'300'0,"39"30"-232"0,-15-4-20 15,5 0-8 1,10 8-32-16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4:57.5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9F20FB-CCD6-4054-8522-95E3555A1F8F}" emma:medium="tactile" emma:mode="ink">
          <msink:context xmlns:msink="http://schemas.microsoft.com/ink/2010/main" type="inkDrawing" rotatedBoundingBox="14457,15228 21554,15023 21572,15676 14475,15881" semanticType="underline" shapeName="Other">
            <msink:sourceLink direction="with" ref="{A1E2F92F-FB02-48BB-B20F-3A94ED1B9842}"/>
            <msink:sourceLink direction="with" ref="{55E05F58-4674-4CA5-8F07-3CFF96AEE3C0}"/>
            <msink:sourceLink direction="with" ref="{0C5BD1FF-963F-4A1D-9FE6-C48B83B774A0}"/>
          </msink:context>
        </emma:interpretation>
      </emma:emma>
    </inkml:annotationXML>
    <inkml:trace contextRef="#ctx0" brushRef="#br0">-2 488 228 0,'-10'-8'84'0,"10"8"-64"0,15-9-8 0,-5 5-4 0,4-1-8 15,-4 1 60 1,4 4-32-16,1 4 60 0,-5 5-52 16,-1 0 188-16,1-1-128 15,-5 10 48-15,-5 3-84 16,5 1-4-16,0-1-32 16,0 5-20-16,-1-4-8 0,6 4 48 15,5 4-24-15,4-8 0 16,5-14-12-16,10 1 4 15,10 0-8-15,14-9 8 16,25-9-8-16,9 9 8 16,6-9-8-16,4 5-20 0,9-5 8 15,16-8-4-15,28 0 4 16,5 4-12-16,1-9 12 16,33-4 40-16,25 5-20 15,-10-1 60-15,53-4-40 16,0 5 4-16,10-5-24 15,25 17-24-15,-35 9 4 16,15 13 32-16,-5 4-16 16,-48 14-8-16,-11-1-4 15,-13 0-48-15,-26 5 24 0,-28-1 40 16,-29-8-4 0,-30-9-16-16,-19-12 0 0,-14-10 100 15,-11-12-48-15,1-5 36 16,0-8-48-16,14-9 44 15,44-17-44-15,29-13 36 16,20-13-36-16,4-9-52 16,69 1 8-16,-1 21 20 15,11 4-4-15,4 17-140 16,-29 22 72-16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4:52.0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627B79-2753-4C57-B343-B1F5DC275CA0}" emma:medium="tactile" emma:mode="ink">
          <msink:context xmlns:msink="http://schemas.microsoft.com/ink/2010/main" type="writingRegion" rotatedBoundingBox="1080,14946 4457,14946 4457,16379 1080,16379"/>
        </emma:interpretation>
      </emma:emma>
    </inkml:annotationXML>
    <inkml:traceGroup>
      <inkml:annotationXML>
        <emma:emma xmlns:emma="http://www.w3.org/2003/04/emma" version="1.0">
          <emma:interpretation id="{6D4182CC-FC3F-44BB-93FB-0F4E5C59E1DD}" emma:medium="tactile" emma:mode="ink">
            <msink:context xmlns:msink="http://schemas.microsoft.com/ink/2010/main" type="paragraph" rotatedBoundingBox="1080,14946 4457,14946 4457,16379 1080,1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4A835-2D66-4F7C-A64D-AF33A633A6AD}" emma:medium="tactile" emma:mode="ink">
              <msink:context xmlns:msink="http://schemas.microsoft.com/ink/2010/main" type="line" rotatedBoundingBox="1080,14946 4457,14946 4457,16379 1080,16379"/>
            </emma:interpretation>
          </emma:emma>
        </inkml:annotationXML>
        <inkml:traceGroup>
          <inkml:annotationXML>
            <emma:emma xmlns:emma="http://www.w3.org/2003/04/emma" version="1.0">
              <emma:interpretation id="{3785CD0B-55C9-467F-92C5-92C39BDB929F}" emma:medium="tactile" emma:mode="ink">
                <msink:context xmlns:msink="http://schemas.microsoft.com/ink/2010/main" type="inkWord" rotatedBoundingBox="1077,15392 1114,14943 1442,14970 1405,15419"/>
              </emma:interpretation>
            </emma:emma>
          </inkml:annotationXML>
          <inkml:trace contextRef="#ctx0" brushRef="#br0">-3052 14285 768 0,'-49'0'284'0,"49"8"-220"0,15 1-20 0,0 4 48 0,9-13-60 0,10 0 40 15,10-9-40 1,-1 0-8-16,6-3-16 16,4 3-316-16,1 9 172 0</inkml:trace>
          <inkml:trace contextRef="#ctx0" brushRef="#br0" timeOffset="-232.6196">-3042 13883 840 0,'-15'-9'312'16,"15"5"-244"-16,0 0-16 0,0 4 92 0,0 0-88 15,15 0-64-15,4 4 0 16,10 0 28-16,10 1-8 16,-5-1-64-16,5-4 28 0,0 4-476 15,-5 9 276 1,5 13-184-16</inkml:trace>
        </inkml:traceGroup>
        <inkml:traceGroup>
          <inkml:annotationXML>
            <emma:emma xmlns:emma="http://www.w3.org/2003/04/emma" version="1.0">
              <emma:interpretation id="{6175D42A-0079-455B-80E7-455D2870319F}" emma:medium="tactile" emma:mode="ink">
                <msink:context xmlns:msink="http://schemas.microsoft.com/ink/2010/main" type="inkWord" rotatedBoundingBox="2718,15088 4457,15088 4457,16379 2718,16379"/>
              </emma:interpretation>
            </emma:emma>
          </inkml:annotationXML>
          <inkml:trace contextRef="#ctx0" brushRef="#br0" timeOffset="3105.5861">-1201 14099 912 0,'-5'-9'340'0,"5"14"-264"0,-5 12-24 0,-4 4 44 15,-6 18-64-15,5 4 4 16,-9 5-20-16,-5 4 24 16,-6-5-24-16,11-8 4 0,-5-9-12 15,-1-4-16-15,6-4 4 16,4-5-92-16,6-4 48 15,-1 0-372-15,20-4 232 16,24 8-316 0</inkml:trace>
          <inkml:trace contextRef="#ctx0" brushRef="#br0" timeOffset="2884.4968">-1449 14259 684 0,'-14'-22'252'0,"19"13"-192"15,-10-4-20-15,10 9 112 0,-5 0-92 16,0 4 0-16,0 0-36 16,9 13 28-16,6 8-28 15,-1 10 12-15,1 3-20 0,4 5 28 16,-4 0-28-16,9-5 20 15,-4-3-20-15,-6-5-36 16,1-5 12-16,-1 1-176 16,-4-9 104-16,-10-5-568 15,10-3 360 1,14-1 64-16</inkml:trace>
          <inkml:trace contextRef="#ctx0" brushRef="#br0" timeOffset="3292.5811">-1021 14505 696 0,'-44'8'256'0,"25"5"-196"0,-20 0-20 15,19 0 84-15,-4 5-76 16,0-1 32-16,19 4-44 16,-5 1-32-16,10-5-4 15,15-4 8-15,14-4-4 0,0-5-160 16,5-4 84-16</inkml:trace>
          <inkml:trace contextRef="#ctx0" brushRef="#br0" timeOffset="3640.0429">-958 14466 800 0,'-34'-22'296'0,"29"18"-232"0,0 4-16 0,5 0-16 16,10-4-28-16,0-1-168 16,14 10 88-16,15 3-480 15</inkml:trace>
          <inkml:trace contextRef="#ctx0" brushRef="#br0" timeOffset="3904.2359">-613 14021 800 0,'-34'-13'296'0,"19"26"-232"0,-4 17-16 0,19-8 28 0,-15 8-52 15,15 9-12-15,15 0-4 16,-5-5-44-16,14-3 20 15,0-10-100-15,10-8 64 0,5-13-240 16,5-8 164 0,-5-14-88-16,4 5 128 15,-18-14 68-15,-1 1 16 16,-19 4 204-16,-10 13-112 16,-14 13 140-16,-11 22-128 15,-4 25 88-15,0 14-108 16,10 8 20-16,-5 17-60 15,5 48 40-15,19 13-48 0,5-13-32 0,-10-17-4 16,10-22 8-16,-5-9 0 16,0-17 32-16,-9-17-20 15,-1-18 92-15,-14-21-60 16,-5-13-4-16,-10-13-28 16,-4-8 32-16,-6-18-24 15,1-9-12-15,4-12-8 16,15 4-40-16,15 0 20 15,14 8-28-15,20 9 24 16,19 9-96-16,24 4 64 0,0 5-300 16,0-1 192-16</inkml:trace>
          <inkml:trace contextRef="#ctx0" brushRef="#br0" timeOffset="4135.8511">120 14587 684 0,'-19'8'252'0,"14"10"-192"0,-5 12-20 16,1-8 56-16,-1 8-60 15,-5 4 12-15,1 1-28 16,4-1-4-16,0-3-8 16,1-10-8-16,9-3 4 0,0-1-500 15,9-13 272 1,-9-8-104-16</inkml:trace>
          <inkml:trace contextRef="#ctx0" brushRef="#br0" timeOffset="4171.9492">257 14518 904 0,'-25'-18'332'0,"35"18"-256"0,-10-4-24 0,0 4-564 15,34 17 48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40.8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377115-807F-4FB9-BC60-8451CBACAF2A}" emma:medium="tactile" emma:mode="ink">
          <msink:context xmlns:msink="http://schemas.microsoft.com/ink/2010/main" type="inkDrawing" rotatedBoundingBox="7922,4858 8643,4022 8696,4067 7975,4903" semanticType="callout" shapeName="Other">
            <msink:sourceLink direction="with" ref="{BEA1BAEC-EC0D-4C33-8BB8-B0E555B54E0F}"/>
            <msink:sourceLink direction="with" ref="{2EF0727D-4DA7-4917-8690-3DBAC0E74985}"/>
          </msink:context>
        </emma:interpretation>
      </emma:emma>
    </inkml:annotationXML>
    <inkml:trace contextRef="#ctx0" brushRef="#br0">-3682-1918 340 0,'34'-26'128'0,"-34"26"-100"0,14 22-8 0,-28 4 0 15,4 8-16-15,-48 40 52 16,-1 3-32-16,-23 23 8 16,-1-1-20-16,-4-4-8 15,9-17 0-15,-5-5 20 16,15-8-12-16,5-9 4 16,20-13-8-16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41.0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86127D-D697-405B-BAAD-3D824A8BDFCC}" emma:medium="tactile" emma:mode="ink">
          <msink:context xmlns:msink="http://schemas.microsoft.com/ink/2010/main" type="inkDrawing" rotatedBoundingBox="9111,4702 9841,3886 9904,3943 9174,4758" semanticType="callout" shapeName="Other">
            <msink:sourceLink direction="with" ref="{BEA1BAEC-EC0D-4C33-8BB8-B0E555B54E0F}"/>
            <msink:sourceLink direction="with" ref="{2EF0727D-4DA7-4917-8690-3DBAC0E74985}"/>
          </msink:context>
        </emma:interpretation>
      </emma:emma>
    </inkml:annotationXML>
    <inkml:trace contextRef="#ctx0" brushRef="#br0">-2448-2073 548 0,'5'0'204'0,"-5"0"-156"0,-34 56-16 15,4-9-36-15,1-3-4 0,-29 38 40 16,5 0-20-16,-30 17 0 15,10-8-8-15,-29-5-16 16,10-8 8-16,-15-5-200 16,24-8 112-16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0:57.7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19FAF7-6144-4C48-A8BD-BF79554D094C}" emma:medium="tactile" emma:mode="ink">
          <msink:context xmlns:msink="http://schemas.microsoft.com/ink/2010/main" type="inkDrawing" rotatedBoundingBox="11867,11601 19112,10677 19789,15983 12544,16907" hotPoints="18511,14071 15353,17229 12195,14071 15353,10913" semanticType="enclosure" shapeName="Circle">
            <msink:sourceLink direction="with" ref="{A252F21A-D7B9-4182-9629-D3F70930E9CF}"/>
            <msink:sourceLink direction="with" ref="{0256B3CE-7673-4133-87E1-66323025292D}"/>
            <msink:sourceLink direction="with" ref="{46B16EF6-147B-4663-9EE3-63276974C263}"/>
            <msink:sourceLink direction="with" ref="{0E6BB49B-1F33-4592-BEC4-3D8A723B0B45}"/>
            <msink:sourceLink direction="with" ref="{C32B2D15-0E58-4CA7-A420-F30570EC3675}"/>
            <msink:destinationLink direction="with" ref="{09EC3680-7627-4197-90C3-6E5FB42A93C8}"/>
          </msink:context>
        </emma:interpretation>
      </emma:emma>
    </inkml:annotationXML>
    <inkml:trace contextRef="#ctx0" brushRef="#br0">5508 153 280 0,'9'-4'104'0,"1"8"-84"0,-5-4 0 0,-5 0 144 16,0 0-92-16,0 0 96 15,0 0-100-15,0 0 20 16,-15-4-28 0,-19-5-32-16,0 0 12 0,-14 1-28 15,-11 3 4-15,11 1-8 16,-20 0 4-16,-15-9-8 0,-33 0-4 16,-25 4 4-16,5 1-4 15,0-1 0-15,-10-4 8 16,-24 0-4-16,5 13 8 15,0-9-8-15,9 9 16 16,-19-13-12-16,0 13 24 16,20 0-20-16,4-4 12 15,-4 0-12-15,-10-1 28 16,-1 10-24-16,25-1 12 16,1-4-16-16,13 0-8 15,-14 0 0-15,0 9-16 16,5 4 8-16,20 0-4 15,14 4 0-15,5 0 0 16,4 9 0-16,-4 13 0 16,-5 8 0-16,-5 14 16 15,10 8-4-15,5 4-20 0,9-3 8 16,1-6 20-16,4-8-4 16,-10 5 4-16,-4 12-4 15,9 18 4-15,6 17-8 16,-1 9 16-16,10-14-12 15,15-8-12-15,4 0 0 16,10 22 12-16,10 12-4 16,5-3-4-16,9-5 4 15,10-18 4-15,10-3-4 16,10-5 24-16,14 8-16 16,15 9-32-16,24 1 12 15,14-5-8-15,10-13 8 0,6-9 16 16,4-4-4-1,19 4 16-15,35 1-12 0,9 8-4 16,-19-13 0-16,19-9 20 16,29-4-12-16,-4-8 12 15,-6-14-12-15,20-12 28 32,10-9-24-32,-20 0-4 0,1-13-8 0,9-9-4 15,0-8 0-15,-25-5 0 16,-4-8 0-16,20-18 8 15,-1 1-4-15,-14-9-12 16,-10-9 4-16,5-9 28 16,0 1-12-16,-20 8-12 15,-24 0-4-15,-19 0 12 16,-5-4-4-16,-20 9 16 0,-9-9-12 16,-5-9-4-16,0-13 0 15,-5-4-16-15,0-9 8 16,-10 1-4-16,-9 12 0 15,-1 13 44-15,-14 9-24 16,5 0-44-16,0 4 16 16,-10-4 12-16,-4 0 4 15,-6 0 28-15,0-5-16 16,-4 1-20-16,0-1 0 0,9 5-24 16,-5 13 20-1,-4 8-4-15,-1-4 8 0,6 9 8 16,4 4 0-16,0 5 0 15,1-5 0-15,-6 13-12 16,1-9 8-16,-1 9-4 16,-4 9 0-16,-1-5 8 15,-4 9 0-15,0-8-12 16,-10 8 8-16,0 0 4 16,0 0 0-16,0 0 8 15,0 8-4-15,-5 1 8 16,0-5-8-16,0 1-28 15,-5 3 12-15,1-3 32 16,-6 3-12-16,5-8 8 16,1 9-8-16,-1-9-8 15,0 0 4-15,0 0 12 16,6 0-8-16,-1 4-304 0,5-4 164 16,9 17-548-1</inkml:trace>
    <inkml:trace contextRef="#ctx0" brushRef="#br0" timeOffset="2716.7794">5474 153 312 0,'-5'0'112'0,"-5"0"-84"0,10-9-12 16,0 9 108-16,15-4-72 16,-6 0 40-16,1-5-52 15,5 0 40-15,-6 5-48 16,6-5 12-16,-5 1-28 0,-1-1 36 15,-4 0-28-15,-5 1-4 0,0-5-12 16,-5 0 12-16,-4 0-12 16,-1-4-4-16,5-1 0 15,-5-3 4-15,1-1-4 16,4 1-12-16,0 3 4 16,0 5 12-16,5-4-4 15,5 4-20-15,5-4 8 16,4 8-12-16,1 1 8 15,-5-1 8-15,-1 0 4 0,-4 1-36 16,-5 8 20-16,-5 0 48 16,-4-5-12-16,-6 5-8 15,0-4-8-15,1 4-16 16,-6-4 8-16,6 4 20 16,-6-5-8-16,1 1-12 15,-10-5 0-15,0 5 20 16,-5 0-8-16,-5 4-20 15,-5-4 4-15,0-1 20 16,-4-3-4-16,-11 3-4 16,-18-8 0-16,-11-4-4 15,-9 0 0-15,0 8 0 16,9-4 0-16,-4-8 0 16,5 3 0-16,-10-8 0 15,-15 5 0-15,-5-1 16 0,-4 5-8 16,4-13-20-16,0-1 4 15,-14 6 4-15,-14-6 4 16,-6 5 0-16,15 5 0 16,5-5 0-16,-20-4 0 15,-4 4 32-15,-1 4-16 16,20 5-24-16,10-5 4 16,4 5 36-16,-9 8-20 15,-5 1 0-15,0 8-8 16,24 4 4-16,6 5-4 15,3-5-28-15,-3 13 12 16,-1 1 4-16,-10 3 8 0,15 18-12 16,5 17 8-16,9 13 4 15,-4 9 0-15,5 21 0 16,-15-8 0-16,-10-5 8 16,-14 5-4-16,9 13-4 15,15 17 4-15,5-13-4 16,5 0 0-16,-1-18 0 15,6-8 0-15,-1-8 8 16,6 3-4-16,-6 14 8 16,15 17-8-16,10-4 8 15,5-1-8-15,4-8-4 16,6-8 4-16,4-5-16 16,0 4 8-16,6 22 4 15,4-4 0-15,4 4 0 16,1-13 0-16,10-9 16 0,-1-8-8 15,6 8-28-15,-1 9 8 16,6 13 24-16,-1 9-8 16,10-5-8-16,10-4 0 15,-6-13 12-15,11 9-4 16,4 4-12-16,15 8 4 16,5-8 12-16,5-8-4 15,14-14 16-15,20-13-12 16,24 1 24-16,10 4-20 15,-5-1 4-15,-5 1-8 16,-10 13-8-16,5-5 4 0,5-13 4 16,20-3-4-16,4-6-12 15,0-7 4-15,-9-6 12 16,4-12-4-16,20-13-4 16,29 0 4-16,-14-4-4 15,-6-14 0-15,25-3 8 16,20 3-4-16,-16 5 8 15,-4-9-8-15,5 5-12 16,5 4 4-16,-15 4-60 16,-20-8 36-16,-9 0-16 15,10-9 28-15,-1-9 16 16,1 9 4-16,-29-13-12 16,-6-13 4-16,1 9 12 15,-1-9-4-15,15-9-4 16,10 1 4-16,-9-5 4 15,-26 0-4-15,6 0-20 0,10 0 8 16,-6 1 4-16,11-1 4 16,-11 0 16-16,-4-4-8 15,-20-5-4-15,15-4 0 16,0 5-24-16,10-1 12 16,-11 9 20-16,-13 9-4 15,-1 0 16-15,-19-9-16 16,-5-4-4-16,-19-13 0 15,-1-13 4-15,-4-18-4 16,-5-8 8-16,-5 0-8 0,0 9-4 16,0 4 4-16,-10 4-4 15,10 0 0-15,-10-8 0 16,10-9 0-16,-9-4-12 16,-1-1 8-16,0 23 12 15,-9 7-4-15,-5 10 16 16,-1 4-12-16,-9 4-12 15,0 5 0-15,-5 3 20 16,1 6-8-16,-1-1 4 16,0 8-4-16,0 5 4 15,0 5-8-15,5 4-4 16,0 8 4-16,0 5-16 16,5-1 8-16,-5 5-4 15,0 0 0-15,0 0 44 16,0 0-24-16,0 0-20 15,-5 5 4-15,0-5 28 0,0 0-16 16,-4 0-28-16,-6-5 12 16,5 1-244-16,-14 0 136 15,19-5-436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15.5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1T15:37:30.738"/>
    </inkml:context>
  </inkml:definitions>
  <inkml:traceGroup>
    <inkml:annotationXML>
      <emma:emma xmlns:emma="http://www.w3.org/2003/04/emma" version="1.0">
        <emma:interpretation id="{A252F21A-D7B9-4182-9629-D3F70930E9CF}" emma:medium="tactile" emma:mode="ink">
          <msink:context xmlns:msink="http://schemas.microsoft.com/ink/2010/main" type="writingRegion" rotatedBoundingBox="14885,12669 16767,13438 16252,14697 14371,13929">
            <msink:destinationLink direction="with" ref="{6219FAF7-6144-4C48-A8BD-BF79554D094C}"/>
          </msink:context>
        </emma:interpretation>
      </emma:emma>
    </inkml:annotationXML>
    <inkml:traceGroup>
      <inkml:annotationXML>
        <emma:emma xmlns:emma="http://www.w3.org/2003/04/emma" version="1.0">
          <emma:interpretation id="{E1688993-FBF6-43E3-9AA1-1F5A1391B599}" emma:medium="tactile" emma:mode="ink">
            <msink:context xmlns:msink="http://schemas.microsoft.com/ink/2010/main" type="paragraph" rotatedBoundingBox="14885,12669 16767,13438 16252,14697 14371,13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138AE1-6B27-498D-8A7E-9A32154D7815}" emma:medium="tactile" emma:mode="ink">
              <msink:context xmlns:msink="http://schemas.microsoft.com/ink/2010/main" type="line" rotatedBoundingBox="14885,12669 16767,13438 16252,14697 14371,13929"/>
            </emma:interpretation>
          </emma:emma>
        </inkml:annotationXML>
        <inkml:traceGroup>
          <inkml:annotationXML>
            <emma:emma xmlns:emma="http://www.w3.org/2003/04/emma" version="1.0">
              <emma:interpretation id="{9E77129B-200C-4A07-903B-C7B251D61F45}" emma:medium="tactile" emma:mode="ink">
                <msink:context xmlns:msink="http://schemas.microsoft.com/ink/2010/main" type="inkWord" rotatedBoundingBox="14852,12750 15132,12864 15081,12988 14802,1287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-962-1015 748 0,'0'-22'276'0,"10"9"-216"0,24-4-16 0,-5 17 76 16,15-8-76-16,14 12-28 15,15 9-12-15,0 21-188 0</inkml:trace>
        </inkml:traceGroup>
        <inkml:traceGroup>
          <inkml:annotationXML>
            <emma:emma xmlns:emma="http://www.w3.org/2003/04/emma" version="1.0">
              <emma:interpretation id="{8D316891-99C9-4924-A848-3BF8A81B06E6}" emma:medium="tactile" emma:mode="ink">
                <msink:context xmlns:msink="http://schemas.microsoft.com/ink/2010/main" type="inkWord" rotatedBoundingBox="15133,13086 15607,13280 15289,14058 14815,1386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46.305">-359-639 496 0,'-10'-43'184'0,"24"47"-140"0,-14-8-16 16,0 4 64-16,0-5-56 16,-4 1 48-16,-6 4-48 15,-5 0-12-15,-4 9-12 0,-1-5-20 0,1-4 4 16,0-4 20-16,-6-1-8 16,6-3-4-16,-1-5 0 15,1 0-4-15,4 4 0 16,-4 5-20-16,0 8 12 15,-6 18 32-15,1 8-16 16,-5 13 36-16,-5 9-28 16,-5 13 4-16,0 12-12 15,5 14 4-15,5-5-8 16,0-12 40-16,4-18-20 16,6-8 92-16,4-14-64 15,6-8 4-15,23-17-28 16,15-9-16-16,20-5-16 15,14 5 0-15,5-4 20 16,0 4-8-16,-5 0-84 16,1 4 44-16,-16 1-228 15,-9 3 144-15,-10-3-460 16</inkml:trace>
          <inkml:trace contextRef="#ctx0" brushRef="#br0" timeOffset="-1306.4321">-670-216 704 0,'-29'-60'264'0,"24"47"-208"0,10-5-12 16,4 18 96-16,6-8-84 15,-1 8-12-15,16 0-28 16,-1 0-68-16,5 13 28 0,5 13-656 16</inkml:trace>
        </inkml:traceGroup>
        <inkml:traceGroup>
          <inkml:annotationXML>
            <emma:emma xmlns:emma="http://www.w3.org/2003/04/emma" version="1.0">
              <emma:interpretation id="{1FE0B2FE-E907-40B3-8E46-717E08C687B0}" emma:medium="tactile" emma:mode="ink">
                <msink:context xmlns:msink="http://schemas.microsoft.com/ink/2010/main" type="inkWord" rotatedBoundingBox="15489,14012 15573,14047 15443,14367 15358,14332"/>
              </emma:interpretation>
              <emma:one-of disjunction-type="recognition" id="oneOf2"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)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-1113.3584">-199 155 832 0,'-19'39'308'0,"14"-17"-240"0,-10 8-20 0,5-13 44 16,-4 14-60-16,-6-1 24 16,1-4-36-16,-5 0-60 0,-1 8 16 15,6-17-120-15,4-4 80 16,-4-8-272-16,14-14 188 15,5 0-252-15</inkml:trace>
        </inkml:traceGroup>
        <inkml:traceGroup>
          <inkml:annotationXML>
            <emma:emma xmlns:emma="http://www.w3.org/2003/04/emma" version="1.0">
              <emma:interpretation id="{B57D400F-70B0-4B55-9009-420FBD40909E}" emma:medium="tactile" emma:mode="ink">
                <msink:context xmlns:msink="http://schemas.microsoft.com/ink/2010/main" type="inkWord" rotatedBoundingBox="15774,13886 15787,13892 15780,13907 15767,1390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>0 0 0</inkml:trace>
        </inkml:traceGroup>
        <inkml:traceGroup>
          <inkml:annotationXML>
            <emma:emma xmlns:emma="http://www.w3.org/2003/04/emma" version="1.0">
              <emma:interpretation id="{34017B28-F856-4B47-829F-54629C980909}" emma:medium="tactile" emma:mode="ink">
                <msink:context xmlns:msink="http://schemas.microsoft.com/ink/2010/main" type="inkWord" rotatedBoundingBox="16261,13231 16767,13438 16380,14384 15875,14178"/>
              </emma:interpretation>
              <emma:one-of disjunction-type="recognition" id="oneOf4">
                <emma:interpretation id="interp12" emma:lang="" emma:confidence="0">
                  <emma:literal>II</emma:literal>
                </emma:interpretation>
                <emma:interpretation id="interp13" emma:lang="" emma:confidence="0">
                  <emma:literal>it</emma:literal>
                </emma:interpretation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H</emma:literal>
                </emma:interpretation>
                <emma:interpretation id="interp16" emma:lang="" emma:confidence="0">
                  <emma:literal>HI</emma:literal>
                </emma:interpretation>
              </emma:one-of>
            </emma:emma>
          </inkml:annotationXML>
          <inkml:trace contextRef="#ctx0" brushRef="#br0" timeOffset="-284.3976">476-626 852 0,'5'-5'316'0,"5"10"-248"0,4-1-16 16,-4-4 16-16,10 0-48 16,4 4-8-16,10 5-8 15,10 0-156-15</inkml:trace>
          <inkml:trace contextRef="#ctx0" brushRef="#br0" timeOffset="-557.5616">214 39 832 0,'29'-18'308'0,"5"27"-240"0,24 13-20 15,-28-18 28-15,8 0-52 16,11 5 16-16,19 0-24 16,-5 4-200-16</inkml:trace>
          <inkml:trace contextRef="#ctx0" brushRef="#br0" timeOffset="-870.4926">452-505 684 0,'10'-9'252'0,"-10"18"-192"0,-5 12-20 16,-5-4 48-16,-4 14-56 16,-1 21 40-16,-9 25-40 15,-5 18-36-15,-1 5 0 16,1-14 16-16,5-17-4 0,5-8 16 16,9-14-16-16,0-8 24 0,5-13-20 15,10-9-136-15,10-4 68 16,9-9-420-1,0-8 264-15,15-9-76 16</inkml:trace>
          <inkml:trace contextRef="#ctx0" brushRef="#br0" timeOffset="-695.0263">855-402 728 0,'-14'0'268'0,"9"22"-208"0,-10 38-16 0,1-8 28 16,-1 30-48-16,-4 13 16 0,-6-8-24 15,-4-1 8-15,10-4-12 16,-1 0-24-16,6-9 4 0,-1-8-48 16,-4-13 28-16,4-17-56 15,-4-18 48-15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02.0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56B3CE-7673-4133-87E1-66323025292D}" emma:medium="tactile" emma:mode="ink">
          <msink:context xmlns:msink="http://schemas.microsoft.com/ink/2010/main" type="writingRegion" rotatedBoundingBox="12556,12804 14159,12804 14159,15917 12556,15917">
            <msink:destinationLink direction="with" ref="{6219FAF7-6144-4C48-A8BD-BF79554D094C}"/>
          </msink:context>
        </emma:interpretation>
      </emma:emma>
    </inkml:annotationXML>
    <inkml:traceGroup>
      <inkml:annotationXML>
        <emma:emma xmlns:emma="http://www.w3.org/2003/04/emma" version="1.0">
          <emma:interpretation id="{C0974DB7-000C-4BCC-8C18-6BC6CD656526}" emma:medium="tactile" emma:mode="ink">
            <msink:context xmlns:msink="http://schemas.microsoft.com/ink/2010/main" type="paragraph" rotatedBoundingBox="12556,12804 14159,12804 14159,15917 12556,15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79E740-0047-438B-9058-38486C5E4E23}" emma:medium="tactile" emma:mode="ink">
              <msink:context xmlns:msink="http://schemas.microsoft.com/ink/2010/main" type="line" rotatedBoundingBox="12556,12804 14159,12804 14159,15917 12556,15917"/>
            </emma:interpretation>
          </emma:emma>
        </inkml:annotationXML>
        <inkml:traceGroup>
          <inkml:annotationXML>
            <emma:emma xmlns:emma="http://www.w3.org/2003/04/emma" version="1.0">
              <emma:interpretation id="{45C62A0D-7F55-4F65-B8E9-A1E84951BCF6}" emma:medium="tactile" emma:mode="ink">
                <msink:context xmlns:msink="http://schemas.microsoft.com/ink/2010/main" type="inkWord" rotatedBoundingBox="12556,12804 14159,12804 14159,15917 12556,15917"/>
              </emma:interpretation>
              <emma:one-of disjunction-type="recognition" id="oneOf0">
                <emma:interpretation id="interp0" emma:lang="" emma:confidence="0">
                  <emma:literal>I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107 0 580 0,'-39'8'216'0,"39"22"-168"0,5 27-12 0,-5-27 32 15,0 9-44-15,0 21 24 16,-5 5-28-16,0 0-8 15,-5-9-8-15,1 0 28 16,-6-4-16-16,0-5-128 0,1 1 60 16</inkml:trace>
          <inkml:trace contextRef="#ctx0" brushRef="#br0" timeOffset="283.5989">180 1131 676 0,'-88'56'248'0,"49"-30"-192"0,-19 9-16 15,24-14 40-15,-10 10-52 16,-4 7 8-16,-1 6-24 15,0 7-24-15,15 6 4 16,5 3-244-16,10-4 140 16,19-4-332-16</inkml:trace>
          <inkml:trace contextRef="#ctx0" brushRef="#br0" timeOffset="496.1352">510 2107 652 0,'-83'30'244'0,"59"-8"-192"0,-15 21-12 0,15-13 40 16,-15 14-52-16,-5 7-12 0,-4 5-8 15,4 5-8-15,10-14 0 16,10 5-36-16,9-13 20 15,10-9-364-15,15 5 208 16,5-9-132-16</inkml:trace>
          <inkml:trace contextRef="#ctx0" brushRef="#br0" timeOffset="707.3017">1292 2643 600 0,'-82'38'224'0,"57"-16"-176"0,-14 13-12 15,15-14 8-15,-15 5-32 16,-4 4 4-16,4 9-8 16,-10 9-8-16,15 4 4 0,10 4-280 15,14-5 152-15,25 1-212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03.4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B16EF6-147B-4663-9EE3-63276974C263}" emma:medium="tactile" emma:mode="ink">
          <msink:context xmlns:msink="http://schemas.microsoft.com/ink/2010/main" type="writingRegion" rotatedBoundingBox="15393,14311 19154,14311 19154,16189 15393,16189">
            <msink:destinationLink direction="with" ref="{6219FAF7-6144-4C48-A8BD-BF79554D094C}"/>
          </msink:context>
        </emma:interpretation>
      </emma:emma>
    </inkml:annotationXML>
    <inkml:traceGroup>
      <inkml:annotationXML>
        <emma:emma xmlns:emma="http://www.w3.org/2003/04/emma" version="1.0">
          <emma:interpretation id="{840BF09A-FB50-46D7-A4FD-E7DA9DFECC6D}" emma:medium="tactile" emma:mode="ink">
            <msink:context xmlns:msink="http://schemas.microsoft.com/ink/2010/main" type="paragraph" rotatedBoundingBox="15393,14311 19154,14311 19154,16189 15393,16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0D1742-A74B-4CFE-9719-3C1933B56F19}" emma:medium="tactile" emma:mode="ink">
              <msink:context xmlns:msink="http://schemas.microsoft.com/ink/2010/main" type="line" rotatedBoundingBox="15393,14311 19154,14311 19154,16189 15393,16189"/>
            </emma:interpretation>
          </emma:emma>
        </inkml:annotationXML>
        <inkml:traceGroup>
          <inkml:annotationXML>
            <emma:emma xmlns:emma="http://www.w3.org/2003/04/emma" version="1.0">
              <emma:interpretation id="{C13C6327-95DF-4304-AF59-2261C14DEB1A}" emma:medium="tactile" emma:mode="ink">
                <msink:context xmlns:msink="http://schemas.microsoft.com/ink/2010/main" type="inkWord" rotatedBoundingBox="15393,14311 19154,14311 19154,16189 15393,16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462 26 612 0,'29'-26'228'0,"-24"26"-180"0,-5 30-12 16,-5-12 80-16,-15 3-72 16,-4 5 0-16,0 9-28 15,-15-5 24-15,0 0-24 16,0 9-12-16,0 0-8 0,-5 0 28 15,-4 8-12-15,14-17-48 16,0 5 20-16,0-9-104 16,10-5 68-16,-1-3-152 15,11-10 116-15,4-8-128 16</inkml:trace>
          <inkml:trace contextRef="#ctx0" brushRef="#br0" timeOffset="-257.1398">-797 233 268 0,'-34'43'100'0,"15"-17"-76"0,-25 30-8 0,20-17 68 15,-10 17-48-15,-10 5 32 16,-5-1-40-16,15-3-8 16,5-6-12-16,10-12-16 15,9-9 4-15,10-4-172 16</inkml:trace>
          <inkml:trace contextRef="#ctx0" brushRef="#br0" timeOffset="-512.815">-1871 134 572 0,'-9'0'208'16,"-6"13"-160"-16,-29 13-12 0,10 0-4 0,-19 8-24 15,0 14 16-15,-6 12-16 16,6 9 16-16,-5 0-16 16,9-8-40-16,5-9 20 0,10-5-324 15</inkml:trace>
          <inkml:trace contextRef="#ctx0" brushRef="#br0" timeOffset="302.9765">1365-1097 208 0,'20'-4'76'0,"-20"8"-60"0,0 0-4 0,0 5 144 0,-10 17-88 16,-5 9 132-16,-19 12-116 16,-9 9 12-16,-11 9-56 15,-4-9 28-15,0-4-40 16,-1-5 12-16,6-8-24 0,14-4-8 16,15-5-4-16,-1-8-340 15,16-5 184 1,18 9-212-16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08.9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EC3680-7627-4197-90C3-6E5FB42A93C8}" emma:medium="tactile" emma:mode="ink">
          <msink:context xmlns:msink="http://schemas.microsoft.com/ink/2010/main" type="inkDrawing" rotatedBoundingBox="17878,12918 21217,12070 21403,12799 18063,13648" semanticType="callout" shapeName="Other">
            <msink:sourceLink direction="with" ref="{13A4E7CB-ED62-4D26-BB5D-53123981B3A7}"/>
            <msink:sourceLink direction="with" ref="{6219FAF7-6144-4C48-A8BD-BF79554D094C}"/>
          </msink:context>
        </emma:interpretation>
      </emma:emma>
    </inkml:annotationXML>
    <inkml:trace contextRef="#ctx0" brushRef="#br0">-2 976 332 0,'-10'-8'120'0,"15"3"-92"0,9-3-8 16,-4 3 140-16,5 1-92 15,4-5 60-15,10-4-72 16,10-4 0-16,10-9-32 16,-1-8 4-16,6-5-16 15,4-13 12-15,25-8-16 0,33-5-40 16,40 0 20-16,9 0 12 15,44 0 0-15,24 5 12 16,-5-5-8-16,10 18-4 16,5-5 4-16,-43 13-4 15,-26-4 0-15,-13 8 8 0,-11 1-4 16,-33 8 40-16,-25 9-20 16,-9 8 4-16,-30 9-16 15,-14 9-68-15,-14 3 28 16,-25 6-384-1,-10 3 228-15,-5 1-100 16</inkml:trace>
    <inkml:trace contextRef="#ctx0" brushRef="#br0" timeOffset="241.9135">2893-134 520 0,'-14'-30'192'0,"19"30"-152"0,4 4-8 0,16 5 80 0,-1 0-68 15,20 8 44-15,-1 9-52 16,21 8-20-16,-6 18-8 16,0 0 0-16,5 4-4 0,-24-4 8 15,-5 0-8-15,-19-5 8 16,-15 1-8-16,-15-9 40 16,-29-5-20-16,-28 5 4 15,-6 4-16-15,-5 5-244 16,10 4 124-16,39-9-396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09.6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C9F074-FB08-448C-A43D-4695282895D8}" emma:medium="tactile" emma:mode="ink">
          <msink:context xmlns:msink="http://schemas.microsoft.com/ink/2010/main" type="writingRegion" rotatedBoundingBox="21709,12636 24787,12854 24689,14242 21611,14024"/>
        </emma:interpretation>
      </emma:emma>
    </inkml:annotationXML>
    <inkml:traceGroup>
      <inkml:annotationXML>
        <emma:emma xmlns:emma="http://www.w3.org/2003/04/emma" version="1.0">
          <emma:interpretation id="{E9987F26-4751-4332-AE3E-B3A21323439A}" emma:medium="tactile" emma:mode="ink">
            <msink:context xmlns:msink="http://schemas.microsoft.com/ink/2010/main" type="paragraph" rotatedBoundingBox="21709,12636 24787,12854 24689,14242 21611,14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8926E9-6533-4DE5-8E14-7063AC36A548}" emma:medium="tactile" emma:mode="ink">
              <msink:context xmlns:msink="http://schemas.microsoft.com/ink/2010/main" type="line" rotatedBoundingBox="21709,12636 24787,12854 24689,14242 21611,14024"/>
            </emma:interpretation>
          </emma:emma>
        </inkml:annotationXML>
        <inkml:traceGroup>
          <inkml:annotationXML>
            <emma:emma xmlns:emma="http://www.w3.org/2003/04/emma" version="1.0">
              <emma:interpretation id="{13A4E7CB-ED62-4D26-BB5D-53123981B3A7}" emma:medium="tactile" emma:mode="ink">
                <msink:context xmlns:msink="http://schemas.microsoft.com/ink/2010/main" type="inkWord" rotatedBoundingBox="21709,12636 24359,12824 24261,14211 21611,14024">
                  <msink:destinationLink direction="with" ref="{09EC3680-7627-4197-90C3-6E5FB42A93C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29-1 572 0,'-19'64'208'0,"9"-8"-160"0,10 44-12 15,0-40 32-15,5 9-44 16,0 0 24-16,4-12-28 16,1-6 36-16,10-16-32 15,-6-5 56-15,6-8-44 0,-6-14 36 16,1-16-40-16,4-9 36 15,-4-22-40-15,4-9 12 16,1-21-24-16,-1-9-16 16,5 9-4-16,1 9-24 15,-1 8 16-15,10 9 24 16,0 8-8-16,0 5 20 16,0 8-16-16,-5 5-28 15,0 4 8-15,0 4 32 0,-4 1-12 16,9 8-116-16,-5 0 60 15,5 4-416 1</inkml:trace>
          <inkml:trace contextRef="#ctx0" brushRef="#br0" timeOffset="734.9804">1064 68 340 0,'10'-18'128'15,"-15"14"-100"-15,0-5-8 0,5 5 88 0,0 0-64 16,-10-5 24 0,-4 5 16-16,-11 4-48 15,-9 0 68-15,-9 8-56 16,4 10 28-16,-10 8-44 15,-4 13 52-15,9 8-48 0,10 9 0 16,5 5-20-16,9-5-4 16,1 0-4-16,9-9 4 15,10-8-8-15,0-9 16 16,15-12-12-16,4-1-40 16,15-17 20-16,5-9-76 0,10-12 48 15,-6-9-44-15,6-14 48 16,-5-3-52-16,-10-1 52 15,-5 10 8-15,-19 12 16 16,-1 4 116-16,-18 9-56 16,4 26 88-16,-24 9-80 15,19 12-8-15,0 5-32 16,10 9 8-16,10-10-16 16,9 1-4-16,20-4 0 15,-5-5 40-15,0-4-24 16,0-13-72-16,10-9 28 15,-5-8-20-15,-5-9 28 16,-5-13-8-16,5-13 12 0,-5-21-36 16,-9-18 28-16,-1 0-152 15,-19 1 96-15,0 12 8 16,-5 13 40-16,-9 4 56 16,-1 18-16-16,0 4 68 15,-4 26-44-15,0 0 88 16,-1 18-68-16,1 16 8 15,4 18-40-15,-9 17-12 16,14 9-8-16,0-5 12 16,10-4-8-16,10-8 4 15,0-9-4-15,4-14-32 16,1-12 12-16,0-4-84 16,-1-13 56-16,1-22-64 15,4-13 60-15,1-22-136 0,-6-25 100 16,6-14-200-1</inkml:trace>
          <inkml:trace contextRef="#ctx0" brushRef="#br0" timeOffset="976.2646">1448-546 436 0,'5'-86'160'0,"-5"69"-124"0,0-1-8 0,0 10 132 16,0 4-92-16,0 4 36 15,0 4-64-15,-5 13 48 16,-10 22-52-16,1 39 36 0,4 21-40 15,-5 9 0-15,-9-4-20 16,5 4-8-16,14 21 0 0,-10 1 4 16,5-18-4-1,6 0 16-15,-1-25-12 0,-5-18 32 16,10-17-24-16,0-14-100 16,0-12 40-16,10-13-296 15,-1-13 184-15,21-21-288 16</inkml:trace>
          <inkml:trace contextRef="#ctx0" brushRef="#br0" timeOffset="1636.4437">1535 504 832 0,'-44'39'308'0,"40"-22"-240"0,-6 5-20 0,10-5 28 16,0 4-52-16,0-3-12 15,10-10-4-15,4 5 44 0,6-4-28 16,4 0 8-16,5-9-20 0,5-9-60 16,5 0 24-16,0-12-84 15,0-1 56-15,-5-8-60 16,-10-5 64-16,-9-8-56 16,4 4 60-16,-9 9 4 15,-5 8 24-15,-5 9 84 16,-10 9-40-16,-5 13 72 15,1 8-60-15,-1 5 20 16,1 4-40-16,-1-1 0 16,15 1-12-16,0 0-32 15,10 0 12-15,-1-4 40 16,1-5-16-16,-5-4 8 16,10-4-12-16,-6-1-60 15,-9-8 28-15,0 0-60 16,0-8 48-16,0-10-116 15,0 1 88-15,0 0-36 0,5 4 60 16,5 0 96-16,0 9-32 16,14 8 128-16,-5 9-84 15,6 0 12-15,-1 0-48 16,0 0-4-16,5-5-16 16,5-3 20-16,0-5-20 15,0 0-56-15,-5-5 20 16,-9-8-68-16,9-4 52 15,-14-9-148-15,-1-13 104 16,-4-17-140-16</inkml:trace>
          <inkml:trace contextRef="#ctx0" brushRef="#br0" timeOffset="1113.6312">1739-446 832 0,'-63'-9'308'0,"44"18"-240"0,-10 17-20 0,9 0-24 16,-4 12-24-1,9 10-256-15</inkml:trace>
          <inkml:trace contextRef="#ctx0" brushRef="#br0" timeOffset="2032.0008">1972 374 704 0,'0'-56'264'0,"10"39"-208"0,-10-13-12 15,15 12 108-15,9 1-92 0,0-5 64 16,10-3-72-16,15-6 24 16,14 5-44-16,0-4 8 15,5 4-24-15,-5 5 8 0,-4-5-12 16,-1 4 12-16,-19 1-16 16,5-5 16-16,-10 13-16 15,-10 0-12-15,-10 4 0 16,6 9 12-16,-20 0-4 15,0 0-80-15,0 0 40 16,-5 9-172-16,-10 8 116 16,1-8-360-16</inkml:trace>
          <inkml:trace contextRef="#ctx0" brushRef="#br0" timeOffset="1854.7544">2206-153 768 0,'0'-21'284'0,"5"25"-220"0,-5 9-20 15,0 0 56-15,0 9-64 16,0 4 40-16,0 8-44 15,-5 5-8-15,-5 13-16 16,0 13-24-16,-4 12 8 0,-11 1-232 16,6-9 128-16,4-8-400 15</inkml:trace>
          <inkml:trace contextRef="#ctx0" brushRef="#br0" timeOffset="2240.3406">2429 171 580 0,'-19'26'216'0,"28"-9"-168"0,-4 14-12 15,5-14 56-15,0 9-56 16,4 0 40-16,6 0-44 16,-6-5 8-16,-4-8-24 15,0 0 28-15,-10-13-28 0,0 0 32 16,-10-8-64 0,-5-10 8-16,-4 1-112 15,-5 0 64-15,4-1-196 16,-9 18 144-1,10 9-296-15</inkml:trace>
        </inkml:traceGroup>
        <inkml:traceGroup>
          <inkml:annotationXML>
            <emma:emma xmlns:emma="http://www.w3.org/2003/04/emma" version="1.0">
              <emma:interpretation id="{3B0826BC-CFEF-473E-AA69-38B7C31EA434}" emma:medium="tactile" emma:mode="ink">
                <msink:context xmlns:msink="http://schemas.microsoft.com/ink/2010/main" type="inkWord" rotatedBoundingBox="24306,13980 24705,14008 24697,14131 24297,14103"/>
              </emma:interpretation>
              <emma:one-of disjunction-type="recognition" id="oneOf1">
                <emma:interpretation id="interp1" emma:lang="" emma:confidence="1">
                  <emma:literal>~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437.8881">2657 612 436 0,'15'0'160'0,"4"8"-124"0,-9 1-8 16,-5-5 52-16,10 5-48 15,-10 8 40-15,4-8-40 16,-4 4-8-16,10-4-16 16,-10-5 12-16,9 0-12 15,-4-8 24-15,4 0-20 0,-4-5-12 16,14-4-4-16,1 4 28 16,-11-17-12-16,6 13-32 15,-6 0 12-15,1 1 96 16,-10 3-44-16,9 9 88 15,-4 9-76-15,-5 3 44 16,14-7-60-16,-4 3 8 0,4 1-32 16,-4 0-16-1,-1-1-4-15,-4-3-684 16,0-5 376-16,-10-22-8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1:01.0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6BB49B-1F33-4592-BEC4-3D8A723B0B45}" emma:medium="tactile" emma:mode="ink">
          <msink:context xmlns:msink="http://schemas.microsoft.com/ink/2010/main" type="writingRegion" rotatedBoundingBox="14033,11586 17847,11586 17847,12117 14033,12117">
            <msink:destinationLink direction="with" ref="{6219FAF7-6144-4C48-A8BD-BF79554D094C}"/>
          </msink:context>
        </emma:interpretation>
      </emma:emma>
    </inkml:annotationXML>
    <inkml:traceGroup>
      <inkml:annotationXML>
        <emma:emma xmlns:emma="http://www.w3.org/2003/04/emma" version="1.0">
          <emma:interpretation id="{FA97AF7D-57BB-4ACB-BC47-101E4732D084}" emma:medium="tactile" emma:mode="ink">
            <msink:context xmlns:msink="http://schemas.microsoft.com/ink/2010/main" type="paragraph" rotatedBoundingBox="14033,11586 17847,11586 17847,12117 14033,12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A9B727-D45A-413D-B665-DFE02230B8C9}" emma:medium="tactile" emma:mode="ink">
              <msink:context xmlns:msink="http://schemas.microsoft.com/ink/2010/main" type="line" rotatedBoundingBox="14033,11586 17847,11586 17847,12117 14033,12117"/>
            </emma:interpretation>
          </emma:emma>
        </inkml:annotationXML>
        <inkml:traceGroup>
          <inkml:annotationXML>
            <emma:emma xmlns:emma="http://www.w3.org/2003/04/emma" version="1.0">
              <emma:interpretation id="{6BD683A1-FC34-47DF-AE9B-314591264926}" emma:medium="tactile" emma:mode="ink">
                <msink:context xmlns:msink="http://schemas.microsoft.com/ink/2010/main" type="inkWord" rotatedBoundingBox="14033,11586 17847,11586 17847,12117 14033,121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1586 6581 436 0,'-44'-13'160'0,"25"22"-124"0,-6-1-8 15,6 1 36-15,4 0-40 16,-9 4 60-16,-10 4-48 15,-5 0-16-15,-5 5-12 16,-14-1-52-16,0 1 24 16,-1 4-328-16,-13 4 192 15,4 9-40-15</inkml:trace>
          <inkml:trace contextRef="#ctx0" brushRef="#br0" timeOffset="225.7502">425 6287 384 0,'-78'-4'140'0,"39"26"-108"0,-19 8-8 0,19-8 40 16,-10 8-40-16,1 4 44 15,-1 5-40-15,-4 0-24 16,9-4-4-16,-5-1-52 16</inkml:trace>
          <inkml:trace contextRef="#ctx0" brushRef="#br0" timeOffset="479.5325">-625 6279 372 0,'-102'26'140'0,"68"8"-112"0,-10 14-4 15,10-14 12-15,-14 5-24 16,-11 0-4-16,-18-4-4 15,-6-1 12-15,5-4-8 16,10 1-248-16,5-5 128 0,10-1-60 16</inkml:trace>
          <inkml:trace contextRef="#ctx0" brushRef="#br0" timeOffset="704.6452">-1645 6344 332 0,'-58'17'120'0,"28"4"-92"0,-23 18-8 0,24-26 104 0,-20 17-72 16,-4 5 52-16,-6 4-64 15,1 0-12-15,5 4-16 16,-6 4 16-16,21 14-16 15,-6 4-172-15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5:16.3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6A1E6D-D1FA-4AA1-A6B0-35D7DFAA275F}" emma:medium="tactile" emma:mode="ink">
          <msink:context xmlns:msink="http://schemas.microsoft.com/ink/2010/main" type="inkDrawing" rotatedBoundingBox="392,1620 14272,1349 14276,1560 396,1832" semanticType="underline" shapeName="Other">
            <msink:sourceLink direction="with" ref="{F03B1149-F6CD-4C83-9537-6D895481BC92}"/>
          </msink:context>
        </emma:interpretation>
      </emma:emma>
    </inkml:annotationXML>
    <inkml:trace contextRef="#ctx0" brushRef="#br0">28 349 352 0,'0'-9'132'0,"0"13"-104"0,-10-4-8 0,-5 0 168 15,15 0-108-15,-5 0 28 16,5 0-64-16,0-4 16 16,5 0-32-16,15-5 52 15,-6 5-44-15,11-9 20 16,-1 9-36-16,5-9 8 16,0 4-16-16,5 0-8 15,5 5 0-15,10-5 4 16,-1 9-4-16,15-8 16 15,0 3-12-15,10 5 4 16,0 0-4-16,0-4-16 16,-5 13 4-16,5-14 12 15,-5 5-4-15,19 0 24 16,1 0-16-16,14 0-12 16,-10 0-4-16,5 0 4 15,-4 0 0-15,-11 5-12 16,-14 3 8-16,10-3 12 15,-5-1-4-15,14 0 8 0,1 5-8 16,-1-5-12-16,-4 5 4 0,-5-9 28 16,-10 9-12-16,-5-14-4 15,-5 5-4-15,5 0-16 16,-4 0 8-16,13-4 20 16,1 4-8-16,10-4-12 15,-5 4 0-15,-1 0 4 16,-4 4 0-16,0-4 0 15,-10 4 0-15,10-4 0 16,-5 0 0-16,5 0 0 16,10 0 0-16,9-4 8 15,-9 8-4-15,-1-4-4 16,-9 5 4-16,0-5-16 16,-10 4 8-16,15-4 12 15,0 0-4-15,14 0-12 16,0 0 4-16,5 0 4 15,-14 4 0-15,-5 1 0 16,-10-5 0-16,5 0 0 16,-5 8 0-16,14-8 16 15,-9 0-8-15,24 0-12 16,5 4 0-16,5-4 12 16,-19 5-4-16,14-10 24 15,4 5-16-15,11-8 12 16,-10 8-12-16,10 0-8 15,-11 0 0-15,6-9-4 16,-10 9 0-16,20-8 8 0,-6 8-4 16,15-5 16-16,-9 10-12 0,-1-10 4 15,-19 1-4-15,25-5-16 16,-11 5 4-16,15-5 40 16,-14 9-24-16,5-8 24 15,-11 8-20-15,20-9-24 16,-9 0 0-16,19-4 12 15,-20 9 0-15,6-9-12 16,-11 5 4-16,20-10 12 16,-14 14-4-16,23-9 8 15,-23 4-8-15,9-4 8 16,-19 5-8-16,34-14-12 16,-10 14 4-16,14-5 4 15,-23 4 0-15,28-13 0 16,-19 9 0-16,29 0 0 15,-19 9 0-15,24-9 0 16,-19 9 0-16,28 0 8 16,-18-1-4-16,23 1-4 15,-14 0 4-15,25-1-16 16,-20 5 8-16,38 0 4 16,-28 5 0-16,24-1 8 15,-24 9-4-15,9-4-12 16,-19 3 4-16,5-3 12 15,-20 0-4-15,-10-5-20 16,-23 5 8-16,-6-14 20 16,-19 18-4-16,-5-13 24 0,-14 0-20 15,-20 5-84-15,-14 8 40 0,-30-5-236 16,-4-3 148-16,-25 12-544 16,0 9 368-16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0:58.6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2B2D15-0E58-4CA7-A420-F30570EC3675}" emma:medium="tactile" emma:mode="ink">
          <msink:context xmlns:msink="http://schemas.microsoft.com/ink/2010/main" type="writingRegion" rotatedBoundingBox="18469,11629 18682,11629 18682,12069 18469,12069">
            <msink:destinationLink direction="with" ref="{6219FAF7-6144-4C48-A8BD-BF79554D094C}"/>
          </msink:context>
        </emma:interpretation>
      </emma:emma>
    </inkml:annotationXML>
    <inkml:traceGroup>
      <inkml:annotationXML>
        <emma:emma xmlns:emma="http://www.w3.org/2003/04/emma" version="1.0">
          <emma:interpretation id="{75E79AAF-033D-4BFE-BB65-92056C7391EC}" emma:medium="tactile" emma:mode="ink">
            <msink:context xmlns:msink="http://schemas.microsoft.com/ink/2010/main" type="paragraph" rotatedBoundingBox="18469,11629 18682,11629 18682,12069 18469,12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6D721F-209A-46D8-9F27-F329FBB6C4C1}" emma:medium="tactile" emma:mode="ink">
              <msink:context xmlns:msink="http://schemas.microsoft.com/ink/2010/main" type="line" rotatedBoundingBox="18469,11629 18682,11629 18682,12069 18469,12069"/>
            </emma:interpretation>
          </emma:emma>
        </inkml:annotationXML>
        <inkml:traceGroup>
          <inkml:annotationXML>
            <emma:emma xmlns:emma="http://www.w3.org/2003/04/emma" version="1.0">
              <emma:interpretation id="{C16A6B81-2F2D-48F7-9AFB-6F9A67193CC6}" emma:medium="tactile" emma:mode="ink">
                <msink:context xmlns:msink="http://schemas.microsoft.com/ink/2010/main" type="inkWord" rotatedBoundingBox="18469,11629 18682,11629 18682,12069 18469,12069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2416 6322 384 0,'5'13'140'0,"-5"0"-108"0,0 13-8 0,0-5 108 16,-5 10-76-16,1 3 32 15,-6 1-52-15,0-5 12 16,-4-4-28-16,-1 4 8 0,0-4-16 16,-9-4 20-16,10-1-20 15,-6 5-4-15,-4-9-4 16,9 1-4-16,6-5 0 16,-6 0-56-16,5-5 32 15,1 9-216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7:12.7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5B9BDF-DF3B-445A-8B15-3D6F4192D13B}" emma:medium="tactile" emma:mode="ink">
          <msink:context xmlns:msink="http://schemas.microsoft.com/ink/2010/main" type="inkDrawing" rotatedBoundingBox="16418,5687 18455,4659 18496,4742 16459,5769" semanticType="strikethrough" shapeName="Other">
            <msink:sourceLink direction="with" ref="{1C208A48-B25B-4DF3-830F-380870883BD0}"/>
          </msink:context>
        </emma:interpretation>
      </emma:emma>
    </inkml:annotationXML>
    <inkml:trace contextRef="#ctx0" brushRef="#br0">2159-618 464 0,'29'-9'176'0,"-29"5"-140"0,10 0-8 0,-10-1 76 16,0 10-64-16,0-5 80 15,0 0-68-15,-24 8-8 16,-1 10-28-16,-52 33 8 16,-6 6-16-16,-53 33 16 15,10 1-16-15,-54 4 16 16,15-4-16-16,-35-5-12 16,26-12 0-16,-11-1 12 15,29-8-4-15,6-5 16 16,33-4-12-16,20-17-40 15,29-4 20-15,19-18-396 16,20-8 228-16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39.5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1B9EB4-CC3F-4181-ABB2-3A357311806F}" emma:medium="tactile" emma:mode="ink">
          <msink:context xmlns:msink="http://schemas.microsoft.com/ink/2010/main" type="inkDrawing" rotatedBoundingBox="11652,9307 12331,8953 12357,9003 11678,9357" semanticType="callout" shapeName="Other">
            <msink:sourceLink direction="with" ref="{2EF0727D-4DA7-4917-8690-3DBAC0E74985}"/>
          </msink:context>
        </emma:interpretation>
      </emma:emma>
    </inkml:annotationXML>
    <inkml:trace contextRef="#ctx0" brushRef="#br0">59 3031 756 0,'-107'22'280'0,"107"-22"-216"0,-122 39-20 16,64-13 4-1,0 4-36-15,-15 22-12 0,-5 0-4 16,-19 8-84 0,5 0 48-16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41.9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DF2B0E-0E3C-495E-A167-F27B92F8C4AB}" emma:medium="tactile" emma:mode="ink">
          <msink:context xmlns:msink="http://schemas.microsoft.com/ink/2010/main" type="inkDrawing" rotatedBoundingBox="14664,8603 17161,8943 17061,9676 14564,9336" semanticType="callout" shapeName="Other">
            <msink:sourceLink direction="with" ref="{31B581ED-D033-4934-80B9-B8E143AF66D5}"/>
            <msink:sourceLink direction="with" ref="{2EF0727D-4DA7-4917-8690-3DBAC0E74985}"/>
          </msink:context>
        </emma:interpretation>
      </emma:emma>
    </inkml:annotationXML>
    <inkml:trace contextRef="#ctx0" brushRef="#br0">4791 3485 340 0,'0'21'128'0,"-5"-12"-100"0,-5 8-8 0,0-12 44 16,1-1-40-16,-20 5-12 15,4 3-4-15,-38 1-8 16,0 0 0-16,-54-4 0 15,11 4 0-15,-60-13 24 16,16-4-12-16,-49-27-12 16,28-3-4-16,-33-27 28 15,34 14-12-15,-9-18 48 16,33 18-32-16,15 3-24 16,34 19-4-16,29-1-28 15,24 4 16-15</inkml:trace>
    <inkml:trace contextRef="#ctx0" brushRef="#br0" timeOffset="419.9916">3464 2781 300 0,'-43'0'112'0,"43"0"-88"0,-68 13-8 16,34-5 64-1,9 5-48-15,-33 0 24 0,10 5-36 0,-40-10 0 16,10 5-12 0,-33-4 36-16,13-1-20 0,-4-8 40 15,20 5-36-15,-6-5 64 16,25 0-52-16,0 4 0 16,19 9-24-16,10 4-12 15,20 9 0-15,14 9-4 16,14-1 0-16,15 5 16 15,5 4-8-15,20 5 4 16,4-1-4-16,10-8-24 16,10 9 8-16,0-18 100 15,-10-13-48-15,-10-8 60 16,-5-9-60-16,-4-17 4 16,-15 4-28-16,-5-18 4 15,-5 10-12-15,-4-14-52 16,-6 5 24-16,1-4-172 15,4 8 104-15,-4 0-284 16,5 13 208-16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2:33.0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1D79FE-5F6F-45A0-B3AD-AD41A8BA8782}" emma:medium="tactile" emma:mode="ink">
          <msink:context xmlns:msink="http://schemas.microsoft.com/ink/2010/main" type="writingRegion" rotatedBoundingBox="1982,459 19105,167 19133,1804 2010,2096"/>
        </emma:interpretation>
      </emma:emma>
    </inkml:annotationXML>
    <inkml:traceGroup>
      <inkml:annotationXML>
        <emma:emma xmlns:emma="http://www.w3.org/2003/04/emma" version="1.0">
          <emma:interpretation id="{D10A5524-7AD5-44AC-9F44-96E7A1D41BA6}" emma:medium="tactile" emma:mode="ink">
            <msink:context xmlns:msink="http://schemas.microsoft.com/ink/2010/main" type="paragraph" rotatedBoundingBox="1982,459 19105,167 19133,1804 2010,2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BEE01-F025-4CC7-8A96-B89E79FFD8E1}" emma:medium="tactile" emma:mode="ink">
              <msink:context xmlns:msink="http://schemas.microsoft.com/ink/2010/main" type="inkBullet" rotatedBoundingBox="1982,459 3439,434 3462,1773 2005,1798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14 534 228 0,'0'-13'84'0,"-4"-5"-64"0,-1-8-8 15,0 13 128 1,10 5-80-16,-5-14 20 15,9 9-48-15,1-13 40 16,0 9-40-16,-5-13 48 16,4 8-48-16,-4-4 28 15,5 9-32-15,-5 0 8 16,0 4-20-16,0 4 0 0,-1 5-8 0,-4 4-16 16,5 4 4-16,-5 9 28 15,5 9-12-15,0 16 24 16,5 10-24-16,-5 8 4 15,4-4-8-15,1 4-16 16,0-8 4-16,0 4 4 16,4-1 0-16,-14-12 24 15,10 0-12-15,-5-8-4 16,4-14-4-16,-4-4-4 16,5-13 0-16,-5-9 0 15,5 5 0-15,-1-13 8 16,11-1-4-16,-11-12-56 15,11 8 28-15,-1-4-16 16,1 5 24-16,-6-14 0 16,6 14 8-16,-6-1 8 15,1 13 0-15,-5-8 16 16,-6 8-8-16,6-8-4 16,0 13 0-16,-5 0-4 15,4 4 0-15,1 0-12 16,-10 8 8-16,10 5 12 15,0 4-4-15,4 9-4 16,15 5 4-16,10 12-4 16,-5 0 0-16,0 13 0 15,0-8 0-15,0-5 16 16,-5 0-8-16,1-8-12 0,-6-9 0 16,-5-18 28-16,1 1-12 0,-6-26 40 15,6-1-28-15,-6-25 32 16,6 4-32-1,-6-21-12-15,6 4-8 0,-1-14 4 16,1 10-4-16,-1-18-12 16,5 13 4-16,-4-12 12 15,-1 12-4-15,-4-4-4 16,-1 17 4-16,-4 0-16 16,0 13 8-16,-5 4 28 15,4 9-12-15,-4 1-12 16,5 12-4-16,-5 0-16 15,4 4 12-15,-4 5-144 16,5 4 80-16,0 0-268 16,-1 8 192-16</inkml:trace>
        <inkml:trace contextRef="#ctx0" brushRef="#br0" timeOffset="2763.037">928 1065 364 0,'0'4'132'0,"0"-4"-100"0,0 5-12 0,0-5 96 15,5 8-68-15,0 1 16 16,4 4-40-16,-4-4 32 15,5-1-32-15,4 1 4 16,-4 0-16-16,10-5 20 16,-1 5-20-16,5-9-4 15,1 4-4-15,-1-4 12 16,10 0-8-16,-10-4-4 16,5-1 0-16,-4-3 4 15,4-1-4-15,-5-4-20 16,5 4 8-16,-4-8 32 15,-6 4-16-15,0-9-8 16,-9 5-4-16,0-4 12 16,0 3-4-16,-10-3 8 15,4 3-8-15,-8-3 8 16,-1 8-8-16,-5-4-12 16,0 4 4-16,-9-5 12 15,9 10-4-15,-9-10-12 16,4 10 4-16,-9-5 12 15,9 8-4-15,-4-3-4 0,4 3 4 16,-4-3-16-16,4 8 8 16,-4-5 12-16,9 10-4 0,-9-1-12 15,4 5 4-15,-9 4 20 16,9 0-8-16,-4 4-12 16,4 5 0-16,-9-1 4 15,9 5 0-15,-4 0 8 16,9 4-4-16,-4-4 16 15,4 5-12-15,5-1 48 16,5-4-28-16,-5 0-4 16,10-5-16-16,-5 5 4 15,10 0-8-15,-5-4 16 16,9-1-12-16,1-3 32 16,4-1-24-16,5-8-12 15,1 3-8-15,9-3 12 16,5 0-4-16,4-5 8 15,-4 0-8-15,5-4-56 16,-5 5 28-16,0-5-184 16,0 4 116-16,4-8-384 15,1 4 268-15</inkml:trace>
      </inkml:traceGroup>
      <inkml:traceGroup>
        <inkml:annotationXML>
          <emma:emma xmlns:emma="http://www.w3.org/2003/04/emma" version="1.0">
            <emma:interpretation id="{AC4DDF6B-30E7-4D6F-8FE7-4888623AF7B6}" emma:medium="tactile" emma:mode="ink">
              <msink:context xmlns:msink="http://schemas.microsoft.com/ink/2010/main" type="line" rotatedBoundingBox="4174,459 19105,204 19133,1804 4201,2058"/>
            </emma:interpretation>
          </emma:emma>
        </inkml:annotationXML>
        <inkml:traceGroup>
          <inkml:annotationXML>
            <emma:emma xmlns:emma="http://www.w3.org/2003/04/emma" version="1.0">
              <emma:interpretation id="{E7F6BD77-A209-41B9-AB06-A48D4DDFB432}" emma:medium="tactile" emma:mode="ink">
                <msink:context xmlns:msink="http://schemas.microsoft.com/ink/2010/main" type="inkWord" rotatedBoundingBox="4182,949 4642,941 4646,1154 4186,11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06.6303">2220 693 704 0,'-24'9'264'0,"24"-9"-208"0,10 9-12 16,4-9 152-16,-4 4-116 0,14-4-8 15,5 4-44-15,20-8-12 16,-5 0-8-16,24-5-200 16,0 5 104-16</inkml:trace>
          <inkml:trace contextRef="#ctx0" brushRef="#br0" timeOffset="3127.6542">2332 534 632 0,'-24'4'236'0,"24"-4"-184"0,4-13-16 0,1 9 148 16,0 4-108-16,5-5 32 16,-5 10-64-16,9-10 0 15,11 5-28-15,4-8-8 16,0 8-4-16,10-5-16 15,0 10 8-15,4-5-136 16,-9 4 72-16,-4-4-340 16,4 9 228-16</inkml:trace>
        </inkml:traceGroup>
        <inkml:traceGroup>
          <inkml:annotationXML>
            <emma:emma xmlns:emma="http://www.w3.org/2003/04/emma" version="1.0">
              <emma:interpretation id="{0573D6CA-27C2-4DC4-AC4D-107639BD1F8E}" emma:medium="tactile" emma:mode="ink">
                <msink:context xmlns:msink="http://schemas.microsoft.com/ink/2010/main" type="inkWord" rotatedBoundingBox="5196,503 7051,472 7075,1837 5219,18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74.2748">3289 642 580 0,'-58'0'216'0,"58"0"-168"0,-15 0-12 0,15 0 156 16,5 0-112-16,14-9 64 16,6 9-84-16,33-17 36 15,15 12-56-15,10-3 16 16,-1 3-36-16,-4 1 8 16,0-5-16-16,-10 1-24 15,-10 8 4-15,-5-5 12 16,-9 5 0-16,-10-8-36 15,-5 8 16-15,-9-5-136 16,-6 10 84-16,-14-5-320 16,5 0 216-16</inkml:trace>
          <inkml:trace contextRef="#ctx0" brushRef="#br0" timeOffset="4504.0982">3537 845 496 0,'-10'-5'184'0,"10"5"-140"0,5-4-16 0,0 0 64 16,9 4-56-16,6-9 24 15,-1 9-40-15,6 0 0 16,4 9-12-16,-5 4 28 15,5 4-20-15,0 13-12 16,-9 0-8-16,-11 14 28 16,1 8-12-16,0-5 24 15,-10-8-24-15,-10 9 4 16,0-5-8-16,-14-4 4 16,0-5-8-16,-25-4 8 15,15-4-8-15,-14-4-4 16,4 0 4-16,5-9-4 15,5 0 0-15,0-13 0 16,10 4 0-16,-1-8-28 16,16 4 16-16,-6-9 12 15,15 5 4-15,5-9-4 16,5 8 4-16,-1-3-32 16,16 3 16-16,-1-8 24 15,10 9-8-15,0-5 28 16,0 9-20-16,5-8 40 15,-5 8-28-15,5 0 32 16,-5 8-32-16,10-3-4 16,-20 3-12-16,0 1 20 15,0 0-16-15,-9 4 4 0,4 0-8 16,-4 0 20-16,4-5-16 16,-4 1 40-16,9-5-28 0,-4-4-4 15,4 0-12-15,0-4-8 16,10-9 4-16,5 0-32 15,5 4 16-15,-5 1-232 16,-5-1 132-16,0-4-320 16,-15 4 240-16</inkml:trace>
          <inkml:trace contextRef="#ctx0" brushRef="#br0" timeOffset="3562.4868">3896 50 736 0,'-19'4'272'16,"19"-4"-208"-16,0 8-20 0,0 1 52 16,0 8-60-16,0 14-4 15,0 8-20-15,0 4 0 16,5 4-8-16,-5 5-92 16,0-4 52-16,-5-1-244 15,5-4 156-15</inkml:trace>
          <inkml:trace contextRef="#ctx0" brushRef="#br0" timeOffset="5526.225">5057 369 372 0,'0'-4'140'0,"0"4"-112"0,0-4-4 0,0-1 64 16,0 10-52-16,0-10 40 15,0 5-44-15,-9-4 8 16,9 8-24-16,-15-4 36 16,5 0-28-16,-9-4 40 15,14 4-36-15,-19-4 4 16,14-1-20-16,-14-3 12 16,9 8-16-16,-9-9-12 15,9 9 0-15,-14-4 4 16,5 8 0-16,-10-4 0 15,10 9 0-15,-15-1-20 16,10 10 12-16,0-5 20 16,4 4-4-16,-4 5 32 15,5-1-24-15,-5 5 4 16,9 0-12-16,1 0 28 16,4 0-20-16,1 4 48 15,9 0-36-15,10 5 40 16,4 4-40-16,6 0 12 15,9 0-24-15,1-5-8 16,9-4-4-16,0-4 4 16,-5-4-4-16,5-9 8 15,0 0-8-15,5-9-80 16,-5 1 40-16</inkml:trace>
          <inkml:trace contextRef="#ctx0" brushRef="#br0" timeOffset="5769.3488">4528 668 632 0,'-15'-9'236'0,"15"9"-184"0,20-4-16 0,-11-1 140 16,6 5-104-16,14-8 132 15,-4 3-120-15,13-3 4 16,6 3-52-16,14-3-36 15,1 8 0-15,-11-5 8 16,1 10-4-16,-5-5-180 16,4 4 100-16,-14 0-352 15,5 1 240-15</inkml:trace>
        </inkml:traceGroup>
        <inkml:traceGroup>
          <inkml:annotationXML>
            <emma:emma xmlns:emma="http://www.w3.org/2003/04/emma" version="1.0">
              <emma:interpretation id="{E1F1F014-0596-4868-B44A-6E58198A3A21}" emma:medium="tactile" emma:mode="ink">
                <msink:context xmlns:msink="http://schemas.microsoft.com/ink/2010/main" type="inkWord" rotatedBoundingBox="7405,403 9336,371 9357,1597 7426,16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32.5714">5592-41 364 0,'-5'0'132'0,"5"0"-100"0,-19 13-12 0,14-5 36 15,5 5-36-15,-20 22 52 16,11 8-40-16,-6 26 64 16,5 0-56-16,-4 18 52 15,14-9-52-15,-15 8 24 16,10 1-36-16,-4 8 8 16,9-9-20-16,-10 9-8 15,5-8-4-15,-5-18 12 16,10-4-8-16,-5-14 4 15,5-16-4-15,0-5-120 16,10-8 60-16</inkml:trace>
          <inkml:trace contextRef="#ctx0" brushRef="#br0" timeOffset="6716.9828">5888 698 488 0,'-24'-9'180'0,"24"9"-140"0,10 0-12 16,-5 0 128-1,9 0-92-15,10-4 104 16,10 4-92-16,0-9-24 16,5 5-32-16,0-9-16 15,0 9 0-15,0-5-48 0,0 9 24 16,-10-9-300-16,0 9 176 0</inkml:trace>
          <inkml:trace contextRef="#ctx0" brushRef="#br0" timeOffset="6501.7967">6471 261 436 0,'15'-4'160'0,"-15"4"-124"0,10-9-8 0,-1 9 140 16,-9-4-96-16,0 0 88 16,0 4-96-16,-9-9-16 15,-1 9-28-15,-14-9-16 16,-1 18 0-16,-23-9 12 16,14 13-8-16,-25-4 4 15,25 4-4-15,-24-5-8 16,14 1 4-16,-9-5-24 15,14 5 12-15,-5-1-12 16,15 1 8-16,-5 0 0 16,15 4 4-16,-1 4-12 15,11 0 12-15,-1 9 12 16,5 0 0-16,-5 9-20 16,10 4 8-16,-5 4-4 15,5 4 4-15,-4 5 16 16,4 0-4-16,-5 9 16 0,5-10-12 0,-5-3-4 15,10-9 0-15,-5-9 4 16,5-4-4-16,-1-13 16 16,6 0-12-16,5-13-4 15,4 4 0-15,1-8-16 16,-1 0 8-16,0-5-4 16,1 9 0-16,-1 0 16 15,6 4-4-15,-6 1-12 16,5 3 4-16,-4-8-16 15,4 5 12-15,-5-10-180 16,1 5 100 0,-10-8-384-16,4 3 264 0</inkml:trace>
          <inkml:trace contextRef="#ctx0" brushRef="#br0" timeOffset="7372.1117">6000 93 280 0,'0'0'104'0,"0"0"-84"0,-10-9 0 0,1 5 64 16,18 8-48-16,-9-8 76 16,0 4-64-16,0-5 52 15,0 5-56-15,0-4 32 16,0 8-44-16,0-4 60 16,20 0-52-16,-6 0 44 15,11 0-48-15,-1-4 8 16,10 4-28-16,-10-13 8 15,10 13-12-15,-10-8 12 16,1 8-16-16,-15-9-136 16,-10 9 72-16</inkml:trace>
          <inkml:trace contextRef="#ctx0" brushRef="#br0" timeOffset="8093.0376">6700 11 384 0,'9'8'140'0,"-9"-8"-108"0,-9 13-8 0,4-4 128 15,10 8-88-15,-5 31 60 16,-5-1-68-16,10 22 28 15,-5 5-48-15,-5 12 60 16,5-8-56-16,-10 13-8 16,5-5-20-16,-14 14 8 15,19-14-12-15,-15-4 4 16,5-13-4-16,-14-8 12 16,10-14-12-16,4-12 4 15,0-5-4-15,-4-17-200 16,14-4 104-16,-10-22-376 15,10 0 256-15</inkml:trace>
          <inkml:trace contextRef="#ctx0" brushRef="#br0" timeOffset="8543.9321">6860-11 364 0,'0'-9'132'0,"0"9"-100"0,10-4-12 0,-5 0 168 16,-1 4-108-16,11-9 80 15,0 5-92-15,-1-5 80 16,6 9-88-16,4-4 0 15,0 8-40-15,0 0 60 16,1 9-48-16,-6 0-12 16,5 0-12-16,-14 5 36 15,0-1-24-15,-15 5 0 16,5 3-12-16,-19 6 4 16,4-10-8-16,-4 10-4 15,9-14 4-15,-5 0-24 16,6 5 12-16,9-14-4 15,4 1 4-15,6-9 8 16,10 0 0-16,14 0 8 16,4-9-4-16,6 1-20 15,0 3 8-15,0-3-128 16,-6 3 76-16,-4-3-372 16,-4 3 240-16</inkml:trace>
        </inkml:traceGroup>
        <inkml:traceGroup>
          <inkml:annotationXML>
            <emma:emma xmlns:emma="http://www.w3.org/2003/04/emma" version="1.0">
              <emma:interpretation id="{30309F84-6EB1-43F3-87BA-B270F062B136}" emma:medium="tactile" emma:mode="ink">
                <msink:context xmlns:msink="http://schemas.microsoft.com/ink/2010/main" type="inkWord" rotatedBoundingBox="9928,1844 9991,1842 9993,1956 9930,19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012.9637">7939 1402 832 0,'29'5'308'0,"-10"-1"-240"0,-4 0-20 15,-15 5 64 1,0 8-72-16,-29 18-28 16,4 4-8-16</inkml:trace>
        </inkml:traceGroup>
        <inkml:traceGroup>
          <inkml:annotationXML>
            <emma:emma xmlns:emma="http://www.w3.org/2003/04/emma" version="1.0">
              <emma:interpretation id="{83477E83-0CCE-4520-ACD3-D1FA24366E5E}" emma:medium="tactile" emma:mode="ink">
                <msink:context xmlns:msink="http://schemas.microsoft.com/ink/2010/main" type="inkWord" rotatedBoundingBox="11582,823 12823,802 12840,1790 11599,18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032.0143">9595 542 404 0,'0'-17'148'0,"0"17"-112"0,0-22-12 0,0 9 76 16,10 5-60-16,0-10 72 16,-5 10-64-16,4-5 28 15,-4 4-44-15,-5 5 0 16,5 4-20-16,0 13 36 16,-5 4-24-16,10 13 12 15,-10 9-20-15,9 4 8 16,-4 5-12-16,0 4 0 15,0 4-4-15,-5-8-16 16,10-1 4-16,-6-8 4 16,1-4 0-16,0-10 16 15,-5 1-8-15,10-13 16 16,0-4-16-16,-1-18 4 16,-4-4-4-16,10-13-16 15,-6 1 4-15,6-23 12 16,-5 9-4-16,9-17-4 15,-4 8 4-15,4-3-16 16,-4 12 8-16,-6 0 12 16,6 9-4-16,-5 8-28 15,4 13 12-15,-4 14 84 16,5 12-40-16,4 9 16 0,0 8-28 16,11 14-4-16,4 4-8 15,4 8-8-15,11-4 4 0,-5-8 4 31,0-5-4-31,-6-17 68 0,1-4-40 16,-5-22 16-16,0-5-32 0,-14-25 20 16,4 0-24-16,-5-18 12 15,6 1-12-15,-1-9 12 16,-5-5-16-16,-4-4-4 16,0 5 0-16,-1 4-16 15,1 17 8-15,-6 0-32 16,1 17 20-16,5 5-276 15,-10 4 160-15,9 13-304 16,6 9 244-16</inkml:trace>
          <inkml:trace contextRef="#ctx0" brushRef="#br0" timeOffset="12762.6395">10611 1000 340 0,'4'-13'128'0,"-4"13"-100"16,10-21-8-16,-10 16 96 15,0 1-68-15,0-5 68 16,0 5-64-16,0-5 48 16,10 1-56-16,-10-1 40 15,0 5-48-15,0-5 8 16,5 9-28-16,-5 0-8 16,5 5-4-16,-10 7-4 15,5 6 0-15,-5 12 8 0,5 5-4 16,-10 12 24-16,0 1-16 15,-4-1-4-15,14 1-4 0,-15-18 12 16,10 9-8 0,1-13 4-16,4-5-4 0,-10-8-8 15,10 0 4-15,0-13 20 16,0 5-12-16,0-14 4 16,10 5-8-16,-1-14-24 15,11 1 8-15,-1-13 12 16,5 17 0-16,6-13-28 15,-1 17 12-15,-5-4 12 16,0 5 4-16,-4 8 16 16,4 0-12-16,-14 8 48 15,4 5-28-15,-4-4 48 16,0 4-44-16,-10 0 4 16,5 4-24-16,-10-4-8 15,5 0 0-15,-10 0 28 16,0 0-16-16,-4-4-24 15,9 4 4-15,-5-9-124 16,5 0 72-16,1-4-136 16,4 0 108-16,4 0-152 15,6-4 132-15</inkml:trace>
        </inkml:traceGroup>
        <inkml:traceGroup>
          <inkml:annotationXML>
            <emma:emma xmlns:emma="http://www.w3.org/2003/04/emma" version="1.0">
              <emma:interpretation id="{B3921DB9-83BB-4EFA-8758-1C1A4336FCCB}" emma:medium="tactile" emma:mode="ink">
                <msink:context xmlns:msink="http://schemas.microsoft.com/ink/2010/main" type="inkWord" rotatedBoundingBox="13661,846 14006,840 14010,1036 13665,10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422.0473">11684 594 488 0,'-9'0'180'0,"9"0"-140"0,34 0-12 0,-10 0 152 16,0 0-104-16,15 0 32 15,0 0-64-15,5-9-52 16,-1 18 0-16,6-9-440 16,0 0 248-16</inkml:trace>
          <inkml:trace contextRef="#ctx0" brushRef="#br0" timeOffset="13262.8641">11801 438 728 0,'-5'-8'268'0,"5"8"-208"0,0-9-16 16,5 9 168-1,5 0-124-15,4 0 80 16,1-8-100-16,9-1-8 0,0 9-40 15,1-4 24-15,4 8-28 0,-5-4-136 16,-4 9 64-16,-11-1-368 16,6 5 236-16</inkml:trace>
        </inkml:traceGroup>
        <inkml:traceGroup>
          <inkml:annotationXML>
            <emma:emma xmlns:emma="http://www.w3.org/2003/04/emma" version="1.0">
              <emma:interpretation id="{7AE435C1-7285-40D5-990F-17DEBC034B72}" emma:medium="tactile" emma:mode="ink">
                <msink:context xmlns:msink="http://schemas.microsoft.com/ink/2010/main" type="inkWord" rotatedBoundingBox="14664,422 17000,382 17025,1840 14689,187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265.9775">12709 598 736 0,'-19'-4'272'0,"19"4"-208"0,-5 0-20 0,10 0 52 16,10 4-60-16,9-8 112 15,10 4-88-15,24-9-16 16,5 1-28-16,20 3 4 15,0 1-12-15,-6 0 16 16,-4 8-16-16,-15-4-56 16,1 4 24-16,-25 1-348 15,-10 3 200-15</inkml:trace>
          <inkml:trace contextRef="#ctx0" brushRef="#br0" timeOffset="14608.5906">12743 767 676 0,'15'0'248'0,"-15"0"-192"0,15 4-16 0,-6-4 40 16,6 9-52-16,9 0 8 16,5 8-24-16,0 0-8 15,6 5 0-15,-16 8 4 16,0 0-4-16,-19 5-12 15,0 4 4-15,-24-5-32 16,10-3 20-16,-30-1 32 16,19-4-8-16,-9-5 16 15,20 1-12-15,-10-5 72 16,14 5-48-16,-5-14 48 16,15 5-48-16,5-8 24 15,19 3-32-15,6-3-16 16,8 3-8-16,11-8 4 15,9 0-4-15,10 0-188 16,0 0 100-16</inkml:trace>
          <inkml:trace contextRef="#ctx0" brushRef="#br0" timeOffset="14010.6133">13205-15 416 0,'-10'0'152'0,"5"0"-116"0,1-5-12 0,-1-3 128 16,10 16-88-16,-10-3 88 15,5 3-88-15,-10 10 64 16,10 3-72-16,-5 14-12 15,5 8-28-15,-5 9-4 16,10 0-4-16,-5-5-172 0,5-4 88 0,-10-4-236 16,5-4 180-16</inkml:trace>
          <inkml:trace contextRef="#ctx0" brushRef="#br0" timeOffset="15265.0573">13516 1415 560 0,'0'9'208'0,"0"-9"-164"0,19-5-8 0,-4-3 68 16,0 8-64-16,9-17 0 15,0 4-24-15,15-13 16 16,5 4-20-16,9-17 56 15,-4 9-36-15,9-35 4 16,-5 9-24-16,1-35 12 16,-5 13-16-16,-6-12 16 15,6 16-16-15,-20-8-12 16,5 17 0-16,-5 5 20 16,-5 12-8-16,-9 1-4 15,4 16 0-15,-14 14-16 16,5 4 8-16,5 13 28 15,-11 4-12-15,-13 22-12 16,9-4-4-16,0 13 4 16,0 3 0-16,-10 1 16 15,20-8-8-15,-10-1-4 16,0 4 0-16,14-12 4 16,-4-5-4-16,14-17-28 15,1-8 12-15,9-10-48 16,-10 1 32-16,10-13-28 15,0 8 32-15,-5-12-8 16,0 3 20-16,-9-7 0 16,-6 3 4-16,-9-4 32 15,5 17-12-15,-10 5 92 0,5 9-56 0,-10 16 20 16,0 9-36-16,-5 5 32 16,5 8-36-1,5 1-4-15,5 3-16 0,10 1-8 16,9-1 4-16,5-3-48 15,5 3 24-15,0-17-248 16,5-4 148-16,0 0-380 16,0-8 280-16</inkml:trace>
          <inkml:trace contextRef="#ctx0" brushRef="#br0" timeOffset="17359.0606">15012 37 332 0,'-9'30'120'0,"9"-30"-92"0,-5 82-8 0,0-30 140 16,10 0-92-16,-10 25 44 15,5 1-68-15,-5 13 20 16,0 0-36-16,-5 21 8 16,10-13-20-16,-4-3 52 15,4-14-36-15,-5-13 12 16,0-9-28-16,0-12-8 15,5-5-4-15,0-13-208 16,0-8 112-16</inkml:trace>
        </inkml:traceGroup>
        <inkml:traceGroup>
          <inkml:annotationXML>
            <emma:emma xmlns:emma="http://www.w3.org/2003/04/emma" version="1.0">
              <emma:interpretation id="{89D143ED-70B0-4ACB-9F64-9CF6CCE08DD9}" emma:medium="tactile" emma:mode="ink">
                <msink:context xmlns:msink="http://schemas.microsoft.com/ink/2010/main" type="inkWord" rotatedBoundingBox="17297,319 19107,288 19128,1515 17318,1546"/>
              </emma:interpretation>
              <emma:one-of disjunction-type="recognition" id="oneOf8">
                <emma:interpretation id="interp8" emma:lang="" emma:confidence="0">
                  <emma:literal>5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t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7686.9672">16431-20 444 0,'10'-4'164'0,"-10"4"-124"0,0 0-16 0,0 4 124 16,0 5-88-16,-5 17 108 15,5 4-96-15,-10 22 40 16,5 9-64-16,-9 21 44 15,9 0-52-15,-5 9 8 16,10-5-32-16,-10 9 0 16,10 0-8-16,-4-4 20 15,4-5-16-15,-10-21 4 16,5-13-8-16,-5-9-84 16,10-13 40-16,-9-17-284 15,9 5 176-15</inkml:trace>
          <inkml:trace contextRef="#ctx0" brushRef="#br0" timeOffset="18107.1122">16601-41 488 0,'10'-26'180'0,"-10"26"-140"0,19-22-12 0,-14 14 144 15,5 8-100-15,4 0 120 16,-4 4-108-16,9-4-8 16,-4 0-48-16,-5 9 52 15,4-1-44-15,-14-3 56 16,10 12-56-16,-20-9 20 15,10 14-36-15,0-13 0 16,-5 8-12-16,-4-4 12 16,9 4-12-16,-10-8-12 15,20 0 0-15,-5-9 12 16,4 0-4-16,16 0-4 16,9 0 4-16,14-13-4 15,6 13 0-15,-6 0-56 16,1 4 32-16,-5-4-288 15,-10 9 172-15,-5-5-436 16,0 0 324-16</inkml:trace>
          <inkml:trace contextRef="#ctx0" brushRef="#br0" timeOffset="16638.9397">15357 512 612 0,'-34'-9'228'0,"34"9"-180"16,-5 5-12-16,5-5 44 16,5 4-52-16,15-4 120 15,4 4-80-15,25-4 0 16,-1 5-40-16,6-10 0 15,-6 10-16-15,-4-1-8 16,4 0 0-16,-18-4-68 16,-1 0 36-16,0 0-172 15,-10 0 108-15</inkml:trace>
          <inkml:trace contextRef="#ctx0" brushRef="#br0" timeOffset="15794.4774">15386 80 392 0,'0'-18'148'0,"0"18"-116"0,0-8-8 0,0 4 136 15,0 8-92-15,0-4 60 16,0 13-72-16,-4 13 36 16,-1 4-52-16,-10 26 24 15,10 0-36-15,-4 18 28 16,9-5-32-16,-5 13 4 15,5-4-16-15,-5 8-8 16,10-4 0-16,-5-8 20 16,0-5-12-16,0-17-12 15,0-9-4-15,0-13-136 16,5-8 72-16,-5-22-312 16,9-4 212-16</inkml:trace>
          <inkml:trace contextRef="#ctx0" brushRef="#br0" timeOffset="17017.065">15595-80 444 0,'-9'-4'164'0,"9"4"-124"0,14-5-16 0,-9 1 168 16,5 4-112-16,4-9 100 16,6 9-104-16,4-4 20 15,0 4-56-15,1-4-4 16,4-1-24-16,-5-3-8 15,5 8 0-15,-4-5-32 16,-6 5 16-16,-9-4-208 16,-5 8 124-16,-5-4-252 15,0 0 196-15</inkml:trace>
          <inkml:trace contextRef="#ctx0" brushRef="#br0" timeOffset="16127.9664">15950 88 268 0,'0'-13'100'0,"0"13"-76"0,10-4-8 0,-10 4 132 15,5 9-84-15,-5 12 116 16,4 5-104-16,-8 18 68 16,4 7-84-16,-5 19 20 15,0-6-44-15,-5 6 20 16,10-6-28-16,-5 5-8 16,5-4-12-16,-5 4-8 15,15-12 4-15,-10-6 12 16,0-7-8-16,0-23-4 15,5 5 0-15,0-26-216 16,5 0 116-16,4-26-480 16,10 13 320-16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10.1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5814B3-5586-4EB5-9312-07FAFE90337B}" emma:medium="tactile" emma:mode="ink">
          <msink:context xmlns:msink="http://schemas.microsoft.com/ink/2010/main" type="inkDrawing" rotatedBoundingBox="4696,6411 4710,3483 4869,3484 4855,6412" semanticType="strikethrough" shapeName="Other">
            <msink:sourceLink direction="with" ref="{816A1E1C-BE85-4B27-A997-EF03F57FE104}"/>
            <msink:destinationLink direction="to" ref="{19D84A36-A17D-4EE8-8C98-7D93F9725725}"/>
          </msink:context>
        </emma:interpretation>
      </emma:emma>
    </inkml:annotationXML>
    <inkml:trace contextRef="#ctx0" brushRef="#br0">-2 92 312 0,'14'-39'112'0,"-14"39"-84"0,24-21-12 16,-14 12 4-1,0 5-16-15,-5-9 156 16,0 8-88-16,-5 1 16 16,4 4-52-16,-4 4 8 15,5 9-24-15,5 18 44 16,0 3-36-16,-10 31 40 15,5 0-40-15,-10 56 64 16,0 4-52-16,-5 65 8 16,0-9-28-16,-4 53 24 0,4-27-28 15,-4 26 12-15,4-30-16 16,-5 4 0-16,10-43-4 0,-4-8 12 16,14-31-12-16,9-8 4 15,6-14-4-15,14 1-24 16,-10-13 8-16,0-5-200 15,5-17 116-15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10.7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F54E56-E97E-4CC3-8B46-9E731ED411F2}" emma:medium="tactile" emma:mode="ink">
          <msink:context xmlns:msink="http://schemas.microsoft.com/ink/2010/main" type="inkDrawing" rotatedBoundingBox="2723,6565 18671,6997 18663,7323 2714,6891" semanticType="underline" shapeName="Other">
            <msink:sourceLink direction="with" ref="{287653A0-A52F-40D7-B845-39319A3C8447}"/>
            <msink:destinationLink direction="from" ref="{19D84A36-A17D-4EE8-8C98-7D93F9725725}"/>
          </msink:context>
        </emma:interpretation>
      </emma:emma>
    </inkml:annotationXML>
    <inkml:trace contextRef="#ctx0" brushRef="#br0">-7 137 860 0,'-24'-22'320'0,"24"22"-248"0,5-17-20 0,4 8-64 15,6 9-4-15,4-8 4 16,6 3 12-16,18-8-20 16,1 5 12-16,43-5 48 15,6 4-20-15,38 1 44 16,-5 3-36-16,54 1 4 15,0 8-20-15,63-4 28 16,-10 13-24-16,73-4-4 16,-19 4-8-16,72 4-24 15,-24-4 12-15,73 4 40 16,-43 5-20-16,92-14 8 16,-45 5-12-16,103-4 28 15,-38 0-20-15,96-9 12 16,-68 0-16-16,107 0-8 15,-72 4 0-15,106-8 40 16,-78 4-24-16,74 4 16 16,-93 5-20-16,87 4-8 15,-87 8-4-15,58 1 12 16,-92 8-8-16,39 5 4 16,-87-1-4-16,18 9-60 15,-77 1 28-15,-19-1-52 16,-59 4 44-16,-14-4-72 15,-44 1 60-15,-34-14-112 16,-48 4 88-16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22.2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ECF3AF-AC23-4964-985A-FC9EA96F8BDB}" emma:medium="tactile" emma:mode="ink">
          <msink:context xmlns:msink="http://schemas.microsoft.com/ink/2010/main" type="inkDrawing" rotatedBoundingBox="4639,4720 16865,5250 16779,7244 4553,6714" shapeName="Other"/>
        </emma:interpretation>
      </emma:emma>
    </inkml:annotationXML>
    <inkml:trace contextRef="#ctx0" brushRef="#br0">0 77 384 0,'14'-9'140'0,"-14"9"-108"0,20-4-8 0,-10-5 136 15,-1 9-92-15,1-9 68 16,5 9-76-16,-6-8 20 16,6-1-48-16,-5 5 44 15,4 0-44-15,1-5-8 16,-1 9-12-16,1-9 16 16,4 9-16-16,-4-4 12 15,4 4-12-15,-4-4 36 16,4 8-24-16,1-4-24 15,-1 0 0-15,-4 0 16 16,4 4-8-16,1-4 16 16,-1 0-16-16,1 0 24 15,-1 5-20-15,-4-5-12 16,-1 4-4-16,1-4 28 16,-1 4-12-16,1-4-4 15,-1 5-4-15,1-1 4 16,0 0-4-16,4 0 16 15,0 1-12-15,1-1 4 16,4 5-4-16,0-5-16 16,1 5 4-16,-1 4 12 15,5 0-4-15,-5 0-4 0,6 4 4 16,-6 0 12 0,0 0-8-16,1 1 16 0,-1-1-16 15,-5-4-4-15,6 4 0 0,-1-4-4 16,0 4 0-16,0 1 8 15,1 3-4-15,-11-3-4 16,6 3 4-16,-1-4-4 16,-4 5 0-16,4 0-20 15,-4 3 12-15,4-3 32 16,-9 0-16-16,4-5-8 16,-4 9-4-16,5-9-16 15,4 5 12-15,-4-5 4 16,-6 0 4-16,6-4 16 15,0 5-8-15,4-6-4 16,-14 1 0-16,14-4-16 16,6 4 8-16,-16-4 20 15,16 4-8-15,-16-5-12 16,11 5 0-16,-1 4 12 16,-9 1-4-16,5-10 16 15,-1 14-12-15,6-5-12 16,-11 5 0-16,6 4 12 15,-1-5-4-15,1 14-12 16,4-14 4-16,-4 10 12 16,0 3-4-16,-6-4-12 15,6 1 4-15,-5-1 4 16,-1-4 0-16,1-5 16 0,0 10-8 16,-1-5-12-16,6-5 0 0,-5-4 4 15,-1 5 0-15,1-5 16 16,5 9-8-1,-6-21-4-15,1 12 0 0,0 0-4 16,4-4 0-16,-4-4 0 16,0 17 0-16,-5-22 0 15,4 13 0-15,-4 0 16 16,5 1-8-16,-5-10-4 16,5 5 0-16,-6 5-24 15,1-1 12-15,0-4 12 16,5 4 0-16,-5-8-12 15,4 12 4-15,1-12 4 16,0 8 0-16,0 5 0 16,-1-5 0-16,-4-4 16 15,5 4-8-15,-10 1-4 16,14-1 0-16,-14 0-4 16,0 0 0-16,10 1 0 15,-10-1 0-15,10-4 0 16,-5 0 0-16,0-4-12 15,0 8 8-15,-5-9 4 16,9 10 0-16,1-10 0 16,-5 5 0-16,-5-4 0 15,10 0 0-15,-10-1 24 16,9 1-12-16,-4-9-32 16,0 4 12-16,-5 5 20 15,5-9-8-15,-5 8-8 0,14 1 0 0,-9-5 12 16,0 5-4-1,-5-5-12-15,10 5 4 0,0-9 4 16,-6 4 0-16,6 1-20 16,5 3 12-16,-6-3 20 15,1 3-4-15,5-8-4 16,4 5 0-16,-4-1-16 16,4 5 8-16,-4-5 12 15,-1 0-4-15,6 0-4 16,-6 1 4-16,6-5-4 15,-6 4 0-15,1-4 8 16,9 4-4-16,-14-4-12 16,14 5 4-16,-4-5-4 15,-6 4 0-15,10-4 32 16,1 4-12-16,-1-8-4 16,0 4-4-16,-4 0-4 15,4 4 0-15,-4-4 0 16,-1 0 0-16,-4 0 8 15,4 0-4-15,-4 0-12 16,-1 5 4-16,-4-5 4 16,4 4 0-16,-4-8 0 15,5 4 0-15,-1-5 8 16,1 10-4-16,-5-10-20 16,4 1 8-16,1-5 40 15,-1 9-20-15,1-8-20 0,4 8 4 16,-4-9 0-16,4 9 4 0,1-8 0 15,-1 8 0-15,1-9 8 16,4 5-4-16,-5-5-4 16,6 5 4-16,-6-9 4 15,5 8-4-15,-4-8-20 16,4 0 8-16,0 5 12 16,1-1 0-16,-6-4-4 15,10 5 4-15,-9-10-4 16,-6 5 0-16,11-4 16 15,-6 4-8-15,-4-13-28 16,4 13 8-16,-4-8 24 16,-1 3-8-16,6-8 0 15,-6 9 0-15,1-9 4 16,4 5-4-16,-4-10-12 16,-1 10 4-16,-4-5 4 15,0 0 0-15,4 4 16 16,-4 5-8-16,-10-4 4 15,15 3-4-15,-6-3-16 16,6 3 4-16,-5-3 4 16,-10 12 0-16,9-12-20 15,6 3 12-15,-5 1 12 16,4 8 0-16,-4-12 8 16,0 12-8-16,4-12-4 0,-4 3 4 15,4-3-4-15,-4 3 0 16,5 1-20-16,-5-4 12 15,14-5 20-15,-14 4-4 0,4-8 4 16,10 4-4-16,-14-13-16 16,14 9 4-16,-14-9 4 15,14 4 0-15,-14-8 0 16,10 13 0-16,-11-9 0 16,11 9 0-16,-6-5 8 15,1 9-4-15,-5-4-4 16,4 4 4-16,-4 5-16 15,0 3 8-15,-1-3-16 16,6 12 12-16,-1-12 4 16,-4 3 4-16,5 1 0 15,4 4 0-15,-4-4 0 16,4 0 0-16,-14-5 0 16,14 5 0-16,-9-14 0 15,5 14 0-15,-1-4 0 16,-4 3 0-16,5-3-12 15,-6 3 8-15,6-12-4 16,-1 13 0-16,-4-5 8 16,0 5 0-16,0-4-28 15,4 8 16-15,6-5 12 16,-6 5 4-16,-4-4-20 16,14 8 8-16,-9-4-4 15,14 9 4-15,-5-9 24 16,1 9-8-16,-1-5 4 0,0 9-4 0,0-4-32 31,6 4 12-31,-1-4 4 0,5 8 8 16,0-4-12-16,0 0 8 0,0 0 4 15,5 4 0-15,-5 1-12 16,0-1 8-16,-5 5 12 16,0-1-4-16,-5 5-4 15,5 0 4-15,-4 0-16 16,-1 4 8-16,-5 1 4 15,6-1 0-15,-1 0 0 16,0 0 0-16,1 1-12 16,4-1 8-16,0-4 28 15,0 4-12-15,0-4-20 16,5 4 0-16,-14 1 4 16,4-1 4-16,0-4 8 15,0 4-4-15,6-4 8 16,-6 4-8-16,0-4-12 15,10 0 4-15,-9 0-4 16,-1 5 0-16,-10-5 8 16,11 4 0-16,-16-4 16 15,6 0-8-15,-5 0-20 16,9 0 4-16,-14 0 20 16,5 0-4-16,-10-1-12 15,9 1 0-15,-4 0 12 16,5 0-4-16,-10 5-4 15,10-1 4-15,-5 0-16 0,4 0 8 16,-4 5 12 0,5 0-4-16,-5-1 8 0,4 5-8 0,-9 0-28 15,5 0 12-15,-5 0 32 16,5 0-12-16,0-5-16 16,0 5 0-16,0-4 12 15,0-1 0-15,-1 5-4 16,1-8 4-16,0 3-32 15,0-8 16-15,0 4 12 16,0 1 4-16,0-5 32 16,4 4-20-16,-4-4-12 15,0 0-8-15,-5 0 4 16,5 4 0-16,-5-4 0 16,5-4 0-16,-5 8-20 15,5-4 12-15,-1-4 12 16,1-1 0-16,-5 1-4 15,5-1 4-15,-5 5-4 16,0-4 0-16,0 0 0 16,5-1 0-16,-5 1 0 15,0 4 0-15,0-4 8 16,5-1-4-16,-5-8-12 16,5 9 4-16,-5 4 4 15,9-5 0-15,-13 10 0 16,8-5 0-16,-4 4 24 15,0 0-12-15,0-4-32 0,0 4 12 16,0 5 0-16,5-5 8 16,0 9 0-16,0-4 0 0,0-5 0 15,0 5 0-15,0-5 0 16,-1 5 0-16,1-5-20 16,0-4 12-16,0 4 20 15,5 0-4-15,-1-4-4 16,1 5 0-16,-5-5 4 15,5-1-4-15,-1-3-12 16,6 8 4-16,-5-12 12 16,0 8-4-16,-1-5-4 15,1 5 4-15,0-4-4 16,-1 4 0-16,1-5 0 16,0 10 0-16,0-18 8 15,4 8-4-15,-4-3-20 16,4 3 8-16,-4 1 20 15,5 0-4-15,-6-1-4 16,6-8 0-16,-5 5-16 16,4-1 8-16,1 0-4 15,-1 5 0-15,1-5 24 16,4 0-8-16,-4 1-4 16,4-1 0-16,-4 0-4 15,4 1 0-15,-4-1 16 16,0 0-8-16,-1-4-12 15,6 5 0-15,-6-5 12 16,6 4-4-16,-6 0-4 0,6 1 4 16,-1-5 4-16,0 0-4 0,1 0-12 15,-6 0 4-15,6-5 12 16,4 5-4-16,-14-4 8 16,14 4-8-16,-14-9-12 15,9 9 4-15,1-4 20 16,-10 8-8-16,4-8-4 15,1 4 0-15,4-4-16 16,-4-1 8-16,-1-3 12 16,6 8-4-16,-1-9-12 15,1 5 4-15,-1-5 12 16,5 5-4-16,-4-9-4 16,4 9 4-16,0-9-16 15,-9 8 8-15,-1-8 28 16,6 5-12-16,-1-5-12 15,1 4-4-15,-1-4-24 16,5 5 16-16,-9-14 12 16,9 13 4-16,-4-4 8 15,-1-4-8-15,-4 0 8 16,-1 4-8-16,-4-13 8 16,5 9-8-16,-6-14-4 15,6 6 4-15,-5 3-4 16,-1-4 0-16,1-4 0 15,0 8 0-15,-5-4 0 0,4 5 0 16,1-5 0 0,0 4 0-16,0-4 16 0,-1 13-8 0,-9-13-12 15,5 13 0-15,0-4 4 16,0 4 0-16,0-8 0 16,4 8 0-16,-4-5 8 15,0-3-4-15,0-1 8 16,5 5-8-16,-5-13-4 15,4 12 4-15,-4-12-16 16,5 9 8-16,-5-10 4 16,4 10 0-16,-4-9 0 15,5 4 0-15,-5-9-20 16,5 9 12-16,-1-8 12 16,6 8 0-16,-5-9-36 15,4 9 16-15,1-4 16 16,4 4 0-16,-4-4-16 15,-1 8 8-15,1 1 4 16,-1 8 4-16,1-4-28 16,0 4 16-16,-1 0 32 15,10 4-12-15,-9-4-8 16,4 4-4-16,-4-4 4 16,5 5 0-16,-6-5 8 15,6 4-4-15,-6-4-28 16,6 9 12-16,-1-9-4 15,0 4 8-15,1-4 0 16,-1 5 0-16,1-10 8 0,-1 6 0 16,1-6 8-16,-1 10-4 0,-4-10-28 15,4 5 12-15,-4 0-4 16,4 5 8-16,-4-5 0 16,4 4 0-16,0-4 8 15,1 9 0-15,-6-5-12 16,6 5 8-16,-1-9 12 15,1 4-4-15,-1 5 16 16,5-5-12-16,-4 1-28 16,-1 3 8-16,6-3 4 15,-1 8 8-15,0-5-20 16,5 5 12-16,1-4 12 16,-1 8 0-16,5-4-12 15,5 5 4-15,-1-5 28 16,-4 4-12-16,0-4-4 15,-4 9-4-15,-1-1 4 16,0 1-4-16,-5 0-12 16,0-1 4-16,-4 1-4 15,4 0 0-15,-4-1 8 16,-1 5 0-16,1-4 8 16,-1-1-4-16,-4 1 8 15,-1 4-8-15,10-4-12 16,-4-1 4-16,-6 1 12 15,16 4-4-15,-1-4-4 16,5-1 4-16,0 1 20 16,0 4-12-16,0-5-20 0,-5 1 0 15,5 0-4-15,-10-1 4 0,10 1 16 16,-10 0-4-16,-4 4 16 16,4 0-12-16,-9-1-12 15,4-3 0-15,-4 8 12 16,-1-4-4-16,-4 5 8 15,0-1-8-15,-5 4 16 16,-5 5-12-16,9 0-40 16,-9 0 20-16,10 9 12 15,-10-1 0-15,5-8 12 16,0 4-8-16,5 5-4 16,-1-5 4-16,-4-8-4 15,5 8 0-15,-5-13-20 16,0 5 12-16,4-5 20 15,-4 5-4-15,5-9-4 16,-10 0 0-16,10 8-4 16,-1-3 0-16,1-1 16 15,0 0-8-15,-10-4-20 16,9 4 4-16,1-4 12 16,-5-4 0-16,0 0-4 15,0 8 4-15,-5-4-24 16,9-5 12-16,-4 5 12 15,0 0 0-15,0 5-4 16,5-14 4-16,-1 13 4 16,-4-8-4-16,5-1 16 0,0 5-12 15,-5 5-28-15,4-5 8 16,-4 4 12-16,5 0 4 0,0 5 8 16,-1 4-8-16,1 4-4 15,5-8 4-15,4 12-16 16,-4-4 8-16,-1 1-4 15,10-1 0-15,-4-4 16 16,4 4-4-16,0-4 24 16,1 0-16-16,4-13-32 15,0 13 12-15,-5-9 20 16,10-4-8-16,-9 0 0 16,-1 4 0-16,0-4-4 15,1 0 0-15,-6-4-28 16,-4-1 16-16,-1-3 32 15,6 3-12-15,-6 1 0 16,1-1-4-16,-1-3-4 16,1-1 0-16,-1 0 0 15,1 1 0-15,-5-5-12 16,4 4 8-16,1-4 12 16,4 0-4-16,-4 0-12 15,4 0 4-15,-9-4 12 16,9 4-4-16,-4-5-20 15,4 5 8-15,-4-4 4 16,0 8 4-16,9-8 16 16,0 4-8-16,1-4-4 15,-6-1 0-15,15-3-4 0,0 8 0 16,0-9 0-16,5 9 0 16,5-8 0-16,-6 3 0 0,11-3 0 15,-5 3 0-15,-5-8 0 16,-5 5 0-16,0-10 8 15,0 5-4-15,0-17 8 16,-5 9-8-16,5-31 8 16,5 13-8-16,9-26 16 15,6 9-12-15,14 0-4 16,-5 13 0-16,5-13-16 16,0 17 8-16,0-9 12 15,-10 9-4-15,1-21-4 16,-6 8 4-16,20-26-40 15,-5 9 20-15,39-9-20 16,-20 18 20-16,15 0 0 16,-19 21 8-16,-15 4-100 15,-10 18 60-15,-14 0-244 16,-5 12 164-16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15.6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D84A36-A17D-4EE8-8C98-7D93F9725725}" emma:medium="tactile" emma:mode="ink">
          <msink:context xmlns:msink="http://schemas.microsoft.com/ink/2010/main" type="inkDrawing" rotatedBoundingBox="4752,6391 4923,6633 4789,6728 4617,6487" semanticType="callout" shapeName="Other">
            <msink:sourceLink direction="from" ref="{15F54E56-E97E-4CC3-8B46-9E731ED411F2}"/>
            <msink:sourceLink direction="to" ref="{525814B3-5586-4EB5-9312-07FAFE90337B}"/>
          </msink:context>
        </emma:interpretation>
      </emma:emma>
    </inkml:annotationXML>
    <inkml:trace contextRef="#ctx0" brushRef="#br0">2657 6074 340 0,'-14'-9'128'0,"14"9"-100"0,0-8-8 0,0 3 124 16,0 5-84-16,0-4 36 15,5 0-56-15,-5-5 12 16,5 9-32-16,-1-9 8 15,1 9-16-15,0-8-8 16,5 8 0-16,-10-5-16 16,0 10 8-16,0-5 28 15,5 0-12-15,-5 0 24 16,0 0-24-16,0 0 12 16,0 0-12-16,5 0 28 15,-1 4-24-15,1-4 12 16,0 4-16-16,0-4-24 15,0 5 4-15,5-1 20 16,-1 0-4-16,-4-4 4 16,0 5-4-16,-5-5 12 0,0 0-12 0,0-5-4 15,10 5 0-15,-1-4 4 16,6 0-4-16,-5-5-28 16,4 9 12-16,-9-9 12 15,0 9 4-15,-5 0 16 16,0 0-12-16,0 13 16 15,0-4-16-15,0 17 16 16,0-5-16-16,0 10 16 16,5-5-16-16,-5 4-4 15,0-13 0-15,0 5 20 16,5-5-12-16,-5-4 24 16,0 0-24-16,0-9-12 15,0 0-4-15,5 1-148 16,-1-1 84-16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41.8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043557-C16C-4A23-8536-6A54C78F3E50}" emma:medium="tactile" emma:mode="ink">
          <msink:context xmlns:msink="http://schemas.microsoft.com/ink/2010/main" type="inkDrawing" rotatedBoundingBox="8381,5659 10039,5580 10044,5689 8387,5768" shapeName="Other"/>
        </emma:interpretation>
      </emma:emma>
    </inkml:annotationXML>
    <inkml:trace contextRef="#ctx0" brushRef="#br0">0 141 716 0,'15'-13'264'0,"-15"13"-204"0,24-13-16 0,-14 4 0 15,14 9-32-15,1-9 24 16,9 5-24-16,-10-4-12 16,10 3-4-16,14-3-84 15,-4-5 48-15,10-5-144 16,-1 10 104-16,20-5-104 15,-5 4 104-15,15 0-20 16,-1 9 60-16,-9 0 68 16,-5 9-12-16,0 0 108 15,-19-1-68-15,9-3 20 16,-9-1-44-16,9-8-20 16,-10 4-8-16,1-5 12 15,4 5-8-15,-4-4-20 16,0 0 4-16,-6-1 84 15,-4 5-44-15,-5 0 8 16,5 5-24-16,-5-5 40 16,0 8-28-16,0 1-16 15,0 4-4-15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5:37.5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A1BAEC-EC0D-4C33-8BB8-B0E555B54E0F}" emma:medium="tactile" emma:mode="ink">
          <msink:context xmlns:msink="http://schemas.microsoft.com/ink/2010/main" type="inkDrawing" rotatedBoundingBox="1360,3476 16420,3126 16427,3431 1367,3781" semanticType="connector" shapeName="Other">
            <msink:sourceLink direction="with" ref="{53B14BB3-9E84-455D-B882-BEEBA05263D4}"/>
            <msink:destinationLink direction="with" ref="{9B377115-807F-4FB9-BC60-8451CBACAF2A}"/>
            <msink:destinationLink direction="with" ref="{3586127D-D697-405B-BAAD-3D824A8BDFCC}"/>
          </msink:context>
        </emma:interpretation>
      </emma:emma>
    </inkml:annotationXML>
    <inkml:trace contextRef="#ctx0" brushRef="#br0">-1 526 196 0,'0'-17'72'0,"10"17"-56"0,4-4-4 0,-14-1 152 16,10 5-92-16,0-8 88 16,4-1-96-16,11-4 40 15,-1 4-64-15,-5-8 16 16,15 4-36-16,-4-8 28 16,4 12-32-16,9-17 12 15,6 22-16-15,-1-14-8 16,1 1 0-16,9 4 12 15,-9-4-8-15,4 0-20 16,-4 4 4-16,9 4 56 16,1 0-24-16,13-3 8 15,-4-1-20-15,15 4-16 16,0 13 0-16,14-12 20 16,-15 16-8-16,1-12-20 15,0 4 4-15,19 0 12 16,-10 4 0-16,20-4-12 15,-10 13 4-15,0-4 20 16,-15 4-8-16,10-5-4 16,-4 1 0-16,23 0-4 15,-9 4 0-15,10-5 0 16,-10 5 0-16,14-8-20 16,-9 8 12-16,19-13 20 15,-10 8-4-15,30-4-20 0,-25 1 4 16,15-5 12-16,0 4 0 0,19-4 8 15,-19 4-8-15,5-8-4 16,-5 8 4-16,19-4-16 16,-29 0 8-16,20 0 4 15,-20 5 0-15,25-5 16 16,-15 4-8-16,19-4-20 16,-9 0 4-16,9 0 20 15,-14 4-4-15,24-4-12 16,-15 5 0-16,10-1 4 15,-24 0 0-15,39-4 8 16,-20 0-4-16,15-4-20 16,-19 4 8-16,19-9 32 15,-10 1-16-15,24-1-8 16,-24-4-4-16,25-4-4 16,-25 4 0-16,25-9 8 15,-16 9 0-15,16-4 24 16,-20 4-12-16,19-8-20 15,-14 3 0-15,20 1 12 16,-25 4 0-16,24-4-4 16,-24 8 4-16,29-8-4 15,-24 8 0-15,24-4 0 16,-24 0 0-16,39 5 32 16,-29 3-16-16,19-3-4 15,-24 8-8-15,33-13-4 16,-23 13 0-16,24-5 0 15,-30 5 0-15,35-4-12 0,-20 8 8 16,44-8 4-16,-34-4 0 0,29 8 0 16,-39 0 0-16,29-9 16 15,-24 5-8-15,1-1-4 16,-31 5 0-16,-8-8 28 16,-35 3-16-16,-5-8 12 15,-29 9-16-15,-19-5 28 16,-20 5-24-16,-33 4-348 15,-11 9 180-15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40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350DF0-1D7C-4F48-A453-BB57BE5EC374}" emma:medium="tactile" emma:mode="ink">
          <msink:context xmlns:msink="http://schemas.microsoft.com/ink/2010/main" type="writingRegion" rotatedBoundingBox="1963,5374 6156,1744 7385,3164 3192,6794"/>
        </emma:interpretation>
      </emma:emma>
    </inkml:annotationXML>
    <inkml:traceGroup>
      <inkml:annotationXML>
        <emma:emma xmlns:emma="http://www.w3.org/2003/04/emma" version="1.0">
          <emma:interpretation id="{69B7D864-737E-40ED-AAD6-7CB990E386B2}" emma:medium="tactile" emma:mode="ink">
            <msink:context xmlns:msink="http://schemas.microsoft.com/ink/2010/main" type="paragraph" rotatedBoundingBox="1963,5374 6156,1744 7385,3164 3192,6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F9587-4CEA-49DD-8584-5961DF10EE30}" emma:medium="tactile" emma:mode="ink">
              <msink:context xmlns:msink="http://schemas.microsoft.com/ink/2010/main" type="line" rotatedBoundingBox="1963,5374 6156,1744 7385,3164 3192,6794"/>
            </emma:interpretation>
          </emma:emma>
        </inkml:annotationXML>
        <inkml:traceGroup>
          <inkml:annotationXML>
            <emma:emma xmlns:emma="http://www.w3.org/2003/04/emma" version="1.0">
              <emma:interpretation id="{95BB54F1-0A90-4782-BC32-302532C6686B}" emma:medium="tactile" emma:mode="ink">
                <msink:context xmlns:msink="http://schemas.microsoft.com/ink/2010/main" type="inkWord" rotatedBoundingBox="2317,5784 2444,5674 2515,5756 2388,58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287-2510 508 0,'-5'0'188'0,"5"0"-148"0,5-9-8 16,-5 9 168-1,0 0-116-15,5 0-8 16,5 0-48-16,4-5 24 16,11 1-28-16,4-9-4 15,0 13-12-15,5-5-32 0,10 10 12 0</inkml:trace>
        </inkml:traceGroup>
        <inkml:traceGroup>
          <inkml:annotationXML>
            <emma:emma xmlns:emma="http://www.w3.org/2003/04/emma" version="1.0">
              <emma:interpretation id="{8975F295-35E3-4B9B-97AD-E0D89E8569EA}" emma:medium="tactile" emma:mode="ink">
                <msink:context xmlns:msink="http://schemas.microsoft.com/ink/2010/main" type="inkWord" rotatedBoundingBox="3471,5747 3839,5427 4239,5889 3870,6208"/>
              </emma:interpretation>
            </emma:emma>
          </inkml:annotationXML>
          <inkml:trace contextRef="#ctx0" brushRef="#br0" timeOffset="121.8245">1433-2550 580 0,'20'0'216'0,"-20"0"-168"0,24 0-12 0</inkml:trace>
          <inkml:trace contextRef="#ctx0" brushRef="#br0" timeOffset="272.1326">2109-2457 624 0,'9'9'228'0,"-9"-9"-176"0,20 18-16 15,-6-18 28 1,-4 13-44-16,10-8-344 15,-1-1 176-15</inkml:trace>
        </inkml:traceGroup>
        <inkml:traceGroup>
          <inkml:annotationXML>
            <emma:emma xmlns:emma="http://www.w3.org/2003/04/emma" version="1.0">
              <emma:interpretation id="{816A1E1C-BE85-4B27-A997-EF03F57FE104}" emma:medium="tactile" emma:mode="ink">
                <msink:context xmlns:msink="http://schemas.microsoft.com/ink/2010/main" type="inkWord" rotatedBoundingBox="4147,3483 6156,1744 7103,2838 5095,4577">
                  <msink:destinationLink direction="with" ref="{525814B3-5586-4EB5-9312-07FAFE90337B}"/>
                </msink:context>
              </emma:interpretation>
              <emma:one-of disjunction-type="recognition" id="oneOf1">
                <emma:interpretation id="interp1" emma:lang="" emma:confidence="0">
                  <emma:literal>of pa</emma:literal>
                </emma:interpretation>
                <emma:interpretation id="interp2" emma:lang="" emma:confidence="0">
                  <emma:literal>office</emma:literal>
                </emma:interpretation>
                <emma:interpretation id="interp3" emma:lang="" emma:confidence="0">
                  <emma:literal>offish</emma:literal>
                </emma:interpretation>
                <emma:interpretation id="interp4" emma:lang="" emma:confidence="0">
                  <emma:literal>offs</emma:literal>
                </emma:interpretation>
                <emma:interpretation id="interp5" emma:lang="" emma:confidence="0">
                  <emma:literal>oft/2</emma:literal>
                </emma:interpretation>
              </emma:one-of>
            </emma:emma>
          </inkml:annotationXML>
          <inkml:trace contextRef="#ctx0" brushRef="#br0" timeOffset="-28452.9659">2707-4884 228 0,'-10'-26'84'0,"10"26"-64"0,-10-17-8 16,-4 8 108-1,14 5-68-15,-10-9 84 16,5 8-76-16,-14-3 32 16,4 8-56-16,-9 0 60 0,14 4-56 15,-24 5 20-15,10 8-40 0,-1 5 0 16,1 8-12-16,0 13 48 15,0 5-32-15,9 4-12 16,-4-5-4-16,9-4 0 16,-5 1-4-16,1-14 16 15,14 0-12-15,0-8-4 16,14-5 0-16,-4-4 12 16,9-4-8-16,15-9-12 15,5 0 0-15,10 0 4 16,19 0 0-16,-10 0-20 15,-4 0 12-15,-11 0-4 16,-4 0 4-16,-10 0 44 16,-4 0-24-16,-11-5 96 15,-4 1-60-15,-20-9 12 16,10 4-36-16,-24-17 4 16,14 5-16-16,-19-18 12 15,10 4-16-15,-11-12 16 16,11 8-16-16,0-9-28 15,9 14 8-15,10-5-20 16,10 13 16-16,4 0-220 16,6 9 128-16</inkml:trace>
          <inkml:trace contextRef="#ctx0" brushRef="#br0" timeOffset="-27207.237">3134-5692 312 0,'-10'0'112'0,"10"0"-84"0,-9 8-12 15,4-3 136 1,5 3-88-16,-10 14 80 15,5 4-84-15,0 17 64 16,1 9-68-16,8 22 56 16,1 8-60-16,-5 0 16 15,0-4-40-15,-5 8 16 16,5-8-24-16,-4 8 28 16,-1-4-32-16,-5-8 32 15,10-9-32-15,-15-14 12 0,15-7-16 16,0-18 28-16,0-5-24 0,0-25-112 31,10 0 52-31,-5-31-352 0,5 5 216 0</inkml:trace>
          <inkml:trace contextRef="#ctx0" brushRef="#br0" timeOffset="-27822.0385">3941-5303 548 0,'9'-9'204'0,"-9"9"-156"0,-4-9-16 16,-1 5 96-1,5 4-76-15,-10-4 16 16,0 4-44-16,-9-4-4 15,4-1-12-15,-9-3 12 16,4-1-12-16,-14-8-12 16,15-1 0-16,-15-12-4 15,10 4 0-15,-10 0 32 16,9 9-12-16,-9 0 12 16,10 8-12-16,-10 9-8 0,10 4 0 15,-10 18 28 1,10 8-16-16,-10 26 12 0,4-4-16 0,-8 13 0 15,8-9-4-15,-4 0-8 16,5-4 4-16,5 0-4 16,14 0 0-16,-4-4 0 15,9-5 0-15,0-9 8 16,10-3-4-16,0-14 16 16,14 0-12-16,0-8 16 15,6-1-16-15,4-3-12 16,5-5 0-16,0 8-4 15,5 1 0-15,0 4-28 16,-5-4 20-16,9 8-144 16,-9-8 88-16</inkml:trace>
          <inkml:trace contextRef="#ctx0" brushRef="#br0" timeOffset="-27591.3922">3299-5014 580 0,'-24'-21'216'0,"24"21"-168"0,19-5-12 15,1 1 128 1,4 4-96-16,15-4 52 16,0-5-72-16,10 9-16 15,4 0-20-15,0-9 8 16,-4 18-12-16,-5-13-108 0,-5 4 52 0,-15-5-272 15,10 5 180-15</inkml:trace>
          <inkml:trace contextRef="#ctx0" brushRef="#br0" timeOffset="-26618.2271">3576-5722 632 0,'-19'-9'236'0,"19"9"-184"0,5 4-16 0,0-4 88 15,4 0-76-15,6 0 68 16,9 5-64-16,5-1-12 16,10 5-24-16,5-9-12 15,4 4 0-15,11-4-332 16,-1 0 180-16</inkml:trace>
          <inkml:trace contextRef="#ctx0" brushRef="#br0" timeOffset="-26876.4151">4363-5770 624 0,'0'-4'228'0,"0"4"-176"16,-5 0-16-16,1 0 88 15,-1 8-76-15,-10 5 68 16,5 5-64-16,-4 16-4 15,9 9-28-15,-5 31 32 16,5-1-28-16,-4 22 20 16,9-12-24-16,-5 7 0 15,0-12-12-15,-10 8 12 16,11-8-12-16,-16 0 24 16,10-9-20-16,-4-13 24 15,14-8-24-15,-15-18-4 0,10-8-4 16</inkml:trace>
          <inkml:trace contextRef="#ctx0" brushRef="#br0" timeOffset="-26260.1958">4597-5835 652 0,'24'-13'244'0,"-24"13"-192"0,24-8-12 0,-9 8 68 16,-1 8-68-16,6 1 44 15,9 0-48-15,-15 3-12 16,6 1-12-16,-6 5 44 15,-9-1-32-15,-19 0 32 16,9 5-28-16,-10-5 60 16,-4 5-48-16,-5-9 20 15,14 4-40-15,10-8-44 16,5-1 12-16,29-8 20 16,9 5-4-16,25-5-220 15,5 4 120-15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3:24.0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1T15:42:31.957"/>
    </inkml:context>
  </inkml:definitions>
  <inkml:traceGroup>
    <inkml:annotationXML>
      <emma:emma xmlns:emma="http://www.w3.org/2003/04/emma" version="1.0">
        <emma:interpretation id="{42F4809C-488D-4E42-8B3F-DF8E14B80955}" emma:medium="tactile" emma:mode="ink">
          <msink:context xmlns:msink="http://schemas.microsoft.com/ink/2010/main" type="writingRegion" rotatedBoundingBox="1468,2963 21966,2961 21967,18532 1469,18534"/>
        </emma:interpretation>
      </emma:emma>
    </inkml:annotationXML>
    <inkml:traceGroup>
      <inkml:annotationXML>
        <emma:emma xmlns:emma="http://www.w3.org/2003/04/emma" version="1.0">
          <emma:interpretation id="{40E44C0E-969C-4064-A52B-614FC2483418}" emma:medium="tactile" emma:mode="ink">
            <msink:context xmlns:msink="http://schemas.microsoft.com/ink/2010/main" type="paragraph" rotatedBoundingBox="14566,3079 18543,2797 18638,4125 14660,440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2D5A513-F91B-49AA-89CB-54817504F812}" emma:medium="tactile" emma:mode="ink">
              <msink:context xmlns:msink="http://schemas.microsoft.com/ink/2010/main" type="line" rotatedBoundingBox="14566,3079 18543,2797 18638,4125 14660,4408"/>
            </emma:interpretation>
          </emma:emma>
        </inkml:annotationXML>
        <inkml:traceGroup>
          <inkml:annotationXML>
            <emma:emma xmlns:emma="http://www.w3.org/2003/04/emma" version="1.0">
              <emma:interpretation id="{141D2536-BCD8-4350-9952-1F1E65EC5616}" emma:medium="tactile" emma:mode="ink">
                <msink:context xmlns:msink="http://schemas.microsoft.com/ink/2010/main" type="inkWord" rotatedBoundingBox="14566,3079 18248,2818 18343,4146 14660,44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12903-4398 416 0,'-9'-22'152'0,"9"22"-116"0,0-30-12 0,-5 17 4 16,0 4-20-16,0-17 92 15,0 5-52-15,-9-18-4 16,4 4-28-16,-5-8 60 16,10 4-44-16,-9 9-4 15,9 4-16-15,-10-4 0 16,11 21-8-16,-11-4-12 16,5 9 4-16,-9 4 12 15,9 4-4-15,-14 9 52 16,4 9-32-16,-4 8 44 15,10 0-40-15,-11 5 28 16,6 8-28-16,9 0 0 16,0-4-16-16,1 0-8 15,9 0 0-15,14-9-4 16,-4 0 0-16,14 1 16 16,1-10-8-16,9-8 24 15,-5-4-20-15,14-9 24 16,1 0-24-16,19-9 24 15,-4 9-24-15,9-17-12 16,-5 8-4-16,0-12-4 16,-5 3 0-16,1-12 0 15,-16 4 0-15,-4-13-12 16,-5 9 12-16,-10-9 4 16,1 9 4-16,-6 0 16 0,-4 8-8 15,-10 1 4-15,4 12-4 0,-9 0-16 16,0 9 4-16,-9 18-16 15,4 3 12-15,-10 14 12 16,6-1 0-16,-6 5 8 16,10 0-8-16,-5-4-4 15,10-1 4-15,0-8-16 16,10 0 8-16,0-4 40 16,4-5-24-16,1-9 36 15,4 1-32-15,-4-9-24 16,4 0 4-16,-9-9-28 15,5 1 20-15,-6-9 4 16,1-1 8-16,-5-12-20 16,0 8 12-16,-5-16-12 15,0 7 8-15,0-8 8 16,0 9 4-16,-5-4 16 16,5 8-8-16,-5-4 16 15,5-1-16-15,0 5 4 16,10-4-4-16,9 0-16 15,6 8 4-15,13-4 12 16,1 5-4-16,10-5-4 16,-1 4 4-16,1-4-16 15,0 14 8-15,-11-14 28 16,-8 13-12-16,-11-5 12 16,-4 10-12-16,-15-5-16 0,0 8 0 15,-20-3-4-15,6 4 0 16,-16 4-20-16,11 8 16 15,0-4-4-15,4 5 8 16,10 8-20-16,10 5 16 0,14 13 32 16,6-5-12-16,4 17 0 15,5 5-4-15,0 4 4 16,0 0-4-16,-5-8 8 16,-5-1-8-16,-4-8 40 15,-6-9-20-15,-14-8 56 16,-4 0-44-16,-11-9 12 15,0-5-32-15,-14-8 36 16,10 5-28-16,-10-14 4 16,4 5-16-16,1-9-16 15,9 4 0-15,6-8-172 16,9 8 96-16</inkml:trace>
          <inkml:trace contextRef="#ctx0" brushRef="#br0" timeOffset="373.6814">14147-5279 580 0,'-5'-18'216'0,"5"18"-168"0,15-12-12 0,-10 3 120 16,0 5-92-16,4-5 52 15,1 5-68-15,5 4 28 16,-1 4-44-16,1 5-20 16,4 4-4-16,-4 4 0 15,4 0-4-15,-14 0 16 16,0 5-12-16,-10-5 16 16,0 0-16-16,-9-4 32 15,9 5-24-15,-5-10-4 16,10 5-8-16,-5-8-32 15,5 3 16-15,5-3 4 16,5-1 8-16,14 0 16 16,0 1-8-16,20-5-108 15,0 4 52-15,9-4-236 16,15 4 160-16</inkml:trace>
          <inkml:trace contextRef="#ctx0" brushRef="#br0" timeOffset="750.2165">15274-5167 520 0,'-14'-4'192'0,"14"4"-152"0,-25-9-8 0,1 9 116 16,10 4-88-16,-20 1 64 16,4 12-72-16,-13 0 16 15,4-4-40-15,-20 13 28 16,11 4-32-16,-30 22 56 16,10 4-44-16,-24 31 20 15,14 3-36-15,10 10-16 16,10-23-8-16,19 5 40 15,10-12-24-15,24-1-8 16,10-5-8-16,19 1-104 16,0-4 60-16,5-9-140 15,6-5 108-15,3-12-296 16,6-5 208-16</inkml:trace>
          <inkml:trace contextRef="#ctx0" brushRef="#br0" timeOffset="1530.4191">14992-4847 624 0,'0'-18'228'0,"0"18"-176"0,5 0-16 0,-5-8 96 16,0 8-80-16,-5 0 24 15,5 8-44-15,-4 10 12 16,-11 3-24-16,-4 9 16 16,9 14-20-16,-5 3 0 15,6 1-8-15,-1-5 4 16,5 0-8-16,5-13 16 15,5 0-12-15,0 1 16 16,9-14-16-16,6 0-20 16,-1-4 4-16,5-13-56 15,1 0 32-15,9-8-64 16,5-5 56-16,-5-5-8 16,0 1 28-16,-10-13 12 15,5 8 8-15,-19 1 16 16,4-5-8-16,-14 8 76 15,0 14-48-15,0-5-20 16,0 18-16-16,5 4 8 16,5 9-4-16,9-5 8 15,11 17-8-15,8-12 16 16,1 4-12-16,-5-4 16 16,5-5-16-16,-5-4 32 15,-5-5-24-15,-4 1-4 16,-1 0-8-16,-10-14 40 0,6 5-24 15,-10-21-36-15,4 12 8 16,-9-30-24-16,5 9 16 0,-5-17-28 16,0-5 28-16,-5-9-4 15,4 14 12-15,-4-5 0 16,10 13 0-16,-10 5 76 16,0 12-36-16,0-4 40 15,0 13-40-15,0 0-28 16,10 9-4-16,-5 0 24 15,4 4-12-15,6-5 32 16,9 10-28-16,15-5 12 16,5 0-16-16,24 0 0 15,5 0-4-15,0 0 20 16,-5 0-16-16,-10 0-64 16,-9 0 24-16,-15 0-84 15,-10 0 60-15</inkml:trace>
          <inkml:trace contextRef="#ctx0" brushRef="#br0" timeOffset="1800.7408">16052-5072 444 0,'-15'0'164'0,"15"0"-124"0,-19 4-16 16,4 1 192-1,10 3-124-15,-14 5 60 16,-1 9-88-16,-4 12 4 16,0 10-36-16,-10 7 4 0,9 6-20 0,1 3 80 15,5-4-52-15,-1-4-40 32,11-9-4-32,4-8 12 0,10-5-4 0,19-8 32 15,5-1-24-15,24-12-136 16,6 4 64-16</inkml:trace>
        </inkml:traceGroup>
        <inkml:traceGroup>
          <inkml:annotationXML>
            <emma:emma xmlns:emma="http://www.w3.org/2003/04/emma" version="1.0">
              <emma:interpretation id="{93668FCA-E34D-4311-8D16-2BCC5A921358}" emma:medium="tactile" emma:mode="ink">
                <msink:context xmlns:msink="http://schemas.microsoft.com/ink/2010/main" type="inkWord" rotatedBoundingBox="18330,3178 18569,3161 18630,4015 18391,4033"/>
              </emma:interpretation>
              <emma:one-of disjunction-type="recognition" id="oneOf1">
                <emma:interpretation id="interp1" emma:lang="" emma:confidence="1">
                  <emma:literal>)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045.4179">16421-5128 728 0,'0'0'268'0,"0"0"-208"0,14 21-16 16,-4-3 124 0,10 3-100-16,-1 31 80 15,15 4-88-15,-10 35 12 16,-9 0-40-16,-15 4 56 16,0-13-48-16,-29 8-68 15,4-16 8-15,-47 17-724 16,-6-9 408-16</inkml:trace>
        </inkml:traceGroup>
      </inkml:traceGroup>
    </inkml:traceGroup>
    <inkml:traceGroup>
      <inkml:annotationXML>
        <emma:emma xmlns:emma="http://www.w3.org/2003/04/emma" version="1.0">
          <emma:interpretation id="{ED26B857-E96F-40F5-A5AF-ACA822287B98}" emma:medium="tactile" emma:mode="ink">
            <msink:context xmlns:msink="http://schemas.microsoft.com/ink/2010/main" type="paragraph" rotatedBoundingBox="5175,4617 19945,6359 19785,7715 5016,59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ADC23F-C74E-43E5-96F3-D6E254659042}" emma:medium="tactile" emma:mode="ink">
              <msink:context xmlns:msink="http://schemas.microsoft.com/ink/2010/main" type="inkBullet" rotatedBoundingBox="5030,5854 5133,5867 5128,5901 5026,5889"/>
            </emma:interpretation>
            <emma:one-of disjunction-type="recognition" id="oneOf2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0" timeOffset="16701.3238">2988-2408 872 0,'14'0'324'0,"-14"0"-252"0,20-9-20 0,-10 5 4 16,4 4-40-16,10-9-128 15,1 9 60-15</inkml:trace>
      </inkml:traceGroup>
      <inkml:traceGroup>
        <inkml:annotationXML>
          <emma:emma xmlns:emma="http://www.w3.org/2003/04/emma" version="1.0">
            <emma:interpretation id="{287653A0-A52F-40D7-B845-39319A3C8447}" emma:medium="tactile" emma:mode="ink">
              <msink:context xmlns:msink="http://schemas.microsoft.com/ink/2010/main" type="line" rotatedBoundingBox="6085,4725 19945,6359 19785,7715 5925,6080">
                <msink:destinationLink direction="with" ref="{15F54E56-E97E-4CC3-8B46-9E731ED411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DC3EB8-CFF1-4F15-A1A0-B311103D4252}" emma:medium="tactile" emma:mode="ink">
                <msink:context xmlns:msink="http://schemas.microsoft.com/ink/2010/main" type="inkWord" rotatedBoundingBox="5958,5803 6158,5827 6148,5903 5949,588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836.4926">3911-2417 780 0,'34'-13'288'0,"-34"13"-224"0,24-9-20 0,-9 0 112 16,-1 9-96-16,6-9 8 15,4 9-40-15,15-13-60 16,0 13 16-16</inkml:trace>
        </inkml:traceGroup>
        <inkml:traceGroup>
          <inkml:annotationXML>
            <emma:emma xmlns:emma="http://www.w3.org/2003/04/emma" version="1.0">
              <emma:interpretation id="{431C5686-F2BC-48CF-9768-F5C5C45525CF}" emma:medium="tactile" emma:mode="ink">
                <msink:context xmlns:msink="http://schemas.microsoft.com/ink/2010/main" type="inkWord" rotatedBoundingBox="7090,5809 7127,5813 7123,5839 7086,5835"/>
              </emma:interpretation>
            </emma:emma>
          </inkml:annotationXML>
          <inkml:trace contextRef="#ctx0" brushRef="#br0" timeOffset="16937.7612">5052-2488 880 0,'5'9'328'0,"-5"-9"-256"0,29 22-16 15</inkml:trace>
        </inkml:traceGroup>
        <inkml:traceGroup>
          <inkml:annotationXML>
            <emma:emma xmlns:emma="http://www.w3.org/2003/04/emma" version="1.0">
              <emma:interpretation id="{C10972EE-C323-4BD3-96AB-C823E851E554}" emma:medium="tactile" emma:mode="ink">
                <msink:context xmlns:msink="http://schemas.microsoft.com/ink/2010/main" type="inkWord" rotatedBoundingBox="10735,5779 11594,5880 11587,5939 10729,583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887.211">8696-2459 860 0,'-5'0'320'0,"5"0"-248"0,5 0-20 0,-5 0 32 16,0 0-56-16,0 0 24 15,10 0-32-15,4-5-104 16,11 1 40-16</inkml:trace>
          <inkml:trace contextRef="#ctx0" brushRef="#br0" timeOffset="18035.1052">9289-2399 808 0,'14'0'300'0,"-14"0"-232"0,44 0-20 0,-20-4 36 16,1 4-56-16,9-9-48 16,4 9 12-16,6-4-476 15,0 4 264-15</inkml:trace>
        </inkml:traceGroup>
        <inkml:traceGroup>
          <inkml:annotationXML>
            <emma:emma xmlns:emma="http://www.w3.org/2003/04/emma" version="1.0">
              <emma:interpretation id="{A5E55B61-C89C-47DB-A0DD-8FE596DA0AA5}" emma:medium="tactile" emma:mode="ink">
                <msink:context xmlns:msink="http://schemas.microsoft.com/ink/2010/main" type="inkWord" rotatedBoundingBox="12335,5801 13449,5933 13435,6055 12321,592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183.0483">10285-2373 852 0,'0'-17'316'0,"0"17"-248"0,39 4-16 16,-25-4 68 0,6 0-76-16,-1-4 24 15,5 0-36-15,15-5-172 16,0 0 76-16,29-4-532 15,5 5 332-15</inkml:trace>
          <inkml:trace contextRef="#ctx0" brushRef="#br0" timeOffset="18303.251">11247-2360 944 0,'0'0'352'0,"0"0"-276"0,24 0-20 0,-5 0 16 15,6 0-52-15,18-4-72 16,11 4 28-16</inkml:trace>
        </inkml:traceGroup>
        <inkml:traceGroup>
          <inkml:annotationXML>
            <emma:emma xmlns:emma="http://www.w3.org/2003/04/emma" version="1.0">
              <emma:interpretation id="{92E0D36C-799D-441A-BBD7-3A4439541E5C}" emma:medium="tactile" emma:mode="ink">
                <msink:context xmlns:msink="http://schemas.microsoft.com/ink/2010/main" type="inkWord" rotatedBoundingBox="14313,5918 14771,5971 14767,6004 14309,595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468.2209">12272-2347 872 0,'19'0'324'0,"-19"0"-252"15,54 9-20-15,-20-9 16 16,-10 4-48-16,20-4-36 15,-5 4 8-15,14-4-192 16,-4 5 108-16,23-5-416 16,1 0 280-16</inkml:trace>
        </inkml:traceGroup>
        <inkml:traceGroup>
          <inkml:annotationXML>
            <emma:emma xmlns:emma="http://www.w3.org/2003/04/emma" version="1.0">
              <emma:interpretation id="{142AB4E7-7B7F-48FE-8831-3CC3C48A2DCB}" emma:medium="tactile" emma:mode="ink">
                <msink:context xmlns:msink="http://schemas.microsoft.com/ink/2010/main" type="inkWord" rotatedBoundingBox="15605,6000 16019,6049 16016,6080 15602,603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591.0222">13564-2265 676 0,'39'-9'248'0,"-39"9"-192"0,68 9-16 16,-29-9-4-1,0 4-28-15,14-4-64 16,5 5 28-16,6-1-200 16,-6 0 128-16</inkml:trace>
        </inkml:traceGroup>
        <inkml:traceGroup>
          <inkml:annotationXML>
            <emma:emma xmlns:emma="http://www.w3.org/2003/04/emma" version="1.0">
              <emma:interpretation id="{0C618B42-C6F6-4A1E-BF4A-3674174E5D8F}" emma:medium="tactile" emma:mode="ink">
                <msink:context xmlns:msink="http://schemas.microsoft.com/ink/2010/main" type="inkWord" rotatedBoundingBox="16984,6010 17172,6032 17169,6054 16982,603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709.8325">14944-2265 976 0,'24'-13'360'0,"-24"13"-280"0,24 0-20 0,1 0-8 15,-1 4-40-15,20 5-216 16,4 4 112-16</inkml:trace>
        </inkml:traceGroup>
        <inkml:traceGroup>
          <inkml:annotationXML>
            <emma:emma xmlns:emma="http://www.w3.org/2003/04/emma" version="1.0">
              <emma:interpretation id="{0603B4BB-F9FA-4EFF-B9F5-7F32785900B8}" emma:medium="tactile" emma:mode="ink">
                <msink:context xmlns:msink="http://schemas.microsoft.com/ink/2010/main" type="inkWord" rotatedBoundingBox="18401,6677 19887,6853 19785,7715 18299,754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73.4495">17169-1112 860 0,'-10'-47'320'0,"10"47"-248"0,20-35-20 15,-1 18 76 1,5 4-80-16,25-4 8 16,5 4-36-16,23 0-4 15,6 0-8-15,-1 4 12 0,-9 9-12 0,-10 0-64 16,-9 4 28-16,-15 1-192 16,-10-1 124-16</inkml:trace>
          <inkml:trace contextRef="#ctx0" brushRef="#br0" timeOffset="2987.6689">16387-1397 624 0,'-24'-8'228'0,"24"8"-176"0,-25 0-16 0,25 4 72 15,0 0-68-15,0 0 44 16,5 9-48-16,15 0-12 16,4 5-12-16,10-1 24 15,10 5-20-15,19 3-12 16,0 1-8-16,15 0-4 15,-6 0 0-15,-3 0 8 16,-11-4 0-16,-19-5 32 16,-5-4-16-16,-20 0 64 15,-4 0-44-15,-25-5 0 16,-4 5-20-16,-20 5-28 16,5-1 4-16,-24 13 20 15,4 0-4-15,-9 5-48 16,15 4 24-16,-1-5 12 15,10 1 4-15,0-1 28 16,10-12-16-16,0-5 32 16,14 5-28-16,-9-22 84 0,14 9-56 15,1-27 48-15,9 14-52 0,-5-31-4 16,5-3-20-16,-5-19 32 16,5 6-24-16,-5-14-40 15,-5 13 8-15,6-13 0 16,-6 18 8-16,0-1-12 15,10 14 8-15,0 3-16 16,0 14 12-16,0 0-100 16,5 4 56-16,0 4-168 15,5 5 120-15</inkml:trace>
          <inkml:trace contextRef="#ctx0" brushRef="#br0" timeOffset="3540.5766">17737-1457 748 0,'-4'4'276'0,"4"-4"-216"0,-34 9-16 0,9 4 56 16,11 4-64-16,-25 17 56 15,10 10-52-15,-20 16-28 16,10 5-12-16,0 0 36 16,10-5-24-16,10-4 16 15,14-8-16-15,5-9 0 16,15-9-4-16,28-9 36 16,-4 1-20-16,19-13-100 15,10-9 40-15,0 0-500 16,10 0 296-16</inkml:trace>
        </inkml:traceGroup>
      </inkml:traceGroup>
    </inkml:traceGroup>
    <inkml:traceGroup>
      <inkml:annotationXML>
        <emma:emma xmlns:emma="http://www.w3.org/2003/04/emma" version="1.0">
          <emma:interpretation id="{4AFD8826-D46A-467A-870C-49ABE7891078}" emma:medium="tactile" emma:mode="ink">
            <msink:context xmlns:msink="http://schemas.microsoft.com/ink/2010/main" type="paragraph" rotatedBoundingBox="2026,7863 21962,7655 21985,9863 2049,10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E26E2-1B8C-48FD-816E-DDF3E33548F4}" emma:medium="tactile" emma:mode="ink">
              <msink:context xmlns:msink="http://schemas.microsoft.com/ink/2010/main" type="line" rotatedBoundingBox="2026,7863 21962,7655 21985,9863 2049,10070"/>
            </emma:interpretation>
          </emma:emma>
        </inkml:annotationXML>
        <inkml:traceGroup>
          <inkml:annotationXML>
            <emma:emma xmlns:emma="http://www.w3.org/2003/04/emma" version="1.0">
              <emma:interpretation id="{473DCD39-15D6-4D98-9884-AA484D3BFF07}" emma:medium="tactile" emma:mode="ink">
                <msink:context xmlns:msink="http://schemas.microsoft.com/ink/2010/main" type="inkWord" rotatedBoundingBox="2031,8301 5749,8263 5763,9582 2044,962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3253.2887">685 7 704 0,'0'-9'264'0,"0"9"-208"0,-10 0-12 0,0 0 80 16,10 0-76-16,-14 4 16 15,4 5-40-15,-19 4-4 16,4 4-12-16,-28 13 12 15,9 5-12-15,-29 17-12 16,15 0 0-16,-10 4 40 16,19 0-24-16,-4-4-20 15,14-9 4-15,0-9 28 16,10-3-16-16,0-5-8 16,14-13-4-16,1 0-32 15,4-1 20-15,0-3-12 16,10 4 16-16,-5-4 0 15,10 8 4-15,-5-8 32 16,10 4-12-16,0 13 40 16,4-9-28-16,1 13-32 15,4-8 4-15,11 4 8 16,-1-1 0-16,5 6 24 16,5-1-16-16,4 4-12 15,-9-3-4-15,-5-1 40 16,-9-4-24-16,-1 0 8 15,-4 0-12-15,-5-9 12 0,4 0-12 16,-4-4 32-16,0 0-24 16,-10-9-48-16,4 1 16 0,-4-10-128 15,0 5 80-15,-4-13-292 16,-1 5 200-16</inkml:trace>
          <inkml:trace contextRef="#ctx0" brushRef="#br0" timeOffset="24033.7879">651 244 352 0,'0'-43'132'0,"0"43"-104"0,9-30-8 0,-9 17 200 15,5 9-124-15,-5-9 88 16,0 8-112-16,0-3-12 16,5 8-36-16,-5 0 20 15,0 4-28-15,0 13 40 16,5 9-32-16,0 35 4 16,0 8-16-16,-1 17-8 15,6-4 0-15,-5-4 4 16,5-9-4-16,-1-4 8 15,1-13-8-15,-5-5 16 0,5-4-12 16,-5-8 16-16,-1-5-16 16,1-13 40-16,0 1-24 0,0-18 12 15,5 0-20-15,-5-18-36 16,4 1 12-16,-4-13-68 16,5 8 40-16,-10-21-28 15,10 8 40-15,-1-21-16 16,6 9 24-16,-5-18 8 15,4 9 8-15,1-9-12 16,-1 13 8-16,1 0-4 16,-1 18 0-16,-4 8 0 15,0 13 0-15,0 17 32 16,-1 5-12-16,1 38 12 16,5 1-12-16,-1 17 0 15,6-5-4-15,-1 5 12 16,10-9-12-16,-5 5 16 15,1-10-16-15,-1 1 24 16,5-4-20-16,-9-9 24 16,-1-5-24-16,-4-17 24 15,-1 5-24-15,-4-26 56 16,5-5-36-16,-15-17 4 16,4-4-24-16,-4-9-8 15,5 0 0-15,0-17 12 16,0 9-8-16,5-31-4 15,-1 9 0-15,1-9-32 0,0 13 16 16,4 5 12-16,-4 12 4 16,0 5-20-16,0 13 8 0,-10 4-24 15,9 13 20-15,-4 4-56 16,5 14 36-16,-5 3-160 16,0 10 108-16,4 12-396 15,1 4 268-15</inkml:trace>
          <inkml:trace contextRef="#ctx0" brushRef="#br0" timeOffset="25415.2449">1535 987 416 0,'0'0'152'0,"0"0"-116"0,5 4-12 16,-5-4 108-16,0 0-76 16,4 0 32-16,11 5-52 0,-5-10 4 15,9 5-24 1,1-4 0-16,-1 0-8 0,0-5 12 16,6 5-12-16,-6-9-12 15,6 4 0-15,-11-4 12 16,10 5-4-16,-19-5 16 15,10 4-12-15,-5-8 24 16,-1 8-20-16,-9-4 12 16,5 9-12-16,-5-5 28 15,0 5-24-15,0-5-4 16,0 9-8-16,-5-8 4 16,5 8-4-16,-5-9 16 15,5 9-12-15,-4-4-12 16,4 8 0-16,-10-8 28 15,5 4-12-15,-5-5-20 16,5 10 0-16,-4-5 20 16,4 0-4-16,-10 0-12 15,10 0 0-15,-4 0 12 16,9 0-4-16,-10 0-12 16,5 0 4-16,-5 0 4 15,10 0 0-15,-9 0-12 16,4 0 8-16,-10 0 28 15,10 4-12-15,-4-4-20 16,4 4 0-16,-5 1-4 16,5-1 4-16,-9 0 8 15,9 0 0-15,-5 1 0 0,5-1 0 0,-5 0 0 16,6 5 0-16,-11-5 0 16,10 1 0-16,-5-1-20 15,10 5 12-15,-9-1 4 16,4 1 4-16,-5 0 8 15,10-1-4-15,-14 1 24 16,14 4-16-16,-10 0-4 16,10 0-4-16,-5 0-16 15,5 4 8-15,-5-4 28 16,5 4-12-16,-5-4-12 16,5 4-4-16,-5 1 12 15,10-1-4-15,-5 0-12 16,0 5 4-16,-5-1 20 15,15 1-8-15,0-5 4 16,0 5-4-16,4-1 20 16,-4-3-16-16,0-10-4 15,4 5-4-15,1-4 20 16,4 0-12-16,-9-5-4 16,9 0-4-16,1-4-32 15,-1 5 16-15,5-5-136 16,1 0 80-16</inkml:trace>
          <inkml:trace contextRef="#ctx0" brushRef="#br0" timeOffset="26106.0041">2322 106 652 0,'-10'-4'244'0,"10"4"-192"0,-10 4-12 15,6-4 120 1,4 0-96-16,-5 0-28 16,10 9-20-16,-5-1 0 15,0 5-8-15,0 5 16 16,9 7-16-16,6 6 4 15,9-1-4-15,25 9 12 16,4 0-12-16,20 8-4 16,10 1 0-16,-1-1 20 15,-9 1-12-15,-10-5-32 0,-9-9 12 16,-11-8-8-16,-9 0 8 16,-14-9 0-16,4-4 0 15,-9-8 76-15,-6 3-36 16,-9-8 24-16,0 0-36 0,-4 0-28 15,4 5 4-15,-5-1 0 16,5 0 4-16,-10 5 24 16,5 0-12-16,-14 4-40 15,4 0 16-15,-14 4 0 16,5 4 12-16,-25 5 16 16,10 5-8-16,-29 3 4 15,10 5-4-15,-10 4 20 16,14-4-16-16,-4 0-12 15,24-5-4-15,-10-8 28 16,20-4-12-16,0-9-92 16,9 0 44-16,6-9-236 15,4 0 152-15</inkml:trace>
          <inkml:trace contextRef="#ctx0" brushRef="#br0" timeOffset="26481.521">3400 719 664 0,'-19'-4'244'0,"19"4"-188"0,24-4-16 0,-4-1 48 16,4 10-56-16,15-10-4 16,0 5-16-16,9-4-100 15,1 4 52-15</inkml:trace>
          <inkml:trace contextRef="#ctx0" brushRef="#br0" timeOffset="26321.0947">3502 490 728 0,'10'-34'268'0,"-10"34"-208"0,44-22-16 0,-25 14 80 15,1 3-76-15,4-8-12 16,10 9-20-16,-5-5-104 15,5 14 52-15</inkml:trace>
        </inkml:traceGroup>
        <inkml:traceGroup>
          <inkml:annotationXML>
            <emma:emma xmlns:emma="http://www.w3.org/2003/04/emma" version="1.0">
              <emma:interpretation id="{FA86375A-040C-4653-B6C4-83E7137FBB30}" emma:medium="tactile" emma:mode="ink">
                <msink:context xmlns:msink="http://schemas.microsoft.com/ink/2010/main" type="inkWord" rotatedBoundingBox="6401,8251 8685,8228 8702,9919 6419,994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396.7251">4416 659 832 0,'-39'-17'308'0,"39"17"-240"0,0 4-20 16,5-8 52-1,4 4-64-15,11-5-4 16,9 1-20-16,49-9 8 15,-5 4-12-15,43-4 4 16,1 5-4-16,-10-5 4 16,-10 13-8-16,-5-13-36 15,-14 13 16-15,-15-9-4 16,-14 9 12-16,-20-4 32 16,-5 4-12-16,-19 0-4 15,-5 4-4-15,-10-4 4 0,5 4-4 0,-19 1-4 16,10 3 4-16,-6 5-32 15,6 0 16-15,-6 5 12 16,10-1 4-16,-14-8-12 16,0 12 4-16,-10-12-4 15,5 8 0-15,-30 5 8 16,11-5 0-16,-30 9 0 16,10 0 0-16,-15 8 0 15,20 1 0-15,-10 8 32 16,25 0-16-16,-10 5-32 15,19-5 8-15,0-4 20 16,10 0-8-16,-5-9 28 16,14 0-20-16,1-8 4 15,14-5-8-15,5-4 20 16,5 4-16-16,9-8-4 16,6-1-4-16,9-8-4 15,5 0 0-15,24-8 0 16,5 3 0-16,35 1 24 15,-6 4-12-15,5-13 4 16,-14 22-8-16,-11-13 4 16,-13 4-8-16,-15-5 16 15,-6 1-12-15,-13-9 40 16,-1 9-24-16,-14-14-76 16,-5 18 28-16,-10-8-220 15,5-1 132-15</inkml:trace>
          <inkml:trace contextRef="#ctx0" brushRef="#br0" timeOffset="27654.2932">5004 857 572 0,'-20'-13'208'0,"20"13"-160"0,-5-8-12 0,0 8 120 15,1 4-92-15,-1 9 52 16,-10 4-68-16,-9 27 12 15,9 7-40-15,-9 23 8 16,9 4-16-16,-14 4 12 16,10-5-16-16,-5-12 32 15,14-9-24-15,-10 0-4 16,6-8-8-16,-1-1 48 16,6-8-28-16,-1-8-168 15,5-6 76-15</inkml:trace>
          <inkml:trace contextRef="#ctx0" brushRef="#br0" timeOffset="26761.7669">5217-54 560 0,'-4'0'208'0,"4"0"-164"0,-15 13-8 0,5-4 68 16,10-1-64-16,-9 10 28 16,4 8-40-16,-5 4-16 15,5 4-8-15,-9 27-268 16,4-5 144-16</inkml:trace>
          <inkml:trace contextRef="#ctx0" brushRef="#br0" timeOffset="28763.1736">5946 711 704 0,'-14'0'264'0,"14"0"-208"0,14-13-12 0,-4 8 96 15,0 10-84-15,4-10 48 16,20 1-60-16,15-9 12 16,-1 4-36-16,20 1 8 15,-9 3-16-15,14-3-24 16,-5 8 4-16</inkml:trace>
          <inkml:trace contextRef="#ctx0" brushRef="#br0" timeOffset="28558.0905">6651 331 260 0,'0'-18'96'0,"0"18"-76"0,-10-13-4 0,10 5 96 15,0 3-64-15,0-3 104 16,-5 3-88-16,-5-3 40 15,1-1-60-15,-16-4 28 16,16 9-40-16,-30 0-8 16,14 4-16-16,-18 0 28 15,4 8-20-15,-19 1 12 16,14 8-16-16,-14 0 20 16,9 5-20-16,0 4 40 15,15 4-28-15,-9 5-4 16,13 8-12-16,6-4 28 15,5 0-20-15,-6 4 4 16,11-4-12-16,-6 0-8 16,16-1 4-16,-6-3 28 15,10-1-16-15,0-3 40 16,14 3-32-16,6-12 12 16,4-1-20-16,15-8-16 15,-5-4-4-15,24-9-104 16,-9 0 60-16,9-4-172 0,-4-1 120 15</inkml:trace>
        </inkml:traceGroup>
        <inkml:traceGroup>
          <inkml:annotationXML>
            <emma:emma xmlns:emma="http://www.w3.org/2003/04/emma" version="1.0">
              <emma:interpretation id="{6502EF96-20F2-47D5-A49C-3146C970782F}" emma:medium="tactile" emma:mode="ink">
                <msink:context xmlns:msink="http://schemas.microsoft.com/ink/2010/main" type="inkWord" rotatedBoundingBox="9225,7920 11725,7894 11747,9969 9247,999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9649.6721">7316 67 392 0,'-5'-9'148'0,"5"9"-116"0,0-12-8 0,0 3 108 16,0 9-76-1,0 0 68-15,0-9-72 0,-4 9 4 32,4 0-32-32,-5-8 48 0,10 16-40 0,-5-8 28 15,0 0-32-15,-5 0 36 16,0 9-36-16,-5 4 40 15,10 4-40-15,-5 22 12 16,-5 0-24-16,1 26 28 16,9-1-28-16,-10 23 4 15,10-5-12-15,-10-4-16 16,10-14 4-16,-5-3 20 16,5-9-8-16,-9 4 24 15,18-9-20-15,-9 5 12 16,0-4-12-16,-9-1 12 15,9-4-16-15,0-4 24 16,0 0-20-16,-5-4-4 16,0-5-4-16,0-4-48 15,5 0 24-15,-10-9-48 16,20-4 40-16,-10-4-64 16,10-5 52-16,-5-17-140 15,4 9 100-15</inkml:trace>
          <inkml:trace contextRef="#ctx0" brushRef="#br0" timeOffset="30265.1242">8507 192 424 0,'-10'-21'156'0,"10"21"-120"0,-10-13-8 0,0 4 140 16,6 9-96-16,-16-4 52 15,6-9-76-15,-16 0 12 16,11 9-40-16,-15-5 16 15,10 5-20-15,-10-5-8 16,4 5-4-16,-8-9 12 16,8 8-8-16,-8-3 4 15,8 3-4-15,-8-3 28 16,8 8-20-16,-8-4 4 16,8 8-12-16,-4 4-16 15,10-3 4-15,-5 3 4 16,10 5 0-16,-11 9 16 15,16 4-8-15,-1 26-12 16,5 4 0-16,-4 26 28 16,9-4-12-16,-5 4 12 0,5-9-12 15,-9 1 12-15,9-10-16 0,-10-3 16 16,6-5-16-16,-6-9 32 16,5-8-24-16,1 0 4 15,-1-17-12-15,10-5 64 16,0-8-40-16,0-9-48 15,19 0 8-15,-4 0-20 16,9 0 16-16,10 0-20 16,0 13 20-16,10-5 4 15,5 5 8-15,-6 4-56 16,-4 1 32-16,0-1-68 16,-5 5 52-16</inkml:trace>
          <inkml:trace contextRef="#ctx0" brushRef="#br0" timeOffset="30508.2944">7744 762 736 0,'5'-8'272'0,"-5"8"-208"0,34 0-20 15,-5-9 72 1,5 9-72-16,24-4 24 0,-4 8-36 16,-1-8-20-16,0 4-8 0,-4-9 20 15,-5 9-12 1,-5-4-232-16,-5 4 116 0</inkml:trace>
          <inkml:trace contextRef="#ctx0" brushRef="#br0" timeOffset="30829.7899">7948-75 860 0,'10'-5'320'0,"-10"5"-248"0,24-4-20 15,-10 0 48 1,6-1-64-16,4-3 24 16,0 8-40-16,6-9 0 15,4 9-12-15,0-4-8 16,0 8 4-16,4-4-164 15,1 0 88-15,5 0-448 16,0 0 292-16</inkml:trace>
          <inkml:trace contextRef="#ctx0" brushRef="#br0" timeOffset="31151.9787">8817-123 476 0,'-4'0'176'0,"4"0"-136"0,-5 9-12 0,0-5 108 15,0 5-80-15,-5 4 32 16,5 4-52-16,-9 13 40 16,9 0-44-16,-5 14 12 15,10 3-28-15,-5 31 36 16,10 8-28-16,-10 14 32 15,5-10-32-15,-4 1 12 16,4-13-20-16,-5 8 36 16,5-4-28-16,-5 13 4 15,0-9-16-15,0-4-104 16,-5-12 48-16,-4-10-24 16,-6-12 40-16,-14-10-136 15,10-12 92-15</inkml:trace>
          <inkml:trace contextRef="#ctx0" brushRef="#br0" timeOffset="31796.2522">8890-300 528 0,'5'-26'196'0,"-5"26"-152"0,5-26-12 15,0 13 160 1,0 9-112-16,0-9 44 15,-1 4-72-15,6 5-28 16,0 4-16-16,5 9 8 16,-6 8-8-16,1 13 4 15,0-8-4-15,-1 8 12 16,1 5-12-16,-10-10 16 0,5 6-16 0,-10-1 16 16,5-4-16-16,-10 0 4 15,6-5-4-15,-11-3 20 16,10-1-16-16,-5-8-4 15,10 3-4-15,-4-12-32 16,4 9 16-16,4-9 4 16,11 0 8-16,9-9 0 15,5 9 0-15,15-4-12 16,0 8 8-16,9-4 20 16,-4 0-8-16,-10 0 4 15,-5 0-4-15,-15 0-104 16,1 9 52-16</inkml:trace>
          <inkml:trace contextRef="#ctx0" brushRef="#br0" timeOffset="37579.4119">9653 1475 748 0,'15'-17'276'0,"-15"17"-216"0,14-9-16 0,-9 9 92 16,5 4-84-16,-5 1 24 15,0 8-44-15,-15 4 4 16,5 9-20-16,-14 8-44 15,-1 5 16-15,-14 0-104 16,10 9 64-16</inkml:trace>
        </inkml:traceGroup>
        <inkml:traceGroup>
          <inkml:annotationXML>
            <emma:emma xmlns:emma="http://www.w3.org/2003/04/emma" version="1.0">
              <emma:interpretation id="{9C6D071B-A488-4841-BFB8-173F8D0ECD1E}" emma:medium="tactile" emma:mode="ink">
                <msink:context xmlns:msink="http://schemas.microsoft.com/ink/2010/main" type="inkWord" rotatedBoundingBox="13088,8332 16050,8301 16065,9729 13102,976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8146.1018">11810 54 912 0,'0'-17'340'0,"0"17"-264"0,0-4-24 0,-9-1 8 16,4 10-44-16,-15-5-32 16,6 8 8-16,-35 14 8 15,-4 4 4-15,-11 30-12 16,-4 4 4-16,-4 18 20 15,13-9-8-15,-9 0-4 16,20-8 0-16,-11-14 4 16,25-4-4-16,-5-8 24 15,5-9-16-15,10-5-20 16,5 1 0-16,4-9-4 16,15 4 4-16,15-4 8 15,-6 5 0-15,16 3-36 16,-1 1 20-16,5 17 32 15,0 4-8-15,5 13-8 16,0-4-4-16,5 4 28 16,0-9-12-16,-10-3 24 15,0-10-24-15,-9-4 32 16,-6 1-28-16,-4-18-76 16,5-1 32-16,-15-7-212 0,5-1 136 0</inkml:trace>
          <inkml:trace contextRef="#ctx0" brushRef="#br0" timeOffset="38807.5687">11820 326 572 0,'0'-17'208'16,"0"17"-160"-16,-10 9-12 0,10 4 92 15,0 8-76-15,-9 18 68 16,4 9-68-16,5 8-12 15,0 0-24-15,0 0 8 16,5-4-16-16,4 0 24 16,6-5-20-16,-5 5 32 15,-1-13-28-15,1-5 32 16,0-3-32-16,9-18 40 16,-9-5-32-16,14-21 12 15,-9 0-20-15,9-17-24 0,0 4 0 0,-4-17-48 31,4 8 28-31,-9-16-36 0,4 7 32 0,5-3 0 16,-14 12 20-16,0 14 0 16,-10 12 4-16,0 22 24 15,0 9-8-15,-10 12 32 16,10 1-24-16,5 12 4 16,9 1-12-16,20 4 4 15,-4-1-8-15,4-3 76 16,4-9-44-16,6-18 32 15,0-8-40-15,0-30 60 16,-1 0-48-16,-9-22 44 16,5 0-48-16,-14-26 8 15,-1 9-28-15,-5-35 8 16,-4 5-12-16,-5-13-8 16,4 17 0-16,-4 4-24 15,0 22 12-15,-1 4-48 16,-4 22 28-16,-5 4-232 15,10 13 144-15</inkml:trace>
          <inkml:trace contextRef="#ctx0" brushRef="#br0" timeOffset="39332.9068">12680 849 624 0,'0'8'228'0,"0"-8"-176"0,-10 39-16 0,-4-8 88 16,14-1-76-16,0 17 8 15,0 1-36-15,-5-1 4 16,5-8-12-16,-5 0 36 16,5-4-24-16,0-22 48 15,10 4-40-15,4-17-24 16,-9-9-8-16,5-12 52 16,4-5-28-16,6-22 8 15,-1 9-20-15,5-4-24 16,1 9 4-16,4 3-40 15,-5 5 28-15,1 18 52 16,4 8-16-16,-15 21 28 16,11 1-24-16,-16 8 16 15,6 9-20-15,-10-9-8 16,0 1-4-16,-5-6 40 16,-5-3-24-16,5 4 16 15,0-13-20-15,0-13-36 0,0 9 12 16,0-18-132-16,0 9 80 15,0 0-172-15,0 0 132 0,0-4-384 16,14-5 272-16</inkml:trace>
          <inkml:trace contextRef="#ctx0" brushRef="#br0" timeOffset="39873.0916">13409 175 736 0,'-15'0'272'0,"15"0"-208"0,-10 4-20 16,5 1 88-1,5-1-80-15,-4 5 40 16,4 4-52-16,0 8 4 16,9 5-28-16,1 17 20 15,5 1-24-15,9 7 4 16,10 1-8-16,19 0 12 0,1-5-12 0,19 1-4 15,0-9 0-15,-5-5 4 16,-5-3-4-16,-15-5 16 16,-4-5-12-16,-15-8-4 15,-9 0 0-15,-6-4 48 16,1-1-28-16,-15-8 8 16,0 5-20-16,-15-1 20 15,1 5-20-15,-25 12-12 16,5 9-4-16,-34 27-16 15,9 3 12-15,-13 18 20 16,13-5-4-16,-9-4 24 16,20 0-20-16,-6-17-152 15,11-4 72-15,-16-5-384 16,11-9 248-16</inkml:trace>
        </inkml:traceGroup>
        <inkml:traceGroup>
          <inkml:annotationXML>
            <emma:emma xmlns:emma="http://www.w3.org/2003/04/emma" version="1.0">
              <emma:interpretation id="{7A477109-320F-489C-B7F0-AA04AFD9E75D}" emma:medium="tactile" emma:mode="ink">
                <msink:context xmlns:msink="http://schemas.microsoft.com/ink/2010/main" type="inkWord" rotatedBoundingBox="16664,8853 16937,8850 16939,9040 16666,904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28.5102">14628 741 820 0,'5'0'304'0,"-5"0"-236"0,29 0-20 0,-9 0 80 16,4 4-80-16,15-4 0 16,0 0-32-16,9-4-20 15,1 4 0-15</inkml:trace>
          <inkml:trace contextRef="#ctx0" brushRef="#br0" timeOffset="40551.9095">14662 603 572 0,'-10'-22'208'0,"10"22"-160"0,-4 0-12 0,4-4 136 16,4 4-100-16,1-5 68 15,5 5-80-15,9-4 36 16,6 0-56-16,4-1-12 16,5 5-16-16,-5-4 16 15,5 8-16-15,0-4-40 16,-5 0 16-16</inkml:trace>
        </inkml:traceGroup>
        <inkml:traceGroup>
          <inkml:annotationXML>
            <emma:emma xmlns:emma="http://www.w3.org/2003/04/emma" version="1.0">
              <emma:interpretation id="{D29884F3-DA09-48BC-9493-DC8999B76702}" emma:medium="tactile" emma:mode="ink">
                <msink:context xmlns:msink="http://schemas.microsoft.com/ink/2010/main" type="inkWord" rotatedBoundingBox="17484,7702 21962,7655 21984,9732 17506,9779"/>
              </emma:interpretation>
              <emma:one-of disjunction-type="recognition" id="oneOf15">
                <emma:interpretation id="interp19" emma:lang="" emma:confidence="0">
                  <emma:literal>MIFY</emma:literal>
                </emma:interpretation>
                <emma:interpretation id="interp20" emma:lang="" emma:confidence="0">
                  <emma:literal>MIIY</emma:literal>
                </emma:interpretation>
                <emma:interpretation id="interp21" emma:lang="" emma:confidence="0">
                  <emma:literal>MIY</emma:literal>
                </emma:interpretation>
                <emma:interpretation id="interp22" emma:lang="" emma:confidence="0">
                  <emma:literal>until</emma:literal>
                </emma:interpretation>
                <emma:interpretation id="interp23" emma:lang="" emma:confidence="0">
                  <emma:literal>Mill</emma:literal>
                </emma:interpretation>
              </emma:one-of>
            </emma:emma>
          </inkml:annotationXML>
          <inkml:trace contextRef="#ctx0" brushRef="#br0" timeOffset="40973.5594">16066-32 488 0,'-34'0'180'0,"34"0"-140"0,-10 13-12 0,1-5 84 16,9 1-68-16,-5 8 36 15,10 9-48-15,4 4-8 16,1 5-16-16,10 4-324 16,-1 4 172-16</inkml:trace>
          <inkml:trace contextRef="#ctx0" brushRef="#br0" timeOffset="41615.8411">15561 555 676 0,'-20'-4'248'0,"20"4"-192"0,5-9-16 15,5 1 40 1,5 8-52-16,9 0 16 16,5-9-28-16,25 0 0 15,9 5-8-15,19 0-24 16,1 4 8-16,-1 4-68 15,-9-4 44-15,-14 4 4 16,-16 9 16-16,-9-4-24 16,-9-1 20-16,-11-3 24 0,-9 3-4 0,-15 1 0 15,1 0 0-15,-16-1-4 16,1 1 0-16,-10 4 24 16,10 0-12-16,-30 4 48 15,11 0-32-15,-16 5 28 16,16 8-28-16,-11-4 36 15,15 4-36-15,-9 1 40 16,14-5-40-16,-5 4 56 16,10 0-48-16,-5-13 0 15,9 5-20-15,-4 4 8 16,10-13-16-16,-6 4 24 16,11 0-20-16,-6-8-20 15,11 0 0-15,-6 4-4 16,10-5 4-16,-4-4 32 15,9 1-12-15,-5-5-4 16,5 0-4-16,5 0 12 16,4 0-8-16,6 0 4 15,9 0-4-15,5 0 4 16,0 0-8-16,20-5 8 16,5 5-8-16,18-12-12 15,1 12 4-15,5-5 40 16,-10 10-24-16,-10-10 0 15,-4 5-8-15,-15-4-16 16,-10 0 8-16,-5-5-76 16,-9 0 44-16,-15-4-268 0,-5 5 168 15,-15-1-540-15,6 5 380 16</inkml:trace>
          <inkml:trace contextRef="#ctx0" brushRef="#br0" timeOffset="41869.8982">15911 793 444 0,'0'0'164'0,"0"0"-124"0,5 0-16 0,-5-9 192 15,0 18-124-15,-5-9 80 16,0 8-104-16,-5 1 16 16,0 13-48-16,-9 12 40 15,9 5-44-15,-4 21 12 16,4 5-28-16,0 9 0 15,5-5-8-15,-4 0 28 16,9-13-20-16,-5-9 20 16,5-8-20-16,-5-4-8 15,10-5-4-15,-10-13-156 16,5-4 84-16</inkml:trace>
          <inkml:trace contextRef="#ctx0" brushRef="#br0" timeOffset="43116.2363">16280 1376 392 0,'0'4'148'16,"0"-4"-116"-16,-5 0-8 0,0-4 152 16,10 4-100-16,-5-9 76 15,10 0-88-15,-5-8 28 16,14 0-56-16,1-22 32 16,-1 4-36-16,5-34 8 15,10 13-24-15,0-17 28 16,0 12-28-16,5-12 20 15,0 12-20-15,5-25 0 16,-1 21-8-16,6-25-8 16,-10 8 4-16,0-5-16 15,-5 27 8-15,-5-5 20 16,-5 17-8-16,-4 10 24 0,-6 12-20 16,-9 0-4-16,10 13-4 0,-10 0-48 15,-1 13 24-15,-8 8 16 16,-1 10 4-16,-10 25 0 15,5 4 4-15,-14 23-16 32,10-1 8-32,-1 0 12 0,5-9-4 0,1-12-4 15,4-1 4-15,5-8 12 16,9-9-8-16,6-12 40 16,9-1-24-16,1-4 40 15,-1-13-36-15,10 4-76 16,0-13 24-16,-5-3-52 15,5-6 40-15,-5-25-24 16,0 13 36-16,-4-18-16 16,-6 9 24-16,-14-4 8 15,5 9 8-15,-10 8 52 16,0 13-28-16,0 13 8 16,0 8-20-16,-10 18 28 15,5 5-24-15,-5 7 12 16,10 6-16-16,0-14-8 15,0 4 0-15,0-3 12 16,15-1-8-16,-5-13 24 16,-1 5-20-16,1-14-4 15,-5 1-4-15,14-9-156 16,-4 0 84-16</inkml:trace>
          <inkml:trace contextRef="#ctx0" brushRef="#br0" timeOffset="43717.6335">17723 11 548 0,'-10'-4'204'0,"10"4"-156"0,-10 0-16 0,10 0 72 15,0 8-64-15,-4 10 60 16,-1 3-56-16,-5 27 32 16,5 8-44-16,-9 26 44 15,4 4-44-15,-5 5 12 16,6-13-28-16,-11-5 28 16,6-12-28-16,4-1 20 15,5-12-20-15,-5-10 28 16,10-3-28-16,-9-13 20 15,9-5-20-15,0-13-124 16,0-4 60-16,0-13-248 16,9 5 168-16</inkml:trace>
          <inkml:trace contextRef="#ctx0" brushRef="#br0" timeOffset="44017.8695">17932 141 540 0,'5'-18'200'0,"-5"18"-156"0,0-4-12 0,0 4 104 16,9 9-80-16,-18 4 92 15,9 8-84 1,0 31-4-16,0 4-40 0,-5 22 24 15,0 0-28-15,-5-1 20 16,10-8-20-16,-5-4 0 16,10-9-8-16,-5-8 48 15,0-5-32-15,0-8 16 16,0-5-24-16,0-13 8 16,0-4-12-16</inkml:trace>
          <inkml:trace contextRef="#ctx0" brushRef="#br0" timeOffset="44411.8381">17927 667 684 0,'-5'-13'252'0,"5"13"-192"0,24-8-20 16,-9-1 92-16,9 9-80 0,10 0-4 16,15-8-28-16,9-1-68 15,0 5 24-15</inkml:trace>
          <inkml:trace contextRef="#ctx0" brushRef="#br0" timeOffset="44621.7397">17980-54 832 0,'5'-13'308'0,"-5"13"-240"0,49-17-20 16,-15 8 80 0,0 5-80-16,19-5-20 15,1 5-16-15,4 0-84 16,0 8 40-16</inkml:trace>
          <inkml:trace contextRef="#ctx0" brushRef="#br0" timeOffset="44249.3347">18520 128 612 0,'-5'0'228'0,"5"0"-180"0,-5 30-12 16,0-4 80-1,5 8-72-15,-5 31 8 16,10-9-32-16,-10 13 4 16,5-4-12-16,-19-4 20 15,19-5-20-15,-15-4-108 16,6-9 48-16</inkml:trace>
          <inkml:trace contextRef="#ctx0" brushRef="#br0" timeOffset="44932.2354">19054-71 644 0,'-19'9'236'0,"19"-9"-180"0,-20 17-20 0,15-9 88 15,5 14-76-15,-19 21 8 16,4 9-36-16,6 43 32 15,-1 0-28-15,-5 13 20 16,6-4-24-16,-1-5 16 16,10 0-20-16,-10 5 8 31,10-9-12-15,-19-4 36-16,19-18-24 0,-5-12 12 0,0-10-20 0,-10-12-96 15,15-8 44-15,-4-19-112 16,4-3 84-16,0-18-356 15,4 5 232-15</inkml:trace>
          <inkml:trace contextRef="#ctx0" brushRef="#br0" timeOffset="45337.8286">19438-576 612 0,'14'-35'228'0,"-14"35"-180"0,34-17-12 0,-19 8 184 15,9 9-128-15,6 0 16 16,-1 5-64-16,-5 7 24 15,5 6-40-15,-19 12 4 16,0 5-20-16,-20 8 44 16,0 9-28-16,-9-9 4 15,-1-4-20-15,-4-9 36 16,5 0-24-16,4-13 12 16,0 1-20-16,15-14 0 15,15 0-8-15,24-8-16 16,0 0 4-16,14-1 4 15,10 5 0-15,0 5-160 16,-9 3 88-16,-10 5-280 16,-10 0 200-16</inkml:trace>
        </inkml:traceGroup>
      </inkml:traceGroup>
    </inkml:traceGroup>
    <inkml:traceGroup>
      <inkml:annotationXML>
        <emma:emma xmlns:emma="http://www.w3.org/2003/04/emma" version="1.0">
          <emma:interpretation id="{D0CFD9FA-FACE-4755-8021-B6C9C03F4D5E}" emma:medium="tactile" emma:mode="ink">
            <msink:context xmlns:msink="http://schemas.microsoft.com/ink/2010/main" type="paragraph" rotatedBoundingBox="1468,10493 18050,10492 18051,11929 1469,11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48EADD-9815-41AB-B747-944F9353C854}" emma:medium="tactile" emma:mode="ink">
              <msink:context xmlns:msink="http://schemas.microsoft.com/ink/2010/main" type="line" rotatedBoundingBox="1468,10493 18050,10492 18051,11929 1469,11931"/>
            </emma:interpretation>
          </emma:emma>
        </inkml:annotationXML>
        <inkml:traceGroup>
          <inkml:annotationXML>
            <emma:emma xmlns:emma="http://www.w3.org/2003/04/emma" version="1.0">
              <emma:interpretation id="{940BF85C-04F4-4DE2-9ADE-74FA9B190DA3}" emma:medium="tactile" emma:mode="ink">
                <msink:context xmlns:msink="http://schemas.microsoft.com/ink/2010/main" type="inkWord" rotatedBoundingBox="1468,10498 5967,10497 5968,11930 1469,1193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5088.2876">2205 2257 652 0,'15'0'244'0,"-15"0"-192"0,29 4-12 0,-15 0 100 16,6 1-84-16,19 3 24 15,5 5-48-15,24 9-20 16,0 8-8-16,14 9 4 16,-9 0-4-16,0 8-4 15,-15 1 4-15,1-14 20 16,-11 5-12-16,-4-13 24 16,-10-4-24-16,-15-9 24 15,6 0-24-15,-11-9 40 16,-4 0-28-16,-5-4-4 15,0 0-12-15,-10 0-40 16,5 9 16-16,-5 4 4 16,5 4 12-16,-15 9 24 15,10 0-12-15,-19 13-4 16,0 0-4-16,-30 12 20 16,6 6-12-16,-35 25 4 0,1 4-8 15,-20 13 12-15,14-8-12 16,1-9-4-16,24-8 0 15,-1-18-24-15,6-9 12 16,9-12-164-16,6-1 96 0</inkml:trace>
          <inkml:trace contextRef="#ctx0" brushRef="#br0" timeOffset="53173.6538">199 2701 496 0,'-10'-12'184'0,"10"12"-140"0,10-13-16 16,-10 4 76 0,9 9-64-16,-4-9 16 15,5 5-32-15,0-5 32 16,4 5-32-16,-14 0 32 16,5 4-32-16,-5-5 12 15,0 10-20-15,-5 3 28 16,15 5-28-16,0 9 32 15,4 8-32-15,1 9 32 16,4 0-32-16,6 8 12 16,-1-3-16-16,0 12 0 0,10-13-4 15,10 13 20-15,-20-9-16 16,5-8 24-16,0-8-24 16,1-14 32-16,-6-4-28 0,-5-22 20 15,1 5-20-15,-6-31-8 16,1 14-4-16,4-27-24 15,-9 14 12-15,0-18-40 16,4 4 28-16,1-21 8 16,0 17 8-16,-6-12-16 15,6 8 12-15,-1-5 20 16,1 14-4-16,-5 3 4 16,4 18-4-16,-4 9-52 15,0 13 28-15,-1 25 12 16,1 14 4-16,0 25-8 15,-5 5 4-15,14 4 12 16,-4-4-4-16,4 0 16 16,5-5-12-16,6-4-4 15,4-8 0-15,0-13 48 16,0-5-28-16,0-22 32 16,0-3-28-16,0-23 28 15,0-3-32-15,0-18-4 16,-5 9-12-16,0-26 12 15,0-1-12-15,5-20-12 16,-10 8 0-16,-9-9 4 16,9 17 0-16,-14 1 0 15,14 12 0-15,-14 10-20 0,5 20 12 16,-6 1-32-16,1 13 24 16,-5 8-180-16,5 9 108 0,-1 9-268 15,-4 8 200 1</inkml:trace>
          <inkml:trace contextRef="#ctx0" brushRef="#br0" timeOffset="53478.1717">1491 3254 612 0,'0'-13'228'0,"0"13"-180"0,5-4-12 16,0 0 124 0,4 4-96-16,1-5 52 15,5 1-68-15,9 0 20 16,5 4-40-16,15-5-8 15,4 10-12-15,6-5-8 16,-1 0 4-16,-4 8-156 16,-5-3 84-16,-15-5-324 0,0 0 220 15</inkml:trace>
          <inkml:trace contextRef="#ctx0" brushRef="#br0" timeOffset="53696.3541">1739 3116 600 0,'-20'35'224'0,"20"-35"-176"0,-14 64-12 0,4-29 96 16,10-1-80-16,0 14 8 16,-5-5-40-16,0-8 4 15,10-1-12-15,-5-8 12 16,0-4-16-16,0-14-204 15,0 1 104-15</inkml:trace>
          <inkml:trace contextRef="#ctx0" brushRef="#br0" timeOffset="54541.4767">4 2201 652 0,'-24'0'244'0,"24"0"-192"0,-24 17-12 0,9-4 68 16,5 8-68-16,-19 31 16 16,0 4-32-16,-19 22-4 15,-1 4-12-15,-9 0 20 16,-5-8-16-16,4-14 48 16,6-12-32-16,14-14 28 15,15-4-28-15,-1-8-8 0,6-5-12 16,14-4-24-16,5 4 8 0,5-8 12 15,14 0 0-15,20 8-36 16,10 9 16-16,9 17 48 31,10 9-12-31,0 26 0 16,0-1-12-16,-5 5-8 16,-4-4 4-16,-6-17-32 15,-4-10 16-15,-1-12-48 16,-9-4 32-16</inkml:trace>
          <inkml:trace contextRef="#ctx0" brushRef="#br0" timeOffset="55877.1015">3517 3129 780 0,'24'13'288'0,"-24"-13"-224"0,49 0-20 0,-20-4 48 16,0 4-60-16,29-13 4 15,-9 4-20-15,38-8-12 16,1 8 0-16</inkml:trace>
          <inkml:trace contextRef="#ctx0" brushRef="#br0" timeOffset="55686.0487">3556 2857 548 0,'-15'-9'204'16,"15"9"-156"-16,10-4-16 0,0 0 132 16,4 4-96-16,11 0 44 15,9 4-68-15,4 0-16 16,1 1-16-16,5-1 0 15,5 5-8-15</inkml:trace>
        </inkml:traceGroup>
        <inkml:traceGroup>
          <inkml:annotationXML>
            <emma:emma xmlns:emma="http://www.w3.org/2003/04/emma" version="1.0">
              <emma:interpretation id="{FA972651-AE31-4ABC-8C3A-3D0568C19F6F}" emma:medium="tactile" emma:mode="ink">
                <msink:context xmlns:msink="http://schemas.microsoft.com/ink/2010/main" type="inkWord" rotatedBoundingBox="6594,10493 8717,10492 8718,11844 6595,1184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6434.2459">5553 2244 852 0,'24'-31'316'0,"-24"31"-248"0,0-8-16 16,0-1 84 0,-15 9-84-16,-9 9-12 15,0-1-24-15,-30 27-16 16,6 0 4-16,-25 25-4 0,15 5 0 0,-25 8 16 15,0 1-8-15,-14-10-12 16,10-7 0-16,-10-10 4 16,29-8 0-16,4-5 32 15,11-8-16-15,14-8-48 16,15-5 16-16,4 0-32 16,11 0 28-16,9-1-8 15,9 6 16-15,25-1 0 16,10 0 4-16,29 18 24 15,-5 8-8-15,5 17 4 16,0 5-4-16,-15 9 4 16,0-5-8-16,-14-4 24 15,-5-14-16-15,-15-7 4 16,10-10-8-16,-14-8 20 16,-6-4-16-16,-14-14 12 15,10 1-12-15,-5-13-164 16,0-1 80-16,0-8-236 15,4 0 176-15</inkml:trace>
          <inkml:trace contextRef="#ctx0" brushRef="#br0" timeOffset="57020.5543">5504 2581 464 0,'0'-39'176'0,"0"39"-140"0,10-13-8 0,-10 13 172 16,0 13-116-16,0 4 80 16,5 5-96-1,-5 29 0-15,0 6-44 0,9-1 12 16,-9 0-20-16,10 0 8 16,5 4-12-16,-6-3 12 15,16-10-16-15,-11-4 24 16,1-4-20-16,4-17 48 15,-9-5-32-15,5-21 40 16,-6-1-40-16,1-21 12 16,0 5-24-16,4-14-52 15,-4 5 20-15,-5-17-60 16,14-1 44-16,-4-12-44 31,9 3 40-31,-14-3 20 0,4 17 12 0,6 13-40 16,-6 12 24-16,-4 23 52 15,5 16-16-15,-6 18 12 16,6 4-16-16,-5 9 20 16,4-4-20-16,-4 3 32 15,9-3-28-15,-4-5 20 16,0-4-20-16,4-17 52 16,-4-1-36-16,4-12 36 15,-4-9-36-15,-1-22 8 16,6 5-24-16,-6-18 0 15,6 5-8-15,-6-26 36 16,10 4-20-16,-4-26-32 16,-5 5 4-16,9-9-8 0,0 17 4 15,-14 5 0-15,14 17 0 16,-14 8-88-16,4 18 48 0,-4 12-180 16,0 14 128-16</inkml:trace>
          <inkml:trace contextRef="#ctx0" brushRef="#br0" timeOffset="57456.2796">6340 3069 644 0,'0'17'236'0,"0"-17"-180"0,24 13-20 15,-14-9 116 1,4 0-92-16,11-4 20 16,4 0-48-16,0-4-12 15,-5 0-12-15,5-9 4 16,-4 4-8-16,-11-8 16 16,6 8-12-16,-16-4 24 15,6-4-20-15,-20 4 4 16,10 4-8-16,-24 1-8 15,14 8 4-15,-28-5 20 16,18 14-12-16,-19 4 12 0,5 4-12 16,0 14 0-16,10 3-4 15,0 9 4-15,14 5-8 16,10 4 16-16,10-13-12 16,14-1 32-16,0-3-24 15,10-22 20-15,0 4-20 16,5-8-8-16,5-1-4 0,0-8-84 15,-6 5 44-15,-4-5-152 16,-9 8 104-16</inkml:trace>
        </inkml:traceGroup>
        <inkml:traceGroup>
          <inkml:annotationXML>
            <emma:emma xmlns:emma="http://www.w3.org/2003/04/emma" version="1.0">
              <emma:interpretation id="{9DDBD80E-52BF-4D13-A1E2-E932A3CE4E52}" emma:medium="tactile" emma:mode="ink">
                <msink:context xmlns:msink="http://schemas.microsoft.com/ink/2010/main" type="inkWord" rotatedBoundingBox="9387,10554 13381,10553 13382,11727 9388,1172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7896.8028">7365 2304 852 0,'-15'-8'316'0,"15"8"-248"0,0-5-16 15,0 10 60 1,10 3-72-16,5 5 28 15,-1 9-40-15,20 8-8 16,0 0-12-16,24 13 4 16,1 5-8-16,14-1 8 0,9-3-8 15,-14-6 16-15,0-3-12 16,-14-5 4-16,-11-13-4 0,-18-4 36 16,-1 5-20-16,-14-18-12 15,-1 8-8 1,-18 1-4-16,4-5 0 0,-19 14 8 15,4 12-4-15,-24 4-12 16,6-3 4-16,-31 29 4 16,11-12 0-16,-15 34 24 15,15 0-12-15,-10 4 32 16,10-8-28-16,-15-9-76 16,15-9 32-16</inkml:trace>
          <inkml:trace contextRef="#ctx0" brushRef="#br0" timeOffset="58543.7532">8424 2870 676 0,'-5'-9'248'0,"5"9"-192"0,24-8-16 16,-9-1 136-1,9 9-104-15,25-9 24 16,-5 1-56-16,14-5 8 16,0 8-28-16,5-3 0 15,-4 3-12-15,-1 1 28 0,-5 8-20 0,1 1-68 16,-10 3 28 0,-10 1-176-16,-10 0 108 0,0 4-556 15,-9 0 360-15</inkml:trace>
          <inkml:trace contextRef="#ctx0" brushRef="#br0" timeOffset="58950.1001">8842 2464 476 0,'-10'17'176'0,"10"-17"-136"0,0 56-12 0,0-17 152 16,0-4-104-16,-5 17 60 16,5-1-80-16,-5 1 12 15,-4 0-40-15,4 0 28 16,5-5-32-16,0-8 12 16,5 0-20-16,-5-4-24 15,4-1 0-15</inkml:trace>
          <inkml:trace contextRef="#ctx0" brushRef="#br0" timeOffset="59219.987">10353 2270 748 0,'9'-13'276'0,"-9"13"-216"0,0 0-16 0,-14 0 100 16,4 8-88-16,-34 10 40 15,1 3-56-15,-40 18-32 16,10 9-8-16,-19 8 8 16,9 0-4-16,6 0 16 15,13-9-12-15,-4-8 4 16,20-4-4-16,-1-9 4 15,20-9-8-15,0-4-12 16,10 0 4-16,9 0-24 16,10 0 16-16,5 0-4 15,9 4 8-15,6 9 44 16,-1 4-24-16,15 5 16 16,-10-1-16-16,15 1 12 15,-5 4-16-15,5 8 16 16,-10-8-16-16,10 0 16 15,-19 0-16-15,18-5-4 16,-13-3 0-16,-6-14-216 16,5-4 116-16</inkml:trace>
          <inkml:trace contextRef="#ctx0" brushRef="#br0" timeOffset="59797.1593">10217 2581 528 0,'-15'-44'196'0,"15"44"-152"0,0-17-12 0,0 8 168 15,5 9-116-15,0 0 36 16,0 5-72-16,-5 12 24 16,5 9-40-16,-5 17 44 15,4 5-44-15,-8 8 4 16,4 0-24-16,-10 0 0 15,10-8-4-15,0 3 12 16,5-3-12-16,0-1-4 16,-1-3 0-16,1-10 48 15,15 1-28-15,-1-18 24 16,1 0-28-16,-1-25 28 16,5-5-32-16,1-18 4 15,-11 1-12-15,10-17-52 16,6 3 28-16,-16-16 4 15,1 4 8-15,-1-5-24 16,1 14 16-16,-10 4-4 16,4 17 8-16,-4 17-36 15,0 18 24-15,0 21 24 16,0 9 0-16,5 4-8 16,-1 5 0-16,16 8 20 15,-1-9-8-15,5 5-4 0,0-4 0 16,-4-10 40-16,9-7-24 15,-5-23 68-15,0-8-48 0,-5-30 20 16,0 0-40-16,6-31 60 16,-6 5-44-1,-5-47 0-15,1 8-20 0,-6-13-12 16,1 13 0-16,-5 8-112 16,-1 31 60-16,-4 4-244 15,0 22 164-15,-5 13-252 16,0 12 216-16</inkml:trace>
          <inkml:trace contextRef="#ctx0" brushRef="#br0" timeOffset="60186.9359">11193 2974 704 0,'-5'-13'264'0,"5"13"-208"0,-9 4-12 15,4 0 64 1,10 5-68-16,-10 8 80 16,5 5-68-16,-5 4-16 15,0 4-24-15,-5 4-12 16,10 1 4-16,-5 0-4 16,5-5 0-16,-4-13 44 15,8-4-24-15,-4-13 44 0,5 0-36 16,0-17-4-16,10-1-16 0,-1-7-8 15,6 3 4-15,4 0-32 16,0 5 16-16,-14 4-32 16,14 9 28-16,-14 12 60 15,5 5-24-15,-15 9 28 16,5 13-28 0,-5-5 0-16,4 4-12 0,-4-8 12 15,0 0-12-15,0-13-172 16,5 0 92-16,0-13-256 15,5-9 184-15</inkml:trace>
        </inkml:traceGroup>
        <inkml:traceGroup>
          <inkml:annotationXML>
            <emma:emma xmlns:emma="http://www.w3.org/2003/04/emma" version="1.0">
              <emma:interpretation id="{4C91521B-890A-42DC-9530-658D2DC8EF4F}" emma:medium="tactile" emma:mode="ink">
                <msink:context xmlns:msink="http://schemas.microsoft.com/ink/2010/main" type="inkWord" rotatedBoundingBox="13925,10631 15553,10630 15554,11684 13926,1168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2459.8874">12991 2982 496 0,'-20'4'184'0,"20"-4"-140"0,0 5-16 0,0-5 180 15,10 0-120-15,5 0 72 16,9 0-96-16,0 0-8 16,10 0-36-16,10 0-4 15,0 4-8-15,4 0 12 16,-9 1-12-16,0-1-28 15,-5 0 8-15,-5 1-304 16,-5-1 176-16</inkml:trace>
          <inkml:trace contextRef="#ctx0" brushRef="#br0" timeOffset="62230.7759">13059 2792 580 0,'0'-8'216'0,"0"8"-168"0,5-5-12 0,0 1 144 15,4 0-104-15,6-5 84 16,-1 9-92-16,11-13 0 16,4 13-44-16,10-13 24 15,0 9-32-15,4-5-4 16,-4 9-8-16,0-9 4 15,-5 9-4-15,0 0 8 16,-5 9-8-16,-4 0-180 16,-1-1 100-16,-19 5-388 15,0 5 260-15</inkml:trace>
          <inkml:trace contextRef="#ctx0" brushRef="#br0" timeOffset="60683.7808">11946 2369 684 0,'-9'-35'252'0,"9"35"-192"0,-15 0-20 0,10 0 172 16,10 0-124-16,-5 5 28 15,10 3-72-15,-1 10-20 16,6 3-12-16,14 9-12 16,5 5 4-16,29 8-4 15,5-4 0-15,0 9 16 16,0-10-8-16,-9-12 4 16,-6 5-4-16,-14-14 12 15,-10 0-12 1,-5-4 32-16,-4 0-24 0,-10-4-4 15,-1-1-8-15,-9-3 40 16,0 3-24-16,-5 10 8 16,1-1-16-16,-11 4 0 15,0 5-4-15,-14 9 12 16,-5-1-12-16,-29 10 24 16,5 7-20-16,-25 14 40 15,25-4-28-15,-30 16-136 16,25-12 60-16,-10-9-192 15,20-4 136-15</inkml:trace>
        </inkml:traceGroup>
        <inkml:traceGroup>
          <inkml:annotationXML>
            <emma:emma xmlns:emma="http://www.w3.org/2003/04/emma" version="1.0">
              <emma:interpretation id="{8B497534-2612-4129-B061-903B0B0FF44D}" emma:medium="tactile" emma:mode="ink">
                <msink:context xmlns:msink="http://schemas.microsoft.com/ink/2010/main" type="inkWord" rotatedBoundingBox="16369,10562 18050,10561 18051,11736 16370,11737"/>
              </emma:interpretation>
              <emma:one-of disjunction-type="recognition" id="oneOf20">
                <emma:interpretation id="interp28" emma:lang="" emma:confidence="1">
                  <emma:literal>0</emma:literal>
                </emma:interpretation>
                <emma:interpretation id="interp29" emma:lang="" emma:confidence="0">
                  <emma:literal>O</emma:literal>
                </emma:interpretation>
                <emma:interpretation id="interp30" emma:lang="" emma:confidence="0">
                  <emma:literal>o</emma:literal>
                </emma:interpretation>
                <emma:interpretation id="interp31" emma:lang="" emma:confidence="0">
                  <emma:literal>g</emma:literal>
                </emma:interpretation>
                <emma:interpretation id="interp32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68517.1063">15804 3168 404 0,'0'-13'148'0,"0"13"-112"0,5-13-12 15,-5 9 120 1,5 4-84-16,-1-5-8 16,6 1-32-16,-5-5 28 15,0 5-24-15,0-5 32 16,0 9-32-16,-5-8 4 15,4 8-16-15,-4-9 36 16,0 9-24-16,-4-4 12 0,4 4-20 0,-10-5 8 16,5 10-12-16,-5-5-8 15,5 4 0-15,-9 0 28 16,4 1-16-16,-4-1 4 16,4 0-12-16,-5 1 4 15,10 3-8-15,-9 1-4 16,9 4 4-16,-10 0 4 15,11 4-4-15,-6 0 40 16,5 5-20-16,-5 8 20 16,5-4-24-16,-4-4 36 15,9 8-32-15,-5-4 12 16,10 4-20-16,-5-13-16 16,9 5-4-16,6-5 40 15,9-8-24-15,5-9 0 16,1 0-8-16,4-9 12 15,4 1-8-15,1-10 4 16,-5 5-4-16,-5-12-8 16,-4 3 4-16,-11-17 4 15,1 13-4-15,-15-13 8 16,5 9-8-16,-20 0-28 16,1 13 12-16,-16-5 12 15,11 13 4-15,-15 1-12 16,10 3 4-16,-5-3 12 15,14 8-4-15,0-5-36 0,11 10 16 0,4-5-48 16,9 4 36-16</inkml:trace>
          <inkml:trace contextRef="#ctx0" brushRef="#br0" timeOffset="67453.7118">14332 2663 364 0,'5'-18'132'0,"-5"18"-100"0,19-17-12 0,-14 4 156 15,5 9-100-15,-6-14 40 16,6 6-68-16,-5-1 16 16,0 0-36-16,0-5 16 15,0 5-24-15,-5-4 28 16,4 4-32-16,-4 5 20 16,5-1-20-16,-5 0 8 15,5 5-12-15,-5 8-16 16,0 5 0-16,10 8 56 15,0 13-28-15,4 14-12 16,1 3-4-16,-6 9 36 16,11-4-24-16,-1 0-20 15,1-9 0-15,-1 0 0 16,6 0 0-16,-6-8 0 16,5-5 0-16,-4-4 44 15,-1-4-24-15,-4-9 16 0,-1 0-20 16,-4-13-8-16,5 4-4 15,-6-8-16-15,6 4 8 16,-1-9-16-16,1 5 12 0,-5-9-24 16,-1 4 20-16,6-8-4 15,0 4 8-15,-1-9 8 16,1 5 0-16,-6-18-36 16,1 1 20-16,0-18-4 15,4 13 12-15,-9-17 8 16,5 13 0-16,0-9 0 15,-1 9 0-15,-4 4-12 16,5 13 8-16,-10-4-16 16,10 8 12-16,-1 5 12 15,1 8 0-15,-5-8 16 16,5 13-12-16,-5-1 4 16,4 10-4-16,1-1 36 15,0 5-20-15,4 12-4 16,-4 18-12-16,0 13 12 15,-1 0-12-15,1 4 4 16,0 0-4-16,0 0 12 16,4-8-12-16,1 4 4 15,4-5-4-15,1-8 4 16,4 0-8-16,0-13 40 16,1 0-20-16,4-18 4 15,0 1-16-15,0-18 12 0,0 1-16 16,-5-14 4-16,1 0-4 15,-11-16 12-15,6 7-12 0,-6-20-12 16,6-1 0-16,-6-17 12 16,1 12-4-16,-1-16-12 15,6 17 4-15,-6-5-16 16,6 14 12-16,-6-1 12 16,11 14 0-16,-20-1-4 15,9 9 4-15,-4 5-16 16,0 4 8-16,-1 8 4 15,1 5 0-15,-10-1-108 16,0 10 60-16</inkml:trace>
        </inkml:traceGroup>
      </inkml:traceGroup>
    </inkml:traceGroup>
    <inkml:traceGroup>
      <inkml:annotationXML>
        <emma:emma xmlns:emma="http://www.w3.org/2003/04/emma" version="1.0">
          <emma:interpretation id="{4A801771-A13B-4EEF-95B6-36FB5EF32B27}" emma:medium="tactile" emma:mode="ink">
            <msink:context xmlns:msink="http://schemas.microsoft.com/ink/2010/main" type="paragraph" rotatedBoundingBox="4288,12225 12786,12018 12814,13149 4316,133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0E9DD4-7E74-4F4A-B896-7FE93F37A9AF}" emma:medium="tactile" emma:mode="ink">
              <msink:context xmlns:msink="http://schemas.microsoft.com/ink/2010/main" type="line" rotatedBoundingBox="4288,12225 12786,12018 12814,13149 4316,13355"/>
            </emma:interpretation>
          </emma:emma>
        </inkml:annotationXML>
        <inkml:traceGroup>
          <inkml:annotationXML>
            <emma:emma xmlns:emma="http://www.w3.org/2003/04/emma" version="1.0">
              <emma:interpretation id="{FA8B806E-4991-4DE1-A47E-F1F8CA804B7C}" emma:medium="tactile" emma:mode="ink">
                <msink:context xmlns:msink="http://schemas.microsoft.com/ink/2010/main" type="inkWord" rotatedBoundingBox="4288,12225 7244,12153 7271,13284 4316,13355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4989.8379">2278 5059 928 0,'20'-17'0'0,"28"-17"-4"16,-9 8 60-16,29-5-32 16,19-25 52-16,11-13-44 15,-11-4 72-15,10-1-56 16,-9 5 28-16,-6 4-44 16,1 5-28-16,-1 0-4 0,-23-5 16 15,-11-4-8-15,-4 0 32 16,-15 0-24-16,-14 4-24 15,4 9 4-15,-14 12 44 0,-5 10-20 16,-5 8-20 0,-5 4 0-16,-14 18-36 0,14 8 20 15,1 14-4-15,-6 16 12 16,-9 14 24-16,14 16-8 16,-4 6-12-16,-1-6 0 15,5-3 4-15,10-5 0 16,10-4 24-16,14-5-12 15,1-8 24-15,18-9-24 16,6-8 24-16,9-5-24 16,5-17 32-16,5 0-28 15,0-17-4-15,-4-5-8 0,4-4 20 16,-10-4-12-16,-10 4-12 31,1 5-4-31,-15-5-16 16,0 9 12-16,-24 4 4 15,-5 8 4-15,-20 10-44 16,5 3 24-16,-14 9-4 16,10 5 16-16,-11 8 16 0,6 5-4 15,4-1-12-15,5 1 4 16,10-5 20-16,0 5-8 16,10-14 4-16,5-3-4 0,9-10 12 15,0-3-12-15,10-10-12 31,10 1 0-31,-5-13 12 0,14 4-4 16,-14-18-12-16,-5 14 4 16,0-13-4-16,-9 8 0 0,-11-4 16 15,-4 9-4-15,-10-4-12 16,10 8 4-16,-20-5-4 16,10 10 0-16,-15-1-20 15,-4 5 16-15,-5-1-4 16,14 5 8-16,-14 0 8 15,9 5 0-15,-4-5-12 16,19 4 8-16,9 0 4 16,6 1 0-16,29-5 0 15,-1 4 0-15,6-8-12 16,-1-1 8-16,1-8-32 16,9 9 20-16,-9-5 4 15,-5 5 12-15,-10-4 0 16,-5 3 0-16,-19 1 16 15,-1 4-8-15,-18-4-4 16,-1 8 0-16,-5-4-16 16,1 9 8-16,-6-5-4 15,6 4 0-15,4 1-12 16,10 4 12-16,-10 0-4 16,20 4 4-16,-10-4 16 15,19 5-4-15,-14-1-20 16,5 0 8-16,0 0 12 15,-5 5 0-15,-5-5 32 16,0 5-20-16,-5-1-4 0,-5 1-8 16,0-13 20-16,10 4-12 15,-14-9 32-15,14 0-28 0,-10-12-4 16,10 3-8-16,0-8-4 16,0 0 0-16,0-4 16 15,0 0-8-15,0 0-40 16,0 4 20-16,10 0-8 15,4 4 12-15,11-4-88 16,9 4 48-16,14-4-40 16,10 9 52-16,25-13-16 15,-15 8 32-15,5-4-16 16,-5 13 20-16,-19-17 16 16,-1 8 4-16,-4 1 24 15,-20-5-16-15,-9-5 40 16,-6 1-28-16,-9 4 40 15,0-4-36-15,-9 8-16 16,-6 9-4-16,-9-8-8 16,4 16 0-16,-4-8 0 15,10 9 0-15,-11 8 24 16,16-4-12-16,9 4 4 16,0 1-8-16,19 3 12 15,-4 5-12-15,9-13 16 16,0 13-16-16,-14-13 16 15,14 4-16-15,-24-8 48 16,10 4-28-16,-30-13 12 16,6 9-24-16,-10-18 36 0,4 9-28 15,-9 0-4-15,0-4-12 0</inkml:trace>
        </inkml:traceGroup>
        <inkml:traceGroup>
          <inkml:annotationXML>
            <emma:emma xmlns:emma="http://www.w3.org/2003/04/emma" version="1.0">
              <emma:interpretation id="{4AAB0488-23F9-4625-9A0B-92F9F83C053C}" emma:medium="tactile" emma:mode="ink">
                <msink:context xmlns:msink="http://schemas.microsoft.com/ink/2010/main" type="inkWord" rotatedBoundingBox="8795,12237 12789,12140 12814,13137 8820,13235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6295.8393">6782 4248 632 0,'-10'-26'236'0,"10"17"-184"0,-5 0-16 0,5 5 60 15,0 4-60-15,0 13 24 16,0 17-40-16,5 9 16 16,-5 9-20-16,0 3 28 0,10 14-28 15,-10 13-4-15,0 8-8 16,0-8 12-16,0-13-8 16,0-9 16-16,0-4-16 15,0-18-4-15,0-8 0 16,0-9-252-16,0-17 136 0</inkml:trace>
          <inkml:trace contextRef="#ctx0" brushRef="#br0" timeOffset="78426.9794">6971 4343 612 0,'49'0'228'0,"-15"8"-180"0,0 5-12 16,-15 0-8-16,-4 4-24 15,-5 5 24-15,-10 4-16 16,-20 4 24-16,-4 0-24 16,-10 1 12-16,0-1-12 0,-15-13 12 15,10-8-16-15,5-9 24 16,0-13-20-16,20-9-32 0,4 1 12 16,10-10-132-16,24 1 80 15,10 0-348 1,25 0 228-16,14-1-24 15,-5 10 464 17,14 8-132-32,-9 4 124 15,-24 5-148-15,-15 8 4 16,0 5-64-16,-20 4 8 16,-4 4-32-16,0 0 8 0,4-4-16 15,-4 0-8-15,-5 0 0 0,0-4 12 16,0-1-8-16,4-8 24 15,1-4-20-15,-5 0 12 16,5-5-12-16,-1-4 0 16,6-4-4-16,-5-5-8 15,4 1 4-15,-4-1-24 16,0 5 12-16,-1 4 12 16,6 0 0-16,-1 13 8 15,6 9-8-15,4 4 16 16,10 0-12-16,5 0-20 15,10-5 4-15,9 1 40 16,0-1-20-16,1 1 16 16,-11-9-16-16,-4 0 20 15,-10 0-20-15,-10-4-4 16,0-5-4-16,-9 0 40 16,-5-3-24-16,-10-1-28 0,0 0 4 15,-10 0-16-15,5 0 8 16,-14 8-36-16,4 10 28 15,-4 3-4-15,4 10 16 16,-9-1 0-16,9 0 0 16,-4 5 16-16,-5 4-4 15,14 0-12-15,0-1 4 16,15-3-16-16,10 0 12 16,9-1 32-16,0-3-16 15,20-10 16-15,-5-4-12 0,9-4-8 16,-4-8 0-16,5-5 12 15,-1-4-8-15,10-5-4 16,-14 0 0-16,0 1-24 16,-5 4 12-16,-15-1 20 15,0 1-4-15,1 8-40 16,-1 1 20-16,-14 3-16 16,14 1 16-16,0 4 0 15,-4 4 4-15,4 5 52 16,0 0-24-16,1 8 16 15,-1 0-20-15,-10 5-8 16,1-5-4-16,0 5 28 16,-11-5-16-16,-4 5 20 15,-4-5-20-15,-16-9 36 16,-4 5-28-16,0-13-4 16,-20-8-12-16,-5 3-16 15,1-3 4-15,-11-1-40 0,11-4 24 16,4 0-28-16,15 0 28 15,0 5 20-15,4-1 0 16,11 5-68-16,4-1 36 16,15 1 12-16,14 4 16 15,15 0 4-15,15 0 0 16,14 0-20-16,15 0 12 16,5 4 20-16,-6 1-4 15,-4-1 16-15,0-13-16 16,0 1-4-16,-10-1 0 15,0 5 12-15,-9-5-8 0,-6 1 4 16,-14-1-4 0,-5 0-8-16,-9-4 4 0,-6-4 12 15,-4 13-8-15,5-9-12 16,-6 0 0-16,-9 0 4 16,0 0 0-16,0-9-12 15,-9 9-8 1,4 5 8-16,-15 3 36 15,-4 1-16-15,-10 8-16 16,0 9 0-16,10 0-24 16,0 0 20-16,-1 5 4 15,16-1 8-15,4 0 8 16,10-4-4-16,4 0 16 16,16-4-12-16,18-1 24 15,6-3-20-15,-1-1-4 0,11 0-4 16,-11-4 4-16,1 0-4 15,-15-4 16 1,0 0-12-16,0-5-4 0,-19-4 0 16,4 0-16-16,-14 0 8 15,14 4-4-15,-19 1 0 16,15-1-20-16,-15 9 16 16,0 13 48-16,10-4-16 15,-1-1 16-15,6 1-20 16,-1 0 8-16,-4-5-12 0,14-4 0 15,-4-4-4 1,-6-1 4-16,-4 1-8 0,5-5-100 16,-6-4 52-16,-9 5-32 15,10-5 40-15,-10 4-4 16,0 9 24-16,0 0-28 16,0 0 28-16,5 13 68 15,5 4-28-15,4-4 56 16,20 0-48-16,0 0 4 15,25-4-24-15,-1 0 28 16,10-5-24-16,-15-4 40 16,6 0-32-16,-16-4-12 15,-4-5-8-15,-5 5-16 16,0-5 8-16,0 0-76 16,-9-21 44-16,-1-4-40 15,-5-14 44-15,-4-12-60 0,9-5 52 16,-9 4 0-16,4 5 24 15,-4 9 20-15,-6 8 0 16,1 4 68-16,-5 14-40 16,-5 3 24-16,-15 6-36 15,6 7 44-15,4 10-36 16,-15 7 4-16,-4 10-20 16,0 17 0-16,-10 17-4 15,10 9-16-15,-1 4 4 16,6-4 28-16,9-13-12 15,20-1-12-15,0-3-4 0,-1-18-48 16,16-4 24-16,-11-4-124 16,6-9 80-16,-6-5-80 15,1-3 88-15,-10-10-80 16,-10-3 80-16,0-5-92 16,-10-5 92-1,-4-8 64-15,-5 1 4 16,-10-14 236-16,9 4-132 15,-4 1 172-15,10-1-156 16,9 0 40-16,20 1-96 16,4 4-20-16,20 4-32 0,0 4-12 15,15 5 0-15,-1 0-4 16,11 8 0-16,-1 0 24 16,-9 9-12-16,4 0 4 15,-14 0-8-15,-5 5-184 16,0-1 100-16</inkml:trace>
        </inkml:traceGroup>
      </inkml:traceGroup>
    </inkml:traceGroup>
    <inkml:traceGroup>
      <inkml:annotationXML>
        <emma:emma xmlns:emma="http://www.w3.org/2003/04/emma" version="1.0">
          <emma:interpretation id="{1FBE8E08-FF15-4A3A-AA5A-3B7E6AD14EDE}" emma:medium="tactile" emma:mode="ink">
            <msink:context xmlns:msink="http://schemas.microsoft.com/ink/2010/main" type="paragraph" rotatedBoundingBox="12525,13053 21565,13290 21520,15015 12480,147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71D77DE-C5D9-4608-BEA5-0E6E1BEE873C}" emma:medium="tactile" emma:mode="ink">
              <msink:context xmlns:msink="http://schemas.microsoft.com/ink/2010/main" type="inkBullet" rotatedBoundingBox="12499,14054 13173,14072 13171,14138 12498,14120"/>
            </emma:interpretation>
            <emma:one-of disjunction-type="recognition" id="oneOf23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84695.7303">10460 5824 748 0,'9'-22'276'0,"6"27"-216"0,9-18-16 0,0 8 136 16,20-8-108-16,15 9 52 15,13 0-76-15,6 4 0 16,0 0-28-16,-5 4 24 0,-5 5-28 15,0-5-260-15,-5-4 132 16</inkml:trace>
      </inkml:traceGroup>
      <inkml:traceGroup>
        <inkml:annotationXML>
          <emma:emma xmlns:emma="http://www.w3.org/2003/04/emma" version="1.0">
            <emma:interpretation id="{F311CBFE-0010-4D22-80DE-F2959B64461E}" emma:medium="tactile" emma:mode="ink">
              <msink:context xmlns:msink="http://schemas.microsoft.com/ink/2010/main" type="line" rotatedBoundingBox="13480,13078 21565,13290 21520,15015 13434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89F18926-5920-4CC3-8332-D7E9B67EF173}" emma:medium="tactile" emma:mode="ink">
                <msink:context xmlns:msink="http://schemas.microsoft.com/ink/2010/main" type="inkWord" rotatedBoundingBox="13472,13353 15906,13416 15882,14329 13449,14265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5738.0032">12879 5198 464 0,'5'-18'176'0,"0"23"-140"0,-5-5-8 0,-5 4 164 15,0 5-112-15,-9 8 28 16,-6 9-64-16,-4 13-44 15,-5 17-4-15,-5 9 28 0,0 4-16 16,-5-5 28-16,0-3-24 16,-5-9 12-16,-9-13-12 0,-6-13 28 15,1-5-24-15,0-4 12 16,4-8-16-16,15-9 36 16,10-9-24-16,10-8 4 15,14-13-16-15,10-5-16 16,14-12 0-16,10-5-4 15,6 0 0-15,-1 5-12 16,0 8 12-16,0 9-40 16,-5 12 28-16,0 14-20 15,-5 13 24-15,-4 17 52 16,-1 17-16-16,-4 13 24 16,-1 4-24-16,1 1 8 15,-1-5-16-15,1-9 36 16,-1-12-24-16,1-5 4 15,-5-8-16-15,-1-5 64 16,1-4-44-16,0-9-64 0,0-4 12 16,-1-4-344-16,1-9 200 15,0 4-444 1</inkml:trace>
          <inkml:trace contextRef="#ctx0" brushRef="#br0" timeOffset="85997.657">13209 5293 756 0,'-9'-22'280'16,"23"31"-216"-16,6-14-20 0,-6 5 144 0,6 0-112 15,4 0 68-15,15 5-84 16,0-5 8-16,14-5-36 15,10 1 4-15,10 0-20 0,-10-1 52 32,5 1-36-32,-9 0 12 15,-6 4-28-15,-19-5-52 16,-5 5 20-16</inkml:trace>
          <inkml:trace contextRef="#ctx0" brushRef="#br0" timeOffset="86354.2959">13525 5111 632 0,'-5'0'236'0,"1"5"-184"0,-1 7-16 0,5 1 80 15,-10 5-72-15,0 3 16 16,1 14-36-16,-6 8 56 16,0 13-44-16,1 9 12 0,-1 0-32 15,6 0 20-15,4-5-24 16,-5-4 32-16,5-17-28 0,5 0-4 16,0-13-8-16,5-5 48 15,10-3-28-15,4-5 24 16,5-9-28-16,10-4 16 15,10 0-20-15,0-4-124 16,-5-1 60 0,-15 1-372-1,5 4 236-15</inkml:trace>
          <inkml:trace contextRef="#ctx0" brushRef="#br0" timeOffset="85228.6507">11650 5388 652 0,'14'-18'244'0,"-14"18"-192"0,25-21-12 15,-11 12 84 1,1 9-76-16,4 0 32 0,6 9-44 0,-1 8-32 16,0 5-4-16,-4 8-8 15,4 9 0-15,-9 17 8 16,-6 0 0-16,-14 0 8 16,-4-4-4-16,-20-5 32 15,-1-8-20-15,-28-8-12 16,9-1-8-16,-19-4 40 15,15-5-24-15,-5-3-20 16,19-5 4-16,0-5 16 16,20 5-4-16,9-4 40 15,10-1-24-15,19-3 20 16,6 3-24-16,23-3 0 16,1 3-12-16,-1-3 12 15,6-1-12-15,-1-4 32 16,1 0-24-16,-6 0 20 0,-14-4-20 15,-9-1 0 1,-1 1-8-16,0-5-200 0,10 9 104 16,-10-8-288-16,10-1 208 15,0 9-332-15</inkml:trace>
        </inkml:traceGroup>
        <inkml:traceGroup>
          <inkml:annotationXML>
            <emma:emma xmlns:emma="http://www.w3.org/2003/04/emma" version="1.0">
              <emma:interpretation id="{41F17592-3B6E-4E2C-9571-C0C883718865}" emma:medium="tactile" emma:mode="ink">
                <msink:context xmlns:msink="http://schemas.microsoft.com/ink/2010/main" type="inkWord" rotatedBoundingBox="18128,13200 19022,13223 18998,14160 18103,1413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4138.8784">16625 5724 312 0,'0'-4'112'0,"10"4"-84"0,-1 0-12 0,1 0 108 16,0-4-72-16,4 4 40 16,-4 0-52-16,5 0-24 15,-6 4-8-15,1 5 36 16,0-5-24-16,-1 0 24 15,1 5-24-15,0 0 0 16,-10-1-12-16,5 1 20 0,0 0-16 16,4-1 12-16,6 1-12 15,4 0-104-15,11 3 48 16,4 6-288-16,4-5 184 16,6 0-96-16</inkml:trace>
          <inkml:trace contextRef="#ctx0" brushRef="#br0" timeOffset="152508.8683">16377 5141 164 0,'0'-13'60'0,"0"13"-44"0,-5 0-8 0,5 0 0 16,-5-4-8-16,1 0 96 16,-1 0-52-16,5-1 88 15,-10-3-76-15,10-1 0 16,0 0-36-16,-5 5 32 16,5 0-28-16,-5 4 12 15,5 0-20-15,-5 4 44 16,-4 0-32-16,-1-4 4 15,-9 9 24 1,4 4-32-16,-4 0 8 0,-1 0-20 16,1 4 12-16,-1-4-16 15,-4 4 16-15,0 1-16 16,-1-1 40-16,6-4-24 0,4 0-32 16,6 0 4-16,4-5 8 15,14 1 0-15,16 0 16 16,9-5-12-16,10 0 16 15,4-4-16-15,1 0-12 16,-6-4 0-16,6 0 12 16,-10-1-4-16,-5-3 24 15,-5-1-16-15,-10 0 120 16,-4-4-76-16,-10-4-20 16,-10-4-24-16,-10-1 32 15,-4-4-24-15,4 0-8 16,-4-4-8-16,0 0-4 15,-1 4 0-15,6 0 8 16,4 9-4-16,5-5-36 0,5 5 16 16,5 4-136-16,9 4 84 15,1-4-216-15,4 9 160 16,11 0-392 0</inkml:trace>
        </inkml:traceGroup>
        <inkml:traceGroup>
          <inkml:annotationXML>
            <emma:emma xmlns:emma="http://www.w3.org/2003/04/emma" version="1.0">
              <emma:interpretation id="{D154AB13-13EA-4AB3-9514-70D3FFC719B3}" emma:medium="tactile" emma:mode="ink">
                <msink:context xmlns:msink="http://schemas.microsoft.com/ink/2010/main" type="inkWord" rotatedBoundingBox="19975,14406 21534,14446 21520,15015 19960,14974">
                  <msink:destinationLink direction="with" ref="{DF66D77F-8C53-49F5-8FE1-359F52A55E41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4354.4896">17937 6109 132 0,'24'8'52'0,"-9"1"-44"0,-6 4 4 16,6-4 52-16,-5 4-36 0,-1 0-12 16,16 4-8-1,-1 4 8-15</inkml:trace>
          <inkml:trace contextRef="#ctx0" brushRef="#br0" timeOffset="164473.4172">18622 6446 196 0,'5'8'72'0,"14"5"-56"0,-9-4-4 0,4 0 4 16,1-1-12-16,14 5-168 15</inkml:trace>
          <inkml:trace contextRef="#ctx0" brushRef="#br0" timeOffset="164611.3118">19282 6636 288 0,'34'0'108'0,"-19"4"-84"0,-5 0-4 15,4-4 108-15,-4 5-72 16,0-1-4-16,4 9-32 16,11 0 4-16,-1 4-16 15,20 5-172-15</inkml:trace>
        </inkml:traceGroup>
      </inkml:traceGroup>
    </inkml:traceGroup>
    <inkml:traceGroup>
      <inkml:annotationXML>
        <emma:emma xmlns:emma="http://www.w3.org/2003/04/emma" version="1.0">
          <emma:interpretation id="{FD135129-0486-4389-9129-4DD695534F48}" emma:medium="tactile" emma:mode="ink">
            <msink:context xmlns:msink="http://schemas.microsoft.com/ink/2010/main" type="paragraph" rotatedBoundingBox="2792,13975 12540,14241 12494,15930 2746,15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A7896-874C-41F8-81C7-A40789473D43}" emma:medium="tactile" emma:mode="ink">
              <msink:context xmlns:msink="http://schemas.microsoft.com/ink/2010/main" type="line" rotatedBoundingBox="2792,13975 12540,14241 12494,15930 2746,15664"/>
            </emma:interpretation>
          </emma:emma>
        </inkml:annotationXML>
        <inkml:traceGroup>
          <inkml:annotationXML>
            <emma:emma xmlns:emma="http://www.w3.org/2003/04/emma" version="1.0">
              <emma:interpretation id="{BAEF046C-B0A6-46F9-8418-355E1AF5A40E}" emma:medium="tactile" emma:mode="ink">
                <msink:context xmlns:msink="http://schemas.microsoft.com/ink/2010/main" type="inkWord" rotatedBoundingBox="2792,13975 8196,14123 8150,15812 2746,15664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79312.997">1467 5729 624 0,'29'-26'228'0,"-29"26"-176"0,0-4-16 0,-5 8 8 15,5 5-32-15,-15 8 40 16,6 4-28-16,-25 14 4 15,5-5-16-15,-35 18 12 16,-4 12-16-16,-29 22 24 0,5 5-20 16,9-10-4-16,15-8-4 15,10-4-16-15,-5-9 8 16,24-13 12-16,10-8-4 0,19 0-12 16,20-5 16-1,0-4-8-15,19 0 12 16,14-5-8-16,16 9 16 15,14 5-12-15,-15 8 24 0,5 9-20 16,-5 4 24-16,-4 0-24 16,-6-4 32-16,-4-4-28 15,-5-10 12-15,-5-3-16 16,-10-9 44-16,10-4-28 16,-9-10 28-16,-1-7-28 15,-10-10-168-15,16-3 76 16,-11-14-416-1,0-8 268-15,6-5-200 16</inkml:trace>
          <inkml:trace contextRef="#ctx0" brushRef="#br0" timeOffset="79984.8857">1797 6014 424 0,'15'-22'156'0,"-6"18"-120"0,-4-5-8 16,5 9 104-16,0 0-76 16,-1 9 4-16,6 17-36 15,-5 17 36-15,4 26-32 16,-4 13 40-16,0 13-40 0,-1-17 12 16,1-5-24-16,0-4-8 15,4-4-4-15,1-4 56 16,-5-5-32-16,9-4 16 15,5-9-28-15,-9-13 28 16,4-13-28-16,6-17 40 0,-1-17-32 16,5-9 4-16,5-8-16 15,-5-10-8-15,0-7 0 16,1-10-84 0,-6-8 44-16,0 0-12 0,-4 4 28 15,-1 9 4 1,-4 17 8-16,-10 48-44 15,-1 17 24-15,1 21 16 16,0 1 16-16,0-5 0 16,5 4 32-16,-1-3-20 15,1-1 32-15,5-4-32 16,4-9 32-16,5-4-32 0,6-13 76 16,4-13-56-16,9-13 24 15,1-9-40-15,5-8 60 16,-1-18-44-16,-4-25 0 15,-5-35-20-15,-5-4 16 16,0 4-20-16,-15 21 4 16,6 14-8-16,-11 13-76 15,-4 12 36-15,-5 13-164 32,9 10 112-32,-14 7-176 15,0 18 148-15,-5 13-456 0,1 9 316 16,-6 21 88-16</inkml:trace>
          <inkml:trace contextRef="#ctx0" brushRef="#br0" timeOffset="80261.6309">2822 6977 808 0,'5'-9'300'0,"5"1"-232"0,4-5-20 15,6 4 44-15,9 0-60 16,0-8 24-16,5 8-36 15,5 5-8-15,0 4-8 16,5-13 20-16,-1 17-12 0,-9-4-136 16,-9 9 68-16,-11-5-156 15,-14-4 120-15,-10 9-452 16,-4 8 304 0,-6 5 100-16</inkml:trace>
          <inkml:trace contextRef="#ctx0" brushRef="#br0" timeOffset="80458.2238">3007 6998 540 0,'5'18'200'0,"-5"-10"-156"0,-10 23-12 0,10-14 104 15,0 13-80-15,0 9 68 16,0-17-72-16,0 16-4 16,0-3-28-16,0-13 4 0,0 3-12 15,5-12 12-15,0 5-16 16,-5-10-108-16,0-8 52 15,5 0-296 1,9-8 188-16,1-1-228 16</inkml:trace>
          <inkml:trace contextRef="#ctx0" brushRef="#br0" timeOffset="80978.8537">3706 5997 592 0,'-14'-18'220'0,"19"18"-172"0,-5 0-12 16,0 0 92-16,9 9-76 15,1 0 32-15,0 3-48 16,14 6 4-16,0 3-24 15,10 14 8-15,25 12-12 0,19 5 12 16,14 9-16-16,0-14-4 16,-9 9 0-16,-1-8 28 15,1-5-16-15,-10-8-24 16,0-10 4-16,-15-3-8 0,-5-5 4 16,-9-4 16-16,0-4-4 15,-15 0 24-15,-5-5-16 16,-9 0-20-16,-5 1 0 15,-1-5 32-15,-9 0-16 16,0 0-44-16,0 0 20 16,-5 8 20-16,-4 1 0 15,-6 4 28-15,1 8-20 16,-11 5 24-16,-9 17-24 0,-14 14 4 16,4 12-8-16,-9 8 28 15,-16 10-20-15,-8-18 12 16,-25-4-16-16,-10-1 20 15,0-7-20-15,20-6-76 16,14 1 36-16,10-4-344 16,10 8 208-16</inkml:trace>
          <inkml:trace contextRef="#ctx0" brushRef="#br0" timeOffset="81764.5816">5460 6860 808 0,'-5'13'300'0,"20"-8"-232"0,24-5-20 16,5-5 72-16,14 1-76 15,10-5 24-15,15 9-36 16,-6-8-32-16,11 3 0 16,14-3-308-16,0-1 168 0</inkml:trace>
          <inkml:trace contextRef="#ctx0" brushRef="#br0" timeOffset="81597.1908">5533 6541 852 0,'0'-9'316'0,"5"9"-248"0,5-9-16 0,4 9 128 16,1-4-108-16,19 4 0 15,5 0-48-15,5 0 20 16,4 0-28-16,1 4 32 0,9 1-32 15,-5-1-164-15,-4 0 80 16,0-4-328-16,-11 5 224 16,-4 16-384-1</inkml:trace>
        </inkml:traceGroup>
        <inkml:traceGroup>
          <inkml:annotationXML>
            <emma:emma xmlns:emma="http://www.w3.org/2003/04/emma" version="1.0">
              <emma:interpretation id="{168AA41D-02EE-46F0-8DBC-F3312A0A8ACA}" emma:medium="tactile" emma:mode="ink">
                <msink:context xmlns:msink="http://schemas.microsoft.com/ink/2010/main" type="inkWord" rotatedBoundingBox="9497,14165 12539,14248 12502,15618 9460,15535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82496.033">7481 6014 560 0,'10'-17'208'0,"-20"17"-164"0,10 0-8 16,-9 25 76-16,4 27-24 16,0 22-44-16,5 25 48 15,-15-4-56-15,15 0 20 0,10 0-36 0,-10 4 0 16,15 1-12-16,4-10 4 15,-4-8-8 1,4-17 52-16,5-13-32 0,1-17 32 16,-1-18-28-16,0-9 36 15,5-12-36-15,1-17 4 16,-1-14-20-16,-5-17-60 16,0-8 24-16,5-5-52 15,-4 0 44-15,-11 5-20 16,11-9 32-16,4-13-36 15,-5-13 36-15,10 0-4 16,-5 8 16-16,-4 14 0 16,-6 17 0-16,5 12 32 15,-9 19-12-15,4 7 4 16,-9 23-8-16,5 29 28 16,-6 18-20-16,6 17-4 0,-1 9-8 15,-4-9 40-15,0-9-24 16,4 1-36-16,1-9 8 15,-5-5 28-15,4-8-12 16,-4-9 28-16,5-8-24 16,-6-9 76-16,6-13-52 15,-1-9 4-15,1-12-24 16,4-5 8-16,1-13-16 16,4-22 4-16,5-12-4 15,5-13 4-15,0-5-8 16,5 4-20-16,-14 14 8 0,9 13 4 15,-10 8 4-15,10 9-12 16,-10 12 8-16,0 5-68 16,1 9 40-16,-6 9-224 15,1 12 140-15,-11 9-396 16</inkml:trace>
          <inkml:trace contextRef="#ctx0" brushRef="#br0" timeOffset="83686.8671">8084 6791 384 0,'-5'-4'140'0,"5"4"-108"0,-5 4-8 0,5 5 108 0,5 4-76 16,0 4 92-16,5 9-84 16,-1 4-4-16,1 5-40 15,5-9 16-15,4-5-24 0,-4-4 12 16,-6-4-12-16,6-4 36 16,-5-9-24-16,-1-13 32 15,-4-4-32-15,0-9-4 16,0-4-12-16,-5-9-76 15,0 0 36-15</inkml:trace>
          <inkml:trace contextRef="#ctx0" brushRef="#br0" timeOffset="83039.8929">8759 6977 600 0,'-5'-13'224'0,"5"9"-176"0,0-1-12 0,0 5 96 16,-5 0-80-16,1 5 68 16,-6 3-68-16,0 9-20 15,-4 5-20-15,-6 17 16 0,6 0-16 16,-1-5-12-16,5 1-4 0,10-5 20 15,15 0-8-15,4-8 48 16,6-5-28-16,4-4 12 16,5-4-24-16,-5-13-16 31,5 4-4-31,-5-18 12 16,-5 1-4-16,-9-22 8 15,-1 5-8-15,-14-18-12 16,-4 9 4-16,-16-9 4 15,6 13 0-15,-6 4-36 16,10 14 20-16,-9 8 16 16,9 8 0-16</inkml:trace>
          <inkml:trace contextRef="#ctx0" brushRef="#br0" timeOffset="84458.8802">9634 6549 528 0,'9'26'196'0,"11"-9"-152"0,-6 5-12 16,1-9 88-16,0 0-72 15,14 0 44-15,10 0-56 16,14-4-44-16,20-1 0 16,5-3 44-16,4-1-16 0,-4-4 8 15,-5-4-16-15,-10-5 12 16,-10-4-16-16,-9 0 24 15,-15-4-20-15,-9-1-4 0,-6-3-4 16,-28 4 4-16,-11-1-4 16,-9 1-20-16,-24 0 8 15,-20 4 4-15,-19 8 4 16,0 10-12-16,0 3 8 16,14 5 92-16,10 9-48 15,5 0 8-15,10 3-28 16,14 14 4-16,20 0-12 15,14 22 20-15,10 3-20 16,20 6 48-16,14 3-32 16,14-13 12-16,25-21-24 0,20 0 28 15,9-4-28-15,0-14-48 16,-5-3 16-16,-19-6-156 16,-6-7 96-16,-4-5-232 15,-9-9 176-15,-11-4-416 16</inkml:trace>
        </inkml:traceGroup>
      </inkml:traceGroup>
    </inkml:traceGroup>
    <inkml:traceGroup>
      <inkml:annotationXML>
        <emma:emma xmlns:emma="http://www.w3.org/2003/04/emma" version="1.0">
          <emma:interpretation id="{C11A662C-132D-482D-A4B1-ED261E4CB03F}" emma:medium="tactile" emma:mode="ink">
            <msink:context xmlns:msink="http://schemas.microsoft.com/ink/2010/main" type="paragraph" rotatedBoundingBox="3616,16383 15631,16466 15616,18578 3601,18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F56ADB-2D3D-4AB5-98C5-971F800FF0B2}" emma:medium="tactile" emma:mode="ink">
              <msink:context xmlns:msink="http://schemas.microsoft.com/ink/2010/main" type="line" rotatedBoundingBox="3616,16383 15631,16466 15616,18578 3601,18494"/>
            </emma:interpretation>
          </emma:emma>
        </inkml:annotationXML>
        <inkml:traceGroup>
          <inkml:annotationXML>
            <emma:emma xmlns:emma="http://www.w3.org/2003/04/emma" version="1.0">
              <emma:interpretation id="{6EBA2332-9C50-40F1-A6C9-AB741066B4B5}" emma:medium="tactile" emma:mode="ink">
                <msink:context xmlns:msink="http://schemas.microsoft.com/ink/2010/main" type="inkWord" rotatedBoundingBox="3614,16720 5874,16736 5866,18008 3605,1799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24594.3785">2195 8428 352 0,'-14'0'132'0,"9"9"-104"0,0 21-8 0,-5-9 148 16,1 5-96-16,-6 4 60 16,1 9-76-16,-1 0 28 0,0 0-48 15,1 4 32-15,-6 5-36 0,1 4 36 16,-5 4-40-16,4 9 20 16,6 4-28-16,-1-9 16 15,5 5-20-15,6-13-8 16,4 4-4-16,0-17 4 15,9 8-4-15,6-8-4 16,4-13 4-16,1 4 20 16,4-13-12-16,-5-4 24 15,6-4-24-15,-1 0-56 16,0-1 20-16,5-12-140 16,1 0 92-16,-1-5-240 15,0-4 172-15,5 9-284 16</inkml:trace>
          <inkml:trace contextRef="#ctx0" brushRef="#br0" timeOffset="224914.5079">2487 9413 312 0,'-5'0'112'0,"5"-9"-84"0,-10 0-12 0,10 9 216 15,0-4-132-15,0 4 28 16,0 0-76-16,0 0 40 15,-4 0-56-15,-1 9 20 0,0 12-36 16,-10-4 36-16,1 14-32 16,9-1-12-16,-10 4-8 15,10 1-4-15,5 4 0 16,10-5-44-16,5-3 24 0,9-10 60 16,10-12-20-16,10-9 20 15,9-9-24-15,-9-4-44 16,-5-8 16-16,0 3 0 15,-25-12 12-15,-4 4-20 16,-25-4 12-16,-9 4 4 16,-10 5 4-16,0 12 16 15,-15-8-8-15,6 8-4 16,18 5 0-16,1 4-48 16,24-9 24-16,24 9-256 15,10 0 152-15,30 0-336 16</inkml:trace>
          <inkml:trace contextRef="#ctx0" brushRef="#br0" timeOffset="225457.8972">3293 9330 716 0,'-14'0'264'0,"14"0"-204"0,14 13-16 0,1-13 80 16,19 0-76-16,10 0 60 16,14 0-64-16,5 0-20 15,-4 0-16-15,-1 0 8 0,-14 5-8 16,-10-10-40-16,0 5 20 15,-15 5-104-15,0-1 64 16,-14 5-292 0</inkml:trace>
          <inkml:trace contextRef="#ctx0" brushRef="#br0" timeOffset="225231.7962">3410 9089 748 0,'-24'-18'276'0,"24"14"-216"0,0-5-16 0,5 1 92 0,4-1-84 16,16 0-20-16,18-3-20 15,-4-6 4-15,10 14-8 16,-5-5-4-16,4 5 0 0,-4-5-16 15,-5 9 8-15,-10 0-112 16,0 5 64-16,-5 3-180 16,-4 5 128-16,-25 13-384 15</inkml:trace>
          <inkml:trace contextRef="#ctx0" brushRef="#br0" timeOffset="224073.4088">1578 8743 528 0,'0'0'196'0,"-4"-4"-152"0,4 4-12 0,0 0 148 16,0 0-104-16,0 0 16 15,9 0-56-15,1 0-16 16,5 4-12-16,4-4 20 0,5 4-16 15,5-4 40-15,10 0-28 16,15 0-4-16,4 0-12 16,15 0 4-16,0 0-8 0,-5 0-4 15,-5 0 4-15,-10-4 12 16,-4-13-8-16,-5 8 4 16,-10 1-4-16,-5-1 36 15,-5 5-20-15,-4-5-12 16,-6 0-8-16,-4 9-104 15,0-8 56-15,-10 8-208 16,0 0 136-16</inkml:trace>
        </inkml:traceGroup>
        <inkml:traceGroup>
          <inkml:annotationXML>
            <emma:emma xmlns:emma="http://www.w3.org/2003/04/emma" version="1.0">
              <emma:interpretation id="{376A0D05-0B09-49B5-9D56-8127547BE664}" emma:medium="tactile" emma:mode="ink">
                <msink:context xmlns:msink="http://schemas.microsoft.com/ink/2010/main" type="inkWord" rotatedBoundingBox="6785,16405 9502,16424 9488,18535 6770,1851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27512.0823">4746 9002 404 0,'-5'-13'148'0,"5"9"-112"0,0-5-12 0,5 5 152 16,5-5-100-16,0 1 52 16,4-1-80-16,6 0 36 15,-1 1-48-15,5-1 24 0,5 1-32 16,1 3 0-16,4 5-16 15,4 0 20-15,6 0-20 16,0 9 12-16,0-9-12 16,9 0 12-16,10-4-16 15,30-5 4-15,33 0-4 16,15 1 20-16,-10-1-16 16,24-4 12-16,20 0-12 15,-14 9 28-15,-16-1-24 0,-28-7 32 16,-20 3-32-16,-19 0-12 15,-15 1-8-15,-14-1 48 16,-15 0-24-16,-5 5-28 16,-19-5 4-16,-6 1-148 15,-8 8 80-15,-6 0-232 16,0 0 172-16,-9 0-436 16</inkml:trace>
          <inkml:trace contextRef="#ctx0" brushRef="#br0" timeOffset="228472.7136">5067 9447 384 0,'-5'-13'140'0,"10"9"-108"0,9-1-8 16,-4-3 76-16,10-1-60 15,-1 1 28-15,5-5-40 16,1-5-8-16,4 1-12 16,-5 4 28-16,0-4-20 15,5 8 12-15,-4 1-16 0,-1 3 44 16,0 5-28-16,1 5 40 16,-6 8-40-16,0-1 4 15,-9 19-20-15,-5-5 12 0,-5 8-16 16,-10 1 24-16,-4 8-20 15,-6 4 24-15,-4 10-24 16,-5-10 12-16,0 9-12 16,-5-8 12-16,-5-14-16 15,0 1-20-15,5-9 4 16,0-5 20-16,0-12-4 16,5-13-12-16,9-18 0 15,1 0-16-15,14 1 12 16,5-1 4-16,0-4 4 0,10 0-28 15,9 0 16 1,1 5 4-16,9-1 8 0,-5 5-28 16,-4 0 16-16,4 4 24 15,-5 0-8-15,1 4 8 16,-1 9-4-16,-4 5 12 16,-6 12-12-16,1 0 4 15,0 13-4-15,-5-4 28 16,4 17-20-16,-4-4 20 15,0-4-20-15,5-5-8 16,0 0-4-16,4-4 4 16,10-17-4-1,-4-5 32-15,9-4-20 0,5-4 4 16,5-5-12-16,-5 1 4 16,0-5-8-16,0 4 32 0,-10-4-20 15,-4 9-32-15,-1 4 8 16,-4-9-96-16,-6 9 56 47,-9 0-152-47,0 9 112 0,-4-5-428 0,-6 22 288 0,10-17-4 15</inkml:trace>
          <inkml:trace contextRef="#ctx0" brushRef="#br0" timeOffset="226776.9468">5975 8139 476 0,'5'-9'176'0,"-5"5"-136"0,5-1-12 15,-5 5 76-15,0-4-64 0,0 4 28 16,0 0-40-16,0 0 28 16,0 0-32-16,0 0 48 0,0 13-40 0,0 4 4 15,0 13-24-15,0 14 0 16,0 12-4-16,0 9 12 15,-5 4-12-15,0-5 16 16,0-3-16-16,-4-9 24 16,-1-5-20-16,5-8-32 15,-9-9 12-15,-6 1-168 16,1-10 100-16,-6-4-420 16,1 1 276-1,10-1 20-15</inkml:trace>
          <inkml:trace contextRef="#ctx0" brushRef="#br0" timeOffset="230059.806">6466 9102 404 0,'15'-22'148'0,"-15"22"-112"0,0-9-12 15,9 1 76-15,-9 8-60 16,0 0 60-16,0 0-56 16,0 17 60-16,10 5-64 15,-10 3 36-15,-10 14-44 16,10 0 8-16,-9 0-24 0,4 0 36 16,-15 0-28-16,6 0-4 15,-20 0-12-15,0-1 20 16,5 6-16-16,-15-14-12 15,0 13-4-15,5-8 20 0,-4 3-8 16,13-16-12-16,-4 0 0 16,10-5 40-16,0 0-24 15,-1-8 8-15,1-9-12 16,5 0-16-16,-1 0 4 16,1 0 4-16,-1 0 0 15,1-9 8-15,4-4-4 16,1 5-12-16,-1-5 4 15,10 0 4-15,1-9 0 16,-6 5-28-16,10 0 16 0,10-1-4 16,-6-3 8-16,6 3 8 15,5 1 0-15,-6 0 0 16,1 8 0-16,5-8 0 16,-1 4 0-16,-4 4 0 15,0-8 0-15,-1 8 0 16,6-12 0-16,-5 12 8 15,4-8-4-15,-4 8 8 16,5 5-8-16,-6-5 8 16,11 18-8-16,-6-5 32 15,1 5-20-15,4 8 4 16,-4 0-12-16,9 5 4 16,1-5-8-16,-1 5 24 15,5 4-16-15,0 0-4 16,5 4-4-16,0 5-4 15,-10-5 0-15,1 0 24 16,-1 0-12-16,-14 0 12 0,9-4-12 16,-14-4 12-16,-5-5-16 15,10-4 40-15,-10-4-24 16,0-9-32-16,0 0 4 16,0-4-184-16,14-5 100 15,-4-8-436 1,5 8 292-16,-6-4-172 15</inkml:trace>
          <inkml:trace contextRef="#ctx0" brushRef="#br0" timeOffset="230325.2576">7452 9987 736 0,'-14'47'272'0,"4"-21"-208"0,-19 13-20 16,9-17-36-16,-9-1-12 15,-14 5-368-15,-21 9 204 16,21-1-168-16</inkml:trace>
        </inkml:traceGroup>
        <inkml:traceGroup>
          <inkml:annotationXML>
            <emma:emma xmlns:emma="http://www.w3.org/2003/04/emma" version="1.0">
              <emma:interpretation id="{773F287D-563A-45F8-A06C-F9D363375921}" emma:medium="tactile" emma:mode="ink">
                <msink:context xmlns:msink="http://schemas.microsoft.com/ink/2010/main" type="inkWord" rotatedBoundingBox="10735,16794 14953,16824 14943,18196 10725,18167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33518.111">9279 9214 340 0,'-5'-9'128'0,"5"9"-100"0,0 0-8 0,0 0 96 15,5 0-68-15,-5 0 68 16,10 9-64-16,-1 4 32 16,1 8-48-16,5 10 44 15,-1 3-48-15,1 5 36 0,-5 0-36 16,4 0 0-16,1 0-20 16,-6 0 12-16,1-5-16 15,0 1 4-15,0-14-4 16,-1-8 20-16,1-9-16 0,5-8 40 15,-1-9-28-15,1-8 4 16,-1-5-16-16,1 0-16 16,0-9 0-16,-1-4-148 15,-4-8 84-15,0 8-8 16,-6 4 48-16,6 14 16 16,0 8 12-16,0 13 60 15,-6 17-32-15,11 9 32 16,0 4-32-16,-1 5 8 15,6-1-20-15,4-3 0 16,-5-1-8-16,1-4 4 16,-1-5-8-16,-4 1 40 15,4-9-20-15,1-13 32 16,-1-13-32-16,-4-9 20 16,-6 1-24-16,1-5 28 15,0-13-32-15,-10-13-24 0,0-26 4 16,-5-8-36-16,5 4 24 15,-5 13-28-15,0 13 24 16,15 8 0-16,-5 14 12 16,4 8-20-16,1 9 16 15,5 4-20-15,-1 13 16 16,6 8-148-16,-1 14 88 16,-4 8-512-1</inkml:trace>
          <inkml:trace contextRef="#ctx0" brushRef="#br0" timeOffset="233903.9618">9949 9520 704 0,'-9'-8'264'0,"23"4"-208"0,15-1-12 0,-9 5 52 16,9 0-60-16,10-13 12 15,5 13-28-15,4-4-4 16,-9 4-8-16,-5 0-120 0,0 0 60 16,-10 0-120-16,-19 4-344 31,-14 9 280-31</inkml:trace>
          <inkml:trace contextRef="#ctx0" brushRef="#br0" timeOffset="234075.3563">10154 9551 624 0,'4'17'228'0,"-8"-4"-176"0,4 9-16 15,0-5 88-15,4 9-76 16,1 0-12-16,-5 17-20 16,0-9-4-16,0-3-8 15,0-1 16-15,0-9-12 0,-5 1-72 16,1-13 32-16,-6-5-232 15,0-17 144 1,5 9-292-16</inkml:trace>
          <inkml:trace contextRef="#ctx0" brushRef="#br0" timeOffset="234433.5095">10426 8985 632 0,'-20'-48'236'0,"35"40"-184"0,-15 4-16 0,14-5 52 15,-4 9-56-15,0 0 24 16,14 4-36-16,0 9 0 16,20 9-12-16,19 4 4 0,15 4-8 15,0 13-12-15,-1-4 4 16,-9-5 20-16,-14 1-8 15,-6-5 24-15,-9 1-20 16,-14-6 68-16,-16 1-48 0,-9 9 60 16,-19 4-56-1,-25 0 20-15,-14 4-36 0,-5 9 0 16,-5 4-12-16,5 13-8 16,-1-4 4-16,11-5-48 15,9-4 24-15,10-17-108 16,5-13 72-16,10 4-344 15</inkml:trace>
          <inkml:trace contextRef="#ctx0" brushRef="#br0" timeOffset="234727.3365">11237 9456 652 0,'-5'-9'244'0,"20"9"-192"0,14 0-12 0,-5-4 56 16,20-1-60-16,24 1 48 15,14 0-48-15,6 4 8 16,-6 4-28-16,-14 0-112 0,-14 5 48 0,-10 0-348 16</inkml:trace>
          <inkml:trace contextRef="#ctx0" brushRef="#br0" timeOffset="234972.5099">11524 9205 508 0,'38'-26'188'0,"-4"18"-148"0,15 8-8 15,-25 0 168-15,5 8-116 16,1 1 80-16,4 8-96 16,5 9 0-16,-5 0-44 15,-5 4 24-15,-5 5-32 0,-9-5 56 16,-11 0-40-16,-4 1 64 0,-14-6-56 15,-15 1-68-15,-25 0 8 16,-9 13-188-16,-5 9 116 16,0-10-516-1</inkml:trace>
          <inkml:trace contextRef="#ctx0" brushRef="#br0" timeOffset="232780.8102">9201 8821 444 0,'5'-26'164'0,"-5"26"-124"0,0-9-16 0,0 9 104 15,-5 0-76-15,0 0 16 16,1 0-44-16,-6 0 12 16,0 9-20-16,-9 4-16 0,-1 9-4 15,-4 12 20-15,-5 9-8 16,0 9-4-16,0 9 0 16,-5-1 4-16,0-8-4 0,4 0-20 15,-13-5 8 1,9-4 32-16,0-4-16 0,4-9-8 15,1-8-4-15,5-5 12 16,5 1-4-16,9-5-28 16,0-5 12-16,10 1 12 15,0-9 4-15,10 0 8 16,0 0-8-16,4 0-12 16,1 0 4-16,4 0 12 15,-4-5-4-15,-1 1 24 16,-4 0-16-16,0 0-20 15,-10 4 0-15,9 0 48 16,-4-5-20-16,0 1 16 16,-5 4-20-16,0 0 8 15,0 0-12-15,0 0-44 16,10 4 20-16,0 9 64 16,4 0-28-16,6 4 20 15,-1 5-28-15,10-5 8 0,-4 5-12 16,4 4 12-16,0 0-16 15,5-5-4-15,-5 1 0 16,0-5 28-16,-5 0-16 16,-9-8 32-16,-5 4-32 15,-5-4 76-15,-5-1-56 16,-5-3-76-16,-5-5 20 16,5 0-136-16,-5 0 84 15,6-5-280-15,-1-3 192 16</inkml:trace>
          <inkml:trace contextRef="#ctx1" brushRef="#br0">12175 8652 0,'0'0'16,"0"0"-16,0 0 16,68-17-16,-44-9 15,-5 5 1,1-18-16,-1 13 16</inkml:trace>
          <inkml:trace contextRef="#ctx0" brushRef="#br0" timeOffset="235574.1824">12486 9503 728 0,'-15'-4'268'0,"20"4"-208"0,0 0-16 16,-5 0 80-16,9 0-76 16,6 4 24-16,4 5-40 15,6-9-12-15,-1 8-12 16,0-8 12-16,10 0-12 0,0-8 16 16,0 4-16-16,-5-5 32 15,5-4-24-15,0-4 20 16,0 8-20-16,-9-13 36 15,-6 1-28-15,-14-5-24 0,-5-4 0 16,-5-1 0-16,-14 1 0 16,-1 0-20-1,-4 4 12-15,0 0-4 0,-1 18 4 16,1-1 0-16,-10 9 0 16,10 9-20-16,0-1 16 15,-10 18 32-15,0 4-12 16,-5 1 0-16,5 7-4 15,9-7-4-15,1 3 0 16,14 5 16-16,6 0-8 16,4 0 24-16,4 0-20 0,21 0 4 15,9-5-8-15,0-8 28 16,0-9-20-16,5-8-4 16,4-9-8-16,-4-4-92 15,-5-9 48-15,10 4-128 16,-15-4 96-16,5-4-176 15,0-1 140 1,-5 1-460-16</inkml:trace>
        </inkml:traceGroup>
        <inkml:traceGroup>
          <inkml:annotationXML>
            <emma:emma xmlns:emma="http://www.w3.org/2003/04/emma" version="1.0">
              <emma:interpretation id="{067E6655-46FB-4818-B325-3D9EDECC5D40}" emma:medium="tactile" emma:mode="ink">
                <msink:context xmlns:msink="http://schemas.microsoft.com/ink/2010/main" type="inkWord" rotatedBoundingBox="14869,16845 15628,16850 15626,17213 14867,17207"/>
              </emma:interpretation>
              <emma:one-of disjunction-type="recognition" id="oneOf32">
                <emma:interpretation id="interp44" emma:lang="" emma:confidence="0">
                  <emma:literal>-1</emma:literal>
                </emma:interpretation>
                <emma:interpretation id="interp45" emma:lang="" emma:confidence="0">
                  <emma:literal>_ |</emma:literal>
                </emma:interpretation>
                <emma:interpretation id="interp46" emma:lang="" emma:confidence="0">
                  <emma:literal>- |</emma:literal>
                </emma:interpretation>
                <emma:interpretation id="interp47" emma:lang="" emma:confidence="0">
                  <emma:literal>"</emma:literal>
                </emma:interpretation>
                <emma:interpretation id="interp48" emma:lang="" emma:confidence="0">
                  <emma:literal>~ |</emma:literal>
                </emma:interpretation>
              </emma:one-of>
            </emma:emma>
          </inkml:annotationXML>
          <inkml:trace contextRef="#ctx0" brushRef="#br0" timeOffset="235888.1768">12845 8778 892 0,'-15'-9'332'0,"20"9"-260"0,-5-9-20 0,0 9 52 16,20 0-56-1,28 0-24-15,1 0 4 16,9 0-20-16,1 0 40 0,-1 0-24 16,0 9-188-16,-9-9 88 0,-1 0-388 15,-14 4 260 1,15 9-216-16</inkml:trace>
          <inkml:trace contextRef="#ctx0" brushRef="#br0" timeOffset="236120.9116">13545 8583 676 0,'-5'-17'248'0,"10"8"-192"0,-5 5-16 16,0 4 156-16,0 0-116 15,0 0 20-15,9 13-60 16,-9 13 28-16,10 4-40 0,-10 9 28 16,10 0-28-16,-10 17-132 0,14 13 56 15,-14 22-756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5:44.0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921140-7A32-4ECF-A779-DF72F266848E}" emma:medium="tactile" emma:mode="ink">
          <msink:context xmlns:msink="http://schemas.microsoft.com/ink/2010/main" type="inkDrawing" rotatedBoundingBox="18465,13675 18668,18500 18544,18505 18341,13680" semanticType="verticalRange" shapeName="Other">
            <msink:sourceLink direction="with" ref="{051DC16B-64DE-4063-BA2E-B906ECDD7FAA}"/>
            <msink:sourceLink direction="with" ref="{2FDEFF49-281D-4664-8BAD-299A017EC617}"/>
          </msink:context>
        </emma:interpretation>
      </emma:emma>
    </inkml:annotationXML>
    <inkml:trace contextRef="#ctx0" brushRef="#br0">30-1 144 0,'-14'0'52'0,"14"0"-40"0,-5 5 0 15,5 3 132-15,-5 5-80 16,0 4 16-16,5 9-44 16,0 9 28-16,0 4-36 15,10 8 28-15,9 5-28 16,1 13 28-16,-11 8-32 15,1 22 12-15,0 18-20 16,0 3 20-16,4 1-24 16,-4-5 24-16,-5 5-24 0,0 17 40 15,-1-1-28-15,6 1 12 16,-10-8-20-16,0-1 8 16,-5 22-12-16,5 8 12 15,10-4-16-15,-15-8-4 0,5 8 0 16,0 17 4-16,5-4-4 15,0-8 16-15,0-14-12 16,0 5-4-16,-1 13 0 16,11-17-4-16,-15-10 0 15,10-12 8-15,-10 0-4 16,5 5 24-16,-5-6-16 16,4 6-4-16,-4-27-4 15,0-8-16-15,0-18 8 16,0-4 20-16,0-13-8 15,10-12 4-15,5-6-4 16,-6-7-96-16,11-10 52 16,-1-8-324-1,1-9 200-15,14 1-212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5:44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30DF1B-69BB-4C38-888C-A1CCA58E1855}" emma:medium="tactile" emma:mode="ink">
          <msink:context xmlns:msink="http://schemas.microsoft.com/ink/2010/main" type="inkDrawing" rotatedBoundingBox="15837,16192 23814,16963 23803,17076 15825,16306" shapeName="Other"/>
        </emma:interpretation>
      </emma:emma>
    </inkml:annotationXML>
    <inkml:trace contextRef="#ctx0" brushRef="#br0">0 59 104 0,'9'-22'36'0,"16"5"-28"0,18 4 0 16,-14 9 48-16,10 0-32 15,5 4 60-15,5 4-48 16,-1 4 56-16,1 1-56 15,4 0 44-15,20-1-44 16,19 1 24-16,25 4-32 16,5-4 16-16,4-1-24 15,29 5-8-15,44 0-8 16,-9 0-16-16,33-4 8 16,25 17 48-16,-10 0-24 15,34 4-36-15,10 0 8 16,5-4 44-16,29 4-16 15,-10-8 0-15,39 4-12 0,-39-5 4 16,34 10-8-16,-29-1 16 16,5 4-12-16,-6-8-20 0,-37 0 4 15,-11 4 20-15,-5 5-4 16,-38-9 24-16,-34 4-20 16,9-4-20-16,-14 0 0 15,-15 0 12-15,-24 0 0 16,-25-9 8-16,-18-4-8 15,-16-4-36-15,-14-5 16 16,10-4-216 0,-25 0 132-16,-4 9-236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5:53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66D77F-8C53-49F5-8FE1-359F52A55E41}" emma:medium="tactile" emma:mode="ink">
          <msink:context xmlns:msink="http://schemas.microsoft.com/ink/2010/main" type="inkDrawing" rotatedBoundingBox="18512,14117 25219,15325 24459,19544 17752,18336" hotPoints="18942,14464 24730,16463 24114,17427 19325,18326" semanticType="enclosure" shapeName="Quadrilateral">
            <msink:sourceLink direction="with" ref="{B267BCF6-CD1F-4347-A2E2-0A3D93FB08A9}"/>
            <msink:sourceLink direction="with" ref="{D154AB13-13EA-4AB3-9514-70D3FFC719B3}"/>
            <msink:sourceLink direction="with" ref="{B97CA2F8-DD0B-4E78-93B6-3E7E85BBFC9B}"/>
          </msink:context>
        </emma:interpretation>
      </emma:emma>
    </inkml:annotationXML>
    <inkml:trace contextRef="#ctx0" brushRef="#br0">-1 24 156 0,'-5'0'56'0,"10"0"-44"0,0 0-4 16,-5 0 8-16,5-5-12 0,4 1 52 16,-9 0-32-16,10-1 0 15,-5-3-16-15,5 3 48 16,-1 1-32-16,-9 0 8 16,0 4-20-16,0 0 12 15,0 0-16-15,0 0 32 16,5 8-24-16,0 1-24 15,0-5 4-15,10 1 8 16,-11-1 0-16,11 5-12 16,-5-9 4-16,-5 4 20 15,14-4-8-15,-14 4 16 16,5 1-16-16,-1-1 4 0,1 4-4 16,-10 1 12-16,5 0-12 15,5 4 24-15,-1 4-20 16,-4 0-12-16,5 1-4 15,0-1 12-15,-1 0-4 16,6 0-4-16,-5 1 4 16,-6-1-24-16,16 0 12 15,-10 5 32-15,4-5-16 16,1 0-8-16,4 1-4 16,-4-1 12-16,-1 0-4 15,-4 0 8-15,0-4-8 16,0 5-4-16,-10-1 4 15,0 0-4-15,4 0 0 16,-4 1 0-16,10 3 0 16,0-3 8-16,4-1-4 0,-4-4-4 15,0 0 4-15,4 0-16 16,1 4 8-16,4 0-16 16,-14 1 12-16,5-1-4 15,0 0 4-15,-10 5 24 16,0-1-8-16,5 10-4 15,4-6 0-15,1 6 4 16,-10-1-4-16,10-4 8 16,-5 4-8-16,-5 9-12 15,0-5 4-15,9 1 12 16,1-5-4-16,-10 0-20 0,0 1 8 16,0-5 12-16,5 0 0 15,-5-5-12-15,0 1 4 16,0-1 20-16,0 1-8 15,0-5-4-15,0 0 0 16,10 1-24-16,-1-5 12 16,-9 4 32-16,0 0-16 15,5-4 0-15,5-4-4 16,-10 4-16-16,0 0 8 16,0-5 4-16,0 1 0 15,0 4-20-15,0-4 12 16,0 4 12-16,10 0 0 15,-10-5 16-15,4 1-12 16,1-1-12-16,-5-8 0 16,0 0 12-16,0 0-4 15,5 9-12-15,-5-9 4 0,0 0 12 16,0 0-4-16,0 0 8 16,0 0-8-16,0 0-28 15,0 0 12-15,5 9 12 16,-5-9 4-16,5 4-4 15,-5-4 4-15,10 4-16 16,-10-4 8-16,4 5 12 16,-4-5-4-16,0 0 24 15,0 0-16-15,5 8 24 16,-5 1-24-16,0-9 12 0,0 4-12 16,0-4 0-16,0 0-4 0,0 0-16 15,0 9 4-15,0-9 4 16,5 9 0-16,-5-1 0 15,0 1 0-15,0-1 16 16,0 1-8-16,0 0-4 16,5-1 0-16,0 5-24 15,-5-4 12-15,0 4 12 16,0 0 0-16,0 0 16 16,0-5-12-16,0 5-12 15,0 0 0-15,0 0 12 16,0 0-4-16,0 0-4 15,0 0 4-15,-5 0 4 16,5-4-4-16,0-1-12 16,0 1 4-16,0 4 12 15,0 0-4-15,5 0 8 0,-5-4-8 16,0 4-4-16,-5-1 4 16,5 1-4-16,0 5 0 15,-5-10 0-15,5 5 0 16,0 5 8-16,-5-5-4 15,5-1 8-15,5 1-8 16,-5 9-4-16,0-5 4 16,5-4 4-1,-5 9 4 1,0-1-4-16,0-3-8 16,5 3-8-16,-5-3 4 0,0-5 12 15,0-1-4-15,0 6-4 16,0-1 4-16,0-4 20 15,5 4-12-15,0 1-32 16,-5 7 12-16,4 1 0 16,1 0 8-16,-5 5 8 15,0 3-4-15,0 1-12 16,0-1 4-16,0 1 20 16,0-5-8-16,0 0-12 15,-5-4 0-15,5 0 12 16,0 0-4-16,0-5 8 15,-4 1-8-15,4-5-12 16,0 5 4-16,0 0 4 16,0-1 0-16,0-4 8 15,0 5-4-15,0 0-4 16,-10 4 4-16,5-1-4 0,0 6 0 16,0 3 0-16,-4 1 0 15,13 4 0-15,-8 8 0 16,-6-4-20-16,10 0 12 15,0 5 4-15,0-5 4 16,0-8 16-16,0-5-8 16,5 9-4-16,-5-9 0 15,0 5 4-15,-5-5-4 16,5 13-20-16,0-13 8 16,-5 9 12-16,5-4 0 0,-5 4-12 15,0 17 4 1,5-5 20-16,0 1-8 0,0 0-28 15,0 0 8-15,5-5 24 16,-5-12-8-16,10 4-16 16,0 0 4-16,-10 0 40 15,0-9-20-15,0 0 0 16,9 5-8-16,1-9-4 16,-10-9 0-16,5 13 16 15,0-8-8-15,0-1 16 16,9-4-16-16,-4 1-12 15,0-5 0-15,4 4 4 16,-4-4 0-16,4 4 24 16,-9-8-12-16,0-5-20 15,10 9 0-15,-6-4 20 16,1-9-4-16,-10 8 4 16,0-8-4-16,15 0 12 0,-6 0-12 15,1-8-12-15,5 8 0 16,-1-9 4-16,-4-4 0 15,0 5 8-15,9-5-4 16,-4 0-20-16,9-5 8 16,-9 5 32-16,9-4-16 15,-5 4-16-15,11 0 0 16,-6-4 12-16,0 0 0 16,-9-1-12-16,4-3 4 15,5 8 12-15,-4-4-4 0,-1-1 8 16,-4-3-8-16,-5-5 8 15,9 0-8-15,-9-13-12 16,14 4 4-16,-14-8 4 16,4-9 0-16,1 1 16 15,-5-1-8-15,-1 0-20 16,1 4 4-16,0 1 12 16,4-1 0-16,-4 1 8 15,0 4-8-15,-1 0-4 16,-4-5 4-16,0 1-24 15,-5-5 12-15,0-9 12 16,0-8 0-16,0 0-12 16,0-4 4-16,0 4 12 15,0 4-4-15,0 9 8 16,0-5-8-16,0 1-20 0,0-5 8 16,0-4 12-16,10-9 0 15,-10 0-4-15,10 1 4 16,-5 8-16-16,-1 4 8 15,1 4 4-15,0 1 0 16,0 8 0-16,-5 0 0 16,5-8 0-16,0-1 0 15,-5 1 0-15,5-5 0 16,-1-4 0-16,6 0 0 16,-5 4 16-16,0 9-8 15,5 0-4-15,-1-13 0 16,-4 13-24-16,0-1 12 0,0-7 4 15,5-5 4-15,-10-1 0 16,9 1 0-16,-4 5 16 16,5 3-8-16,-10 9-28 15,10 9 8-15,-6 4 4 16,6 0 8-16,0 5 32 16,4 4-16-16,-4-1-24 15,0-3 4-15,4 8 0 16,1-4 4-16,4 8-20 15,-4-8 12-15,4-5 4 16,6 5 4-16,-11-9-20 16,6 13 12-16,4-4 32 15,-9 9-16-15,4 3 0 16,-4 10-4-16,-6-1-4 16,-4 5 0-16,5-5 0 15,0 9 0-15,-10 0 0 0,9 9 0 16,6-5-12-16,-5 5 8 15,4-1 4-15,-4 10 0 16,14-1-12-16,-9-4 8 16,4 8 28-16,-4-3-12 15,-1 8-4-15,6-5-4 16,-10 1-4-16,4 4 0 16,-4 0 0-16,4 4 0 15,-4 0 0-15,-5-4 0 16,5 4 0-16,-1 5 0 15,1-1 16-15,-5 9-8 0,5 5-4 16,-1 4 0-16,-9 4-16 16,5 4 8-16,-10-8 4 15,5 0 0-15,5-5 0 16,-5-3 0-16,0-1 0 16,0 0 0-16,5 0 8 15,-5-13-4-15,0 5-4 16,0 4 4-16,0 0-16 15,5 0 8-15,-5-1 4 16,0 6 0-16,0 3 8 16,0 5-4-16,0 0-12 15,-5 0 4-15,5-5 12 16,0-4-4-16,-5 1-12 16,-4 3 4-16,4-4 12 15,5 5-4-15,-10-5 8 16,-5-4-8-16,15 4-20 0,0-4 8 15,-4 4 12-15,-6 4 0 16,0 10-4-16,5-10 4 16,-4 9-4-16,-1-4 0 15,0-4 0-15,5-5 0 16,-4-9-12-16,-1 1 8 16,5-5 12-16,0 9-4 15,0-17-4-15,0 8 4 16,-4-4-16-16,9 0 8 15,-5 0 4-15,5-1 0 16,-5 6 8-16,5 3-4 0,-5 5-12 16,0 0 4-16,0 4 20 15,1 5-8-15,4-1-4 16,-5-4 0-16,0 1-4 16,0-1 0-16,-5-9-20 15,10 1 12-15,0-9 12 16,0 13 0-16,0-9 8 15,0-4-8-15,10 0-4 16,0 0 4-16,-1-9-16 16,6 9 8-16,4-5-4 15,1 5 0-15,-10-8 8 16,-1 7 0-16,-4-3 8 16,10 4-4-16,-10 0-12 15,14 0 4-15,-9 8 20 16,-10 1-8-16,9-1-4 0,6 5 0 15,-5-8-40-15,-5 3 20 16,4-4 32-16,1-4-8 16,0 0 8-16,-5-4-8 15,-1-1-16-15,6-3 4 16,-5-10 4-16,-5 5 0 16,10-4 8-16,-5 4-4 15,4-9-12-15,1-4 4 16,-10 0 4-16,10-4 0 15,-1-1 8-15,1-3-4 16,0-1-12-16,0-4 4 0,9-8 4 16,-9-1 0-16,4 5 8 15,1-13-4-15,-5-5 8 16,4-4-8-16,1 0-12 16,-1-4 4-16,6 0 20 15,4 0-8-15,-14-1 16 16,14 6-16-16,0-6-56 15,1 1 24-15,-16 9 56 16,16-5-16-16,-1 0-16 16,-14 0 0-16,4-13 16 15,-4 0-8-15,5-12-12 16,-1 3 0-16,-4-8 4 16,0 0 0-16,4 4 0 15,6 0 0-15,-6 1 16 16,-4 3-8-16,0 1-12 15,-1-5 0-15,-4-8-4 0,5-9 0 16,-5 4 24-16,-5 0-8 16,5 0 4-16,-1 14-4 15,6-1-32-15,5 4 12 16,-1-3 4-16,6-1 8 16,-1-4 16-16,-4-5-8 15,4 5 4-15,-4-13-4 16,-6 9-16-16,-4 4 4 15,0 4 4-15,0 4 0 16,5 1 0-16,-10 8 0 0,0 9-20 16,0 4 12-16,9 4-12 15,-9 5 8-15,0 4 8 16,5 0 4-16,5 0-12 16,-10-4 8-16,10 4 12 15,-5 0-4-15,4 5-4 16,1-5 4-16,-5 0-4 15,5 0 0-15,-1 5-12 16,6 3 8-16,-5 5 4 16,-1 5 0-16,-4-1-12 15,5 5 8-15,4 4 20 16,-4 0-8-16,-10 0-20 16,10 4 4-16,5 0 20 15,-6 5-4-15,1-5-12 16,-5 9 0-16,14-4 28 15,-4 8-12-15,-5 5-4 0,4 4-4 16,6 4 12-16,-11 9-8 16,6-5-28-16,-5 1 8 15,4-1 24-15,-4 1-8 16,-5-1 8-16,4 1-4 16,1-5 4-16,-10-4-8 15,5 4-4-15,0 1 4 16,0-1-4-16,4 0 0 15,-9 9 16-15,0 4-8 16,0 9-4-16,0 4 0 0,0 0-4 16,0 0 0-16,0 1 0 15,0-10 0-15,0-8 0 16,10 8 0-16,-10-16-12 16,0 8 8-16,0-5-4 15,0-4 0-15,-5 1 24 16,5-6-8-16,-5 6-12 15,5 3 0-15,-9 5 4 16,9 9 0-16,-5 3 0 16,0 1 0-16,0 0 8 15,0 4-4-15,0-8-4 16,-4-5 4-16,9 0-16 16,0-4 8-16,0 0 12 15,0 0-4-15,0-9 8 16,0 9-8-16,0-9 16 15,0 5-12-15,0 3-20 0,0 1 4 16,0 0 12-16,0 9 0 16,0-1-12-16,0 1 4 15,0 3-4-15,14-12 0 16,-4 0 0-16,-10 0 0 16,10 0 24-16,-10-9-8 15,0-4-28-15,0-4 8 16,0 4 40-16,9-13-16 15,-9 4-8-15,0 9-8 16,5-9-4-16,0-4 0 16,0 0 8-16,0-4 0 0,5 8-12 15,-1-4 8-15,1-5 20 16,5 10-8 0,-6-10-20-16,11 5 4 0,-6-4 12 15,1 8 0-15,4-8-4 16,-4 4 4-16,9-5-4 15,-14 1 0-15,4 4 0 16,6-4 0-16,-10-1 8 16,-6 1-4-16,16 0-12 15,-6 4 4-15,1-5 12 16,-5 1-4-16,4-9-12 16,-4 8 4-16,0-8 28 15,0 0-12-15,-1-8-20 16,-4-1 0-16,10 1-4 15,-1-14 4-15,-4 0 8 16,0-8 0-16,4 0-28 0,-4 0 16 16,0-5-20-16,-10-4 16 15,9-4 0-15,-9 9 8 16,0-10 0-16,5-3 0 16,-5-9 24-16,0-5-8 15,10-4-4-15,-10 1 0 16,10 3-16-1,-5 5 8-15,4 0 4 0,1 8 0 16,5 1 0-16,-11-1 0 16,1-3-12-16,5 7 8 15,-5-3 4-15,5-5 0 0,-6 0 8 16,1-4-4-16,0 4 8 16,0 0-8-16,0 5-20 15,-5 8 8-15,14 0 4 16,-9 5 4-16,0 3 0 15,0 6 0-15,0-1 8 16,5 0-4-16,-6-5-12 16,6 1 4-16,0-4 12 15,0-5-4-15,-6 0-12 16,16-4 4-16,-6-5 4 16,-4-8 0-16,10-4 0 15,-6 12 0-15,-9 9 0 16,14 0 0-16,-4 1 0 15,-5 3 0-15,14 0 8 16,10 5-4-16,-10 4-20 0,1 0 8 16,-1 1 12-16,0-1 0 15,5-5-4-15,-9 10 4 16,9-1-16-16,-10 1 8 16,1 3 12-16,-10 5-4 15,4 0-4-15,-4 9 4 16,0-5-24-16,-6 5 12 15,6 0 4-15,-10 4 4 16,5 0 8-16,10 4-4 16,-1 0 8-16,-14 1-8 15,5 3-4-15,10 5 4 0,-11 0 4 16,6 5-4-16,-10-1-4 16,5 4 4-16,-5 1 4 15,10 0-4-15,-5 4-4 16,-5 4 4-16,0 9-4 15,0 0 0-15,0 4 0 16,0 9 0-16,0-5 8 16,0 5-4-16,0-5-12 15,14-3 4-15,-14-6 20 16,0-3-8-16,0 0 4 16,0-5-4-16,0 0-8 15,0-8 4-15,5 3 4 16,5 6-4-16,-10-1-4 15,0 0 4-15,0 0 12 16,-10 5-8-16,10 8-28 0,-5 9 8 16,5 4 4-16,0 0 8 15,0 0 0-15,0-4 0 16,0 0 16-16,0-9-8 16,-5-4-20-16,5 0 4 15,0-5 4-15,0 1 4 16,0 0 8-16,0 3-4 15,0-3-4-15,0 0 4 16,-9 3-16-16,9 1 8 16,0 0 4-16,0-4 0 15,0-1 0-15,0 5 0 16,0 0 24-16,9-13-12 16,-4 17-32-16,0-4 12 0,-5 0-24 15,15 0 16-15,-15-5 36 16,14-4-12-16,-9 1 0 15,5-5-4-15,-5 0 4 16,4-5-4-16,-4 5-4 16,10-13 4-16,-10 0-4 15,-5 0 0-15,14-4-12 16,-4 3 8-16,0-3 20 16,-1 0-8-16,-4-1-28 15,-5-3 8-15,15-1 24 16,-6 0-8-16,1-4-16 15,0-4 4-15,4 4 12 16,6 0 0-16,-1 0-4 16,1 0 4-16,-6 0-4 15,16 0 0-15,-11 0 0 0,0 0 0 16,-4-4 0-16,4 4 0 16,-4 0 0-16,4-5 0 15,-4 1 0-15,0 0 0 16,-1-1 24-16,-4-3-12 15,0-5-20-15,9 0 0 16,-9-4-4-16,-5-9 4 16,4 4 8-16,-4-4 0 15,10 0 0-15,-10-4 0 16,-5-9 8-16,-5-8-4 0,5 3-4 16,0-12 4-16,0 9-40 15,5-9 20-15,-5 13 32 16,0-1-8-1,9 5-28-15,-4 5 12 0,-5 4 20 16,0-5-8-16,10 5-8 31,-10-9 0-31,0 4 20 0,0 5-8 0,0-4-28 16,0-1 8-16,0 5-4 16,0 0 8-16,5-5 16 15,0 1-4-15,4-5-12 16,-9 0 4-16,0 0 4 15,5-4 0-15,10 4-12 16,-15 0 8-16,14 5 12 16,1-5-4-16,-10 4-4 15,4 5 4-15,1 4-60 0,0 0 32 16,-5 4 20-16,4-3 4 16,-4 3 0-16,-5 9 4 15,15 0-4-15,-15-9 0 16,5 10 0-16,4-1 0 15,-4 0-20-15,10-5 12 16,-1 1 4-16,-9-5 4 16,10 14 0-16,-1-9 0 15,-9 12 0-15,10-3 0 16,0 8-12-16,-11-9 8 16,6 9 12-16,-5 0-4 15,10 0-4-15,-1 0 4 0,-9 9-16 16,5-9 8-16,9 0 12 15,-14 8-4-15,10-8-4 16,-6 13 4-16,-4-4 4 16,10 8-4-16,-10-4 8 15,-5 13-8-15,9-4-20 16,-4 8 8-16,10 0-12 16,-15-8 8-16,5 4 24 15,4 4-4-15,-9 0-12 16,0 5 0-16,0 3 4 15,0 10 0-15,0 4 0 16,0 4 0-16,5 0 8 16,5 4-4-16,-5-12-4 15,9-1 4-15,-9-8 12 16,-5 9-8-16,0-18-20 0,0 5 4 16,-5 3 20-16,5-3-4 15,-14 0-12-15,14 3 0 16,-5 10-4-16,-5-9 0 15,10 8 24-15,0-3-8 16,0-1-4-16,10 0 0 16,-5 0-4-16,-5 0 0 15,14-4-20-15,-9-4 12 16,10 4-4-16,-6-9 4 16,1-4 32-16,0 0-12 15,4-5-12-15,-9-8-4 0,10 4-4 16,-10-8 0-16,4 4 16 15,-9-13-4-15,5 0 16 16,-5 0-12-16,20-4-12 16,-15-5 0-16,-1 5-4 15,1-14 0-15,5 10 16 16,-5-9-4-16,-5-9-4 16,19-5 4-16,-9 6-4 15,-5-14 0-15,14-9-20 16,-9-12 12-16,9 4 4 15,-4-1 4-15,0 6 8 16,-11-6-4-16,16 10-12 16,-6-1 4-16,1 5 4 15,0 4 0-15,-10 9 0 16,4-4 0-16,-4 3 8 0,10 10-4 16,-10-14-12-16,4 5 4 15,-4 0 4-15,10-5 0 16,-15 1 8-16,14-1-4 15,-9 1-4-15,5 3 4 16,-10 1-24-16,5 0 12 16,9 4 12-16,-14 4 0 15,15 1 16-15,-10-1-12 16,9 5-20-16,-14 0 4 16,15 4-12-16,-10 0 8 15,9-5 24-15,1 1-4 0,-10 4 4 16,9 0-4-16,1 5-16 15,-5-1 4-15,-1 0 4 16,6 1 0-16,-1 3 0 16,1 1 0-16,4 0-12 15,-9-1 8-15,0 1 12 16,4 0-4-16,1-1 8 16,0 5-8-16,-11 0-12 15,11 0 4-15,-15 0 4 16,0 0 0-16,0 5 8 15,15 3-4-15,-15 1-12 16,0 4 4-16,4 0 4 16,-4 0 0-16,15 4-12 15,-15 9 8-15,0 4 4 16,0 9 0-16,0 4 8 16,0 5-4-16,0-1-4 0,0 1 4 15,0-1-16-15,0-3 8 16,0-6 12-16,0 10-4 15,0-18-4-15,15 5 4 16,-15 4 28-16,4-5-16 16,11-4-12-16,0-4-8 15,-1-4 12-15,6 0-4 16,-20-5 16-16,14 0-12 16,-14 0-100-16,0-4 48 15,0 0-112-15,0 0 88 16,-14 0-128-16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6:01.0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294ED2B-2D44-4F7E-B6B4-F3B99A98E76E}" emma:medium="tactile" emma:mode="ink">
          <msink:context xmlns:msink="http://schemas.microsoft.com/ink/2010/main" type="writingRegion" rotatedBoundingBox="18946,11901 24512,15737 23878,16658 18312,12821"/>
        </emma:interpretation>
      </emma:emma>
    </inkml:annotationXML>
    <inkml:traceGroup>
      <inkml:annotationXML>
        <emma:emma xmlns:emma="http://www.w3.org/2003/04/emma" version="1.0">
          <emma:interpretation id="{4C0BBB98-2526-4FFC-8171-B120F0A9F911}" emma:medium="tactile" emma:mode="ink">
            <msink:context xmlns:msink="http://schemas.microsoft.com/ink/2010/main" type="paragraph" rotatedBoundingBox="18946,11901 24512,15737 23878,16658 18312,12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37F81-BA06-4ABD-A8F6-949DDA17BAE9}" emma:medium="tactile" emma:mode="ink">
              <msink:context xmlns:msink="http://schemas.microsoft.com/ink/2010/main" type="line" rotatedBoundingBox="18946,11901 24512,15737 23878,16658 18312,12821"/>
            </emma:interpretation>
          </emma:emma>
        </inkml:annotationXML>
        <inkml:traceGroup>
          <inkml:annotationXML>
            <emma:emma xmlns:emma="http://www.w3.org/2003/04/emma" version="1.0">
              <emma:interpretation id="{F1477DA3-0C23-4C31-900C-65E06500DEBA}" emma:medium="tactile" emma:mode="ink">
                <msink:context xmlns:msink="http://schemas.microsoft.com/ink/2010/main" type="inkWord" rotatedBoundingBox="18946,11901 19902,12560 19267,13480 18312,128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17169 4593 312 0,'0'-9'112'0,"0"9"-84"0,-5-4-12 0,5 4 40 15,0 0-36-15,0 0 36 16,0 0-32-16,0 0 56 16,0 0-44-16,0 0 28 15,0 0-36-15,10 0 28 16,-10 0-32-16,10-4-4 15,-10 4-12-15,4-5 12 0,1 1-12 0,0 4 16 16,-5 0-16-16,0 0 24 16,0 0-20-16,5 0-12 15,-5 0-4-15,5-4 12 16,-5 4-4-16,10 0-4 16,-1-5 4-16,6 1-4 15,4 0 0-15,1-1 8 16,4-7-4-16,0 7-12 15,1 1 4-15,-6 4 4 16,-4 0 0-16,-1 4 24 16,-4-4-12-16,-10 0-12 15,10 13-4-15,-10-13 4 16,0 9 0-16,0-1 16 16,0 5-8-16,-10 0-12 15,5 5 0-15,-5 8 12 16,1 8-4-16,-1 5-12 0,-5 0 4 15,1 8 4-15,-6-3 0 16,1-6 8-16,-5 6-4 16,-1-10 16-16,6 1-12 15,-1-5-12-15,-4-4 0 16,5-5 12-16,-1-3-4 16,6-5-12-16,-1 0 4 15,10-5-16-15,5-8 12 16,0 0 4-16,0 0 4 15,20 0-28 1,-1-4 16-16,1 0 4 0,-1-1 24 16,0 1-8-16,-4 0-4 15,-5-1 0-15,-1 5 12 16,1 0-8-16,-10 0-12 16,0 0 0-16,0 0 20 15,0 0-8-15,-5 5-12 16,0-5 0-16,5 0-84 15,0 0 48-15,0 0-248 16</inkml:trace>
          <inkml:trace contextRef="#ctx0" brushRef="#br0" timeOffset="244.1733">17198 4835 496 0,'15'-13'184'0,"-10"9"-140"0,4 4-16 0,1 8 120 16,0-3-88-16,4-1 20 15,1 0-48-15,4-4 24 16,6 0-32-16,9-4 12 0,5 0-20 15,9-5-104-15,-4 0 44 16</inkml:trace>
          <inkml:trace contextRef="#ctx0" brushRef="#br0" timeOffset="-3373.5287">17135 4001 424 0,'24'-34'156'0,"-14"17"-120"0,14-9-8 16,-14 13 96-16,0-5-72 16,-5 1 40-16,4 0-52 15,1 4 48-15,-10 0-52 16,-10 4-16-16,1 9-12 0,-16 5 0 16,1 3-4-16,-10 1 16 15,-15-5-12-15,6 1-20 16,-16-5 4-16,6 0 4 15,9-5 4-15,5 1-12 16,10 0 8-16,5-1 4 16,0 5 0-16,9 5-28 15,-4 8 16-15,4 8 4 0,5 14 8 16,-4 12 0-16,-6 14 0 16,15-5 16-16,-4 0-8 15,-6 4-48-15,10-8 24 16,0-4 56-16,-4-9-20 15,-1-1-8-15,0-3-4 16,-4-9 16-16,-1 8-12 16,1-8-4-16,-1-4-4 15,0 4 4-15,6-5-4 16,-1-12-4-16,5 4 4 16,5-4-16-16,10-5 8 0,4-4 4 15,6 0 0-15,9 0 0 16,5 0 0-16,5 4 0 15,9 1 0-15,6-1 8 16,-1 0-4-16,-4 5-12 16,-5 0 4-16,-5-1-104 15,-10-3 60-15,-5-5-316 16,-5 0 204 0</inkml:trace>
          <inkml:trace contextRef="#ctx0" brushRef="#br0" timeOffset="-3172.0698">16654 4317 476 0,'-19'0'176'0,"23"0"-136"0,1 0-12 0,-5 0 120 15,5-9-88-15,10 9 64 16,4 0-72-16,5 0 16 15,10-9-40-15,10 1 52 0,10-1-44 16,4 5-24-16,0 8-12 16,-4-8 24-16,-11-5-12 15,1 0 12-15,-5 9-12 16,-5 0-208-16,-10-4 104 0,-4 13-528 16</inkml:trace>
        </inkml:traceGroup>
        <inkml:traceGroup>
          <inkml:annotationXML>
            <emma:emma xmlns:emma="http://www.w3.org/2003/04/emma" version="1.0">
              <emma:interpretation id="{0A7C94C5-4046-4F7C-8C1E-A781DCAADA53}" emma:medium="tactile" emma:mode="ink">
                <msink:context xmlns:msink="http://schemas.microsoft.com/ink/2010/main" type="inkWord" rotatedBoundingBox="21345,14141 21791,14449 21558,14787 21112,144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78.5914">19321 5854 464 0,'-14'-9'176'0,"9"22"-140"0,-5 0-8 16,5 0 164-16,0 17-112 15,-4 9-16-15,9 13-40 16,0 4 16-16,5 5-24 16,-5-9 20-16,4-1-20 0,-4-12 44 15,10-8-32-15,-20-10 12 16,20-4-24-16,5-8 28 16,-6-9-28-16,16-9 12 15,9 1-16-15,14-1-8 0,11 0 0 16,23 5-368-16,1 8 200 15</inkml:trace>
        </inkml:traceGroup>
        <inkml:traceGroup>
          <inkml:annotationXML>
            <emma:emma xmlns:emma="http://www.w3.org/2003/04/emma" version="1.0">
              <emma:interpretation id="{B267BCF6-CD1F-4347-A2E2-0A3D93FB08A9}" emma:medium="tactile" emma:mode="ink">
                <msink:context xmlns:msink="http://schemas.microsoft.com/ink/2010/main" type="inkWord" rotatedBoundingBox="22584,14606 24420,15872 23942,16565 22107,15300">
                  <msink:destinationLink direction="with" ref="{DF66D77F-8C53-49F5-8FE1-359F52A55E4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48.1198">20069 7003 464 0,'10'4'176'0,"-5"0"-140"0,5 1-8 16,0-1 48-16,-1 5-48 16,6 4-4-16,9 4-12 0,0 0 16 15,10 5-16-15,5-1-12 0,29 5-4 16,5-4-84-16,0 4 48 16,5-5-12-16,-5 1 32 15,-5 0-12 1,-10-14 16-16,-9 5 36 15,9-4-12-15,0-1-16 16,10 1 0-16,0 0 4 16,20 8 4-16,-15 5 16 15,-1 3-8-15,6 6-4 16,5-1 0-16,4 0 12 16,30-4-8-16,-1 9 16 0,1-18-16 15,-25-4 180-15,-9-13-100 16,-30-4 120-16,10-5-120 15,-24-4 44-15,-10 0-76 16,-9 4-16-16,9 5-24 0,-24 4 24 16,9 13-24-16,1 13-648 15,0 8 344 1,19-12-124-16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6:12.8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B0FA1F-00F2-4F1C-8750-633F32D93FF5}" emma:medium="tactile" emma:mode="ink">
          <msink:context xmlns:msink="http://schemas.microsoft.com/ink/2010/main" type="writingRegion" rotatedBoundingBox="20566,13534 23631,10889 24502,11898 21437,14544"/>
        </emma:interpretation>
      </emma:emma>
    </inkml:annotationXML>
    <inkml:traceGroup>
      <inkml:annotationXML>
        <emma:emma xmlns:emma="http://www.w3.org/2003/04/emma" version="1.0">
          <emma:interpretation id="{3B4A61D3-3316-4D03-B97A-A1EC5EE0822E}" emma:medium="tactile" emma:mode="ink">
            <msink:context xmlns:msink="http://schemas.microsoft.com/ink/2010/main" type="paragraph" rotatedBoundingBox="20566,13534 23631,10889 24502,11898 21437,14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7AE4D-3066-452F-9E18-F30AE56334A1}" emma:medium="tactile" emma:mode="ink">
              <msink:context xmlns:msink="http://schemas.microsoft.com/ink/2010/main" type="line" rotatedBoundingBox="20566,13534 23631,10889 24502,11898 21437,14544"/>
            </emma:interpretation>
          </emma:emma>
        </inkml:annotationXML>
        <inkml:traceGroup>
          <inkml:annotationXML>
            <emma:emma xmlns:emma="http://www.w3.org/2003/04/emma" version="1.0">
              <emma:interpretation id="{65F622F9-A16F-4D4B-A726-10D49B52A24D}" emma:medium="tactile" emma:mode="ink">
                <msink:context xmlns:msink="http://schemas.microsoft.com/ink/2010/main" type="inkWord" rotatedBoundingBox="20566,13534 23197,11264 24068,12273 21437,145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20322 3690 580 0,'10'0'216'0,"-10"0"-168"0,24 0-12 0,-14 0 24 0,19 0-40 15,5 0 0-15,0 0-12 16,15 0 20-16,-1 0-16 16,6 9 24-16,4-13-24 0,-19 4-340 15</inkml:trace>
          <inkml:trace contextRef="#ctx0" brushRef="#br0" timeOffset="880.1427">21590 3466 156 0,'0'4'56'0,"0"0"-44"0,-5-8-4 16,5 4 68-16,-5 9-44 15,-4-1 84-15,-6 5-64 16,1 5 44-16,-11-5-56 16,-4 4 52-16,5 4-56 15,-15-3 12-15,-14-1-32 16,-11 5 20-16,11-5-24 15,-10 0 4-15,4 0-8 16,16-4 4-16,4-4-8 0,5-5-4 0,-5 1 4 16,29-10 4-16,1-3-4 15,4-1 16-15,5-8-12 16,5 0-4-16,4-1 0 16,1-8-16-16,5-4 8 15,-1 0-4-15,-4 0 0 16,0-1 0-16,4 6 0 15,1-1-12-15,4 4 12 16,1 5-12-16,9 4 8 16,0 4 16-16,5 1 0 15,5-1-12-15,-5 18 4 16,0-5 20-16,-5 9-8 0,-10 0 32 16,-4 4-24-16,4 9 76 15,-14 8-56-15,0 1-40 16,0-5 0-16,-5 0 4 15,-10 1 4-15,10-5 24 16,0 0-16-16,10-5 12 16,-10-4-12-16,0 1 28 15,15-5-24-15,-15 0 20 16,9-5-20-16,-9-3-24 16,15-5 0-16,-15 0-40 15,0-5 28-15,0 1-328 16</inkml:trace>
          <inkml:trace contextRef="#ctx0" brushRef="#br0" timeOffset="-1593.4259">20448 5336 352 0,'0'-26'132'0,"0"22"-104"0,-4-9-8 16,-6 13 68-16,-10 0-52 0,1 8-4 15,-20 14-20 1,-5 17-12-16,-19 21 4 0,0 18 12 16,-24 0-8-16,-20-1-4 15,-10 1 0-15,10 8 12 16,10-12-8-16,24 4-12 16,15-9 0-16,0-9 12 15,24-12-4-15,9-9 52 16,11-5-32-16,4-17-196 15,10-8 92-15</inkml:trace>
          <inkml:trace contextRef="#ctx0" brushRef="#br0" timeOffset="-425.9932">20026 4226 404 0,'-5'0'148'0,"0"13"-112"0,10-4-12 0,-5 3 164 0,5 1-108 15,4 5 12-15,6-1-56 16,4 0-8-16,-4 1-16 16,14-6 20-16,0-3-20 0,5 0 4 15,5-9-8-15,-5 0 20 16,10-9-16-16,-10 0 24 15,-5-3-24-15,-5 3-12 16,-9-17-4-16,-10-4 12 16,-5 8-4-16,-5-4-20 15,-10-4 8-15,1 4 12 16,-1 5 0-16,-4-1-20 16,-1 5 8-16,6 4-4 15,-10 8 4-15,-1 5-20 16,6 9 16-16,4 4 4 15,-9 4 8-15,0 9-20 0,4 9 12 16,1-5 12-16,-5 4 0 16,-6 5-20-16,6-4 8 15,0-1 56-15,-1 5-24 16,6 4-12-16,4 5-4 16,15 4 8-16,0 0-8 15,20-1 16-15,4-16-16 16,0 8 24-16,15-13-20 15,-5-8 32-15,5-5-28 16,5-8-164-16,5-9 80 16,-6-9-440-16,6 1 280 15,-15-14 4-15</inkml:trace>
        </inkml:traceGroup>
        <inkml:traceGroup>
          <inkml:annotationXML>
            <emma:emma xmlns:emma="http://www.w3.org/2003/04/emma" version="1.0">
              <emma:interpretation id="{D954DDC4-BAC4-41B7-9F82-14C11AB92417}" emma:medium="tactile" emma:mode="ink">
                <msink:context xmlns:msink="http://schemas.microsoft.com/ink/2010/main" type="inkWord" rotatedBoundingBox="23578,11832 24075,11403 24486,11880 23989,1230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455.6075">22042 3112 288 0,'-5'-5'108'0,"10"10"-84"0,-5-5-4 16,0 0 32-16,0 0-32 16,0 0 24-16,0 8-24 15,0 5 16-15,0 0-20 0,-5 5 44 16,0-1-32-16,0 0-16 16,-4 5-4-16,4 4 0 15,-5 0-4-15,-9 4 16 16,4 0-12-16,5 0 24 15,-4 0-20-15,-1-4 12 16,6 5-12-16,-1-6 12 16,0-3-16-16,-4 4 4 0,14-4-4 15,-5-1 4-15,0-4-8 16,0 1 8-16,-5 3-8 16,1-8-4-16,9 5 4 0,-15-5 20 15,5-1-12 1,1 1 4-16,4-4-8 0,-5 4-8 15,0-4 4-15,-4-1-4 16,4 1 0-16,-5 4-20 16,15-4 12-16,0-1-4 15,0 1 4-15,0-9 32 16,0 8-12-16,15 1 24 16,-5-5-24-16,4 1 12 15,6-1-12-15,4 0 0 16,0 1-4-16,15-5-8 15,-5 4 4-15,0 0 12 16,10-4-8-16,-5 9 4 16,-5-9-4-16,5 0-60 15,-5 0 28-15</inkml:trace>
          <inkml:trace contextRef="#ctx0" brushRef="#br0" timeOffset="1691.6491">21687 3410 216 0,'0'0'80'0,"0"0"-60"0,0 0-8 0,0 0 108 16,0 0-68-16,10 0 76 16,-10 0-72-16,0 0 4 15,10 4-36-15,-10-4 56 16,0 0-44-16,0 0 12 0,9 0-32 16,-4 4 36-16,10-4-28 31,-1 0 20-31,6 5-40 0,4-1-4 0,1-4 16 15,9 0-8-15,9 4 4 16,-4-4-4-16,5 5 12 16,-5-5-12-16,-5 0 24 15,-5 0-20-15,-10 0 4 16,10 0-8-16,-14 0-8 16,-10-5 4-16,9 1 12 15,-9 4-8-15,-5 0-12 16,0 0 0-16,0 0-16 15,0 0 12-15,10 4-144 16,-5 1 80-16,-5-5-248 16,0 0 176-1,0 0-152-15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6:10.0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DEFF49-281D-4664-8BAD-299A017EC617}" emma:medium="tactile" emma:mode="ink">
          <msink:context xmlns:msink="http://schemas.microsoft.com/ink/2010/main" type="writingRegion" rotatedBoundingBox="18504,18018 25020,16794 25356,18586 18841,19810">
            <msink:destinationLink direction="with" ref="{5E921140-7A32-4ECF-A779-DF72F266848E}"/>
          </msink:context>
        </emma:interpretation>
      </emma:emma>
    </inkml:annotationXML>
    <inkml:traceGroup>
      <inkml:annotationXML>
        <emma:emma xmlns:emma="http://www.w3.org/2003/04/emma" version="1.0">
          <emma:interpretation id="{950764FC-F751-43DC-99BF-7562735E6E4A}" emma:medium="tactile" emma:mode="ink">
            <msink:context xmlns:msink="http://schemas.microsoft.com/ink/2010/main" type="paragraph" rotatedBoundingBox="18504,18018 25020,16794 25356,18586 18841,19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FD70C4-9B27-4583-8FAA-B9C792264D16}" emma:medium="tactile" emma:mode="ink">
              <msink:context xmlns:msink="http://schemas.microsoft.com/ink/2010/main" type="line" rotatedBoundingBox="18504,18018 25020,16794 25356,18586 18841,19810"/>
            </emma:interpretation>
          </emma:emma>
        </inkml:annotationXML>
        <inkml:traceGroup>
          <inkml:annotationXML>
            <emma:emma xmlns:emma="http://www.w3.org/2003/04/emma" version="1.0">
              <emma:interpretation id="{47A6013B-C2FF-4F62-8D66-E70A11199936}" emma:medium="tactile" emma:mode="ink">
                <msink:context xmlns:msink="http://schemas.microsoft.com/ink/2010/main" type="inkWord" rotatedBoundingBox="18667,18883 19066,18808 19081,18883 18681,189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16639 10639 600 0,'5'-30'224'0,"10"21"-176"0,14-8-12 15,-5 13-8-15,1-9-24 0,18 13-12 16,6 0 4-16,0 0 20 16,-6 8-8-16,-4-3 24 0,10-1-20 15,-15 0-304 1</inkml:trace>
        </inkml:traceGroup>
        <inkml:traceGroup>
          <inkml:annotationXML>
            <emma:emma xmlns:emma="http://www.w3.org/2003/04/emma" version="1.0">
              <emma:interpretation id="{F60D6487-925C-441F-8408-7A4DF2545C7D}" emma:medium="tactile" emma:mode="ink">
                <msink:context xmlns:msink="http://schemas.microsoft.com/ink/2010/main" type="inkWord" rotatedBoundingBox="20275,18601 22305,18220 22346,18435 20316,188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6.6562">19632 10173 416 0,'112'-22'152'0,"-54"22"-116"0,35 0-12 15,-45 0 4-15,10 0-20 16,25-9 16-16,29 5-16 16,0 4-380-16</inkml:trace>
          <inkml:trace contextRef="#ctx0" brushRef="#br0" timeOffset="244.1605">18252 10380 528 0,'59'-69'196'0,"-40"69"-152"0,20-13-12 0,-20 4 116 16,6 5-88-16,-1-5-16 0,15-4-28 15,-5 5-24-15,10-1 4 16,-1 0-48-16,16 1 24 0,9-1-444 16,14 5 260-1,6-1 28-15</inkml:trace>
        </inkml:traceGroup>
        <inkml:traceGroup>
          <inkml:annotationXML>
            <emma:emma xmlns:emma="http://www.w3.org/2003/04/emma" version="1.0">
              <emma:interpretation id="{B97CA2F8-DD0B-4E78-93B6-3E7E85BBFC9B}" emma:medium="tactile" emma:mode="ink">
                <msink:context xmlns:msink="http://schemas.microsoft.com/ink/2010/main" type="inkWord" rotatedBoundingBox="22987,17176 25020,16794 25356,18586 23324,18968">
                  <msink:destinationLink direction="with" ref="{DF66D77F-8C53-49F5-8FE1-359F52A55E41}"/>
                </msink:context>
              </emma:interpretation>
              <emma:one-of disjunction-type="recognition" id="oneOf2">
                <emma:interpretation id="interp2" emma:lang="" emma:confidence="1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-14597.3701">22615 9853 496 0,'0'0'184'0,"0"17"-140"0,-5 1-16 15,5 3 144-15,0 5-100 16,0 4 24-16,-14 9-56 16,14 0 28-16,-15 0-40 15,10 0 48-15,-9 8-44 0,9-8 20 16,-5 0-32-16,5 0-16 16,-4-5-8-16,18-3 4 15,-4-5 0-15,10-5 16 16,19-12-8-16,0-5-72 15,34-8 32-15,-5-22-400 16</inkml:trace>
          <inkml:trace contextRef="#ctx0" brushRef="#br0" timeOffset="-14861.2266">22348 10129 456 0,'-14'-13'168'0,"14"5"-128"0,0 8-16 16,0 0 132-16,14 0-92 15,1 0 52-15,4-5-68 0,15 1 28 16,10-4-44-16,19-1 8 16,10 0-24-16,9 5 8 0,1 0-12 15,-15-1 0-15,-5 1-4 16,-29 4 4-16,0 4-8 16,-5 1-20-16,-24-1 8 15,10 5-144-15,-30-9 80 16,-4 8-364-1</inkml:trace>
          <inkml:trace contextRef="#ctx0" brushRef="#br0" timeOffset="-15795.803">21882 8709 340 0,'0'0'128'0,"0"0"-100"0,0-5-8 0,0 5 104 15,0 0-72-15,0 0 40 16,0 0-52-16,5 5 20 16,4-5-32-16,11 0 52 15,-6 0-44-15,11 0 36 0,4 0-40 16,19 0 16-16,1 0-28 0,4 8 16 15,-4-8-20-15,14 9 0 16,-24 0-8-16,19-1-8 16,-4-4 4-16,-1 9 4 15,10-8-4-15,-4 12 8 16,-1-4-8-16,5 0-4 16,-14 0 4-16,-1-4 4 15,-9-1-4-15,-5-4-12 16,-5-4 4-16,5-4 20 15,-14 0-8-15,9 0-4 16,-15-5 0-16,6 0-164 16,-20 1 88-16,14-1-480 15,1 9 304 1,-15 0 48-16</inkml:trace>
          <inkml:trace contextRef="#ctx0" brushRef="#br0" timeOffset="422.7276">21153 9961 728 0,'53'-43'268'0,"-19"30"-208"0,20-9-16 0,-25 18 44 15,15 4-56-15,4 0-4 16,1 4-16-16,4 5-320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7:56.0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890AA8-860C-4E00-9814-6D3DCD12AD26}" emma:medium="tactile" emma:mode="ink">
          <msink:context xmlns:msink="http://schemas.microsoft.com/ink/2010/main" type="writingRegion" rotatedBoundingBox="1093,353 23112,-380 23703,17340 1684,18074"/>
        </emma:interpretation>
      </emma:emma>
    </inkml:annotationXML>
    <inkml:traceGroup>
      <inkml:annotationXML>
        <emma:emma xmlns:emma="http://www.w3.org/2003/04/emma" version="1.0">
          <emma:interpretation id="{2207F9AB-6631-4C03-BEAF-BB35E07B1823}" emma:medium="tactile" emma:mode="ink">
            <msink:context xmlns:msink="http://schemas.microsoft.com/ink/2010/main" type="paragraph" rotatedBoundingBox="1280,294 19251,147 19262,1491 1291,1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61C9DB-E057-498A-8FD4-57909D44E462}" emma:medium="tactile" emma:mode="ink">
              <msink:context xmlns:msink="http://schemas.microsoft.com/ink/2010/main" type="line" rotatedBoundingBox="1280,294 19251,147 19262,1491 1291,1638"/>
            </emma:interpretation>
          </emma:emma>
        </inkml:annotationXML>
        <inkml:traceGroup>
          <inkml:annotationXML>
            <emma:emma xmlns:emma="http://www.w3.org/2003/04/emma" version="1.0">
              <emma:interpretation id="{848658B9-B884-4E47-AB28-1D632056833B}" emma:medium="tactile" emma:mode="ink">
                <msink:context xmlns:msink="http://schemas.microsoft.com/ink/2010/main" type="inkWord" rotatedBoundingBox="1280,331 2366,323 2373,1177 1287,1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30 268 624 0,'-34'-13'228'0,"34"13"-176"0,0 0-16 0,0-9 88 16,10 9-76-16,5-8 16 15,4 8-40-15,15-13 40 16,5 4-36-16,44-17-4 15,-1 4-16-15,25-4-16 16,-5 5 4-16,5-1 20 16,-10-4-8-16,5 0 16 15,-19 5-16-15,-10 12 4 16,-15-4-4-16,-19 9-76 16,-5 8 36-16</inkml:trace>
          <inkml:trace contextRef="#ctx0" brushRef="#br0" timeOffset="245.1537">191 488 560 0,'-49'9'208'0,"49"-9"-164"0,-5 17-8 0,5-17 92 16,15 0-76-16,9 0 24 15,5 9-44-15,25-18 4 16,9 5-20-16,15-5-8 15,-1 5-4-15,1-9 4 16,-5 4-4-16,-10 0-48 16,-14 1 28-16,-15-1-148 15,5 5 92-15,-20-9-400 16,-4 13 264-16</inkml:trace>
          <inkml:trace contextRef="#ctx0" brushRef="#br0" timeOffset="485.7917">638-177 548 0,'-39'-9'204'0,"39"9"-156"0,-10 13-16 16,5 0 132 0,5 9-96-16,-5 25 44 15,5 9-68-15,-9 22 20 16,9 9-36-16,-5 8 16 15,5-9-24-15,-5-8-28 16,0-9 4-16,0 0 8 16,5-22 0-16,0-8 24 15,5 0-16-15,5-30-128 16,9-1 64-16</inkml:trace>
          <inkml:trace contextRef="#ctx0" brushRef="#br0" timeOffset="664.7916">774-4 676 0,'-5'-13'248'0,"5"13"-192"0,-10 21-16 0,10 5 136 15,10 9-104-15,-10 21 52 16,-5 0-76-16,5 13-16 16,10-4-20-16,-10 4-44 15,9-9 16-15,-18 5-160 16,9-9 96-16</inkml:trace>
        </inkml:traceGroup>
        <inkml:traceGroup>
          <inkml:annotationXML>
            <emma:emma xmlns:emma="http://www.w3.org/2003/04/emma" version="1.0">
              <emma:interpretation id="{12958E90-693E-49B6-817A-4D51F3983C01}" emma:medium="tactile" emma:mode="ink">
                <msink:context xmlns:msink="http://schemas.microsoft.com/ink/2010/main" type="inkWord" rotatedBoundingBox="3155,279 4056,272 4067,1615 3166,16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86.6799">1916 320 676 0,'-10'-26'248'0,"10"26"-192"0,-5-5-16 16,0 5 100 0,0 5-84-16,-5 3 24 15,6 10-48-15,-1 7-20 16,5 6-8-16,5-1 4 16,4-4-4-16,11-5-12 15,4-3 4-15,5-1 12 0,5-8-4 0,0-14-48 16,0 5 28-16,-5-13-76 15,-4 5 52-15,-11-14-44 16,-4 5 48-16,-10-13 4 16,0 8 16-16,-10-13-4 15,1 10 8-15,-1-6 68 16,5 10-28-16,10-1 60 16,9 9-52-16,11-4 56 15,4 4-56-15,10-13-8 16,4 13-16-16,21-9-12 15,-6 10 4-15,10-6 12 16,0 10-8-16,-5-1-28 16,-5 5 8-16,-14-1-120 15,-5 5 76-15,-15-4-216 16,1 8 152-16</inkml:trace>
          <inkml:trace contextRef="#ctx0" brushRef="#br0" timeOffset="1728.7367">2601-173 464 0,'-49'-26'176'0,"49"26"-140"0,-58-26-8 16,33 18 128-1,11 8-92-15,-11-5 96 16,11 10-92-16,-6 8 48 16,6 8-72-16,-1 31 16 15,10 9-40-15,5 47 16 16,5 4-20-16,0 22 28 0,5-13-28 0,-5 13-32 31,4-18 8-31,-9 5 8 0,0-17 4 0,-9-27-108 16,-1-7 56-1,0-19-280-15,5-7 184 0</inkml:trace>
        </inkml:traceGroup>
        <inkml:traceGroup>
          <inkml:annotationXML>
            <emma:emma xmlns:emma="http://www.w3.org/2003/04/emma" version="1.0">
              <emma:interpretation id="{91FDC044-8FE4-4D92-871E-450CEF84C060}" emma:medium="tactile" emma:mode="ink">
                <msink:context xmlns:msink="http://schemas.microsoft.com/ink/2010/main" type="inkWord" rotatedBoundingBox="4967,463 10496,418 10502,1181 4974,12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3.4731">3815 285 508 0,'5'-17'188'0,"-5"8"-148"0,0-4-8 0,-5 9 160 16,5 4-112-16,-5-4 64 15,0-1-84-15,-4 5-8 16,-1 5-32-16,-9 12-4 16,9 9-8-16,-14 8 4 15,9 5-8-15,0 0-4 16,1 0 4-16,9-9-4 16,10 0 0-16,9-8-12 15,6-5 8-15,-1-8 28 16,6-5-12-16,-1-13 12 15,10 5-12-15,-15-17-8 16,6 3 0-16,-11-8-16 16,1 5 8-16,-15-14 20 15,0 5-8-15,-10 0-28 16,5 0 8-16,-14 8-20 16,14 9 16-16,0 4-16 15,10 9 16-15,9-4 8 16,11 8 8-16,33-8 0 15,10 4 0-15,15-9 16 0,4-8-8 16,-4-4-12-16,-6-1 0 16,-13-4 12-16,-21 4-4 0,-9-3 32 15,-9 7-20-15,-16-3-4 16,-4 8-8-16,-19 0 4 16,4 4-4-16,-14 5 16 15,4 8-12-15,-4 9-20 16,0 9 4-16,19 8-4 15,5 0 4-15,9 5 8 16,11 4 0-16,4-1 16 16,5-3-8-16,0-5-20 15,5 0 4-15,-4 1 12 16,-6-1 0-16,-10-4 16 16,-4 0-12-16,-15-5 24 15,5 1-20-15,-19-5 32 16,-1 5-28-16,-14-5-24 15,5-8 4-15,-10-5 16 16,5 5-4-16,0-9-4 16,5 4 0-16,24-8-200 15,10-1 108-15,24-3-244 16,1-1 184-16</inkml:trace>
          <inkml:trace contextRef="#ctx0" brushRef="#br0" timeOffset="2948.0451">5248 298 768 0,'25'-48'284'0,"-25"48"-220"0,9-43-20 0,-9 26 180 16,0 4-132 0,-9-4 80-16,4 4-104 0,-10 8-36 15,1 10-20-15,-16 12-4 16,1 5-4-16,-14 12-4 16,9 1 4-16,-15 4-24 15,15-5 12-15,0 1-48 16,15-5 28-16,14-4-100 15,10-5 72-15,14-3-188 16,10-1 140-16</inkml:trace>
          <inkml:trace contextRef="#ctx0" brushRef="#br0" timeOffset="3438.4514">5350 544 704 0,'0'4'264'0,"0"-4"-208"16,10 13-12-16,-10-13 96 15,10 5-84-15,14-5 24 0,0 4-48 16,35-8-4-16,-1-1-16 16,15-3-68-16,-5-1 28 15,5-12-192-15,-5 3 124 0,-10-16-204 16,-9 3 168-16,-1-20-32 16,-14 12 96-16,-9-30 124 15,-11 21-32-15,-4-17 192 16,0 22-120-16,-10 0 168 15,4 13-152-15,-4 4 36 16,10 13-88-16,-20 9 24 16,10 12-48-16,-4 22 24 15,4 9-32-15,0 17 0 16,-10 1-16-16,0 7 20 16,10-7-20-16,-5 7-40 15,5-12 16-15,0-4-60 16,0-9 40-16,5-9-80 15,5-4 60-15,0-9-148 16,4-4 112-16</inkml:trace>
          <inkml:trace contextRef="#ctx0" brushRef="#br0" timeOffset="3066.0939">5613 186 924 0,'-10'-31'340'0,"10"31"-260"0,-29-8-28 0,9 8 44 15,11 8-64-15,-20 5-72 16,9 9 16-16</inkml:trace>
          <inkml:trace contextRef="#ctx0" brushRef="#br0" timeOffset="3680.2148">6550 17 652 0,'44'-60'244'0,"-44"60"-192"0,0-22-12 16,5 14 200-1,5 8-140-15,-20 0 92 16,10 8-112-16,-15 9-12 16,6 9-40-16,-16 26 0 0,11 9-16 0,-15 12-16 15,9 1 0-15,1-5 28 16,9-5-12-16,5-7-76 16,5-6 36-16,0 1-88 31,10-9 64-31,0-4-88 0,4-9 80 0,-4-4-272 15,5-4 188-15</inkml:trace>
          <inkml:trace contextRef="#ctx0" brushRef="#br0" timeOffset="4219.8052">6934 445 676 0,'15'-26'248'0,"-15"26"-192"0,-5-4-16 0,-5-1 100 15,5 5-84-15,-14 0-4 16,4 9-32-16,-9 0-16 16,5 3 0-16,-6 1-32 15,11 5 16-15,-1-1-20 16,5 0 16-16,6-4-8 16,4 0 12-16,4-4 24 15,6 4-4-15,5-18-12 16,14 5 0-16,-5-4-76 15,0 0 44-15,1-5-76 16,-1 5 68-16,-14-5-36 16,4 5 48-16,-18-5-44 0,8 9 44 15,1-4 24-15,0 8 8 0,0-4 116 16,14 9-64-16,6 0 52 16,-1-1-64-16,20-4 16 15,-1 5-36-15,11-9-8 16,-1 4-8-16,6-8 12 15,-1 4-8-15,0-13-72 16,1 0 32-16,-1-8-48 16,5-1 44-16,-5-13 28 15,-9 14 8-15,-15-27 0 16,-5 1 4-16,-19-22 20 16,-1 4-12-16,-13-13 120 15,-1 22-76-15,-5 13 104 16,0 4-96-16,-4 17 16 15,4 14-48-15,-5 21-20 16,6 13-8-16,-1 26-4 16,5 8 0-16,-5 5-108 15,6 0 60-15</inkml:trace>
          <inkml:trace contextRef="#ctx0" brushRef="#br0" timeOffset="5255.0749">7396 341 644 0,'-15'-56'236'0,"15"56"-180"0,5-30-20 16,-5 13 96-1,19 8-80-15,1-13 24 0,9 14-44 0,15-10-20 16,4 5-8 0,35-8 28-16,-5 16-16 0,14-20-4 15,-5 12-8-15,-9-9 12 16,-10 5-8-16,-14-9 40 15,-11 9-24-15,-9-9 76 16,-9 8-56-16,-11-3-4 16,6 8-24-16,-20 0-20 15,9 4 0-15,-9 1-208 16,5 8 116-16,-5 8-216 16,10 5 176-16,-10 9-312 15,0 4 252-15,-10 4 48 31,10-4 96-31,-14 8 468 16,4 1-224-16,-14 21 60 16,9 5-152-16,-4-10 4 15,4-3-60-15,1-9 12 16,4 0-36-16,5-9 8 16,10-4-16-16,0 0 0 15,4-13-4-15,6 4 28 16,0-13-20-16,14-4-4 15,0 0-8-15,-5-13-4 16,10 5 0-16,0-14-12 16,-5 9 8-16,-9-13 28 15,-6 9-12-15,-14-5 24 0,0 9-24 16,-14 0 120 0,14 9-76-16,-15 8-40 0,10 5-12 15,-9 4-16-15,14 4 4 0,0 1-12 16,0-1 12-1,9-4 40-15,1 4-20 0,5-8-52 16,-1-1 16-16,6-8-52 16,-1 5 44-16,1-10-44 15,-1 1 40-15,-4-9 12 16,-1 4 12-16,-4-12-8 16,0 8 12-16,-1-13-4 15,6 4 4-15,-1-8-20 16,11 13 16-16,-6-5 40 15,6 5-16-15,13 4 36 16,-4 4-32-16,5 9 48 16,-10 5-36-16,10 3 4 15,-10 10-20-15,-4-1 0 16,-1 0-4-16,-5 0 28 16,1 5-20-16,-15 0 20 15,4-1-20-15,-9-4 20 16,5 1-24-16,-5-10 4 15,0 5-8-15,0-4 4 16,0 0-8-16,0-9-4 16,0 0 4-16,0-5-16 15,10 5 8-15,0-8 12 16,9-1-4-16,-4-8-48 0,4 4 28 16,1-9 4-16,-1 5 8 15,0-5-8-15,6 5 8 0,-6 0-16 16,1 4 12-16,-11 9 32 15,6 8-16-15,-5 4 52 16,-1 10-32-16,-4 3 40 16,0 1-40-16,0 0 4 15,5-1-20-15,-5-8-44 16,4 4 20-16,-4-8-352 16,5 4 204-16</inkml:trace>
        </inkml:traceGroup>
        <inkml:traceGroup>
          <inkml:annotationXML>
            <emma:emma xmlns:emma="http://www.w3.org/2003/04/emma" version="1.0">
              <emma:interpretation id="{6484D010-0172-45B1-8249-13418AC7B178}" emma:medium="tactile" emma:mode="ink">
                <msink:context xmlns:msink="http://schemas.microsoft.com/ink/2010/main" type="inkWord" rotatedBoundingBox="11855,655 12669,648 12673,1027 11858,10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862.509">10573 194 1040 0,'-5'-30'384'0,"5"26"-300"0,0-5-20 16,0 5 32-1,0 4-64-15,0-5-40 16,0 10 4-16</inkml:trace>
          <inkml:trace contextRef="#ctx0" brushRef="#br0" timeOffset="6099.2111">10763 384 476 0,'19'22'176'0,"-19"-22"-136"0,5 22-12 0,-5-14 128 16,0 1-92-16,-5-1 44 15,-5 5-64-15,-4-4 4 16,9 4-32-16,-5-9-8 16,10 5-4-16,0-13-192 15,10 4 104-15</inkml:trace>
          <inkml:trace contextRef="#ctx0" brushRef="#br0" timeOffset="6430.8325">11161 328 756 0,'-10'26'280'0,"10"-26"-216"0,-14 30-20 15,9-8 76 1,10-5-76-16,-5 5-8 16,9-5-24-16,1 0 0 0,10 1-8 15,-6-14 40-15,6 5-20 0,-6-9-4 16,6 0-12-16,-6-9-40 15,6-4 16-15,-6 0-40 16,6 4 36-16,-6-12-56 16,-4 8 44-16,0 0-12 15,4 4 28-15,-14 9 96 16,10 5-40-16,-10 3 52 16,0 9-52-16,-5-4 40 15,0 5-44-15,5-5-12 16,0 0-12-16,5-5-100 15,15 1 52-15</inkml:trace>
        </inkml:traceGroup>
        <inkml:traceGroup>
          <inkml:annotationXML>
            <emma:emma xmlns:emma="http://www.w3.org/2003/04/emma" version="1.0">
              <emma:interpretation id="{E26B4B73-EDD0-4350-8181-41CF0046E120}" emma:medium="tactile" emma:mode="ink">
                <msink:context xmlns:msink="http://schemas.microsoft.com/ink/2010/main" type="inkWord" rotatedBoundingBox="13973,258 17576,228 17582,995 13980,10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53.3167">13498 60 464 0,'-5'-8'176'0,"5"8"-140"0,10-17-8 0,-10 12 152 16,0 5-104-16,-5-8 68 16,5-1-84-16,-10-8 8 15,5 8-36-15,-9 9 32 16,-1 0-36-16,-14 13 12 15,5 4-24-15,-10 13 0 16,5 1-8-16,-1 3-24 16,16 1 8-16,4-5-24 15,15-4 20-15,10-9 48 16,4 1-16-16,5-14-116 16,1-4 52-16,-1-13-132 0,0 4 96 15,-4-12-48-15,-6 8 76 16,-9-9 28-16,5 5 16 15,-10 0 76-15,0 8-36 0,-5 5 112 16,5 8-84-16,-5 5 36 16,5 3-56-16,5 6-32 15,5-1-8-15,9-8 36 16,10 4-24-16,25-13 16 16,9 0-16-16,24-13-52 15,-4-5 24-15,4-8-68 16,-4 5 48-16,-15-14 16 15,-10 5 16-15,-14 0 12 16,-5 4-4-16,-20-9 16 16,6 10-12-16,-21-1 16 15,-8 4-16-15,-11 13 60 16,5 9-40-16,-9 9 8 16,4 8-24-16,-9 14 20 15,9 7-20-15,1 10-4 16,9 4-4-16,5-13-32 15,10-1 16-15,-1-7-64 16,6-5 40-16,4-18-152 16,-4 1 108-16,9-18-232 15,-4 5 180-15,-6-18-160 16,11 5 168-16,-6-26 36 31,-4 13 56-31,-6-22 316 16,11 4-156-16,-11-25 224 0,16 17-200 15,-16 8 96-15,-4 18-140 16,5 4 16-16,-10 13-72 0,0 9 16 16,10 8-40-16,-20 18 36 31,0 4-36-31,-4 25 4 0,-11 10-20 0,6 17 12 16,9-9-16-16,-9 0-56 15,14-13 24-15,-5-8-128 16,10-1 80-16,10-21-236 15,5-4 168-15</inkml:trace>
          <inkml:trace contextRef="#ctx0" brushRef="#br0" timeOffset="7868.274">14829-268 1060 0,'-24'-4'392'15,"24"4"-304"-15,-10 0-28 0,5 0 4 16,-4 4-48-16,-11 5-12 16,6 8-8-16,4-4-224 15,-5 4 120-15,6 9-400 16,18 5 280-16,-9-6 0 16,15 1 140-16,-5 0 220 15,-1-4-72-15,-28-1 264 16,14 5-180-16,-29 9 72 15,0 4-124-15,-5 8 8 16,10-8-60-16,-5 9-16 0,19-9-12 0,10-5 0 16,10-4-8-16,20-8-72 15,9-5 36-15,0-8-172 16,4-5 112-16</inkml:trace>
          <inkml:trace contextRef="#ctx0" brushRef="#br0" timeOffset="8573.8443">15019 65 852 0,'-15'-26'316'0,"15"26"-248"0,-10 0-16 0,10 0 120 16,0 8-104-16,-9 1-20 16,-6 13-28-16,15 4-20 15,-10 0 4-15,5 4 4 16,-4 0-4-16,-1 5 8 15,10-10-8-15,-5-3-36 16,5 0 16-16,-5-5-128 16,15-13 84-16,-10-4-108 15,0 0 96-15,0-4-88 16,10-5 92-16,4-8 0 16,6 4 40-16,-11-13 52 15,-4 9-12-15,5 8 168 16,0 1-104-16,-5 8 52 15,-5 8-80-15,9 1 0 0,-4 4-28 0,5 8-20 16,9-8-4-16,6-4 48 31,4 8-24-31,14-8-72 0,1-5 28 0,10-4-64 16,-6 0 52-16,-4-13 0 16,-5 5 20-16,-10-10 28 15,0 5-4-15,-9-8 4 16,-1 4-4-16,-9-1 56 15,4 10-36-15,-14 8 52 16,5 4-48-16,-5 13 36 16,0 9-36-16,0 4 8 15,0 1-24-15,0 3-24 16,5-12 0-16,0 4 32 16,9-5-16-16,-4-8 16 15,0 0-12-15,0-9-44 16,4-4 20-16,-4 0-16 15,4-4 16-15,-4-13-44 16,5 0 28-16,-1-14 16 16,1 5 8-16,-5-17 4 15,4 9 0-15,-4 4 24 16,0 12-12-16,-6 5 100 16,1 9-60-16,0 13 40 15,0 8-56-15,5 9 16 16,-1 8-32-16,1-3 28 15,0-1-32-15,0-4-32 16,4-5 8-16,1-3-192 0,4-5 108 16</inkml:trace>
          <inkml:trace contextRef="#ctx0" brushRef="#br0" timeOffset="8819.5359">16277 60 748 0,'-5'-17'276'0,"5"17"-216"0,19-4-16 0,-38 4 188 16,9 4-136-16,-24 5 68 15,0 8-96-15,-14 18-32 16,9-1-20-16,0 9-40 16,20 1 12-16,14 3-4 15,10-4 8-15,9-4 24 16,6-4-8-16,-1-5-100 15,0-4 48-15,-19-5-192 16,0-3 132-16</inkml:trace>
          <inkml:trace contextRef="#ctx0" brushRef="#br0" timeOffset="6741.423">12716 69 612 0,'0'4'228'0,"0"-4"-180"0,0 65-12 15,-5-35 104 1,0 1-84-16,0 3 24 16,5 5-48-16,-5-9-12 15,5 1-12-15,-5-10 20 16,5-4-16-16,0-12 84 0,5-1-52 0,-5-17-4 15,5 4-24-15,0-25 32 16,0 4-24-16,5-26-24 16,-1 8 0-16,6-12-20 15,-1 12 12-15,16 1-40 16,-1 16 28-16</inkml:trace>
        </inkml:traceGroup>
        <inkml:traceGroup>
          <inkml:annotationXML>
            <emma:emma xmlns:emma="http://www.w3.org/2003/04/emma" version="1.0">
              <emma:interpretation id="{698C43D4-6EAF-49B5-96BC-620319796969}" emma:medium="tactile" emma:mode="ink">
                <msink:context xmlns:msink="http://schemas.microsoft.com/ink/2010/main" type="inkWord" rotatedBoundingBox="18649,450 19253,445 19259,1077 18654,1082"/>
              </emma:interpretation>
              <emma:one-of disjunction-type="recognition" id="oneOf5">
                <emma:interpretation id="interp5" emma:lang="" emma:confidence="1">
                  <emma:literal>is</emma:literal>
                </emma:interpretation>
                <emma:interpretation id="interp6" emma:lang="" emma:confidence="0">
                  <emma:literal>i,</emma:literal>
                </emma:interpretation>
                <emma:interpretation id="interp7" emma:lang="" emma:confidence="0">
                  <emma:literal>i]</emma:literal>
                </emma:interpretation>
                <emma:interpretation id="interp8" emma:lang="" emma:confidence="0">
                  <emma:literal>if</emma:literal>
                </emma:interpretation>
                <emma:interpretation id="interp9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9219.5726">17409 289 924 0,'-29'39'340'0,"29"-39"-260"0,-10 35-28 0,5-22 0 16,10 4-40-16,-5 0 12 16,10-4-12-16,-1 4-244 15,6-8 124-15</inkml:trace>
          <inkml:trace contextRef="#ctx0" brushRef="#br0" timeOffset="9071.1782">17744-13 1224 0,'0'-26'456'0,"0"26"-356"0,-24-13-28 0,14 5 76 16,5 8-96-16,-4-5-56 15,4 10 0-15,0-1-200 16,10 4 112-16</inkml:trace>
          <inkml:trace contextRef="#ctx0" brushRef="#br0" timeOffset="9502.3435">17968 190 904 0,'-5'4'332'0,"5"-4"-256"0,-20 31-24 0,6-14 36 32,14 4-60-32,-10 10-12 0,10-1-8 0,-15 4-8 15,15-3 0-15,0-1 0 16,0-4 0-16,0 0 32 15,10-5-16-15,-5-3 32 16,-5-5-32-16,0-5 48 16,0 5-36-16,-15-9-172 15,-4 1 76-15,-25-1-328 16,5 5 224-16</inkml:trace>
        </inkml:traceGroup>
      </inkml:traceGroup>
    </inkml:traceGroup>
    <inkml:traceGroup>
      <inkml:annotationXML>
        <emma:emma xmlns:emma="http://www.w3.org/2003/04/emma" version="1.0">
          <emma:interpretation id="{1B924A38-10A4-4EE5-8BBC-8F39D85B4770}" emma:medium="tactile" emma:mode="ink">
            <msink:context xmlns:msink="http://schemas.microsoft.com/ink/2010/main" type="paragraph" rotatedBoundingBox="3361,2141 15357,2251 15344,3693 3348,3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39F54F-31F4-429A-91B2-35721C6D9F5F}" emma:medium="tactile" emma:mode="ink">
              <msink:context xmlns:msink="http://schemas.microsoft.com/ink/2010/main" type="inkBullet" rotatedBoundingBox="3359,2368 4495,2379 4484,3594 3348,3583"/>
            </emma:interpretation>
            <emma:one-of disjunction-type="recognition" id="oneOf6">
              <emma:interpretation id="interp10" emma:lang="" emma:confidence="1">
                <emma:literal>Q</emma:literal>
              </emma:interpretation>
              <emma:interpretation id="interp11" emma:lang="" emma:confidence="0">
                <emma:literal>☺</emma:literal>
              </emma:interpretation>
              <emma:interpretation id="interp12" emma:lang="" emma:confidence="0">
                <emma:literal>a</emma:literal>
              </emma:interpretation>
              <emma:interpretation id="interp13" emma:lang="" emma:confidence="0">
                <emma:literal>0</emma:literal>
              </emma:interpretation>
              <emma:interpretation id="interp14" emma:lang="" emma:confidence="0">
                <emma:literal>☹</emma:literal>
              </emma:interpretation>
            </emma:one-of>
          </emma:emma>
        </inkml:annotationXML>
        <inkml:trace contextRef="#ctx0" brushRef="#br0" timeOffset="39245.6156">2460 2142 528 0,'19'-13'196'0,"-19"13"-152"0,15-13-12 0,-10 0 160 15,4 13-112-15,1-13 36 16,-5 5-68-16,0-5 16 16,4 8-36-16,-18-8 8 15,9 5-20-15,-5-5 20 16,-5 8-24-16,-9-8-4 16,4 9-4-16,-9-9-4 15,4 9 0-15,-4-5 0 16,5 9 0-16,-6 0-28 15,11 5 16-15,-11-1 4 16,6 9 8-16,-10 4 0 16,0 0 0-16,-10 14-36 15,19-1 20-15,-14 22 4 16,0 4 12-16,10 22 8 0,5-1-4 0,4 10 8 16,25-10-8-1,14 14-4-15,0-9 4 16,15 9-4-16,0-13 0 0,10-9 8 15,9-9-4 1,5-17 8-16,0-13-8 0,15-25 24 16,0-5-16-16,0-26 24 15,-10-4-24-15,-5-18 4 16,-5 5-8-16,-9-22 12 16,-6 9-12-16,-9-39 24 15,-9 17-20-15,-11-30 12 16,1 13-12-16,-10-8 0 15,0 21-4-15,-10 8-8 16,5 18 4-16,-25 0 20 16,6 13-12-16,-10 0 12 15,9 17-12-15,-19-5-32 16,5 14 8-16,-4-4 12 16,-1 12 4-16,-10 5-4 15,10 4 4-15,-14-5-4 16,9 10 0-16,-4-1-12 15,9 5 8-15,0-5-4 16,10 13 0-16,-1-4-12 16,16 0 12-16,-1 4-40 15,6 1 28-15,4-1-100 16,5 0 68-16,5 5-196 16,4-1 140-16</inkml:trace>
        <inkml:trace contextRef="#ctx0" brushRef="#br0" timeOffset="39637.1567">2649 2587 424 0,'-5'-13'156'0,"5"13"-120"15,10 0-8-15,-5 0 184 16,9 8-120-16,6 1 52 16,-1 8-84-16,10 1 24 15,5 3-48-15,5 5 8 16,0 0-28-16,0 0 36 15,5 4-28-15,-5-8 4 16,-10-1-16-16,5 1 28 16,0 0-24-16,-5-9 32 15,0-5-32-15,0-3 32 16,-14 3-32-16,-1-8-100 0,-4 0 40 16,-10 4-412-1,-10 5 252-15</inkml:trace>
      </inkml:traceGroup>
      <inkml:traceGroup>
        <inkml:annotationXML>
          <emma:emma xmlns:emma="http://www.w3.org/2003/04/emma" version="1.0">
            <emma:interpretation id="{26CCA841-A447-45A6-B5F8-8E10FEF86B26}" emma:medium="tactile" emma:mode="ink">
              <msink:context xmlns:msink="http://schemas.microsoft.com/ink/2010/main" type="line" rotatedBoundingBox="5654,2162 15357,2251 15347,3285 5645,3196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C66CAAB-2397-4E91-99E2-F27179AE4B63}" emma:medium="tactile" emma:mode="ink">
                <msink:context xmlns:msink="http://schemas.microsoft.com/ink/2010/main" type="inkWord" rotatedBoundingBox="5650,2615 6221,2620 6217,3052 5646,3047"/>
              </emma:interpretation>
              <emma:one-of disjunction-type="recognition" id="oneOf7">
                <emma:interpretation id="interp15" emma:lang="" emma:confidence="1">
                  <emma:literal>=</emma:literal>
                </emma:interpretation>
                <emma:interpretation id="interp16" emma:lang="" emma:confidence="0">
                  <emma:literal>E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€</emma:literal>
                </emma:interpretation>
                <emma:interpretation id="interp19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38393.2465">4369 2518 676 0,'-10'4'248'0,"10"-4"-192"0,10 4-16 0,-5-4 84 16,5 9-76-16,14-18 44 15,5 9-56-15,0-8 32 16,5 3-36-16,0-3-8 16,5 8-16-16,5-5 4 15,-5 10-8-15,-5-5-28 16,0 8 12-16,-10-3-56 16,-5 3 36-16,-9-8-204 15,-5 0 132-15</inkml:trace>
          <inkml:trace contextRef="#ctx0" brushRef="#br0" timeOffset="38075.1647">4471 2120 548 0,'0'-8'204'0,"0"8"-156"0,5 0-16 0,0 0 80 15,0 0-68-15,-5 0 36 16,0 0-48-16,0 0 24 15,9 8-28-15,1-3 28 16,5-1-32-16,-1-4 32 16,6 0-32-16,14-4-4 15,0-1-12-15,9-3 4 16,6 8-8-16,0-5 8 16,-1 5-8-16,-14 0 24 15,0 5-16-15,-10-1 4 16,-4 0-8-16,-15 1-24 15,0 3 8-15,-10-3-144 16,0 3 80-16,-10 5-468 16,6 0 296-16</inkml:trace>
        </inkml:traceGroup>
        <inkml:traceGroup>
          <inkml:annotationXML>
            <emma:emma xmlns:emma="http://www.w3.org/2003/04/emma" version="1.0">
              <emma:interpretation id="{21A1CC09-692C-4F2A-84C9-5CA660E09ACC}" emma:medium="tactile" emma:mode="ink">
                <msink:context xmlns:msink="http://schemas.microsoft.com/ink/2010/main" type="inkWord" rotatedBoundingBox="7177,2187 10523,2218 10516,3041 7170,3010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937.0621">7464 1689 548 0,'0'8'204'0,"0"-8"-156"0,-15 22-16 0,15-9 60 16,0 0-56-16,-10 8 56 16,10 1-52-16,-14 4 40 15,14 4-44-15,-5 5 24 16,-5-1-32-16,-9 9 0 15,9 0-16-15,-14 14 12 16,14-1-16-16,-14 9 24 16,19-5-20-16,5 0-32 15,5 1 12-15,14-22 20 16,6-5-8-16,4-8 20 16,0 0-16-16,0-17 16 15,5-1-16-15,-5-12-28 16,0 4 8-16,15-13-64 15,-10 0 40-15,0-13-204 16,5-4 136-16</inkml:trace>
          <inkml:trace contextRef="#ctx0" brushRef="#br0" timeOffset="12266.4817">8139 2207 600 0,'-10'-5'224'0,"10"5"-176"0,-4 18-12 0,-1-14 132 16,0 9-100-16,-10 17 60 16,1 9-72-16,-6 0 28 15,6 0-48-15,4-5-36 16,5 1-4-16,10-9 0 15,10-5 4-15,4-12 44 16,10 0-24-16,-5-9 0 16,6-9-12-16,-6-8-32 15,-5 4 12-15,-4-17 32 16,-5 12-12-16,-10-21 28 16,0 5-24-16,-5-9-84 15,0 17 40-15</inkml:trace>
          <inkml:trace contextRef="#ctx0" brushRef="#br0" timeOffset="11051.0256">6196 1974 340 0,'9'-26'128'0,"6"21"-100"0,-10 1-8 15,-5 0 200-15,0 8-124 0,-5-8 60 16,5 4-92-16,-5 0 24 16,-5-9-52-16,6 5 24 15,-6 4-32-15,-5-5 8 16,6 5-20-16,-11-8 8 15,10 8-12-15,-9-5 28 16,9 5-24-16,-9 0 4 16,4 9-12-16,-4-5-16 15,4 5 4-15,1 4 48 16,-6 0-24-16,-4 9 16 16,9-1-20-16,-9 14-16 15,5 4-4-15,-6 8-16 16,21 1 12-16,-6 3-4 15,10-3 4-15,5-1 0 16,4-3 0-16,6-14 44 16,-5-9-24-16,9-16-8 15,1-1-8-15,9-21-16 16,-5 0 12-16,-5-14 20 16,6 1-4-16,-6-9-12 15,5 5 0-15,-4-10 20 16,-1 14-8-16,1-4-4 15,-6 12 0-15,-9 5-60 16,5 8 32-16,0 13 36 16,-6 9-4-16,16 26 0 15,-6 0-4-15,20 13-4 16,5 4 0-16,15 0 8 16,-1-13-4-16,6-8-4 0,4-9 4 15,-10-17 12-15,-4 8-8 0,-10-26 32 16,-1 9-24-16,-4-26 20 15,-14 13-20-15,-1-26 28 16,-4 5-28-16,-10-14 4 16,4 1-12-16,-4-5 12 15,0 9-12-15,-5 0-12 16,0 8 0-16,0 1-4 16,0 12 0-16,0-8-12 15,0 13 12-15,-5-5-128 16,5 13 76-16,0-4-180 15,0 9 136-15</inkml:trace>
          <inkml:trace contextRef="#ctx0" brushRef="#br0" timeOffset="11531.9834">7119 1956 600 0,'-24'5'224'0,"24"-5"-176"0,-10 0-12 0,10 0 160 15,0 0-116-15,-10 0 20 16,20 0-60-16,-10 0 16 16,10 4-28-16,4 0 36 15,10 1-36-15,10-5 20 16,10 0-28-16,5 0 16 15,-1 4-20-15,11-8 20 16,-11 4-24-16,1-5-12 16,4 5-4-16,-14-4 48 15,5 0-24-15,-20-5-20 16,0 9 0-16,-14-4-96 16,-5 4 48-16,-10-5-196 15,5 5 136-15,-5-8-536 16,5 3 360-16</inkml:trace>
          <inkml:trace contextRef="#ctx0" brushRef="#br0" timeOffset="28646.1508">8644 2500 312 0,'0'-8'112'0,"0"8"-84"15,10 0-12-15,-10 0 116 16,0 0-76-16,0 0 84 16,0 0-80-16,0 0 56 15,5 0-64-15,0-5 24 16,0 5-44-16,9-4 24 16,-4 8-28-16,9-4-16 15,-9 5-8-15,10-5 20 0,4 4-12 0,-5 0-4 16,15 1-4-16,-9-5 12 15,13 4-8-15,-8-4-4 32,8 4 0-32,1-4 12 0,-5 0-8 0,0 0 24 15,0 0-20-15,-14 0-20 16,4 0 0-16,-9-4-48 16,-1 4 28-16,-14-9-204 15,10 9 128-15</inkml:trace>
          <inkml:trace contextRef="#ctx0" brushRef="#br0" timeOffset="28045.9397">8868 2073 288 0,'-5'0'108'0,"5"0"-84"0,0 4-4 0,0-4 108 15,0 0-72-15,0 0 76 16,0 0-76-16,-10 0 56 15,5 0-60-15,1 0 16 16,4 0-40-16,-5 0-8 16,10 0-12-16,-5 0 28 15,0 0-20-15,0 0 12 16,0 0-16-16,4 0 44 16,11 9-28-16,-5-5 4 15,14 5-20-15,0-5-8 16,5 0 0-16,5-4-4 15,0 0 0-15,0 0 0 16,5 0 0-16,-5 0 8 16,0 0-4-16,-9 0 16 15,-1 0-12-15,-9 0 40 16,-6 0-24-16,-9 0-4 16,0 0-12-16,-5 0-60 15,5 0 28-15,-4 0-148 16,8 0 96-16,-4 9-364 15,0 0 248-15</inkml:trace>
        </inkml:traceGroup>
        <inkml:traceGroup>
          <inkml:annotationXML>
            <emma:emma xmlns:emma="http://www.w3.org/2003/04/emma" version="1.0">
              <emma:interpretation id="{D40AF6CF-01B3-4AD6-AB09-E948D6FCD2C4}" emma:medium="tactile" emma:mode="ink">
                <msink:context xmlns:msink="http://schemas.microsoft.com/ink/2010/main" type="inkWord" rotatedBoundingBox="11512,2216 15357,2251 15347,3285 11502,325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5421.1628">12366 1779 364 0,'10'-21'132'0,"-10"21"-100"0,0-13-12 0,0 4 200 15,9 9-124-15,-9-9 76 16,0 9-100-16,-9-4 12 16,9 8-48-16,-20 5-12 15,6 8-16-15,-11 9 28 16,1 4-20-16,-25 9 4 15,15 5-12-15,-19 16 4 16,9 5-8-16,-14 25 32 16,14-8-20-16,-19 9-12 15,14-9-8-15,-9-17-4 16,10-9 0-16,4-8 24 16,15-9-8-16,0-9-12 15,14-13 0-15,0 0-76 16,6-4 44-16,9-8-164 0,14-1 116 0</inkml:trace>
          <inkml:trace contextRef="#ctx0" brushRef="#br0" timeOffset="33555.6769">10427 2064 384 0,'15'-4'140'0,"-10"4"-108"0,-5 0-8 16,5 0 76-1,0 0-60-15,-5-4 44 16,4 4-48-16,-4-5 24 15,5 5-32-15,-5-4 8 16,0 4-20-16,0 0 36 16,0 0-28-16,0-13 12 15,0 13-20-15,0-9 20 16,0 9-24-16,0-8 32 0,0 8-28 0,-5-13 4 16,5 13-12-16,-4-9 12 15,-1 9-12-15,-5-8 4 16,10 8-4-16,-10 0-16 15,5 0 4-15,-9 8 12 32,9-8-4-32,-10 9-20 0,11-1 8 0,-16-3 12 15,10 3 0-15,-9 1-12 16,4 0 4-16,-4 12-24 16,4 1 16-16,1 8 24 15,-1 5-8-15,1 8 28 16,4 4-20-16,0 5-4 15,5 0-4-15,0-9-16 16,5-4 8-16,5-9 20 16,10 0-8-16,4-8 4 15,1-5-4-15,4-8-16 16,5 0 4-16,-4-18 4 16,4 5 0-16,-5-14 8 15,5-3-4-15,-9-9-4 16,4 4 4-16,-5-13-16 15,1 9 8-15,-6-14 4 16,6 10 0-16,-6 4 0 16,1-1 0-16,-1 5 0 15,-4 9 0-15,0 4-12 16,-5 5 8-16,-5-1-4 16,9 9 0-16,-9 9 16 15,0-1-4-15,-9 5 8 0,9 13-8 0,-5 13 16 16,5 0-12-16,0 8-4 15,10 1 0-15,4-9-4 16,1-9 0-16,9-4 0 16,5 4 0-16,5-13 8 15,10 1-4-15,0-10 32 16,-5 5-20-16,4-8-4 16,-4 3-8-16,-5-12 4 15,0 4-4-15,0-4-4 16,-5-1 4-16,-9-3-16 15,4 3 8-15,0-8 12 16,-4 5-4-16,-6-10 16 16,1 5-12-16,-5-8-12 15,4 4 0-15,-4-14 4 16,0 5 0-16,-10-17 16 16,9 4-8-16,-9-8 24 15,5 8-20-15,-5-9-4 16,0 10-4-16,-5 7 4 15,0 1-4-15,-4 4-4 16,4 5 4-16,-10-5 12 16,6 13-8-16,-1-4-4 15,5 12 0-15,-5-8-24 16,5 9 12-16,-4-5-4 0,9 9 4 16,-5-8 8-16,5 16 0 15,-5-16 0-15,5 8 0 0,-10 0-168 16,20 0 92-16,-10 0-420 15,0 0 276-15</inkml:trace>
          <inkml:trace contextRef="#ctx0" brushRef="#br0" timeOffset="35959.595">12594 2038 464 0,'15'-17'176'0,"-15"17"-140"0,29-13-8 0,-14 9 128 15,-1 8-92-15,-4-4 16 16,14 0-44-16,-14 4 0 16,4 9-20-16,6 18 64 15,-10 3-48-15,-10 27 16 16,-5 3-32-16,-10 10 36 15,5 8-28-15,-19-17-68 16,0-5 24-16,-29-12-20 16,4-1 24-16,-23-8-8 15,13-9 12-15,-13-13 16 16,18 9 0-16,11-21-28 16,9 8 12-16,10-26-4 15,14 13 8-15,6-22 8 16,13 5 0-16,11-13-36 0,9 12 20 15,10-3 60-15,0 12-24 0,5 0 28 16,5 5-28-16,-5 8 36 16,-5 9-32-16,9 5 12 15,-13 8-20-15,4-5-8 16,0 5-4-16,-10-9 28 16,10-4-16-16,-10 5 20 15,-4-5-20-15,-1-9 36 16,1 5-28-16,-6-9-68 15,1 0 24-15,-6-5-160 16,6 1 100-16,4-5-460 16,-4 5 300-16</inkml:trace>
          <inkml:trace contextRef="#ctx0" brushRef="#br0" timeOffset="36692.8958">13823 1982 404 0,'10'0'148'0,"-10"0"-112"0,5 5-12 16,0-1 164-1,0 4-108-15,-5 10 36 16,0 8-68-16,-10 17 24 15,0 0-40-15,-14 17 0 16,0 1-20-16,-15 8 28 0,5-8-24 0,-10-1 12 16,5-8-16-16,-9-5-16 15,14-4 0-15,-15-12 20 16,15-5-8-16,-10 0-20 16,15-5 4-16,-10-8 4 15,15-4 4-15,-10-1-20 16,15 1 12-16,-1-9-12 15,6 0 8-15,-1-9 0 16,10 9 4-16,0-13 16 16,5 5-4-16,0-10-12 15,10 1 4-15,-5-4 4 16,0 3 0-16,4-12-12 16,1 4 8-16,0-4 12 15,4 4-4-15,1-8 40 16,4 8-20-16,-4-9 12 15,4 9-20-15,1-4 8 16,-1 8-12-16,-4-4 12 16,4 9-16-16,-9 4-20 15,5 5 4-15,-6-1 32 16,6 9-16-16,-5 0 0 16,4 9-4-16,-4-1 12 15,4 9-8-15,-4 5 16 16,5 0-16-16,-1 4 16 15,6 4-16-15,-1 0 16 16,1 0-16-16,-1-4 24 0,5 0-20 0,6 0-20 16,4-4 0-1,0-5 12-15,4-4 0 16,6 0 8-16,-5 0-8 0,0-5 16 16,0 1-12-16,-5-5 16 15,-10 5-16-15,-5-5 4 16,1 1-4-16,-10-5-104 15,-6 0 52-15,-8 0-156 16,4 4 112-16</inkml:trace>
        </inkml:traceGroup>
      </inkml:traceGroup>
    </inkml:traceGroup>
    <inkml:traceGroup>
      <inkml:annotationXML>
        <emma:emma xmlns:emma="http://www.w3.org/2003/04/emma" version="1.0">
          <emma:interpretation id="{821DDE29-2BAB-4693-9837-9648BF74A8CA}" emma:medium="tactile" emma:mode="ink">
            <msink:context xmlns:msink="http://schemas.microsoft.com/ink/2010/main" type="paragraph" rotatedBoundingBox="1258,3905 13861,3996 13847,5880 1244,5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95475B-D506-457E-BFDC-28F9AB0A8932}" emma:medium="tactile" emma:mode="ink">
              <msink:context xmlns:msink="http://schemas.microsoft.com/ink/2010/main" type="line" rotatedBoundingBox="1258,3905 13861,3996 13847,5880 1244,5789">
                <msink:destinationLink direction="with" ref="{BD82FF07-D719-4725-A129-E36263D5FCE2}"/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C80006-6525-4CFA-9EA3-EE7A453E7526}" emma:medium="tactile" emma:mode="ink">
                <msink:context xmlns:msink="http://schemas.microsoft.com/ink/2010/main" type="inkWord" rotatedBoundingBox="1257,4050 7332,4093 7325,5095 1249,5052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1748.0597">26 3675 592 0,'4'-39'220'0,"6"22"-172"0,-10 0-12 0,0 4 12 15,0 4-32-15,0 0 76 16,5 1-56-16,-5 3-4 16,10-3-20-16,-10 8-20 15,0 0 4-15,0 13 20 16,0 13-8-16,-5 43 24 16,5 4-20-16,-5 18-12 15,0 4-4-15,-5 0 48 16,1 0-24-16,-6-17-8 15,10-1-8-15,-4-3-16 16,9-14 8-16,-10-8 28 16,0-9-12-16,5-17-12 15,5-4-4-15,-5-22-104 16,10 0 60-16,-5-26-128 16,0 0 96-16</inkml:trace>
          <inkml:trace contextRef="#ctx0" brushRef="#br0" timeOffset="92016.7819">79 3645 624 0,'24'-39'228'0,"-24"39"-176"0,54-13-16 0,-25 13 72 15,0 4-68-15,10 9 28 16,5 5-40-16,4 20-8 16,-4-7-12-16,-10 12 4 15,0 4-8-15,-15-8 24 16,6 0-16-16,-25-9 32 15,-5 1-28-15,-29-10 40 16,10 1-32-16,-25-9-4 16,5-5-12-16,-9-3 20 15,9-5-16-15,5 0-64 16,10-5 24-16,10-3-112 16,9 3 80-16,10 5-316 15,5 9 208-15</inkml:trace>
          <inkml:trace contextRef="#ctx0" brushRef="#br0" timeOffset="92741.9518">560 4241 560 0,'10'21'208'0,"-10"-21"-164"0,9 13-8 15,-4-8 32 1,5-5-44-16,14 8 8 15,-4-8-20-15,4 0 0 16,5 0-4-16,0-8 12 0,0-1-12 0,-4 0-4 16,-6 1 0-16,-9-5 28 15,0 4-16-15,-15-17-12 16,5 13-8-16,-15-4-4 16,5 8 0-16,-14 5 76 15,10 4-36-15,-6 4 16 16,6 5-32-16,-6 8 8 15,6-4-12-15,14 13-8 16,0-9 0-16,9 5-4 16,6 0 0-16,9 4 24 15,0-9-12-15,15-17-4 16,0 0-4-16,10-13-48 16,9 0 24-16,15-4-72 15,-15-5 52-15,10 5-8 16,-9-5 28-16,-11 5 12 15,-4 4 8-15,-10-4-12 16,-5 8 8-16,-9 9 48 16,-1 0-24-16,-9 9 24 15,-1 12-24-15,1-3 8 16,0-1-16-16,-5-4-8 16,4 4 0-16,1-8 20 15,0 4-12-15,-5-18-32 16,-5 5 12-16,0-17-104 15,9 8 60-15,-9-8-20 16,5 4 44-16,-5-13-4 0,0 5 20 0,5-1 0 16,0-4 4-1,14 9 44-15,-4 4-24 0,4-4 112 16,6 17-68-16,14-13 4 16,9 8-40-16,20-8 24 15,5 13-28-15,5-8 12 16,-5-1-16-16,-5-4-24 15,-10 5 4-15,-14-1-128 16,-5 0 76-16,-10 1-188 16,-15-5 140-16,-4-9-224 15,-5 9 188-15</inkml:trace>
          <inkml:trace contextRef="#ctx0" brushRef="#br0" timeOffset="94693.2815">2090 3658 416 0,'-14'-9'152'0,"14"9"-116"0,-15 9-12 0,1-1 164 16,4 5-108-16,-9 13 64 16,4 5-84-16,-9 16-8 15,4 1-32-15,-4 8-4 16,9 4-8-16,-4-4 12 16,9-8-12-16,-4-1-4 15,14-16 0-15,-5 3 12 16,10-12-8-16,9-1-28 15,6-3 8-15,4-10-64 16,0 5 40-16,5-9-96 0,1 1 72 16,4-14-104-1,0 5 96-15,0-13-48 0,-5-1 68 0,0-12-8 16,0 13 32-16,-5-13 76 16,-14 17-28-16,14-5 188 15,-9 1-120-15,-5 13 48 16,-10-1-80-16,0 10 52 15,0-1-64-15,0 13 20 16,0 1-40-16,-10-5-28 16,10 12 0-16,-10-12 16 15,15 5-8-15,-5-1 4 16,10-4-4-16,-5-13-8 16,4 9 4-16,1-9 12 15,-5 0-8-15,14 0-84 16,-9-9 44-16,5 0-60 15,9-4 52-15,-14 0 28 16,4 5 12-16,-9-1-8 16,10 5 4-16,-15-1 20 15,0 5-8-15,0 5 68 16,0 3-44-16,0 1 24 16,14 0-36-16,-4-5 8 15,5 0-16-15,4-4 28 16,10 5-24-16,15-5 4 15,-5 0-12-15,14-5-84 16,-4 5 40-16,-10 0-128 0,4-8 92 16,-18-1-44-1,-1 9 68-15,-10-4 8 0,6 8 24 16,-20-4 4-16,10 4 4 0,-6 1 132 16,-4 3-72-16,-4 5 64 15,4 0-72-15,0 0 24 16,4 0-40-16,1 0 0 15,0 4-16-15,0-8 0 16,5 4-4-16,-1-9-8 16,6 5 4-16,-5-9-136 15,4 0 72-15,-4 0-164 16,5-9 128-16,-6 1-120 16,1 8 124-16,0-13-88 15,-1 4 108-15,6-21-8 16,5 4 48-16,-6-26 0 15,15 5 20-15,0-18 60 16,5 4-24-16,0-3 76 16,5 7-52-16,-5-7 160 15,-5 16-116-15,-4 1 80 16,4 16-100-16,-5 1 76 16,-9 9-84-16,-15-5 12 15,14 13-44-15,-9 0 4 16,0 4-20-16,-5 5-36 15,0 4 12-15,-5 8-8 16,0 10 8-16,0 21 32 16,1 4-12-16,-1 17-12 15,5 1-4-15,-5 3 20 16,0-3-8-16,-5-5 32 0,5-4-24 16,-9-13-24-16,9-5 4 0,-14-8 8 15,14-4 0-15,-5-5-12 16,5-4 4-16,0-9-16 15,5-4 12-15,5-21 20 16,5 8-4-16,14-22-100 16,0 9 48-16,10-4 12 15,5 9 16-15,0 8-12 16,0 8 16-16,-5 14-12 16,0 4 12-16,-5 8 36 15,-4 5-16-15,-6 5 60 16,-4 3-36-16,-11-4 36 15,1-4-36-15,-10 0 24 16,5 0-28-16,-14-4 16 16,4-1-24-16,-19-8 8 15,0 0-16-15,-25-8 12 16,6-1-16-16,-15-4-12 16,9-4 0-16,-9-9-24 15,24 13 16-15,5-18-4 16,20 10 8-16,14-10-36 15,14 10 24-15,35-10-4 16,14 5 16-16,15 1-12 16,-6 3 12-16,11-4-12 15,-5 4 8-15,9-4-36 16,-9 5 28-16,5-5 24 0,-6 4 0 16,-9 0-16-16,-14 5 4 0,-15-4 4 15,-5 3 4-15,-15-3 16 16,1 8-8-16,-11-9 4 15,-4 9-4-15,-10-4 4 16,5 4-8-16,-9-5-20 16,4 5 8-16,-10 0-4 15,5 5 4-15,-14-1 16 16,10 5-4-16,-16-1-4 16,11 5 4-16,-10 4 4 15,4 1-4-15,1-5-4 16,5 4 4-16,4-4-4 15,10 4 0-15,5-8 8 16,10-1-4-16,5-8-48 16,9 0 28-16,0-8-104 15,5 3 68-15,0-7-20 16,1-1 44-16,-6 0 4 16,0 4 16-16,-9 0 68 15,-1 5-32-15,-14 4 68 16,5 4-56-16,-10 1 36 15,1 3-44-15,-1 5 0 16,5 0-20-16,5 0-8 16,4 4 0-16,11-4 20 15,4 5-12-15,5-10-32 0,5 5 12 16,0-8-132-16,10-1 80 16,-5-13-144-16,0 1 116 15,-5-14-92-15,0 5 108 0,0-13 8 16,4-1 40-16,-4-12 0 15,1 13 12-15,-6-26 16 16,0 8 0-16,-15 1 84 16,6 8-44-16,-10 0 144 15,4 9-104-15,-4 0 32 16,0 8-68-16,-10 5 8 16,0 8-36-16,-5 5-28 15,5 8 4-15,-5 13 16 16,-5 5-4-16,-14 17-20 15,9 0 4-15,-14 8-92 16,5 1 52-16</inkml:trace>
          <inkml:trace contextRef="#ctx0" brushRef="#br0" timeOffset="94976.0311">4437 4219 496 0,'-10'-13'184'16,"10"13"-140"-16,5-17-16 0,-5 8 120 15,0 5-88-15,5-13-8 16,5 8-32-16,4-12-8 16,1 12-4-16,4-4 12 15,6 4-12-15,18-8 24 16,1 0-20-16,19-5 32 16,0 9-28-16,15-8 12 0,-5 3-16 0,-15-3 20 31,1 8-20-31,-16-4 24 0,-4 4-24 0,-10-5-4 15,-4 10-4-15,-6-1-16 16,-4 5 8-16,-11-1-24 16,1 5 16-16,-5 5-128 15,0 3 80-15</inkml:trace>
          <inkml:trace contextRef="#ctx0" brushRef="#br0" timeOffset="95802.8708">5049 4129 496 0,'-14'25'184'0,"14"-25"-140"0,-5 13-16 0,5-8 84 15,9 3-68-15,-9 1 0 16,5 4-28-16,0-4 24 16,10-1-24-16,-1-3 20 15,1-1-20-15,4-4 8 16,1 0-12-16,4-4-8 15,0-1 0-15,-4-3 20 16,-1-1-12-16,-4-8 4 16,-1 8-8-16,-9-4-24 15,5 4 8-15,-10 1 20 16,5 8-4-16,-5 0 24 16,5 8-20-16,-5 1 12 15,0 4-12-15,0 0 20 0,5 0-20 0,-1 0 4 16,6 0-8-16,-5-9 20 15,5 5-16-15,-1-5-12 16,6 0-4-16,-10-8-76 16,9 4 44-16,-14-9-56 15,10 5 52-15,-5-9-40 16,5 5 44-16,-1-14 20 16,-4 9 12-16,0-4 12 15,10 4-4-15,-10 0 68 16,4 4-40-16,1 1 76 15,5 8-60-15,4-5 8 16,-4 10-32-16,-1-5-12 16,6 8-8-16,-6-3 28 15,6 3-16-15,-11 1 12 16,6-1-16-16,-5-3-32 16,-6-1 8-16,1-4-32 15,0 4 28-15,5-4-4 16,0 5 12-16,14-5 8 15,-10 0 0-15,6 0-20 16,4 0 12-16,5 0-4 16,0 0 4-16,1 0 24 15,4 4-8-15,0-8 4 16,-15 4-4-16,5-5 20 16,6 5-16-16,-6-8-4 15,0 8-4-15,-4-5 12 0,-11 1-8 16,-4-5 16-16,5 1-16 0,-10-14-4 15,0 9 0-15,-10-13 4 16,5 9-4-16,-4-9-12 16,-1 9 4-16,-5 0 20 15,-4 12-8-15,4 10 60 16,-4 8-40-16,4 4-20 16,10 9-8-16,10 0 36 15,5 4-24-15,14-4 36 16,10-9-32-16,-5 0-208 15,10 1 104-15</inkml:trace>
          <inkml:trace contextRef="#ctx0" brushRef="#br0" timeOffset="95954.9944">5418 3593 840 0,'-29'-17'312'16,"29"17"-244"-16,10 4-16 0,-5-4 60 16,5 4-72-16</inkml:trace>
        </inkml:traceGroup>
        <inkml:traceGroup>
          <inkml:annotationXML>
            <emma:emma xmlns:emma="http://www.w3.org/2003/04/emma" version="1.0">
              <emma:interpretation id="{ACCD07BD-8851-4834-95EE-8F7CC452458A}" emma:medium="tactile" emma:mode="ink">
                <msink:context xmlns:msink="http://schemas.microsoft.com/ink/2010/main" type="inkWord" rotatedBoundingBox="8786,3959 13861,3996 13847,5880 8772,5843"/>
              </emma:interpretation>
              <emma:one-of disjunction-type="recognition" id="oneOf11">
                <emma:interpretation id="interp23" emma:lang="" emma:confidence="0">
                  <emma:literal>argument</emma:literal>
                </emma:interpretation>
                <emma:interpretation id="interp24" emma:lang="" emma:confidence="0">
                  <emma:literal>Argument</emma:literal>
                </emma:interpretation>
                <emma:interpretation id="interp25" emma:lang="" emma:confidence="0">
                  <emma:literal>tegument</emma:literal>
                </emma:interpretation>
                <emma:interpretation id="interp26" emma:lang="" emma:confidence="0">
                  <emma:literal>arguments</emma:literal>
                </emma:interpretation>
                <emma:interpretation id="interp27" emma:lang="" emma:confidence="0">
                  <emma:literal>Tegument</emma:literal>
                </emma:interpretation>
              </emma:one-of>
            </emma:emma>
          </inkml:annotationXML>
          <inkml:trace contextRef="#ctx0" brushRef="#br0" timeOffset="99569.8861">7546 4046 364 0,'15'-8'132'0,"-15"8"-100"0,68-9-12 0,-29 9 156 16,0 9-100-16,24-1 16 15,5 1-56-15,5 0-8 16,0 4-16-16,-5-5-16 16,-5 1 0-16,-10-5 12 15,-4 5-4-15,-10-9-12 16,0 4 4-16,-15-4 56 15,0 5-28-15,-14-1 32 16,0 9-28-16,-10 0 0 16,0 4-16-16,-5 0 12 15,0 1-16-15,-5-1-4 16,10 4 0-16,-5-8-4 16,5 5 0-16,-5-14 44 15,10 0-24-15,-5-12 24 16,10 3-24-16,0-12-8 0,-1 4-8 15,6-17 4-15,0 8-4 16,-1-21-12-16,1 0 4 0,-1-5-4 16,6 14 0-1,-1-5-20-15,1 17 16 0,4 10 12 16,0 7 4-16,10 10 24 16,5 3-16-16,10 5 24 15,-1 4-24-15,11 1 12 16,-11-5-12-16,1-9 0 15,4 5-4-15,-4-14 36 16,-1 5-20-16,-9-13 12 16,-5 5-20-16,-19-18 28 15,4 8-28-15,-33-3-12 16,4 4-8-16,-10-1-24 16,6 5 16-16,-10 9-12 15,-1 8 12-15,6 9-20 16,4 5 20-16,6 12 4 15,4 0 8-15,0 5-36 16,10-5 20-16,0 0-64 16,4 0 44-16,1 5-108 15,0-1 84-15,-10 27-116 16,0 4 100-16,-10 34-92 16,-5 5 96-16,-9 8 24 15,0-8 32-15,-15 4 24 16,0-5-4-16,-5-8 52 15,1-8-32-15,-11-18 176 16,15-9-112-16,-14-17 48 0,14-8-76 16,-5-18 8-16,10-8-40 15,0-22 8-15,10-5-20 0,0-33 20 16,9 3-24-16,25-25-56 16,9 8 20-16,30-26-208 15,19 9 128-15,19-26-116 16,-9 22 128-16,5-13-64 15,-1 21 88-15,1 0 36 16,-10 22 24-16,-5 4 216 16,-5 18-112-16,-10-1 140 15,-14 13-136-15,-5-3 44 16,0 12-84-16,-9-5-16 16,-1 10-28-16,-10-5-20 15,6 8 0-15,-10-3-4 16,4 8 0-16,-4-5 16 15,0 10-4-15,-10-5 16 16,0 0-12-16,-5 0 32 16,5 8-24-16,-15 1-4 15,15 8-8-15,-14-4-24 16,4 5 12-16,10-6 20 16,0 6-4-16,14-10 40 15,-4 5-24-15,14-13-4 16,-4 5-12-16,4-14-8 15,0 5 4-15,1-9 12 16,-1 4-8-16,0-12 24 0,-9 3-20 16,-5 1-12-1,-1-5-4-15,-9 5-4 0,15 4 0 16,-15-4-28-16,10 8 20 0,-10 9-28 16,0 0 24-16,0 9 36 15,0 12-8-15,0-3 16 16,19-1-12-16,-4 0 28 15,-1-4-24-15,11-4 40 16,4 8-32-16,0-13-12 16,5-4-8-16,10 0-24 15,-6-4 12-15,-4-4-48 16,0 3 28-16,-9-8-12 16,9 0 24-16,-10-8-28 15,-9 8 28-15,4-9 4 16,-4 5 12-16,-6 4-44 15,1 9 24-15,-5 4 16 16,5 4 4-16,-10 5 28 16,9 8-16-16,-9 0 12 15,0 0-12-15,0 5-8 16,0 4 0-16,0-5 28 16,0 1-16-16,0-9 20 15,0 4-20-15,0-12 72 16,0 3-52-16,0-16-12 15,0 3-16-15,0-12-8 16,5 0 0-16,15-13-12 16,-6 4 8-16,10-13-40 0,1 9 24 0,4-5-28 15,0 9 28-15,-5 4-16 16,-4 10 20-16,-6 3-28 16,-4 13 28-16,5 5 32 15,-6 8-8-15,-9 0 52 16,0 1-32-16,-9-1 4 15,9 0-20-15,0 0-8 16,-5 5 0-16,0-5 12 16,10 1-8-16,0-1-4 15,4 0 0-15,1-8 28 16,0-1-16-16,-5-8 20 16,0 5-20-16,4-10 20 15,1 5-24-15,-5-8-12 16,0 3-4-16,0-7-4 15,-1 3 0-15,6-13-12 16,0 9 12-16,0-13-24 16,-1 9 20-16,1-4-12 15,5 3 12-15,-6 1 0 16,1 8 4-16,-5 1-36 16,14 8 24-16,-9 0 8 15,5 8 8-15,-15 1 4 16,14 4 0-16,-14 0 8 15,10 4-4-15,-10-4 8 16,0 0-8-16,0 0 16 16,0 0-12-16,0-4 4 0,0 4-4 15,0-5-16-15,0 1 4 0,0-5 12 16,10 1-4-16,-1-1-28 16,11 0 12-16,-1-4 24 15,1 4-8-15,4-4 8 16,5 0-4-16,5 0-16 15,0 0 4-15,-5 0-4 16,5 0 0-16,0 0-20 16,-5 0 16-16,-4-4-12 15,-1-4 12-15,-5-5 0 16,-4 4 4-16,-5-8 24 16,4 8-8-16,-9-13 4 15,0 1-4-15,-5 4 4 16,0-5-8-16,-5 5-20 15,5 8 8-15,-10-4-40 16,6 13 28-16,-11 0-4 16,5 17 16-16,-9 1 8 15,9-1 0-15,-4 5 0 16,9-1 0-16,5-4 8 16,5 1-4-16,4-10 8 15,6 10-8-15,4-5 24 16,6-5-16-16,-6-8-64 15,0 4 24-15,1-8-32 16,-1 4 36-16,-4-8 0 16,4-5 16-16,-4-5 8 0,-1 10 0 15,-9-14-12-15,5 9 8 16,-5 9 12-16,0-5-4 16,-5 9 32-16,5 9-20 0,-5-1 40 15,4 10-32-15,1-5-4 16,5 4-12-16,5-4 20 15,-1 0-16-15,6-5 12 16,-1 1-12-16,5-9-60 16,5 4 24-16,-4-8-164 15,-6 4 104-15,-4-9-220 16,-1 1 172-16,-9-5-16 16,5 9 88-16,-10-9 72 15,5 8-4-15,-5 1 196 16,0 4-112-16,5 4 100 15,9 5-108-15,6 4 52 16,4 0-80-16,10 4 4 16,0 0-36-16,15 1 32 15,-1-1-32-15,1-8 12 16,-10-5-20-16,9-13-124 16,-4 5 60-16,-10-13-72 15,-10 4 72-15,1-18-64 16,-1 6 64-16,-5-32 4 15,-4-3 28-15,-15-22-16 16,14 13 20-16,-14-9 12 16,5 22 4-16,-10 8 140 15,1 10-80-15,-6 16 28 16,5 13-56-16,-5 18-12 0,5 8-16 0,-4 26 12 16,4 5-12-16,-5 8 24 15,10 0-20-15,-5-4-48 16,5 4 20-16,-9-17-172 15,18-13 104-15,-9-4-336 16,0-9 236-16</inkml:trace>
          <inkml:trace contextRef="#ctx0" brushRef="#br0" timeOffset="99712.3157">11851 3887 788 0,'-24'-18'292'0,"24"18"-228"0,82-4-16 0,-33 4 152 16,4 4-120-16,49 1 56 15,0 3-80-15,10 1 0 16,-15 4-32-16,-14-9-428 16,-20 9 220-16</inkml:trace>
          <inkml:trace contextRef="#ctx0" brushRef="#br0" timeOffset="96808.3342">8115 3494 676 0,'-15'-26'248'0,"10"21"-192"0,5-3-16 0,-4 4 76 15,4 8-72-15,-15-4 0 16,5 8-28-16,-19 14-12 15,0 4 0-15,-20 39-32 16,1 4 16-16,-20 22 24 16,9-1-8-16,-4-8 0 15,15-8 0-15,-6-14 4 16,20-12-4-16,-9-14 24 16,18-8-16-16,11-17 12 15,4-1-12-15,20-21 0 16,-1-4-4-16,21-35-24 15,4 1 8-15,24-44-56 16,10 8 32-16,5 1 8 16,-5 17 12-16,-5 13-8 15,-10 21 12-15,-4 9 48 16,-20 17-20-16,0 27 68 16,-4 16-48-16,-6 35-16 15,-4 5-16-15,-1 12 24 16,6-8-16-16,-6 4-48 15,1-17 16-15,-6-9-140 0,1-4 88 16</inkml:trace>
        </inkml:traceGroup>
      </inkml:traceGroup>
    </inkml:traceGroup>
    <inkml:traceGroup>
      <inkml:annotationXML>
        <emma:emma xmlns:emma="http://www.w3.org/2003/04/emma" version="1.0">
          <emma:interpretation id="{DA6F0D34-7B0A-45BF-8FC9-7777FB55B7DB}" emma:medium="tactile" emma:mode="ink">
            <msink:context xmlns:msink="http://schemas.microsoft.com/ink/2010/main" type="paragraph" rotatedBoundingBox="2687,6574 7791,5428 8038,6528 2934,7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B16B91-4293-4618-898A-69BE4789A068}" emma:medium="tactile" emma:mode="ink">
              <msink:context xmlns:msink="http://schemas.microsoft.com/ink/2010/main" type="inkBullet" rotatedBoundingBox="2823,7181 3898,6939 3978,7296 2903,7537"/>
            </emma:interpretation>
            <emma:one-of disjunction-type="recognition" id="oneOf12"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0" brushRef="#br0" timeOffset="168255.9032">1561 6754 332 0,'-10'-17'120'0,"10"17"-92"0,0-9-8 0,0 1 140 15,5 8-92-15,-5-9 68 16,5 0-76-16,0-4 8 15,4 5-36-15,-4-5 12 16,5 9-24-16,5-5 60 16,-1 5-44-16,1-1 28 15,-1 5-36-15,1 0 0 16,-1 5-16-16,6-1-8 16,4 5 0-16,10-1 12 0,0 5-8 15,24-4 24 1,1 4-20-16,19-5 4 0,-6 1-8 0,11 0 28 31,0-1-20-31,14-3-12 0,-10 3-8 0,-9 1 28 16,-10-1-12-16,-15 1 4 15,-9 0-8-15,-20-14-16 16,-9 5 4-16,-15-8-260 16,0 3 144-16</inkml:trace>
      </inkml:traceGroup>
      <inkml:traceGroup>
        <inkml:annotationXML>
          <emma:emma xmlns:emma="http://www.w3.org/2003/04/emma" version="1.0">
            <emma:interpretation id="{5EAC676F-A3A4-4B10-9A18-CB02D783E3EB}" emma:medium="tactile" emma:mode="ink">
              <msink:context xmlns:msink="http://schemas.microsoft.com/ink/2010/main" type="line" rotatedBoundingBox="4571,6151 7791,5428 8038,6528 4817,7251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209DC76-B5EF-4367-B872-E9A123D3736A}" emma:medium="tactile" emma:mode="ink">
                <msink:context xmlns:msink="http://schemas.microsoft.com/ink/2010/main" type="inkWord" rotatedBoundingBox="4571,6151 7791,5428 8038,6528 4817,7251">
                  <msink:destinationLink direction="with" ref="{A41DCC6E-6165-4F4A-84B3-818F631B3EA2}"/>
                </msink:context>
              </emma:interpretation>
              <emma:one-of disjunction-type="recognition" id="oneOf13">
                <emma:interpretation id="interp29" emma:lang="" emma:confidence="0">
                  <emma:literal>(WT)</emma:literal>
                </emma:interpretation>
                <emma:interpretation id="interp30" emma:lang="" emma:confidence="0">
                  <emma:literal>(WI)</emma:literal>
                </emma:interpretation>
                <emma:interpretation id="interp31" emma:lang="" emma:confidence="0">
                  <emma:literal>CWT)</emma:literal>
                </emma:interpretation>
                <emma:interpretation id="interp32" emma:lang="" emma:confidence="0">
                  <emma:literal>(WA)</emma:literal>
                </emma:interpretation>
                <emma:interpretation id="interp33" emma:lang="" emma:confidence="0">
                  <emma:literal>{W,&gt;</emma:literal>
                </emma:interpretation>
              </emma:one-of>
            </emma:emma>
          </inkml:annotationXML>
          <inkml:trace contextRef="#ctx0" brushRef="#br0" timeOffset="105139.7465">3825 6089 476 0,'14'-13'176'0,"-14"13"-136"0,5 0-12 0,-5 0 64 16,0 0-56-16,0 0 56 16,5-8-52-16,0-1 52 15,0 0-56-15,-5-12 44 16,0 12-44-16,-5-8 8 16,5-5-28-16,-10 1 28 15,5 3-28-15,-9-12-4 16,4 9-8-16,-14-5-16 15,9 4 8-15,-19 0-16 16,10 5 12-16,-15 4 4 16,5 5 4-16,-10 8-28 15,1 8 16-15,-6 9-4 16,10 14 8-16,0 21 24 16,15-1-8-16,5 5 24 15,14 1-20-15,10-6-12 16,9-3-4-16,10-9 28 15,10-5-12-15,0-8 24 16,0-4-24-16,0-14 4 16,5 1-8-16,0-18 4 0,-5 5-8 15,0-22-20-15,-5 5 8 16,1-31-76-16,-1 4 48 16,0-25-100-16,0-5 76 0,-5 0-52 15,1 14 68-15,-11-1 4 16,1 13 24-16,-15-8 28 15,9 16-4-15,-9 1 48 16,5 9-28-16,-10 12 84 16,5 5-64-16,-4 8 12 15,-1 9-36-15,-5 9 24 16,5 8-32-16,-5 5-4 16,10 17-8-16,-9 8 28 15,9 18-16-15,-5 13 4 16,5-1-12-16,0 5 4 15,5-4-8-15,-10-4 16 16,10-14-12-16,-5-8-4 16,5-5 0-16,-5-12 48 15,4-5-28-15,-4-8 0 16,0-5-16-16,0-4-156 16,0-4 80-16,-4-9-264 15,4 0 188-15</inkml:trace>
          <inkml:trace contextRef="#ctx0" brushRef="#br0" timeOffset="105635.6494">4811 5385 572 0,'20'-17'208'0,"-20"17"-160"0,4 9-12 0,-8-1 84 16,4 1-72-16,-15 4 44 15,5 4-56-15,-19 13 0 16,5 9-24-16,-15 0-8 16,10 9 0-16,-10-10 28 15,10 6-16-15,-10-1-24 16,10-4 4-16,-5-9 0 15,14 0 4-15,-4-8 8 16,9-9-4-16,-4-5 8 16,9 10-8-16,1-14-4 15,9 0 4-15,-5-4-24 16,10 0 12-16,-1 5-12 16,11 8 8-16,4 8 16 15,1 9 0-15,-1 9 8 16,6 0-8-16,-6 4 32 15,5 0-20-15,5-4 64 16,-4-4-44-16,9-5-24 16,-10-4-12-16,0-4 16 15,-9-5-8-15,-5-9 60 16,9 1-40-16,-14-13-64 0,5 4 16 0,-1-17-308 16,-4-1 176-16</inkml:trace>
          <inkml:trace contextRef="#ctx0" brushRef="#br0" timeOffset="106280.7106">5035 5446 476 0,'4'8'176'0,"-4"-8"-136"0,-9 9-12 0,4 0 100 15,10 8-76-15,-5 4 32 16,0 1-48-16,0 13 20 16,5-5-28-16,-1 9 16 15,1 8-24-15,0 1-16 16,0 8-8-16,0-13 48 16,0 5-24-16,-5-10 8 15,14-3-16-15,-14-13 36 16,10-5-24-16,5-9 12 15,-6-8-20-15,1-21 0 16,0 4-8-16,-5-14-8 16,14 1 4-16,-9-17-40 15,-1 16 20-15,1-16-28 16,0 12 24-16,0-4 8 0,4 5 12 16,-9 4-20-1,5 8 12-15,-10-4 12 16,5 18 0-16,-5-1-20 0,4 5 8 15,-4 8 20-15,10 5-4 0,-5 8 16 16,5 4-16-16,-5 14 4 16,4 4-4-16,-4 0 4 15,5 0-8-15,0 8 16 16,-1-8-12-16,1 0 4 16,0-9-4-16,4-13 28 15,-4 5-20-15,0-26 48 16,4-1-36-16,-4-25 4 15,10 0-20-15,-6-18 28 16,6 5-24-16,-1-13-4 16,0 8-8-16,-4-25 4 15,0 26-4-15,-1-14 16 16,1 5-12-16,-1 0-28 16,1 17 8-16,-1 0-20 15,6 9 16-15,-6 13 16 16,6 4 4-16</inkml:trace>
          <inkml:trace contextRef="#ctx0" brushRef="#br0" timeOffset="106570.481">5588 5834 632 0,'0'0'236'0,"0"0"-184"0,20 0-16 0,-6 0 124 16,6-4-96-16,9 4 44 16,0 0-64-16,15-4-16 15,-5-1-16-15,-5-3 24 16,5 8-20-16,-10-5 20 15,0 5-20-15,-10-4-184 16,-4 4 92-16</inkml:trace>
          <inkml:trace contextRef="#ctx0" brushRef="#br0" timeOffset="106780.5287">5831 5908 664 0,'-14'43'244'0,"14"-43"-188"0,-10 65-16 16,10-35 76 0,0-4-72-16,-10 4 16 15,10 0-36-15,0-4-4 16,5-4-12-16,-5-5 28 16,5 0-20-16,-5-8-84 15,0-5 36-15,0-8-376 0,0 0 224 0</inkml:trace>
          <inkml:trace contextRef="#ctx0" brushRef="#br0" timeOffset="107242.5724">6094 5204 548 0,'5'-9'204'0,"-5"9"-156"0,4 0-16 0,-4 0 140 15,0 0-100-15,5 0 32 16,5 17-60-16,5 1 16 16,9 3-32-16,10 18 52 15,0-9-44-15,14 9-24 16,1-4-12-16,9 12 16 15,1-8-8-15,-11-9 24 16,1 1-20-16,-15-1 12 16,0-13-12-16,-10 0-16 15,-9 5 0-15,-6-13 28 16,1-9-12-16,-10 8 12 16,5-8-12-16,-5 9-8 15,0-5 0-15,-5 1 4 16,5-1-4-16,-10-4-28 0,10 9 12 0,-9-9 4 15,4 17 8-15,-15-4-20 16,11 4 12-16,-30 13 12 16,5 9 0-16,-24 17 16 15,9 0-12-15,-19 14-28 16,19 3 8-16</inkml:trace>
        </inkml:traceGroup>
      </inkml:traceGroup>
    </inkml:traceGroup>
    <inkml:traceGroup>
      <inkml:annotationXML>
        <emma:emma xmlns:emma="http://www.w3.org/2003/04/emma" version="1.0">
          <emma:interpretation id="{5F3BA320-7D9D-4272-BF85-0B0124113EAE}" emma:medium="tactile" emma:mode="ink">
            <msink:context xmlns:msink="http://schemas.microsoft.com/ink/2010/main" type="paragraph" rotatedBoundingBox="5777,6279 23314,5695 23401,8278 5863,88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483F914-E2E7-4040-901C-1BFBCBEF20B6}" emma:medium="tactile" emma:mode="ink">
              <msink:context xmlns:msink="http://schemas.microsoft.com/ink/2010/main" type="line" rotatedBoundingBox="5777,6279 23314,5695 23401,8278 5863,8863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AAEC3FA-2553-4E52-9CF4-FA5270B6A250}" emma:medium="tactile" emma:mode="ink">
                <msink:context xmlns:msink="http://schemas.microsoft.com/ink/2010/main" type="inkWord" rotatedBoundingBox="5819,7543 7250,7496 7275,8249 5844,8297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8623.8825">5117 7445 664 0,'-14'-8'244'0,"14"8"-188"0,0-18-16 0,0 5 84 16,0 9-76-16,-5-13 8 15,5 8-36-15,-15-8 4 16,5 0-12-16,-24 4-16 16,5 4 0-16,-19 0 4 15,4 9 0-15,-14 5 0 16,14 8 0-16,-9 17-12 16,9 0 8-16,0 9 20 15,15 4-8-15,-5 5 24 16,14-5-20-16,1 0 4 15,9-4-8-15,1-9-8 0,9 0 4 16,4-12 20-16,6-5-12 0,10-13 24 16,9-5-24-16,14-12 12 15,1 0-12-15,10-18 0 16,-6 1-4-16,1-27 4 16,-5 5-8-16,-10-22-12 15,0 13 4-15,-10-4-4 16,-5 18 0-16,-9-1 16 15,0 13-4-15,-5 4-20 16,-1 9 8-16,-4 5-12 16,0 8 8-16,0 9-20 15,0 4 20-15,-4 8 24 16,4 5-8-16,-10 17 20 16,5 5-16-16,-10 25 16 15,11 5-16-15,-11 17 24 16,5-4-20-16,-9-5 4 15,9-8-8-15,-4-9 12 16,4-13-12-16,-5-8 40 16,10-5-24-16,-4-13 4 15,9 1-16-15,-5-14-184 16,5 0 96-16,5-8-404 16,4 0 268-16</inkml:trace>
          <inkml:trace contextRef="#ctx0" brushRef="#br0" timeOffset="108998.5312">5297 7216 704 0,'5'-8'264'0,"-5"8"-208"0,5-5-12 0,0 1 64 16,-1 4-68-16,1-4 44 15,5 4-48-15,5-9 16 16,4 9-32-16,10-9 52 16,5 9-40-16,20 0 36 15,-1-8-36-15,5-1 0 16,1 9-20-16,-1-8-8 15,0 8 0-15,-14-5 20 16,-5 5-12-16,-10-4 4 16,0 4-8-16,-9-4 36 15,-1 4-20-15,-9-5-200 16,-1 5 96-16,-9-4-428 16,0 8 284-16</inkml:trace>
          <inkml:trace contextRef="#ctx0" brushRef="#br0" timeOffset="109464.3025">5695 6992 384 0,'-5'8'140'0,"5"-8"-108"0,-14 13-8 0,4-4 120 16,10 0-84-16,-14 4 52 15,4 4-64-15,-5 4 72 16,6-3-68-16,-6 3 28 16,10 5-48-16,-9 13 0 15,9 0-20-15,-10 0 20 16,10 8-20-16,-4 5 12 15,9-4-12-15,-10-9 28 16,10 4-24-16,-5-13 4 16,5-8-12-16,0 3 48 15,10-3-32-15,-1-5 16 16,6-4-24-16,0 5 8 16,4-1-12-16,0-4 12 15,6-5-16-15,4 1 24 16,0-9-20-16,-5 0 24 15,5 0-24-15,1-13-48 16,4 4 20-16,0-8-252 16,0 9 148-16,0-5-576 0,-5 4 388 15</inkml:trace>
        </inkml:traceGroup>
        <inkml:traceGroup>
          <inkml:annotationXML>
            <emma:emma xmlns:emma="http://www.w3.org/2003/04/emma" version="1.0">
              <emma:interpretation id="{6A3A57DE-A6C3-4DA2-BB05-9885F5DA6ABE}" emma:medium="tactile" emma:mode="ink">
                <msink:context xmlns:msink="http://schemas.microsoft.com/ink/2010/main" type="inkWord" rotatedBoundingBox="9095,6844 9652,6826 9665,7203 9107,7222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4144.3241">7862 6629 580 0,'-44'9'216'0,"44"-9"-168"0,0 13-12 0,0-13 172 16,0 8-120-16,10-8 60 15,5 9-84-15,9-9 4 16,5 8-36-16,10-3-20 16,5 3-8-16,4-8 40 15,-4 5-24-15,5-5 0 16,-6 4-12-16,6-8-216 16,0 4 112-16,9-9-536 15,0 9 356-15</inkml:trace>
          <inkml:trace contextRef="#ctx0" brushRef="#br0" timeOffset="143918.7232">7901 6353 416 0,'-15'0'152'0,"15"0"-116"0,-4-9-12 0,-1 9 152 16,5 0-100-16,-5 0 60 15,10 0-80-15,-5 0-16 16,0 0-24-16,5 0 40 15,4 0-28-15,6 0 4 16,9 0-20-16,0-9 44 16,6 5-28-16,8 0-16 15,1 4-4-15,0-5-8 16,0 10 0-16,0-5 0 16,-5 0 0-16,-5 0 8 15,0 4-4-15,-9-4 16 16,-1 4-12-16,-19 1-180 15,0 8 96-15</inkml:trace>
        </inkml:traceGroup>
        <inkml:traceGroup>
          <inkml:annotationXML>
            <emma:emma xmlns:emma="http://www.w3.org/2003/04/emma" version="1.0">
              <emma:interpretation id="{AF4BE872-21B0-4373-8A13-06122BCA39A9}" emma:medium="tactile" emma:mode="ink">
                <msink:context xmlns:msink="http://schemas.microsoft.com/ink/2010/main" type="inkWord" rotatedBoundingBox="10652,6117 14541,5987 14610,8056 10721,8186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4669.7221">10170 5605 624 0,'39'-25'228'0,"-39"25"-176"0,34-5-16 16,-25 5 60-1,1 5-60-15,-10-5 12 16,5 17-28-16,-24 4 32 0,-1 14-28 0,-28 17-4 16,-6 13-12-16,-14 12 4 15,5 1-8-15,-10 8 16 16,10-12-12-16,-10-9 4 15,25-14-4-15,-30-7 12 16,19-6-12-16,-4-7-20 16,15-1 4-16,4-4 4 15,15-5 4-15,9 5 16 16,16 5-8-16,18 7 60 16,10 6-40-16,20 20 32 15,0 1-32-15,4 13-8 16,-4-5-12-16,14-4 28 15,1-8-20-15,-1-5-12 16,5-8-8-16,-9 3 12 16,-6-7-4-16,1-6 52 15,-5-3-32-15,-10-9 0 16,-5 0-16-16,-5-5 28 16,0-3-20-16,1-10 4 15,-6 1-12-15,5-18-216 16,5 5 112-16,1-9-604 15,-1 4 388-15</inkml:trace>
          <inkml:trace contextRef="#ctx0" brushRef="#br0" timeOffset="145196.1543">10874 5800 508 0,'-14'-48'188'0,"14"48"-148"0,-5-13-8 0,0 5 88 16,5 16-72-16,-10 5 32 16,6 13-44-16,-6 43 12 15,5 0-28-15,-5 39 8 16,10-8-16-16,-10 29-8 16,10-3 0-16,-4 7 20 15,8-12-12-15,-8-17 40 16,4-18-28-16,-15-21-32 15,10-13 4-15,-5-18 72 16,1-3-40-16,-6-23-16 16,1-8-12-16,-6-26-96 15,10-8 48-15,-4-48-276 16,-1 4 180-16,1-34-80 16,-11 25 132-16,11-21 28 15,4 26 40-15,5-17 68 16,5 21-20-16,25-12 176 15,-1 16-112-15,29 1 104 16,10 17-112-16,20 0 64 16,0 25-84-16,19 1 32 15,-5 21-56-15,15 18-20 16,-6 13-8-16,-13 17 0 16,-15 8-4-16,-20 1-12 0,-5-1 4 15,-53 1 116 1,-9 3-60-16,-50 1-12 0,1-9-24 0,-29 1 28 15,9-6-20 1,-19-3-120-16,9 0 52 0</inkml:trace>
          <inkml:trace contextRef="#ctx0" brushRef="#br0" timeOffset="145939.113">11618 7134 508 0,'9'-17'188'0,"-9"17"-148"0,15-13-8 15,-15 4 116 1,0 9-88-16,-5-8 80 16,5 8-80-16,-10-9-4 15,1 5-36-15,-11-9 4 0,1 9-12 0,-20-1 12 16,5 5-16-16,-15 0 4 15,11 5-4-15,-11 3 4 16,15 5-8-16,-5 0 24 16,5 4-16-16,5 1 12 15,14 3-12-15,1 1-8 16,9-1 0-16,5-3 40 16,14 3-24-16,1-12 0 15,9-5-12-15,5-12 4 16,5-1-8-16,5-13 40 15,0 5-20-15,-5-13 4 16,0 4-16-16,-9-17-16 16,-1 4 0-16,-10-17 4 15,-4 8 0-15,-5 1-20 16,0 8 12-16,0 4 40 16,0 9-20-16,-1 18-20 15,6 16 4-15,-5 18 8 16,5 5 0-16,-5 12 16 15,-1 0-12-15,1 4 4 16,0 1-4-16,0-1 20 16,0-3-16-16,-5-6 24 15,0 1-24-15,-5-13 24 16,5-4-24-16,-10-18-136 16,10-4 68-16</inkml:trace>
          <inkml:trace contextRef="#ctx0" brushRef="#br0" timeOffset="146531.0992">12303 5808 372 0,'-10'-17'140'0,"10"17"-112"0,10-13-4 0,-10 13 164 16,5 0-108-16,-5-8 88 15,0 16-96-15,0-8 52 16,9 0-72-16,1 9 4 16,5 4-32-16,-1-5 32 15,1 14-32-15,4 4-4 16,5 4-12-16,10 9 20 15,0 9-16-15,10 8 4 16,0-9-8-16,14 9 28 16,-4-8-20-16,9-5-24 15,0 0 4-15,5-4 28 16,0-9-16-16,-10 9-8 16,-4-4-4-16,-6-14 4 15,-9 5 0-15,-5-4 24 16,0-1-12-16,-14-8 4 0,-6 0-8 15,-4-4 28-15,5 0-20 0,-6-5-4 16,1 0-8-16,-10-4 20 16,0 0-12-16,0 0 4 15,0 0-8-15,0 0-8 16,0 9 4-16,-5 0-16 16,5 8 8-16,-14 9-16 15,4 0 12-15,-19 12-24 16,4 6 20-16,-23 12-4 15,4 9 8-15,-19-5 32 16,9 5-12-16,-9 4-4 16,15 0-4-16,-11 9 20 15,21-5-12-15,-6 1 32 16,15-10-28-16,-10-12 20 16,10 0-20-16,-5-22-112 15,9-4 48-15,-4-17-376 16,5-1 236-16</inkml:trace>
        </inkml:traceGroup>
        <inkml:traceGroup>
          <inkml:annotationXML>
            <emma:emma xmlns:emma="http://www.w3.org/2003/04/emma" version="1.0">
              <emma:interpretation id="{9787FF9E-E1B6-4436-B175-41530D26A36E}" emma:medium="tactile" emma:mode="ink">
                <msink:context xmlns:msink="http://schemas.microsoft.com/ink/2010/main" type="inkWord" rotatedBoundingBox="15903,8083 16090,8077 16105,8521 15918,8527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72012.7774">14747 7583 436 0,'14'-17'160'0,"-14"17"-124"0,10 9-8 15,0-9 28 1,-6 13-36-16,6 4 60 16,0 9-44-16,-10 4 36 15,0 0-40-15,-10 9 0 16,5-9-20-16,-24 27 20 16,5-10-20-16,-30 31-84 0,1-5 40 0</inkml:trace>
        </inkml:traceGroup>
        <inkml:traceGroup>
          <inkml:annotationXML>
            <emma:emma xmlns:emma="http://www.w3.org/2003/04/emma" version="1.0">
              <emma:interpretation id="{202D5BE5-6D74-433F-9627-50E183133799}" emma:medium="tactile" emma:mode="ink">
                <msink:context xmlns:msink="http://schemas.microsoft.com/ink/2010/main" type="inkWord" rotatedBoundingBox="17572,6412 20431,6317 20487,7988 17628,8083">
                  <msink:destinationLink direction="with" ref="{E0E42F41-F781-449C-8584-0AF4B2350E4F}"/>
                </msink:context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72835.1466">16311 6396 456 0,'-10'-13'168'0,"10"13"-128"0,0 0-16 16,10 0 52 0,-5 0-48-16,14 0 40 15,5 0-36-15,1-4 0 16,9 4-20-16,14-5 20 16,11 5-20-16,23-4 24 0,1 0-24 0,9-9 24 15,-9 13-24-15,-1 0-4 16,-9-5-4-16,-5 1 12 31,-9 4-8-31,-11-4-4 0,-19 4 0 0,0-5-4 16,-14 10 0-16,-15-1 8 15,-10 5-4-15,5-1-4 16,5 5 4-16,-19 0-4 16,9 0 0-16,-4 4-12 15,4 1 8-15,-5 12 12 16,6 0-4-16,-20 22-12 15,19 4 4-15,-24 17 48 16,10 5-24-16,-6-9 0 16,11-4-12-16,-10-4 12 15,5-1-12-15,-10-12 16 16,9-5-16-16,-9-9 32 16,10-8-24-16,-15-13 12 15,10 0-16-15,-10-13 12 16,10-9-16-16,-10-12 32 15,10 4-24-15,-10-14 12 16,15 5-16-16,-5-17-16 16,4 4 0-16,-4-21 12 15,5 8-4-15,-10-17-12 16,10 9 4-16,-1-5-4 0,16 13 0 16,-1 0 8-16,0 18 0 15,5-1 8-15,10 13-4 16,5 1-36-16,0 12 16 0,4 1 16 15,-4 3 0-15,14 1-68 16,0 8 36-16,1 1-508 16,9 8 300-16</inkml:trace>
          <inkml:trace contextRef="#ctx0" brushRef="#br0" timeOffset="173047.6849">17491 6754 676 0,'-14'-26'248'0,"14"26"-192"0,0 18-16 16,0-10-20 0,0 5-20-16,-10-4 32 15,5-1-16-15,5-3-32 16,5 3 8-16,0-8-564 15,0 5 316-15</inkml:trace>
          <inkml:trace contextRef="#ctx0" brushRef="#br0" timeOffset="173570.2767">17977 6353 372 0,'15'-5'140'0,"-15"5"-112"0,34-13-4 0,-10 5 20 16,5 8-28-16,25-5 20 16,-1 1-20-16,15 0 0 15,-5 4-8-15,-9-5-16 16,4 5 4-16,-19-4 40 16,-5 4-24-16,-19-9-8 15,-6 9-8-15,-18-4-120 16,4 8 68-16,-15-4-188 15,1 0 136-15,-5 0-4 16,4 5 68-16,-4-5 32 16,4 8 8-16,-4 5 64 15,10 5-32-15,-11 12 148 16,11 9-100-16,-11 38 100 16,6 14-100-16,-10 17-16 15,5-9-36-15,9-4 44 16,-9-8-36-16,14 4 56 15,-5-9-52-15,6 4 64 16,-1-13-60-16,-5-8 52 16,6-13-52-16,-11-13 52 15,11-9-56-15,-16-13 44 16,11-4-44-16,-11-17 44 16,6 0-48-16,-10-14-8 15,9 1-12-15,-9-17 0 0,5 3-8 16,-5-16 32-16,9 8-20 15,-9-22-100-15,10 18 40 0,-10-34-676 16,9 12 396-16</inkml:trace>
          <inkml:trace contextRef="#ctx0" brushRef="#br0" timeOffset="173740.23">18089 5895 716 0,'0'-9'264'0,"0"9"-204"0,24-17-16 0,-4 4-16 15,4 13-24-15,25-17 16 16,4 12-12-16</inkml:trace>
          <inkml:trace contextRef="#ctx0" brushRef="#br0" timeOffset="174174.8849">18740 6910 612 0,'10'-5'228'0,"-10"5"-180"0,78-17-12 15,-40 8 44 1,1 5-52-16,20-4 8 15,4 3-24-15</inkml:trace>
          <inkml:trace contextRef="#ctx0" brushRef="#br0" timeOffset="174022.9805">18842 6396 716 0,'-19'-13'264'0,"19"13"-204"0,29-13-16 0,-10 9 44 15,6 4-56-15,13-9 16 16,6 9-32-16,10 0 8 16,-6 9-12-16,-4-1-208 15,-5 5 104-15</inkml:trace>
        </inkml:traceGroup>
        <inkml:traceGroup>
          <inkml:annotationXML>
            <emma:emma xmlns:emma="http://www.w3.org/2003/04/emma" version="1.0">
              <emma:interpretation id="{BC452E81-6130-43AE-8B9E-80AE20C800FF}" emma:medium="tactile" emma:mode="ink">
                <msink:context xmlns:msink="http://schemas.microsoft.com/ink/2010/main" type="inkWord" rotatedBoundingBox="20971,6054 23324,5975 23399,8228 21046,8307">
                  <msink:destinationLink direction="with" ref="{E0E42F41-F781-449C-8584-0AF4B2350E4F}"/>
                </msink:context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74432.0719">19760 6711 964 0,'-39'-52'360'0,"39"52"-280"0,25-30-24 0,-1 17 60 16,0 4-76-16,10-8-16 15,15 4-16-15,0 0-36 16,-6 5 16-16,16 8-760 15,-11 4 420-15</inkml:trace>
          <inkml:trace contextRef="#ctx0" brushRef="#br0" timeOffset="175703.1063">20348 6681 612 0,'-19'-5'228'0,"19"5"-180"0,10-8-12 0,4 4 96 16,6 4-80-16,28-9 96 15,20 5-88-15,29-9 24 16,15 8-48-16,53-3 4 16,-4-1-24-16,28 0 36 15,-24 5-28-15,10-5 12 16,-19 5-20-16,-20-5-8 15,-29 9-4-15,-35-8-104 16,-23 8 56-16,-49-9-264 16,0 18 172-16</inkml:trace>
          <inkml:trace contextRef="#ctx0" brushRef="#br0" timeOffset="176182.5034">20499 6974 352 0,'-5'-8'132'0,"5"8"-104"0,39 4-8 0,-20 0 16 16,1 1-24-16,14 3 144 16,-5 10-84-16,15 12 4 15,-6 9-48-15,-4 17 8 16,-4 17-20-16,-11 14 8 15,5-1-12-15,-19-8 12 16,-5-9-16-16,-29-13 40 16,14-8-24-16,-33-18 12 15,-6-9-20-15,-14-21 8 16,5 0-12-16,0-30 28 16,19 4-24-16,15-26-24 15,10 5 4-15,24-14-36 16,14 14 24-16,44-1 4 15,5 14 12-15,39-5 96 16,-15 13-52-16,40 9 60 16,-1 8-60-16,10 5 4 15,-15 13-28-15,0-5 24 16,-24 0-28-16,-4-4 32 16,-21 0-32-16,-23-4 40 15,-15 0-32-15,-25-5-4 16,1 0-12-16,-30-4-60 15,1 9 28-15,-6-9-280 16,1 9 168-16</inkml:trace>
          <inkml:trace contextRef="#ctx0" brushRef="#br0" timeOffset="175373.0315">20581 5614 280 0,'54'-39'104'0,"-54"39"-84"0,68-30 0 0,-39 17 108 16,5 4-72-16,0-4 60 16,20 5-72-16,4 8 4 15,-10 13-28-15,11 17-12 16,-11 9-4-16,-4 30 28 15,-15-4-16-15,-14 21 32 16,-6-4-32-16,-28 5 20 16,-10-23-20-16,-15-3 8 15,-4-14-12-15,-25-21 72 16,19-4-48-16,-24-18 12 16,10-8-28-16,0-22 24 15,15-4-28-15,19-18-24 16,19 9 4-16,40-8-28 0,4 17 20 15,39-1-76-15,-5 5 52 0,25 13-208 16,4 1 140-16,10 12 8 16,0 4 60-1,-10 4 24-15,-9 5 12 0,-15 13 104 16,-20-4-56-16,-14 4 104 16,-4-5-88-16,-6 10 8 15,-10-5-48-15,16-9 24 16,-6-4-32-16,0-5 12 15,0-8-16-15,10-17 20 16,-4 4-20-16,4-21 32 16,-10-5-28-16,-14-13-4 15,-10 13-8-15,-10-26 12 16,0 26-8-16,-9-8-4 16,-25 8 0-16,20 0-24 15,-5 13 12-15,-15 5-40 16,10 12 28-16,-5 13-4 15,5 9 16-15,-10 26 24 16,20 13-8-16,-5 30 4 16,0 0-4-16,14 9 12 15,5-13-12-15,1-9 32 16,18-5-24-16,-9-12 40 16,0-4-32-16</inkml:trace>
          <inkml:trace contextRef="#ctx0" brushRef="#br0" timeOffset="176515.5897">21509 7022 248 0,'-19'0'92'0,"19"0"-72"0,-10 13-4 0,1-4 132 16,-1-1-84-16,-5 18 160 16,6 4-128-16,-16 26 16 15,6 5-68-15,-15 25 16 16,14-8-32-16,1 0 28 16,9-9-32-16,5-17 4 15,5-5-16-15,10-12 28 16,5-5-24-16,28-13 32 15,-4 1-32-15,24-18 20 16,1 0-20-16,23-9-88 16,-4 0 40-16</inkml:trace>
        </inkml:traceGroup>
      </inkml:traceGroup>
    </inkml:traceGroup>
    <inkml:traceGroup>
      <inkml:annotationXML>
        <emma:emma xmlns:emma="http://www.w3.org/2003/04/emma" version="1.0">
          <emma:interpretation id="{864986D7-8BB5-4618-9B45-6065C94E07DB}" emma:medium="tactile" emma:mode="ink">
            <msink:context xmlns:msink="http://schemas.microsoft.com/ink/2010/main" type="paragraph" rotatedBoundingBox="2226,9449 7979,8491 8241,10062 2487,110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42A78C-148B-42C3-9456-EB5BD31B5AE8}" emma:medium="tactile" emma:mode="ink">
              <msink:context xmlns:msink="http://schemas.microsoft.com/ink/2010/main" type="inkBullet" rotatedBoundingBox="2397,10476 3173,10346 3197,10489 2420,10618"/>
            </emma:interpretation>
            <emma:one-of disjunction-type="recognition" id="oneOf20">
              <emma:interpretation id="interp40" emma:lang="" emma:confidence="0">
                <emma:literal>-</emma:literal>
              </emma:interpretation>
            </emma:one-of>
          </emma:emma>
        </inkml:annotationXML>
        <inkml:trace contextRef="#ctx0" brushRef="#br0" timeOffset="227348.5568">1148 10015 184 0,'-5'-5'68'0,"5"5"-52"0,5-8-4 0,-5 8 144 0,0 0-88 16,0-9 60-16,0 5-72 15,0 0 44-15,-5-1-56 16,0 1 4-16,0 0-28 16,5 4 48-16,-5-9-36 15,5 9 4-15,0 0-24 0,0 0 36 16,-4 0-24-16,-1 0 4 16,0 0-16-16,5 0 20 15,-5 0-20-15,5 0 32 16,0 0-28-16,0 0-12 15,0 0-8-15,10 0 4 16,9 9 0-16,15-9 52 0,15 0-28 16,9 4-12-1,10 0-4-15,0-4-8 0,5-4 0 16,5 0 0-16,4 4 0 16,-9 0 16-16,-10-5-8 15,-14 1 16-15,-15 0-16 16,-10 4 40-16,-9-5-24 15,-15 5-32-15,-5-4 4 16,-5 4-184-16,-4 0 100 16,4 4-340-1,-5 9 240-15,20 5-152 16</inkml:trace>
      </inkml:traceGroup>
      <inkml:traceGroup>
        <inkml:annotationXML>
          <emma:emma xmlns:emma="http://www.w3.org/2003/04/emma" version="1.0">
            <emma:interpretation id="{58ADED6F-7D00-4BDD-BBA9-BF8B3B9ECB09}" emma:medium="tactile" emma:mode="ink">
              <msink:context xmlns:msink="http://schemas.microsoft.com/ink/2010/main" type="line" rotatedBoundingBox="4481,9074 7979,8491 8241,10062 4743,10645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5DCF5B-3388-488A-A2A8-06AF9515C01F}" emma:medium="tactile" emma:mode="ink">
                <msink:context xmlns:msink="http://schemas.microsoft.com/ink/2010/main" type="inkWord" rotatedBoundingBox="4481,9074 7979,8491 8241,10062 4743,10645">
                  <msink:destinationLink direction="with" ref="{DEAD1B5E-8AFA-456E-9A68-11B538E9C0D7}"/>
                </msink:context>
              </emma:interpretation>
              <emma:one-of disjunction-type="recognition" id="oneOf21">
                <emma:interpretation id="interp41" emma:lang="" emma:confidence="0">
                  <emma:literal>WT)</emma:literal>
                </emma:interpretation>
                <emma:interpretation id="interp42" emma:lang="" emma:confidence="0">
                  <emma:literal>W,&gt;</emma:literal>
                </emma:interpretation>
                <emma:interpretation id="interp43" emma:lang="" emma:confidence="0">
                  <emma:literal>WI)</emma:literal>
                </emma:interpretation>
                <emma:interpretation id="interp44" emma:lang="" emma:confidence="0">
                  <emma:literal>Wt&gt;</emma:literal>
                </emma:interpretation>
                <emma:interpretation id="interp45" emma:lang="" emma:confidence="0">
                  <emma:literal>Wth</emma:literal>
                </emma:interpretation>
              </emma:one-of>
            </emma:emma>
          </inkml:annotationXML>
          <inkml:trace contextRef="#ctx0" brushRef="#br0" timeOffset="201982.6445">4942 8546 436 0,'0'0'160'0,"0"0"-124"0,0 5-8 0,0 3 88 15,5 5-68-15,-5 26 76 16,15 0-68-16,-10 39 40 15,4 4-56-15,-4 17 24 16,5-8-36-16,-5 0 36 16,4-14-36-16,1-3-4 15,0-10-16-15,0-7 28 16,4-10-20-16,1-17 32 16,4-8-32-16,-4-26 12 15,4-9-16-15,1-26-16 16,-1 4 0-16,-9-25-164 15,4 4 92-15,-4-26-60 16,0 8 84-16,-5-4 44 16,-1 14 8-16,-4 3 48 15,0 27-24-15,0 21 64 16,0 13-48-16,0 39 72 16,10 8-64-16,0 22 0 15,0 5-28-15,4-5 16 16,6-9-24-16,-1 5-4 15,5-5-4-15,1-12 56 16,-1-9-32-16,0-26 68 16,1-5-56-16,-6-25 28 15,10 0-40-15,-9-31 0 16,4 5-16-16,-10-43 0 16,6-1-4-16,-6-21-8 15,1 9 4-15,0 4-16 16,-1 26 8-16,-4 4 4 0,0 22 0 15,4 8-80 1,-9 18 44-16,0-4-188 0,5 12 124 0,-6 9-236 16,6 9 188-16</inkml:trace>
          <inkml:trace contextRef="#ctx0" brushRef="#br0" timeOffset="202221.6005">5564 9311 528 0,'-5'-9'196'0,"5"9"-152"0,34-4-12 16,-9 0 132-1,4 4-96-15,14-5 88 16,1 5-92-16,5-4-24 15,-5 4-24-15,-6-4-48 16,1-1 16-16,-14 1-196 16,-1 0 116-16,-19 4-260 15,0 8 204-15</inkml:trace>
          <inkml:trace contextRef="#ctx0" brushRef="#br0" timeOffset="202354.476">5797 9358 592 0,'15'31'220'0,"-15"-31"-172"0,0 60-12 16,0-30 76-16,10 5-68 16,-10 4-20-16,5 4-12 0,-5-9 4 15,4 1-8-15</inkml:trace>
          <inkml:trace contextRef="#ctx0" brushRef="#br0" timeOffset="202742.125">6254 8482 580 0,'-15'-9'216'0,"15"9"-168"0,30 26-12 15,-16-9 56 1,6 0-56-16,14 14 92 15,5 3-72-15,19 22 0 16,-10-4-36-16,16 9-20 16,-11-5-4-16,5 0 12 15,-9-9-4-15,-5-8-4 16,-6-8 4-16,-13-6 12 16,9-7-8-16,-20-10 4 15,-4 1-4-15,-10-5 4 16,0 1-8-16,-10 3-20 15,-4 10 8-15,-11 7 4 0,6 6 4 0,-20 8 24 32,15-1-12-32,-34 14 40 0,14 4-28 0,-19 22-12 15,-10-4-8-15,-19 12-156 16,19-4 84-16</inkml:trace>
          <inkml:trace contextRef="#ctx0" brushRef="#br0" timeOffset="200940.1768">3762 9263 364 0,'5'-8'132'0,"-5"8"-100"0,9-22-12 0,-4 9 88 16,0 4-64-16,-5-16 44 16,5 7-52-16,-5-25 44 15,0 13-48-15,-5-18 20 16,0 5-32-16,-5-4 0 16,1 8-12-16,-16 0-16 15,6 9 4-15,-20 4-4 16,0 13 0-16,-19 13-28 15,14 13 20-15,-24 21 60 16,15 14-24-16,-1 12 36 16,20 5-28-16,5-4 36 15,19-14-36-15,20 1 40 16,19-1-40-16,20-17 12 16,4 1-24-16,15-14 8 15,-5-4-12-15,6-18-16 16,-11-3 0-16,5-22-84 15,0-1 48-15,-5-33-100 16,-9-1 80-16,-15-30-60 16,-10 8 72-16,-19-8-40 15,0 22 52-15,-20 0 20 16,6 16 12-16,-11 1 64 0,11 17-32 16,-1 1 68-16,-5 12-56 0,6 4 28 15,9 9-40-15,0 9 36 16,0 8-36-16,0 13 72 15,4 5-52-15,-4 21 36 16,0 9-48-16,-4 39 76 16,4 4-60-16,0 17 0 15,-10-4-32-15,0-4 40 16,10-18-32-16,-5 0 20 16,5-8-28-16,-5-9 0 15,10-8-12-15,-5-14 12 16,5-12-12-16,-5-18-128 15,0-8 68-15,5-22-336 16,5 0 220-16</inkml:trace>
          <inkml:trace contextRef="#ctx0" brushRef="#br0" timeOffset="201360.8502">5015 8508 436 0,'15'-26'160'0,"-15"26"-124"0,-10-5-8 15,-5 5 52 1,6 9-48-16,-25 0 104 16,-5 8-80-16,-24 13-16 15,9 9-24-15,-14 30 4 0,15 0-12 0,-15 18 16 16,9-10-16-1,-4-3 68-15,10-5-44 0,-1-13 24 16,11-17-36-16,9-9 16 16,14-8-20-16,15-5 8 15,10-4-12-15,10-5-8 16,4 1 0-16,6 4-24 16,-1 9 12-16,10-1 64 15,0 5-28-15,0 13 8 16,5 4-24-16,0 0-8 15,-1 5 0-15,1-5 12 16,-5 5-8-16,-4-18 24 16,-1 0-20-16,-5-21-108 15,-5 4 48-15,-4-26-208 16,0 0 140-16</inkml:trace>
        </inkml:traceGroup>
      </inkml:traceGroup>
    </inkml:traceGroup>
    <inkml:traceGroup>
      <inkml:annotationXML>
        <emma:emma xmlns:emma="http://www.w3.org/2003/04/emma" version="1.0">
          <emma:interpretation id="{906D1ECE-248F-498F-B07B-9D4AA7028E85}" emma:medium="tactile" emma:mode="ink">
            <msink:context xmlns:msink="http://schemas.microsoft.com/ink/2010/main" type="paragraph" rotatedBoundingBox="5022,10682 15962,9492 16140,11128 5200,123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96F5FC-5D23-4611-B086-1B1ED5FB9080}" emma:medium="tactile" emma:mode="ink">
              <msink:context xmlns:msink="http://schemas.microsoft.com/ink/2010/main" type="line" rotatedBoundingBox="5022,10682 15962,9492 16140,11128 5200,12318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A552E8-6F35-4076-8A11-193EA112EABF}" emma:medium="tactile" emma:mode="ink">
                <msink:context xmlns:msink="http://schemas.microsoft.com/ink/2010/main" type="inkWord" rotatedBoundingBox="5052,10953 6636,10781 6753,11861 5169,12034"/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03867.5437">4515 10783 560 0,'-34'5'208'0,"34"-5"-164"0,-39 8-8 0,15-8 84 16,14 5-72-16,-39-5 60 16,15 0-64-16,-24 0-4 15,9 4-24-15,-23 0 52 16,13 9-40-16,-9 0 68 15,10 5-56-15,4 3 20 16,20 5-40-16,5 13 52 16,15-5-40-16,14 5 20 15,0-4-32-15,24-1-8 16,10-3-8-16,29-14 4 16,-5-8-4-16,10-14-56 15,5-3 28-15,5-27-76 16,-15 5 56-16,-4-22-24 15,-1 5 40-15,-24-23-20 16,0 14 28-16,-20-30-24 16,1 8 24-16,-10-8 28 15,-10 12-4-15,-5 10 88 16,5 20-48-16,-19 18 76 16,14 14-68-16,-4 29 60 15,4 13-60-15,-4 22 32 16,14 8-48-16,-10 14 68 15,5-5-56-15,0 26 0 16,-9-9-28-16,4 9-12 0,5-8-4 16,-5-10 20-16,1-12-12 15,4-13-4 1,0-13-4-16,5-18-208 0,10-8 112 16</inkml:trace>
          <inkml:trace contextRef="#ctx0" brushRef="#br0" timeOffset="204083.1885">4748 10775 540 0,'-15'-17'200'0,"15"17"-156"0,5-5-12 0,5 5 160 16,0 5-112-16,4-5 152 16,20 4-132-16,15 0 12 15,-1 0-68-15,30 1-28 16,-15-1-8-16,20-4-108 15,-15 4 56-15,0-4-272 16,-5 0 176-16,-19-4-372 16,-10 8 292-16</inkml:trace>
          <inkml:trace contextRef="#ctx0" brushRef="#br0" timeOffset="204363.7351">5137 10619 508 0,'-25'39'188'0,"25"-39"-148"0,-24 35-8 0,9-18 160 15,11 5-112-15,-11 16 116 16,-9 10-112-16,-1 17 28 16,6 4-68-16,4 4 56 15,1-8-60-15,-6-4 20 16,20-5-40-16,0-13 8 15,10-9-16-15,24-8 12 16,0 0-16-16,15-9 16 16,-1-4-16-16,25-8-92 15,5-5 48-15,9-13-616 16,6 0 360-16</inkml:trace>
        </inkml:traceGroup>
        <inkml:traceGroup>
          <inkml:annotationXML>
            <emma:emma xmlns:emma="http://www.w3.org/2003/04/emma" version="1.0">
              <emma:interpretation id="{C48C0518-92A6-454F-83FC-7624525AAF16}" emma:medium="tactile" emma:mode="ink">
                <msink:context xmlns:msink="http://schemas.microsoft.com/ink/2010/main" type="inkWord" rotatedBoundingBox="8701,10482 9401,10406 9441,10777 8742,10853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5284.684">7454 10244 592 0,'-10'4'220'0,"10"-4"-172"0,10 13-12 0,-10-9 188 15,15 1-128-15,-6-1 140 16,16 4-136-16,18-8-8 16,6 0-56-16,19-4-24 15,-5 0-8-15,20 0-24 16,-15-1 12-16,-10 1-120 16,0 4 72-16,-19-4-208 15,-5 8 148-15,-14-4-288 16,-6 9 228-16</inkml:trace>
          <inkml:trace contextRef="#ctx0" brushRef="#br0" timeOffset="205011.1003">7469 9997 644 0,'-5'-4'236'0,"5"4"-180"0,5-4-20 16,4 0 168-1,1-1-120-15,14-3 96 16,10 3-100-16,15-8 24 15,0 9-60-15,19-9-24 16,4 9-12-16,11-1 16 16,-25 10-12-16,1-5-4 15,-11 0-4-15,-4 0-40 0,-15 8 20 16,-19-3-268-16,-5 3 156 0,-20 1-500 16,-4 4 352-16</inkml:trace>
        </inkml:traceGroup>
        <inkml:traceGroup>
          <inkml:annotationXML>
            <emma:emma xmlns:emma="http://www.w3.org/2003/04/emma" version="1.0">
              <emma:interpretation id="{D6C56056-033B-4DAF-91FE-435D328E3A0D}" emma:medium="tactile" emma:mode="ink">
                <msink:context xmlns:msink="http://schemas.microsoft.com/ink/2010/main" type="inkWord" rotatedBoundingBox="10290,10109 15962,9492 16140,11128 10468,11745"/>
              </emma:interpretation>
              <emma:one-of disjunction-type="recognition" id="oneOf24">
                <emma:interpretation id="interp48" emma:lang="" emma:confidence="0">
                  <emma:literal>WI)</emma:literal>
                </emma:interpretation>
                <emma:interpretation id="interp49" emma:lang="" emma:confidence="0">
                  <emma:literal>WT)</emma:literal>
                </emma:interpretation>
                <emma:interpretation id="interp50" emma:lang="" emma:confidence="0">
                  <emma:literal>WT}</emma:literal>
                </emma:interpretation>
                <emma:interpretation id="interp51" emma:lang="" emma:confidence="0">
                  <emma:literal>W,)</emma:literal>
                </emma:interpretation>
                <emma:interpretation id="interp52" emma:lang="" emma:confidence="0">
                  <emma:literal>WII)</emma:literal>
                </emma:interpretation>
              </emma:one-of>
            </emma:emma>
          </inkml:annotationXML>
          <inkml:trace contextRef="#ctx0" brushRef="#br0" timeOffset="208509.7273">12215 9466 436 0,'-5'-8'160'0,"5"8"-124"0,5 8-8 16,0-3 116 0,0 12-84-16,5 13 72 15,-1 9-76-15,6 26 32 16,0 0-52-16,9 4 44 0,0-5-48 0,0 1 20 15,6-4-32-15,-6-1 16 16,0-8-20-16,-4-5 52 16,4-8-36-16,-5-13-8 15,1-9-12-15,-6-21 8 16,1-4-12-16,0-18-12 16,-1 0 0-16,1-22 20 31,-1 5-8-31,-4-30-160 0,5 4 80 0,-11-22-32 15,6 17 60-15,-5-3 28 16,0 25 12-16,-5 17 28 16,0 22-12-16,0 26 128 15,10 22-76-15,-1 21 24 16,6 17-52-16,-1 1-4 16,6-9-20-16,4-5 44 15,0-4-28-15,6-8 4 16,-1-9-20-16,0-22 80 15,0 4-48-15,-10-29 48 16,1-1-52-16,-10-21 32 16,4 4-40-16,-4-26-28 15,0-4-4-15,-1-30 24 16,6 8-12-16,-1-21-12 16,1 21-4-16,0 4 20 15,4 23-8-15,-4 3-40 16,4 18 20-16,-4 4-68 0,4 9 44 15,-14 8-240-15,5 13 156 16,-1 14-292-16,-9 8 232 0,0 12-356 16,0 6 308-1</inkml:trace>
          <inkml:trace contextRef="#ctx0" brushRef="#br0" timeOffset="208719.3016">12954 10097 632 0,'43'-13'236'16,"-43"13"-184"-16,64 0-16 0,-30 0 140 15,5 0-104-15,9 0 0 16,6 0-48-16,-6 0-8 15,-4 4-8-15,-10-4 4 16,0 0-8-16,-15 0-100 16,1 0 52-16,-15 0-200 15,-5 4 136-15</inkml:trace>
          <inkml:trace contextRef="#ctx0" brushRef="#br0" timeOffset="208945.4022">13279 10136 464 0,'0'4'176'0,"0"-4"-140"0,-14 35-8 0,4-10 164 16,10 1-112-16,-15 18 80 15,15-1-92-15,-9 4-36 16,9-4-20-16,-5-8 4 16,10 0-8-16,-5-10-20 15,0-3 4-15,0-13-144 16,0-1 80-16</inkml:trace>
          <inkml:trace contextRef="#ctx0" brushRef="#br0" timeOffset="209572.9339">13833 9281 632 0,'5'-9'236'0,"-5"9"-184"0,10 0-16 0,-5 0 160 15,9 0-116-15,10 9 64 16,-9-1-84-16,14 1 28 16,0 4-52-16,5 0 52 15,0 8-52-15,10 5 0 16,0 5-20-16,19 12 8 15,0 0-16-15,20 13 16 16,-1 0-16-16,-4 0-4 16,-5-8 0-16,-15-5 12 15,0-4-8-15,-28-13-4 16,-1-5 0-16,-15-8 28 16,1 0-16-16,-15-8 12 15,5-1-16-15,-10-8-16 16,5 4 0-16,-5-5-4 15,5 10 0-15,-14-5 32 16,4 8-12-16,-14 1 40 16,-1 8-28-16,-23 13 64 15,9 5-48-15,-24 34 20 16,-1 9-40-16,-8 21 28 16,13-4-32-16,-9 4 4 15,25-21-12-15,-16-13 4 16,15-13-8-16,-4-13-48 15,9-5 28-15,-10-17-376 16,20 1 216-16,-5-14-568 16,5 5 416-16</inkml:trace>
          <inkml:trace contextRef="#ctx0" brushRef="#br0" timeOffset="206484.9938">9208 9937 228 0,'0'-9'84'0,"0"9"-64"0,-5 0-8 0,0 0 160 16,10 0-96-16,-5-8 68 15,10 3-84-15,-5-8 28 16,4 5-52-16,6-9 32 15,0 4-36-15,4-9-8 16,0 9-16-16,6-13 28 16,4 9-20-16,0-13 20 15,5 4-20-15,-5-5 0 16,5 6-8-16,-5-1 36 16,0 8-20-16,1 1 12 15,-6 4-20-15,-5 5 0 16,6 3-8-16,-6 5 36 15,0 5-20-15,-4 12-12 16,5 4-8-16,-6 14 48 16,1 4-28-16,-10 8 8 15,4 5-20-15,-14 4 12 16,5 5-16-16,-9-5 16 16,-1 4-16-16,-14 14 4 0,-6-14-4 15,-13 5 12-15,9-5-12 0,-25-3 4 16,6-19-4-16,-10 1-8 15,5-17 4-15,-1-5-16 16,11-8 8-16,-6-13-16 16,15-1 12-16,5-12 12 15,10 4 0-15,14-13-12 16,10 4 4-16,10-16-4 16,5 12 0-16,14-13 16 15,5 9-4-15,10 8-20 16,-1 5 8-16,6 8-12 15,-1 9 8-15,1 17 36 16,0 14-16-16,-6 12 36 16,-4 0-28-16,0 9 4 15,-5 0-12-15,-5-5-8 16,-5-4 4-16,1-8 28 16,-6-1-16-16,-4-12 12 15,4 0-16-15,-9-9 28 16,5-1-24-16,-6-20-24 15,-4 8 4-15,5-17-308 16,0-1 172-16,-1-21-288 16,-4 9 244-16</inkml:trace>
          <inkml:trace contextRef="#ctx0" brushRef="#br0" timeOffset="207080.7631">10899 9643 288 0,'5'-4'108'0,"-5"4"-84"0,-5 0-4 0,0 0 136 15,5 4-88-15,-10 14 44 16,0-1-68-16,-9 13 64 16,9 9-60-16,-19 8 52 15,10 1-56-15,-20 8-4 16,0-4-24-16,-10 13 32 15,6 4-24-15,-16 0-24 16,16-9 0-16,-25-8 16 16,14 0-8-16,-14-17-4 15,15-10 0-15,-11-16 12 16,21 0-8-16,-1-18 16 16,20 0-16-16,4-16 4 0,11 3-4 0,9-17-24 15,4 5 8-15,11-14 4 16,9 18 4-16,5-18 8 15,1 22-4-15,-1-12-4 16,5 12 4-16,0 4-16 16,0 0 8-16,5 1 28 15,-5 12-12-15,0 1 120 16,-5 12-76-16,5 5 32 16,0 4-52-16,0 12-4 15,0 10-20-15,0 21 20 16,0 0-20-16,0 13 12 15,0-4-12-15,5-4 12 16,-10-5-16-16,-5-13-4 16,1-4 0-16</inkml:trace>
          <inkml:trace contextRef="#ctx0" brushRef="#br0" timeOffset="207816.9492">11972 9324 424 0,'20'-39'156'0,"-20"39"-120"0,14-9-8 15,-9 9 148 1,0 0-100-16,0-8 76 15,0 8-88-15,-5 8 16 16,0 1-44-16,-10 4-4 16,0 13-20-16,-19 21 0 15,0-8-4-15,-24 22 4 16,4-5-8-16,-29 0-4 16,20-4 4-16,-10-9 28 15,10 4-16-15,-1-21 12 0,21 5-16 16,4-1 0-16,19-13-4 15,10 9-8-15,15-4 4 0,14-1 28 16,10-4-16-16,15 22 4 16,4-8-12-16,5 25 20 15,-4 0-16-15,-1 17-4 16,1-4-4-16,-11 0 72 16,1-8-40-16,-10-14 4 15,0-3-24-15,-9-14 8 16,-1-4-16-16,-10-13 16 15,1 0-16-15,-10-18-180 16,0 1 96-16</inkml:trace>
        </inkml:traceGroup>
      </inkml:traceGroup>
    </inkml:traceGroup>
    <inkml:traceGroup>
      <inkml:annotationXML>
        <emma:emma xmlns:emma="http://www.w3.org/2003/04/emma" version="1.0">
          <emma:interpretation id="{535AC1D5-6B36-4778-A6CB-1C7524ACA47C}" emma:medium="tactile" emma:mode="ink">
            <msink:context xmlns:msink="http://schemas.microsoft.com/ink/2010/main" type="paragraph" rotatedBoundingBox="8755,12007 14143,11899 14174,13421 8786,135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BC0C232-81CC-4DB6-9B01-BC8123396B06}" emma:medium="tactile" emma:mode="ink">
              <msink:context xmlns:msink="http://schemas.microsoft.com/ink/2010/main" type="inkBullet" rotatedBoundingBox="8770,12739 9555,12723 9563,13084 8777,13099"/>
            </emma:interpretation>
            <emma:one-of disjunction-type="recognition" id="oneOf25">
              <emma:interpretation id="interp53" emma:lang="" emma:confidence="0">
                <emma:literal>-</emma:literal>
              </emma:interpretation>
            </emma:one-of>
          </emma:emma>
        </inkml:annotationXML>
        <inkml:trace contextRef="#ctx0" brushRef="#br0" timeOffset="230218.88">7483 12252 332 0,'0'0'120'0,"0"0"-92"0,15-5-8 0,-15 5 168 0,10-4-108 16,-1 4 64-16,6 0-84 15,-1-4 20-15,20-1-48 16,0 1 36-16,10 0-40 0,14 0 12 16,6 4-24-16,13 0 20 15,-4 0-24-15,0 4 4 16,-10 0-8-16,-9-4 12 15,-11 4-12-15,-9-4 4 16,-4 0-4-16,-11 5-8 16,-14 3 4-16,-5 1-172 15,-5 0 92-15</inkml:trace>
        <inkml:trace contextRef="#ctx0" brushRef="#br0" timeOffset="230471.5563">7546 12545 612 0,'-4'9'228'0,"8"-9"-180"0,6 0-12 0,-10 0 132 16,10 4-100-16,4 1 24 15,11 3-52-15,-1-3-16 16,10-1-16-16,10-4 20 0,19 0-16 15,-5 0 40-15,10-4-28 16,0-1-56-16,-5 5 16 16,-4 0-104-16,-1 0 68 0,0 0-180 15,15 0 132-15</inkml:trace>
      </inkml:traceGroup>
      <inkml:traceGroup>
        <inkml:annotationXML>
          <emma:emma xmlns:emma="http://www.w3.org/2003/04/emma" version="1.0">
            <emma:interpretation id="{41441055-5B2C-49E2-84BA-4CF14E511158}" emma:medium="tactile" emma:mode="ink">
              <msink:context xmlns:msink="http://schemas.microsoft.com/ink/2010/main" type="line" rotatedBoundingBox="10384,11975 14143,11899 14174,13421 10414,13497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51D483-41D4-4631-9714-E7C2EE467DB0}" emma:medium="tactile" emma:mode="ink">
                <msink:context xmlns:msink="http://schemas.microsoft.com/ink/2010/main" type="inkWord" rotatedBoundingBox="10384,11975 14143,11899 14174,13421 10414,13497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31087.2386">10180 11479 384 0,'24'-22'140'0,"-14"22"-108"0,-1-8-8 0,-4 3 188 15,-5 1-120-15,-5 4 104 16,-14 0-112-16,-5 13-36 15,-25 4-32-15,-19 22 12 0,-5 17-16 16,5 22-12-16,-14 13-4 0,9-5 12 16,-25-8-4-16,6-14 16 15,-10-7-12 1,15-6 4-16,9-16-4 0,15-5-16 16,9-8 4-16,16-5 4 15,3-4 0-15,26 0-36 16,9-4 20-16,5-5-4 15,19 5 12-15,15-1 8 16,19 9 0-16,10 14 16 16,5 12-8-16,-5 22-12 15,-5 4 0-15,0-9 12 16,-4 5-4-16,9-13 8 16,-10-5-8-16,0-4 32 15,-9-12-20-15,-1-5 4 16,-4-5-12-16,-5-4-52 15,-10-4 28-15,-5 0-156 16,1-4 96-16,-6-13-432 16,1-5 280-1,9-13 32-15</inkml:trace>
          <inkml:trace contextRef="#ctx0" brushRef="#br0" timeOffset="231567.5222">10321 11721 476 0,'0'30'176'0,"0"17"-136"0,0 35-12 0,0-30 100 0,9 13-76 16,16 4 24-16,-11 13-44 15,6 13-12-15,4 9-12 16,-10-9-8-16,6-13 4 0,-1-17 20 15,1-18-12-15,-11-12 68 16,1-18-48-16,-10-17 24 16,5-13-36-16,-5-22 16 15,-10-21-20-15,10-13-80 16,-5-9 36-16,-4 1-140 16,4-27 92-16,-15-13-68 15,11-12 80-15,4 8 20 16,10 17 24-16,-5 22 176 15,19 9-88-15,20 17 108 16,29 8-100-16,15 18 36 0,14 13-64 16,-15 17 0-16,1 13-28 15,-15 13-4-15,-19 0-8 16,-6 12 20-16,-18 1-16 16,-11 4 24-16,-19 5-24 15,-19-1 48-15,-29 1-32 16,-6-1-76-16,-23-8 24 15,9 0-220-15,5 0 132 16,5 4-548 0</inkml:trace>
          <inkml:trace contextRef="#ctx0" brushRef="#br0" timeOffset="232137.9672">11350 12545 488 0,'0'-13'180'0,"-4"5"-140"0,-11-5-12 16,10 4 120-16,-9-4-88 15,-1 0-8-15,0 5-32 16,-9 3 4-16,0 5-16 0,-5 0 32 16,-15 13-24-16,5 9 32 15,0 8-32-15,0 5 32 0,10-1-32 16,10 5-4-16,9-9-8 16,10-4-4-16,10-4 0 15,9-5 52-15,10-4-28 16,5-13 0-16,0-13-16 15,5-8-24-15,5-10 8 16,0-12-12-16,-5-13 8 16,-1-9 16-16,-8 0 0 15,-6 9-4-15,-9 0 4 0,-11 4 12 16,-4 18-8-16,-4 4-4 16,-1 12 0-16,5 10 4 15,-5 8-4-15,-10 13 24 16,5 17-16-16,6 13 4 15,4 26-8-15,4 5 4 16,6-1-8-16,0-4 32 16,0-4-20-16,4-13 48 15,1-9-36-15,-1-9-104 16,1-8 44-16,0-8-152 16,-1-10 104-16,6-4-528 15</inkml:trace>
          <inkml:trace contextRef="#ctx0" brushRef="#br0" timeOffset="232634.5253">11934 11582 612 0,'0'9'228'0,"0"0"-180"0,0 12-12 0,9 1 72 16,6 12-68-16,14 5 8 15,10 22-28-15,29-5-12 16,14 0-4-16,6 0 12 0,4 0-8 0,-9-13 4 16,-1-4-4-16,-14-8 20 15,5-10-16-15,-14-8 40 16,-11 0-28-16,-4-9 48 15,-20-4-40-15,0-4 48 16,-14 0-48-16,-10-1-16 16,-10-3-8-16,-4 3-20 15,-6 1 8-15,-4 4 12 16,10 4-4-16,-11 5 16 16,1 4-12-16,-5 9 4 15,5 4-4-15,-10 8 20 16,-5 18-16-16,-5 21 24 15,-5 5-24-15,-9 0 4 16,0-5-8-16,4-12 20 16,1-1-16-16,9-12 4 15,5-14-8-15,5-4-112 0,5 1 56 16,0-14-296-16,0 5 188 16,14 3-476-1</inkml:trace>
        </inkml:traceGroup>
      </inkml:traceGroup>
    </inkml:traceGroup>
    <inkml:traceGroup>
      <inkml:annotationXML>
        <emma:emma xmlns:emma="http://www.w3.org/2003/04/emma" version="1.0">
          <emma:interpretation id="{B43AB407-C1BB-4E3A-8908-A2EF7AA7F7FA}" emma:medium="tactile" emma:mode="ink">
            <msink:context xmlns:msink="http://schemas.microsoft.com/ink/2010/main" type="paragraph" rotatedBoundingBox="1748,14771 9439,13639 9665,15168 1974,16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E508B-EA5A-4581-9F03-F6EE76BF50E8}" emma:medium="tactile" emma:mode="ink">
              <msink:context xmlns:msink="http://schemas.microsoft.com/ink/2010/main" type="line" rotatedBoundingBox="1748,14771 9439,13639 9665,15168 1974,16300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FAFEC90-7F43-4AEC-8249-B68B61FC29C9}" emma:medium="tactile" emma:mode="ink">
                <msink:context xmlns:msink="http://schemas.microsoft.com/ink/2010/main" type="inkWord" rotatedBoundingBox="1786,15026 4754,14589 4892,15524 1924,15961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36223.1369">2945 14653 320 0,'0'-9'120'0,"0"5"-96"0,-4 0-4 16,4 4 140-16,0 0-92 16,0 0 44-16,9 0-68 15,-9 0 64-15,0 0-60 16,15 0 36-16,-15 0-48 15,5 0 32-15,4 0-36 0,-9 0 36 16,5-5-40-16,10 1-16 0,-10 4-4 16,4-4 8-16,6-1-8 15,5 1 24-15,14-5-20 16,0 1 4-16,14-1-8 16,10 0-8-16,6 1 4 15,4 4-4-15,-15-1 0 16,-9 1 44-16,-5 4-24 15,-15 0 16-15,-10 4-20 16,-4-4-80-16,-10 9 36 0,-10-1-104 16,-9 5 72-1,-5 5-228-15,-5-1 164 0</inkml:trace>
          <inkml:trace contextRef="#ctx0" brushRef="#br0" timeOffset="236597.1313">2970 15055 404 0,'14'4'148'0,"-14"-4"-112"0,5 0-12 15,-5 0 172-15,5 8-112 0,10-3 28 16,-6-1-68-16,1 0 16 16,0 1-32-16,-5-1 36 0,14-4-36 15,-4 0 12-15,-1-4-24 16,6-1 20-16,4-3-24 16,15 3 4-16,0-3-8 15,4 8-8-15,1-9 4 16,5 1 4-16,-15-1-4 15,-10 9-4-15,5-4 4 16,-9-1-24-16,-16 1 12 16,-4 4-156-16,-9 0 92 0,-11 9-492 15</inkml:trace>
          <inkml:trace contextRef="#ctx0" brushRef="#br0" timeOffset="234915.0953">2275 14281 384 0,'5'-17'140'0,"-5"13"-108"0,0-5-8 16,0 9 100-16,0 0-72 16,0 0 40-16,5 9-52 0,-5-9 56 15,9 21 24 1,-9-3-60-16,0-1-8 15,0 5-32-15,0-1 4 0,0 5-12 16,-9 4-8-16,-6 14 0 16,-9 7 12-16,-10 10-8 15,-15-1 16-15,-9 1-16 16,0-9-4-16,-15-9 0 16,10-4 20-16,4-13-12 15,6-9-20-15,9-4 0 16,5-13 20-16,5-9-4 15,10-8-12-15,9-9 0 0,6-9-4 16,-1-8 0-16,0-4-28 16,10-1 20-16,5 5-28 15,-5 4 24-15,5 5-8 16,-5 3 16-16,10 5 8 16,4 5 4-16,6 8 8 15,4 4-4-15,10 5 16 16,10 8-12-16,9 14 40 15,5 12-24-15,-9 13 20 16,9 13-24-16,-19 5-28 16,5-1 4-16,-10-4 28 15,-10-4-16-15,1-9 36 16,-6-8-28-16,-4-1-24 16,-1-12 4-16,-9-1 44 15,5-8-20-15,4-4-160 0,-4-5 76 16,-10 5-652-1</inkml:trace>
          <inkml:trace contextRef="#ctx0" brushRef="#br0" timeOffset="272824.9303">643 14644 184 0,'24'18'68'0,"-5"-6"-52"0,15 6-4 16,-14-5 84-16,4 13-56 16,5-9 8-16,5 13-28 15,5 0 4-15,0 5-12 16,-5 4 0-16,-10-9-4 16,-9 0 20-16,-15 0-16 15,-20-4 12-15,-4-4-12 16,-10 8 0-16,-5-8-4 15,-4-5 4-15,-6-4-8 16,-9 4-292-16,-1 1 156 16,1 7-8-16</inkml:trace>
        </inkml:traceGroup>
        <inkml:traceGroup>
          <inkml:annotationXML>
            <emma:emma xmlns:emma="http://www.w3.org/2003/04/emma" version="1.0">
              <emma:interpretation id="{ED710FC3-F568-4631-A5CC-746DA23DD988}" emma:medium="tactile" emma:mode="ink">
                <msink:context xmlns:msink="http://schemas.microsoft.com/ink/2010/main" type="inkWord" rotatedBoundingBox="6835,14022 9439,13639 9665,15168 7060,15552">
                  <msink:destinationLink direction="with" ref="{ED547AFD-CCD2-4C94-ABCD-DEB6779D26DA}"/>
                </msink:context>
              </emma:interpretation>
              <emma:one-of disjunction-type="recognition" id="oneOf2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39014.1977">6079 13521 132 0,'0'-13'52'0,"0"1"-44"0,5 7 4 16,0 1 148-16,0 0-88 15,0-5 52-15,-1 0-76 16,1 1 28-16,0-1-44 15,5 0 60-15,0 1-52 16,-6 3 20-16,1 1-40 16,-5 4 28-16,0 0-32 15,0 13 12-15,-9 0-16 0,-6 9 0 0,-4 8-4 16,-6 0 4-16,-4 5-8 16,-15 8-12-1,1-4 4-15,4 0 40 0,-10-1-24 16,10 1 24-16,-9 0-20 15,14 0 0-15,0 0-8 16,9-5 4-16,11-3-8 16,-6-5-4-16,16-1 4 15,-6 1-4-15,10-8 0 16,-10-5-12-16,10 4 8 16,0 0 12-16,10 0-4 15,4 9 24-15,20 0-16 0,0 4 12 16,0 5-12-16,5 0 12 15,0-5-16-15,-5 0-4 16,0-4 0-16,-5-4 28 16,-4-1-16-16,-6-8 12 15,-4-4-16-15,-6-1-44 16,-9 1 20-16,5 0-120 16,-5-9 72-16,0 0-292 15</inkml:trace>
          <inkml:trace contextRef="#ctx0" brushRef="#br0" timeOffset="239362.6011">6424 13603 444 0,'-10'13'164'0,"10"0"-124"0,10 9-16 0,-5-5 112 15,0 18-80-15,14 17 60 16,-4 17-72-16,-1 4 4 16,6 1-28-16,4-5-20 0,-9-9-4 15,-6-17 48-15,1-4-24 16,-5-9 24-16,-5-8-24 0,-5-9 16 15,-5-4-20-15,1-5-176 16,9-13 88-16,-15-4-168 16,5-8 136-1,-4-14-272-15,-10-17 208 16,4-8 72-16</inkml:trace>
          <inkml:trace contextRef="#ctx0" brushRef="#br0" timeOffset="239600.0084">6546 13582 600 0,'58'-22'224'0,"-24"14"-176"0,14-5-12 16,-14 8 96-16,15 1-80 16,19 13 16-16,0 4-44 15,-5 4-20-15,5 0-8 16,-5 0 28-16,-19 1-12 0,-20-1 24 0,-4 0-24 16,-30-4 76-16,-14 0-52 15,-30 4-4-15,-14 5-20 16,10-5-36-16,0 1 12 15,9-5-100-15,1 0 60 16,4-1-80-16,5 6 72 16,5 3-268-1,15 5 184-15,-6 9-184 16</inkml:trace>
          <inkml:trace contextRef="#ctx0" brushRef="#br0" timeOffset="240144.8517">7269 14230 164 0,'-4'-13'60'0,"-16"13"-44"0,6 0-8 16,4 0 132-16,-5 0-80 15,-4 0 44-15,-5 0-60 16,-10 0 48-16,9 0-56 16,-9 13 72-16,5 0-60 15,0 4 52-15,5 0-56 16,-1-4-4-16,11 4-24 16,14-4 8-16,0 0-16 0,14-4 24 0,6 0-20 15,9-9 12-15,15 0-12 16,4-9-8-16,1 5 0 15,-5-9-60-15,4-9 32 16,-14-4 12-16,-10-4 8 16,1-9 12-16,-6-8-4 15,-14-5 16-15,5 0-12 16,-20 4-20-16,10 14 4 16,-5 8-12-16,-5 13 8 15,10 13 52-15,-9 22-20 16,4 16 16-16,0 10-20 15,5 12 20-15,0-8-24 0,10-9 12 16,-1-4-12-16,1-4 12 16,-5-5-16-16,5-8 16 15,4-9-16-15,-4 0-116 16,0-5 56-16,-1-8-368 16</inkml:trace>
          <inkml:trace contextRef="#ctx0" brushRef="#br0" timeOffset="240530.4391">7590 13612 548 0,'5'-26'204'0,"-5"31"-156"0,0-5-16 0,0 0 80 16,10 4-68-16,14 17 60 15,5-8-60-15,10 0-4 16,10 5-24-16,19 20 8 0,0 1-16 16,0 5 4-16,0-1-4 15,-15 0 20-15,1-4-16 16,-6-9 12-16,-9-8-12 16,-10-5 28-16,0-4-24 15,-19-5 32-15,-10 5-32 16,0 5 40-16,-15 3-32 15,-4 10-40-15,-15 3 8 0,-5 9 8 16,-5 0 4-16,-14 1 8 16,-15-1-8-16,0 0 8 15,0 4-8-15,-4 10-108 16,14 3 56-16,4 5-140 16,6 0 108-16,-5-5-536 15,4 9 344 1,-4-26 116-16</inkml:trace>
        </inkml:traceGroup>
      </inkml:traceGroup>
    </inkml:traceGroup>
    <inkml:traceGroup>
      <inkml:annotationXML>
        <emma:emma xmlns:emma="http://www.w3.org/2003/04/emma" version="1.0">
          <emma:interpretation id="{03F590DC-50B8-4FCD-AA97-113CB5506836}" emma:medium="tactile" emma:mode="ink">
            <msink:context xmlns:msink="http://schemas.microsoft.com/ink/2010/main" type="paragraph" rotatedBoundingBox="6378,15647 21220,13455 21737,16955 6895,191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6AFB25-F532-48AE-B1AC-BC97AEE93521}" emma:medium="tactile" emma:mode="ink">
              <msink:context xmlns:msink="http://schemas.microsoft.com/ink/2010/main" type="line" rotatedBoundingBox="6378,15647 21220,13455 21573,15845 6731,18037">
                <msink:destinationLink direction="with" ref="{C472825A-163A-4129-B5E5-4AC6B8384CB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2A2F8A-CEA0-4DAE-B714-08C4F5CF634C}" emma:medium="tactile" emma:mode="ink">
                <msink:context xmlns:msink="http://schemas.microsoft.com/ink/2010/main" type="inkWord" rotatedBoundingBox="6416,15900 11264,15184 11580,17321 6731,18037"/>
              </emma:interpretation>
              <emma:one-of disjunction-type="recognition" id="oneOf2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41746.6944">5263 15741 508 0,'-24'-21'188'0,"24"3"-148"0,9-16-8 0,-4 16 132 16,5-3-96-16,5-9 60 16,14-5-72-16,10 5-16 15,9 4-24-15,25 17 8 0,-5 18-16 16,0 17 24-16,-10 13-20 16,-19 8 4-16,-5 1-8 15,-24 8 12-15,-15-9-12 16,-29 5 32-16,-24 9-24 15,-10 8 12-15,0-13-16 0,5-9 20 16,4-21-20 0,11-4 24-16,4-9-24 0,10-17-12 15,14-14-4-15,6-8 4 16,14-4 0-16,10 4-36 16,9 0 20-16,10 5-40 15,25 3 36-15,9 10 52 16,15 12-16-16,-6 13 4 15,1 5-12-15,-5 8 20 16,-5 9-16-16,-9-4-32 16,-10-5 12-16,-5-13-156 15,-10-13 88-15,0-4-284 16,-5-4 200 0,15-9-268-16</inkml:trace>
          <inkml:trace contextRef="#ctx0" brushRef="#br0" timeOffset="242136.7561">6997 15128 632 0,'-24'-13'236'0,"14"22"-184"0,-19 8-16 0,10 4 104 15,-15 14-84-15,0 17 24 16,5 17-48-16,-10 13-4 15,-5-4-16-15,-14-5 12 0,9-12-16 16,5-14 68-16,-9-4-44 16,0-12 4-16,4-10-20 0,5 1-4 15,5-5-4 1,5-8 12-16,0-1-12 0,5-3 16 16,5-1-16-16,4 0-64 15,20 1 28-15,10 3 20 16,19 1 8-16,15 8 56 15,14 9-32-15,15 13-20 16,-10 8-4-16,1 1 36 16,-6 12-24-16,-5-12 36 15,-9-9-32-15,-10-9-48 16,-10-8 16-16,1-10-68 16,-16-3 48-16,1-18-220 15,0-3 140-15</inkml:trace>
          <inkml:trace contextRef="#ctx0" brushRef="#br0" timeOffset="242767.574">7090 15387 592 0,'9'-47'220'0,"-4"38"-172"0,5 0-12 0,-10 9 84 15,10 9-72-15,-5 12 68 16,4 18-64-16,6 9 16 16,4 8-40-16,-9 9 16 0,14-9-24 15,-9 0 28-15,4-4-32 0,6-5-24 16,-1-3 4-16,0-1 36 16,-14-9-20-16,4-3 44 15,-4-10-32-15,0-8 32 16,0-9-32-16,-6-8-12 15,-4-9-8-15,0-4-60 16,10-5 32-16,-10-4-76 16,15 0 56-16,-6 1-68 15,6-14 64-15,-5 0-20 16,-10-9 40-16,14-12 24 16,-4-5 4-16,0 0 20 15,4 9-12-15,1 9 40 16,-5 12-24-16,-1 13-4 15,-4 18-12-15,5 26 80 16,5 25-44-16,4 14-4 0,5 4-24 16,-4-5-4-16,4-4-4 15,15-4 12-15,-10-13-12 16,5 0 32-16,-5-13-24 16,5-5 32-16,-10-8-32 15,1-4 84-15,-1-14-56 16,-5-3 4-16,-4-9-28 15,4-9 16-15,-4-13-24 16,-5-22 24-16,-1-25-24 16,-4-9-76-16,10 17 36 15,-1 9-36-15,-4 13 40 16,0 13-96-16,0 13 68 0,4 8-100 16,1 9 88-16,-1 9-208 15,-9 12 152-15</inkml:trace>
          <inkml:trace contextRef="#ctx0" brushRef="#br0" timeOffset="243047.8203">8027 15828 800 0,'15'-9'296'0,"9"18"-232"0,10-18-16 0,-9 9 72 16,4 0-76-16,0 0-8 15,15-9-24-15,4 1 0 16,1-1-8-16,-1 0-36 0,-14 5 16 16,0 0-128-16,-19-1 84 15,-15 5-340 1,-24 5 224-16,-1 3-176 15</inkml:trace>
          <inkml:trace contextRef="#ctx0" brushRef="#br0" timeOffset="243235.3424">8217 15828 548 0,'0'0'204'0,"0"8"-156"0,-10 5-16 15,10 4 132-15,0 1-96 16,-5 12 16-16,5 9-48 15,-5 8-8-15,5 1-16 16,0-1 20-16,5-4-20 0,0-4 32 16,-5-17-28-16,0-5-40 15,5-8 12-15,-5-18-164 16,5 1 96-16</inkml:trace>
          <inkml:trace contextRef="#ctx0" brushRef="#br0" timeOffset="243743.549">8664 15106 676 0,'0'-8'248'0,"5"8"-192"0,4 0-16 0,6 0 84 16,4 0-76-16,6 8 8 16,4 5-36-16,0 5-28 15,5 3 0-15,5 14 64 0,5 8-28 16,4 4-4-16,10 5-12 0,10-4 32 16,1-1-20-16,-1-8-24 15,-10 4 0-15,-5-17 24 16,-4 0-12-16,-15-9 24 15,-5 1-24-15,-10-10 40 16,-4-3-28-16,0-1-4 16,-6-4-12-16,-9 0 28 15,0 0-20-15,0 0-32 16,0 0 8-16,0 0-16 16,-5 4 12-16,1 5 8 15,-11 0 4-15,0 3 8 16,-9 10-4-16,-10 8 8 15,-14 5-8-15,-16 4 8 16,-13 13-8-16,14 17-4 16,-1 8 4-16,1 5 40 0,-5-8-24 15,10-9-28-15,-5-5 4 16,4-12-212-16,6-10 120 16</inkml:trace>
          <inkml:trace contextRef="#ctx0" brushRef="#br0" timeOffset="253430.3168">10097 16415 300 0,'15'-22'112'0,"-15"22"-88"0,14 0-8 16,-4 0 128-16,0 9-84 0,14 4 80 15,-5 4-80-15,6 5 32 16,-11 4-56-16,1 0 0 16,-6 4-24-16,-13 4 28 0,-21 14-24 15,-14 8-40-15,-9 4 12 16,-10-8-120-16,4-9 72 15,6-17-416 1</inkml:trace>
        </inkml:traceGroup>
        <inkml:traceGroup>
          <inkml:annotationXML>
            <emma:emma xmlns:emma="http://www.w3.org/2003/04/emma" version="1.0">
              <emma:interpretation id="{B0774529-1CD4-4F14-9ACD-3C5B7010679E}" emma:medium="tactile" emma:mode="ink">
                <msink:context xmlns:msink="http://schemas.microsoft.com/ink/2010/main" type="inkWord" rotatedBoundingBox="12806,15421 13769,15279 13942,16452 12979,16594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54146.2851">11992 15067 332 0,'5'-25'120'0,"-5"16"-92"0,0 0-8 0,0 1 112 15,0-5-76-15,0-5 16 16,-5 5-48-16,5-4-4 16,-5 0-12-16,-5-5-8 15,5 1 4-15,-4 3-4 16,-6 1 0-16,1 13-28 15,-1 0 16-15,-5 4-4 16,1 8 8-16,-5 1 16 16,-5 17-4-16,-5 4 52 15,0 4-32-15,0 1 32 16,0 4-28-16,0 8 44 0,4 31-40 16,6 17 4-16,14 9-24 0,15-14 20 15,15-12-20-15,9-9 32 16,10-13-28-16,9-4 12 15,1-13-16-15,4-17 20 32,1-1-20-32,14-12 32 15,-5-5-28-15,10-17 40 16,-5 5-32-16,0-18-12 16,-5 4-8-16,-10-34 4 15,-4 13-4-15,-10-31-20 16,-5 10 8-16,-10-18-4 15,-4 17 4-15,-6 0 16 16,-4 13-4-16,-5 0-20 0,-10 14 8 16,-14-1 20-16,-6 4-4 0,-4 5-12 15,-5 4 0-15,-5 4-16 16,5 5 12-16,-5 8-112 0,5 9 68 16,-5 9-148-16,1 8 116 15,-1 5-420 1</inkml:trace>
          <inkml:trace contextRef="#ctx0" brushRef="#br0" timeOffset="254490.9934">12079 15396 548 0,'20'17'204'0,"-6"0"-156"0,11 22-16 16,-6-17 88-16,5 8-72 16,5 9 44-16,5 4-56 15,5 0 0-15,0 5-24 16,0-14 20-16,0 1-20 0,0-1 12 16,-5-3-12-16,-5-6 0 15,-5-3-4-15,1-5 28 16,-11-4-20-16,-4 5 32 15,-5-14-32-15,0 4-4 16,-5-8-8-16,0 0-164 16,-5 5 88-16,0-5-244 15,0 0 176-15,0 13-268 16</inkml:trace>
        </inkml:traceGroup>
        <inkml:traceGroup>
          <inkml:annotationXML>
            <emma:emma xmlns:emma="http://www.w3.org/2003/04/emma" version="1.0">
              <emma:interpretation id="{5AFEBD64-C6BB-4FCA-858B-62BBA51CDAF1}" emma:medium="tactile" emma:mode="ink">
                <msink:context xmlns:msink="http://schemas.microsoft.com/ink/2010/main" type="inkWord" rotatedBoundingBox="14638,15638 15309,15539 15384,16047 14713,16146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55983.7643">13425 15633 260 0,'0'-4'96'0,"5"8"-76"0,0-8-4 0,0 0 168 0,4-1-104 16,1 1 36-1,5-5-68-15,4 5-12 0,10-5-20 16,5 1-20-16,10-1 0 16,0 0 28-16,4 1-12 15,1-1 4-15,-1 1-8 0,-4 3-16 16,-10 1 4-16,0 0 4 16,0 4 0-16,-10-5 16 15,-9 5-8-15,4 0 16 16,-4 0-16-16,-5 9-268 15</inkml:trace>
          <inkml:trace contextRef="#ctx0" brushRef="#br0" timeOffset="255379.1587">13605 15124 332 0,'-5'-9'120'0,"5"9"-92"0,-5 0-8 15,5 0 124-15,0 0-84 16,0-9 96-16,0 9-88 15,0-8 20-15,0 8-52 16,0 0-12-16,0 0-16 16,5-9-8-16,-5 9 4 0,10 0-4 0,4 0 0 15,1-4 16-15,9-1-8 16,5 5 24-16,10-4-20 16,0 0 12-16,5 4-12 15,-1-5-8-15,-4 5 0 16,0 0 4-16,-15 0-4 15,1 0 24-15,-6 0-16 16,-4 0 4-16,-6 0-8 16,-9 0 4-16,0 0-8 15,0 0-144-15,0 0 76 16,0 0-244 0,-4 0 168-16,4 9-224 0</inkml:trace>
        </inkml:traceGroup>
        <inkml:traceGroup>
          <inkml:annotationXML>
            <emma:emma xmlns:emma="http://www.w3.org/2003/04/emma" version="1.0">
              <emma:interpretation id="{F55DF022-8522-4407-891C-53F54789D7C1}" emma:medium="tactile" emma:mode="ink">
                <msink:context xmlns:msink="http://schemas.microsoft.com/ink/2010/main" type="inkWord" rotatedBoundingBox="16290,14183 21220,13455 21528,15541 16598,16269">
                  <msink:destinationLink direction="with" ref="{E1FD880D-08FA-442E-A880-A3032FD20FB1}"/>
                  <msink:destinationLink direction="with" ref="{199675A8-C40C-47D6-B96A-559FCDFB7752}"/>
                </msink:context>
              </emma:interpretation>
              <emma:one-of disjunction-type="recognition" id="oneOf32">
                <emma:interpretation id="interp60" emma:lang="" emma:confidence="0">
                  <emma:literal>W,&gt;</emma:literal>
                </emma:interpretation>
                <emma:interpretation id="interp61" emma:lang="" emma:confidence="0">
                  <emma:literal>WT &gt;</emma:literal>
                </emma:interpretation>
                <emma:interpretation id="interp62" emma:lang="" emma:confidence="0">
                  <emma:literal>WY &gt;</emma:literal>
                </emma:interpretation>
                <emma:interpretation id="interp63" emma:lang="" emma:confidence="0">
                  <emma:literal>WT)</emma:literal>
                </emma:interpretation>
                <emma:interpretation id="interp64" emma:lang="" emma:confidence="0">
                  <emma:literal>W, &gt;</emma:literal>
                </emma:interpretation>
              </emma:one-of>
            </emma:emma>
          </inkml:annotationXML>
          <inkml:trace contextRef="#ctx0" brushRef="#br0" timeOffset="267614.8096">17652 13703 340 0,'0'-13'128'0,"10"9"-100"0,-6-1-8 16,-4 5 8-16,5 9-20 16,0 4 104-16,0 8-64 15,5 14 96-15,-1 17-84 16,-4 13 32-16,15 12-52 16,-11 10 48-16,6-14-52 0,0-8 0 0,4-9-20 15,-4-4 8-15,-6-9-16 16,1-8 24-16,-5-1-20 15,5-12 12-15,-10-5-12 16,9-8 36-16,-9-9-24 16,0-9 20-16,5 0-24 15,5-8-28-15,0-5 4 16,-1-3-52-16,6-14 28 16,-15 0-28-16,10-9 32 15,-6 1 20-15,6 4 4 0,-10-9-8 16,10 0 4-16,-10 0 12 15,0 9-4-15,5 4-12 16,-5 9 4-16,5 4-16 16,-5 17 12-16,0 9-32 15,4 22 24-15,6 17-12 16,0 17 16-16,4 17 68 16,-4-4-28-16,5-8-4 15,4-5-12-15,5-4 16 16,1-13-16-16,4 0 32 15,0-14-28-15,0-12 40 16,15-4-32-16,-10-9 32 16,0-9-32-16,-10-12 20 15,5-14-24-15,1-25 28 16,-6-18-32-16,0-21-4 16,0 8-8-16,-14 5-16 0,5 12 8 15,-6 14 20-15,16 8-8 16,-16 9-28-16,1 4 8 15,0 9 4-15,-5 12 8 16,0 6-44-16,-1 7 24 16,-4 5-248-16,-4 13 148 15,-1 4-504 1,-10 9 348-16,-4 9 80 16</inkml:trace>
          <inkml:trace contextRef="#ctx0" brushRef="#br0" timeOffset="267903.5909">18487 14351 456 0,'0'0'168'0,"5"0"-128"0,5 0-16 15,5 0 184-15,4 0-120 16,5-9 88-16,10 5-104 16,-9-5-64-16,9 0-8 15,-5 1 0-15,5 3 4 0,0 1-4 16,0 0 4-16,-20 4 20 16,6 0-12-16,-20 0-84 0,-10 4 40 15,-4 5-332 1</inkml:trace>
          <inkml:trace contextRef="#ctx0" brushRef="#br0" timeOffset="268129.1906">18619 14364 548 0,'9'0'204'0,"-4"0"-156"0,-5 4-16 0,0 4 80 16,0 10-68-16,0 3 44 15,0 5-52-15,0 9 0 0,-5 8-24 16,1 0 28-16,-1 0-24 0,-5-4 12 16,0-4-16-16,10-9 0 15,-5-5-4-15,-4-8-96 16,9-13 52-16,0-8-448 16</inkml:trace>
          <inkml:trace contextRef="#ctx0" brushRef="#br0" timeOffset="268562.3985">19338 13729 372 0,'14'0'140'0,"-4"17"-112"0,9 0-4 0,-4 5 136 15,9 8-92 1,10 5 80-16,25 3-88 0,23 14 32 16,15 4-56-16,-4-8 8 0,-11-5-28 15,-9-4 8-15,-15-4-12 16,-9-10 0-16,-15-3-4 16,-10-5 28-16,-4 1-20 15,-20-1 20-15,0 0-20 16,-10 5-16-16,-5-1-4 15,-9 10 48-15,-29 7-24 16,4 23 16-16,-24 25-20 0,0 14-8 16,-4-14-4-16,4 0-4 15,0 1 0-15,15-23 24 16,14-16-12-16,-5 4 24 16,15-18-24-16,10-8 32 15,9-4-28-15,6-9-56 16,-1-9 16-16,5-8-420 15,0 4 244-15,-9-9-324 16</inkml:trace>
          <inkml:trace contextRef="#ctx0" brushRef="#br0" timeOffset="258246.3184">15694 14091 144 0,'0'-4'52'0,"0"-4"-40"0,0 8 0 0,0 0 140 0,0-9-84 16,0 9 60 0,0-9-72-16,0 5 0 0,-5 0-32 15,5-1-12-15,-10 1-8 16,10 4 4-16,-9 0-4 16,4 0 24-16,-15 0-16 15,11 0 24-15,4 0-24 16,-15 0 4-16,6 0-8 15,4 4 12-15,5 1-12 16,-5-1 4-16,-4 9-4 0,4-4-24 16,-4-1 8-16,4-4 4 15,0 14 4-15,-4-10 16 16,-11 10-8-16,6-5 24 16,4-5-20-16,-9 10-12 15,0-6-4-15,4-3-4 0,-4 8 0 16,5-4 44-16,-11 5-24 15,6-1 24 1,0 4-20-16,4-3 0 0,-4-5-8 16,0 13 20-16,4-9-16 15,6 4 24-15,4-3-24 16,5 3-4-16,-5 1-4 16,10 4 12-16,0-9-8 15,0 5-28-15,10-9 8 16,-5 13 32-16,14-5-12 15,-9 1 0-15,14-1-4 0,1-3-4 16,-1-1 0-16,10 0 8 16,0-4-4-16,5 0 24 15,-5-4-16-15,0-9 4 16,5-5-8-16,-5-3-8 16,0-9 4-16,-10 4 40 15,10-13-24-15,-10 4-20 16,1-4 0-16,-1-4 0 15,0 8 0-15,-9-4 16 16,4 1-8-16,-9 3-4 16,-5 5 0-16,5-5-16 15,-1 9 8-15,-4 0-4 16,5 0 0-16,-10 5 16 16,10-1-4-16,-10 5-28 15,0-5 12-15,0 5-4 16,4-1 8-16,-4 5-20 0,0 0 16 15,5 9 4-15,0 0 8 16,-5 4-28-16,10 4 16 16,-10 4 56-16,10 10-20 15,4 3 8-15,-4 5-20 16,14 4 20-16,10 0-20 16,-5-4-4-16,15 0-4 15,0-9 20-15,9-4-12 16,-4-8 32-16,-1-14-28 15,-4-8 20-15,-5-9-20 16,0-9 20-16,-10-13-24 16,0-8 32-16,-5 0-28 0,1 0-24 15,-15 0 4-15,4 4 8 16,-4 4 0-16,-10-4-20 16,5 1 8-16,-10 3 4 15,5 0 4-15,-10 1-12 16,0 4 8-16,6-1 12 15,-16 6-4-15,10 3-12 16,5 5 4-16,-4-1 4 16,-6 5 0-16,5 5-220 15,10 12 120-15,-19 9-420 16,4 13 292 0,-9-4-64-16</inkml:trace>
          <inkml:trace contextRef="#ctx0" brushRef="#br0" timeOffset="266895.1568">17511 13400 496 0,'19'-30'184'0,"-9"17"-140"0,5-4-16 0,-6 4 128 0,1 4-92 15,0-8 72-15,-5 9-80 16,0 3-56 0,-5 27 24-16,-10 8-20 0,-10 26 16 15,-14-8-8-15,-14 12 12 16,-6-4-16-16,-4 5 4 16,0 4-4-16,-1-5 12 15,11-8-12-15,4-5-20 16,-4-4 4-16,4-8 20 15,10-5-4-15,10-8 4 16,9-5-4-16,-4 0-16 16,19-8 4-16,0 0-4 15,0-1 0-15,9-3 0 16,1 3 0-16,0 1-12 16,4 4 12-16,6 8-24 0,4 5 20 15,0 13 32-15,5 0-12 16,1 0 0-16,4 4-4 15,4-4 20-15,-4-4-12 16,0-5-4-16,-4-4-4 16,-6-5 28-16,-5-3-16 15,-4-5 32-15,-5-5-32 16,-10-8 48-16,0 0-36 16,0-4-236-16,9-5 116 15,-9-4-540-15</inkml:trace>
        </inkml:traceGroup>
      </inkml:traceGroup>
      <inkml:traceGroup>
        <inkml:annotationXML>
          <emma:emma xmlns:emma="http://www.w3.org/2003/04/emma" version="1.0">
            <emma:interpretation id="{C1278A31-C5EA-4268-9AE9-4EF310AC39F5}" emma:medium="tactile" emma:mode="ink">
              <msink:context xmlns:msink="http://schemas.microsoft.com/ink/2010/main" type="line" rotatedBoundingBox="15844,16220 18851,15814 19060,17366 16053,17772"/>
            </emma:interpretation>
          </emma:emma>
        </inkml:annotationXML>
        <inkml:traceGroup>
          <inkml:annotationXML>
            <emma:emma xmlns:emma="http://www.w3.org/2003/04/emma" version="1.0">
              <emma:interpretation id="{5A38B66E-07BC-45F1-9DF9-AFEC13AAF22A}" emma:medium="tactile" emma:mode="ink">
                <msink:context xmlns:msink="http://schemas.microsoft.com/ink/2010/main" type="inkWord" rotatedBoundingBox="15844,16220 18851,15814 19060,17366 16053,17772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62299.0577">15553 15702 416 0,'34'-17'152'0,"-10"30"-116"0,25 0-12 0,-30-9 76 15,15 14-60-15,-5-1 0 16,15-4-24-16,-10 4 8 16,-9 0-16-16,-1 1 40 15,-24 3-24-15,-15 1 20 0,-19 4-24 16,0 4 28-16,-10-4-32 16,-4 0 4-16,-1 0-12 15,-4-5-68-15,-1-3 32 16,11-6-296-1,4-3 180-15,15 4-160 0</inkml:trace>
          <inkml:trace contextRef="#ctx0" brushRef="#br0" timeOffset="263130.9436">15874 16570 372 0,'5'-4'140'0,"-1"-5"-112"0,1 1-4 15,0 3 76-15,-5 1-60 16,0 0 28-16,0-1-40 15,-5 1-16-15,-4 4-8 16,-1 0-24-16,-5 0 12 16,-4 0 32-16,-6 9-16 15,6 4 80-15,0 4-52 16,-1 0 40-16,10 1-44 16,1 3 0-16,4 5-20 0,10-4-8 15,4-1 0-15,6-3 4 16,0-10-4-16,4-4 60 0,0-8-36 15,6-4-4-15,-1-10-12 16,0-3 0-16,1-5-8 16,-6 0 8-16,1 0-8 15,-6 0-72-15,-4-13 36 16,-10 5-100-16,0-1 72 16,-5 5 4-16,0 8 32 15,0 9 44-15,0 9-12 16,-4 13 60-16,-1 8-36 15,0 9 28-15,10 4-32 0,0 0 0 16,5 5-16-16,5 4 20 16,4 0-20-16,1-1 4 15,0-12-8-15,-6 0-24 16,-4-9 8-16,-10 1-348 16</inkml:trace>
          <inkml:trace contextRef="#ctx0" brushRef="#br0" timeOffset="263591.0373">15077 15655 392 0,'5'-13'148'0,"0"13"-116"0,-5 0-8 0,0 0 64 16,0 0-52-1,-5 34 32-15,-10 1-40 16,-9 4-16-16,-5 8 36 16,0 14-28-16,-5 16 0 0,-10 1-12 15,5 4 4-15,-10-8-8 16,6-18 32-16,4-13-20 15,5-8 4-15,0-10-12 0,19-3 28 16,5-13-20-16,10-9-24 16,10 8 4-16,5-8-16 15,9 0 8-15,0 9 8 16,10 4 4 0,0 9 0-16,0 3 0 0,5 6 16 15,10-1-8-15,9-4 16 16,15 8-16-16,5 1 24 15,4 4-20-15,-4 0 24 16,-5 0-24-16,-10-1-12 16,-14-7-4-16,-1-5-128 15,-9-5 72-15</inkml:trace>
          <inkml:trace contextRef="#ctx0" brushRef="#br0" timeOffset="262014.4718">15519 15607 280 0,'5'-17'104'0,"-5"17"-84"0,5-4 0 0,-5-1 76 15,0 1-56-15,0 4-16 16,-5 0-16-16,0 4-20 16,0 5 8-16,0 13 56 15,0 4-28-15,1 4 96 16,4 17-68-16,-5-8 40 16,14 22-56-16,-9 8 8 15,0 13-28-15,0 4-24 0,10 0 0 16,-10-12 48-16,0-14-20 0,0-4 0 15,-5-12-12-15,0-10 36 16,1-4-20-16,-6-8-12 16,0-9-8-16,0 0-48 15,1-4 24-15,4-5-168 16,0-4 104-16,-5-4-212 16,5-5 168-1,1 0-108-15</inkml:trace>
          <inkml:trace contextRef="#ctx0" brushRef="#br0" timeOffset="264236.4546">16928 15702 300 0,'49'-8'112'15,"-30"3"-88"-15,20 14-8 0,-20-5 100 0,6 5-68 16,9 4-12-16,0 0-20 16,4 0 48-16,6-5-36 15,5 1 52-15,-1-9-48 16,-4 9 48-16,0-5-48 15,-5-4 20-15,-5 0-32 16,0 0 8-16,-5 0-16 0,-5 0 0 16,-4 0-4-16,-6 0-8 15,-4 0 4-15,0 0-4 16,-10 0 0-16,0 0 24 16,0 0-12-16,0 0 4 15,0 0-8-15,0 0-8 16,-5 9 4-16,0-9 4 0,-5 8-4 15,0-3 8-15,1-1-8 16,-6 5-28-16,-4 4 12 16,-6 4 32-16,-9 13-12 15,-14 13 36-15,-11 31-28 16,1 12 12-16,0 26-16 16,-10-17-8-16,0-13 0 15,-10-8 12-15,10-1-8 16,0-4 4-16,0-4-4 15,15-4 12-15,-1-5-12 16,6-5 24-16,4-3-20 16,10-5-32-16,0-8 12 15,5-1-168-15,0-8 100 0,9-4-260 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9:36.6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82FF07-D719-4725-A129-E36263D5FCE2}" emma:medium="tactile" emma:mode="ink">
          <msink:context xmlns:msink="http://schemas.microsoft.com/ink/2010/main" type="inkDrawing" rotatedBoundingBox="1012,5200 13892,5268 13892,5402 1011,5333" semanticType="underline" shapeName="Other">
            <msink:sourceLink direction="with" ref="{EC95475B-D506-457E-BFDC-28F9AB0A8932}"/>
          </msink:context>
        </emma:interpretation>
      </emma:emma>
    </inkml:annotationXML>
    <inkml:trace contextRef="#ctx0" brushRef="#br0">11 14 476 0,'0'-13'176'0,"0"13"-136"0,0 0-12 0,-5 0 76 16,5 9-64-16,-5-5 0 15,0 5-24-15,0-1-4 16,5 1-4-16,10-5 92 16,0 5-56-16,4-9 44 15,11 4-52-15,23-4 8 16,-4 0-28-16,24-4 28 16,5 0-28-16,34-5 12 15,19 5-16-15,20-5-16 16,0 9 0-16,48-4 12 15,-14 4-4-15,77-5 16 16,-4 5-12-16,82-4 16 16,-19-5-16-16,97 1 4 15,-29-1-4-15,126 0 56 16,-54-3-36-16,127 12 24 16,-58 4-32-16,102 9 8 15,-83 4-16-15,126 5 20 16,-82-1-20-16,127-8 32 15,-84 5-28-15,98-6-4 16,-88-3-8-16,68 0-128 16,-111-5 68-16,63 13-464 15,-117 1 292-15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7:09.8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F0727D-4DA7-4917-8690-3DBAC0E74985}" emma:medium="tactile" emma:mode="ink">
          <msink:context xmlns:msink="http://schemas.microsoft.com/ink/2010/main" type="inkDrawing" rotatedBoundingBox="5633,3727 16115,4178 15902,9115 5420,8664" hotPoints="17073,5927 11484,8478 5610,6677 11199,4126" semanticType="enclosure" shapeName="Ellipse">
            <msink:sourceLink direction="with" ref="{5E997B0F-84BE-4D05-8C2A-77FC9FAAA6D1}"/>
            <msink:sourceLink direction="with" ref="{E1F8D035-0155-4055-8353-989C141C2647}"/>
            <msink:sourceLink direction="with" ref="{A4CA249A-D17C-4189-A53D-6243C7C5F622}"/>
            <msink:destinationLink direction="with" ref="{D9F9BBDE-0333-43B6-B0AB-FDB6CF54C986}"/>
            <msink:destinationLink direction="with" ref="{9B377115-807F-4FB9-BC60-8451CBACAF2A}"/>
            <msink:destinationLink direction="with" ref="{3586127D-D697-405B-BAAD-3D824A8BDFCC}"/>
            <msink:destinationLink direction="with" ref="{421B9EB4-CC3F-4181-ABB2-3A357311806F}"/>
            <msink:destinationLink direction="with" ref="{16DF2B0E-0E3C-495E-A167-F27B92F8C4AB}"/>
          </msink:context>
        </emma:interpretation>
      </emma:emma>
    </inkml:annotationXML>
    <inkml:trace contextRef="#ctx0" brushRef="#br0">1643 1835 780 0,'-5'-48'288'0,"5"48"-224"0,-5-47-20 0,-5 34-20 16,0-5-24-16,-33 10-20 16,-1-5 12-16,-39 22-84 15,6 12 52-15,-35 18 24 0,-10 8 12 16,-9 1-4 0,0 4 4-16,-29 30 28 0,14-4-12 15,0 12-20-15,10 23 0 16,15-1 32-16,33-4-16 15,30-9-28-15,43-12 12 0,30 3 0 16,34 10 8-16,14-1 8 16,29 0-4-16,39-12-12 15,30-1 4-15,13-13-24 16,35-8 16-16,25 0-4 0,-6 0 8 16,25 8 44-16,4 26-24 15,-9 14 60-15,19 8-40 16,-14-13 12-16,-20-18-28 15,10 10 44-15,14 12-32 16,-43 9-4-16,53-5-16 16,-4-3 20-16,14-31-16 15,43-17-12-15,1-22-4 16,38-17-4-16,35-31 0 16,-10-21 24-16,48-34-8 15,-29-31-12-15,54-12 0 0,-54-1 20 16,5-4-8-16,-68-4 24 15,5-31-20-15,-48 1 24 16,-45 4-24-16,-23-1 40 16,-30-16-28-16,-19-27 12 15,-44 10-20-15,-29-10 20 16,-30-34-24-16,-23 5-92 16,-25-1 44-16,-34-25-52 15,-39 8 52-15,-48 30-32 16,-15 9 36-16,-24-13 20 15,-39 13 8-15,-24 43 28 16,9 9-12-16,-14 17 68 16,-20 5-48-16,20 3-12 15,14 1-12-15,-19 13-20 0,-9 12 8 16,18 27-40-16,11 12 24 16,-16 9 8-16,-9 18 8 15,39 12-16-15,5 9 12 16,15 0-4-16,-1 13 4 15,-4 9 8-15,14 21 0 16,24 0 8-16,10 18-4 16,0 8 16-16,-9-9-12 15,-6 18-12-15,-14 0 0 16,15-14 12-16,-6 1-4 16,6 9 24-16,-39-1-16 15,-6 0-12-15,26-3-4 0,-1-14 28 16,-5-9-12-16,-14-12 4 15,4-9-8-15,15-13 4 16,15-5-8-16,0-12 8 16,-10-5-8-16,-10 1-20 15,5 8 8-15,19 0 56 16,6 0-24-16,-6 4-12 16,-9 5-4-16,-15-1 8 15,6 10-8-15,23-6-20 16,0 6 4-16,-19 3 4 15,-9 10 4-15,-6 3-20 16,20 5 12-16,24 4-4 16,5 0 4-16,14 9-28 15,11 4 20-15,9 9-204 16,19 13 120-16,15 8-520 16</inkml:trace>
    <inkml:trace contextRef="#ctx0" brushRef="#br0" timeOffset="149400.1696">10106 3666 488 0,'-83'69'180'0,"83"-69"-140"0,-73 147-12 0,15-82 48 16,0-1-48-16,-44 18-12 15,5-4-8-15,-10 26 0 16,14 4-4-16,-14 4-124 16,25-13 64-16,-30 5-320 15,20-22 208-15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49:44.0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1DCC6E-6165-4F4A-84B3-818F631B3EA2}" emma:medium="tactile" emma:mode="ink">
          <msink:context xmlns:msink="http://schemas.microsoft.com/ink/2010/main" type="inkDrawing" rotatedBoundingBox="4422,7276 8185,6921 8196,7030 4432,7385" semanticType="underline" shapeName="Other">
            <msink:sourceLink direction="with" ref="{1209DC76-B5EF-4367-B872-E9A123D3736A}"/>
          </msink:context>
        </emma:interpretation>
      </emma:emma>
    </inkml:annotationXML>
    <inkml:trace contextRef="#ctx0" brushRef="#br0">24 350 508 0,'-14'-9'188'0,"14"9"-148"15,-10-4-8-15,10 0 132 16,0 8-96-16,10-4 8 0,-5 0-48 0,-5 0 44 15,9 0-40-15,11 0 20 16,-6 4-32-16,11 1 28 16,-1 3-32-16,20-3 40 15,-6 3-32-15,21-3 20 16,-1 3-24-16,25-3 16 16,-10 3-20-16,53-16 0 15,0-1-8-15,54-8 12 16,-15-5-12-16,63-12 48 15,-19 8-28-15,59-9 4 16,-26 5-20-16,26-9 20 16,-30 13-20-16,0 0 24 15,-39 9-24-15,-14 0 12 16,-35 4-12-16,-23-5 12 16,-40 6-16-16,-14-1 24 15,-10 8-20-15,-24-3 4 16,-5 3-8-16,-15-3-76 0,-4 8 36 15,4-5-188-15,-14 5 120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0:54.0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E42F41-F781-449C-8584-0AF4B2350E4F}" emma:medium="tactile" emma:mode="ink">
          <msink:context xmlns:msink="http://schemas.microsoft.com/ink/2010/main" type="inkDrawing" rotatedBoundingBox="16486,5368 24758,4540 25204,9000 16932,9828" hotPoints="24432,4830 24724,8967 17126,9503 16834,5366" semanticType="enclosure" shapeName="Rectangle">
            <msink:sourceLink direction="with" ref="{202D5BE5-6D74-433F-9627-50E183133799}"/>
            <msink:sourceLink direction="with" ref="{BC452E81-6130-43AE-8B9E-80AE20C800FF}"/>
            <msink:sourceLink direction="with" ref="{29F1B745-033A-44C9-95BC-95D6BCCE1A09}"/>
          </msink:context>
        </emma:interpretation>
      </emma:emma>
    </inkml:annotationXML>
    <inkml:trace contextRef="#ctx0" brushRef="#br0">19 1250 600 0,'-34'-18'224'0,"34"18"-176"0,0 9-12 0,0-9-36 16,0 13-8-16,5 4-32 15,5 5 24-15,14 38 24 16,10 5-4-16,15 43 44 16,4 9-24-16,5 42 4 15,-4-8-16-15,4 31 36 16,-9-18-24-16,9 30-4 16,-9-17-12-16,4 9 4 15,-4-13-8-15,4 0 8 16,-9-22-8-16,14 13-4 15,0-9 4-15,1-12 4 16,-1-31-4-16,0-13 24 16,-4-12-16-16,9-22 40 15,0-18-28-15,20-8-4 16,-6-9-12-16,21-13 4 16,-1 5-8-16,14-13 8 15,-4-1-8-15,49 5-28 16,-6 0 12-16,59-4 4 15,-5-1 8-15,78-8 8 0,63 5-4 16,-10-1-12-16,54 0 4 16,-5 1 12-16,19 3-4 15,-39-8-28-15,1-8 12 0,-49-1 56 0,-5-4-20 16,-20 5 68-16,-33-10-52 16,-20-3-16-16,-15-1-16 15,-4 5 16-15,-39 0-12 16,-35-1 32-16,-28-8-28 15,-15 0 20-15,-29-8-20 16,-15-14 8-16,-24-16-12 16,-10-27-8-16,-19-21 0 15,-10 4-24-15,-4-9 12 16,9-21 12-16,0-35 0 16,0 13 8-16,9 14-8 0,11-6-4 15,-1-20 4-15,1-5-24 16,-6 25 12-16,6 19 12 15,4-10 0-15,0-21 16 16,-9 0-12-16,4 30-12 16,-4 13 0-16,-5 0-4 15,4-17 0-15,-9-5 0 16,0 9 0-16,9 18-12 16,16 12 12-16,-11 27-4 15,0-6 4-15,6 10 0 16,-16 4 0-16,1 4 24 15,-20 5-8-15,-9 4 4 16,-15 8-4-16,-15 9-32 16,-14 5 12-16,-5 12-4 15,-5 0 8-15,-19 5 24 16,-29 0-8-16,-40 13-20 0,-4-5 4 16,-20 0-12-1,-9 9 8-15,-78-4 8 16,15 4 4-16,-83 4 8 15,29 5-4-15,-73 0 16 16,24 8-12 0,-116 9-4-16,24 0 0 0,-19 4-32 15,14 4 16-15,10 5 4 16,-4 0 8-16,33 13-12 0,5-4 8 16,53-5 12-16,44 0-4 15,20-4-64-15,48 4 32 16,59 13-676-16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1:19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AD1B5E-8AFA-456E-9A68-11B538E9C0D7}" emma:medium="tactile" emma:mode="ink">
          <msink:context xmlns:msink="http://schemas.microsoft.com/ink/2010/main" type="inkDrawing" rotatedBoundingBox="4015,10471 7921,10511 7920,10563 4014,10523" semanticType="underline" shapeName="Other">
            <msink:sourceLink direction="with" ref="{4B5DCF5B-3388-488A-A2A8-06AF9515C01F}"/>
          </msink:context>
        </emma:interpretation>
      </emma:emma>
    </inkml:annotationXML>
    <inkml:trace contextRef="#ctx0" brushRef="#br0">51 26 364 0,'-34'-9'132'0,"34"9"-100"0,-14-9-12 0,9 5 156 16,5 8-100-16,0-8 68 16,10 4-84-16,4-4 44 15,10 4-60-15,6 4 48 16,4 9-52-16,14-4 16 16,6 3-36-16,53-3 60 15,9 0-44-15,88-14 88 16,0 5-68-16,88-4 132 15,-6 4-108-15,64-4 16 16,-44 8-56-16,15-8-36 16,-64 12-4-16,15-3 36 15,-53-1-24-15,-15-4 8 16,-39 0-12-16,-38 0-32 16,-30 0 12-16,-15-4-196 15,-38 4 112-15,-20-9-276 16,-9 9 208-16,-39 0-448 15,-10 9 344-15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1:57.1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547AFD-CCD2-4C94-ABCD-DEB6779D26DA}" emma:medium="tactile" emma:mode="ink">
          <msink:context xmlns:msink="http://schemas.microsoft.com/ink/2010/main" type="inkDrawing" rotatedBoundingBox="6176,15397 10824,15298 10826,15355 6177,15455" semanticType="underline" shapeName="Other">
            <msink:sourceLink direction="with" ref="{ED710FC3-F568-4631-A5CC-746DA23DD988}"/>
          </msink:context>
        </emma:interpretation>
      </emma:emma>
    </inkml:annotationXML>
    <inkml:trace contextRef="#ctx0" brushRef="#br0">33 143 632 0,'-15'-8'236'0,"10"-1"-184"0,-4 0-16 15,4 5 116-15,5 0-92 16,0-5 36-16,5 5-56 16,4-1-24-16,11 1-8 15,4 4 16-15,10 0-12 0,10-4-4 16,14 12-4-16,15-8 20 15,53 9-12-15,49-13 32 16,34-1-28-16,73-3 4 16,39-5-12-16,33 0 12 15,45 0-12-15,-35 9 16 16,25-5-16-16,-49 0-4 16,-39 1 0-16,-9-1-4 15,-45 13 0-15,-57-4-20 0,-44 0 12 16,-40 0-100-16,-28 5 56 15,-34 8-268-15,-25-5 180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2:16.5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FD880D-08FA-442E-A880-A3032FD20FB1}" emma:medium="tactile" emma:mode="ink">
          <msink:context xmlns:msink="http://schemas.microsoft.com/ink/2010/main" type="inkDrawing" rotatedBoundingBox="15993,15657 19126,15380 19133,15463 16000,15740" semanticType="underline" shapeName="Other">
            <msink:sourceLink direction="with" ref="{F55DF022-8522-4407-891C-53F54789D7C1}"/>
          </msink:context>
        </emma:interpretation>
      </emma:emma>
    </inkml:annotationXML>
    <inkml:trace contextRef="#ctx0" brushRef="#br0">14708 15175 288 0,'5'-8'108'0,"-5"8"-84"0,9 0-4 0,-9 0 20 16,0 0-24-16,5 0 64 16,-5 0-44-16,0 0 64 15,5-9-60-15,5 9 52 0,-10 0-52 16,9 0-4-16,1 0-20 16,-10 0 16-16,10-4-20 15,0 4 32-15,4 0-28 16,-4 0-24-16,0 0 4 0,4 4 16 15,1-4-4 1,-6 0-4-16,1 0 32 16,5 0-20-16,-6 0-4 15,1 0-8-15,0 0-4 16,4 0 0-16,-4 0 0 16,5 0 0-16,4 0 0 15,5-4 0-15,6 4 16 16,8 0-8-16,6-4-4 15,14-1 0-15,10 1-4 16,10 4 0-16,-5 0 16 16,0-4-8-16,5-1-12 0,19-3 0 15,19-1-4-15,21 5 0 16,-1-9 16-16,4 0-4 16,21 0-4-16,23 4 4 15,-23 1 4-15,-16-14-4 16,-13 9-12-16,-1-9 4 15,0-4 20-15,-19 9-8 16,-15 0-4-16,-24 4 0 16,-5 0 12-16,-10 0-8 15,-14 4-4-15,-15 5 0 0,0 0-16 16,-5-1 8 0,1 5 12-16,-11 0-4 0,6 0 16 15,-6 5-12-15,1-1-20 16,4 5 4-16,-19 4-188 15,0 8 104-15,-9-3-436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2:28.5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72825A-163A-4129-B5E5-4AC6B8384CBC}" emma:medium="tactile" emma:mode="ink">
          <msink:context xmlns:msink="http://schemas.microsoft.com/ink/2010/main" type="inkDrawing" rotatedBoundingBox="1716,3015 2391,15581 714,15671 39,3105" semanticType="verticalRange" shapeName="Other">
            <msink:sourceLink direction="with" ref="{26CCA841-A447-45A6-B5F8-8E10FEF86B26}"/>
            <msink:sourceLink direction="with" ref="{EC95475B-D506-457E-BFDC-28F9AB0A8932}"/>
            <msink:sourceLink direction="with" ref="{5EAC676F-A3A4-4B10-9A18-CB02D783E3EB}"/>
            <msink:sourceLink direction="with" ref="{3483F914-E2E7-4040-901C-1BFBCBEF20B6}"/>
            <msink:sourceLink direction="with" ref="{58ADED6F-7D00-4BDD-BBA9-BF8B3B9ECB09}"/>
            <msink:sourceLink direction="with" ref="{0696F5FC-5D23-4611-B086-1B1ED5FB9080}"/>
            <msink:sourceLink direction="with" ref="{41441055-5B2C-49E2-84BA-4CF14E511158}"/>
            <msink:sourceLink direction="with" ref="{6CEE508B-EA5A-4581-9F03-F6EE76BF50E8}"/>
            <msink:sourceLink direction="with" ref="{B36AFB25-F532-48AE-B1AC-BC97AEE93521}"/>
          </msink:context>
        </emma:interpretation>
      </emma:emma>
    </inkml:annotationXML>
    <inkml:trace contextRef="#ctx0" brushRef="#br0">1528-2 196 0,'-29'-8'72'0,"9"8"-56"0,-9 8-4 15,10 1 12-15,-10 4-16 16,-10 4 4-16,-5 9-4 16,5 4 4-16,-10-12-8 0,1 3-12 15,-1 1 4-15,1-5 56 16,-6 5-28-16,-4-5 0 16,-5 0-16-16,5 5 4 15,-1-1-8-15,-9 5 16 16,10 9-12-16,9 8 16 15,-4 5-16-15,4 3-20 16,6 6 4-16,4-1 12 16,0 4 0-16,5-4-12 15,0 0 4-15,0 5 4 16,0-9 0-16,0-5 16 0,9 5-8 16,-13 0 4-16,18 4-4 15,-4 9 12-15,0 8-12 16,9 1 40-16,-4-1-24 15,4 0-4-15,0-3-12 16,1-6 4-16,4-8-8 16,5 1 8-16,0-1-8 15,5 4-12-15,5 5 4 16,0 4 28-16,5 5-12 16,0-1-32-16,-1 0 12 15,1-4 0-15,0-4 8 16,-5 4 16-16,-1 5-8 15,1 8-4-15,5 13 0 16,0 0-32-16,4 0 16 16,11-4 12-16,4-9 4 15,5 4 8-15,-5 5-8 0,0 21-12 16,0 5 4-16,0-1-16 16,-9-4 12-16,-1-12-4 15,-9-1 4-15,0 5 0 16,-1 17 0-16,1 4 16 15,5 0-4-15,-10-13 8 16,-5 1-8-16,9 3-20 16,-9 18 8-16,0 4-4 15,0-12 4-15,0-14 8 16,-5 0 0-16,-4 9 0 16,9 17 0-16,0-4-20 0,0-9 12 15,0-12 12-15,-5-5 0 16,-5 17 8-16,0 17-8 15,1-8-12-15,-6-13 4 16,1-9 12-16,-1-4-4 16,0 9-12-16,1 13 4 15,4-1 12-15,5-12-4 16,0-9 8-16,1 4-8 16,8 9-28-16,1 13 12 15,0 4 4-15,0-13 8 16,0-13 0-16,-5 1 0 15,10 12 24-15,-15 5-12 16,14-5 24-16,1-4-24 16,0-18 12-16,4-3-12 15,6 3 0-15,-6 18-4 0,11-4-24 16,-1-5 8-16,5-13 4 16,0-8 4-1,0-9-12-15,1 5 8 0,8 12-4 16,6 18 0-16,0-5 0 15,0-9 0-15,4-12 16 16,-4 0-4-16,-5 4-12 16,-5 13 4-16,0 4 28 15,-5 5-12-15,0-9 12 16,0-9-12-16,5-8-16 16,-9 4 0-16,-6 4 40 15,15 5-24-15,-10-1-8 0,5 1-8 16,1-18-4-16,-1-17 0 15,5-8 16-15,0-9-4 16,0-1-12-16,0 6 4 16,5-1 20-16,0 4-8 15,-5 1-12-15,0-1 0 16,-5 1 12-16,-10-14-4 16,1-4 8-16,-1-4-8 15,-4 4-4-15,-6-4 4 16,1-13-4-16,0 0 0 15,-10 0-72-15,9-4 40 16,-9-1-144-16,0-4 96 16,0 1-164-16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2:33.5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9675A8-C40C-47D6-B96A-559FCDFB7752}" emma:medium="tactile" emma:mode="ink">
          <msink:context xmlns:msink="http://schemas.microsoft.com/ink/2010/main" type="inkDrawing" rotatedBoundingBox="18817,15556 21803,15671 21798,15804 18812,15690" semanticType="underline" shapeName="Other">
            <msink:sourceLink direction="with" ref="{F55DF022-8522-4407-891C-53F54789D7C1}"/>
          </msink:context>
        </emma:interpretation>
      </emma:emma>
    </inkml:annotationXML>
    <inkml:trace contextRef="#ctx0" brushRef="#br0">204 24 40 0,'24'-13'16'0,"-5"13"-12"0,-4-5-4 0,-5 5 12 16,4-4 80-1,6 0-52-15,-20 4 48 16,4-5-52-16,-4 5 32 15,0 0-36-15,0 0 80 16,0 0-64-16,0 9 32 16,0-9-48-16,10 9 24 15,-10-1-28-15,10-3 28 0,4-5-32 16,6 4-12-16,-6 0-8 16,1-4 20-16,14 0-12 15,-5 0-12-15,1 0-4 0,9 0 4 16,5 0 0-16,19 0 16 15,10 0-8-15,15 5-12 16,9 3 0-16,15-3-32 16,34-5 20-16,38 17 32 15,6-9-8-15,5 1 0 16,18 4-4-16,-13 4 20 16,-30-4-12-16,-29-4 12 31,-5 0-12-31,-5-9-8 0,-14 0 0 15,-19 0-16-15,-21 0 8 16,-18 0 28-16,-20-5-12 16,-20 1 48-16,-14 0-32 0,-14 4-24 15,-15 0-4-15,-10 4 8 0,-5 0-4 16,5 1-20-16,-9-1 8 16,4-4 40-16,10 0-20 15,0 0-8-15,5-4-8 16,-5-1 12-16,0 1-4 15,-5 0-144-15,-5-5 76 16,-4 5-112 0,-25-5 96-1,-10 9-108-15,-4 0 108 0,-1 4 24 16,-4-4 32-16,-25-4 12 16,-24 0 4-16,-14 8 24 0,14 0-8 15,-10-8-12-15,-23 0 0 16,3 4 40-16,16 8-24 15,19-8 80-15,0-4-56 16,14 0 76-16,11-5-64 16,14 0 36-16,24 1-48 15,14 3 8-15,16-3-28 16,14 4-8-16,29-5-4 16,14 0-4-16,20 5 0 0,15 0-12 15,24 4 8-15,29-5 4 16,53 1 0-16,30 4 0 15,28-4 0-15,40 8 16 16,-5-4-8-16,24 0-4 16,0 13 0-16,-39-4-120 15,-9-9 64-15,-20 4-172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3:48.5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BA3BA1-47DB-4CB7-A64E-B0631D5DD17D}" emma:medium="tactile" emma:mode="ink">
          <msink:context xmlns:msink="http://schemas.microsoft.com/ink/2010/main" type="inkDrawing" rotatedBoundingBox="11281,1767 15888,1629 15891,1725 11284,1864" semanticType="underline" shapeName="Other">
            <msink:sourceLink direction="with" ref="{2DCB4008-D918-4CDA-9F9B-4160408E8395}"/>
          </msink:context>
        </emma:interpretation>
      </emma:emma>
    </inkml:annotationXML>
    <inkml:trace contextRef="#ctx0" brushRef="#br0">48 173 548 0,'4'-8'204'0,"-4"8"-156"15,5-5-16-15,-5 1 72 16,0 8-64-16,-5-4 8 15,5 5-28-15,-4-5 24 16,-1 4-28-16,-5 0 48 16,0 1-36-16,-4-1 40 15,9 0-40-15,0-4 20 16,5 5-28-16,5-5 28 16,9 0-32-16,16 0 32 15,4 0-32-15,19 0 12 0,5 4-16 16,44-4 12-16,-4 8-16 0,76-16 4 15,1 8-4-15,146-9 12 16,-15 5-12 0,117-9 32-16,-25 9-24 0,39-9 32 15,-58 4-32-15,-19-4 12 16,-69 0-16-16,-19-4 12 16,-63 4-16-16,-39-4 24 15,-43 4-20-15,-40-5 56 16,-29 10-36-16,-38-10-68 15,-15 10 16-15,-34 3-232 16,-5 5 140-16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4:09.5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962D9DF-7C75-4E37-BD3B-ED5C6A3B0335}" emma:medium="tactile" emma:mode="ink">
          <msink:context xmlns:msink="http://schemas.microsoft.com/ink/2010/main" type="inkDrawing" rotatedBoundingBox="11705,5586 22435,5229 22441,5402 11711,5760" semanticType="underline" shapeName="Other">
            <msink:sourceLink direction="with" ref="{9B5ED81E-F25B-4B07-98BE-C9921B87009E}"/>
            <msink:sourceLink direction="with" ref="{57EF0D59-D6A6-46C0-B003-568C8BCD388F}"/>
            <msink:sourceLink direction="with" ref="{EFB62CC5-A9C9-45D0-B3D9-D75EA1D17F24}"/>
          </msink:context>
        </emma:interpretation>
      </emma:emma>
    </inkml:annotationXML>
    <inkml:trace contextRef="#ctx0" brushRef="#br0">0 449 456 0,'4'-26'168'0,"1"17"-128"0,0-8-16 16,-5 4 140 0,5 9-96-16,-5-9 88 15,5 4-92-15,0-4 28 16,0 9-52-16,-1-9 20 0,6 9-32 0,0-5-28 16,0 9 0-16,9-4 0 15,0 8 0-15,11-4 8 16,4 0-4-16,19-4 8 15,0 4-8-15,25-4-4 16,-5 8 4-16,10-4-16 16,-6 8 8-16,35-8 20 15,-5 5-8-15,34-10-12 16,-5 5 0-16,34-4 20 16,-5 4-8-16,20-4-4 15,-10 0 0-15,29-9-4 16,-15 8 0-16,20-12 0 15,-24 8 0-15,38-8 8 16,-14 8-4-16,29-8-12 16,-19 0 4-16,33 0 20 15,-28 4-8-15,48 0 4 16,-24 4-4-16,58-4 20 16,-39 0-16-16,49-4-4 15,-39 8-4-15,34-8-4 16,-44 4 0-16,49 4 16 15,-30 5-8-15,30-5-4 16,-44 14 0-16,44-14-4 16,-49 13 0-16,20-4 0 15,-44 0 0-15,19 0 0 16,-24 5 0-16,-5 3 8 16,-24-8-4-16,0 0 8 0,-34 0-8 15,-5-4-4-15,-34 4 4 0,-5-9-16 16,-29 5 8-16,10-9 28 15,-19 5-12-15,-6-5-100 16,-14 4 44-16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3:22.4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A6E517-75F1-42E0-AFBF-78A58E522C53}" emma:medium="tactile" emma:mode="ink">
          <msink:context xmlns:msink="http://schemas.microsoft.com/ink/2010/main" type="writingRegion" rotatedBoundingBox="2169,658 22970,-1107 23685,7314 2885,9080"/>
        </emma:interpretation>
      </emma:emma>
    </inkml:annotationXML>
    <inkml:traceGroup>
      <inkml:annotationXML>
        <emma:emma xmlns:emma="http://www.w3.org/2003/04/emma" version="1.0">
          <emma:interpretation id="{B7681187-0554-40C6-844D-70A22C468B99}" emma:medium="tactile" emma:mode="ink">
            <msink:context xmlns:msink="http://schemas.microsoft.com/ink/2010/main" type="paragraph" rotatedBoundingBox="2213,427 15858,66 15916,2248 2271,2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FF3B3-8598-4A4F-9FCA-3A97D6F53C30}" emma:medium="tactile" emma:mode="ink">
              <msink:context xmlns:msink="http://schemas.microsoft.com/ink/2010/main" type="line" rotatedBoundingBox="2213,427 15858,66 15916,2248 2271,2609"/>
            </emma:interpretation>
          </emma:emma>
        </inkml:annotationXML>
        <inkml:traceGroup>
          <inkml:annotationXML>
            <emma:emma xmlns:emma="http://www.w3.org/2003/04/emma" version="1.0">
              <emma:interpretation id="{A6EEE948-4219-44E3-BA27-7ABDEDD94AE9}" emma:medium="tactile" emma:mode="ink">
                <msink:context xmlns:msink="http://schemas.microsoft.com/ink/2010/main" type="inkWord" rotatedBoundingBox="2229,1038 4435,980 4455,1744 2249,1803"/>
              </emma:interpretation>
              <emma:one-of disjunction-type="recognition" id="oneOf0">
                <emma:interpretation id="interp0" emma:lang="" emma:confidence="0">
                  <emma:literal>it</emma:literal>
                </emma:interpretation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TTI</emma:literal>
                </emma:interpretation>
                <emma:interpretation id="interp3" emma:lang="" emma:confidence="0">
                  <emma:literal>T;</emma:literal>
                </emma:interpretation>
                <emma:interpretation id="interp4" emma:lang="" emma:confidence="0">
                  <emma:literal>i.</emma:literal>
                </emma:interpretation>
              </emma:one-of>
            </emma:emma>
          </inkml:annotationXML>
          <inkml:trace contextRef="#ctx0" brushRef="#br0">464 197 540 0,'5'-18'200'0,"5"14"-156"0,-10-5-12 15,0 1 96 1,0 8-76-16,-5-9 68 16,5 5-68-16,-10-9 4 15,5 9-32-15,-4-9 12 16,4 8-20-16,-10-8 8 16,5 9-12-16,-9-9 0 15,4 9-4-15,-4-9-8 16,4 8 4-16,-9-3 4 0,9 8-4 15,-14-5-12-15,5 5 4 16,-10 5 4-16,10 8 0 0,-10 8 8 16,5 5-4-16,-5 13 24 15,0 9-16-15,9 12-4 16,11 5-4-16,-1 4 4 16,5-13-4-16,6 0-20 15,8-8 8-15,6-9-4 16,10-5 4-16,9-12 24 15,0-1-8-15,10-12 4 16,4-5-4-16,6-12 4 16,0 3-8-16,4-21-12 15,-4 5 4-15,-6-27 4 16,-4 9 0-16,-5-17 16 16,0 13-8-16,-9-4-20 15,-6 12 4-15,-4 9-24 16,-1 13 20-16,-4 18 4 15,0 12 8-15,-1 22 8 16,1 4-4-16,5 13-20 16,4 4 8-16,10-8-4 15,5-4 4-15,15-9 32 16,4-9-12-16,15-4 4 16,0-5-8-16,0-8 4 15,-5-4-8-15,-9-13 32 16,-6-1-20-16,-9-16 20 15,0 3-20-15,-15-33 8 0,1 12-12 16,-16-35 12-16,11 5-16 16,-15-13-20-16,-5 17 4 0,0 1 4 15,0 20 4-15,-5-3-12 16,10 12 8-16,-5 5 4 16,-5 9 0-16,0-10 0 15,10 18 0-15,0-4-88 16,0 9 48-16,4-10-172 15,1 10 120-15,5-1-468 16,-1 9 312-16</inkml:trace>
          <inkml:trace contextRef="#ctx0" brushRef="#br0" timeOffset="435.1157">1815 214 748 0,'-25'-9'276'0,"25"9"-216"0,10 5-16 0,-5-5 100 16,0 4-88-16,9 0 68 15,6 1-72-15,4-1-20 16,5 4-20-16,0-3 24 16,5 3-20-16,0-8-136 15,0 5 64-15,5-10-212 16,0 5 152-16,10-8-384 16,-1 3 280-16</inkml:trace>
          <inkml:trace contextRef="#ctx0" brushRef="#br0" timeOffset="244.5815">1849 33 820 0,'14'-9'304'0,"-14"9"-236"0,25 0-20 16,-16 0 52 0,6 4-64-16,-1 1 24 15,6-1-40-15,-1 0 28 16,1 5-32-16,-1-5-84 15,5 5 36-15,-4-1-272 0,-1 1 168 0</inkml:trace>
        </inkml:traceGroup>
        <inkml:traceGroup>
          <inkml:annotationXML>
            <emma:emma xmlns:emma="http://www.w3.org/2003/04/emma" version="1.0">
              <emma:interpretation id="{D6AED9A0-2995-43B3-91CA-E9B6016F0BED}" emma:medium="tactile" emma:mode="ink">
                <msink:context xmlns:msink="http://schemas.microsoft.com/ink/2010/main" type="inkWord" rotatedBoundingBox="5040,352 7143,297 7201,2479 5098,25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47.7614">3083 659 540 0,'-39'0'200'0,"39"0"-156"0,-24 4-12 0,14-8 116 16,10 4-88-16,-15 0 96 15,10 4-88-15,-4-8 36 16,4 4-60-16,0-5 4 15,5 5-32 1,-5-4 28-16,10 8-28 0,0-4 32 16,5 5-32-16,9-5 32 15,0 0-32-15,40-5 4 16,-1 5-12-16,25-4 12 16,-6 0-12-16,16-5 4 15,-6 5-4-15,15-9 28 16,-5 4-20-16,10 1 20 15,-24 3-20-15,-1-3 0 16,-14-1-8-16,-19 0 4 16,-15 9-8-16,-10-8 32 15,-9 3-20-15,-5-3-40 16,-1 8 12-16,-9 0-96 16,10 0 60-16,-10-9-152 15,0 18 112-15</inkml:trace>
          <inkml:trace contextRef="#ctx0" brushRef="#br0" timeOffset="2806.9452">3690 698 496 0,'-10'8'184'0,"10"-8"-140"0,0 9-16 0,0-1 144 16,0 1-100-16,0 8 60 15,0 5-76-15,-9 13 20 16,4-1-44-16,-5 18 8 16,10 4-24-16,-5 0 36 15,10 0-28-15,-5-4 4 16,0-9-16-16,0-4 12 15,0-9-16-15,0-4 32 16,0-4-24-16,0-5-24 16,0-4 4-16,0-4-124 15,0 4 72-15,0-5-128 16,0 1 104-16,5-5-524 16,5 5 336-16</inkml:trace>
          <inkml:trace contextRef="#ctx0" brushRef="#br0" timeOffset="19248.8014">4953 1112 416 0,'-9'-4'152'0,"-1"43"-116"0,-10 21-12 0,1-30-24 15,9 5-4-15,-19 4 12 16,0 0-4-16,-15 0 16 15,10-5-12-15,-14-4-64 16,14 1 28-16</inkml:trace>
          <inkml:trace contextRef="#ctx0" brushRef="#br0" timeOffset="1980.8308">2830 248 612 0,'-5'-8'228'0,"5"8"-180"0,0 0-12 16,0 0 80 0,0 0-72-16,5 8 60 15,5-8-60-15,-10 9 4 16,10-9-28-16,-6 9 16 0,6-1-24 16,10-8 32-16,-6 5-28 0,35-10 48 15,-6 1-36-15,55-9 20 16,-1 4-28-16,29-16 36 15,-9 12-32-15,38-9 4 16,-14 5-16-16,0 4 12 16,-20 8-16-16,-4-12 24 15,-30 13-20-15,-14-5-4 16,-19 5-4-16,-10-5 56 16,-20 9-32-16,-10-4-116 15,-4 4 44-15,-20-4-212 16,10 8 140-16,-14 0-368 15,4 5 272-15</inkml:trace>
          <inkml:trace contextRef="#ctx0" brushRef="#br0" timeOffset="915.3243">3146-598 644 0,'34'-22'236'0,"-34"22"-180"0,24 9-20 16,-9-9 72 0,4 13-68-16,6 9 44 15,-11 8-48-15,6 22 8 0,-6 4-28 0,-14 13 20 16,10-4-24-16,-20-5 4 16,-4-8-8-16,-11 0 12 15,-4-13-12-15,-10-13-4 16,5 4 0-16,-14-9 28 15,4-3-16-15,5-10-4 16,5-3-8-16,10-18 4 16,-1 4-4-16,16-13-12 15,-1 5 4 1,10-17-24-16,10 12 16 0,9-4-40 16,5 9 32-16,6 4 40 15,4 13-8-15,9 9-20 16,-9 8 4-16,5-4 44 15,5 8-20-15,-5 1 8 16,-5 8-16-16,0-13-24 16,0 5 4-16,10-13-112 15,-6-1 68-15,-4-3-288 16,-4-1 192-16</inkml:trace>
          <inkml:trace contextRef="#ctx0" brushRef="#br0" timeOffset="1144.9351">3569-589 808 0,'0'-5'300'0,"0"5"-232"0,4-4-20 0,1 0 72 16,10 8-76-16,4-4 36 16,6 0-48-16,18-4 44 15,11-5-44-15,14 0-24 16,5 5-8-16,0-5 16 15,-5 9-8-15,-10-4-116 16,-10 8 56-16,-18-8-216 16,-6 4 148-16</inkml:trace>
          <inkml:trace contextRef="#ctx0" brushRef="#br0" timeOffset="1387.738">3928-680 696 0,'-5'4'256'0,"5"-4"-196"15,-19 35-20-15,4-9 112 16,10 0-92-16,-14 25-36 16,9 1-16-16,-9 13-16 15,9-4 0-15,0-5 16 16,10-9-4-16,0-8-36 15,10-4 16-15,-5-14-188 16,10-4 112-16,-1-8-428 16,6-5 292-16</inkml:trace>
          <inkml:trace contextRef="#ctx0" brushRef="#br0" timeOffset="1551.1875">4108-628 800 0,'10'-5'296'0,"-10"5"-232"0,0 18-16 0,0-1 96 15,0 5-88-15,0 16 4 16,0 10-36-16,-5 12 36 16,5 5-32-16,-5 0-68 15,5-9 20-15,-5-4-152 16,0-5 96-16</inkml:trace>
        </inkml:traceGroup>
        <inkml:traceGroup>
          <inkml:annotationXML>
            <emma:emma xmlns:emma="http://www.w3.org/2003/04/emma" version="1.0">
              <emma:interpretation id="{7DE5C873-A921-4640-8072-F7396A020BFE}" emma:medium="tactile" emma:mode="ink">
                <msink:context xmlns:msink="http://schemas.microsoft.com/ink/2010/main" type="inkWord" rotatedBoundingBox="8441,1005 9421,979 9456,2300 8476,23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983.7846">6503 119 436 0,'5'-17'160'0,"-5"17"-124"0,-10 0-8 0,0 0 60 16,10 0-52-16,-14 13 56 16,-1-5-52-16,-9 14 24 15,0 12-36-15,-15 27 36 16,5 4-36-16,-10 21 12 16,15-4-24-16,-5 4 36 15,24-8-28-15,10 4-4 16,10-4-12-16,29 0-16 15,5-14 4-15,-1-20 40 16,16-10-24-16,13-38 24 16,6-5-20-16,29-30 8 15,-10 0-12-15,0-12 12 16,-14 3-16-16,-15-34 16 16,-10 4-16-16,-24-30 16 15,-9 18-16-15,-20-10 4 16,-10 23-4-16,-29 3-24 15,0 14 8-15,-30 4-32 16,11 21 24-16,-15 1-48 16,15 8 36-16,-11 13-92 15,21 8 68-15,-1 10-80 16,15-1 72-16,-5 13-28 16,14 5 48-16,6 4-4 15,4-5 28-15,10 27 72 0,0 8-32 16,24 26 132-16,1-4-84 15,33 17-16-15,-9-17-36 0,14 17 4 16,-10-18-16-16,10 18 24 16,-9-8-20-16,-6-1 4 15,-4-8-8-15,-10-13 12 16,-5-9-12-16,-4-13-4 16,-6-9 0-16,-4-12 20 15,-6-5-12-15,-4-4-100 16,5-4 44-16,0-13-220 15,-1 4 148-15</inkml:trace>
        </inkml:traceGroup>
        <inkml:traceGroup>
          <inkml:annotationXML>
            <emma:emma xmlns:emma="http://www.w3.org/2003/04/emma" version="1.0">
              <emma:interpretation id="{2DCB4008-D918-4CDA-9F9B-4160408E8395}" emma:medium="tactile" emma:mode="ink">
                <msink:context xmlns:msink="http://schemas.microsoft.com/ink/2010/main" type="inkWord" rotatedBoundingBox="10366,450 15864,304 15902,1734 10404,1880">
                  <msink:destinationLink direction="with" ref="{25BA3BA1-47DB-4CB7-A64E-B0631D5DD17D}"/>
                </msink:context>
              </emma:interpretation>
              <emma:one-of disjunction-type="recognition" id="oneOf3">
                <emma:interpretation id="interp7" emma:lang="" emma:confidence="0">
                  <emma:literal>7)</emma:literal>
                </emma:interpretation>
                <emma:interpretation id="interp8" emma:lang="" emma:confidence="0">
                  <emma:literal>7 &gt;</emma:literal>
                </emma:interpretation>
                <emma:interpretation id="interp9" emma:lang="" emma:confidence="0">
                  <emma:literal>1 &gt;</emma:literal>
                </emma:interpretation>
                <emma:interpretation id="interp10" emma:lang="" emma:confidence="0">
                  <emma:literal>"</emma:literal>
                </emma:interpretation>
                <emma:interpretation id="interp11" emma:lang="" emma:confidence="0">
                  <emma:literal>Y &gt;</emma:literal>
                </emma:interpretation>
              </emma:one-of>
            </emma:emma>
          </inkml:annotationXML>
          <inkml:trace contextRef="#ctx0" brushRef="#br0" timeOffset="23121.4475">9379-88 560 0,'0'-22'208'0,"-9"13"-164"15,23-8-8-15,-4 4 56 16,0 9-56-16,4-13 12 16,6 4-28-16,-6 0-20 15,15 8-4-15,-4 10 4 16,-1 3 0-16,-10 14 24 15,11 8-12-15,-11 5 24 16,-4 4-24-16,-10 4-4 16,10-4-4-16,-25 8 20 0,-4 1-12 15,-6 8-12-15,6-4-4 0,-25-5 12 16,10-4-4-16,-19-8-12 16,4-9 4-16,-4-18-4 15,14 1 0-15,0-22-20 16,20-4 16-16,-1-22-64 15,15 4 40-15,15-8 8 16,14 9 16-16,1-1 12 16,4 9 0-16,5 5 32 15,0 12-16-15,5 9 84 16,-10 13-56-16,0 13 24 16,0 0-40-16,0 8 28 31,-4 5-32-31,-1 0 4 0,5-4-16 0,5-10 28 15,0-3-24-15,15-9-56 16,-15-4 16-16</inkml:trace>
          <inkml:trace contextRef="#ctx0" brushRef="#br0" timeOffset="23365.0086">9991-93 768 0,'-9'-4'284'0,"9"4"-220"0,5 9-20 16,-1-9 40-16,11 4-56 15,9-4 40-15,5 4-36 16,15 1 8-16,0 3-24 0,4-8 8 16,-4 0-12-16,5-4-112 15,-1 0 52-15,-9-1-156 16,-5 10 116-16,-9-5-384 15,-21 0 264-15</inkml:trace>
          <inkml:trace contextRef="#ctx0" brushRef="#br0" timeOffset="23589.4265">10157-80 496 0,'-15'22'184'0,"15"-22"-140"0,-15 39-16 0,1-18 128 16,9-3-92-16,-10 16 52 15,6-4-68-15,-6 9 0 16,5 0-28-16,1 0-20 16,4 0-4-16,-5-5 4 15,10-3 0-15,0-14-248 16,5-4 136-16</inkml:trace>
          <inkml:trace contextRef="#ctx0" brushRef="#br0" timeOffset="23783.8461">10317-84 704 0,'-10'17'264'0,"10"-17"-208"0,0 48-12 0,-5-18 72 16,5-4-72-16,-5 13 8 15,1 0-32-15,-11 21-12 16,15-4-4-16,-10 0-148 16,10-4 80-16,0-9-352 15,0-4 232-15</inkml:trace>
          <inkml:trace contextRef="#ctx0" brushRef="#br0" timeOffset="24202.5084">11459-633 612 0,'9'-8'228'0,"-9"8"-180"0,-24 21-12 16,0 5 104-1,4 5-84-15,-28 29-4 16,4 5-32-16,-19 21-8 15,14-8-4-15,-19-9-32 16,20-4 12-16,-11-18-4 16,1-8 8-16,9-9 16 0,6-8-4 15,9-5 32-15,9 1-20 0,11-14-4 16,4 4-8 0,25-8-16-16,-6 5 8 0,16 8-16 15,18-5 12-15,-9 14 32 16,-4 4-16-16,4 21 0 31,5-8-4-31,4 9 20 0,-4 4-12 0,-5-5 24 16,0 1-24-16,-10-14 32 15,6-4-28-15,-11-8 40 16,0-5-32-16,-4-12-40 16,4-5 8-16,1-18-368 15,4 1 204-15</inkml:trace>
          <inkml:trace contextRef="#ctx0" brushRef="#br0" timeOffset="24787.476">11682-451 560 0,'-5'-17'208'0,"5"17"-164"0,15 0-8 16,-15 4 40-1,0 5-48-15,5 12 32 16,4 9-32-16,-4 22 36 16,0 4-36-16,-5 9 20 15,5-4-28-15,-5 3 0 16,0-8-12-16,0 5 12 0,0-9-12 0,0-5 4 16,0 1-4-16,0-18 28 15,10-4-20-15,-1-22 20 16,6-4-20-16,-5-21 8 15,4-1-12-15,1-25-8 16,-1 12 0-16,1-25-4 16,0 8 0-16,-1-22 8 15,1 10-4-15,-1-1-20 16,1 13 8-16,-5 17-32 16,4 22 24-16,1 26 40 15,4 13-12-15,1 17-8 16,-1 5-8-16,5-5 28 15,5 0-12-15,1-4 12 16,-1-4-12-16,0-9 12 16,5 0-16-16,-5-9 16 15,-5 0-16-15,1-13 40 16,-6-4-24-16,-4-17 40 16,-1 4-36-16,-4-30-4 15,5 0-16-15,-6-35-8 16,11 9 4-16,-6-17 12 15,1 12-8-15,-5 5-28 16,9 17 8-16,-4 5-20 16,4 17 16-16,0 4-72 15,1 8 52-15,-10 5-240 16,4 13 152-16</inkml:trace>
          <inkml:trace contextRef="#ctx0" brushRef="#br0" timeOffset="25177.5123">12435 84 644 0,'15'-8'236'0,"-15"8"-180"0,39-13-20 0,-20 4 96 16,0 9-80-16,11-9 40 15,-1 5-52-15,5-4-4 16,0 3-24-16,-5 1-88 16,-5 4 44-16,-14-9-228 15,0 18 144-15,-20-9-176 16,5 4 164-16,-9 1 48 16,-1-1 52-16,-4-4 112 15,4 4-44-15,0 5 212 16,6 4-140-16,-6 8 56 15,15-3-100-15,-10 29-4 16,10-8-40-16,-5 21 24 16,5 1-32-16,-9-1-4 15,9-12-8-15,0-9 20 16,0 0-12-16,0-31-128 16,0 1 64-16</inkml:trace>
          <inkml:trace contextRef="#ctx0" brushRef="#br0" timeOffset="25493.3553">13125-559 800 0,'15'9'296'0,"-15"-9"-232"0,48 21-16 0,-28-12 80 15,4 12-80-15,15 5 16 16,-5 9-40-16,19 4-4 15,-4 4-12-15,9 0 12 16,-9-4-12-16,-1-9 16 16,-14-4-16-16,-9 0-12 15,-6-4 0-15,-19-1 4 16,-10 1 0-16,-14 8 32 16,0 5-16-16,-30 12 4 15,6 1-12-15,-11 25 20 16,11 9-16-16,-10 9-76 15,9-9 36-15,-19-9-116 16,19-8 84-16</inkml:trace>
          <inkml:trace contextRef="#ctx0" brushRef="#br0" timeOffset="20484.6776">8165 853 528 0,'0'9'196'0,"0"-9"-152"16,24 8-12-16,0-8 148 15,5 0-104-15,15 0 40 16,5 0-68-16,4 0-20 15,1 0-16-15</inkml:trace>
          <inkml:trace contextRef="#ctx0" brushRef="#br0" timeOffset="20332.273">8296 633 572 0,'-10'-13'208'0,"10"13"-160"0,10 0-12 0,-5 0 136 16,9 0-100-16,11-4 60 16,9 4-76-16,9-5 0 15,6 1-32-15,-1 0 4 16,-4 4-16-16,-5 8-120 16,0 1 56-16,-15-1-552 15,0 14 336-15</inkml:trace>
        </inkml:traceGroup>
      </inkml:traceGroup>
    </inkml:traceGroup>
    <inkml:traceGroup>
      <inkml:annotationXML>
        <emma:emma xmlns:emma="http://www.w3.org/2003/04/emma" version="1.0">
          <emma:interpretation id="{D968E0A6-000C-47A0-BE1C-C7EB5A8FC424}" emma:medium="tactile" emma:mode="ink">
            <msink:context xmlns:msink="http://schemas.microsoft.com/ink/2010/main" type="paragraph" rotatedBoundingBox="11799,1960 15652,2083 15615,3252 11762,313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966FFEA-49AD-498A-9B62-1DC3C89206DD}" emma:medium="tactile" emma:mode="ink">
              <msink:context xmlns:msink="http://schemas.microsoft.com/ink/2010/main" type="line" rotatedBoundingBox="11799,1960 15652,2083 15615,3252 11762,3130">
                <msink:destinationLink direction="with" ref="{BBE68213-B6BE-46F9-9FC6-131736D180C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A5E095C-D7F8-48CD-B493-392563920212}" emma:medium="tactile" emma:mode="ink">
                <msink:context xmlns:msink="http://schemas.microsoft.com/ink/2010/main" type="inkWord" rotatedBoundingBox="11784,2425 12512,2448 12490,3139 11762,311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203.8266">9578 1488 416 0,'-4'-9'152'0,"4"9"-116"0,-5 0-12 16,0 0 172-1,5 0-112-15,-5 0 64 16,0 5-88-16,0-5 28 16,5 0-52-16,-5 0-12 15,10 0-12-15,5-5 32 16,9 5-20-16,20-4 40 0,5 4-36 0,24-9 12 15,5 9-24-15,10-8 20 16,-6 8-24-16,-4-9 24 16,-15 13-24-16,1-8 24 15,-16 4-24-15,-9 0 4 16,-9 0-8-16,-16-4-140 16,1 8 76-16,-20-4-300 15,6 0 200-15</inkml:trace>
          <inkml:trace contextRef="#ctx0" brushRef="#br0" timeOffset="27448.6931">10025 1497 624 0,'-4'17'228'0,"4"-17"-176"0,-20 47-16 0,10-16 96 16,10 7-80-16,-14 19 40 15,14 12-52-15,-5 4-4 16,5-12-24-16,-10-5 36 16,10-9-24-16,-9-8-12 15,9-4-8-15,-5-10 20 16,10-3-12-16,-5-13-40 16,0-5 16-16,0-4-184 15,0 0 108-15</inkml:trace>
        </inkml:traceGroup>
        <inkml:traceGroup>
          <inkml:annotationXML>
            <emma:emma xmlns:emma="http://www.w3.org/2003/04/emma" version="1.0">
              <emma:interpretation id="{59201207-F8E9-4594-91B2-BB8AF1100BFF}" emma:medium="tactile" emma:mode="ink">
                <msink:context xmlns:msink="http://schemas.microsoft.com/ink/2010/main" type="inkWord" rotatedBoundingBox="13356,2009 15652,2083 15615,3252 13318,317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225.4258">11716 1034 392 0,'0'-8'148'0,"0"8"-116"0,0 0-8 0,0 0 136 16,0 0-92-16,0 8 24 15,0 1-52-15,-5 4 44 16,0 13-48-16,-19 17 28 16,5 0-36-16,-30 5-28 15,5-1 0-15,-19 1-8 16,5-5 0-16,-10-4 8 15,19-5 0-15,-14-3 16 16,19-5-8-16,6-5-12 16,8 1 0-16,6-5 4 15,10-4 0-15,-1-4-20 16,10-1 12-16,5 1-4 16,5 8 4-16,5-4 52 15,4 4-24-15,15 9 36 16,5-4-32-16,5 17 4 15,10 0-16-15,-1 4 12 16,-4 9-16-16,5-13 4 16,-15-1-4-16,5 1 12 15,-10-9-12-15,-15-4 24 16,1-4-20-16,-5-13 24 16,-1 8-24-16,-9-17 24 15,5 9-24-15,-5-18-180 16,10 9 92-16,0-9-352 15,4 1 240-15</inkml:trace>
          <inkml:trace contextRef="#ctx0" brushRef="#br0" timeOffset="28720.3384">11998 1341 528 0,'-24'0'196'0,"24"0"-152"0,0 22-12 0,0-5 80 16,-5-4-68-16,-5 21 36 16,10-3-48-16,-15 12-20 15,15 4-4-15,-4 14 36 16,4-1-24-16,-15 1 0 16,15-9-12-16,0-9 4 15,0-9-8-15,0-12 24 16,0-5-16-16,-10-21-100 15,10-5 44-15,0-25-164 16,0 3 112-16,-5-25-136 16,5 9 128-16,0-9-96 15,0 12 116-15,0-3 88 16,5 8 4-16,15-4 168 16,9 4-96-16,5 9 144 15,10 4-128-15,14 4 56 16,0 5-88-16,1 4 80 15,-1 13-84-15,-5 4 16 16,-9 5-44-16,-10-5 4 16,-10 5-20-16,1 0 44 15,-11-1-32-15,-19 1 20 0,-4 4-28 0,-21-5-8 16,6 5-8-16,-29-4-136 16,9 0 72-16,-9-1-152 15,9 5 120-15,0-8-284 16,15 3 212-16</inkml:trace>
          <inkml:trace contextRef="#ctx0" brushRef="#br0" timeOffset="29245.8824">12634 1842 300 0,'0'0'112'0,"0"0"-88"0,-5 0-8 16,1 0 172-1,4 0-108-15,-10 0 12 16,5 4-56-16,-10-4-8 16,1 5-16-16,-10-1-8 15,4 5 0-15,-9 4 28 16,5 4-16-16,-5 4 40 15,9 1-32-15,1 0 20 16,4 4-24-16,10-5-36 16,5 1 8-16,5-9 44 15,10 0-16-15,4-13 8 0,1 0-16 0,-1-13-8 16,0 4 0-16,-4-13-24 16,4 5 12-16,-9-17 12 15,5 3 0-15,-10-16 8 16,-1 8-8-16,-4-17-4 15,5 17 4-15,-5 0-16 16,0 9 8-16,0 4 64 16,5 9-32-16,-5 4-28 15,0 13-4-15,0 13 36 16,5 4-20-16,-10 18 16 16,5 8-16-16,-5 9 0 15,5 4-4-15,-5-4 36 16,5-5-20-16,-4-4-68 15,-1-8 24-15,-5-9-248 16,10-9 148-16</inkml:trace>
          <inkml:trace contextRef="#ctx0" brushRef="#br0" timeOffset="29800.8689">12960 1250 560 0,'-5'-4'208'0,"5"4"-164"0,0-4-8 0,5 4 100 16,0 4-80-1,0 0 32-15,4 9-52 0,6 9-12 16,9 4-16-16,0 4 12 15,6 5-12-15,-1-5 16 16,5-4-16-16,-5 4-4 16,10-4 0-16,-5-5 12 15,0 1-8-15,0-9 4 16,-5 0-4-16,-10-9 12 16,1 9-12-16,-6-4 48 15,-4 0-28-15,-10-5 40 16,0 0-40-16,0 0-24 15,0 1-4-15,0-5 16 16,0 0-8-16,-5 0 16 16,5 8-16-16,-5-3 4 15,1 3-4-15,-6 5-24 16,-5 0 8-16,1 9 4 16,4 4 4-16,-19 17 8 15,14 0-4-15,-14 18 16 16,5-10-12-16,-10 6 4 15,9-10-4-15,-9-4 4 16,10-4-8-16,-5-9 8 16,5-4-8-16,-5-4-20 15,4-5 8-15,-9-4-164 0,10 0 96 0,-5-4-428 16,9 8 280 0</inkml:trace>
        </inkml:traceGroup>
      </inkml:traceGroup>
    </inkml:traceGroup>
    <inkml:traceGroup>
      <inkml:annotationXML>
        <emma:emma xmlns:emma="http://www.w3.org/2003/04/emma" version="1.0">
          <emma:interpretation id="{368A7340-48D2-49BA-AF87-9B19DF658D52}" emma:medium="tactile" emma:mode="ink">
            <msink:context xmlns:msink="http://schemas.microsoft.com/ink/2010/main" type="paragraph" rotatedBoundingBox="8660,4655 21912,3530 22084,5565 8833,669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0505A39-5F5B-4E0C-973D-A4F3ECAA09AE}" emma:medium="tactile" emma:mode="ink">
              <msink:context xmlns:msink="http://schemas.microsoft.com/ink/2010/main" type="line" rotatedBoundingBox="8660,4655 21912,3530 22084,5565 8833,6690"/>
            </emma:interpretation>
          </emma:emma>
        </inkml:annotationXML>
        <inkml:traceGroup>
          <inkml:annotationXML>
            <emma:emma xmlns:emma="http://www.w3.org/2003/04/emma" version="1.0">
              <emma:interpretation id="{2F710196-6A9E-497A-9262-35AF0788A060}" emma:medium="tactile" emma:mode="ink">
                <msink:context xmlns:msink="http://schemas.microsoft.com/ink/2010/main" type="inkWord" rotatedBoundingBox="8728,5458 10977,5267 11070,6363 8821,655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275.1599">6527 4887 736 0,'0'8'272'0,"0"-8"-208"0,10 5-20 16,-10-5 80-1,20 4-76-15,4-4 8 16,5 4-36-16,15-4 16 15,4 5-24-15,1-5 12 16,-1 0-12-16,-14-5-16 16,10 5 0-16,-20 0-156 15,1 0 88-15</inkml:trace>
          <inkml:trace contextRef="#ctx0" brushRef="#br0" timeOffset="36033.0363">6586 4520 464 0,'-15'-5'176'0,"5"5"-140"0,10 0-8 16,0 0 152 0,0 0-104-16,0 0 68 15,0 0-84-15,0 0 20 16,0 0-48-16,0 0 36 16,10 0-40-16,5-4 28 0,-6 0-28 0,16-5 0 15,18 0-16-15,-4-4 20 16,10 9-20-16,4 0-4 15,1 4-4 1,-11 0-4-16,6 4 0 0,-15 0-44 16,5 5 24-16,-20-5-188 15,-4 5 116-15</inkml:trace>
          <inkml:trace contextRef="#ctx0" brushRef="#br0" timeOffset="37368.339">7620 4485 580 0,'-9'0'216'0,"9"0"-168"0,-5 0-12 16,-5 0 100-1,20 0-80-15,-10-4 32 16,5-1-52-16,0-3 20 15,-1 3-28-15,6-8 8 16,5 5-20-16,4-5-24 16,-4 0 0-16,19-4 20 15,-10 8-4-15,10-8-4 16,0 4 0-16,0 0-4 16,-5 4 0-16,-4 9 0 15,-1 9 0-15,-5-5 16 16,6 9-8-16,-6 13 4 0,-4 9-4 15,-6 21 20-15,6 4-16 16,-15 14-12-16,5-5-4 16,-15 0-48-16,0-5 24 0,-19-7-80 15,0-6 56-15,-24-7-44 16,9-1 56-16,-24-13-24 16,14-4 40-16,-14-4-8 15,20-9 20-15,-1-9-8 16,20 4 8-16,10-16-28 15,9-1 24-15,10-8-12 16,14 4 16-16,11 4 36 16,4-4-16-16,5 9 96 15,5 4-56-15,5 9 64 16,-10-1-60-16,-5 1 16 16,0 13-40-16,-5-5-8 15,5 4-12-15,-4-3 4 16,-1 3-8-16,-5-3 16 15,1-5-12-15,-6-1-116 16,1-7 56-16</inkml:trace>
          <inkml:trace contextRef="#ctx0" brushRef="#br0" timeOffset="37628.5188">8155 4593 728 0,'-5'-17'268'0,"5"17"-208"0,15-9-16 0,-1 0 108 15,6 9-92-15,19-8 64 16,14 3-72-16,5-3-20 16,5 3-20-16,5 1 0 15,0 4-8-15,-14-4 16 16,-1 8-12-16,-24-4-28 15,1 4 8-15,-6-4-100 16,0 5 60-16</inkml:trace>
          <inkml:trace contextRef="#ctx0" brushRef="#br0" timeOffset="37881.7825">8354 4701 528 0,'-29'78'196'0,"29"-78"-152"0,-19 82-12 16,4-43 96-1,15-5-76-15,-19 5 52 16,14 0-64-16,-10-9-4 0,5 9-20 15,-4-13-4-15,9 4-4 0,-10-13 4 16,11 14-8-16</inkml:trace>
          <inkml:trace contextRef="#ctx0" brushRef="#br0" timeOffset="38167.0409">8582 4580 696 0,'0'13'256'0,"0"-13"-196"0,0 60-20 0,0-21 68 16,0 0-68-16,-4 22 44 15,4 3-48-15,-5 5-20 16,-5-12-8-16,0-1 36 15,5-4-24-15,-4 4-8 16,-1 0-8-16,-5-4 20 16,15-9-12-16,-9-13 24 15,9 0-24-15,0-8-172 16,9-13 88-16</inkml:trace>
        </inkml:traceGroup>
        <inkml:traceGroup>
          <inkml:annotationXML>
            <emma:emma xmlns:emma="http://www.w3.org/2003/04/emma" version="1.0">
              <emma:interpretation id="{9B5ED81E-F25B-4B07-98BE-C9921B87009E}" emma:medium="tactile" emma:mode="ink">
                <msink:context xmlns:msink="http://schemas.microsoft.com/ink/2010/main" type="inkWord" rotatedBoundingBox="12036,4368 15155,4103 15252,5250 12133,5515">
                  <msink:destinationLink direction="with" ref="{9962D9DF-7C75-4E37-BD3B-ED5C6A3B0335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411.8381">10200 4062 684 0,'-5'-22'252'0,"5"22"-192"0,34-8-20 0,-9-1 84 16,-1 9-76-16,44-9 16 15,5 1-40-15,34-5-4 16,-5 8-12-16,-5-8 4 16,-10 9-8-16,1-5 8 15,-30 5-8-15,-9-5 8 16,-5 5-8-16,-30 0 96 16,6 4-56-16,-25 4 44 15,0 9-52-15,-10 9 0 16,-4 8-24-16,4 9 0 15,6 4-4-15,-6 0-24 16,5 0 8-16,10-4-4 16,10 0 4-16,-5-13 16 15,14 0-4-15,-4-13 16 16,9 0-12-16,0-13 4 16,6 4-4-16,-6-12 4 15,5-1-8-15,-19-13-4 16,9 1 4-16,-19-27 12 15,-5 5-8-15,-9-17-4 16,-1 8 0-16,-4 0-24 0,14 13 12 16,-5 4-128-16,10 18 76 0,15-4-240 15,9 12 168 1</inkml:trace>
          <inkml:trace contextRef="#ctx0" brushRef="#br0" timeOffset="38944.7028">10803 3608 548 0,'-5'-8'204'0,"5"-1"-156"0,-5 9-16 0,-5-4 96 16,10 4-76-16,0-9 52 15,-5 9-64-15,-4 0 16 16,-1 9-36-16,0 4 28 15,1 8-32-15,-11 14 32 16,15 8-32-16,-19 30-24 16,9 5 4-16,-9 13 16 15,14-9-4-15,-9-4 32 16,9-14-24-16,-4-12-12 16,4-9-8-16,-5-4-208 15,6-13 116-15</inkml:trace>
          <inkml:trace contextRef="#ctx0" brushRef="#br0" timeOffset="40387.3171">11395 4083 600 0,'-24'-60'224'0,"24"60"-176"0,0-30-12 15,0 12 148 1,15 10-108-16,4-1 68 16,5 0-84-16,25-12 20 0,4 12-48 0,11-4 8 15,-6 9-24-15,10-9 20 16,-5 9-24-16,10-5 4 16,-5 0-8-16,-5 1 20 15,-9 8-16-15,-16-9 24 16,-8 5-24-1,-16-5 4-15,-4 5-8 0,-20 0-16 16,-4 4 4-16,-16 4-16 16,1 5 12-16,-5 12-12 15,5 5 8-15,-5 22-20 16,10-5 20-16,4 0-12 16,11 0 12-16,9-4 24 15,5-5-4-15,4-12-4 16,11 0 0-16,9-14 12 15,0 1-8-15,0-18-56 16,5 5 24-16,-10-13-40 16,1-1 32-16,-11-12 0 15,1 4 20-15,-20-8-8 16,5 8 8-16,-14 4 0 16,4 9 4-16,-10 18 44 15,6 12-24-15,-1 9 16 16,10 4-16-16,10 5 12 15,10-1-16-15,19-4 24 16,5-4-20-16,14-8 4 16,1-6-8-16,9-7 12 15,-5-5-12-15,0-13-20 0,-4 0 4 0,-1-22 4 16,5 1 4-16,-14-27 0 16,0 10 0-16,0-27 8 15,-1 9-4-15,-4-13 8 16,-5 17-8-16,0 0 32 15,-9 9-20-15,-11 8 100 16,6 14-64-16,-20 8-16 16,14 17-20-16,-28 9-60 15,14 13 28 1,-30 9 20-16,6 8 0 0,-15 18 0 16,5 3 0-16,-5 23 4 15,5 4-4-15,0 12-4 16,15-8 4-16,14-8-4 15,20-9 0-15,-1-14 16 16,15-12-8-16,10-9-172 16,-5-12 92-16</inkml:trace>
          <inkml:trace contextRef="#ctx0" brushRef="#br0" timeOffset="39653.526">11794 3617 696 0,'-5'-30'256'0,"5"30"-196"0,5 0-20 0,-10 0 112 16,5 4-92-16,-5 9 0 16,0 9-36-16,-9 16-8 15,4 19-8-15,-14 20 28 16,9 5-20-16,-9 9-24 15,4-5 4-15,1-12-16 16,4-5 8-16,-4-22-88 16,4-8 52-16,1-13-204 15,4 0 136-15</inkml:trace>
          <inkml:trace contextRef="#ctx0" brushRef="#br0" timeOffset="64151.1628">10511 3336 372 0,'-43'-17'140'0,"18"13"-112"0,-23 4-4 0,23 4 120 16,11 9-84-16,-35 21 44 16,15 1-60-16,-29 17 72 15,5 17-64-15,-25 26 36 16,15 4-52-16,0 27-20 15,20-10-8-15,28-8 8 16,20-13-8-16,49-9-48 16,14-16 24-16,68-6-228 15,5-12 136-15</inkml:trace>
        </inkml:traceGroup>
        <inkml:traceGroup>
          <inkml:annotationXML>
            <emma:emma xmlns:emma="http://www.w3.org/2003/04/emma" version="1.0">
              <emma:interpretation id="{57EF0D59-D6A6-46C0-B003-568C8BCD388F}" emma:medium="tactile" emma:mode="ink">
                <msink:context xmlns:msink="http://schemas.microsoft.com/ink/2010/main" type="inkWord" rotatedBoundingBox="15473,4862 18813,4578 18919,5833 15579,6117">
                  <msink:destinationLink direction="with" ref="{9962D9DF-7C75-4E37-BD3B-ED5C6A3B0335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259.9488">13266 4040 624 0,'-15'4'228'0,"15"-4"-176"0,0 9-16 15,0-5 80 1,10 5-72-16,-5 4 24 16,14 0-36-16,15-9 4 0,0 5-20 15,30-9 0-15,-6 0-8 0,10-9 4 31,0 1-8-31,-20-10 24 16,1-3-16-16,-5-5 12 0,-20 4-12 0,-9-8-8 16,-6 4 0-16,-23-8-24 15,-1 8 12-15,-24-5-32 16,5 14 24-16,-24 9-40 16,9 8 36-16,-9 17-12 15,10 9 20-15,9 17 36 16,0 13-16-16,24-8 16 15,1 3-12-15,23-7-8 16,6-10 0-16,34-4 20 16,-1-4-12-16,20-13 4 15,-5-4-8-15,15-13 4 16,-20 4-8-16,1-18 8 16,-11 5-8-16,1-21-4 15,-15-1 4-15,-5-17 12 16,0 5-8-16,-5-14-4 15,-4 23 0-15,-1-1-4 16,1 13 0-16,-1 4 32 16,-9 14-16-16,-5 16 20 15,0 18-20-15,-10 13 0 16,5 4-8-16,-10 9 12 16,5-9-12-16,-5 5 4 15,10-14-4-15,-9-4 12 16,9-4-12-16,-5-17 48 0,5 0-28 15,0-14-4-15,10 1-16 0,-1-18-8 16,11 5 4-16,4-35-4 16,5 13 0-16,10-17 0 15,0 4 0-15,5 1-20 16,-5 16 12-16,-10 1-24 16,-5 16 20-16,-5 5-32 15,-4 13 28-15,-5 9 16 16,-1 8 0-16,-9 9 20 15,0 9-12-15,-4 4-12 16,4-5 0-16,4 1 12 16,6-1-4-16,5-4 24 15,4-12-16-15,10-1-4 16,0-4-4-16,5-9-48 16,0 1 24-16,0-14-28 15,-4 5 28-15,-1-22 20 16,-5 0 0-16,-5-13 12 15,1 0-8-15,-10-4 8 16,-6 13-8-16,-8-5 16 16,4 14-12-16,-5-1 40 15,0 13-24-15,-10 9-24 16,1 9 0-16,-1 8-8 16,5 9 0-16,1 9 0 15,4-1 0-15,5 5 32 0,10-9-12 16,4-4-12-1,10 4-4-15,10-17-48 0,5 5 24 16,10-10-48-16,0-8 44 0,-1-13 16 16,-4 5 12-16,-5-18 12 15,0 0-4-15,-5-9 8 16,-5 5-8-16,-10 0 40 16,-4 13-20-16,-10 4-12 15,-1 8-8-15,-8 18-4 16,4 9 0-16,-5 12 8 15,0 1-4-15,-5 4 8 16,10-5-8-16,0-3-4 16,5-5 4-16,-5-9 20 15,5-9-12-15,-5-12-12 16,0 0-4-16,0-13-24 16,0-1 16-16,0-25-20 15,0 4 16-15,5-17 0 16,4 9 8-16,1-5 24 15,5 13-8-15,9 4-40 16,0 5 20-16,5 8-24 16,5 14 20-16,5-1-16 15,5 1 16-15,5 3 36 16,-6 5-12-16,6-4 0 16,-5 8-4-16,-10-4 20 15,-5 0-12-15,-5-4 32 16,-9 4-28-16,-20-4 4 0,-5-1-12 15,-14 1-24-15,4 4 8 0,-4 0-24 16,5 9 20-16,-1-1-12 16,6 5 12-16,4 0 0 15,10 4 4-15,5-4 16 16,5 5-4-16,9-10-12 16,5 5 4-16,5-8-76 15,1-1 44-15,-6-8-48 16,0-1 48-16,-9-8-8 15,-6 5 28-15,1-10 8 16,0 10 8-16,-10-1-28 16,5 5 16-16,-15 8-20 15,5 9 16-15,-9 35 8 16,-6 8 8-16,-4 34 8 16,9 5-4-16,-19 0-12 15,10 0 4-15,-5 5 92 16,9-14-48-16,-4 1 80 15,5-10-68-15,-6-16 16 16,11-5-36-16,-6-30 40 16,6-5-40-16,-6-25 4 15,11-5-24-15,-1-29 0 16,10 3-4-16,5-21-84 16,9 0 40-16,20-13-64 15,5 8 56-15,29-21-84 16,5 13 72-16,10-22 0 15,-1 27 36-15,-14-14 4 0,0 13 8 16,-19 5 104-16,-5 12-52 0,-10 5 52 16,-5 13-56-16,-10-1 60 15,1 14-60-15,-11 0-8 16,6 13-20-16,-5 4-12 16,-5 4 4-16,-10 9-32 15,5 4 16-15,-15 18 12 16,15 8 4-16,-5 0-4 15,10 0 4-15,-10 0 12 16,5 1-8-16,0-6-28 16,5-12 8-16,-5-8-12 15,5-1 12-15,5-17 8 16,-5-4 4-16,-1-27-12 16,16 5 8-16,-6-30 4 15,6 13 0-15,-6-9 0 16,1 13 0-16,-5 1-20 15,4 16 12-15,-9 0 20 16,5 9-4-16,-10 0-48 16,5 9 24-16,-5 0 12 15,0 4 4-15,-5 4 20 16,5 9-12-16,-10 4-28 16,10 5 8-16,-5 8 24 15,5 5-8-15,-5 17 0 16,5-1 0-16,-4 14-4 15,4 0 0-15,-20 4 16 0,20-9-8 16,-10 5 16-16,1 0-16 16,-6 8 4-16,1-3-4 0,-6-1 4 15,6-5-8-15,-20-3 16 16,9-9-12-16,1-9 4 16,0-9-4-16,-10-8 12 15,9-4-12-15,-9-13 16 16,10-5-16-16,-10-13 16 15,10 1-16-15,9-27 16 16,-4 5-16-16,9-26-4 16,5 4 0-16,10-13 4 15,5 9-4-15,14 4-48 16,0 13 28-16,10 0-24 16,10 9 24-16,19 0-36 15,0 13 32-15,15-5 16 16,-10 5 4-16,5 0 0 15,-5 12 4-15,-10-8 12 16,1 5-8-16,-1-10-216 16,-19 14 116-16</inkml:trace>
        </inkml:traceGroup>
        <inkml:traceGroup>
          <inkml:annotationXML>
            <emma:emma xmlns:emma="http://www.w3.org/2003/04/emma" version="1.0">
              <emma:interpretation id="{EFB62CC5-A9C9-45D0-B3D9-D75EA1D17F24}" emma:medium="tactile" emma:mode="ink">
                <msink:context xmlns:msink="http://schemas.microsoft.com/ink/2010/main" type="inkWord" rotatedBoundingBox="19169,3956 21928,3722 22023,4836 19264,5070">
                  <msink:destinationLink direction="with" ref="{9962D9DF-7C75-4E37-BD3B-ED5C6A3B0335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4604.4655">17289 3673 768 0,'5'-22'284'0,"-5"22"-220"0,-5-12-20 0,-5 3 48 15,10 9-60-15,-24-9 4 16,-10 5-20-16,0 4-36 16,0 4 8-16,5 1-32 15,4 8 28-15,-4 4-4 16,24 0 12-16,5 5 16 15,15 4-4-15,9 8-36 16,0 1 16-16,10 8 24 16,0-4-4-16,-9 0 0 15,-11-5 0-15,-19-4 12 16,-4 1-8-16,-25-10 16 16,9 1-16-16,-13-14 4 15,3-3-4-15,11-10-8 16,5 5 4-16,4-25-236 15,5 7 128-15</inkml:trace>
          <inkml:trace contextRef="#ctx0" brushRef="#br0" timeOffset="46046.4706">17352 3656 548 0,'0'-17'204'0,"0"17"-156"0,82 0-16 0,-48-5 104 16,0 5-80-16,10-4 60 15,-5 8-72-15,19-8-4 16,-9 4-24-16,0-4-4 15,9 4-4-15,-24-9 12 16,14 18-12-16,-28-9-20 16,4 0 4-16,-14 0 92 15,-5 8-44-15,-20 1-8 16,15 12-20-16,-19-3-20 16,19 3 4-16,-15 5 4 15,15-4 0-15,10 12-12 16,-5-3 8-16,14-1 28 15,-4 0-12-15,9-4-12 16,0-4-4-16,-4-22-24 0,4 4 16 16,-9-17 12-16,4 4 4 15,-19-21 8-15,15 4-8 0,-15-13 8 16,0 9-8-16,0-9-4 16,0 13 4-16,0-8-24 15,9 12 12-15,-9-4 12 16,15 13 0-16,4-4 16 15,-4 8-12-15,-5-4 4 16,9 9-4-16,-4 4-8 16,-1 4 4-16,1 5 12 15,-1 4-8-15,-4 0 4 16,0 4-4-16,-5 0 4 16,4 1-8-16,-4 3-4 15,5 5 4-15,-5 0 20 16,5 0-12-16,-10-4 24 15,4-1-24-15,-4-3-4 16,5-5-4-16,-5-13 40 16,5 4-24-16,-5-13-28 15,0 5 4-15,0-13-8 16,15-1 4-16,-6-8-20 16,6 5 16-16,-5-9 4 15,-1 8 8-15,11-4-44 16,-6 13 24-16,1 0-12 15,4 5 20-15,6-1 8 16,-1 9 4-16,15 0 24 16,5 4-12-16,4 1 12 0,6-1-12 15,4 0 12-15,-5 5-16 0,-9-9 24 16,-5 4-20-16,-15-8 40 16,1-1-28-16,-16-3 4 15,1-1-16-15,-15-8 0 16,0 4-4-16,-14-4-24 15,-1 4 8-15,-9 4-32 16,5 5 24-16,-10 8-20 16,5 9 20-16,4 4-28 15,11 5 28-15,9 0 24 16,10 3-4-16,19-3 8 16,5 4-4-16,20-4-8 15,0-1 4-15,9-12-60 16,0-1 32-16,-4-12-24 15,-11 0 28-15,-4-18 20 16,0 9 0-16,-15-17-8 16,1 4 4-16,-16-21 40 15,1 8-24-15,-10-4 24 16,0 12-20-16,-10 10 28 16,-9 3-28-16,-5 27-12 15,9 8-8-15,-9 5-4 16,24 8 0-16,-10 0 0 15,10 1 0-15,10-5 32 16,14-5-12-16,0-8-56 16,10-4 20-16,5-14-24 15,0 1 28-15,0-13 0 0,0 4 12 0,-10-26 24 16,-5 0-8-16,-4-43 16 16,-1-4-16-16,-9-9 4 15,4 13-4-15,-14 8 56 16,0 18-36-16,-9 13 40 15,4 21-36-15,-5 27-72 16,5 12 20-16,-4 52 52 16,9 9-16-16,-10 17 56 15,0 0-40-15,-9 21-208 16,4-12 92-16</inkml:trace>
          <inkml:trace contextRef="#ctx0" brushRef="#br0" timeOffset="44803.2434">17668 3246 756 0,'0'0'280'0,"0"0"-216"0,14 43-20 15,-14-13 56 1,10 0-64-16,-10 26 12 0,10-8-28 16,-20 21 16-16,0-13-24 0,-4 9-120 15,14 0 60-15,-10 4-220 16,10-9 148-16</inkml:trace>
          <inkml:trace contextRef="#ctx0" brushRef="#br0" timeOffset="64813.1044">19305 2770 236 0,'-10'-17'88'0,"10"17"-68"0,29 30-4 0,1-12 212 16,4 3-128-16,34 27 108 16,4 4-120-16,1 51 4 15,-5 10-52-15,-24 20-16 16,-10-7-16-16,-44 21 64 16,-14-18-40-16</inkml:trace>
        </inkml:traceGroup>
      </inkml:traceGroup>
    </inkml:traceGroup>
    <inkml:traceGroup>
      <inkml:annotationXML>
        <emma:emma xmlns:emma="http://www.w3.org/2003/04/emma" version="1.0">
          <emma:interpretation id="{35820C8B-3FB0-4803-A58C-631D9139F2F9}" emma:medium="tactile" emma:mode="ink">
            <msink:context xmlns:msink="http://schemas.microsoft.com/ink/2010/main" type="paragraph" rotatedBoundingBox="4890,6553 23463,4829 23693,7307 5120,9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E512D2-86DD-49CC-AAFD-2F9FA81345A9}" emma:medium="tactile" emma:mode="ink">
              <msink:context xmlns:msink="http://schemas.microsoft.com/ink/2010/main" type="line" rotatedBoundingBox="4890,6553 23463,4829 23693,7307 5120,9031"/>
            </emma:interpretation>
          </emma:emma>
        </inkml:annotationXML>
        <inkml:traceGroup>
          <inkml:annotationXML>
            <emma:emma xmlns:emma="http://www.w3.org/2003/04/emma" version="1.0">
              <emma:interpretation id="{69A1B82B-2219-4483-9F7E-B0F96A237C37}" emma:medium="tactile" emma:mode="ink">
                <msink:context xmlns:msink="http://schemas.microsoft.com/ink/2010/main" type="inkWord" rotatedBoundingBox="4959,7297 8511,6968 8644,8399 5092,8729">
                  <msink:destinationLink direction="with" ref="{3FDFB5D2-36EB-4308-8736-6D596AE798E3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4009.8675">3000 7443 248 0,'10'-26'92'0,"-10"26"-72"0,5-13-4 15,-5 5 104 1,5 8-68-16,-10-9 104 15,5 9-92-15,-10 0-4 16,0 9-36-16,-9 4 36 16,4 8-32-16,-9 9 28 15,5 1-28-15,-1 8 36 16,10 4-36-16,-9-4 12 0,9-5-24 0,1-8 28 16,9-4-28-16,4-9-4 15,11-5-8-15,9-12-4 16,10 0 0-16,20-5 0 15,-1 5 0-15,10-5 8 16,0 9-4-16,-4-4-20 16,-6 8 8-16,-14-8 20 15,-5 4-4-15,-14-13 128 16,-6 4-72-16,-19-12 40 16,0-1-60-16,-24-8 4 15,0 4-32-15,-15-4 8 16,6 4-12-16,-1-5 0 15,14 14-4-15,6-4-76 16,9 3 36-16,15 1-356 16,14 4 212-16</inkml:trace>
          <inkml:trace contextRef="#ctx0" brushRef="#br0" timeOffset="124535.725">3122 6385 748 0,'-54'-34'276'0,"54"34"-216"0,10-13-16 0,4 4-20 15,6 5-24-15,19-9 8 16,5-5-4-16,14 1-4 15,0 9 4-15,0-5 4 16,-14 4-4-16,5-4-72 16,-10 9 36-16,-10-5-56 15,0 5 48-15,-19 4-68 16,-1 8 64-16,-18 10-8 16,4 3 32-16,-10 14 56 15,1-1-16-15,-1 14 104 16,5 4-68-16,1 12-8 15,4 1-28-15,0 13-16 16,10-5 0-16,-5-4 20 16,5-4-12-16,-15-9 4 15,0-12-8-15,-19-23 20 16,0 1-16-16,-20-35 12 16,6-4-12-16,-16-18 12 15,11 5-16-15,-1 0 48 16,15-1-28-16,10 5 56 15,14 5-48-15,15 12-8 16,14 9-16-16,20 4 0 16,5 5-8-16,9 8 24 15,1 1-16-15,-1-5-152 16,-4 0 72-16</inkml:trace>
          <inkml:trace contextRef="#ctx0" brushRef="#br0" timeOffset="125106.2552">3651 6541 676 0,'0'4'248'0,"0"-4"-192"0,20 9-16 0,-11-1 76 16,1 5-72-16,-5 4 8 16,5 5-32-16,-6 0-4 15,6-1-8-15,-5 1 12 16,5 4-12-16,-5-9 24 15,0-4-20-15,-5-9 48 16,4 1-32-16,-4-10 4 16,5 5-20-16,0-8-24 15,0-1 4-15,-5-8-84 16,5 4 52-16,0-9-56 16,0 9 56-16,4-4-16 15,1 8 36-15,5 1 0 16,-1 3 12-16,6 1 52 15,4 8-24-15,0 1 24 16,5 3-24-16,-4 5 8 16,-1 0-16-16,-5 0 20 15,1 4-20-15,-11-4 24 16,6 5-24-16,-10-5-12 16,5 0-4-16,-10-5 12 0,4 1-4 0,-4-13 8 15,5 4-8 1,0-13 16-1,5 0-12-15,0-9-28 0,-1 5 8 16,11-5-20-16,-1 9 16 0,1 0-28 16,4 9 28-16,-10 0-12 15,6 4 16-15,-10 0 80 16,4 4-40-16,-9 0 8 16,0 5-20-16,-5 0 16 15,0-1-20-15,0-4-40 16,0 5 16-16,0-5-208 15,5 1 120-15</inkml:trace>
          <inkml:trace contextRef="#ctx0" brushRef="#br0" timeOffset="125526.6004">5002 6290 612 0,'-20'-43'228'0,"20"43"-180"0,10 0-12 16,-15 0-16-1,0 0-20-15,-4 0-28 16,-1 0 16-16,-9-4 12 16,9 4 4-16,-14-9-4 0,9 9 4 0,-9-4-4 15,9 4 0-15,-9-5 0 16,4 10 0-16,1 3-12 15,4 5 8-15,1 9 72 16,4 8-36-16,0 13 32 16,5 0-36-16,1 9 8 15,8-4-20-15,-8 4 28 16,-1-1-28-16,-10 10 40 16,5-5-32-16,-9-4 48 15,9-9-40-15,1-4 56 16,4-13-52-16,5-13 12 15,9-5-32-15,16-16 8 16,4 3-12-16,10-7-24 16,4 7 4-16,11-8-332 15,-5 9 188-15</inkml:trace>
          <inkml:trace contextRef="#ctx0" brushRef="#br0" timeOffset="126070.1834">5172 6463 340 0,'-10'-4'128'0,"10"4"-100"0,-5 30-8 0,0-17 148 31,1 0-96-31,-6 4 96 0,5 5-100 0,-5 3 12 16,5 1-48-16,-4 0 32 15,4 0-36-15,-5-4 4 16,10-1-20-16,0-3 20 16,5-5-20-16,5-13 12 15,9 0-12-15,10-13-16 16,0 0 0-16,1-13-84 15,4 9 48-15,-10-14-84 16,0 10 72-16,-9-5 8 16,-6 13 28-16,-13 0 100 15,4 13-44-15,-5 4 96 16,5 9-76-16,9 4-12 16,1 5-28-16,24 0 20 15,5 4-24-15,15-9 32 16,-1 0-32-16,5-8 40 15,-4-5-32-15,-11-13-4 16,-9 5-12-16,-14-13-16 16,-6 0 4-16,-18-14-32 15,-1 5 20-15,-20-21-116 16,11 8 72-16,-20-8-80 16,14 3 80-16,6 18-284 15,9 13 188-15</inkml:trace>
          <inkml:trace contextRef="#ctx0" brushRef="#br0" timeOffset="126413.777">5969 6079 540 0,'39'-13'200'0,"-39"13"-156"0,48-5-12 0,-24 5 60 16,-4 5-56-16,14-1 56 16,-5 0-52-16,0 1-4 15,-5 3-20-15,-9 5 32 16,-5 0-24-16,-1 13 20 16,-4 9-24-16,5 21-8 15,-10 4-8-15,15 9-4 16,-6-4 0-16,6 4-12 15,-5-8 8-15,-1-1 28 16,6-4-12-16,-20-13 40 16,-5-4-28-16,-24-22 76 15,0-8-56-15,-39-18-20 16,5-3-16-16,-4-1-644 16,13 4 348-16</inkml:trace>
        </inkml:traceGroup>
        <inkml:traceGroup>
          <inkml:annotationXML>
            <emma:emma xmlns:emma="http://www.w3.org/2003/04/emma" version="1.0">
              <emma:interpretation id="{2748DFAB-5D67-4D97-B9E8-16316FF74FA4}" emma:medium="tactile" emma:mode="ink">
                <msink:context xmlns:msink="http://schemas.microsoft.com/ink/2010/main" type="inkWord" rotatedBoundingBox="11129,5974 14918,5623 15082,7385 11292,773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756.0364">9559 5081 364 0,'-10'-13'132'0,"10"13"-100"0,-9-17-12 0,-1 8 24 16,10 5-28-16,-10-14 48 16,5 6-36-16,-9-6 40 15,9 10-40-15,-10-10 12 16,10 10-24-16,-4-5 0 15,4 8-8-15,-5-3-8 16,5 3 4-16,-4 1-16 16,4 8 8-16,-10 1 12 15,10 8-4-15,-9 4 8 16,-1 9-8-16,-4 4 60 16,4 5-36-16,-9 12 8 15,9 1-24-15,-24 47-8 16,15-9 0-16,-10 13 20 15,-5 14-12-15,0-10 4 16,10-16-8-16,-10 8-32 16,15-13 12-16,0 4 48 15,14-8-16-15,10-5 24 16,-5-8-24-16,20-9 8 16,9-8-16-16,10-5 12 15,10-9-16-15,-5-3 40 16,4-5-24-16,11-13 4 15,-11 0-16-15,11-9 28 16,-1 0-24-16,20-4-332 16,-10 0 172-16</inkml:trace>
          <inkml:trace contextRef="#ctx0" brushRef="#br0" timeOffset="51645.8653">9520 5629 704 0,'-14'-4'264'0,"14"8"-208"0,0 1-12 0,0-5 44 15,9 8-56-15,6 1 16 16,9 0-32-16,10-9 20 16,10 0-24-16,14-13 4 15,5 4-8-15,10-13 4 16,-10 1-8-16,-9-14 8 15,-6 9-8-15,-14-17 32 16,-4 4-20-16,-26-8-4 16,1 17-8-16,-24-18-4 15,-1 22 0-15,-18-4-28 16,-1 13 16-16,-20 12-12 16,11 10 12-16,-15 16-28 15,14 22 24-15,5 22 4 16,15 4 12-16,5 5 32 15,14-5-16-15,10-9 20 0,10-12-20 16,34-14 20-16,14-3-24 16,29-14 48-16,1-4-32 15,-1-18-112-15,-4-3 44 16,-5-14-36-16,-10 1 40 0,0-14-56 16,-20 5 52-16,-9-22-8 15,-5 9 28-15,-14-18 4 16,4 10 8-16,-14-6 8 15,-1 27 0-15,-9-4 96 16,5 12-52-16,-5 5 16 16,0 8-36-16,-5 18 4 15,5 8-16-15,-9 22 12 16,-1 8-16-16,-10 14 16 16,11 4-16-16,-6-9 4 15,5-9-4-15,-4-8 20 16,9-9-16-16,-5-8 48 15,10 0-32-15,0-18 28 16,0 0-28-16,0-17-16 16,5 0-8-16,5-17-4 15,9 0 0-15,6-22-72 16,4 5 40-16,10-10-32 16,-1 10 40-16,1-1-24 15,-5 18 28-15,-9 17-8 16,-1 9 16-16,-14 21 24 15,-1 9-4-15,-18 22 32 0,9-5-24 16,-5 13 4-16,0-4-12 16,5-13 12-16,5-5-12 15,9-4 24-15,11 1-20 0,9-18 12 16,-5 0-12-16,10-9 12 31,4-4-16-31,1-13-40 0,-5 4 20 0,-10-21-16 16,0 4 16-16,-9-21 8 15,-1 3 4-15,-14-12 0 16,5 9 0-16,-20 4 24 16,10 8-12-16,-10 5 4 15,5 13-8-15,-9 12-16 16,-1 10 4-16,-4 12-16 16,9 13 12-16,0 18 12 15,10-10 0-15,0 10-12 16,10-9 4-16,5 4 20 15,9-8-8-15,5-10 4 16,5-3-4-16,15-13-60 16,-1-1 28-16,11-12-52 15,-6 0 44-15,-4-14 16 16,-1 1 12-16,-14-22 4 16,0 5 0-16,-14-14 8 15,-1 9-4-15,-4 0 40 16,-6 5-20-16,-4 12 4 15,5 14-16-15,-10 8-16 16,10 17 0-16,-10 13 12 0,4 0-4 16,-8 9 16-1,4 0-12-15,-5 4 4 0,0-12-4 16,-5-1 20-16,10-4-16 0,-5-13 56 16,5-5-36-16,-5-12 4 15,10 0-24-15,-5-18-8 16,10 5 0-16,0-31-32 15,-1 9 16-15,1-21-20 16,5 12 16-16,4-8 0 16,-9 26 8-16,5-4-36 15,4 21 24-15,0-5-20 16,1 18 24-16,4 0 0 16,10 9 8-16,0 0 8 15,5-9 0-15,14-9 52 16,1 9-28-16,14-22-12 15,-20 14-4-15,1-18 16 16,-15 17-12-16,-10-12 40 16,-4 3-28-16,-25 10-40 15,0-5 8-15,-29 13 0 16,10 0 8-16,-20 13-36 16,5 4 20-16,-9 13-20 15,14 0 20-15,9 14 28 16,6-6-8-16,4 1-8 15,6 0 0-15,9-22 20 16,4 9-8-16,11-17 40 16,9-5-24-16,1-12-40 0,9-1 8 15,-10-21-104 1,5 13 60-16,-19-14-12 0,9 14 40 0,-19-13-4 16,5 13 16-16,-10-5-8 15,5 13 8-15,-10 18-36 16,10 8 28-16,-9 26-4 15,-1 22 16-15,-9 13 60 16,9 0-28-16,-14 25 16 16,4-8-24-16,-4 18 0 15,4-14-8-15,-9-4 12 16,10-13-12-16,-15-13 32 16,10-17-24-16,-15-18 20 15,10-3-20-15,-15-18 8 16,10-5-12-16,-5-25-8 15,15 0 0-15,9-44-104 16,15 5 56-16,20-30-104 16,9 12 84-16,19-12-92 15,11 13 88-15,33-22 16 16,0 17 32-16,15-17 32 16,-10 17-4-16,-19-8 24 15,0 21-20-15,-20 13 128 16,-19 13-76-16,-5 13 24 15,-10 9-52-15,-9 26 48 16,-6 8-48-16,-9 22 0 16,0 0-20-16,10 17 8 15,-5-9-16-15,5-3-4 0,-1-1 0 0,6-13 48 16,-5-4-28-16,14-13-64 16,-5-5 20-1,6-12-80-15,-1-5 56 0,0-16-60 16,1-1 60-16,-6-22 12 15,5 9 20-15,-9-21 4 16,9 12 0-16,-14 1 16 16,5 17-4-16,-15 4 84 15,14 13-44-15,-14 17 24 16,0 13-40-16,0 22 8 16,0 17-20-16,0 13 8 15,5-4-12-15,-5 17 12 16,0-8-16-16,-19 21 40 15,4 0-24-15,-24 8-84 16,15-12 32-16,-15-5-60 16,5-17 48-16,-15-12 20 15,10-14 16-15,-19-17 36 16,14-9-16-16,-14-17 12 16,14 0-16-16,1-26-8 15,14 9 0-15,19-31 20 16,15 1-12-16,24-18-40 15,10 13 16-15,14-8 0 16,1 17 12-16,18-5 16 16,6 9-8-16,0 5-48 15,-10 8 24-15</inkml:trace>
        </inkml:traceGroup>
        <inkml:traceGroup>
          <inkml:annotationXML>
            <emma:emma xmlns:emma="http://www.w3.org/2003/04/emma" version="1.0">
              <emma:interpretation id="{7CEEA280-F6D7-4257-B189-BFABD85374D8}" emma:medium="tactile" emma:mode="ink">
                <msink:context xmlns:msink="http://schemas.microsoft.com/ink/2010/main" type="inkWord" rotatedBoundingBox="15483,6059 19598,5677 19722,7015 15607,739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3913.442">13514 5452 560 0,'14'-8'208'15,"1"-1"-164"-15,-1 0-8 0,-9 5 84 16,5-5-72-16,0 1 44 16,-1-1-56-16,1-4 60 15,0 5-56-15,-5-10-24 16,0 10-16-16,-5-14 16 16,0 13-8-16,-10-12 4 15,5 4-4-15,-14-1-16 0,-1 10 4 0,-14-1-16 16,5 5 12-16,-10 12 4 15,5 5 4-15,-10 18-28 16,15 3 16-16,0 14 4 16,10-1 8-16,4 1-20 15,10-5 12-15,5-9 20 16,5 1-4-16,10-22 32 16,9 0-24-16,10-22 4 15,0 9-12-15,5-30 12 16,5 13-12-16,-6-22-40 15,1 0 20-15,-5-9 0 16,-5 5 12-16,-4-13 0 16,-1 9 0-16,-9-10 0 15,-1 14 0-15,-9-4 8 16,5 12-4-16,-10 9-12 16,0 13 4-16,-10 18-16 15,5 8 12-15,-14 21 4 16,4 14 4-16,-14 25 16 15,10-4-8-15,-6 9 4 16,11-5-4-16,-1-12 20 16,10-5-16-16,5-17 32 15,5-9-28-15,15-17-136 16,9-4 64-16</inkml:trace>
          <inkml:trace contextRef="#ctx0" brushRef="#br0" timeOffset="54198.2897">13995 5189 768 0,'-15'17'284'0,"15"-17"-220"0,-24 48-20 0,14-22 172 15,5-5-128-15,-4 18 8 16,4 0-56-16,0-5-12 16,5-3-16-16,0-1-60 15,5-13 24-15</inkml:trace>
          <inkml:trace contextRef="#ctx0" brushRef="#br0" timeOffset="54051.9754">14048 4982 944 0,'-19'4'352'0,"19"-4"-276"0,-10 0-20 0,0 4-64 16,10 5-8-16</inkml:trace>
          <inkml:trace contextRef="#ctx0" brushRef="#br0" timeOffset="55204.083">14393 5236 548 0,'20'-13'204'0,"-20"13"-156"16,4-8-16-16,-4-1 116 15,0 18-88-15,-4-9 0 16,-6 0-36-16,-14 0 0 16,4 0-12-16,-14 4-24 15,5 5 4-15,-10 4-4 16,10 8 4-16,-5-8 0 16,14 9 0-16,6-1-12 15,9 5 12-15,15-4 12 16,9 8 0-16,15-13 8 0,5 5-8 15,0-5-20-15,0 5 8 16,-10-5 4-16,-5 5 4 0,-19-5-12 16,0 0 8-16,-24 5 4 15,4-5 0-15,-14-8 24 16,4 8-12-16,-9-13 4 16,10 5-8-16,5-9-8 15,9 0 4-15,10-4-40 16,5-1 20-16,14-8-172 15,10 5 108-15,15-14-76 16,0 5 92-16,5-18-8 16,-1 14 44-16,1-9 24 15,-10 4 4-15,4-13 204 16,-9 17-112-16,-9-12 124 16,-1 12-128-16,0-4 44 15,-14 5-76-15,0 3 20 16,-10 10-44-16,0-1-36 15,-10 9 0-15,0 4 0 16,-4 5 4-16,4 4-20 16,0 4 12-16,5-4-32 15,-4 13 24-15,9-4-12 16,9 4 16-16,-4-5-28 16,10 9 24-16,-1-4-4 15,6-4 12-15,4 4 8 16,-9 4 0-16,4-4-20 15,-4-4 12-15,-6-1 32 0,1 5-16 16,-20-13 80-16,10 4-52 16,-9-8 24-16,-6 8-40 0,-4-12 0 15,14 7-12-15,-15-12 20 16,6 0-16-16,4-8-56 16,-5 4 20-16,15-5-428 15,0 0 248-15</inkml:trace>
          <inkml:trace contextRef="#ctx0" brushRef="#br0" timeOffset="55686.0028">15136 5439 880 0,'-34'52'328'0,"34"-52"-256"0,0 39-16 15,0-30-8 1,10 4-36-16,5-5 48 15,9 1-32-15,20-9-40 16,-5 9 4-16,9-18-220 0,-4 0 128 0,-5-12-216 16,4-5 180-16,6-4-40 15,-15-1 104-15,-10-8 80 16,1 5-4-16,-6-9 236 16,-14 12-132-16,-5 6 172 15,0 7-156-15,-5 10-12 16,-5 12-68-16,1 22-12 15,4 13-20-15,-15 34 0 16,11 14-4-16,-16 16 20 16,1-3-16-16,0 12-164 15,-1-13 84-15,1 5 16 16,0-18 32-16,4-17-104 16,11-13 68-16</inkml:trace>
          <inkml:trace contextRef="#ctx0" brushRef="#br0" timeOffset="55351.77">15292 5077 748 0,'-24'-13'276'0,"24"13"-216"0,-15 0-16 0,5 0-20 16,5 8-24-16</inkml:trace>
          <inkml:trace contextRef="#ctx0" brushRef="#br0" timeOffset="56541.6376">15491 5336 840 0,'34'-61'312'0,"-34"61"-244"0,49-26-16 16,-25 18 48-1,0 8-64-15,10 4 4 16,-9 5-24-16,-1 12-4 15,-5 9-4-15,-4 14 12 16,-15 3-12-16,-10 1 32 16,-4-1-24-16,-11-8-68 0,-9 9 28 0,-5-10-80 15,5-7 60-15,-9-5-44 16,4-5 52-16,-5-8 20 31,10 0 12-31,10-9 4 0,9 1 0 0,25-10-20 16,4 1 12-16,30-9-40 15,-5 0 28-15,34-8-72 16,-5 3 52-16,15-12 0 16,-1 8 24-16,-14-3 20 15,-10 7 0-15,-9-12 32 16,-15 13-20-16,-5-13 56 16,0 12-40-16,-14-12 56 15,0 17-52-15,-6-13-16 16,11 13-12-16,-15-13 16 15,-5 18-12-15,0-5 12 16,9 4-12-16,-18 0-8 16,9 1 0-16,-15 8-24 15,15 0 12-15,-19 8 20 16,4 5-4-16,0 5-28 16,6 8 8-16,-11 4 12 15,15 0 4-15,-4 0-4 16,9-4 4-16,9-9-68 15,-4-4 36-15,15-4-32 16,-6 0 36-16,-4-9 12 0,14 13 8 0,-14-5-16 16,5 1 12-16,-11 8 40 15,11 0-20 1,-5 1-8-16,4 3-8 0,6-8 12 16,-6 5-4-16,6-10 16 15,4-3-12-15,0-5 16 16,1 0-16-16,-1-13-40 15,5-5 20-15,-5-3 12 16,5-5 0-16,-4-26 12 16,4 4-8-16,-5-25 8 15,0 17-8-15,-4-13 16 16,-1 8-12-16,-4 1 76 16,0 17-48-16,-6-5 92 15,-9 22-72-15,0 5-8 16,-9 12-32-16,-6 9-36 15,-5 13 8-15,-4 9 32 16,10 8-12-16,-11 22 44 16,6-1-28-16,4 14-120 15,6 0 52-15,-1-9-188 16,5-8 132-16</inkml:trace>
          <inkml:trace contextRef="#ctx0" brushRef="#br0" timeOffset="56750.6596">16288 5349 404 0,'-29'-61'148'0,"29"61"-112"0,-5-43-12 16,5 30 224 0,0 4-140-16,5-4 20 0,14 5-80 0,5-5 20 15,1 4-36-15,33 1 68 16,-5 8-52-16,25-5-16 16,-15 10-20-16,5-5 8 15,-4 0-12-15,-6 0 16 16,-10 0-16-16,-14-5 48 15,-4 5-28-15,-11-8-24 16,-4 8-4-16</inkml:trace>
          <inkml:trace contextRef="#ctx0" brushRef="#br0" timeOffset="57276.2328">16881 5470 572 0,'-5'4'208'0,"5"-4"-160"0,-5 0-12 0,5 0 68 15,5 0-64-15,0-13 0 0,-1 4-24 16,1-17-4-16,0 13-4 16,5-4-16-16,0-9 4 15,4 13 12-15,1 0-4 16,4 0 76-16,1 9-44 0,-6 0 40 15,6 4-44-15,-6 0 36 16,6 8-40-16,-1-3-16 16,0-1-4-16,1 0 0 15,-1 9-4-15,-4-13 16 16,0 9-12-16,-6-9-4 16,6 0 0-16,-5 13-4 15,-1-4 0-15,1-1 24 16,0 18-12-16,4-4 12 15,11 8-12-15,-1 4 28 16,5-12-24-16,0 4 32 16,5-13-32-16,0-4-48 15,0-1 16-15</inkml:trace>
          <inkml:trace contextRef="#ctx0" brushRef="#br0" timeOffset="56951.7715">17012 4938 932 0,'-15'-17'348'16,"15"17"-272"-16,-10 9-20 0,6-5-28 15,-1 5-28-15,0 8 0 16,10 9 0-16,-10 4-220 16,0 0 120-16,-10 9-500 15,6 4 336-15</inkml:trace>
        </inkml:traceGroup>
        <inkml:traceGroup>
          <inkml:annotationXML>
            <emma:emma xmlns:emma="http://www.w3.org/2003/04/emma" version="1.0">
              <emma:interpretation id="{B037B372-2EB7-4811-9EC0-B3370F33334A}" emma:medium="tactile" emma:mode="ink">
                <msink:context xmlns:msink="http://schemas.microsoft.com/ink/2010/main" type="inkWord" rotatedBoundingBox="19875,5723 23514,5385 23693,7307 20053,764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9108.6388">19009 5271 416 0,'4'-17'152'0,"-4"8"-116"0,-4 5-12 0,-1-1 92 16,10 1-68-16,-10-5-12 16,0 5-20-16,-19-5 40 15,14 9-32-15,-24-4 16 16,10 4-24-16,-15 4 52 15,10 9-36-15,-5 9 12 16,4 4-28-16,21 4 0 16,4 5-8-16,14-1 12 15,11-3-12-15,14-6 24 16,10-3-20-16,4-5-4 16,-4-8-4-16,9-18-48 15,-9 5 24-15,-5-13-92 16,-5 4 64-16,-10-9 4 15,-4 5 28-15,-11-9 48 16,-4 9-20-16,-5-1 60 16,0 5-40-16,0 5 80 15,0 8-60-15,0 4 0 16,0 5-32-16,0 4 16 16,15 4-24-16,-5 0 40 0,-1 1-28 15,20-10-4-15,1 9-12 16,4-17-40-16,0 0 16 0,0-8-128 15,0-1 84-15,-15-8-40 16,5 4 60-16,-19-9 32 16,10 5 8-16,-25-9-8 15,10 9 4-15,-5 0 4 16,5 12 0-16,0 10 16 16,0 12-8-16,0 26 32 15,5 9-24-15,5 17 12 16,0 4-16-16,-6 5 12 15,6-4-16-15,-15-5 32 16,5 0-24-16,-29 4 12 16,15-8-16-16,-20-5-60 15,-5-3 24-15,0-19-8 16,10-3 20-16,-5-22 16 16,4-9 0-16,-4-17 8 15,5-4-8-15,10-18 8 16,9 1-8-16,5-9-12 15,20 8 4-15,4-12-16 16,15 12 12-16,29-21-24 16,1 4 20-16,33-26-48 15,-15 14 32-15,-9-23 24 16,10 10 4-16,-20-5 12 16,-10 12-8-16,-4 1 32 15,-5 13-20-15,-20 4 100 0,10 13-64 16,-10 9 48-16,-4 13-60 0,-20 4-48 15,14 9 4-15,-14 8 40 16,0 9-16-16,0 9-20 16,-14 8 0-16,14 17 16 15,-10-4-8-15,-9 18 16 16,9 4-16-16,-5-5-4 16,6-4 0-16,-11-8 28 15,20-9-16-15,-5-9 32 16,5-4-32-16,0-22-156 15,5 5 76-15</inkml:trace>
          <inkml:trace contextRef="#ctx0" brushRef="#br0" timeOffset="59483.1629">20330 5383 572 0,'24'13'208'0,"-24"-13"-160"0,59 5-12 16,-30-5 48 0,-10 4-52-16,6-4 4 15,-1 0-20-15,5-13 16 0,-5 9-20 0,-9-9-20 16,-1 4 0-16,1-13 56 15,-15 5-24-15,-29-9-12 16,24 9-4-16,-24-9 16 16,14 9-12-16,-19-1 76 15,0 10-52-15,-14 8 32 16,14 13-40-16,0 17 16 16,14 5-24-16,10 12-8 15,15 1-8-15,15-1 28 16,9 1-16-16,15-18 40 15,4-4-32-15</inkml:trace>
          <inkml:trace contextRef="#ctx0" brushRef="#br0" timeOffset="57590.9947">18498 4813 684 0,'20'-56'252'0,"-20"56"-192"0,29-56-20 0,-19 34 76 15,4 9-72-15,-4-4 88 16,0 4-76-16,-10 9-8 15,0 12-32-15,-15 27-12 16,5 12 0-16,-19 27-16 16,0 4 8-16,-34 51 20 15,0 14-8-15,-44 21 40 16,10-13-24-16,-15-4-32 16,29-18 4-16,6-8 16 15,18-17-4-15,11-22-216 16,14-17 116-16</inkml:trace>
          <inkml:trace contextRef="#ctx0" brushRef="#br0" timeOffset="63430.7358">20860 4904 456 0,'77'-56'168'0,"-77"56"-128"0,112-26-16 0,-73 26 124 16,5 4-88-16,4 22 88 15,1 13-84-15,-10 21 20 16,0 5-48-16,-10 47-4 15,-10-4-20-15,-29 35 28 16,1-9-24-16,-40 0 20 16,1-5-20-16,-35-4 8 15,0-8-12-15,-14 0-44 16,10-22 20-16,-25-13-236 16,10-17 136-16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38.4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265A46-7B96-47FD-A580-DABC407DDB3B}" emma:medium="tactile" emma:mode="ink">
          <msink:context xmlns:msink="http://schemas.microsoft.com/ink/2010/main" type="writingRegion" rotatedBoundingBox="9806,3519 23709,4051 23460,10551 9557,10018"/>
        </emma:interpretation>
      </emma:emma>
    </inkml:annotationXML>
    <inkml:traceGroup>
      <inkml:annotationXML>
        <emma:emma xmlns:emma="http://www.w3.org/2003/04/emma" version="1.0">
          <emma:interpretation id="{3D7A2527-52E3-4B3A-AAC2-C1AC7955718A}" emma:medium="tactile" emma:mode="ink">
            <msink:context xmlns:msink="http://schemas.microsoft.com/ink/2010/main" type="paragraph" rotatedBoundingBox="15017,3718 23143,4029 23056,6299 14930,5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0ECA0B-CEB7-474B-A706-CE8C657EB302}" emma:medium="tactile" emma:mode="ink">
              <msink:context xmlns:msink="http://schemas.microsoft.com/ink/2010/main" type="line" rotatedBoundingBox="15017,3718 23143,4029 23056,6299 14930,5988"/>
            </emma:interpretation>
          </emma:emma>
        </inkml:annotationXML>
        <inkml:traceGroup>
          <inkml:annotationXML>
            <emma:emma xmlns:emma="http://www.w3.org/2003/04/emma" version="1.0">
              <emma:interpretation id="{1C208A48-B25B-4DF3-830F-380870883BD0}" emma:medium="tactile" emma:mode="ink">
                <msink:context xmlns:msink="http://schemas.microsoft.com/ink/2010/main" type="inkWord" rotatedBoundingBox="15589,3989 16947,5729 16223,6294 14865,4555">
                  <msink:destinationLink direction="with" ref="{AC5B9BDF-DF3B-445A-8B15-3D6F4192D1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-673-1274 320 0,'-25'-22'120'0,"25"26"-96"0,-9 1-4 0,4-1 80 15,0 5-60-15,-10 12 16 16,6 9-32-16,-16 18 40 15,1 4-36-15,-15 17 4 16,10-4-20-16,-29 4 20 16,19-9-20-16,-34 1-4 15,19-14-4-15,-9-4 4 16,10-4-4-16,4-9-56 16,15 5 28-16</inkml:trace>
          <inkml:trace contextRef="#ctx0" brushRef="#br0" timeOffset="225.7999">-226-678 340 0,'24'0'128'0,"-24"0"-100"0,14 13-8 16,-14-9 96-1,0 4-68-15,-14 5 52 16,4 9-60-16,-29 13 24 16,5 3-36-16,-29 23-8 15,5 4-12-15,-15 21-40 0,15-8 16 0</inkml:trace>
          <inkml:trace contextRef="#ctx0" brushRef="#br0" timeOffset="-145467.2268">357 0 444 0,'-73'13'164'0,"73"-13"-124"0,-88 43-16 15,49-26 140 1,15 5-96-16,-20 4 52 16,20-1-72-16,-15 1 12 0,29 13-40 0,-9 0 16 15,19 0-20-15,19 0 8 16,15 0-12-16,15 0 36 16,19-5-24-16,15-4-40 15,14 1 8-15,-5-10-300 16,0 1 172-16</inkml:trace>
        </inkml:traceGroup>
        <inkml:traceGroup>
          <inkml:annotationXML>
            <emma:emma xmlns:emma="http://www.w3.org/2003/04/emma" version="1.0">
              <emma:interpretation id="{B0890B8F-DC39-417C-B1DB-2A55CA13E549}" emma:medium="tactile" emma:mode="ink">
                <msink:context xmlns:msink="http://schemas.microsoft.com/ink/2010/main" type="inkWord" rotatedBoundingBox="19196,3878 23143,4029 23056,6299 19110,61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4041.712">6051-1292 652 0,'0'-17'244'0,"0"17"-192"0,-25 0-12 16,6 13 84-1,4 4-76-15,-9 31 32 16,-5-1-44-16,-25 44-32 15,-4 0-4-15,-5 34 36 16,5-8-24-16,4 16-204 16,15-7 104-16,20-10-268 15,4-16 204-15</inkml:trace>
          <inkml:trace contextRef="#ctx0" brushRef="#br0" timeOffset="-143411.0024">5263-575 540 0,'15'-8'200'0,"-15"8"-156"0,88 4-12 0,-40 0 60 15,6 5-56-15,23 4 56 16,1 4-52-16,-5-4-28 16,0 4-12-16,-15-4 0 15,-9 0 0-15,-15-4 32 16,0 0-16-16,-15-1 20 15,-4 1-20-15,-6-9-8 16,-4 4-4-16,-5-4-24 16,0 0 12-16,0 4-32 15,0 1 24-15,0-1-12 16,15 5 16-16,-1-1 0 16,1 5 4-16,9-4 8 15,-9 4 0-15,19-4 0 16,-5 3 0-16,0-3 32 15,-5 4-16-15,10-4-4 16,-9 4-8-16,-6-5-104 16,-14 1 56-16,10 4-32 15,-6 4 40-15,-18 9 16 0,-6 4 8 16,-4 18-16-16,4-1 16 16,-14 27 92-16,5-1-40 0,-10 39 16 15,9 1-32-15,-9 8-12 16,15-13-8-1,-10-9 20-15,9-17-12 0,-14-4 12 16,15-14-12-16,-15-7 36 16,0-14-24-16,-29-17 20 15,-1-9-24-15,-8-26 0 16,4 1-12-16,9-18 4 16,25-4-8-16,44-27-20 15,14 14 8-15,59-22-4 16,-1 14 4-16,79-10-20 15,-20 18 16-15,29 0 12 16,-29 13 4-16,9-1 8 16,-23 14-8-16,-25 0-152 15,-20-5 80-15</inkml:trace>
          <inkml:trace contextRef="#ctx0" brushRef="#br0" timeOffset="-142645.8854">6119-558 320 0,'-20'-4'120'0,"20"4"-96"0,-5 4-4 15,-14-4 124 1,19 9-84-16,-15 0-16 16,15 8-28-16,-24 5-4 15,9 4-8-15,-4 8 40 16,4 5-20-16,6 4 32 0,9-4-32 16,0 0-4-16,0 0-12 0,-10-9 36 15,5-4-20-15,0-5-24 16,5 1 0-16,-5-13 8 15,10-5-4-15,5-4 16 16,0 0-12-16,14-9 4 16,-5 1-4-16,6-14-24 15,-1 5 8-15,0-9 4 16,5 9 4-16,-9-14-20 16,-6 10 12-16,6-5 12 15,-10 4 0-15,-6 1-12 16,-4 4 4-16,0-5 12 15,10 9-4-15,-10 0-12 16,0 4 4-16,0 1 4 16,0 8 0-16,0 8 0 15,0 10 0-15,-10 8-12 16,6 4 8-16</inkml:trace>
          <inkml:trace contextRef="#ctx0" brushRef="#br0" timeOffset="-144461.8418">3578-648 488 0,'-15'-26'180'0,"15"26"-140"0,-34-13-12 16,0 9 64-1,10 8-56-15,-39 0 40 16,-5 5-44-16,-15 4 24 15,10 8-28-15,5 14 52 16,10 0-44-16,-10 21 12 0,29 4-32 0,-5 14-16 16,30-1-4-16,14 0 12 15,9-8-4-15,30-9 24 16,19-13-16-16,35-8-40 31,-1 0 16-31,30-22-148 0,-20 0 88 0,9-18-84 16,-14 1 92-16,15-26-20 15,-15-1 48-15,1-16 16 16,-11 8 8-16,-14-21 56 16,-5 12-24-16,-19-8 8 15,-15 13-16-15,-10-5 28 16,10 14-24-16,-24-1 4 16,-6 9-12-16,-18-4-16 15,-6 13 4-15,-23-1 12 16,4 10-4-16,-24 3-20 15,4 10 8-15,1 12 32 16,0 5-16-16,9 12 8 16,15-4-8-16,10 9-16 15,14 0 4-15,15-13 28 16,14-4-12-16,15-14 4 16,15 1-8-16,4-22-16 15,-4 9 4-15,9-18 4 16,-9 5 0-16,0-13-36 15,-15 4 20-15,0-9-48 16,0 9 36-16,-15-4 8 0,-4 13 8 16,-11-1 36-16,16 10-12 0,-20 3 128 15,0 14-76-15,0 13 16 16,5 8-48-16,0 9 4 16,-1 0-20-16,6 0 0 15,5-1-8-15,-1-7 20 16,6-5-16-16,-6-22 24 15,11 0-24-15,-6-17-48 16,5 0 20-16,-9-17 12 16,9 4 4-16,-14-13-32 15,0 9 16-15,-1-4-28 16,-4 12 24-16,-10 5 0 16,5 12 12-16,-9 10 60 15,4 12-28-15,0 13 44 16,5 5-40-16,0 8-4 15,10 0-16-15,14-4 28 16,0-5-20-16,5-12 12 16,5 0-16-16,-5-18 64 15,1-4-44-15,-21-17 4 16,11-1-20-16,-10-20-12 16,4-1 0-16,1-17-48 15,-1 8 24-15,11-12-240 16,-1 12 144-16,10-8-252 15,5 13 212-15</inkml:trace>
          <inkml:trace contextRef="#ctx0" brushRef="#br0" timeOffset="-144266.8235">5263-976 312 0,'20'-9'112'0,"-20"9"-84"0,-34 9-12 0,29-5-4 16,5 13-12-16,-19 5 0 16,4 4 0-16,-19 4-28 15,10 9 16-15,-10 8-40 16,9-8 32-16,6 22 8 15,9-14 8-15,1 9 160 16,4 0-84-16,14 1 60 16,6-6-76-16,4 6-24 15,6-10-20-15,-11 1 16 16,6-14-16-16</inkml:trace>
        </inkml:traceGroup>
      </inkml:traceGroup>
    </inkml:traceGroup>
    <inkml:traceGroup>
      <inkml:annotationXML>
        <emma:emma xmlns:emma="http://www.w3.org/2003/04/emma" version="1.0">
          <emma:interpretation id="{8D03FE04-B5ED-487C-AEE8-B9500C9ACB7B}" emma:medium="tactile" emma:mode="ink">
            <msink:context xmlns:msink="http://schemas.microsoft.com/ink/2010/main" type="paragraph" rotatedBoundingBox="9831,5227 16430,5923 16225,7872 9626,7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A0E41-CF02-4EF4-9D54-B47ED58E63E8}" emma:medium="tactile" emma:mode="ink">
              <msink:context xmlns:msink="http://schemas.microsoft.com/ink/2010/main" type="line" rotatedBoundingBox="9831,5227 16430,5923 16225,7872 9626,7176"/>
            </emma:interpretation>
          </emma:emma>
        </inkml:annotationXML>
        <inkml:traceGroup>
          <inkml:annotationXML>
            <emma:emma xmlns:emma="http://www.w3.org/2003/04/emma" version="1.0">
              <emma:interpretation id="{5E997B0F-84BE-4D05-8C2A-77FC9FAAA6D1}" emma:medium="tactile" emma:mode="ink">
                <msink:context xmlns:msink="http://schemas.microsoft.com/ink/2010/main" type="inkWord" rotatedBoundingBox="9823,5308 12437,5584 12270,7165 9656,6889">
                  <msink:destinationLink direction="with" ref="{2EF0727D-4DA7-4917-8690-3DBAC0E7498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25479.0086">-3875 660 548 0,'-5'-4'204'0,"5"4"-156"0,-5 17-16 0,0-4 80 15,10 0-68-15,-10 13 60 16,5 4-60-16,-5 14-12 16,10 7-20-16,-10 18 8 15,1 1-12-15,-6 16 4 16,0-13-4-16,0-12-16 16,6-5 4-16,-16-4-172 15,10-9 96-15</inkml:trace>
          <inkml:trace contextRef="#ctx0" brushRef="#br0" timeOffset="-125721.3176">-4580 691 404 0,'15'-9'148'0,"-15"9"-112"0,10-4-12 0,-10 8 164 15,5 9-108-15,-5 4 28 16,0 9-64-16,-10 9 36 16,5 8-48-16,-14 22 4 15,-1-1-24-15,-9 14 0 16,5-9-4-16,4 5 12 16,1-18-12-16,-1-17 4 15,11-1-4-15,9-7-228 16,4-14 124-16</inkml:trace>
          <inkml:trace contextRef="#ctx0" brushRef="#br0" timeOffset="-126066.3016">-5338 1537 560 0,'-14'48'208'0,"14"-48"-164"0,-39 51-8 15,10-16-120 1,5-1 40-16</inkml:trace>
          <inkml:trace contextRef="#ctx0" brushRef="#br0" timeOffset="-126835.8489">-5867 794 592 0,'0'0'220'0,"0"0"-172"0,0 0-12 0,-5-8 56 16,5 16-56-16,-5-16 24 15,0 8-40-15,-4 0 8 16,-1-5-16-16,-10-3 12 16,11-1-16-16,-16 0-4 15,6 9 0-15,-10 0-24 16,5 0 12-16,-15 0 4 15,10 9 4-15,-10 0 0 16,14-5 0-16,-9 5-20 16,10-9 12-16,-5 8 4 15,5 1 4-15,-1-1 0 16,6 1 0-16,0-5 0 0,-1 5 0 16,6-9 16-16,9 9-8 15,-5-9 4-15,5 0-4 0,-5 8-16 16,10 5 4-16,-9 5 12 15,-1 7-4-15,-5 14-4 16,6 0 4-16,-11 22-4 16,10-5 0-16,-9 9 0 15,9-14 0-15,-4 1 0 16,9-9 0-16,-5-8 16 16,10-9-8-16,-5-5-4 15,5 1 0-15,0-5-4 16,5-4 0-16,5-4-12 15,4 4 8-15,11-4 48 16,4-1-24-16,15-4 8 16,-1 1-16-16,16-1 20 15,-6 0-20-15,1 1-4 16,-6 3-4-16,-4-3 12 16,-5 3-8-16,-5-3 24 15,-5 3-20-15,-10-8 24 16,-4 5-24-16,-5-10-76 15,-1 5 36-15</inkml:trace>
          <inkml:trace contextRef="#ctx0" brushRef="#br0" timeOffset="-126519.007">-6572 1274 632 0,'15'-35'236'0,"-15"35"-184"0,39-30-16 0,-20 21 60 16,6 9-60-16,13-4 24 15,1 8-40-15,10 0 16 16,4 9-20-16,-4-4 8 15,0 0-12-15,-6-9 20 16,-4 4-20-16,-5-8 32 16,-5 4-28-16,-9-9 12 15,-1 0-16-15,-9-12-96 16,0 12 48-16</inkml:trace>
          <inkml:trace contextRef="#ctx0" brushRef="#br0" timeOffset="-124972.6297">-4458 336 872 0,'0'-13'324'0,"0"13"-252"0,10-8-20 0,-6 4 40 16,6 4-60-16,10-5 24 16,9 5-36-16,19-8 8 15,6 3-16-15,14-3 36 16,0 3-24-16,-10 1-4 16,-4 4-12-16,-11-4-128 15,-9 4 64-15,-14-5-224 16,-1 5 156-16</inkml:trace>
          <inkml:trace contextRef="#ctx0" brushRef="#br0" timeOffset="-125271.6358">-4516 1122 728 0,'4'-21'268'0,"-4"21"-208"0,39-26-16 15,-10 4 80 1,1 14-76-16,18-14 0 16,1 5-32-16,4-5-4 15,5 14-4-15,-14-1-208 16,0 0 108-16</inkml:trace>
          <inkml:trace contextRef="#ctx0" brushRef="#br0" timeOffset="-126278.8678">-6120 466 632 0,'-9'-39'236'0,"9"39"-184"0,4-17-16 0,-4 13 104 15,0 4-84-15,5-9 32 16,5 5-52-16,5-5-40 16,9 9 0-16,-5 0-52 15,10 4 28-15</inkml:trace>
          <inkml:trace contextRef="#ctx0" brushRef="#br0" timeOffset="-124089.0548">-6406 431 352 0,'-5'-4'132'0,"5"4"-104"0,0-9-8 0,0 1 124 15,9 8-84-15,-4-9 52 16,5 5-64-16,0-9 56 16,0 4-64-16,4-4 72 15,-4 5-64-15,4-1 36 16,-4 5-48-16,0-5 32 16,0 9-36-16,-6-4 36 15,-4 4-40-15,10-5-16 16,5 5-4-16,4-4 16 15,15 0-12-15,5-9 24 16,5 4-24-16,9-8 4 16,5 8-8-16,10-8 4 15,0 4-8-15,-4 0 32 16,-6 9-20-16,-14 0 12 16,-5 8-16-16,-20 0-76 15,-4 5 32-15,-11-1-208 16,1 1 136-16,10-5-540 15,-5 5 360-15</inkml:trace>
        </inkml:traceGroup>
        <inkml:traceGroup>
          <inkml:annotationXML>
            <emma:emma xmlns:emma="http://www.w3.org/2003/04/emma" version="1.0">
              <emma:interpretation id="{E1F8D035-0155-4055-8353-989C141C2647}" emma:medium="tactile" emma:mode="ink">
                <msink:context xmlns:msink="http://schemas.microsoft.com/ink/2010/main" type="inkWord" rotatedBoundingBox="13231,5863 14964,6046 14788,7721 13054,7538">
                  <msink:destinationLink direction="with" ref="{2EF0727D-4DA7-4917-8690-3DBAC0E7498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187.6596">-2306 1287 364 0,'-5'-18'132'0,"5"18"-100"0,10-17-12 0,-5 8 88 15,0 9-64-15,0-8 36 16,4-1-48-16,-9-4 16 16,5 4-28-16,-5-8 16 15,0 17-20-15,-5-17 20 16,0 17-24-16,-4 0 48 16,-1 0-32-16,-14-4 20 15,14 8-28-15,-14-4-8 16,9 9-8-16,-4-1-4 15,4 1 0-15,-9 4 8 16,9 4-4-16,-9 5-4 16,4-5 4-16,-4 5 4 15,10-1-4-15,-16 1 8 16,16 4-8-16,-1-5 16 16,6 5-12-16,-1-4 16 15,10 4-16-15,0-5-12 16,10 1 0-16,-1-5 40 15,11 5-24-15,-6-5 0 16,6 5-8-16,-11-5 4 16,6 4-4-16,-5-8 16 15,4 5-12-15,-4-5 4 16,5 4-4-16,-6-4-8 16,6 4 4-16,0-4 4 0,-1 0-4 15,1-4-72 1,-1-1 36-16,1-8-84 0,-1 5 64 15</inkml:trace>
          <inkml:trace contextRef="#ctx0" brushRef="#br0" timeOffset="30495.5018">-2631 1580 520 0,'4'-8'192'0,"-4"8"-152"0,30 0-8 15,-11 0 104 1,0 0-80-16,11 0 40 15,-1 0-56-15,0 0-24 16,5 0-8-16,-5 0-8 16,0 0 0-16,-4 0-36 15,-1 0 20-15,-5 0-72 16,1 0 48-16,-11 0-88 16,6 0 72-16</inkml:trace>
          <inkml:trace contextRef="#ctx0" brushRef="#br0" timeOffset="29048.926">-2306 1014 236 0,'-14'-30'88'0,"14"30"-68"0,-20-26-4 15,10 9 104 1,6 17-68-16,-6-17 68 15,10 4-68-15,-15-4 84 16,10 4-76-16,-19-5 8 16,10 5-44-16,-20 5-12 15,9 3-8-15,-23 1 12 0,4 13-8 0,-19-9 24 16,9 8-20-16,-4 10 12 16,9-5-12-16,11 4 12 15,-1 4-16-15,5 5 24 16,14-4-20-16,-4 17-12 15,14 0-4-15,-4 8-4 16,14 1 0-16,-15 16 24 16,10-12-8-16,-4 13-4 15,9-13 0-15,-10 0 20 16,0-9-12-16,-9-4 4 16,4-5-8-16,-9 10-8 15,9-14 4-15,-9 17-4 16,9-8 0-16,-4 17 0 15,14-8 0-15,5 12 24 16,5-4-12-16,9 0-32 16,1-4 12-16,4 4-8 15,6-17 8-15,4 0 32 16,5-9-12-16,19-4 12 16,1-4-12-16,24-5-8 15,4 0 0-15,6-8 12 16,-6 4-8-16,-4-9-4 15,-5 1 0-15,0-10 4 16,-10 1-4-16,15-9 8 16,-6 4-8-16,16-3-20 15,-10 3 8-15,-1-13 12 16,-4 9 0-16,-10-13 24 0,-4 1-16 16,-6-10-4-16,-9 5-4 0,-10-22 12 15,0 9-8-15,-5-22 16 16,-5 9-16-1,-4-9-12-15,4 13 0 0,-9-8 12 16,9 17-4-16,-14-14-4 16,4 10 4-16,-9-18 4 15,0 9-4-15,-5-17-4 16,0 12 4-16,0-12-16 16,0 8 8-16,-5 4 4 15,0 14 0-15,-9-5-12 16,14 18 8-16,-15-1-16 15,10 9 12-15,-14-4 12 16,9 8 0-16,-9-8-20 16,4 13 8-16,-9-9 4 15,9 9 4-15,-9-1-28 16,4 5 16-16,-14-4 24 16,20 8-8-16,-20-3-24 15,0 7 8-15,-5 1 12 16,5 4 4-16,-15 0-12 15,6 9 4-15,-16-1-4 16,20 5 0-16,-14-4 8 16,4 4 0-16,-9 0 0 15,24 0 0-15,-14 0 0 16,9 8 0-16,-10-12 0 16,15 8 0-16,-14-8-12 15,9 8 8-15,-15-8 12 0,10-1-4 0,6 5 8 16,4-4-8-16,0-9 8 15,19 13-8-15</inkml:trace>
        </inkml:traceGroup>
        <inkml:traceGroup>
          <inkml:annotationXML>
            <emma:emma xmlns:emma="http://www.w3.org/2003/04/emma" version="1.0">
              <emma:interpretation id="{A4CA249A-D17C-4189-A53D-6243C7C5F622}" emma:medium="tactile" emma:mode="ink">
                <msink:context xmlns:msink="http://schemas.microsoft.com/ink/2010/main" type="inkWord" rotatedBoundingBox="14198,6976 14241,6980 14215,7222 14173,7218">
                  <msink:destinationLink direction="with" ref="{2EF0727D-4DA7-4917-8690-3DBAC0E74985}"/>
                </msink:context>
              </emma:interpretation>
              <emma:one-of disjunction-type="recognition" id="oneOf4">
                <emma:interpretation id="interp4" emma:lang="" emma:confidence="1">
                  <emma:literal>)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1345.6683">-2048 1675 312 0,'4'-4'112'0,"-4"4"-84"0,-4 0-12 16,-1 0 128 0,10 0-84-16,-10 0 8 15,5 0-40-15,-5 0 8 16,5 4-20-16,-5-4 52 16,5 9-36-16,0-1 36 15,5 1-36-15,0 4 16 16,0-4-28-16,-1 12 16 0,1-3-20 15,-5 7 20-15,5-3-24 0,-10 4 12 16,0-4-12-16,-4-9 0 16,4 4-4-16,-5-9-8 15,5 10 4-15</inkml:trace>
        </inkml:traceGroup>
        <inkml:traceGroup>
          <inkml:annotationXML>
            <emma:emma xmlns:emma="http://www.w3.org/2003/04/emma" version="1.0">
              <emma:interpretation id="{4F17A67F-6D36-4CCC-82F4-1C029500F2C3}" emma:medium="tactile" emma:mode="ink">
                <msink:context xmlns:msink="http://schemas.microsoft.com/ink/2010/main" type="inkWord" rotatedBoundingBox="15940,5871 16430,5923 16345,6735 15855,668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38.2763">138 613 280 0,'0'17'104'0,"0"-17"-84"0,19 30 0 0,-19-17 92 16,5 5-64-16,-10 3 148 16,5-4-112-16,-24 18 52 15,5-5-80-15,-15 9-16 16,4 4-24-16,-23 18 16 16,9-5-20-16,-19 13-12 15,5-9-4-15,-15 14-156 16,15-14 88-16,-6 5-280 15,21-9 200-15</inkml:trace>
        </inkml:traceGroup>
      </inkml:traceGroup>
    </inkml:traceGroup>
    <inkml:traceGroup>
      <inkml:annotationXML>
        <emma:emma xmlns:emma="http://www.w3.org/2003/04/emma" version="1.0">
          <emma:interpretation id="{1CE80C0D-0FC3-485B-92EC-09036363BB71}" emma:medium="tactile" emma:mode="ink">
            <msink:context xmlns:msink="http://schemas.microsoft.com/ink/2010/main" type="paragraph" rotatedBoundingBox="19267,6495 23587,6453 23605,8227 19285,826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BFFEEF0-0B0D-476A-9B44-22835099C7A7}" emma:medium="tactile" emma:mode="ink">
              <msink:context xmlns:msink="http://schemas.microsoft.com/ink/2010/main" type="line" rotatedBoundingBox="19267,6495 23587,6453 23605,8227 19285,8269"/>
            </emma:interpretation>
          </emma:emma>
        </inkml:annotationXML>
        <inkml:traceGroup>
          <inkml:annotationXML>
            <emma:emma xmlns:emma="http://www.w3.org/2003/04/emma" version="1.0">
              <emma:interpretation id="{B8252691-80D5-4C1A-9D27-B6BA203AB4E0}" emma:medium="tactile" emma:mode="ink">
                <msink:context xmlns:msink="http://schemas.microsoft.com/ink/2010/main" type="inkWord" rotatedBoundingBox="19267,6495 23587,6453 23605,8227 19285,8269"/>
              </emma:interpretation>
              <emma:one-of disjunction-type="recognition" id="oneOf6">
                <emma:interpretation id="interp10" emma:lang="" emma:confidence="0">
                  <emma:literal>oncogenes</emma:literal>
                </emma:interpretation>
                <emma:interpretation id="interp11" emma:lang="" emma:confidence="0">
                  <emma:literal>ontogenies</emma:literal>
                </emma:interpretation>
                <emma:interpretation id="interp12" emma:lang="" emma:confidence="0">
                  <emma:literal>oncogene</emma:literal>
                </emma:interpretation>
                <emma:interpretation id="interp13" emma:lang="" emma:confidence="0">
                  <emma:literal>oncogenic</emma:literal>
                </emma:interpretation>
                <emma:interpretation id="interp14" emma:lang="" emma:confidence="0">
                  <emma:literal>omogenm</emma:literal>
                </emma:interpretation>
              </emma:one-of>
            </emma:emma>
          </inkml:annotationXML>
          <inkml:trace contextRef="#ctx0" brushRef="#br0" timeOffset="-101658.7506">3204 1187 416 0,'-10'39'152'0,"10"-39"-116"0,-20 86-12 0,6-42 100 16,4-1-72-16,-9 17 68 16,9 5-68-16,-9 13-4 15,4-5-28-15,0-4 32 16,6-4-28-16,-6-13 56 15,10-13-44-15,-9-18-16 16,9-3-12-16,-5-31 8 16,10-5-8-16,0-25 4 15,10 0-4-15,-1-9-24 16,1 9 8-16,5 0-32 16,4 13 24-16,1-1-4 15,4 14 12-15,-5 0 32 16,1 8-12-16,-6 5 40 0,6 4-28 15,-1 4 40-15,6 13-36 0,-6 14-16 16,5 8-4-16,-9 8 24 16,4 1-16-16,-9 8-12 15,5-9-8-15,-15 1 4 16,4-9 0-16,-8-5 16 16,4-8-8-16,0 0 16 15,4-4-16-15,6-9-12 16,0-5 0-16,0-12-32 15,4 4 20-15,15-17-108 16,-4 8 68-16,4-21-196 16,5 4 144-16,9-22-384 15,1 9 276-15</inkml:trace>
          <inkml:trace contextRef="#ctx0" brushRef="#br0" timeOffset="-98505.9838">3787 1619 580 0,'-10'-13'216'0,"10"13"-168"0,-5 0-12 16,0 0 112-1,0 0-88-15,-4 0 28 16,4 0-52-16,-5 0 20 16,5 4-28-16,-9 5-16 15,4 4-8-15,-5 9-4 16,10 4 0-16,-9 12 16 16,4 1-8-16,0 9-4 15,6-5 0-15,-1 0-4 16,10-4 0-16,-1-9 0 15,6-4 0-15,5-13 16 0,-1-4-8 16,1-18-12-16,4 0 0 0,-4-25-32 16,-1 4 20-16,-9-22-48 15,5 9 36-15,-15-5 8 16,5 9 8-16,-14 5 12 16,4 8 0-16,-5 4 0 15,10 9 0-15,-4 0-56 16,9 9 32-16,0 0 28 15,5 4 0-15,4-5-8 16,6 5 0-16,4-8 12 16,6 3-4-16,-1-8-4 15,5 9 4-15,-5-9-16 16,1 9 8-16,-6-9 4 16,-4 9 0-16,-6-1 0 15,1 5 0-15,-5 5 32 16,5 3-16-16,-6 10 4 15,6 3-12-15,0 9 4 16,4 1-8-16,-4 3 16 16,0 1-12-16,-5-5 24 15,0 0-20-15,-5-8 32 16,0-5-28-16,-5-8 12 16,5-5-16-16,-10-17-16 15,10 4 0-15,0-17 4 16,5 1 0-16,5-10-80 15,4 5 44-15,6-5 12 0,4 9 20 16,0 0-24-16,5 9 16 16,-4 0 12-16,4 4 4 0,-5 0-12 15,0 9 4 1,-4-1 28-16,4 5-12 16,-14 5 48-16,-5 8-32 0,-10 12-4 31,5 6-16-31,-5 16 4 0,0 5-8 0,-5 8 16 15,10-3-12-15,-4-6-12 16,8-7 0-16,-4-10 28 16,15-8-12-16,-10-4 24 15,0-9-24-15,0-13 4 16,9 0-8-16,1-18-32 16,-6 5 12-16,11-25-48 15,-6-1 32-15,1-13-56 16,0 13 48-16,-1-4-8 15,6 13 24-15,-6-1 12 16,6 14 8-16,-11 4 44 16,6 13-24-16,-5 9 80 15,-1 4-56-15,-9 4 32 16,5 13-44-16,-5 0-36 16,0 5 0-16,-5 4 28 15,5 0-16-15,-9 0 16 16,9-9-12-16,0 0-16 15,0-13 0-15,0 1-40 16,9 3 24-16,-4-12-36 16,5-1 32-16,4-16-44 15,1-1 40-15,9-12-28 0,1 3 32 16,9-21-16-16,-5 9 24 0,10-26-52 16,-1 17 36-16,-3-17 8 15,-1 17 12-15,-15 0 4 16,10 13 0-16,-9 1 60 15,-6 12-28-15,-9 0 32 16,0 13-28-16,-5-5 28 16,0 10-32-16,0 3-4 15,5 5-12-15,-5 9 12 16,0 4-12-16,-5 8 4 16,5 1-4-16,-10 4-16 15,5 0 4-15,-9-1 20 16,9-3-8-16,-5-5 16 15,10-4-16-15,0-9-20 16,10 1 4-16,4-18-12 16,6 0 8-16,4-13-20 15,5-5 20-15,0-20-40 16,1 3 32-16,-6-13 8 16,0 5 8-16,-14-4 12 15,-5 8-4-15,-10 0 8 16,5 13-8-16,-24 0 40 15,-6 13-20-15,-8 0-12 16,4 13-8-16,-5 5 48 16,19 8-28-16,-4 8-28 15,9 5 0-15,11 4-16 0,8 1 8 0,26-6 8 16,-1 1 4-16,10-8 0 16,4-1 0-16,-4-13 16 15,5-4-8-15,4-13-4 16,-9 0 0-16,-5-13-48 15,-5 1 24-15,-9-10 40 16,-1 9-8-16,-9-8-20 16,-10 12 4-16,-5 0-16 15,-5 9 8-15,-9 5 52 16,4 8-20-16,-4 4-8 16,4 9-8-16,1 4-24 15,-1 1 12-15,10 3 4 16,5 1 4-16,0-1-12 15,5 5 8-15,10-4-24 16,-5-5 16-16,-1-8-92 16,6 4 56-16,-1-5-56 15,1 1 60-15,-10 4-4 16,5 9 28-16,-10 12 76 16,0 9-32-16,-10 18 72 15,5-1-56-15,-10 35 36 16,1 5-44-16,-6 20-36 15,6-3 0-15,-15-5 44 16,9-21-20-16,-28-13 16 16,14-18-20-16,-25-12 8 15,11-9-12-15,-15-31 28 0,4 1-24 16,1-26-4-16,5-5-8 0,4-43-40 16,20 5 20-16,5-31-4 15,24 13 12-15,19-4-44 16,15 13 24-16,29 4 24 15,5 14 4-15,15-6 28 16,-5 32-16-16,4-27 24 16,-4 17-24-16,4-8-12 15,-4 17-4-15,5-21 40 16,-15 8-24-16,-10-17 60 16,-9 8-40-16,-10-12 12 15,-15 12-28-15,-14-4-16 16,-6 18-4-16,-4-5 4 15,0 13 0-15,-9 0-12 16,-11 13 8-16,6 0 4 16,-1 4 0-16,-14 1-20 15,5 8 12-15,-5 8 4 16,4 5 4-16,-9 13-20 16,10 9 12-16,-10 8-12 15,15 0 8-15,9 5 16 16,10-5 0-16,10 0-12 15,9-4 4-15,15-13-4 16,5 0 0-16,9-13 52 16,6 0-24-16,-1-13-8 15,1-5-8-15,-1-12-16 0,-9 0 8 16,4-18-24-16,-4 5 16 16,-15-17-32-16,-4 3 28 15,-6-3-4-15,10 12 12 0,-19 5 0 16,0 9 0-16,4 12 16 15,-4 0-4-15,-10 18 32 16,5-5-20-16,-5 18 32 16,0 4-32-16,0 8-4 15,5 5-8-15,-5 9 20 16,0-10-12-16,-5-3 24 16,5 0-24-16,-5-10 4 15,10 1-8-15,-10-8 12 16,5-1-12-16,-5-13-28 15,5-4 8-15,-5-21-32 16,10 3 28-16,0-16-40 16,0-5 36-16,9-9-4 15,-9 14 16-15,24-14 8 16,-4 14 0-16,4-5-36 16,0 9 20-16,-5 4 48 15,5 0-12-15,-4 4-8 16,-1 9-8-16,-9 0-4 15,-1 9 0-15,-9 4 8 16,10 4-4-16,-15 5-4 16,0 8 4-16,-5 14-16 15,5 3 8-15,-10 9 28 0,10 1-12 16,0-1-12-16,10-4-4 16,-10-5 20-16,9-4-8 0,1-8 16 15,-5-5-16-15,10-8 4 16,-6-5-4-16,11-12 20 15,-1-1-16-15,1-21-32 16,9 4 12-16,0-26-16 16,-5 9 12-16,10-13-44 15,-5 12 28-15,-9 1-12 16,9 17 24-16,-10 0-8 16,-4 9 12-16,-10 4 52 15,9 9-20-15,-14 4 36 16,0 9-32-16,0 3 4 15,-4 10-16-15,-11 4-16 16,0 0 0-16,1 4 20 16,4 5-8-16,0-5 16 15,6-4-16-15,4-5-12 16,9-3 0-16,6-10-68 16,-1 1 40-16,16-18-24 15,-1 5 36-15,-5-13-44 16,10-1 36-16,0-12 32 15,0 4 0-15,0-4 0 16,-5 8 0-16,-14-3 12 16,-1 7-8-16,-14 1-4 15,-9 4 0-15,-1 9 40 16,-5 4-24-16,-4 4 8 16,9 9-16-16,-4 4-24 15,9 5 4-15,5-1 4 0,5 5 4 16,24-8 0-16,5-1 0 0,14-8 8 15,6-5-4-15,-1-13-12 16,1 5 4 0,-11-18-32-16,-9 5 20 0,-9-5-20 15,-6 5 20-15,-14-13-36 16,5 13 32-16,-20-5-28 16,10 5 28-16,0 4 44 15,0 13-12-15,0 4 60 16,10 5-40-16,-5 8 36 15,9 5-36-15,6-5 16 16,9 13-28-16,-10-13 36 16,10 5-32-16,-9-9-76 15,-6 0 28-15,-14-4-212 16,5 4 132-16,-24-5-440 16,4 5 304-16</inkml:trace>
        </inkml:traceGroup>
      </inkml:traceGroup>
    </inkml:traceGroup>
    <inkml:traceGroup>
      <inkml:annotationXML>
        <emma:emma xmlns:emma="http://www.w3.org/2003/04/emma" version="1.0">
          <emma:interpretation id="{6309BB70-2C53-4DCA-B68B-AFA822AC451E}" emma:medium="tactile" emma:mode="ink">
            <msink:context xmlns:msink="http://schemas.microsoft.com/ink/2010/main" type="paragraph" rotatedBoundingBox="19007,8236 23121,8126 23138,8752 19024,88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811E966-4702-4CF2-9BA8-7DC0049C577E}" emma:medium="tactile" emma:mode="ink">
              <msink:context xmlns:msink="http://schemas.microsoft.com/ink/2010/main" type="line" rotatedBoundingBox="19007,8236 23121,8126 23138,8752 19024,8863"/>
            </emma:interpretation>
          </emma:emma>
        </inkml:annotationXML>
        <inkml:traceGroup>
          <inkml:annotationXML>
            <emma:emma xmlns:emma="http://www.w3.org/2003/04/emma" version="1.0">
              <emma:interpretation id="{95FD1232-E9B2-428C-BFFD-533F25CADC39}" emma:medium="tactile" emma:mode="ink">
                <msink:context xmlns:msink="http://schemas.microsoft.com/ink/2010/main" type="inkWord" rotatedBoundingBox="19007,8236 23121,8126 23138,8752 19024,8863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96927.7198">3063 3126 664 0,'-25'-34'244'0,"25"34"-188"0,-9-22-16 0,4 9 12 16,5 9-36-16,-5-9 12 15,0 4-16-15,-5-4-24 16,5 9 4-16,-9 0 4 16,-1 8 4-16,-4 0 8 15,4 9-4-15,-4 0 32 16,4 4-20-16,6 5-12 15,4 4-8-15,10 4 12 16,4 0-4-16,11 5 40 16,4-5-20-16,5 0-40 15,0 1 8-15,-9-1 36 16,-1-4-16-16,-19 0 52 16,0 0-36-16,-19 4 40 15,-1-13-40-15,-23 0-16 16,9-4-4-16,-10-8 0 0,-5 3-4 0,15-16-20 15,5 8 8-15,19-13-32 16,10 4 24-16,25-17-100 16,9 9 64-16,9-18-28 15,1 9 44-15,10-8-12 16,9 4 28-16,0-5 20 16,0 9 0-16,-5 0 12 15,-4 13-8-15,-15 0 112 16,-10 5-64-16,-10 12 40 15,-4 5-52-15,-1 12 12 16,6 10-32-16,-1 7-44 16,-4 1 12-16,9-4 0 15,0-1 12-15,10-3 24 16,0-14-12-16,-9-4 32 16,9 4-28-16,-10-26-84 15,-4 9 36-15,-6-17-44 16,1 4 44-16,-10-26-16 15,-1 9 28-15,-8-9-16 16,-1 13 20-16,-10-4 8 16,5 13 8-16,-4 4 32 15,4 13-16-15,10 4 4 16,10 5-12-16,0-1-24 16,9 5 8-16,5-8 20 15,5 3-4-15,15-12-12 0,0-5 0 16,9-8-48-16,-4 0 24 0,-1-13-20 15,1 8 28-15,-15-12-36 16,-5 3 36-16,-19-8 8 16,-5 5 8-16,-25-9-16 15,6 12 12-15,-20 1 120 16,19 13-64-16,-9 0 44 16,4 12-52-16,-4 10 40 15,14 12-48-15,1 17 12 16,4 5-28-16,0 17 8 15,5 5-12-15,-5 8-8 16,10 0 0-16,-5-8 12 16,10-5-8-16,-5-13 16 15,9-4-16-15,6-13-56 16,9-13 24-16,5-22-76 16,5 5 56-16,4-44-88 15,-4 9 76-15,-5-17 0 16,5 13 36-16,-10 0 40 15,5 17-12-15,-14 9 116 16,-6 12-72-16,-4 18 68 16,5 13-68-16,-11 13-28 15,16 4-16-15,-10 0 0 16,4 5-4-16,-4-18 8 16,0 5-8-16,-6-14-64 15,11-3 32-15,0-18-120 16,-1 0 84-16,-4-26-148 0,-5 4 120 0,9-17-144 15,1 5 136-15,-5 3 120 16,-1 6-4-16,1 12 224 16,5 8-132-16,9 10 72 15,0 12-104-15,20-4-24 16,-5 13-32-16,19-5 12 16,-4-3-20-16,-1-1-4 15,0-4-4-15,-4-5-60 16,-10-3 32-16,-15-27-112 15,0 9 76-15,-14-26-80 16,5 0 80-16,-15-25-48 16,5-1 64-16,-15-4-120 15,0 13 92-15,0-5 264 16,1 22-100-16,-11 13 120 16,11 13-124-16,-1 13 32 15,-5 13-72-15,6 13 0 16,9 13-28-16,-5 26-12 15,10-5-4-15,-10 18-60 16,5-13 32-16,-10-5-120 16,-9-12 80-16</inkml:trace>
          <inkml:trace contextRef="#ctx0" brushRef="#br0" timeOffset="-96644.0495">4549 3165 612 0,'-9'-69'228'0,"9"69"-180"0,4-22-12 16,1 14 104-1,10 3-84-15,9 1 16 0,-4 4-48 0,33-4 32 16,0 8-32-16,20-8-4 16,-5 4-12-1,15 0 12-15,-10-9-12 0,-5-4 16 16,-10 5-16-16,20-10 24 16,-15 5-20-16,-9-8 40 15,-1 8-28-15,-9-9 4 16,-25 9-16-16,10 0 12 15,-19 5-16-15,-5-1-108 16,0 5 52-16,-5 4-112 16,0 4 92-16,0 0-200 15,0 5 152-15,-10 4-288 16,10 0 228-16</inkml:trace>
          <inkml:trace contextRef="#ctx0" brushRef="#br0" timeOffset="-95889.0001">5186 3359 384 0,'-5'39'140'0,"5"-39"-108"0,5 35-8 16,0-31 128-1,4 13-88-15,1-4 36 16,5-4-60-16,4-9 20 16,5 0-32-16,5-13 0 15,1 9-16-15,9-18-8 16,9 1 0-16,1-10 4 15,-6 5-4-15,-4-12-20 0,-5-1 8 0,-5 0 20 16,-9 9-4-16,-20 4 120 16,5 8-72-16,-10 10 40 15,-10 12-56-15,10 9-48 16,-4 13 0-16,9-4 20 16,9 12-8-16,-4-4-8 15,15-8 0-15,-1 4-40 16,5-13 24-16,-4-5-56 15,-1 1 44-15,-4-18-44 16,-1 1 40-16,-14-22-8 16,15 8 28-16,-15-17-8 15,0 5 12-15,-15-14-8 16,11 18 8-16,-6-5 68 16,20 14-28-16,-6-5 16 15,16 13-28-15,-6 0 28 16,16 9-28-16,-11-1 32 15,15 5-32-15,-10 0 20 16,1 9-20-16,-1-1 0 16,-5 1-8-16,-14 0 36 15,10-1-20-15,-10 1 4 16,-5 0-16-16,0 4 36 16,0 0-24-16,-5 4-32 15,5 0 4-15,-15 0-36 16,15 9 24-16,0-8-20 15,0 3 20-15,0-12 8 0,5 8 8 16,5-17 16-16,-5 13-8 0,9-13 4 16,1 0-4-16,-5-9 4 15,-1 5-8-15,6-5-48 16,-1 9 28-16,-9-17-60 16,10 9 44-16,-1-5-36 15,1 4 36-15,4-8-32 16,-4 4 32-16,4 4 64 15,6 9-16-15,-1 9 64 16,-5-5-44-16,20 13 12 16,-5-8-32-16,-9 4 8 15,9 4-12-15,14-8 20 16,-23-1-20-16</inkml:trace>
          <inkml:trace contextRef="#ctx0" brushRef="#br0" timeOffset="-95689.919">6872 3251 820 0,'-54'-47'304'0,"54"47"-236"0,0-17-20 15,15 17-184 1,-1 0 64-16</inkml:trace>
        </inkml:traceGroup>
      </inkml:traceGroup>
    </inkml:traceGroup>
    <inkml:traceGroup>
      <inkml:annotationXML>
        <emma:emma xmlns:emma="http://www.w3.org/2003/04/emma" version="1.0">
          <emma:interpretation id="{21077108-532F-4986-8B43-D15904427C27}" emma:medium="tactile" emma:mode="ink">
            <msink:context xmlns:msink="http://schemas.microsoft.com/ink/2010/main" type="paragraph" rotatedBoundingBox="17975,9704 21704,9837 21681,10477 17953,103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AB3006-5ECD-4777-BCE2-09766B70A84E}" emma:medium="tactile" emma:mode="ink">
              <msink:context xmlns:msink="http://schemas.microsoft.com/ink/2010/main" type="line" rotatedBoundingBox="17975,9704 21704,9837 21681,10477 17953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31B581ED-D033-4934-80B9-B8E143AF66D5}" emma:medium="tactile" emma:mode="ink">
                <msink:context xmlns:msink="http://schemas.microsoft.com/ink/2010/main" type="inkWord" rotatedBoundingBox="17975,9704 21704,9837 21681,10477 17953,10344">
                  <msink:destinationLink direction="with" ref="{16DF2B0E-0E3C-495E-A167-F27B92F8C4AB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009.1803">1960 4426 288 0,'24'-13'108'0,"-4"13"-84"0,-1-4-4 0,-9 4 64 15,4 8-48-15,6 1 32 16,9 4-40-16,-15 4 16 15,6 5-24-15,-10 17 8 16,9 8-16-16,-19 18-8 16,5 0 0-16,-20 0 4 15,-4-9-4-15,-15-4 24 16,5-14-16-16,-20-12 4 16,5-4-8-16,-19-18 48 15,15 1-32-15,-6-27-44 16,6 5 8-16,18-31-16 15,11-4 16-15,9-12-20 0,20 3 20 16,9 1 12-16,11 12 4 0,4 5-28 16,4 13 12-16,1 0 4 15,-5 12 8-15,0 1 8 16,0 8-4-16,-9 1 60 16,-1 3-36-16,0 1 8 15,5 4-24-15,1 0 36 16,-1 9-24-16,14-9 4 15,1 4-16-15,10-4 0 16,-6 4-4-16,1-4 12 16,4 5-12-16,-4-5 4 15,-10 4-4-15,0-4-156 16,-5 0 80-16,-10-4-272 16,0-1 192-16</inkml:trace>
          <inkml:trace contextRef="#ctx0" brushRef="#br0" timeOffset="5688.5422">3660 4530 340 0,'-5'-9'128'0,"5"9"-100"0,0 4-8 0,-4 1 60 16,-1-1-48-16,-20 5 16 15,6 4-32-15,-30 8 20 16,1 10-24-16,-30 7-4 16,5 1-4-16,-14 4 20 15,9 1-12-15,5-14 32 16,20-4-28-16,-1-18 12 15,15-3-16-15,5-5 28 16,10 4-24-16,9 0 4 0,11-4-12 16,8 5 36-16,11 3-20 0,9 10 20 15,10 7-24-15,5 1 8 16,5 5-16-16,5-10-16 16,-6 5 0-16,-4-13 40 15,0 4-24-15,-15-4 0 16,1-4-8-16,-11 4-128 15,-4 0 68-15,4-9-356 16,1 1 228-16</inkml:trace>
          <inkml:trace contextRef="#ctx0" brushRef="#br0" timeOffset="6542.3293">5152 4560 416 0,'9'-22'152'0,"-9"22"-116"0,15 0-12 0,-15 0 100 16,0 0-72-16,-10 5 60 15,1 12-68-15,-21 13-12 16,1 5-20-16,-34 17 8 16,15-1-12-16,-35 6-12 15,5-6 0-15,-14-7 20 16,19-6-8-16,-10-16-4 16,20-5 0-16,0-12-4 15,15-5 0-15,9-26-20 16,14 4 12-16,21-30-24 15,8 9 20-15,11-13-40 16,4 4 32-16,11 5-4 16,4 8 16-16,0 4 16 15,0 5-4-15,4 13 16 16,-8 12-12-16,-6 1 40 16,0 8-24-16,-9 14 4 15,4 3-16-15,-4 18 36 16,14 4-24-16,5 9-24 15,0 0 0-15,10 0 8 16,4-5-4-16,6-8 16 16,-6-4-12-16,1-9-12 15,-1-5 0-15,-4-12 12 16,-5-1-4-16,5-12 8 0,-1 0-8 0,1-13-4 16,-5 4 4-16,-5-13-4 15,-5 4 0-15,-9-12 16 16,-1 8-8-16,-9-13 4 15,0 9-4-15,-15-14-16 16,5 18 4-16,-15-4 20 16,10 9-8-16,-14-5 4 15,9 4-4-15,-14 5-8 16,0 4 4-16,-1 0-4 16,1 4 0-16,9-4 8 15,6 5-4-15,-6-1-124 16,10 5 64-16,0-1-296 15,5 10 196-15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4:23.4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E68213-B6BE-46F9-9FC6-131736D180C3}" emma:medium="tactile" emma:mode="ink">
          <msink:context xmlns:msink="http://schemas.microsoft.com/ink/2010/main" type="inkDrawing" rotatedBoundingBox="11311,3527 15413,3402 15414,3445 11312,3571" semanticType="underline" shapeName="Other">
            <msink:sourceLink direction="with" ref="{C966FFEA-49AD-498A-9B62-1DC3C89206DD}"/>
          </msink:context>
        </emma:interpretation>
      </emma:emma>
    </inkml:annotationXML>
    <inkml:trace contextRef="#ctx0" brushRef="#br0">0 145 92 0,'5'0'32'0,"-5"0"-24"0,10 5 0 0,-5-5 108 16,-1 4-64-16,6-4 104 15,5 0-92-15,-6-4 40 16,6 4-60-16,0-5 28 16,4 1-40-16,-4-5 36 15,4 9-40-15,-4-4-4 16,4 8-16-16,0-4-16 16,1 0 4-16,4 0 28 15,5 0-12-15,10 0 12 16,0 0-12-16,24-4 28 0,0 4-24 15,39-4-12-15,0 4-8 16,54-13 20-16,-15 8-8 0,58-3 16 16,-9 3-16-16,67-3 24 15,-9 8-20-15,38-9-4 16,-18 9-4-16,13-8 4 16,-43 8-4-16,5-9 8 15,-43 9-8-15,-26-9-4 16,-33 9 4-16,-34-8 64 15,-24 8-36-15,-20-9 16 16,-19 5-32-16,-10-5-8 16,-5 5-4-16,-10-9 20 15,-4 13-12-15,-10 0-48 16,0 0 20-16,-5-9-120 16,0 18 76-16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5:20.2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DFB5D2-36EB-4308-8736-6D596AE798E3}" emma:medium="tactile" emma:mode="ink">
          <msink:context xmlns:msink="http://schemas.microsoft.com/ink/2010/main" type="inkDrawing" rotatedBoundingBox="5654,8411 5987,12104 5886,12113 5552,8420" semanticType="callout" shapeName="Other">
            <msink:sourceLink direction="with" ref="{3EF06AA1-E53E-4B16-831B-44578E145B11}"/>
            <msink:sourceLink direction="with" ref="{69A1B82B-2219-4483-9F7E-B0F96A237C37}"/>
          </msink:context>
        </emma:interpretation>
      </emma:emma>
    </inkml:annotationXML>
    <inkml:trace contextRef="#ctx0" brushRef="#br0">28 98 424 0,'-5'-43'156'0,"5"43"-120"0,-10-21-8 0,5 12-8 15,5 0-16-15,-5 5 60 16,5 0-36-16,-4-5 40 16,4 9-36-16,0 0-20 15,4 4-4-15,-4 9 16 16,10 13-12-16,0 35 48 15,4 8-32-15,-4 30 4 16,5 0-20-16,-1 48 44 16,-9 4-28-16,0 52 12 0,5 0-24 15,-1 30 0-15,6-21-8 0,-5-31 12 16,-1 1-12-16,1 4 24 0,0-5-20 16,-5-30 48-16,9-17-32 15,6-9 4-15,-1 13-20 16,5-4 12-16,1-8-16 15,-1-14-4-15,0-17 0 16,1-13-32-16,-6-13 16 16,-14-4-48-16,-5-5 32 15,0-8-124-15,-5-13 80 16,-5-9-360-16,1-13 240 16,9-4-92-16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5:20.9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F06AA1-E53E-4B16-831B-44578E145B11}" emma:medium="tactile" emma:mode="ink">
          <msink:context xmlns:msink="http://schemas.microsoft.com/ink/2010/main" type="inkDrawing" rotatedBoundingBox="2487,11529 21634,11155 21636,11249 2489,11622" shapeName="Other">
            <msink:destinationLink direction="with" ref="{3FDFB5D2-36EB-4308-8736-6D596AE798E3}"/>
          </msink:context>
        </emma:interpretation>
      </emma:emma>
    </inkml:annotationXML>
    <inkml:trace contextRef="#ctx0" brushRef="#br0">-5 398 684 0,'-15'-26'252'0,"30"22"-192"0,14-5-20 0,-5 9-20 16,5 0-20-16,10 0-20 15,5 0 12-15,10 0 4 16,23-8 4-16,35-1 16 0,34-4-8 0,0 5-4 16,28-5 0-16,50 8-4 15,-5-3 0-15,48 8 8 16,10 4-4-16,43-4 24 15,20 4-16-15,49-8 40 16,24 0-28-16,34-1 20 16,58-8-24-16,25 0 8 15,33-4-16-15,1 0 20 16,38 8-20-16,30 1 12 16,38-10-12-16,-9 10-24 15,19-5 4-15,-9-9 12 16,24 1 0-16,-20 3 8 15,5-8-8-15,-34 13 32 16,0-4-20-16,-9 9-12 16,-20-14-8-16,-63 9 12 15,-34 9-4-15,-39-9 24 0,-54 17-16 16,-53-4 4-16,-5-4-8 16,-72 12-32-16,-25-3 12 15,-15-5-12-15,-23 4 12 16,-35 0-8-16,-34-8 8 15,-24 4-116-15,-20 0 72 16,-19 0-364 0,0 0 232-1,-29 13-164-15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6:03.8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998409-441C-401B-996E-CBF5BB41198D}" emma:medium="tactile" emma:mode="ink">
          <msink:context xmlns:msink="http://schemas.microsoft.com/ink/2010/main" type="writingRegion" rotatedBoundingBox="18116,8628 20926,7185 21556,8411 18746,9853"/>
        </emma:interpretation>
      </emma:emma>
    </inkml:annotationXML>
    <inkml:traceGroup>
      <inkml:annotationXML>
        <emma:emma xmlns:emma="http://www.w3.org/2003/04/emma" version="1.0">
          <emma:interpretation id="{7A1E966E-E005-4044-9085-AB96D5531290}" emma:medium="tactile" emma:mode="ink">
            <msink:context xmlns:msink="http://schemas.microsoft.com/ink/2010/main" type="paragraph" rotatedBoundingBox="18116,8628 20926,7185 21556,8411 18746,9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6D3F8E-912C-461E-BD5B-BF16891AE904}" emma:medium="tactile" emma:mode="ink">
              <msink:context xmlns:msink="http://schemas.microsoft.com/ink/2010/main" type="line" rotatedBoundingBox="18116,8628 20926,7185 21556,8411 18746,9853"/>
            </emma:interpretation>
          </emma:emma>
        </inkml:annotationXML>
        <inkml:traceGroup>
          <inkml:annotationXML>
            <emma:emma xmlns:emma="http://www.w3.org/2003/04/emma" version="1.0">
              <emma:interpretation id="{F8854F3A-2853-426F-AF20-6F595BED15A0}" emma:medium="tactile" emma:mode="ink">
                <msink:context xmlns:msink="http://schemas.microsoft.com/ink/2010/main" type="inkWord" rotatedBoundingBox="18397,9174 19120,8803 19469,9482 18746,98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-6209-5821 476 0,'0'-30'176'0,"0"30"-136"0,-5 0-12 16,0 0 76-1,10 0-64-15,-5 0 36 16,0 0-44-16,5 0 36 15,5 0-40-15,4 0 48 0,11 8-44 0,13-16 20 16,6 8-32-16,19-9 0 16,5 5-12-16,5-18 4 15,0 18-8-15,-15-1 16 32,-4 5-12-32,-15-17 16 0,4 8-16 0,-13-8-12 15,-6 9 0 1,-5-1 48-16,-4 0-24 0,-15-4 0 15,0 5-12-15,-5-1-16 16,0 9 4-16,-9-9-4 16,4 9 0-16,-14-8 24 15,14 16-8-15,-29-8-12 16,10 0 0-16,-25 9 12 16,6-9-4-16,-20 9 16 15,14-1-12-15,-9 14-28 16,10 0 8-16,-6-1-40 15,16 1 32-15,9 8-12 16,9 0 20-16,1 18 44 16,10-5-20-16,4 9 24 15,5-1-20-15,10 1-8 16,5-4-4-16,4-5 20 16,10 0-12-16,20-13 4 15,0 1-8-15,9-10 20 16,15 1-16-16,5-9-4 15,-5-5-4-15,-5 1 12 16,-9-9-8-16,-6 0 40 0,-9-9-24 16,-5 5-4-16,-5-9-12 15,-9-4 20-15,-1 8-16 0,-4-12-260 16,-1 3 136-16</inkml:trace>
        </inkml:traceGroup>
        <inkml:traceGroup>
          <inkml:annotationXML>
            <emma:emma xmlns:emma="http://www.w3.org/2003/04/emma" version="1.0">
              <emma:interpretation id="{D1264825-3667-4701-8703-F16F9C4AA396}" emma:medium="tactile" emma:mode="ink">
                <msink:context xmlns:msink="http://schemas.microsoft.com/ink/2010/main" type="inkWord" rotatedBoundingBox="19083,8132 20926,7185 21508,8318 19665,9265"/>
              </emma:interpretation>
              <emma:one-of disjunction-type="recognition" id="oneOf1">
                <emma:interpretation id="interp1" emma:lang="" emma:confidence="0">
                  <emma:literal>jet</emma:literal>
                </emma:interpretation>
                <emma:interpretation id="interp2" emma:lang="" emma:confidence="0">
                  <emma:literal>Jax</emma:literal>
                </emma:interpretation>
                <emma:interpretation id="interp3" emma:lang="" emma:confidence="0">
                  <emma:literal>jar</emma:literal>
                </emma:interpretation>
                <emma:interpretation id="interp4" emma:lang="" emma:confidence="0">
                  <emma:literal>jay</emma:literal>
                </emma:interpretation>
                <emma:interpretation id="interp5" emma:lang="" emma:confidence="0">
                  <emma:literal>joy</emma:literal>
                </emma:interpretation>
              </emma:one-of>
            </emma:emma>
          </inkml:annotationXML>
          <inkml:trace contextRef="#ctx0" brushRef="#br0" timeOffset="501.649">-4960-6797 416 0,'-5'0'152'0,"5"0"-116"0,-5 0-12 16,5 0 40-16,10 8-40 0,-1 5 60 16,6 5-48-1,-10 8 36-15,4 4-40 0,-9 17 52 16,5 1-48-16,-10 17 20 16,1-1-36-16,-11 5 60 15,5-8-44-15,-19-5 28 16,5-8-36-16,-20-10 44 15,10-7-40-15,-19-14 12 16,9-4-28-16,-14-17 28 16,19-5-28-16,-5-39-56 15,20 10 16-15,4-32-332 16,11 10 196-16</inkml:trace>
          <inkml:trace contextRef="#ctx0" brushRef="#br0" timeOffset="1411.3663">-4479-6780 424 0,'4'-9'156'0,"-4"9"-120"0,10-13-8 0,-10 9 72 15,0 8-60-15,0-8 52 16,5 4-52-16,-5-4 16 15,5 0-36-15,-10-1-8 16,5 10-8-16,-10-1 20 16,5 4-12-16,-14 1 12 15,4 0-12-15,-14 4 36 16,10 4-24-16,-15 5-12 16,10-1-8-16,-6 5-16 15,1 4 8-15,10 1 28 16,4-1-12-16,6-4 12 15,4-5-12-15,5-3-8 16,5 3 0-16,4-12 20 16,11-1-12-16,9-16 12 0,5 8-12 15,10-9 0-15,-1 1-4 0,1-10 4 16,-5 5-8-16,-5-4-48 16,-5 4 28-16,-10 0 28 15,-4 4-4-15,-10 1-16 16,0 8 0-16,-10 0-4 15,0 8 4-15,-5 5-20 16,10 5 16-16,0 3 24 16,15 5-8-16,4-4-8 15,6 4 0-15,-1-5 48 16,15-3-24-16,-5-10 8 16,10 1-16-16,-20-13 12 15,10-1-16-15,-10-12 24 16,-4 0-20-16,-6-14 12 15,1 6-12-15,-15-14-16 16,0 4 0-16,-10-8-4 16,10 8 0-16,-19-4-12 15,14 9 12-15,-10 0-4 16,15 13 4-16,-5-1-20 16,10 6 16-16,-5-1 4 15,10 8 8-15,0 5 8 16,-6 9-4-16</inkml:trace>
          <inkml:trace contextRef="#ctx0" brushRef="#br0" timeOffset="635.508">-4975-7151 624 0,'19'-39'228'0,"-19"39"-176"0,39-13-16 15,-29 9 16 1,-5 4-36-16,14 0-4 16,-9 4-8-16</inkml:trace>
          <inkml:trace contextRef="#ctx0" brushRef="#br0" timeOffset="1672.0142">-3921-6827 540 0,'-9'-9'200'0,"9"9"-156"0,0-9-12 0,0 1 72 15,4 8-64-15,11-9 8 16,9 9-28-16,15-9-4 16,10 1-8-16,19-1 20 15,-5 0-16-15,10 1-12 16,-15 8-4-16,-4 0 20 16,-11 0-8-16,-9-9 4 15,-14 14-4-15,-1-5-16 16,-4 8 4-16</inkml:trace>
          <inkml:trace contextRef="#ctx0" brushRef="#br0" timeOffset="2131.4827">-3532-7130 260 0,'-10'-8'96'0,"10"8"-76"0,-14 8-4 0,14-8 44 16,0 5-36-16,0 3 112 15,0 10-76-15,0 3 72 16,0-4-76-16,5 14 24 16,-5-5-48-16,-5 12 16 15,5 1-28-15,-10 0 36 16,0 0-32-16,-14-9-4 16,9 9-12-16,-9-13 28 15,5 4-20-15,-6-8 20 16,11 4-20-16,4-5-8 15,0-3-4-15,1-1-4 16,9 0 0-16,9 0 8 16,11 1-4-16,19-5 24 15,-5 0-16-15,9-9 4 16,6 5-8-16,-5-9 4 16,-1-5-8-16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5:25.3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1T15:54:26.980"/>
    </inkml:context>
  </inkml:definitions>
  <inkml:traceGroup>
    <inkml:annotationXML>
      <emma:emma xmlns:emma="http://www.w3.org/2003/04/emma" version="1.0">
        <emma:interpretation id="{C8120089-53E9-40EB-A876-251D89374400}" emma:medium="tactile" emma:mode="ink">
          <msink:context xmlns:msink="http://schemas.microsoft.com/ink/2010/main" type="writingRegion" rotatedBoundingBox="21456,11567 25049,11925 24744,14982 21151,14623"/>
        </emma:interpretation>
      </emma:emma>
    </inkml:annotationXML>
    <inkml:traceGroup>
      <inkml:annotationXML>
        <emma:emma xmlns:emma="http://www.w3.org/2003/04/emma" version="1.0">
          <emma:interpretation id="{7538B985-8923-4FBB-A204-32FC2B126BD6}" emma:medium="tactile" emma:mode="ink">
            <msink:context xmlns:msink="http://schemas.microsoft.com/ink/2010/main" type="paragraph" rotatedBoundingBox="21456,11567 25049,11925 24744,14982 21151,14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5CB6CB-0ECC-44E0-810F-18F00E57D286}" emma:medium="tactile" emma:mode="ink">
              <msink:context xmlns:msink="http://schemas.microsoft.com/ink/2010/main" type="line" rotatedBoundingBox="21456,11567 25049,11925 24744,14982 21151,14623"/>
            </emma:interpretation>
          </emma:emma>
        </inkml:annotationXML>
        <inkml:traceGroup>
          <inkml:annotationXML>
            <emma:emma xmlns:emma="http://www.w3.org/2003/04/emma" version="1.0">
              <emma:interpretation id="{7DABE2C5-56AE-4878-BE5C-16BD737A8638}" emma:medium="tactile" emma:mode="ink">
                <msink:context xmlns:msink="http://schemas.microsoft.com/ink/2010/main" type="inkWord" rotatedBoundingBox="21456,11567 24081,11829 23982,12824 21357,12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-1088-3113 580 0,'-5'-13'216'0,"5"0"-168"0,5 4-12 0,9 5 32 15,6 4-44-15,14 0 32 16,0-5-28-16,9 1 0 16,11 8-16-16,-5 1 0 0,-1-5-4 0,-14 8-16 15,0 1 4-15,0 0 20 16,-19-1-8-16,-1 9 32 16,-9 14-24-16,-15 12 20 15,1 30-20 1,-16 31 36-16,11 8-28 0,-6-8-4 15,6-13-12-15,-1-18-8 16,1-13 4-16,-15-8 56 16,4-13-32-1,-18-13 40-15,9-9-36 0,-5-8-140 16,-10-9 56-16</inkml:trace>
          <inkml:trace contextRef="#ctx0" brushRef="#br0" timeOffset="-1230.837">-3304-3101 184 0,'0'0'68'0,"0"9"-52"0,0 8-4 16,0-4 172-16,0 5-104 16,0 12 116-16,-9 17-112 15,9 14-16-15,-10 12-44 16,10 1 12-16,0-5-24 16,0-13 56-16,-10-4-36 0,10-18 20 15,-5-8-32-15,5-9 72 16,0-17-56-16,0-17-4 0,5-26-20 15,-5-22-20-15,10-13 4 16,0 1-112-16,-1-1 64 16,20 0-104-16,-4 5 92 15,14 4 28-15,4 4 28 16,11 22 112-16,-1 13-56 16,1 12 8-16,-6 14-36 15,-14 17 32-15,-5 9-28 16,-24-1 12-16,-5 5-20 15,-14-4 20-15,-20 8-24 16,0-9 32-16,-20 5-28 0,6 0-12 16,9-4-8-16,-5-5-16 15,5 0 12 1,5-4-12-16,15 5 8 0,-6-1-20 16,21 5 20-16,-6 8 32 15,20 9-12-15,-1 8 60 16,20 1-36-16,5-1 12 15,15 1-28-15,5-5 28 16,9-9-28-16,-15-8 20 16,1 0-20-16,-5-9 8 15,-6-8-12-15,-4-5-88 16,0-4 44-16,-14-8-68 16,9-14 56-16,-10-12-48 15,-4-14 52-15,-5-4 4 16,-1 5 20-16,-9 12 12 15,0 1 4-15,0 8 88 0,0 9-48 16,0 4 60-16,0 4-56 16,-9 9-4-16,-1 4-24 15,-19 9 16-15,9 9-20 16,-14 8-12-16,0 5-4 16,5 8-4-16,-5 0 0 15,34-4-12-15,0 0 12 16,25-5 12-16,13-4 0 15,6 1-12-15,0-5 4 16,14-9 20-16,-4-4-8 16,-1-5-84-16,5-12 44 0,1-4-148 15,-1-5 100-15,0-5-376 16,1-16 252 0,-6-5-56-16</inkml:trace>
          <inkml:trace contextRef="#ctx0" brushRef="#br0" timeOffset="-722.4217">-1866-3083 548 0,'0'-13'204'0,"0"4"-156"0,-14 1-16 16,14 8 96 0,-10-9-24-16,-14 0-48 15,0-4-20-15,-6 5-28 16,-4 3-8-16,-4 1 4 0,-1 4-16 0,5-9 8 15,0 1-16-15,9 8 12 16,1 0-40-16,5 0 28 16,-1 8 16-16,6 1 4 15,-6 4-44-15,1 22 28 16,-6-5 36-16,1 17-8 16,0 27 60-16,4 16-40 15,6 5 28-15,-1-4-32 16,6-9-8-16,-6-13-12 15,5-17 48-15,1-9-32 16,-1-8 32-16,5-9-28 16,5 0-8-16,0-9-12 0,10-8 12 15,4-1-12-15,11-4 4 16,9 5-4-16,9-13-8 16,11 8 4-16,4-4-104 15,10 0 56-15,10 0-132 16,-25-9 100-16,6 9-228 15,-16-12 172 1,-4 3-116-16,-15-17 144 16,6 4 0-16</inkml:trace>
          <inkml:trace contextRef="#ctx0" brushRef="#br0" timeOffset="-283.2506">-1832-2893 560 0,'15'-5'208'0,"-30"5"-164"0,15 0-8 16,0 0 84-16,0 9-72 0,0 8 52 16,-9 9-60-1,-1 13 24-15,-5 9-36 0,1 8-16 0,-6 0-8 16,6-9-4-16,4-3 0 16,5-1 0-16,5-9 0 15,10-8 16-15,5-4-8 16,4-13 24-16,0-9-20 15,1 0 4-15,4-9-8 16,0-17-40-16,1-4 16 16,-6-9-72-16,-4 4 48 15,-10 9-16-15,-5 9 32 0,0 8 12 16,-5 14 12-16,-5 12 60 16,10 5-32-16,0 4 16 15,0 0-28-15,24-5-8 16,1-4-4-16,18 1 20 15,6-18-12-15,4 0 12 16,1-18-12-16,-6-3 44 16,-14-5-28-16,-9-22 20 15,-16-3-28-15,6-6-8 16,-30-7-8-16,-4 7 12 16,-5 10-8-16,9 8-12 15,-9 13 0-15,24 5-60 16,14 3 36-16,11 10-180 15,9-1 112-15,24 5-368 16,-9-1 256-16,-1 1-52 16</inkml:trace>
        </inkml:traceGroup>
        <inkml:traceGroup>
          <inkml:annotationXML>
            <emma:emma xmlns:emma="http://www.w3.org/2003/04/emma" version="1.0">
              <emma:interpretation id="{36DC6516-DD2A-4669-9943-C9B5503D5372}" emma:medium="tactile" emma:mode="ink">
                <msink:context xmlns:msink="http://schemas.microsoft.com/ink/2010/main" type="inkWord" rotatedBoundingBox="24731,14965 24746,14967 24744,14982 24729,149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0 0 0,'0'0'0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5:21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34E9641-2CEF-4D1F-9BA4-55EC6764F0D0}" emma:medium="tactile" emma:mode="ink">
          <msink:context xmlns:msink="http://schemas.microsoft.com/ink/2010/main" type="writingRegion" rotatedBoundingBox="20995,10934 21602,10934 21602,11746 20995,11746"/>
        </emma:interpretation>
      </emma:emma>
    </inkml:annotationXML>
    <inkml:traceGroup>
      <inkml:annotationXML>
        <emma:emma xmlns:emma="http://www.w3.org/2003/04/emma" version="1.0">
          <emma:interpretation id="{D522DC27-4DAD-4FEC-A54B-DC2EFDF57974}" emma:medium="tactile" emma:mode="ink">
            <msink:context xmlns:msink="http://schemas.microsoft.com/ink/2010/main" type="paragraph" rotatedBoundingBox="20995,10934 21602,10934 21602,11746 20995,11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6FB9FA-468D-4EEE-BE32-A4BAD524D1C0}" emma:medium="tactile" emma:mode="ink">
              <msink:context xmlns:msink="http://schemas.microsoft.com/ink/2010/main" type="line" rotatedBoundingBox="20995,10934 21602,10934 21602,11746 20995,11746"/>
            </emma:interpretation>
          </emma:emma>
        </inkml:annotationXML>
        <inkml:traceGroup>
          <inkml:annotationXML>
            <emma:emma xmlns:emma="http://www.w3.org/2003/04/emma" version="1.0">
              <emma:interpretation id="{7D0099CB-23EF-45BD-84A4-B77BD4A928EF}" emma:medium="tactile" emma:mode="ink">
                <msink:context xmlns:msink="http://schemas.microsoft.com/ink/2010/main" type="inkWord" rotatedBoundingBox="20995,10934 21602,10934 21602,11746 20995,11746"/>
              </emma:interpretation>
            </emma:emma>
          </inkml:annotationXML>
          <inkml:trace contextRef="#ctx0" brushRef="#br0">-3673-3912 624 0,'-34'-26'228'0,"24"8"-176"0,5-3-16 0,-4 12 80 16,4-8-72-16,5 4 52 16,14 4-56-1,1 1-28-15,14 8-12 0,10 8-8 0,0 10 0 16,10-1 44-16,4 9-24 15,5-5 24-15,-9 1-20 16,9-5 8-16,-9 1-12 16,-1-1 56-16,-4-4-40 15,-10 4 8-15,-14 5-24 16,-11 4 28-16,-23 4-24 16,-20 9 12-16,-10 12-16 15,5 10 12-15,-10-1-16 16,-14 1 4-16,-10-1-4 0,1-8-156 15,8-4 80-15,11-10-308 16,14-3 212-16,20 0-348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7:12.6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AFBB58-2C9C-424C-9832-8DF5694A2D71}" emma:medium="tactile" emma:mode="ink">
          <msink:context xmlns:msink="http://schemas.microsoft.com/ink/2010/main" type="inkDrawing" rotatedBoundingBox="6369,11504 21498,11081 21505,11318 6376,11741" shapeName="Other"/>
        </emma:interpretation>
      </emma:emma>
    </inkml:annotationXML>
    <inkml:trace contextRef="#ctx0" brushRef="#br0">0 558 236 0,'0'0'88'0,"0"0"-68"0,10 8-4 0,-10-8 52 16,0 0-40-16,0 0 112 15,0 0-80-15,5-8 56 16,4 8-72-16,6-5 4 15,-5-3-28-15,4 3 4 16,6-3-12-16,-6-5-8 0,-4 8 0 16,4 1 40-16,6 0-24 15,-6-1-20-15,-4 1 0 0,15 0 36 16,-11 0-24-16,6-1 24 16,4-3-20-16,10 3-8 31,0-3-4-31,5 3 4 0,4-3-4 0,-4-1 24 15,10 5-16-15,4-5-4 16,-4 5-4-16,-1-1 20 16,-14 5-12-16,15 0-12 15,-5 0-4-15,-15 5-16 16,5-5 12-16,0 4-4 16,10-4 4-16,-5 0 8 15,19-4 0-15,0-5 0 16,5 0 0-16,-4-3 24 15,9-1-12-15,-10 0-12 16,10 4-4-16,-5 0-4 16,-14 1 0-16,4-1 8 0,-14 9 0 15,10-9 0-15,9 9 0 16,0 0-12-16,0 0 8 16,11 5 28-16,3-1-12 15,6 0-12-15,-15 1-4 16,10-1 4-16,-15-4 0 15,1 0 8-15,-1-4-4 16,0 4-20-16,10-9 8 16,5 9 4-16,0-9 4 15,-5 9 8-15,5 0-4 16,-5 0-4-16,-10-4 4 0,10 0-16 16,-9-1 8-16,-11 1-4 15,15 0 0-15,5 0 32 16,0-1-12-16,5 1 12 15,0 0-12-15,10 4-24 16,-1 0 4-16,-4 0-4 16,-5-5 4-16,0 1 8 15,9-5 0-15,20-8 0 16,5 8 0-16,0 1 0 16,0 3 0-16,0 1 8 15,-15 0-4-15,1-5-4 16,14 5 4-16,-1-1-4 15,-4 1 0-15,-14 4-20 16,4 0 12-16,-24 0 32 16,15 0-16-16,-25-4-8 0,15-5-4 15,5 5-4-15,4 0 0 16,6-1 16-16,9 5-4 16,-5 0-4-16,-4 0 4 15,-6 0-16-15,-9-4 8 16,10 0-4-16,14-1 0 15,5 1 0-15,5 4 0 16,-5 0 8-16,-5 9 0 16,-14-9 24-16,23 0-12 15,1-9 24-15,15 5-24 16,-1 4-4-16,-4 8-4 16,-10-3 12-16,-10-5-8 0,24 0-12 15,15-5 0-15,5 10 12 16,-14-10-4-16,-11 1-4 15,6 0 4-15,9-5-4 16,10 0 0-16,-5 9-20 16,-15 0 12-16,1 0 4 15,-1-4 4-15,15-5 8 16,10 5-4-16,-10 4 16 16,-10-4-12-16,-9-1 24 15,19 1-20-15,15 0 4 16,-6 4-8-16,-13 0-16 15,-16 0 4-15,6-4 12 16,18-9-4-16,11 13 8 16,-5-5-8-16,-15 5 16 15,5-4-12-15,20-5-12 0,14 9 0 16,-20 0 20-16,-9-8-8 16,15-1 4-16,23 5-4 15,-9 4-40-15,-19 0 16 16,-10 0 24-16,14 0-4 15,10 0-16-15,-4 0 4 16,-15 0 56-16,-6 0-24 16,26 0-12-16,9 4-4 15,-15 9 8-15,-14-9-8 16,4-4-20-16,6 0 4 16,-1 9 32-16,-19 0-16 15,-24-1-8-15,-10 1-4 0,-24-1 20 16,-10-3-8-16,-10-1-4 15,-14-4 0-15,-10 0 40 16,-20 4-24-16,-4 1 0 16,-20-1-12-16,-9 0-288 15,-15 5 152-15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7:16.3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22F338-E740-4FAB-B561-899140072358}" emma:medium="tactile" emma:mode="ink">
          <msink:context xmlns:msink="http://schemas.microsoft.com/ink/2010/main" type="inkDrawing" rotatedBoundingBox="12997,12183 16688,15482 13869,18637 10178,15338" semanticType="callout" shapeName="Other">
            <msink:sourceLink direction="with" ref="{B2328CEA-027C-44DA-8264-959CE7102A38}"/>
            <msink:sourceLink direction="with" ref="{6034E570-2C37-42A5-B230-7EE089DBC9DB}"/>
          </msink:context>
        </emma:interpretation>
      </emma:emma>
    </inkml:annotationXML>
    <inkml:trace contextRef="#ctx0" brushRef="#br0">0 3408 416 0,'83'-4'152'0,"-35"4"-116"0,25 4-12 15,-34-4 48-15,5 5-44 16,9-5 68-16,20-9-56 0,19 0 20 15,20-4-40-15,5 5 28 16,-11-5-32-16,-13 0 48 0,-11-9-36 16,1-4 12-16,4 5-24 15,1-14 28-15,4-4-28 16,0-17 32-16,-9-13-32 16,-10-13 4-16,-10-9-12 15,-5 5 36-15,-14 0-20 16,-5-18 12-16,-5-26-20 15,-10-16 8-15,1 3-12 16,-6 18 0-16,-4 0-4 0,-1-9-32 16,-4-4 12-16,-5 4 4 15,-5 21 8-15,0 5 0 16,-5 9 0-16,0 4 0 16,0-17 0-16,0 0 0 15,5 4 0-15,0 17-28 16,10 5 16-16,0 8 24 15,4 4-8-15,15 5-24 16,1 0 8-16,4 4 12 16,0 5 4-16,5 8-20 15,4 5 8-15,-9 8-4 16,15 8 4-16,-15 10 0 16,5 8 0-16,4 4 16 15,-4 9-4-15,-5 5-20 16,10-1 8-16,-10 9 12 15,-5 0 0-15,0 4 8 0,-4 0-8 16,-1 5 24-16,0 0-16 16,-9 4-20-16,4 4 0 15,1 0 32-15,4 5-16 16,-5-5-16-16,6 0 0 16,-6 0 12-16,5-4 0 15,1 13-4-15,-6 0 4 16,5 0-4-16,1 17 0 15,-1 13 0-15,0-4 0 16,1-5-28-16,-1 14 16 16,0-23 40-16,-4-3-16 0,-1-1-8 15,5 5-8-15,-4-13 12 16,-6 9-4-16,1-10 16 16,-5 19-12-16,-6-1-12 15,1 4 0-15,-5 18 4 16,0-5 0-16,0-4-12 15,0 1 8-15,0-14 20 16,0-4-8-16,5-5-4 16,-5 1 0-16,5-1-4 15,0 1 0-15,-5 8 0 16,-10 8 0-16,5 6-12 16,0-1 8-16,1-5 20 15,4-3-8-15,-10-5 4 16,10-4-4-16,0-9-24 15,0-8 8-15,0-1 4 16,0 1 4-16,0-5 16 0,10 4-8 16,-10-3-4-16,4-1 0 15,1 9-4-15,-5 0 0 16,5 0-12-16,5-1 8 16,0 6 20-16,-1-6-8 15,1 1-28-15,0 0 8 16,9-4 12-16,1-5 4 15,-1 0-4-15,1 0 4 16,-1 1 4-16,-4-1-4 16,4-4-12-16,5-5 4 15,1 1 4-15,9-5 0 0,4-4 16 16,16 0-8-16,9-4 16 16,5 4-16-16,5 0-20 15,0 0 4-15,0-5-12 16,-10 5 8-16,0-4 16 15,5-5 0-15,24 1-4 16,30 3 4-16,9-8-4 16,-10 9 0-16,1-9 0 15,14 0 0-15,15 0 16 16,-1 0-8-16,-19 0-4 16,-14 4 0-16,-20-4-4 15,-5 0 0-15,1 0 0 16,-1 0 0-16,-19 0-20 15,-15 0 12-15,-19 0-56 0,-15 0 32 16,-24 0-152 0,-24 9 104-16,-20 17-540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7:19.4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47F1FD-9D46-408E-9F9D-09EA1127AF07}" emma:medium="tactile" emma:mode="ink">
          <msink:context xmlns:msink="http://schemas.microsoft.com/ink/2010/main" type="writingRegion" rotatedBoundingBox="12298,15831 13581,15831 13581,16271 12298,16271"/>
        </emma:interpretation>
      </emma:emma>
    </inkml:annotationXML>
    <inkml:traceGroup>
      <inkml:annotationXML>
        <emma:emma xmlns:emma="http://www.w3.org/2003/04/emma" version="1.0">
          <emma:interpretation id="{9FFE135D-34AF-42DC-B1C3-C1DA1B702BE5}" emma:medium="tactile" emma:mode="ink">
            <msink:context xmlns:msink="http://schemas.microsoft.com/ink/2010/main" type="paragraph" rotatedBoundingBox="12298,15831 13581,15831 13581,16271 12298,16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53CBA-7837-4A91-B974-2843D6E0AED9}" emma:medium="tactile" emma:mode="ink">
              <msink:context xmlns:msink="http://schemas.microsoft.com/ink/2010/main" type="line" rotatedBoundingBox="12298,15831 13581,15831 13581,16271 12298,16271"/>
            </emma:interpretation>
          </emma:emma>
        </inkml:annotationXML>
        <inkml:traceGroup>
          <inkml:annotationXML>
            <emma:emma xmlns:emma="http://www.w3.org/2003/04/emma" version="1.0">
              <emma:interpretation id="{6034E570-2C37-42A5-B230-7EE089DBC9DB}" emma:medium="tactile" emma:mode="ink">
                <msink:context xmlns:msink="http://schemas.microsoft.com/ink/2010/main" type="inkWord" rotatedBoundingBox="12298,15853 13367,15853 13367,16271 12298,16271">
                  <msink:destinationLink direction="with" ref="{9F22F338-E740-4FAB-B561-89914007235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 29 416 0,'10'-22'152'0,"-5"18"-116"0,5 0-12 16,-10 4 136-16,0 0-92 15,4 8 44-15,-4 9-68 16,-4 9-8-16,-6 0-20 15,0 9 16-15,-4-5-20 0,-6 0 12 16,-4-4-12-16,-5-9 0 16,0-4-4-16,9-4-16 15,1-5 4-15,4 1 12 16,5-1-4-16,10-4-12 16,10 13 4-16,10 0 12 0,4 0-4 15,0 8-28-15,10 1 12 16,-5 4 68-16,-4-9-32 15,-1-4-76-15,0-4 24 16,-4-1-212-16,-6 1 136 16,-4-5-336-1</inkml:trace>
          <inkml:trace contextRef="#ctx0" brushRef="#br0" timeOffset="300.2992">165 219 572 0,'-10'-5'208'0,"15"10"-160"15,-5-1-12-15,9-4 76 0,1 0-68 16,10 0 16-16,-1 0-36 16,15-4 4-16,19-1-16 15,16 1 0-15,18-4-4 0,0 3 4 16,-4 5-8-16,-5 5 24 15,-10-1-16-15,0 0 4 16,-10 0-8-16,-4-4-16 16,-11 0 4-16,-9 0 40 15,-14 0-24-15,-6 5-8 16,-14-5-8-16,-5 8-180 16,-4 1 96-16,-1-5-472 15</inkml:trace>
        </inkml:traceGroup>
        <inkml:traceGroup>
          <inkml:annotationXML>
            <emma:emma xmlns:emma="http://www.w3.org/2003/04/emma" version="1.0">
              <emma:interpretation id="{B2328CEA-027C-44DA-8264-959CE7102A38}" emma:medium="tactile" emma:mode="ink">
                <msink:context xmlns:msink="http://schemas.microsoft.com/ink/2010/main" type="inkWord" rotatedBoundingBox="13260,15831 13581,15831 13581,16155 13260,16155">
                  <msink:destinationLink direction="with" ref="{9F22F338-E740-4FAB-B561-899140072358}"/>
                </msink:context>
              </emma:interpretation>
              <emma:one-of disjunction-type="recognition" id="oneOf1">
                <emma:interpretation id="interp1" emma:lang="" emma:confidence="1">
                  <emma:literal>&gt;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530.4224">961-14 476 0,'10'-9'176'0,"0"9"-136"0,9 0-12 0,6 4 76 16,4 1-64-16,10 3 52 15,9 5-52-15,1 4 24 0,-6 5-36 16,-13 4 44-16,-11 0-40 0,-19 4 56 16,-24 9-52-16,-20 4-44 15,-14 0 4-15,-5 5-540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7:41.3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602DC1-32EC-44E7-B154-D0571323C4AA}" emma:medium="tactile" emma:mode="ink">
          <msink:context xmlns:msink="http://schemas.microsoft.com/ink/2010/main" type="writingRegion" rotatedBoundingBox="2473,13209 12244,9827 13276,12809 3505,16190"/>
        </emma:interpretation>
      </emma:emma>
    </inkml:annotationXML>
    <inkml:traceGroup>
      <inkml:annotationXML>
        <emma:emma xmlns:emma="http://www.w3.org/2003/04/emma" version="1.0">
          <emma:interpretation id="{E7FE327C-57C5-4CDF-9B0E-526B561AED95}" emma:medium="tactile" emma:mode="ink">
            <msink:context xmlns:msink="http://schemas.microsoft.com/ink/2010/main" type="paragraph" rotatedBoundingBox="9195,10782 12376,10008 12675,11236 9494,120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A62ABE-0040-416E-A68B-F09E3558930C}" emma:medium="tactile" emma:mode="ink">
              <msink:context xmlns:msink="http://schemas.microsoft.com/ink/2010/main" type="inkBullet" rotatedBoundingBox="9394,11598 9561,11557 9619,11795 9451,1183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-588 1091 332 0,'0'-8'120'0,"0"3"-92"0,-10 1-8 16,10 4 16-16,0 4-24 15,-9 1 32-15,9-1-28 16,-5 0 20-16,-5-4-20 0,0 0 64 16,-4 0-48-16,4 0 24 15,0 0-36-15,-4 9 28 16,-1-1-32-16,-4-8 4 15,14 9-12-15,-5 4 4 0,5 9-8 16,1-5-4-16,4 4 4 16,9-3 40-16,6-1-24 15,-5-4 36-15,4 4-32 16,10-4-32-16,-4-4 4 16,4-1 16-16,-9 1-4 15,4 0 4-15,5-1-4 16,-9-8-104-16,-5 0 52 0,-10 0-280 15</inkml:trace>
      </inkml:traceGroup>
      <inkml:traceGroup>
        <inkml:annotationXML>
          <emma:emma xmlns:emma="http://www.w3.org/2003/04/emma" version="1.0">
            <emma:interpretation id="{2AF12144-F96C-49E1-8630-ECECB2EC01B6}" emma:medium="tactile" emma:mode="ink">
              <msink:context xmlns:msink="http://schemas.microsoft.com/ink/2010/main" type="line" rotatedBoundingBox="9222,10775 12376,10008 12675,11236 9521,12004"/>
            </emma:interpretation>
          </emma:emma>
        </inkml:annotationXML>
        <inkml:traceGroup>
          <inkml:annotationXML>
            <emma:emma xmlns:emma="http://www.w3.org/2003/04/emma" version="1.0">
              <emma:interpretation id="{139A0367-3285-4B7B-BF58-AFC76A022EB3}" emma:medium="tactile" emma:mode="ink">
                <msink:context xmlns:msink="http://schemas.microsoft.com/ink/2010/main" type="inkWord" rotatedBoundingBox="9385,11442 9542,11403 9591,11601 9433,116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485.2244">-670 966 416 0,'4'-18'152'0,"-4"14"-116"0,10-5-12 15,0 1 92-15,-10 8-68 16,5 0-12-16,4 0-20 0,1 8 12 15,5 5-16-15,-6 0 32 0,-9 5-28 16,10 3-4-16,-10 1-8 16,0-1 12-16,0 1-8 15,0-5 4-15,0 1-4 16,-10-5 12-16,-9 0-12 16,0-9-4-16,-1 5 0 15,1-9 4-15,-1-9-4 16,6 9-48-16,4-13 28 15,0 4-32-15,10-8 28 16,15 8-16-16,-5-4 20 0,14 5-8 16,0-1 12-16,-14 9 16 15,14-9 0-15,-9 14-4 16,-6-5 4-16,-9 0 64 16,0 0-36-16,0 0 32 15,-9 0-36-15,-6-5 0 16,5 5-16-16,-4 0 0 15,4 0-4-15,0 0-104 16,20-13 52-16</inkml:trace>
        </inkml:traceGroup>
        <inkml:traceGroup>
          <inkml:annotationXML>
            <emma:emma xmlns:emma="http://www.w3.org/2003/04/emma" version="1.0">
              <emma:interpretation id="{2756D6F4-3257-45BE-BDB1-5238491F5486}" emma:medium="tactile" emma:mode="ink">
                <msink:context xmlns:msink="http://schemas.microsoft.com/ink/2010/main" type="inkWord" rotatedBoundingBox="10075,10572 10530,10446 10611,10739 10156,108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4704.5591">394 14 340 0,'-5'0'128'0,"5"0"-100"0,0-9-8 0,-5 5 140 16,5 8-92-16,-5-4 24 16,0 0-52-16,-5 0 36 15,6 9-44-15,-11-9 28 16,10 8-32-16,-14-8 16 15,9 9-24-15,-14 0 8 16,9 4-16-16,-9 0 28 16,4 4-24-16,-4 0 4 15,9 1-12-15,-9 3 20 16,5 5-16-16,-6-4 4 16,6 13-8-16,0-14-16 15,4 1 4-15,-4-5 20 16,9 5-8-16,-5-5 4 15,10 0-4-15,-4-8-8 16,4 0 4-16,0-5 40 16,10 0-24-16,-5-4-44 15,10 5 12-15</inkml:trace>
          <inkml:trace contextRef="#ctx0" brushRef="#br0" timeOffset="-85139.7158">24 61 384 0,'-9'0'140'15,"9"0"-108"-15,9 0-8 0,-4 0 108 16,0 0-76-16,-5 0 68 16,5 0-72-16,0-8 16 15,4 16-40-15,1-16 44 16,0 8-40-16,-5 0 36 16,4 0-36-16,-9-9 16 15,0 18-28-15,0-9 0 16,0 0-12-16,0 0 4 15,0 0-8-15,5 0-4 16,5 8 4-16,5-8 40 16,-1 9-24-16,1 0-20 0,9 4 0 0,-5-5 16 15,-4 1-8-15,4 8 4 16,-4-4-4-16,9-4-8 16,-4 8 4-16,-1-4 20 15,1 5-12-15,-1-1 12 16,1-4-12-16,-6-5 12 15,6 1-16-15,-11-9 16 16,6 9-16-16,-10-9 48 16,0 8-28-16,-5-8-24 15,0 0-4-15,0 0-20 16,0 0 12-16,0 0-112 16,4 0 68-16,-4 0-192 15,5 0 140-15,-5-8-376 16,0 8 268-16</inkml:trace>
        </inkml:traceGroup>
        <inkml:traceGroup>
          <inkml:annotationXML>
            <emma:emma xmlns:emma="http://www.w3.org/2003/04/emma" version="1.0">
              <emma:interpretation id="{6F35FFC5-3C74-459C-9FE9-9417E1896210}" emma:medium="tactile" emma:mode="ink">
                <msink:context xmlns:msink="http://schemas.microsoft.com/ink/2010/main" type="inkWord" rotatedBoundingBox="9508,11664 10992,11302 11071,11626 9587,11988"/>
              </emma:interpretation>
              <emma:one-of disjunction-type="recognition" id="oneOf3"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}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90.8576">-622 1225 288 0,'-10'-4'108'0,"20"4"-84"0,-10 4-4 16,0-4 172-16,10-4-108 15,-10 4 72-15,0 0-92 16,5-5-8-16,4 1-36 16,1 0 16-16,-10-5-24 15,24 5 24-15,-9-5-24 0,9 1-4 16,10-1-4-16,15 5-4 0,9-5 0 16,15 5 0-1,15 8 0-15,-6-4 16 0,1-4-8 16,9-1 4-16,10 1-4 15,5-5 4-15,-5-4-8 16,-19-4 16-16,-6 8-12 16,-14-3 16-16,-19-1-16 15,-5 0 16-15,-15 4-16 16,-4 0 16-16,-20 1-16 16,14-1-4-16,-14 5 0 15,0-1 4-15,0 1-4 16,-14 4-80-16,14 4 40 0,-10 1-172 15,0-1 116-15,5 0-372 16</inkml:trace>
          <inkml:trace contextRef="#ctx0" brushRef="#br0" timeOffset="706.3072">496 931 372 0,'-10'-17'140'0,"10"13"-112"0,0-1-4 16,0 5 164-16,10-4-108 16,14 0 36-16,15-1-68 15,4 5-36-15,-4 0-12 16,5 5 8-16,0 3-4 0,-5 5 40 16,-5 0-20-16,0 5 12 0,-20-1-20 15,11-4 64-15,-16 0-48 16,-9 0 76-1,0 0-60-15,-9-5 28 0,4 1-44 16,-5 0-20-16,0-5-4 16,10 5-8-16,-14-1 0 15,14 1 8-15,-10 4-4 16,0 4-80-16,0 5 40 16,-4-1-296-16,-10 10 188 15</inkml:trace>
        </inkml:traceGroup>
        <inkml:traceGroup>
          <inkml:annotationXML>
            <emma:emma xmlns:emma="http://www.w3.org/2003/04/emma" version="1.0">
              <emma:interpretation id="{1B90739E-644B-418B-AFB9-913D4D06141C}" emma:medium="tactile" emma:mode="ink">
                <msink:context xmlns:msink="http://schemas.microsoft.com/ink/2010/main" type="inkWord" rotatedBoundingBox="10830,10662 12440,10270 12662,11184 11053,1157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3091.4778">894 979 236 0,'-19'0'88'0,"28"0"-68"0,-18 0-4 16,9 0 156-16,0 0-96 16,0 0 32-16,0 0-64 15,0 0 52-15,0 0-56 0,0 0 8 16,0 0-28-16,9-5-4 16,-9 5-8-16,0 0-8 0,10 0 4 15,-10 0-4-15,15 5 0 16,-6-1-132-16,-9 5 72 15,0-5-48 1,0-4 64-16,0 0-20 16,0 0 40-16,0 4-8 15</inkml:trace>
          <inkml:trace contextRef="#ctx0" brushRef="#br0" timeOffset="-13880.5764">933 875 384 0,'5'-13'140'0,"4"13"-108"0,-4-5-8 16,5 5 76-16,5 5-60 15,-6 3 36-15,6 10-44 16,-15-1 36-16,14 5-40 15,-4 4 28-15,-10 0-28 16,0-5 28-16,0-8-32 0,-10-4 40 0,10-5-36 16,-14-8-16-16,14-5-4 15,0-8 8-15,0-5-8 16,24 1-84-16,-9-1 44 16,-6 5-36-16,1 8 44 15,5 5-8-15,-15 4 20 16,0 17-52-16,-15 9 32 15</inkml:trace>
          <inkml:trace contextRef="#ctx0" brushRef="#br0" timeOffset="-11139.358">967 676 372 0,'0'17'140'0,"10"0"-112"0,4 5-4 0,-4-5 128 16,9 5-88-16,6 8 36 15,4 5-60-15,10 4 28 16,-10 0-36-16,19-5 8 0,-14-8-24 16,0-8 52-16,-9-14-36 15,-1-8 20-15,0-14-32 16,0-8 16-16,-14-4-20 16,14 0-44-16,-9-1 16 15,-5 1-220-15,0 4 132 16,-6 0-420-1</inkml:trace>
          <inkml:trace contextRef="#ctx0" brushRef="#br0" timeOffset="-11410.3678">1448 42 392 0,'-20'4'148'0,"20"-4"-116"0,-9-9-8 0,9 9 64 16,0-4-52-16,0 4 48 15,5-4-48-15,-5 4-44 16,0 0 0-16,9 4 0 16,-9-4 8-16,0 17 0 0,-5 9 0 15,-9 18 44-15,-1 25-24 0,5 22 52 16,1 4-40-16,9-9 4 15,0-12-24-15,5-5 0 16,-1-13-4-16,6 1 20 16,-10-14-16-16,0-8 24 15,-5-9-24-15,5-9-64 16,-9-9 24-16,-11-8-236 16,10-4 148-1,-14-5-268-15</inkml:trace>
          <inkml:trace contextRef="#ctx0" brushRef="#br0" timeOffset="-10808.6551">1215 148 404 0,'-5'-22'148'0,"10"14"-112"0,-1-10-12 16,1 10 84-16,10 3-64 15,-1-12-28-15,11 8-12 16,-1-8-4-16,5 8 0 16,-9 1 0-16,-1-5 0 15,-4 4 76-15,4 5-40 0,1 4 84 16,-6 0-68-16,1 13 8 15,-6-5-36-15,6 10 12 0,0 3-20 16,-1-3-8-16,1 3-4 16,-1 5 12-16,-4-4-8 15,0-5-240-15,4-4-316 32</inkml:trace>
          <inkml:trace contextRef="#ctx0" brushRef="#br0" timeOffset="-10267.9714">2390 198 300 0,'-9'30'112'0,"-1"-4"-88"0,-10 17-8 16,16-17 84-16,-1 9-60 0,-5 4 36 15,-5-1-44-15,-4-7 44 16,-5-5-44-1,-5-5 20-15,-1-8-32 0,-4-4 16 16,0-9-20-16,-4-9 20 0,8-12-24 16,6-10 12-16,5-3-12 15,4-9-8-15,10 4 0 16,5 0-16 0,5 8 8-16,15 1-24 15,-1 8 16-15,5 5-4 16,1 9 8-16,-1 8 24 15,0 8-8-15,0 9 16 0,6 14-16 0,-1 8 4 16,-5 0-4-16,0 4 4 16,1 0-8-16,-1-8 8 15,0-1-8-15,-4-12 32 16,-6 0-20-16,1-9 12 16,-6-9-16-16,-9-4-280 15,0 9 144-15,5-14-300 16</inkml:trace>
        </inkml:traceGroup>
      </inkml:traceGroup>
    </inkml:traceGroup>
    <inkml:traceGroup>
      <inkml:annotationXML>
        <emma:emma xmlns:emma="http://www.w3.org/2003/04/emma" version="1.0">
          <emma:interpretation id="{678B6A80-118F-4C21-82C8-32E1900480A4}" emma:medium="tactile" emma:mode="ink">
            <msink:context xmlns:msink="http://schemas.microsoft.com/ink/2010/main" type="paragraph" rotatedBoundingBox="2748,14001 10387,11357 11145,13547 3505,16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3BEAB-093A-4707-A640-36FF8C97AD3F}" emma:medium="tactile" emma:mode="ink">
              <msink:context xmlns:msink="http://schemas.microsoft.com/ink/2010/main" type="line" rotatedBoundingBox="2748,14001 10387,11357 11145,13547 3505,16190"/>
            </emma:interpretation>
          </emma:emma>
        </inkml:annotationXML>
        <inkml:traceGroup>
          <inkml:annotationXML>
            <emma:emma xmlns:emma="http://www.w3.org/2003/04/emma" version="1.0">
              <emma:interpretation id="{0286CAD8-2B7F-4796-A5D3-03403478B358}" emma:medium="tactile" emma:mode="ink">
                <msink:context xmlns:msink="http://schemas.microsoft.com/ink/2010/main" type="inkWord" rotatedBoundingBox="2748,14001 6075,12850 6832,15039 3505,1619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31704.171">-6666 3510 416 0,'-34'38'152'0,"29"-7"-116"15,1 8-12-15,-1-9 120 0,-5 22-84 16,-5 34 20-16,6 22-48 16,4 9-4-16,0-10-16 15,0-16 12-15,-9-9-16 0,-1 5 16 16,-4-5-16-16,-6-5 4 15,-4-8-4-15,5-12-76 16,0-19 36-16,4-12-252 16,-4-17 160-1,-1-13-196-15</inkml:trace>
          <inkml:trace contextRef="#ctx0" brushRef="#br0" timeOffset="-31582.6505">-6909 4373 716 0,'39'-21'264'0,"0"12"-204"0,15 5-16 15,-11 4 36-15,-4 0-52 16,10-5 24-16,19 1-32 0,24 0-168 16,15-9 80-16,14 13-512 15</inkml:trace>
          <inkml:trace contextRef="#ctx0" brushRef="#br0" timeOffset="-31977.3961">-6996 3427 728 0,'-10'-25'268'0,"15"16"-208"0,10-8-16 15,-1 8 0-15,11 0-32 16,13 1 4-16,21 3-8 16,4 1 28-16,10 4-20 15,9 0-12-15,20 0-8 0,5 4 20 0,0 1-8 16,-5-1-28-16,-14 0 8 15,-20 5-64-15,-15 0 40 16,-14-1-152-16</inkml:trace>
          <inkml:trace contextRef="#ctx0" brushRef="#br0" timeOffset="-31272.3246">-5247 3242 528 0,'5'-22'196'0,"-10"18"-152"0,-10 4-12 0,1 9 88 15,-1 12-72-15,-24 35 52 0,-19 22-60 16,-10 4 24-16,0 9-36 15,0 25 16-15,5 18-24 16,19-4 0-16,10-9-12 0,10-22 4 16,9-13-8-16,10-12 16 15,5-5-12-15,5-13-40 16,15-8 20-16,9-18-200 16,15-13 116-16,14-17-452 15,15-9 304 1,9-8 112-16</inkml:trace>
          <inkml:trace contextRef="#ctx0" brushRef="#br0" timeOffset="-30837.0326">-5077 3881 508 0,'-15'-35'188'0,"6"35"-148"0,-1-8-8 0,5 8 124 16,5 0-92-16,-10 8 72 15,1 10-80-15,4 8-40 16,-5 12-12-16,0 10-4 0,10-1 0 15,0 5 0-15,0-4 0 16,10-9 8-16,-10-9-4 0,10-4 32 16,0-5-20-16,-1-3-12 15,1-10-8-15,5-8-84 16,-1-13 48-16,1-8-64 16,-1-9 60-16,6 4-56 15,-15 4 56-15,4 5 48 16,1 8 0-16,-10 9 128 15,5 17-76-15,14 5 32 16,6 4-52-16,9 4-4 16,9-13-20-16,16 5 12 15,9-13-16-15,-10-1 24 16,-5-8-20-16,-9 0 24 16,-5-8-24-16,-15-10 48 15,-9-3-32-15,-15-9-4 16,-10-14-16-16,-9 1 20 15,-1-4-16-15,-14-1-32 0,5 9 12 16,10 13-88-16,4 5 56 16,15 3-284-16,24 1 180 15</inkml:trace>
          <inkml:trace contextRef="#ctx0" brushRef="#br0" timeOffset="-30626.9742">-4008 3466 704 0,'24'-30'264'0,"20"47"-208"0,43 14-12 0,-38-5 88 15,9 21-80-15,0 9-4 0,1 31-28 16,-6 33 48-16,-4 10-40 16,-20-9-48-16,-29-13 12 0,-29 13-124 15,-20 13 72-15,-29-13-168 16,-48-9 128-16,-15-17-384 15</inkml:trace>
        </inkml:traceGroup>
        <inkml:traceGroup>
          <inkml:annotationXML>
            <emma:emma xmlns:emma="http://www.w3.org/2003/04/emma" version="1.0">
              <emma:interpretation id="{529892BC-FBF9-4266-9F71-E96CB9881927}" emma:medium="tactile" emma:mode="ink">
                <msink:context xmlns:msink="http://schemas.microsoft.com/ink/2010/main" type="inkWord" rotatedBoundingBox="9163,12270 9927,12006 10132,12598 9368,128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710.8052">-894 2054 312 0,'10'0'112'0,"-10"0"-84"0,9 9-12 16,-4-1 172-16,-5 10-108 15,10-1 80-15,0 5-92 0,-1 4 0 16,6-1-44-16,0 1 12 16,-6 0-20-16,6 0 20 0,4-4-24 15,-9-9 24-15,-5 0-24 16,5-9 48-16,4-8-32 15,-4-5 12-15,-10 0-24 16,5-4 0-16,5-4-8 16,-1-4-8-16,-9-5 4 15,10-5-92-15,-10-3 48 0,0-5-56 16,10-8 56-16,-5-5-40 16,4 0 44-16,-9 0 4 15,15 5 16 1,-5-1 28-16,-1 9-4 0,1 9 32 15,0 0-24-15,-1 8 20 16,1 5-20-16,5 4 20 16,-15 4-24-16,9 1 32 15,1 3-28-15,-5 5 12 16,5 0-16-16,4 0 20 16,6 0-20-16,19-4 24 15,-5 0-24-15,9-1 24 16,-4 1-24-16,-5 0-4 15,0 4-4-15,0 0-4 16,-9 0 0-16,-11 4-124 16,-4 0 68-16,4 5-332 15</inkml:trace>
          <inkml:trace contextRef="#ctx0" brushRef="#br0" timeOffset="-1347.6527">-520 1942 488 0,'15'-9'180'0,"14"9"-140"0,0-4-12 0,-5 8 84 0,5 5-68 16,1 4-8-16,4 8-24 15,-10 1 8-15,-5 0-12 16,-14 4 4-16,-10-1-4 0,-14-3 20 16,-5 0-16-16,-10-5 68 15,-5 0-48-15,5-4-4 16,9 0-16-16,1-4-12 16,5-1 4-16,14 1 12 15,-5-9-8-15,10 0-20 16,15 0 4-16,14 0 12 15,0-4 0-15,15-1 8 16,4 5-8-16,1 0-240 16,9 0 128-16</inkml:trace>
        </inkml:traceGroup>
        <inkml:traceGroup>
          <inkml:annotationXML>
            <emma:emma xmlns:emma="http://www.w3.org/2003/04/emma" version="1.0">
              <emma:interpretation id="{092DCF77-2E02-47F4-8860-AFD13EEAA7F5}" emma:medium="tactile" emma:mode="ink">
                <msink:context xmlns:msink="http://schemas.microsoft.com/ink/2010/main" type="inkWord" rotatedBoundingBox="10168,12450 10701,12266 10846,12683 10312,12867"/>
              </emma:interpretation>
              <emma:one-of disjunction-type="recognition" id="oneOf7"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4</emma:literal>
                </emma:interpretation>
                <emma:interpretation id="interp13" emma:lang="" emma:confidence="0">
                  <emma:literal>a</emma:literal>
                </emma:interpretation>
                <emma:interpretation id="interp14" emma:lang="" emma:confidence="0">
                  <emma:literal>X</emma:literal>
                </emma:interpretation>
                <emma:interpretation id="interp1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-695.1601">466 1817 352 0,'5'-9'132'0,"5"9"-104"0,-10 9-8 16,10-1 104-16,-10 10-72 15,0 3 60-15,0 5-68 16,0 4 32-16,-10 1-44 16,-5-1 36-16,-9 9-40 15,-5-9 4-15,-10-9-20 0,5 1-8 16,-5 0 0-16,-5-5 12 15,10-4-8-15,5-4 24 16,0-1-20-16,0-4-32 16,0-4 12-16,14-4-24 15,6-4 16-15,9-5-28 16,0 0 28-16,0-5 4 0,9-3 12 16,6-1-20-16,4-4 12 15,-4 0 4-15,-5 5 4 16,14 3-28-16,-5 6 16 15,-4 3 40-15,9 9-16 16,10 9 44-16,0 8-32 16,-5 4 40-16,15 1-36 15,-5 4 12-15,5 0-24 16,-10-5 28-16,5 1-28 16,-5-5 4-16,0 1-12 15,-10-6 28-15,0-3-20 0,0 0-164 16,-14-5 80-16,5 5-572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5:27.3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328E6E-61DF-485D-A6B7-9191382C630D}" emma:medium="tactile" emma:mode="ink">
          <msink:context xmlns:msink="http://schemas.microsoft.com/ink/2010/main" type="writingRegion" rotatedBoundingBox="1314,1942 5788,1942 5788,4097 1314,4097"/>
        </emma:interpretation>
      </emma:emma>
    </inkml:annotationXML>
    <inkml:traceGroup>
      <inkml:annotationXML>
        <emma:emma xmlns:emma="http://www.w3.org/2003/04/emma" version="1.0">
          <emma:interpretation id="{FEA33572-9C08-4EC5-A953-CD9DA1FC9ABA}" emma:medium="tactile" emma:mode="ink">
            <msink:context xmlns:msink="http://schemas.microsoft.com/ink/2010/main" type="paragraph" rotatedBoundingBox="1314,1942 5788,1942 5788,4097 1314,4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592A9-12F5-43E4-A5DD-3169CFAED646}" emma:medium="tactile" emma:mode="ink">
              <msink:context xmlns:msink="http://schemas.microsoft.com/ink/2010/main" type="line" rotatedBoundingBox="1314,1942 5788,1942 5788,4097 1314,4097"/>
            </emma:interpretation>
          </emma:emma>
        </inkml:annotationXML>
        <inkml:traceGroup>
          <inkml:annotationXML>
            <emma:emma xmlns:emma="http://www.w3.org/2003/04/emma" version="1.0">
              <emma:interpretation id="{BACECC7E-72F5-44AB-9AF9-508CF5009266}" emma:medium="tactile" emma:mode="ink">
                <msink:context xmlns:msink="http://schemas.microsoft.com/ink/2010/main" type="inkWord" rotatedBoundingBox="1314,1942 5788,1942 5788,4097 1314,40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1283 1696 300 0,'14'-43'112'0,"-4"17"-88"0,-10-8-8 0,0 12 92 16,10 9-64-16,-5-13 52 16,4 5-56-16,-9-5 76 15,0 4-64-15,-9 0 16 16,-1 1-36-16,-14-1-4 15,4 9-16-15,-9 0-8 16,5 5 0-16,-20 3 28 16,5 5-16-16,-24 18-32 15,19-1 8-15,-24 13 0 16,20 0 8-16,-15 27 8 16,19-10-4-16,-14 22 32 15,14 0-20-15,5 5 20 16,10 3-20-16,5 10 20 15,24 8-24-15,9 0 32 16,16-17-28-16,18-1 12 16,16-12-16-16,23-26 0 15,6-9-4-15,14-8 4 16,-5-14-8-16,5-16 24 16,-15-5-16-16,11-22 4 15,-6 5-8-15,0-26 12 16,-9 8-12-16,-10-8 16 15,-5 9-16-15,-20-9 16 16,-9 8-16-16,-15-12 16 0,-4 12-16 16,-15-21-4-16,0 13 0 15,-25-26-24-15,1 17 12 16,-25-4-4-16,5 13 4 0,-24 8-20 16,14 9 16-16,-14 18-20 15,15 8 16-15,-6 4-16 16,10 14 16-16,-9 3-8 15,14 14 12-15,-14 4 8 16,14 4 4-16,-10 4-20 16,15 10 12-16,0 3-4 15,10-4 4-15,19 9 0 16,10-4 0-16,19 8 60 16,10-4-28-16,15 12 52 15,4-3-44-15,25 17-8 16,0-14-12-16,19 6 8 15,-10-6-12-15,1-3 4 16,-6-14-4-16,-19-4 4 16,-19-4-8-16,-5-8 24 15,-10-1-16-15,5-13 12 16,-9 5-12-16,-1-5-60 16,-5-13 24-16</inkml:trace>
          <inkml:trace contextRef="#ctx0" brushRef="#br0" timeOffset="1325.1489">2264 2107 508 0,'0'-9'188'0,"0"9"-148"0,0 0-8 0,-5 4 80 15,10 1-68-15,-5 3 52 16,0 9-56-16,-5 18 24 16,5 4-36-16,-4 13 28 15,4 8-32-15,-5-4 4 16,5 0-16-16,0-4 20 15,9-13-20-15,-9-9 12 16,15-4-12-16,-5-4 20 16,4-5-20-16,6-8 12 15,4-9-12-15,-9-13 20 16,9 4-20-16,5-17-12 16,-5 5-4-16,1-27-48 15,-1 9 24-15,10-13-28 16,-19 9 32-16,-1 0 0 15,6 13 16-15,-16 0 0 16,1 12 0-16,-5 5 24 0,5 13-8 16,-5 9 32-16,0 4-24 0,0 13 4 15,10 4-12 1,-10 5 4-16,0-1-8 0,0 1 8 16,0-5-8-16,0 0 16 15,14 0-12-15,-4-4 24 16,0-4-20-16,4-5-40 15,1-4 16-15,4-8 28 16,6 3-8-16,4-12-28 16,0 4 12-16,5-13-8 15,0 4 8-15,5-12 0 16,-5 8 0-16,0-9 8 16,0 5 0-16,-5-9 0 15,0 4 0-15,-4-12 16 16,-16 8-8-16,1-9-4 15,0 14 0-15,-15-9-4 16,5 12 0-16,-10-8 0 16,10 18 0-16,-14-1 0 15,4 5 0-15,-5-1 0 16,5 5 0-16,-9 0 8 16,14 5-4-16,-19-1-12 15,14 5 4-15,-4 4 4 16,-6 13 0-16,6-1-12 15,-6 1 8-15,6 5 4 16,4-1 0-16,-5 0-28 16,15-4 16-16,0-9 4 0,15 1 8 15,-5-14 16-15,4 0-8 16,6-8-12-16,-6 4 0 16,6-9-24-16,-6 1 16 0,-14-1-20 15,10 5 16-15,-10-1 0 16,0 5 8-16,0 0-12 15,-10 9 12-15,10 4-12 16,0 8 8-16,0 1 52 16,10 4-20-16,0-4 24 15,9-5-24-15,20-9 8 16,5 5-16-16,14-13 28 16,0 5-24-16,5-18-12 15,-4 4-8-15,-6-12-60 16,-4 3 36-16,-10-16-76 15,-5 4 60-15,-10-22-24 16,5 9 40-16,-14-22 4 16,4 9 16-16,-9-18 16 15,-1 18-4-15,-4 0 32 16,5 17-20-16,-10 0 76 16,5 18-56-16,-10-1 76 15,5 9-64-15,-10 4 8 16,10 5-32-16,-9 4-12 15,9 4-8-15,-15 9 4 16,5 5-4-16,-14 8-4 16,5 4 4-16,-11 22-4 0,6-1 0 15,5 14 0-15,-6-4 0 16,11 3 16-16,14-7-8 0,5-10 4 16,9 1-4-16,6-18-16 15,9-4 4-15,0-13 28 16,0-9-12-16,-5-4-92 15,6 0 44-15,-6-17-208 16,5 4 136-16</inkml:trace>
          <inkml:trace contextRef="#ctx0" brushRef="#br0" timeOffset="1598.8754">3766 2521 768 0,'-44'35'284'0,"44"-35"-220"0,0 39-20 16,0-31 76-1,0 5-76-15,0-4-20 16,10-1-12-16,4-3-40 16,6-1 16-16,4-8-252 15,10-1 148-15</inkml:trace>
          <inkml:trace contextRef="#ctx0" brushRef="#br0" timeOffset="1462.5131">3989 1973 840 0,'-10'-13'312'0,"10"13"-244"0,-14-5-16 0,4 1 16 15,0 8-48-15,-4-4-8 16,4 9-8-16,-5 0-444 16,6 4 240-16</inkml:trace>
          <inkml:trace contextRef="#ctx0" brushRef="#br0" timeOffset="1789.9803">4451 1994 508 0,'9'-21'188'0,"-9"21"-148"0,0 8-8 0,-9-8 148 16,9 5-104-16,-5 12 84 15,-5 9-92-15,-5 13-20 16,6 4-28-16,-11 17-16 16,11 5 0-16,-11 13-120 15,10-5 64-15,-4-8-252 16,9-9 168-16</inkml:trace>
          <inkml:trace contextRef="#ctx0" brushRef="#br0" timeOffset="2405.3171">4076 2409 572 0,'10'-9'208'0,"-10"9"-160"0,34 0-12 16,-19 0 84-1,4 5-72-15,10-5 16 16,5 8-40-16,0-4-12 16,5 5-8-16,-5-9-4 15,0 0 0-15,-5 0 16 16,1 0-8-16,-16 0 24 0,1 0-20 0,-20 0 84 16,0 13-52-16,-5 4 56 15,5 5-56-15,-4 4 4 16,9 4-28-16,-5-4-20 15,10 0-4-15,9-5-4 16,6-3 0-16,14-10-28 16,9-3 20-16,21-10-116 15,-1 1 72-15,0-9-64 16,-5-4 76-16,-19 4 4 16,0-4 28-16,-15-1 20 15,-4 5 0-15,-15-4 16 16,-1 8-12-16,-8 18 40 15,-1 0-24-15,-5 12 20 16,0 5-24-16,-9 26 28 16,9 13-32-16,-14 30 20 15,9 0-20-15,-4 13-16 16,-1-13-4-16,-4-9 20 16,5-8-8-16,-15-9 16 15,9-8-16-15,-14-10 32 16,5-7-24-16,-4-23 4 15,8-4-12-15,-8-21 20 16,13-5-16-16,1-25-4 16,14 4-4-16,20-26-40 15,14 8 20-15,44-30 40 16,15 13-12-16,14-8 0 0,5 13-8 16,-19-5-4-16,-6 26 0 0,-9-9-124 15,-24 18 68-15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8:33.2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B14152-D1E5-4C1B-B342-641D630F07C1}" emma:medium="tactile" emma:mode="ink">
          <msink:context xmlns:msink="http://schemas.microsoft.com/ink/2010/main" type="inkDrawing" rotatedBoundingBox="2123,2095 9830,1744 9835,1833 2127,2185" semanticType="underline" shapeName="Other">
            <msink:sourceLink direction="with" ref="{4CEA4937-55AB-468E-895F-9344F17C8412}"/>
          </msink:context>
        </emma:interpretation>
      </emma:emma>
    </inkml:annotationXML>
    <inkml:trace contextRef="#ctx0" brushRef="#br0">5 322 280 0,'-10'0'104'0,"10"0"-84"0,0 9 0 0,5-9 76 16,0 0-56-16,4 0 28 16,6 0-40-16,19 0 80 15,10 0-60-15,33-5 76 16,6 14-72-16,53-5 60 16,-5-4-60-16,83-4 40 15,0 4-52-15,126-17 52 16,-15 0-56-16,117-18 56 15,-33 9-56-15,81-8 20 16,-48-1-36-16,78 0 8 16,-68 5-16-16,53 4 20 15,-82 13-20-15,19-8 12 16,-77 12-12-16,-25-4-8 16,-54 9 0-16,-28-9 12 15,-54 13-8-15,-24 0-64 16,-44 4 28-16,-44 1-304 15,-34-5 180-15,-34 8-496 16,-14 9 364-16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8:30.4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74CF05-2870-47FF-8932-6827B685E2D9}" emma:medium="tactile" emma:mode="ink">
          <msink:context xmlns:msink="http://schemas.microsoft.com/ink/2010/main" type="writingRegion" rotatedBoundingBox="537,685 24543,-134 25176,18397 1170,19217"/>
        </emma:interpretation>
      </emma:emma>
    </inkml:annotationXML>
    <inkml:traceGroup>
      <inkml:annotationXML>
        <emma:emma xmlns:emma="http://www.w3.org/2003/04/emma" version="1.0">
          <emma:interpretation id="{5A6BCDB4-6CF0-416A-A872-1752E0F16EA5}" emma:medium="tactile" emma:mode="ink">
            <msink:context xmlns:msink="http://schemas.microsoft.com/ink/2010/main" type="paragraph" rotatedBoundingBox="2011,592 8351,877 8306,1897 1965,1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A4937-55AB-468E-895F-9344F17C8412}" emma:medium="tactile" emma:mode="ink">
              <msink:context xmlns:msink="http://schemas.microsoft.com/ink/2010/main" type="line" rotatedBoundingBox="2011,592 8351,877 8306,1897 1965,1612">
                <msink:destinationLink direction="with" ref="{68B14152-D1E5-4C1B-B342-641D630F07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24F2BA-DCBF-4A26-BA20-0DD8DF6306EB}" emma:medium="tactile" emma:mode="ink">
                <msink:context xmlns:msink="http://schemas.microsoft.com/ink/2010/main" type="inkWord" rotatedBoundingBox="2011,592 5401,745 5356,1765 1965,16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95 260 0,'-5'-65'96'0,"10"56"-76"0,5-3-4 0,0 3-8 16,-6 9-8-16,-4 9 0 15,10 8 0-15,-5 26 60 16,5 9-32-16,-5 21 104 16,4 5-76-16,11 21-8 15,-10 1-28-15,4 12 12 16,1-17-20-16,4-13 24 16,-4-13-24-16,-1-21 76 15,1-14-52-15,4-21 24 16,1-9-40-16,9-38 0 15,0-5-12-15,5-30 12 16,15 4-12-16,4-21-28 16,-4 21 8-16,4-8-56 15,-9 16 36-15,-10 10 0 16,-5 17 16-16,0 21 56 16,-5 18-20-16,1 25 36 15,-1 9-32-15,0 31-4 16,1 4-12-16,-1 4-8 15,5-5 4-15,-5-12 28 16,5-13-16-16,1-18 48 16,-1-8-36-16,-5-21 20 15,10-10-28-15,0-38 16 0,5 0-20 0,5-35 0 16,-1 9-8-16,1-26-16 16,-5 4 4-16,-5-12 12 15,-5 8-4-15,-9 8-4 16,-6 18 4-16,-4 9-16 15,0 17 8-15,-1 21-24 16,1 13 16-16,5 22-172 16,-1 5 104-16</inkml:trace>
          <inkml:trace contextRef="#ctx0" brushRef="#br0" timeOffset="869.9499">1675 484 488 0,'20'-9'180'0,"-20"9"-140"0,0-9-12 15,0 5 76 1,0 0-64-16,0-5 0 16,0 5-24-16,-10-5-12 15,5 9 0-15,-9-4-16 16,-1 8 8-16,-9 9-4 15,9 4 0-15,-14 9 44 16,5 4-24-16,-5 14 44 16,14-1-32-16,10 0-4 15,10-4-12-15,5-9 4 16,19-4-8-16,-5-22 8 0,0 1-8 0,10-27-4 16,5 5 4-16,-5-18-32 15,5 9 16-15,-10-4-4 16,1 4 8-16,-11 0 16 15,-4 5-4-15,-11 8-4 16,1 13 4-16,-5 13 64 16,0 13-36-16,0 12 48 15,0 6-44-15,15 7-28 16,-5-3-8-16,24-5 8 16,0-8-4-16,9-9 8 15,6-9-8-15,9-17-28 16,0-13 12-16,-14-17-48 15,5-1 32-15,-1-25-20 16,1 9 28-16,-5-18 8 16,-1 13 12-16,-4-26 16 15,-5 18-8-15,-14-5-28 16,-1 18 8-16,-9 8 48 16,0 17-16-16,-15 22 52 15,5 13-40-15,-15 22 28 16,5 8-32-16,-9 35 28 15,4 4-32-15,1 26-4 16,9-13-12-16,10-9 4 16,5-12-8-16,19-18-20 15,5-13 8-15,29-22 4 0,-5-8 4 16,15-34-72 0,-5-5 40-16,0-48-48 0,-5 10 44 0,5-31-60 15,-9 4 56-15,-16 0-44 16,1 18 48-16,-15 4 36 15,-5 21 4-15,-19 14 132 16,5 12-72-16,-25 22 76 16,15 4-80-16,-19 22 64 15,4 9-68-15,-4 25 24 16,4 9-48-16,1 26-28 16,14-8-4-16,-10 8 8 15,10-17-4-15,10-9-4 16,4-9 4-16,1-12-16 15,14-14 8-15,10-8-200 16,-10-9 112-16,15-8-352 16,-5-5 252-16</inkml:trace>
        </inkml:traceGroup>
        <inkml:traceGroup>
          <inkml:annotationXML>
            <emma:emma xmlns:emma="http://www.w3.org/2003/04/emma" version="1.0">
              <emma:interpretation id="{028E2F3F-9D5A-426E-9F5A-0CA0FBC05F0B}" emma:medium="tactile" emma:mode="ink">
                <msink:context xmlns:msink="http://schemas.microsoft.com/ink/2010/main" type="inkWord" rotatedBoundingBox="6584,871 8348,950 8313,1727 6549,1647"/>
              </emma:interpretation>
              <emma:one-of disjunction-type="recognition" id="oneOf1">
                <emma:interpretation id="interp1" emma:lang="" emma:confidence="0">
                  <emma:literal>was</emma:literal>
                </emma:interpretation>
                <emma:interpretation id="interp2" emma:lang="" emma:confidence="0">
                  <emma:literal>ws</emma:literal>
                </emma:interpretation>
                <emma:interpretation id="interp3" emma:lang="" emma:confidence="0">
                  <emma:literal>Loss</emma:literal>
                </emma:interpretation>
                <emma:interpretation id="interp4" emma:lang="" emma:confidence="0">
                  <emma:literal>war</emma:literal>
                </emma:interpretation>
                <emma:interpretation id="interp5" emma:lang="" emma:confidence="0">
                  <emma:literal>Was</emma:literal>
                </emma:interpretation>
              </emma:one-of>
            </emma:emma>
          </inkml:annotationXML>
          <inkml:trace contextRef="#ctx0" brushRef="#br0" timeOffset="2162.4867">4683 263 260 0,'-10'-21'96'0,"10"21"-76"0,0 8-4 0,-5-3 132 16,5 8-84-16,-10 13 80 16,10 8-84-16,-14 14 20 15,-6 3-44-15,6 23 32 16,4 4-40-16,-14 4 12 16,14-5-24-16,-4-8 28 15,4-4-28-15,10-17 4 16,0-9-12-16,0-13 4 15,0-5-8-15,10-17-36 16,-1 1 16-16,16-23-72 16,4 6 48-16,0-32-60 15,10 1 56-15,4-17-68 16,1 12 68-16,-5 5 44 16,0 13 4-16,-20 8 120 15,6 18-72-15,-21 17 120 16,6 8-96-16,-10 18 16 15,5 0-56-15,5 4-32 16,4-4-4-16,6-4 8 16,4-1-4-16,5-8-4 15,0-4 4-15,0-9-24 16,1-5 12-16,-1-12-40 0,-5 0 28 16,-4-18-36-16,-1 5 32 15,-4-22-8-15,-1 0 20 0,-9-13 8 16,0 9 4-16,-10-4-12 15,5 8 8-15,-10 0 28 16,5 13-12-16,-4 0 32 16,9 13-28-16,-5 0-4 15,5 9-8-15,-5 0-4 16,5 4 0-16,-5 0 8 16,10 8-4-16,0-4-4 15,9 1 4-15,6-10-48 16,4 1 24-16,15-13-116 15,5 0 76-15,19-14-36 16,0 10 56-16,5-5 16 16,0 4 12-16,-19-8 28 15,-10 13-8-15,-20 0 60 16,-9 4-40-16,-25 4 32 16,1 9-32-16,-20 4 28 15,4 9-32-15,-4 4 32 16,5 5-32-16,5 8-12 15,14 1-8-15,15 7-4 0,14 10 0 16,6-9 0 0,9 0 0-16,10 0 0 15,-1-1 0-15,-4-7 0 16,-5-1 0-16,-14 0 16 16,-1 0-8-16,-29 1-4 0,5-6 0 15,-24 1 12-15,0-4-8 16,-19-5-4-1,4 0 0-15,-5 1-4 0,10-10 0 0,0 1-12 16,15-5 8-16,10-8 4 16,9 4 0-1,24-17-12-15,10 8 8 0,30-21-112 16,4 4 64-16,10-17-40 16,0 8 52-16,-1-12 16 15,-13 8 12-15,-6-13 12 16,-9 9 0-16,-10-5 44 15,-10 9-24-15,-9 1 8 16,-6 7-16-16,-13 1 80 16,4 13-48-16,-5 4 24 15,0 9-40-15,-5 8-16 16,5 5-8-16,-4 12 4 16,4 5-4-16,5 17-4 15,5 0 4-15,9 9-4 16,6 0 0-16,14-4 16 15,0-1-8-15,5-8-20 16,4-4 4-16,-14-10 32 16,5 1-16-16,-34-8 8 15,0-1-8-15,-24-4-16 16,-10 0 4-16,-24 0-32 16,14 0 20-16</inkml:trace>
        </inkml:traceGroup>
      </inkml:traceGroup>
    </inkml:traceGroup>
    <inkml:traceGroup>
      <inkml:annotationXML>
        <emma:emma xmlns:emma="http://www.w3.org/2003/04/emma" version="1.0">
          <emma:interpretation id="{7F64720A-B974-4F91-B450-67A58D0A8C26}" emma:medium="tactile" emma:mode="ink">
            <msink:context xmlns:msink="http://schemas.microsoft.com/ink/2010/main" type="paragraph" rotatedBoundingBox="3007,3035 10975,1745 11175,2981 3207,4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1D6246-D452-429A-B967-84F76C36D286}" emma:medium="tactile" emma:mode="ink">
              <msink:context xmlns:msink="http://schemas.microsoft.com/ink/2010/main" type="line" rotatedBoundingBox="3007,3035 10975,1745 11175,2981 3207,4271"/>
            </emma:interpretation>
          </emma:emma>
        </inkml:annotationXML>
        <inkml:traceGroup>
          <inkml:annotationXML>
            <emma:emma xmlns:emma="http://www.w3.org/2003/04/emma" version="1.0">
              <emma:interpretation id="{6400B109-7341-4534-95FA-3B7C81125DF2}" emma:medium="tactile" emma:mode="ink">
                <msink:context xmlns:msink="http://schemas.microsoft.com/ink/2010/main" type="inkWord" rotatedBoundingBox="3007,3035 3987,2876 4179,4063 3199,4221"/>
              </emma:interpretation>
            </emma:emma>
          </inkml:annotationXML>
          <inkml:trace contextRef="#ctx0" brushRef="#br0" timeOffset="18557.9498">1865 2362 540 0,'14'-47'200'0,"-4"34"-156"15,10-13-12-15,-11 13 132 16,1 9-96-16,0-5 96 15,4 5-96-15,-4 12 36 16,5 5-60-16,-15 22 36 16,4 4-44-16,-18 21-12 15,-1 0-12-15,-24 23 32 16,5-1-20-16,-24 21-100 16,10-8 40-16,-16-4-32 0,11-9 40 0,-20-17 32 15,5-13 0-15,-15-18 28 16,15-8-20-16,-9-17-4 15,18-14-4-15,1-29 4 16,19 4-4-16,10-40-28 16,14 6 12-16,15-5-4 15,10 12 8-15,14 1-20 16,10 17 16-16,10 9 40 16,0 13-16-16,5 17 52 15,-1 9-36-15,1 29 12 16,-1 10-24-16,-4 17 8 15,0 0-12-15,-1 4-8 16,-9-5 0-16,-9-3 20 16,-6-9-12-16,-9 0 12 15,-5-9-12-15,-10 4-52 16,5 1 24-16,-5-9-112 16,0-1 72-16,-5-3-248 15,10-5 168-15</inkml:trace>
        </inkml:traceGroup>
        <inkml:traceGroup>
          <inkml:annotationXML>
            <emma:emma xmlns:emma="http://www.w3.org/2003/04/emma" version="1.0">
              <emma:interpretation id="{4769ECAA-9165-4D70-A6DC-3C055AE7AA74}" emma:medium="tactile" emma:mode="ink">
                <msink:context xmlns:msink="http://schemas.microsoft.com/ink/2010/main" type="inkWord" rotatedBoundingBox="4914,3475 5381,3399 5463,3906 4996,39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996.0562">2968 2846 780 0,'5'-9'288'0,"-5"9"-224"0,4-4-20 16,-4 0 100 0,10 8-88-16,0-4 48 15,9 0-60-15,6-4-8 16,-1 4-20-16,15-5 8 15,4 5-16-15,16-4-20 16,-1 4 4-16,0-4-112 16,-4 8 68-16</inkml:trace>
          <inkml:trace contextRef="#ctx0" brushRef="#br0" timeOffset="19191.1078">2982 3252 880 0,'-14'4'328'0,"14"-4"-256"0,29 17-16 0,-19-8 108 15,9 0-100-15,5-5 44 16,5 0-64-16,5-4-32 16,5 5-12-16,0-5-204 15,0 4 112-15</inkml:trace>
        </inkml:traceGroup>
        <inkml:traceGroup>
          <inkml:annotationXML>
            <emma:emma xmlns:emma="http://www.w3.org/2003/04/emma" version="1.0">
              <emma:interpretation id="{1228B573-E67F-4960-AD29-50E5B61B924A}" emma:medium="tactile" emma:mode="ink">
                <msink:context xmlns:msink="http://schemas.microsoft.com/ink/2010/main" type="inkWord" rotatedBoundingBox="7029,2390 9081,2058 9249,3094 7197,3426">
                  <msink:destinationLink direction="with" ref="{7864A1AA-555D-4151-A0A8-7A02EC657EC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129.733">5834 1706 600 0,'10'-56'224'0,"-10"56"-176"0,48-31-12 0,-23 23 220 16,-1 8-148-16,10 4 80 15,0 5-112-15,19 8 40 16,-4 5-72-16,0 3 24 16,-1 1-40-16,-4-4 0 15,-20 4-16-15,-14-5 72 16,-10 1-48-16,-34 0-84 15,0-1 24-15,-10 1-164 16,5-1 108-16,-4-3-116 16,9-1 112-16,-5 0-308 15,14 5 220-15</inkml:trace>
          <inkml:trace contextRef="#ctx0" brushRef="#br0" timeOffset="22579.1576">6524 2306 728 0,'15'-13'268'0,"-15"13"-208"0,19-22-16 0,-19 10 140 16,10 7-108-16,-20-12 40 15,0 4-68-15,-4 0-20 16,-6 0-16-16,-19 13-20 15,5 4 4-15,-9 18 12 16,4 0-4-16,-5 8-20 16,20 0 8-16,9 0-4 15,6-4 4-15,13-9 0 16,6 1 0-16,19-14 32 16,-4 5-12-16,13-22 12 15,-4 4-12-15,0-8-44 16,0-9 20-16,-9-9-16 15,-1 9 16-15,-9-12 16 16,-6-6 0-16,-9 6-4 16,0 7 4-16,0 5 40 15,-9 13-24-15,4 13 24 0,-5 13-24 16,-5 18 16-16,6 7-20 16,-1 10 8-16,10-9-12 0,0-5-32 15,10 1 8-15,4-22-172 16,6 4 104-16</inkml:trace>
          <inkml:trace contextRef="#ctx0" brushRef="#br0" timeOffset="22895.2993">6786 1710 852 0,'0'-17'316'0,"0"17"-248"0,10 21-16 0,-5-3 120 15,5-1-104-15,-1 9 44 16,1 0-68-16,5 8-16 16,19 1-16-16,0 8 16 15,0-4-16-15,9 4-20 16,1-8 0-16,0-1-4 16,-5 5 4-16,-10-13 16 15,-5-4-4-15,-14-5 60 16,0-4-36-16,-20 0-36 15,0 8 0-15,-14 1 0 16,4 4 8-16,-14 13 0 16,5 0 0-16,-10 4-144 15,5 0 80-15,-9 0-264 0,4 0 184 16</inkml:trace>
          <inkml:trace contextRef="#ctx0" brushRef="#br0" timeOffset="21649.1453">5431 1775 404 0,'5'0'148'0,"-5"0"-112"0,0 0-12 16,0 0 120-1,0 0-84-15,0 0 72 16,0 0-76-16,0 0 40 15,0 0-56-15,0 0 60 16,5 0-60-16,-5-9 8 16,4 9-28-16,-8 0 32 0,4 0-28 0,-10 9-24 15,0-5 0-15,-4 9-8 16,-6 9 0-16,-9-5-44 16,5 5 24-16,-10-5-20 15,5 4 28-15,-10-3 0 16,5 3 12-16,5-3 8 15,-1-5 0-15,-4 4-12 16,15-4 8-16,-1 0-4 16,16 4 0-16,4 5-20 15,4-1 16-15,11 14 48 16,9-1-16-16,6 14 44 16,4 4-36-16,-5-1 4 15,5-3-20-15,0-9 0 16,0 0-4-16,0-9 20 15,-5 4-16-15,-5-12 12 16,-4 0-12-16,-6-9 28 16,-4 0-24-16,-10-9-56 15,5 0 16-15,-10-8-428 16,5 4 248-16</inkml:trace>
          <inkml:trace contextRef="#ctx0" brushRef="#br0" timeOffset="21929.4293">5766 1814 756 0,'15'17'280'0,"-15"-17"-216"0,0 47-20 0,-5-8 68 15,5 9-72-15,-5 30-8 16,0-1-20-16,-5 10-12 15,10-5 4-15,-4-17 12 16,8-9-8-16,-4-9 4 16,0-12-4-16,5-14-68 15,5-8 32-15,0-21-136 16,9-1 88-16,-9-34-236 16,0-5 172-16</inkml:trace>
        </inkml:traceGroup>
        <inkml:traceGroup>
          <inkml:annotationXML>
            <emma:emma xmlns:emma="http://www.w3.org/2003/04/emma" version="1.0">
              <emma:interpretation id="{37454398-A4D5-4543-8EA7-6A2FF06DF8CE}" emma:medium="tactile" emma:mode="ink">
                <msink:context xmlns:msink="http://schemas.microsoft.com/ink/2010/main" type="inkWord" rotatedBoundingBox="9733,2377 11043,2165 11121,2649 9811,2861"/>
              </emma:interpretation>
              <emma:one-of disjunction-type="recognition" id="oneOf4">
                <emma:interpretation id="interp8" emma:lang="" emma:confidence="0">
                  <emma:literal>at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T</emma:literal>
                </emma:interpretation>
                <emma:interpretation id="interp11" emma:lang="" emma:confidence="0">
                  <emma:literal>£</emma:literal>
                </emma:interpretation>
                <emma:interpretation id="interp12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26423.2646">8195 1671 612 0,'-5'-4'228'0,"5"4"-180"0,-4 13-12 0,-11 4 44 15,10 5-52-15,-14 12 24 16,-6-4-32-16,-18 5 8 16,-1 4-16-16,-9 0 12 15,9 0-16-15,-10-5 48 16,25 1-28-16,-5-14 20 15,10 1-28-15,4-9-8 16,16-5-8-16,4-3 4 16,9-1-4-16,11 0-20 15,9 1 8-15,10 3-24 16,0 5 20-16,4 5 12 16,1-1 4-16,-20-4 8 15,10 4-8-15,-19-13 128 16,0 1-68-16,-11-18 84 15,-4 0-84-15,-9-17 4 16,-1-1-44-16,-5-7-4 0,15 3-12 16,-9-13-8-16,9 10 4 15,0-10-104-15,9 14 56 0,-4-1-140 16,5 13 104-16,0 9-456 16,-10 22 296-16</inkml:trace>
          <inkml:trace contextRef="#ctx0" brushRef="#br0" timeOffset="25988.3409">9036 1740 704 0,'10'-17'264'0,"-10"17"-208"0,9-13-12 0,-9 4 160 15,0 9-120-15,0-8 88 16,0 3-100-16,-9-7 16 16,9-1-52-16,-20 4-40 15,1 9 0-15,-45 9-8 16,11-1 4-16,-49 14-12 16,5 4 12-16,-29 0 4 15,19 4 4-15,-20 0 0 16,25-13 0-16,-9 9 24 15,23-4-12-15,20-9-40 16,5 0 16-16,34-9-264 16,19 0 156-16</inkml:trace>
        </inkml:traceGroup>
      </inkml:traceGroup>
    </inkml:traceGroup>
    <inkml:traceGroup>
      <inkml:annotationXML>
        <emma:emma xmlns:emma="http://www.w3.org/2003/04/emma" version="1.0">
          <emma:interpretation id="{60B24F32-75F0-4B5A-B02F-DB7165EAD85C}" emma:medium="tactile" emma:mode="ink">
            <msink:context xmlns:msink="http://schemas.microsoft.com/ink/2010/main" type="paragraph" rotatedBoundingBox="6308,3586 19309,2243 19513,4220 6512,55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778A37-7DBB-47B5-9354-3262ACB3E14F}" emma:medium="tactile" emma:mode="ink">
              <msink:context xmlns:msink="http://schemas.microsoft.com/ink/2010/main" type="line" rotatedBoundingBox="6308,3586 19309,2243 19513,4220 6512,5563"/>
            </emma:interpretation>
          </emma:emma>
        </inkml:annotationXML>
        <inkml:traceGroup>
          <inkml:annotationXML>
            <emma:emma xmlns:emma="http://www.w3.org/2003/04/emma" version="1.0">
              <emma:interpretation id="{869F0B2A-9B2D-4161-BA06-078A04109198}" emma:medium="tactile" emma:mode="ink">
                <msink:context xmlns:msink="http://schemas.microsoft.com/ink/2010/main" type="inkWord" rotatedBoundingBox="6362,4113 9791,3759 9917,4977 6488,533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096.2704">5970 3463 684 0,'5'-17'252'0,"-5"17"-192"0,0-4-20 0,-5 8 76 15,0 9-72-15,-14 9 0 16,-1 8-28-16,-33 13-80 16,14 0 32-16,-39 5 4 15,15-1 16-15,-5-8 28 16,10-9-8-16,-5-8 68 15,29 0-44-15,0-9 16 16,9-1-32-16,11-3-16 16,14 0-4-16,14-1 48 15,11 5-24-15,9 13 36 16,5-4-32-16,14 4 20 16,0 0-24-16,1 0 0 15,-5 4-12-15,-6 0 20 0,6 0-16 16,-15-4 4-16,-5 0-8 15,-5-9-156-15,-4-4 80 0</inkml:trace>
          <inkml:trace contextRef="#ctx0" brushRef="#br0" timeOffset="24598.2259">6072 3671 592 0,'-10'-35'220'0,"10"35"-172"0,0-13-12 0,0 17 136 16,5 5-100-16,0 13 44 16,5 4-72-16,-5 13 12 15,0 4-36-15,-1 0 0 16,6 0-12-16,5-4 4 16,-6-5-8-16,6-8 24 15,-5-8-16-15,9-1 4 16,-4-4-8-16,-5-13-8 15,14 0 4-15,-10-13-24 16,-4 4 12-16,5-17-12 16,-6 5 8-16,6-27 0 15,-5 1 4-15,-10-1-12 16,14 9 12-16,-14 1-4 16,10 20 4-16,0 18 88 15,-1 18-48-15,-4 20 36 0,15 1-40 16,-6 9 0-16,6-1-16 0,4-12-8 15,5-1 0-15,-9-8 20 16,14-4-12-16,-10-5 48 16,0-8-32-16,-9-18 28 15,9 9-28-15,-5-17 0 16,-4-5-16-16,4-17 20 16,-4 1-20-16,-5-27-20 15,4 13 0-15,6-8-84 16,-6 12 52-16,-14 9-128 15,15 18 96-15</inkml:trace>
          <inkml:trace contextRef="#ctx0" brushRef="#br0" timeOffset="24819.2233">6767 3925 476 0,'10'13'176'0,"-10"-13"-136"0,19 9-12 16,-9-13 196 0,4 4-128-16,11-5 68 15,4 5-96-15,5-4-40 16,0 4-16-16,5-9 4 16,-5 9-8-16,-10 0-144 15,0 5 72-15,-19-1-324 0,0 0 216 0</inkml:trace>
          <inkml:trace contextRef="#ctx0" brushRef="#br0" timeOffset="24997.262">6942 3995 652 0,'0'-5'244'0,"0"5"-192"0,-10 22-12 0,0-9 128 16,10 0-100-16,-9 4 24 15,4 5-52-15,-5-1 16 16,5 1-28-16,-4-1-8 15,9 1-12-15,-5-9-104 16,5-4 52-16,-5-5-352 16,10 0 220-16</inkml:trace>
          <inkml:trace contextRef="#ctx0" brushRef="#br0" timeOffset="25461.9149">7311 3472 540 0,'-5'-17'200'0,"5"17"-156"0,20 0-12 16,-15 0 140-1,4 8-100-15,6 1 68 16,-1 8-80-16,11 5-16 15,-1-1-28-15,5 5 8 0,5 0-16 0,5-4 32 16,5 4-24-16,4-13-12 16,1 8-8-16,-5-8 12 15,-1 5-4-15,-14-10 60 16,1 1-36-16,-16-5 68 16,1 5-56-16,-15-5-24 15,5 5-16-15,-15 4 16 16,5 0-8-16,-10 8-4 15,1 5 0-15,-10 13 4 16,4 0-4-16,-19 8 8 16,10 1-8-16,-10 4 16 15,10-5-12-15,-5 5 16 16,10 0-16-16,-5-5 4 16,4-3-4-16,1-10 12 15,10 1-12-15,-1-14-136 16,5-3 72-16,1-14-212 15,4-4 152-15</inkml:trace>
          <inkml:trace contextRef="#ctx0" brushRef="#br0" timeOffset="23721.3845">4600 3515 872 0,'-39'-13'324'0,"39"13"-252"0,0-13-20 0,0 5-20 16,10 8-28-16,5-13 32 15,4 4-20-15,10 0-24 16,5 9 4-16,5 13 28 16,10 9-16-16,-6 21 0 15,-4 9-4-15,-15 13 28 16,-9 0-16-16,-30-1-48 16,1-8 16-16,-30 1-8 15,5-10 16-15,-24-8 24 16,19-4-8-16,-14-18-4 15,14 0 0-15,-9-13 12 16,9 1-8-16,10-14-20 16,15 0 4-16,19-8-12 15,9 9 8-15,21-5 88 16,4 4-44-16,19 0 52 16,1 9-48-16,18 5 24 0,-4 8-32 15,10 0-52-15,-15 4 12 0,-9 0-184 16,-6 0 108-16,-4 1-436 15,0-1 292-15</inkml:trace>
        </inkml:traceGroup>
        <inkml:traceGroup>
          <inkml:annotationXML>
            <emma:emma xmlns:emma="http://www.w3.org/2003/04/emma" version="1.0">
              <emma:interpretation id="{937FBAB2-E916-4C2B-A34C-697398BBC980}" emma:medium="tactile" emma:mode="ink">
                <msink:context xmlns:msink="http://schemas.microsoft.com/ink/2010/main" type="inkWord" rotatedBoundingBox="10303,3173 11617,3038 11733,4163 10419,429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873.1122">8584 2984 748 0,'-49'82'276'0,"49"-82"-216"0,-34 65-16 15,15-35 56 1,0 0-64-16,-1 9 4 16,6 4-24-16,-6-4-12 15,15-9 0-15,-9 1-4 16,9-1 0-16,0-13 24 15,10-4-12-15,4-4 24 0,11-1-24 16,19 1-32-16,5 4 12 0,19 4 28 16,5 14-12-1,0-6 8-15,-5 6-8 16,-19-10-8-16,-6-3 4 0,-8-23 180 16,-6 10-100-16,-14-23 44 15,-6 1-76-15,-18-18-4 16,4 5-28-16,-14-4-12 15,9-5-4-15,-4-9-68 16,4 9 36-16,6-21-192 16,9 17 124-16</inkml:trace>
          <inkml:trace contextRef="#ctx0" brushRef="#br0" timeOffset="31511.1494">9580 2423 436 0,'15'-18'160'0,"-6"23"-124"0,-14 12-8 0,1-4 148 15,-1 8-100-15,-29 27 24 16,4 4-60-16,-38 39-8 16,0 4-20-16,-19 12 72 15,14-12-48-15,-9-8 48 16,18-14-48-16,-13-12 0 15,9-14-24-15,-5-8 12 16,19 0-16-16,1-22-72 16,14 9 32-16,10-22-540 15,14 5 312-15</inkml:trace>
        </inkml:traceGroup>
        <inkml:traceGroup>
          <inkml:annotationXML>
            <emma:emma xmlns:emma="http://www.w3.org/2003/04/emma" version="1.0">
              <emma:interpretation id="{02D0C432-4C43-4F2D-9DED-8E90EC1FB60C}" emma:medium="tactile" emma:mode="ink">
                <msink:context xmlns:msink="http://schemas.microsoft.com/ink/2010/main" type="inkWord" rotatedBoundingBox="13104,3231 14336,3104 14420,3919 13188,404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7568.4741">11237 3101 780 0,'-49'0'288'0,"49"0"-224"0,-34 13-20 15,24-13 128-15,10 4-104 0,10-4 8 16,5 9-48-16,19-5 8 16,9 4-20-16,40 5 28 15,4-8-28-15,20-1-24 16,-5 0 4-16,-9-4-88 16,-11 5 52-16,-14-10-160 15,-14 1 112-15</inkml:trace>
          <inkml:trace contextRef="#ctx0" brushRef="#br0" timeOffset="37387.9957">11256 2867 768 0,'-24'-43'284'0,"9"39"-220"0,15-5-20 0,-5 1 144 15,5 8-112-15,0-9 16 16,10 0-56-16,14-4-24 16,10 5-8-16,25-9 4 15,18 4-4-15,21 4 16 16,-1 5-12-16,5 4 16 15,-24 4-16-15,-10-4-48 16,-10 9 24-16,-14 4-128 16,-15 4 80-16,-20 13-380 15,1 9 248-15</inkml:trace>
          <inkml:trace contextRef="#ctx0" brushRef="#br0" timeOffset="37847.7673">11951 2518 768 0,'0'-9'284'0,"0"9"-220"0,14 9-20 0,-18-1 56 16,18 1-64-16,10 0 40 15,10-5-44-15,15 4 36 16,-5 10-40-16,19-5-16 16,0 4-4-16,-19 13-8 15,0 5 0-15,-35 25 76 16,-9 1-40-16,-44 16 24 16,6 1-40-16,-16 0-8 15,1-9-8-15,-1-4-4 16,11-13 0-16,4-9-12 15,10-9 8-15,14-12-192 16,15 0 108-16</inkml:trace>
        </inkml:traceGroup>
        <inkml:traceGroup>
          <inkml:annotationXML>
            <emma:emma xmlns:emma="http://www.w3.org/2003/04/emma" version="1.0">
              <emma:interpretation id="{A18DB8C5-BD4F-445D-B32B-D1CAB52D3525}" emma:medium="tactile" emma:mode="ink">
                <msink:context xmlns:msink="http://schemas.microsoft.com/ink/2010/main" type="inkWord" rotatedBoundingBox="15137,3058 16080,2960 16186,3981 15242,407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8371.178">13530 2427 892 0,'29'-43'332'0,"-29"43"-260"0,0-5-20 0,-10 10 124 15,5 3-108-15,-19 18 16 16,0 5-48-16,-30 29-16 16,6 9-12-16,-20 43-16 15,9 1 4-15,11 3-16 32,24-12 12-32,24-9-12 0,19-17 8 0,25-9 24 15,-1-13-4-15,11-17 24 16,4-13-20-16,25-26 32 15,-1-5-28-15,20-21 32 16,-4 1-32-16,-6-32 48 16,-14-3-36-16,-15-39 48 15,-15 4-44-15,-18-13-8 16,-11 17-12-16,-19 9-12 16,-5 21 4-16,-29 5-128 15,5 17 68-15,-39 9-268 16,-5 17 180-16,-10 13-156 15,15 9 176-15,5-1-60 16,15 5 108-16,4 9 148 16,15-5-36-16,9 27 196 0,11 7-132 0,9 14 72 15,9 13-104-15,21 4 52 16,4-13-68-16,19 0 24 16,5-4-44-16,5-18 0 15,-4 5-20-15,-6-17 36 16,-9 4-24-16,-10-13-56 15,-10-5 16-15,-14-12-96 16,0-5 64-16</inkml:trace>
        </inkml:traceGroup>
        <inkml:traceGroup>
          <inkml:annotationXML>
            <emma:emma xmlns:emma="http://www.w3.org/2003/04/emma" version="1.0">
              <emma:interpretation id="{61237E3A-1D69-4002-B017-EE3E32669226}" emma:medium="tactile" emma:mode="ink">
                <msink:context xmlns:msink="http://schemas.microsoft.com/ink/2010/main" type="inkWord" rotatedBoundingBox="16853,2617 19321,2362 19513,4220 17045,447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8841.4285">14953 2742 976 0,'-34'13'360'0,"34"-13"-280"0,15 13-20 0,-5-13 100 16,4 0-100-16,15 0 36 15,10 9-56-15,15-9-200 16,-1 0 88-16,5 0-524 15,1 8 332-15</inkml:trace>
          <inkml:trace contextRef="#ctx0" brushRef="#br0" timeOffset="38707.0723">15036 2578 924 0,'-10'-13'340'0,"10"13"-260"0,10-9-28 0,-5 1 152 15,9 8-124-15,6-9-8 16,9 9-44-16,15-13 16 16,-1 13-28-16,11-4-180 15,-6 8 88-15,-9 5-600 16,-5 4 376-16</inkml:trace>
          <inkml:trace contextRef="#ctx0" brushRef="#br0" timeOffset="40476.0987">15818 2613 964 0,'-19'0'360'0,"19"0"-280"0,9-5-24 0,11 1 68 15,4 4-80-15,44-4 88 16,5-1-76-16,44-3 44 16,-6-1-60-16,40-8 8 15,0 12-32-15,4 1 28 16,-14 4-28-16,-10-4 12 16,-24 4-16-16,-10-4-24 15,-19 4 4-15,-10-5-84 16,-24 10 52-16,-15-5-188 15,-10 0 128-15,-28 4-388 16,-1 9 276-16</inkml:trace>
          <inkml:trace contextRef="#ctx0" brushRef="#br0" timeOffset="40175.4889">16396 1930 572 0,'10'-39'208'0,"-15"31"-160"0,5-9-12 15,0 12 144 1,0-3-104-16,-5-1 68 0,0 0-84 0,-4 1-8 16,4 8-32-16,-19 0-4 15,14 4-8-15,-19 9 12 16,9 9-12-16,-23 25 32 15,9 9-24-15,-5 22-24 16,14 4 4-16,6-9 0 16,14-12 4-16,10-14 16 15,5-3-8-15,14-19 16 16,10-7-16-16,5-18 16 16,5 0-16-16,-6-22-12 15,-4 5 0-15,-4-22-4 16,-6 4 0-16,0-8 24 15,-9 4-8-15,-10 9-12 16,-1 9 0-16,-4 21-16 16,0 17 12-16,0 13 12 15,5 9 0-15,5 0-28 16,5-5 12-16,19-3 32 16,9-6-12-16,30-12 36 15,0-4-28-15,15-13 20 16,-11-5-20-16,-9-17 20 15,-9 0-24-15,-21-21 32 16,-4 8-28-16,-29-30 32 16,5 13-32-16,-20-9 4 15,5 17-12-15,-19 1-60 16,5 17 28-16,4 8-280 16,-4 13 168-16,4 18-568 0,5 13 392 15</inkml:trace>
          <inkml:trace contextRef="#ctx0" brushRef="#br0" timeOffset="40910.9637">15983 3049 768 0,'0'-9'284'0,"0"9"-220"0,44-21-20 0,-15 8 32 16,5 8-52-16,15-8 8 15,-1 9-20-15,-4 8-8 16,0 9 0-16,-10 18-32 16,0 7 16-16,-10 10 32 15,-14 4-12-15,-15 4 0 16,-5-4-4-16,-29 17 108 15,5-4-60-15,-34 4 24 16,5-9-44-16,-15-12 32 16,15-5-36-16,0-22 28 15,15-8-28-15,9-26 0 16,14 0-16-16,11-21-16 16,9-1 0-16,15-4-40 15,14 9 24-15,10 9 16 16,10 8 4-16,4 17-16 15,1 13 8-15,-1 9 4 16,1 9 4-16,-5-1 8 16,-5 5-4-16,0-9 52 15,-5-4-32-15,0-13-108 16,-5 0 44-16,0-21-344 16,10-1 208-16</inkml:trace>
          <inkml:trace contextRef="#ctx0" brushRef="#br0" timeOffset="41300.611">17397 2824 924 0,'0'-4'340'0,"0"4"-260"0,-10 34-28 0,1-3 44 16,-1 3-64-16,-9 18-12 15,-1 4-12-15,-14 5 8 16,5-1-8-16,-20-4 4 15,15-8-4-15,-39-5 4 16,15-4-8-16,-24-9-12 16,9 5 4-16,-10-22 28 15,20 4-12-15,5-26 4 16,19 1-8-16,10-10-16 16,9-3 4-16,20-10-4 15,20 6 0-15,18-6-36 16,11 14 24-16,9-5 8 15,10 14 8-15,5 8 12 16,-5 13-4-16,-9 4 16 16,-11 9-12-16,-4 13 24 15,-10-5-20-15,-5 5 12 16,-5 0-12-16,10-4-16 16,-9-9 0-16,-6-13-224 15,0-5 120-15</inkml:trace>
        </inkml:traceGroup>
      </inkml:traceGroup>
    </inkml:traceGroup>
    <inkml:traceGroup>
      <inkml:annotationXML>
        <emma:emma xmlns:emma="http://www.w3.org/2003/04/emma" version="1.0">
          <emma:interpretation id="{56444721-3F5D-4B30-94A6-5F9594F98524}" emma:medium="tactile" emma:mode="ink">
            <msink:context xmlns:msink="http://schemas.microsoft.com/ink/2010/main" type="paragraph" rotatedBoundingBox="1378,5745 24716,4948 24821,8009 1482,8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69FF3-6AA0-40F4-9706-A289F8728134}" emma:medium="tactile" emma:mode="ink">
              <msink:context xmlns:msink="http://schemas.microsoft.com/ink/2010/main" type="line" rotatedBoundingBox="1378,5745 24716,4948 24821,8009 1482,8806"/>
            </emma:interpretation>
          </emma:emma>
        </inkml:annotationXML>
        <inkml:traceGroup>
          <inkml:annotationXML>
            <emma:emma xmlns:emma="http://www.w3.org/2003/04/emma" version="1.0">
              <emma:interpretation id="{F20F7C77-B999-467B-8389-FB2B6980C1C0}" emma:medium="tactile" emma:mode="ink">
                <msink:context xmlns:msink="http://schemas.microsoft.com/ink/2010/main" type="inkWord" rotatedBoundingBox="1394,6226 7320,6023 7385,7927 1459,8129">
                  <msink:destinationLink direction="with" ref="{2D0DF27C-3D60-4D2D-B80A-ADF115A91B63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9310.6845">2278 6663 676 0,'-20'9'248'0,"20"-9"-192"0,0 4-16 0,10-4 120 15,-10 5-96-15,10-5 28 16,-1 0-56-16,6-5-4 15,0 5-20-15,9-4 20 16,10 0-20-16,0-5 12 16,5 0-12-16,-5-3 28 15,0 3-24-15,0-4-48 16,-10 9 16-16,-9-1-140 16,-6 5 88-16,-9-4-296 15,10 8 204-15</inkml:trace>
          <inkml:trace contextRef="#ctx0" brushRef="#br0" timeOffset="48987.934">2346 6340 632 0,'0'-13'236'0,"0"13"-184"0,5-5-16 16,-5 1 220-1,0 8-148-15,0-4 36 16,5 0-88-16,-1-4-32 16,6 4-16-16,10-9 44 15,4 5-28-15,20-9 8 16,4 9-20-16,10-9 0 15,1 8-4-15,-1-3 20 16,-5 8-16-16,-9-9-92 0,-5 9 44 16</inkml:trace>
          <inkml:trace contextRef="#ctx0" brushRef="#br0" timeOffset="70847.8034">3230 6711 424 0,'-10'-9'156'0,"10"9"-120"0,0-8-8 16,0-1 184-1,0 9-120-15,10-13 36 0,-5 4-80 16,14-8 8-16,-4 4-36 0,4 0 28 16,6 5-32-16,4 8 12 15,0 8-16-15,0 5-8 16,0 13 0-16,-4 9 12 16,-1 4-8-16,-10 4 4 15,-9 0-4-15,-10 4 20 16,1-3-16-16,-26 7 32 15,1-3-28-15,-24 12 12 16,9-12-16-16,-9 8-8 16,9-13 0-16,-5-8 12 15,15-9-8-15,-5-22-12 16,15 0 0-16,0-21-4 16,9-5 0-16,6-16-12 15,9 7 12-15,4-3 12 16,6 12 0-16,5-4-48 15,4 9 28-15,5 4-16 16,1 13 20-16,-1 9 24 16,5 4-4-16,5 13 48 15,5 4-28-15,0 9 20 16,5 0-28-16,4 4 16 16,-4-13-20-16,0-4 0 15,-5-5-8-15,-1-12 48 16,1-5-32-16,-10-12 8 15,1-1-20-15,-1-17-164 0,-10 5 80 16</inkml:trace>
          <inkml:trace contextRef="#ctx0" brushRef="#br0" timeOffset="70277.7868">3094 6374 664 0,'-15'0'244'0,"15"0"-188"0,-9 0-16 0,9 0 172 16,0 0-124-16,9 0 36 16,6 0-76-16,14-9 24 15,20 5-40-15,24-9-8 16,9 0-16-16,20-4 12 15,-14 8-12-15,-6 1 4 16,-4 3-4-16,-20-3 28 16,-9 3-20-16,-15-3 4 15,-5 8-12-15,-19-5-68 16,-1 10 32-16</inkml:trace>
          <inkml:trace contextRef="#ctx0" brushRef="#br0" timeOffset="69932.3676">3682 5610 392 0,'0'-18'148'0,"-5"10"-116"0,5 8-8 0,0-5 164 16,5 5-108-16,0-8 64 16,0 8-84-16,-5-9 20 15,0 18-48-15,0-9 0 16,0 0-20-16,-5 13 36 15,0 13-24-15,-5 21 20 16,10 5-24-16,-14 17 8 16,14-4-16-16,-10 4 0 15,5-9-4-15,-5-3 20 16,1-10-16-16,-6-8 32 16,15-4-28-16,-15-10-268 15,6-3 136-15</inkml:trace>
          <inkml:trace contextRef="#ctx0" brushRef="#br0" timeOffset="71750.9173">4386 5869 236 0,'-5'-9'88'0,"1"18"-68"0,4 4-4 15,-5 8 168 1,5 1-104-16,-10 13 88 16,10 16-96-16,-10 5 8 15,10 1-48-15,-14 12-12 0,14-4-12 0,-15 8-8 16,10-4 4-16,-9-4 4 16,14-9-4-16,-15-13 24 15,15-8-16-15,-5-14 32 16,5-3-28-16,0-23-4 15,5-3-8-15,0-27-120 16,5 5 64-16,-1-26-200 16,1 4 144-16</inkml:trace>
          <inkml:trace contextRef="#ctx0" brushRef="#br0" timeOffset="72094.9748">4411 5770 520 0,'34'-78'192'0,"-34"78"-152"0,34-39-8 0,-15 30 168 16,5 5-116-16,10 4 80 15,5 0-96-15,5 26-8 16,0-5-40-16,-5 27 4 16,4-5-12-16,-33 9 28 15,9-5-24-15,-28 1 32 16,-6-5-32-16,-19-4-92 16,-10 0 40-16,6-18-68 15,4 1 60-15,-15-13-48 16,5-9 52-16,-4-13 20 15,14-5 16-15,0-3-16 16,9-5 12-16,1 9-12 16,14 12 8-16,10 10 60 15,10 12-24-15,0 13 104 0,4 9-72 16,11 9 36-16,-1-1-52 0,0 1 12 16,-4-1-32-16,-1 1 8 15,5 8-16-15,1-9 36 16,-1-8-24-16,5-9-128 15,0 1 56-15</inkml:trace>
          <inkml:trace contextRef="#ctx0" brushRef="#br0" timeOffset="72469.8295">5013 6305 756 0,'0'-4'280'0,"0"4"-216"0,10 8-20 0,-5-3 120 15,-1-1-100-15,16-4 8 16,4 4-44-16,10-8-8 16,0 4-12-16,5-13 12 15,-5 4-12-15,0-8 24 16,-5 4-20-16,-4-4-4 16,-6 4-4-16,-14-9 40 15,0 5-24-15,-20-5 8 16,5 5-16-16,-19 0-44 15,5 4 20-15,-15 9-24 16,10 12 20-16,-10 10 28 16,15 3-8-16,4 14 88 15,6 4-48-15,-1 12-4 0,15 1-24 16,10 9 8-16,9-5-16 16,6-4 16-16,4-9-16 0,0-9 32 15,5-8-24-15,-5-13-164 16,0-4 80-16,0-13-308 15,5 4 208-15</inkml:trace>
          <inkml:trace contextRef="#ctx0" brushRef="#br0" timeOffset="47113.4975">111 5657 684 0,'0'-34'252'0,"15"21"-192"0,-25-9-20 0,10 13 172 16,5 9-124-16,-5-12 28 16,5 12-72-16,-5 0-8 15,0 8-24-15,-10 18 0 16,5 9-4-16,-29 25-24 15,10 9 8-15,-25 9 4 16,0-5 4-16,-14-8 8 16,-5-9-4-16,0-13-12 15,5-4 4-15,-5-13 4 16,24-4 0-16,1-9 16 16,14 0-8-16,4-5 4 15,1-8-4-15,9 0-16 16,6 0 4-16,-11 0-24 15,15 9 16-15,-4-5-48 16,18 14 32-16,-9 16 24 16,15 5 4-16,-5 30 44 15,14 0-20-15,10 13 12 16,-5-4-20-16,15-9 44 16,-10-13-32-16,14-8 20 15,-4-9-28-15,-5-9 16 0,-5-4-20 16,-5-5 28-16,0-12-28 0,-9 0-84 15,-1 4 36-15,-9-13-176 32,4 0 116-32</inkml:trace>
          <inkml:trace contextRef="#ctx0" brushRef="#br0" timeOffset="47606.8093">378 5856 528 0,'-10'-4'196'16,"10"4"-152"-16,0 47-12 0,-4-12 140 16,4-1-100-16,-10 22 44 15,0 5-72-15,0 16-16 16,6 1-16-16,-11 13 8 15,5-5-12-15,-4-8-4 16,4-9 0-16,0-17 28 16,5-13-16-16,-4-26 40 15,9-5-32-15,-5-38-84 16,10 0 32-16,-5-31-116 16,5 1 84-16,-5-18-88 15,0 9 84-15,0-30-108 0,9 8 96 16,16-21 76-16,9 17 0 15,14 0 276-15,15 21-152 0,10 14 104 16,-15 21-132-16,6 13 0 16,-6 18-56-16,-9 12-8 15,-11 9-20 1,-4 13 28-16,0 8-24 0,-24 10 48 16,5 3-36-16,-30 5 28 15,-4-5-28-15,-20 1-36 16,15-9 4-16,-44-9-80 15,9-8 48-15,-9-1-180 16,15-8 120-16</inkml:trace>
          <inkml:trace contextRef="#ctx0" brushRef="#br0" timeOffset="48148.4575">922 6409 684 0,'0'-5'252'0,"0"5"-192"0,10-4-20 16,-10 0 120 0,0 4-96-16,-5-5 28 15,5 1-56-15,-14-5-4 16,4 9-20-16,-14 0-16 0,9 5 0 0,-14 12-32 15,9 9 20-15,-14 21 24 16,5 5-4-16,0 13 0 16,15-9 0-16,4-8 4 15,15-1-4-15,9-17 8 16,6-8-8-16,9-9 24 16,0-9-16-16,5-21 32 15,5 0-28-15,0-22-40 16,-5 4 12-16,-5-21 12 15,-5 9 0-15,-4-18-8 16,-6 13 4-16,-4-13 20 16,4 13-8-16,-9-4-12 15,0 17 0-15,-5 1 40 16,5 12-24-16,-5 4 16 16,5 13-16-16,-10 14 56 15,5 8-40-15,-10 17-20 16,5 9-8-16,-9 17 24 15,4 4-12-15,-4 10 4 16,9-6-8-16,-5-8 20 16,5-8-16-16,0-18-152 15,10-8 72-15,-5-22-192 16,10-5 148-16</inkml:trace>
          <inkml:trace contextRef="#ctx0" brushRef="#br0" timeOffset="48643.2393">1389 5584 852 0,'0'-5'316'0,"0"5"-248"0,9 9-16 0,-9-5 40 15,5 5-60-15,0 8 24 16,10 5-36-16,-1 12 16 15,6 5-20-15,4 13-24 16,0 4 0-16,15 5 20 16,-5-5-4-16,10-4 16 15,0-5-16-15,4-8 24 16,-4-9-20-16,-5-4-4 16,0-4-4-16,-15-14 20 15,0 5-12-15,-9-4 56 16,-5 0-36-16,-10-9 20 15,4 8-32-15,-8-16 0 16,4 8-12-16,-5 0-24 16,0 0 8-16,-5 0-48 15,0 8 28-15,-9 1 24 16,4 13 4-16,-19 8 20 16,10 9-12-16,-20 38 4 15,10 5-4-15,-14 13 20 16,9-8-16-16,-19-5 12 15,9-13-12-15,-19-4 20 16,19-13-20-16,-9-5 24 0,19-4-24 16,-4-8-64-16,9-9 24 0,9-13-180 15,20 0 112-15</inkml:trace>
        </inkml:traceGroup>
        <inkml:traceGroup>
          <inkml:annotationXML>
            <emma:emma xmlns:emma="http://www.w3.org/2003/04/emma" version="1.0">
              <emma:interpretation id="{1FE25821-4A40-4C0D-9DE0-A1AB78AF4F20}" emma:medium="tactile" emma:mode="ink">
                <msink:context xmlns:msink="http://schemas.microsoft.com/ink/2010/main" type="inkWord" rotatedBoundingBox="7890,5786 11289,5670 11371,8078 7972,819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5720.2141">8880 5985 540 0,'0'-30'200'0,"0"30"-156"0,5 0-12 0,0-8 160 16,5 16-112-16,4 1 44 15,1 4-72-15,9 21 24 16,10 5-44-16,0 0-8 16,0-4-16-16,15-1 28 15,-1-4-20-15,-4-4 4 16,5 0-12-16,-10-8-16 15,-5-1 4-15</inkml:trace>
          <inkml:trace contextRef="#ctx0" brushRef="#br0" timeOffset="75940.5879">9298 6011 800 0,'-29'35'296'0,"29"-35"-232"0,-49 60-16 16,25-29 108-16,14-1-96 0,-24 9 8 16,10 4-40-16,0 4 0 15,0-3-16-15,-1-6 12 16,11 1-16-16,-1-13-160 16,10-4 80-16,-4-14-500 15,9-3 320-15</inkml:trace>
          <inkml:trace contextRef="#ctx0" brushRef="#br0" timeOffset="78640.7818">8186 5074 476 0,'-25'9'176'0,"25"-9"-136"0,-19 17-12 16,4-4 76 0,6 0-64-16,-21 9-16 15,1 4-16-15,-24 12 44 16,9 1-28-16,-24 17 52 0,15 1-44 16,-11 29 72-16,16 9-56 0,-6 39 0 15,11-9-28-15,4 31 16 16,10-14-24-1,14 18 12-15,10-13-12 0,30-9 12 16,9-22-16-16,38-8 40 16,6-21-24-16,24-5-244 15,5-9 120-15</inkml:trace>
          <inkml:trace contextRef="#ctx0" brushRef="#br0" timeOffset="75322.4408">8594 5964 352 0,'0'-4'132'0,"5"4"-104"16,4-13-8-16,-4 13 168 15,0 0-108-15,5-9 44 16,-1 0-72-16,-4 5 40 15,0 0-52-15,-15-9-4 16,6 13-20-16,-26 0-4 16,6 8-4-16,-24-3-24 15,9-1 8-15,-15-4-40 16,10 0 28-16,-4-9 16 16,9 5 4-16,0-18-8 15,10 9 4-15,5-4 4 16,9 9 0-16,1 8-44 15,9 8 24-15,-5 14 32 0,10 8-4 16,-5 22 36-16,10 4-28 0,-10 13 4 16,0 0-12-1,-4 13 20-15,4 0-16 0,0 0-4 16,5-8-4-16,-5-14 20 16,10-8-12-16,-10-17 68 15,5-5-48-15,-5-17 32 16,5 0-36-16,0-18-16 15,5 1-8-15,0-9-24 16,9 0 12-16,1-4-12 16,4 8 8-16,6 1 0 15,4 3 4-15,5 1 8 16,0 8 0-16,10-4 8 16,4 0-4-16,1-4-152 15,-1 4 80-15,-9-9-352 16,-10 9 236-16</inkml:trace>
          <inkml:trace contextRef="#ctx0" brushRef="#br0" timeOffset="75490.3875">8220 6262 820 0,'-15'-26'304'0,"15"26"-236"0,0-17-20 15,0 8 132 1,5 9-108-16,5-4 44 0,4 4-72 15,10-5-16-15,6 5-16 0,18-8 8 16,1 3-12-16</inkml:trace>
          <inkml:trace contextRef="#ctx0" brushRef="#br0" timeOffset="78069.8638">8375 5459 424 0,'-15'0'156'0,"15"0"-120"0,-9 0-8 0,4 0 236 15,5 0-148-15,-5 0 104 16,0 8-128-16,0-8 80 16,5 0-96-16,-5 9 20 15,10-9-56-15,0 0 40 16,5 8-48-16,14-8 4 16,10 0-24-16,10 9 12 15,5-5-16-15,9-4-380 16,-5 9 200-16</inkml:trace>
          <inkml:trace contextRef="#ctx0" brushRef="#br0" timeOffset="72995.1549">6976 5437 840 0,'10'-30'312'0,"-10"30"-244"0,-10-26-16 15,-14 13 104 1,24 13-96-16,-25-26 28 15,1 9-52-15,-10-5-4 16,10 13-20-16,-15 1-16 16,10-1 0-16,-10 18-4 15,5 8 0-15,0 13-20 16,9 5 16-16,1 17 24 0,14 12-8 16,6 44 28-1,4 9-20-15,9 30-4 0,6-5-4 0,-1 27 12 31,11-18-8-31,-6 4 4 0,-4-21-4 16,-6-4-16-16,6-22 4 0,-10 8 20 16,0-16-8-16,-20-1 16 15,-4-8-16-15,-20-13 48 16,0-9-28-16,-19-18 4 16,4-7-20-16,-19-18 20 15,5-5-20-15,-14-12 32 16,24-14-28-16,-6-25-48 15,11 4 16-15,-5-43-272 16,9 4 160-16,5-21-404 16,25 13 300-16</inkml:trace>
          <inkml:trace contextRef="#ctx0" brushRef="#br0" timeOffset="73478.6841">6820 5968 580 0,'-9'-30'216'0,"9"30"-168"0,-15-22-12 0,15 5 100 16,0 17-80-16,-14-17 84 15,-1 12-80-15,-14-3 20 16,4 8-44-16,-23 13 12 15,4 0-28-15,-19 17 60 16,5 5-44-16,-10 12 56 16,9 1-56-16,11 3 12 15,9 1-32-15,20 4-8 16,9 0-4-16,20 5 40 16,14-5-24-16,34-4 24 15,0-9-24-15,25-13-16 16,-10-8-8-16,9-22 20 15,1 0-8-15,-15-26 4 16,5 0-4-16,-20-17 4 16,-9 4-8-16,-24-17 40 15,-6 8-20-15,-24-16-12 16,-4 7-8-16,-10 1-24 16,-1 9 12-16,-4-5 4 15,5 17 4-15,4-3 8 16,1 20-4-16,4 10-100 15,6 8 52-15,9 4-384 16,9 0 232-16</inkml:trace>
        </inkml:traceGroup>
        <inkml:traceGroup>
          <inkml:annotationXML>
            <emma:emma xmlns:emma="http://www.w3.org/2003/04/emma" version="1.0">
              <emma:interpretation id="{9481D833-59CF-4B5C-92B5-CCD427E84256}" emma:medium="tactile" emma:mode="ink">
                <msink:context xmlns:msink="http://schemas.microsoft.com/ink/2010/main" type="inkWord" rotatedBoundingBox="11772,5807 15545,5678 15603,7375 11830,750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1272.9958">11650 6055 548 0,'-5'-9'204'0,"10"13"-156"0,-5 9-16 0,-5-4 140 31,5-1-100-31,-5 10 0 0,10-1-48 0,-5-4-8 16,0 4-8-16,0-12 4 16,0-1-8-16,5-4 68 15,4 0-40-15,1-4 4 16,5 4-20-16,-6-9-20 16,6 0 0-16,-5-8 12 15,-1 8-4-15,-4-4-20 16,0 9 8-16,-10 0-24 15,0 8 20-15,-4 0-20 16,4 5 16-16,-5 0 60 16,5 4-20-16,0-5 16 15,10 1-24-15,0-9 8 16,5 0-12-16,-1 0 44 16,6 0-28-16,-5-4-16 15,-1-1-4-15,-9-3 8 16,5 3-8-16,-10-8 24 15,5 9-20-15,-9-9-32 16,-1 9 12-16,-5-1-24 16,6 5 16-16,-6 0 36 15,10 5-12-15,-4-1 16 16,9 0-12-16,-5-4 44 16,10 0-28-16,-1 0 4 15,6 0-20-15,0-4 0 16,4 4-4-16,-9-4 4 15,0 4-8-15,-5-5-12 0,0 10 4 16,-5-10-24 0,0 5 16-16,-4-4-40 0,-1 4 32 0,0 0-124 15,5 4 80-15</inkml:trace>
          <inkml:trace contextRef="#ctx0" brushRef="#br0" timeOffset="76207.8245">9789 5679 580 0,'10'-30'216'0,"-10"30"-168"0,19 8-12 0,-14 1 100 15,5 4-80-15,-10 34 112 16,4 1-96-16,-4 21 40 16,-4 4-64-16,4 5 0 15,-5-9-28-15,0 0 24 16,0-4-28-16,5 0 12 16,0-5-16-16,-5-4 28 15,0-4-24-15,0-13-12 16,10-9-8-16,-5-17-280 15,10-4 156-15</inkml:trace>
          <inkml:trace contextRef="#ctx0" brushRef="#br0" timeOffset="76648.0487">9896 6175 780 0,'-25'-13'288'0,"25"13"-224"0,5 0-20 16,5-4 112-1,5 4-96-15,19-4 20 0,4 0-48 0,30-1-12 32,-9 5-12-32,-1-4 4 0,0 0-8 15,-4-5-212-15,-6 0 112 0</inkml:trace>
          <inkml:trace contextRef="#ctx0" brushRef="#br0" timeOffset="76910.8332">9964 5484 860 0,'-34'-8'320'0,"34"8"-248"0,-5-9-20 0,10 1 192 15,4 8-144-15,21-5 48 16,4 1-88-16,19-5-12 15,-4 5-28-15,4 0 4 16,1 4-12-16,-6-5-220 16,1 10 116-16,-10-5-408 15,-5 0 284-15</inkml:trace>
          <inkml:trace contextRef="#ctx0" brushRef="#br0" timeOffset="76436.4523">10406 5757 684 0,'-5'-31'252'0,"5"31"-192"0,5 9-20 0,-5 8 92 15,0 5-80-15,-5 17 60 16,10 17-68-16,-5 9 16 16,5-1-40-16,-5 1 16 15,0-4-20-15,0-1 28 16,0-8-28-16,0-5-4 16,0-3-8-16,-5-10-128 15,5-4 68-15</inkml:trace>
          <inkml:trace contextRef="#ctx0" brushRef="#br0" timeOffset="77454.4548">10897 5368 572 0,'-30'21'208'0,"30"-21"-160"0,-34 31-12 0,15-10 84 16,9 1-72-16,-14 12 24 16,9-3-40-16,-4 12-4 15,9-4-16-15,-4-9-24 16,4 0 4-16,-5-13-180 15,6 5 100-15,-11-22-156 16,11 9 140-16,-6-22 68 0,5-5 28 16,0-3 180-16,6 4-96 15,4-9 200-15,4 4-156 16,16-8 4-16,4 8-76 0,15-4 4 16,5 18-32-16,9-5 16 15,1 8-20-15,-6 14-668 16,1 8 356-16</inkml:trace>
          <inkml:trace contextRef="#ctx0" brushRef="#br0" timeOffset="77129.8635">10634 5351 560 0,'0'-9'208'0,"0"9"-164"0,5 0-8 0,0 0 92 16,0 9-76-16,0 4 24 15,4 12-44-15,1-7 4 16,0 12-20-16,4 0 20 15,1 0-24-15,0 1-12 16,-1 3-4-16,-4-4-236 16,4-12 132-16</inkml:trace>
          <inkml:trace contextRef="#ctx0" brushRef="#br0" timeOffset="79074.5428">11028 5199 748 0,'-15'-30'276'0,"15"30"-216"0,5-26-16 0,-5 18 128 16,5 3-104-1,9 5 52-15,6 5-72 0,14 25 44 16,5 9-52-16,4 26 24 16,1-1-36-16,-5 62 28 15,-5 7-32-15,-24 40 32 16,-5-13-32-16,-39 26 56 31,0-22-44-31,-54 0 12 0,1-17-32 0,-35-9-112 16,15-26 48-16</inkml:trace>
          <inkml:trace contextRef="#ctx0" brushRef="#br0" timeOffset="81823.1803">12043 5735 560 0,'0'-17'208'0,"0"17"-164"0,0 0-8 0,-5 8 84 16,5 1-72-16,0 13 52 15,0 16-60-15,-5 10 8 16,-4 12-32-16,4 1 20 16,5-5-24-16,0-4 32 15,5-5-28-15,-5-12 56 16,5-9-40-16,-5-5 48 15,4-3-48-15,-4-10 64 0,0-3-56 0,0-10 0 16,5 1-24-16,0-13 8 16,5 4-16-16,0-22-4 15,-1 5 0-15,6-22-24 16,4 0 12-16,10-4-32 16,5 13 24-16,-4 0-40 15,8 13 36-15,-4 17-20 16,0 4 24-16,1 22 52 15,-11 4-16-15,0 22 52 16,-4 4-40-16,-1 5 20 16,-4-1-32-16,-6-8 16 15,1 0-20-15,-10-9 36 16,10-4-28-16,-10-4 20 16,0-5-24-16,-5-8-124 15,5-1 56-15,-10-8-248 16,5 5 168-16</inkml:trace>
          <inkml:trace contextRef="#ctx0" brushRef="#br0" timeOffset="82156.7394">12213 5532 560 0,'-14'-26'208'0,"14"26"-164"0,19-17-8 0,-9 4 112 32,9 9-88-32,5-14 44 0,1 5-60 0,-1-8 20 15,10 3-36-15,-10-3 36 16,15 8-36-16,-10 0 64 16,-4 4-52-16,-11 5 0 15,11 4-24-15,-11 4 52 16,1 9-40-16,-10 0 32 15,9 9-32-15,-9-1 8 16,0 1-20-16,9-5 44 16,-4 5-32-16,0-5-120 15,0 0 48-15,-6 5-484 16,6 0 288-16</inkml:trace>
          <inkml:trace contextRef="#ctx0" brushRef="#br0" timeOffset="82663.1388">13413 5804 788 0,'5'-30'292'0,"-5"30"-228"0,5-26-16 16,-10 4 52-1,5 14-64-15,-10-14 4 16,1 13-24-16,-11-8-12 15,1 4 0-15,-20 13-60 16,0 13 32-16,-14 22 20 0,4 4 4 16,5 12 20-16,10 6-12 0,20-1 4 15,9-9-4-15,15 5 36 16,14-13-20 0,15-9 12-16,4-4-20 0,11-17 28 15,-10-1-28-15,-6-16-32 16,1-1 8-16,-5-26-24 15,-4 5 16-15,-1-39-8 16,-5 4 12-16,-5-17 8 16,-4 9 4-16,-5-26 0 15,-1 21 0-15,-9-9 8 16,0 14-4-16,-4 13 68 16,4 21-40-16,-5 9 4 15,5 25-20-15,-5 31 60 16,5 4-44-16,-5 18 24 15,5-1-36-15,-10 22 28 16,10 5-32-16,-5 12 32 16,5-8-32-16,-4 0 20 15,-1-9-20-15,-5-17-80 16,10-5 36-16,-5-12-248 16,5-9 156-16</inkml:trace>
        </inkml:traceGroup>
        <inkml:traceGroup>
          <inkml:annotationXML>
            <emma:emma xmlns:emma="http://www.w3.org/2003/04/emma" version="1.0">
              <emma:interpretation id="{44BAAD68-FE50-4A36-B48E-B64DE02F28CD}" emma:medium="tactile" emma:mode="ink">
                <msink:context xmlns:msink="http://schemas.microsoft.com/ink/2010/main" type="inkWord" rotatedBoundingBox="16164,5860 16359,5854 16392,6802 16196,6809"/>
              </emma:interpretation>
              <emma:one-of disjunction-type="recognition" id="oneOf13">
                <emma:interpretation id="interp21" emma:lang="" emma:confidence="0">
                  <emma:literal>rids</emma:literal>
                </emma:interpretation>
                <emma:interpretation id="interp22" emma:lang="" emma:confidence="0">
                  <emma:literal>nods</emma:literal>
                </emma:interpretation>
                <emma:interpretation id="interp23" emma:lang="" emma:confidence="0">
                  <emma:literal>minds</emma:literal>
                </emma:interpretation>
                <emma:interpretation id="interp24" emma:lang="" emma:confidence="0">
                  <emma:literal>fids</emma:literal>
                </emma:interpretation>
                <emma:interpretation id="interp25" emma:lang="" emma:confidence="0">
                  <emma:literal>Fids</emma:literal>
                </emma:interpretation>
              </emma:one-of>
            </emma:emma>
          </inkml:annotationXML>
          <inkml:trace contextRef="#ctx0" brushRef="#br0" timeOffset="83009.6546">14327 5329 800 0,'19'-47'296'0,"-19"47"-232"0,0-31-16 0,0 18 96 15,0 5-88-15,-19-1 4 16,14 9-36-16,-20 9 0 15,6 4-12-15,-5 17-8 16,9 4 0-16,-14 5 4 16,10 4-4-16,-1 5 24 15,10-5-16-15,10 18 12 16,10-1-12-16,5 9 0 16,9-4-4-16,0 4 20 15,5-4-16-15,1-5-4 16,-6-12-4-16,-19-9 12 15,0-13-8-15,-20 4 24 16,5-4-20-16,-19-5 4 16,10 1-8-16,-15-5 4 15,5 0-8-15</inkml:trace>
        </inkml:traceGroup>
        <inkml:traceGroup>
          <inkml:annotationXML>
            <emma:emma xmlns:emma="http://www.w3.org/2003/04/emma" version="1.0">
              <emma:interpretation id="{A3E0BC12-7C93-4768-87D4-1BDA08DC8DE5}" emma:medium="tactile" emma:mode="ink">
                <msink:context xmlns:msink="http://schemas.microsoft.com/ink/2010/main" type="inkWord" rotatedBoundingBox="20687,5085 22483,5024 22588,8085 20792,8146">
                  <msink:destinationLink direction="with" ref="{1A5400FD-83EB-4951-9D75-1B57626EE4E5}"/>
                </msink:context>
              </emma:interpretation>
            </emma:emma>
          </inkml:annotationXML>
          <inkml:trace contextRef="#ctx0" brushRef="#br0" timeOffset="64710.8204">20390 4478 488 0,'34'-82'180'0,"-29"78"-140"0,4 13-12 16,16 8 12-16,-16 17-28 15,-9 27 56-15,-4 8-36 16,-11 9 20-16,0 25-32 16,1 10 16-16,4 12-20 15,0-22 8-15,25-16-12 0,0-18-96 16,9-17 48-16,20-18-340 15</inkml:trace>
          <inkml:trace contextRef="#ctx0" brushRef="#br0" timeOffset="64437.3815">18806 5428 632 0,'-5'-34'236'0,"10"21"-184"0,0-4-16 16,-5 12 88-16,0 1-76 15,-5 30-28-15,0 13 4 16,0 17-20-16,-4 35 44 0,-1 16-24 16,5 14 4-16,-14-8-16 15,19-10-76-15,-5-16 32 16,-5-1-24-16,10-8 36 16,0-13-88-16,10-5 60 15,4-12-204 1</inkml:trace>
          <inkml:trace contextRef="#ctx0" brushRef="#br0" timeOffset="57099.6031">19977 7472 416 0,'0'-4'152'0,"0"4"-116"0,14-9-12 0,-14 5 144 16,10-1-96-16,-10-8 60 16,5 5-76-16,-5-9 20 15,0 4-44-15,-15-18 36 16,15 5-40-16,-19-21 12 16,-10 8-24-16,-15-17 36 15,0 8-28-15,-9 1 4 16,4 8-16-16,-9-8 0 15,19 16-4-15,-9-12-16 16,9 4 4-16,0 0-4 16,19 14 0-16,-4-1-20 15,5 8 16-15,9 5-40 16,0 9 32-16,10 4-72 16,10 4 52-16,-5 1-140 0,0 8 100 0,14 0-236 15,5 0 176 1</inkml:trace>
        </inkml:traceGroup>
        <inkml:traceGroup>
          <inkml:annotationXML>
            <emma:emma xmlns:emma="http://www.w3.org/2003/04/emma" version="1.0">
              <emma:interpretation id="{1375AAD3-7A04-4900-A12A-053CCB7669D4}" emma:medium="tactile" emma:mode="ink">
                <msink:context xmlns:msink="http://schemas.microsoft.com/ink/2010/main" type="inkWord" rotatedBoundingBox="24615,5509 24735,5505 24754,6049 24634,6054"/>
              </emma:interpretation>
            </emma:emma>
          </inkml:annotationXML>
          <inkml:trace contextRef="#ctx0" brushRef="#br0" timeOffset="65085.7945">22722 4871 676 0,'-54'113'248'0,"40"-31"-192"0,14 34-16 16,0-51-208-16,-20 13 84 15,6 17-344-15</inkml:trace>
        </inkml:traceGroup>
      </inkml:traceGroup>
    </inkml:traceGroup>
    <inkml:traceGroup>
      <inkml:annotationXML>
        <emma:emma xmlns:emma="http://www.w3.org/2003/04/emma" version="1.0">
          <emma:interpretation id="{588E8C40-EDF2-40B7-B001-3400BE859370}" emma:medium="tactile" emma:mode="ink">
            <msink:context xmlns:msink="http://schemas.microsoft.com/ink/2010/main" type="paragraph" rotatedBoundingBox="1835,8847 20882,8130 20989,10983 1943,11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1CB928-8FE5-4798-94C4-DB36AEC99DDA}" emma:medium="tactile" emma:mode="ink">
              <msink:context xmlns:msink="http://schemas.microsoft.com/ink/2010/main" type="line" rotatedBoundingBox="1835,8847 20882,8130 20989,10983 1943,11701"/>
            </emma:interpretation>
          </emma:emma>
        </inkml:annotationXML>
        <inkml:traceGroup>
          <inkml:annotationXML>
            <emma:emma xmlns:emma="http://www.w3.org/2003/04/emma" version="1.0">
              <emma:interpretation id="{E20BD72E-7F96-4E5A-AB10-EF4B34399AFD}" emma:medium="tactile" emma:mode="ink">
                <msink:context xmlns:msink="http://schemas.microsoft.com/ink/2010/main" type="inkWord" rotatedBoundingBox="1884,10140 2499,10117 2535,11086 1920,11109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8444.1762">150 9535 612 0,'5'0'228'0,"0"0"-180"0,4 0-12 16,1 0 96-16,14 0-80 16,10-13 32-16,5 5-48 15,5-1-12 1,4-8-16-16</inkml:trace>
          <inkml:trace contextRef="#ctx0" brushRef="#br0" timeOffset="108217.0742">296 10136 268 0,'4'-13'100'0,"1"4"-76"0,0 0-8 0,0 5 112 15,0-5-72-15,-5 1 32 16,5-1-52-16,0-4 20 15,-5 5-28-15,0-5 16 16,0 0-24-16,0 0 28 16,-5 0-32-16,0 0-4 0,-5 0-8 15,0 0 4-15,-4 0-4 16,-1 0 16-16,1 0-12 16,-1 0-12-16,-4 0 0 15,-6 0 4-15,6 0 0 16,0 5-12-16,-1-5 8 15,-4 8 12-15,-5 5-4 16,-1 0-4-16,6 0 4 0,-5 13-4 16,5 0 0-16,-1 4 8 15,1 5-4 1,5 4 52-16,4 13-32 0,10 13 8 16,5 4-20-16,10 4 12 15,5 1-16-15,4-14-4 16,5 1 0-16,1-18 4 15,4-8-4-15,5-14 16 16,10-12-12-16,4-13 4 16,10-9-4-16,-9-9-8 31,0 1 4-31,-11-14-32 16,1 1 16-16,-14-1-4 15,-1 13 8-15,-14 1 16 16,-6 17-4-16,-8-9-4 0,-1 17 4 0,-10 9-4 15,5 13 0-15,-4 17 44 16,-1 18-24-16,1 17 24 16,9-1-24-16,5-8 8 15,0 1-16-15,10-18 0 16,4-1-4-16,6-12 20 16,4 0-16-16,-10-21 12 15,11 3-12-15,-6-16-148 16,5-1 72-16,-14-21-344 15,-5-1 228-15</inkml:trace>
        </inkml:traceGroup>
        <inkml:traceGroup>
          <inkml:annotationXML>
            <emma:emma xmlns:emma="http://www.w3.org/2003/04/emma" version="1.0">
              <emma:interpretation id="{DB0DAE04-9AE0-4FBD-823D-88DC8E359297}" emma:medium="tactile" emma:mode="ink">
                <msink:context xmlns:msink="http://schemas.microsoft.com/ink/2010/main" type="inkWord" rotatedBoundingBox="2948,9826 5424,9732 5468,10900 2992,10993"/>
              </emma:interpretation>
            </emma:emma>
          </inkml:annotationXML>
          <inkml:trace contextRef="#ctx0" brushRef="#br0" timeOffset="109061.3449">976 9907 464 0,'-15'-13'176'0,"15"13"-140"0,0 4-8 0,0 0 76 15,10 1-64-15,0 3 80 16,4 5-68-16,6 9 36 16,9 4-52-16,10 8-20 15,-1 5-8-15,6 4 8 16,-10-4-8-16,10 0 16 16,-15-4-16-16,5-9-136 15,-10-1 72-15</inkml:trace>
          <inkml:trace contextRef="#ctx0" brushRef="#br0" timeOffset="109289.9772">1350 9859 444 0,'-15'-4'164'0,"15"4"-124"0,-29 17-16 16,10 0 148-1,9 1-100-15,-19 16 60 16,5 1-76-16,-10 17-24 15,9 4-20-15,-9 4 0 16,20-4-8-16,-1-8 8 16,5-9-8-16,1-9-20 0,4-4 8 0,5-17-164 15,5-5 96-15,4-21-236 16,6-1 180-16</inkml:trace>
          <inkml:trace contextRef="#ctx0" brushRef="#br0" timeOffset="109751.6422">1860 9410 288 0,'-5'-22'108'0,"5"22"-84"0,-14 5-4 0,4 3 128 15,0 10-84-15,-9 25 60 16,9 4-68-16,-9 22 72 15,9-4-72-15,-5 4 36 16,10-8-56-16,-4-1 8 16,4-4-28-16,0-4 28 15,5-13-28-15,0-4 40 16,10-14-32-16,-1-16 32 16,6-1-32-16,4-17-48 15,6 0 12-15,9-13-140 16,0 9 84-16,9 0-32 15,1 4 60-15,-5 8 8 0,0 10 16 16,-10 12 92-16,0 9-44 16,-19 13 60-16,-5 8-52 0,-10-4 68 15,-5 0-60-15,-14-4 0 16,-10 0-28-16,-15-17 16 16,1-9-24-16,-11-13 4 15,16-9-8-15,-6-30-252 16,10 9 132-16</inkml:trace>
          <inkml:trace contextRef="#ctx0" brushRef="#br0" timeOffset="109901.5417">1666 9190 860 0,'24'-17'320'0,"-24"17"-248"0,63-9-20 16,-29 5 68-1,5 4-76-15,14 0-36 16,6 8-8-16,4 1-92 16,0-1 52-16,-5 1-216 15,-9 0 144-15,-5 4-160 16,-10 0 156-16</inkml:trace>
          <inkml:trace contextRef="#ctx0" brushRef="#br0" timeOffset="110083.0249">2540 9829 808 0,'-29'9'300'0,"29"-9"-232"0,-5 21-20 0,0-16 36 16,10 3-56-16,0-8 16 15,0 4-28-15,5-4-124 16,4 5 60-16</inkml:trace>
          <inkml:trace contextRef="#ctx0" brushRef="#br0" timeOffset="111042.7955">2948 9630 832 0,'-24'-17'308'0,"24"17"-240"0,5-17-20 16,5 4 72-1,4 4-76-15,10-12 0 16,10 3-28-16,25-8-256 16,4 5 128-16</inkml:trace>
          <inkml:trace contextRef="#ctx0" brushRef="#br0" timeOffset="110323.1641">3381 9760 612 0,'43'-22'228'0,"-43"22"-180"0,10-17-12 0,-20 13 124 15,6 4-96-15,-31 0 60 16,6 8-68-16,-24 10-32 16,9 3-16-16,-4 9 16 15,9 1-12-15,5-1 12 16,9-4-12-16,16 4-24 16,9 0 4-16,14-4-68 15,20 4 44-15,15-8-304 16,9 0 184-16</inkml:trace>
        </inkml:traceGroup>
        <inkml:traceGroup>
          <inkml:annotationXML>
            <emma:emma xmlns:emma="http://www.w3.org/2003/04/emma" version="1.0">
              <emma:interpretation id="{B0D6D02E-9F02-4D8B-934C-B09EC20A7DD4}" emma:medium="tactile" emma:mode="ink">
                <msink:context xmlns:msink="http://schemas.microsoft.com/ink/2010/main" type="inkWord" rotatedBoundingBox="6516,10517 6674,10511 6682,10708 6524,1071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1506.0285">4517 9894 756 0,'-14'-9'280'0,"14"9"-216"0,5 4-20 16,-5-4 68-1,9 0-72-15,1-4-28 16,5 4-8-16,9-4-180 16,-4 8 96-16,4 0-508 15,10 5 328-15</inkml:trace>
          <inkml:trace contextRef="#ctx0" brushRef="#br0" timeOffset="111614.8315">4552 10079 716 0,'0'0'264'0,"0"0"-204"0,43-4-16 0,-14 0-16 16,15-1-24-16</inkml:trace>
        </inkml:traceGroup>
        <inkml:traceGroup>
          <inkml:annotationXML>
            <emma:emma xmlns:emma="http://www.w3.org/2003/04/emma" version="1.0">
              <emma:interpretation id="{C92FF42D-CA17-41E3-8643-F6DFB13F9604}" emma:medium="tactile" emma:mode="ink">
                <msink:context xmlns:msink="http://schemas.microsoft.com/ink/2010/main" type="inkWord" rotatedBoundingBox="7410,8637 10875,8507 10959,10735 7494,10865"/>
              </emma:interpretation>
            </emma:emma>
          </inkml:annotationXML>
          <inkml:trace contextRef="#ctx0" brushRef="#br0" timeOffset="112825.2508">6466 9851 508 0,'-20'-9'188'0,"20"9"-148"0,0 0-8 16,-9 4 168-1,18 5-116-15,-9 4 44 16,20 4-76-16,-6 5-36 15,11 4-16-15,-1 0 0 16,10 4 0-16,-10-4 8 16,10 4-4-16,-10-9 16 15,-9 1-12-15,4-9-92 16,-4-4 48-16,-5-9-228 16,-1 0 148-16</inkml:trace>
          <inkml:trace contextRef="#ctx0" brushRef="#br0" timeOffset="112942.0619">6786 9881 560 0,'-14'-5'208'0,"14"5"-164"0,-20 9-8 0,6-5 100 16,-6 9-80-16,-4 5 60 15,-10 3-72-15,-5 9-4 16,5 1-24-16,-5 3-20 16,10 5 0-16,0-9 4 15,10 1 0-15,19-10-196 16,9 1 108-16</inkml:trace>
          <inkml:trace contextRef="#ctx0" brushRef="#br0" timeOffset="113261.0771">7539 9902 748 0,'49'-38'276'0,"-49"38"-216"0,15-31-16 15,-20 10 68 1,-5 3-72-16,-5-7 52 16,-4 7-52-16,-20 1-20 15,5 13-12-15,-24 8-20 0,0 9 8 0,-1 4 12 16,11 5-4-16,14-1-20 15,9 1 8-15,20 0-12 16,10-1 8-16,20-4 16 16,4 1 0-16,10-5-80 15,0 0 40-15,-5-9-56 16,9 0 52-16,-18-4 4 16,-1 0 20-16,-10 0-32 15,-4 0 28-15,-10 5 112 16,0 8-48-16,0 4 108 15,0 4-88-15,10 5 24 16,4 5-52-16,6-6-12 16,-6-3-16-16,11-9-164 15,-1-4 84-15</inkml:trace>
          <inkml:trace contextRef="#ctx0" brushRef="#br0" timeOffset="113474.6435">7306 9363 956 0,'20'-13'352'0,"-20"13"-272"0,24-5-24 16,0 1 112 0,1 4-104-16,18-4 36 15,-4-1-60-15,5-3-84 16,4 8 20-16,1 0-336 0,9 8 200 0,-9 1-392 15,-1 4 312-15</inkml:trace>
          <inkml:trace contextRef="#ctx0" brushRef="#br0" timeOffset="113729.3193">8069 9924 976 0,'0'9'360'0,"0"-9"-280"0,10 8-20 15,-5-8-16 1,4 5-36-16,1-5-28 15,5 0 8-15,-6 0-460 16,16 8 256-16</inkml:trace>
          <inkml:trace contextRef="#ctx0" brushRef="#br0" timeOffset="112014.0148">6024 9881 332 0,'19'-17'120'0,"-19"17"-92"0,0-18-8 16,-10 10 96-1,10 8-68-15,-9-9 60 16,-6 5-64-16,-9-1 4 0,-10 5-28 16,-25 5 60-16,11 8-48 0,-30 8 24 15,30 5-36-15,-11 4 96 16,11 9-64-16,23 0 28 15,25 9-44-15,15-10-32 16,19 10-4-16,15-18 24 16,4 5-12-16,5-22-252 15,-4 0 132-15</inkml:trace>
          <inkml:trace contextRef="#ctx0" brushRef="#br0" timeOffset="112245.6305">5489 9453 684 0,'-39'-30'252'0,"39"30"-192"0,29-17-20 16,1 8 84 0,-6 0-76-16,24 5 16 15,-4 4-40-15,24 4-20 16,0 5-8-16,5 0-216 15,-15 4 120-15</inkml:trace>
          <inkml:trace contextRef="#ctx0" brushRef="#br0" timeOffset="83788.7277">6782 8011 592 0,'9'-17'220'0,"-9"17"-172"0,25-9-12 0,-11 5 76 15,6-1-68-15,4-8 36 16,-10 9-48-16,6-5 16 16,-1 9-28-16,-14-4 8 15,0 4-16-15,-24 4 12 16,4 9-16-16,-29 5-4 15,1 8 0-15,-16-1-16 16,1 6 8-16,-5 8-4 16,9-5 0-16,6 1-20 15,14-1 16-15,29 5-12 16,10 0 12-16,29 4 8 16,14 0 4-16,-4-4 8 15,14-4-4-15,-9-1 8 16,0-4-8-16,-25-4 96 15,0 0-56-15,-24-4 80 16,0-1-72-16,-24-3 16 16,-5-5-36-16,-39-9-4 15,9-4-16-15,-33-9 28 16,9 1-24-16,-4-5-32 16,9 0 8-16</inkml:trace>
          <inkml:trace contextRef="#ctx0" brushRef="#br0" timeOffset="114145.7125">8793 9319 728 0,'-24'5'268'0,"24"-5"-208"0,-39 39-16 0,19-5 52 16,6 5-60-16,-6 21 32 15,6 1-40-15,-1 4-8 16,10-9-12-16,0-9-8 16,10-8 4-16,-5-9 28 15,5-4-16-15,0-13 20 16,10 0-20-16,-1-13 20 15,1 0-24-15,4-8-20 16,5 3 0-16,6-3-100 16,-1 3 56-16,0 5 32 15,0 9 16-15,-5 8 16 16,-4-4-8-16,-6 13 16 16,6-4-12-16,-15-5 68 15,-5 0-44-15,-10-4 24 16,-5 4-36-16,-28-8 16 15,9-9-20-15,-25-9 0 16,11 1-8-16,-11-14-24 16,21 14 8-16,13-10-304 15,11 10 172-15,14-14-428 16,9 5 320-16</inkml:trace>
          <inkml:trace contextRef="#ctx0" brushRef="#br0" timeOffset="114331.6962">8623 9151 996 0,'-34'-22'368'0,"34"22"-284"0,19-13-24 0,-4 5 64 16,9 3-80-16,20-12-8 15,4 9-24-15,11-5-124 16,-11 8 60-16</inkml:trace>
        </inkml:traceGroup>
        <inkml:traceGroup>
          <inkml:annotationXML>
            <emma:emma xmlns:emma="http://www.w3.org/2003/04/emma" version="1.0">
              <emma:interpretation id="{4562C1B9-35CE-4C68-A5B2-CCA93F0C22D2}" emma:medium="tactile" emma:mode="ink">
                <msink:context xmlns:msink="http://schemas.microsoft.com/ink/2010/main" type="inkWord" rotatedBoundingBox="11694,10325 11889,10318 11898,10551 11702,1055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5656.2698">9706 9743 528 0,'-24'0'196'0,"24"0"-152"0,15-9-12 15,-11 5 148 1,6 4-104-16,5-9 24 16,4 0-60-16,10-8-16 15,0 17-16-15,5-9-192 16,5 9 100-16</inkml:trace>
          <inkml:trace contextRef="#ctx0" brushRef="#br0" timeOffset="115799.1499">9697 9924 560 0,'9'0'208'0,"-9"0"-164"0,44-13-8 0,-10 4-4 16,5 9-24-16</inkml:trace>
        </inkml:traceGroup>
        <inkml:traceGroup>
          <inkml:annotationXML>
            <emma:emma xmlns:emma="http://www.w3.org/2003/04/emma" version="1.0">
              <emma:interpretation id="{C331EF09-3FE8-4209-97B1-396EAAE764D5}" emma:medium="tactile" emma:mode="ink">
                <msink:context xmlns:msink="http://schemas.microsoft.com/ink/2010/main" type="inkWord" rotatedBoundingBox="12502,9798 14533,9722 14564,10546 12533,1062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16378.2759">10610 9298 340 0,'-24'13'128'0,"24"-13"-100"0,-20 77-8 15,10-29 60 1,6-9-48-16,-6 26 40 15,10-9-40-15,-10 4 16 16,5-12-28-16,0-9 36 16,5-5-32-16,-4-12 40 0,4-5-36 0,-5-13-24 31,10-4-4-31,-1-17-28 0,6 4 16 0,5-13-120 16,9 5 76-16,5-1-12 15,5 9 40-15,10 13 80 16,0 17-28-16,-1 5 72 15,-4 4-56-15,-10-5 72 16,1 10-64-16,-26-1 44 16,-4-4-52-16,-19 4 32 15,0-4-40-15,-20-13 0 16,0 4-20-16,-10-4-8 16,10-9 0-16,0-12-172 15,15-1 92-15,0-4-332 16,14 0 228-16</inkml:trace>
          <inkml:trace contextRef="#ctx0" brushRef="#br0" timeOffset="116494.5857">10493 9203 704 0,'15'-13'264'0,"-15"13"-208"0,29-13-12 16,-5 4 52-1,1 9-60-15,18-4-32 16,1 4-4-16,10 0-252 16,-1 4 140-16</inkml:trace>
          <inkml:trace contextRef="#ctx0" brushRef="#br0" timeOffset="116743.2471">11125 9414 560 0,'5'9'208'0,"-5"-9"-164"0,5 48-8 0,-1-18 40 16,11 4-48-16,4 14-20 15,1-1-8-15,4-4 8 16,1 1-4-16,4-14-136 16,5 0 76-16</inkml:trace>
          <inkml:trace contextRef="#ctx0" brushRef="#br0" timeOffset="116928.7967">11329 9492 508 0,'-34'22'188'0,"34"-22"-148"0,-29 39-8 16,9-18 72-1,11 5-64-15,-16 9-28 16,11-1-8-16,-6 1 12 16,11-5-8-16,4-4-160 0,10 0 80 0</inkml:trace>
          <inkml:trace contextRef="#ctx0" brushRef="#br0" timeOffset="117167.4311">11975 9466 488 0,'-5'-69'180'0,"5"69"-140"0,5-39-12 0,-10 26 56 15,0 9-52-15,-14-5 84 16,4 9-64-16,-19 5 16 15,10 8-36-15,-15 21 84 16,5 9-64-16,5 9 40 16,10 4-56-16,9 0 0 15,15-4-24-15,9-4 20 16,11-9-20-16,9-9-12 16,0-4-4-16</inkml:trace>
          <inkml:trace contextRef="#ctx0" brushRef="#br0" timeOffset="117332.3706">11752 9134 560 0,'-5'-9'208'0,"5"9"-164"0,39-9-8 0,-20 9 12 16,5 9-32-16</inkml:trace>
          <inkml:trace contextRef="#ctx0" brushRef="#br0" timeOffset="117812.6666">12495 9730 808 0,'-5'13'300'0,"5"-13"-232"0,15 0-20 0,-10 0-8 16,4 0-32-16,1 0-304 15,5 4 164-15</inkml:trace>
        </inkml:traceGroup>
        <inkml:traceGroup>
          <inkml:annotationXML>
            <emma:emma xmlns:emma="http://www.w3.org/2003/04/emma" version="1.0">
              <emma:interpretation id="{A586FA72-FBD6-416E-A4AC-FD879480FFAF}" emma:medium="tactile" emma:mode="ink">
                <msink:context xmlns:msink="http://schemas.microsoft.com/ink/2010/main" type="inkWord" rotatedBoundingBox="15152,9858 15430,9847 15455,10504 15177,10515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8754.2128">13365 9699 456 0,'14'0'168'0,"-14"0"-128"0,5-21-16 16,0 4 148 0,0 17-100-16,-5-13 104 0,5 4-100 0,-1-8 20 15,1 8-56-15,5-8 20 16,-5 4-32-16,-5-4-16 15,5 4-8-15,-10-9-16 16,0 13 8-16,-14 1 12 16,9 3-4-16,-29 5-12 15,20 5 4-15,-25 8-24 16,10 8 16-16,-5 5 4 16,15 0 8-16,-1 4 8 15,16 1-4-15,9-1-20 16,9-4 8-16,6-5-32 15,14-3 24-15,-5-10-56 16,6 1 40-16,-6-13-116 16,0 4 84-16,-4-13-36 15,-1 4 60-15,-9-8-4 16,-5 4 28-16,-5-5 28 16,0 10-8-16,-5 8 44 15,0 0-24-15,-5 17 56 16,5 5-44-16,0-5 0 15,5 9-20-15,5-5-12 16,10 1 0-16,-1-5-148 16,6 1 80-16,-10-10-344 15,-1 5 228-15</inkml:trace>
          <inkml:trace contextRef="#ctx0" brushRef="#br0" timeOffset="118971.4888">13233 9255 580 0,'-9'-26'216'0,"9"26"-168"0,29-9-12 0,-10 9 48 31,-4 4-52-31,14-4-12 0,0 5-12 0,5-1-504 15,5 9 272-15</inkml:trace>
        </inkml:traceGroup>
        <inkml:traceGroup>
          <inkml:annotationXML>
            <emma:emma xmlns:emma="http://www.w3.org/2003/04/emma" version="1.0">
              <emma:interpretation id="{FE669E60-179B-49F5-9BD2-F6C15960A2C3}" emma:medium="tactile" emma:mode="ink">
                <msink:context xmlns:msink="http://schemas.microsoft.com/ink/2010/main" type="inkWord" rotatedBoundingBox="16603,8448 20888,8286 20989,10983 16705,11144">
                  <msink:destinationLink direction="with" ref="{1A5400FD-83EB-4951-9D75-1B57626EE4E5}"/>
                </msink:context>
              </emma:interpretation>
            </emma:emma>
          </inkml:annotationXML>
          <inkml:trace contextRef="#ctx0" brushRef="#br0" timeOffset="177157.7736">18004 9224 476 0,'10'-4'176'0,"-10"4"-136"0,10 22-12 15,0-5 92-15,4 0-72 16,10 13 24-16,6 5-40 16,8 4-20-16,6 0-8 0,0 0-164 15,-5-1 88-15,-5-12-216 16,0-4 160-16</inkml:trace>
          <inkml:trace contextRef="#ctx0" brushRef="#br0" timeOffset="177357.304">18388 9246 488 0,'-24'0'180'0,"24"0"-140"0,-34 22-12 0,10-5 180 16,9 9-120-16,-19 13 104 16,10 8-108-16,-10 9-28 15,9 0-36-15,-4-4-8 16,15 0-4-16,-1-13-84 15,5-5 40-15,6-12-164 16,4-5 116-16</inkml:trace>
          <inkml:trace contextRef="#ctx0" brushRef="#br0" timeOffset="176694.0389">17470 9410 424 0,'-34'13'156'0,"34"-13"-120"0,-19 48-8 0,14-27 132 16,5 9-92-16,-5 5 16 15,10 4-48-15,-5 0 44 16,9-9-44-16,-4-4 56 15,5-5-56-15,-10-12 28 16,5 0-36-16,-5-18 0 16,5 5-16-16,4-9-16 15,1 0 0-15,0-17 28 16,4 4-12-16,6-18-92 16,-1 10 44-16,6-5-24 15,-1 13 36-15,0 5 12 16,5 8 12-16,-4 13 24 15,-6 13-12-15,-4 8 56 16,4 9-36-16,-4 1 28 16,-1 3-32-16,-4 1 0 15,0-1-16-15,-6-8 12 16,1-4-16-16,-5-5 4 16,0-4-4-16,-5-4-96 15,1-1 52-15,-1-12-220 16,10 0 144-16</inkml:trace>
          <inkml:trace contextRef="#ctx0" brushRef="#br0" timeOffset="176967.2652">17635 9138 424 0,'0'-22'156'0,"0"22"-120"0,10-8-8 0,4 3 176 16,-4 1-116-16,10-5 72 16,-1 1-96-16,0-1-8 15,1 5-36-15,-1 0 40 16,1 4-32-16,-6 4 28 16,1 5-28-16,-5 3 16 15,4 10-24-15,-4 0-16 16,4-1-8-16,1 5-148 15,0 4 84-15</inkml:trace>
          <inkml:trace contextRef="#ctx0" brushRef="#br0" timeOffset="178079.246">18553 9427 652 0,'-4'-39'244'0,"4"39"-192"0,14-4-12 0,-4 0 84 16,4 4-76-16,6-9 8 15,4 9-36-15,0-4-48 16,6 8 16-16</inkml:trace>
          <inkml:trace contextRef="#ctx0" brushRef="#br0" timeOffset="177626.0179">18617 9121 540 0,'-5'-13'200'0,"5"13"-156"0,-10 8-12 0,5-3 96 15,10 3-76-15,-5 10 68 16,0 3-68-16,0 14 40 16,5 4-52-16,-5 21 24 15,5-4-36-15,-5 9 0 16,5-5-16-16,-5-8 20 15,0-9-20-15,-5-4-4 16,5-8-4-16,-5-14-208 16,10 0 112-16</inkml:trace>
          <inkml:trace contextRef="#ctx0" brushRef="#br0" timeOffset="178305.1558">18651 8905 644 0,'-25'-43'236'0,"25"43"-180"0,-9-44-20 16,9 27 264-16,14 9-172 15,-4-10 56 1,4 5-112-16,1 0-24 0,29 5-32 0,9 8-20 16,-4 8 0-16</inkml:trace>
          <inkml:trace contextRef="#ctx0" brushRef="#br0" timeOffset="177979.4831">18903 9090 404 0,'0'9'148'0,"0"-9"-112"0,-14 30-12 15,9-8 172 1,10 0-112-16,-5 21 108 16,4 13-112-16,1 17-16 15,5 1-40-15,0-1 0 16,4-8-12-16,-9-9-32 15,5-13 8-15,-10-8-120 16,5-5 76-16,-10-8-312 16,0-5 204-16</inkml:trace>
          <inkml:trace contextRef="#ctx0" brushRef="#br0" timeOffset="174920.194">16207 9220 456 0,'-10'-9'168'0,"10"9"-128"0,-15-13-16 16,6 9 156 0,9 4-104-16,-10-4 104 15,10-1-104-15,0 1 28 0,10 4-60 0,9-4 12 16,6 4-36-16,9-4 8 15,4 4-16-15,6-5-8 16,0 10 0-16,4-10-32 16,-4 5 16-16,-10-8-56 15,0 8 36-15,-14-9-28 16,-1 9 36-16,-14-9-24 16,0 9 28-16,-15-8-112 15,-5 8 72-15,1-5-124 16,4 5 104-16,-9-4-64 15,4 8 80-15,-9-4-36 16,19 5 60-16,-14-1 4 16,14 0 20-16,-15 1 28 15,11-1-4-15,-1 5 76 16,5-1-48-16,-14 1 40 16,14-1-44-16,-5 10 60 15,5 3-52-15,-5 14 52 16,10 8-52-16,-9 18 24 15,9 3-36-15,0 10-28 16,5-5 0-16,-1-9 36 16,-4-8-24-16,0-9 24 15,0-8-20-15,0-9 8 16,0 0-12-16,-9-13 28 16,4-5-24-16,-15-12 32 15,1 4-32-15,-5-17 40 0,-1 4-32 16,-18-13 32-16,4 9-32 15,0-5-4-15,5 5-12 0,-5-5 4 16,10 9-8-16,0 0-12 16,14 5 4-16,1-1-24 15,9 9 16-15,10-4-180 16,9 8 104-16,-4-4-244 16,14 9 188-16</inkml:trace>
          <inkml:trace contextRef="#ctx0" brushRef="#br0" timeOffset="175310.2311">16493 9842 288 0,'-19'0'108'0,"19"0"-84"0,-24 4-4 16,9 1 136-1,10-1-88-15,-9 0 60 16,4 5-72-16,-5-5 28 16,6 5-48-16,9-1 16 15,9 5-32-15,-4 0 8 16,15 0-16-16,-1 5-16 0,1-1 0 0,-6 4 12 15,6 1-4-15,-16 0 32 16,6 4-20-16,-20-5 76 16,6 1-56-16,-16-9 12 15,6-5-28-15,-11-3-12 16,6-1-4-16,-15-13-68 16,14 5 36-16,-4-9-244 15,5 0 152-15</inkml:trace>
          <inkml:trace contextRef="#ctx0" brushRef="#br0" timeOffset="175973.9959">16897 9401 664 0,'14'-4'244'0,"-14"4"-188"0,29-9-16 16,-9 5-12-16,4 8-24 15,5 1-160-15,0 3 84 0</inkml:trace>
          <inkml:trace contextRef="#ctx0" brushRef="#br0" timeOffset="176106.3484">16974 9617 476 0,'10'-8'176'0,"-10"8"-136"0,34 0-12 0,-10-5 20 16,1 5-32-16</inkml:trace>
          <inkml:trace contextRef="#ctx0" brushRef="#br0" timeOffset="66542.159">14973 10015 560 0,'-39'73'208'0,"10"-17"-164"0,-20 39-8 15,25-47-12-15,-15 12-20 16,0-4 16-16,5 0-12 16,5-4-248-16</inkml:trace>
          <inkml:trace contextRef="#ctx0" brushRef="#br0" timeOffset="66349.8943">14861 9065 652 0,'10'0'244'0,"-10"0"-192"0,63-9-12 0,-19 0-12 16,28 1-24-16,11 3-72 15,5 5 36-15</inkml:trace>
          <inkml:trace contextRef="#ctx0" brushRef="#br0" timeOffset="66136.3271">15104 7795 676 0,'-20'4'248'0,"40"9"-192"0,29 0-16 0,-11-4-4 15,11-1-28-15,24 10 24 16,9-1-20-16,1-4-144 16,-10 9 68-16,5-1-244 15,-5 5 168-15</inkml:trace>
          <inkml:trace contextRef="#ctx0" brushRef="#br0" timeOffset="173449.8205">15706 9833 216 0,'0'0'80'0,"0"0"-60"0,0 0-8 16,0 0 48-16,0 0-36 0,0 0 44 31,0 0-40-31,-9 5-4 16,9-1-16-16,-5-4 28 15,5 4-20-15,-5-4 40 0,0 5-32 0,5-5 20 16,0 0-24-16,-10 0 36 15,10 0-32-15,-9-5 20 16,4 1-24-16,-10-5 0 16,15 9-12-16,0-13 28 15,0 5-20-15,-5-18-12 16,5 9-8-16,-5-14 12 16,1 10-4-16,-1-23 8 15,5 6-8-15,-10-19-4 16,10 6 4-1,-10-10-16-15,10 9 8 0,-5-8 12 16,5 17-4-16,-4-5-12 16,8 9 4-16,-4-8-4 15,10 12 0-15,-5-12-12 16,0 8 12-16,0-13 12 16,4 9 0-16,-4-5 8 15,0 5-8-15,10-13-12 16,-1 13 4-16,1-5 4 15,0 10 0-15,4-10 0 16,0 18 0-16,1-9 52 16,4 13-28-16,-4 4 8 15,4 5-20-15,-5-4 0 0,1 3-4 16,-6 10 12-16,1-5-12 16,-10 4-4-16,4 0 0 0,-9 1 12 15,0 8-8 1,0 0-4-16,0 0 0 0,0-9 4 15,0 18-4-15,0-9 8 16,0 0-8-16,0 0-12 16,0 0 4-16,-4 0 4 15,4 0 0-15,-10 0 8 16,0 0-4-16,-9 0-4 16,9 8 4-16,-14 1-16 15,9 4 8-15,-4-4 48 16,4 8-24-16,-4 0 44 15,4-4-36-15,-4 13-4 16,4-4-16-16,-4 4 4 16,4-5-8-16,-4 9-4 15,4 1 4-15,-4-10 20 16,4 1-12-16,-4-14-4 16,9 10-4-16,0-18 4 15,5 4-4-15,5-8-12 16,10 4 4-16,5-5 4 15,4 10 0-15,0-5-12 16,6 8 8-16,4 1 12 16,0-5-4-16,5 9-12 15,5 0 4-15,0 0 12 0,5 4-4 16,-1-4-4-16,-9 5 4 16,5-10-4-1,-10 1 0-15,-4-13 8 0,-6 4-4 16,-9-13 16-16,-5 0-12 0,-10-17 40 15,0 4-24-15,-15-9-4 16,6 5-12-16,-15-9-16 16,4 13 4-16,-9-4 12 15,10 13-4-15,-5-5-12 16,10 13 4-16,-1 1 12 16,15-1-4-16,10 9-56 15,5 0 28-15,19 9-272 16,5-1 164-16</inkml:trace>
          <inkml:trace contextRef="#ctx0" brushRef="#br0" timeOffset="175630.0815">16275 8892 788 0,'14'-13'292'0,"-14"13"-228"0,20-13-16 0,-6 0 96 15,1 9-88-15,4-5 4 16,6 5-36-16,14-9-32 16,-5 4 0-16</inkml:trace>
        </inkml:traceGroup>
      </inkml:traceGroup>
    </inkml:traceGroup>
    <inkml:traceGroup>
      <inkml:annotationXML>
        <emma:emma xmlns:emma="http://www.w3.org/2003/04/emma" version="1.0">
          <emma:interpretation id="{D13DA97E-89D5-4A60-AE16-F8E5322C38C5}" emma:medium="tactile" emma:mode="ink">
            <msink:context xmlns:msink="http://schemas.microsoft.com/ink/2010/main" type="paragraph" rotatedBoundingBox="7604,11292 23626,12019 23507,14643 7485,139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88D1BB-8534-40EA-8D53-29EC64BF44BF}" emma:medium="tactile" emma:mode="ink">
              <msink:context xmlns:msink="http://schemas.microsoft.com/ink/2010/main" type="line" rotatedBoundingBox="7604,11292 23626,12019 23507,14643 7485,13916"/>
            </emma:interpretation>
          </emma:emma>
        </inkml:annotationXML>
        <inkml:traceGroup>
          <inkml:annotationXML>
            <emma:emma xmlns:emma="http://www.w3.org/2003/04/emma" version="1.0">
              <emma:interpretation id="{10A2356B-2499-40E4-9D68-D84A143AC20C}" emma:medium="tactile" emma:mode="ink">
                <msink:context xmlns:msink="http://schemas.microsoft.com/ink/2010/main" type="inkWord" rotatedBoundingBox="7583,11756 11145,11917 11061,13765 7499,13603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8333.0279">6140 11431 208 0,'-82'39'76'0,"48"0"-60"0,-39 60-4 16,24-34 56-16,-33 30-40 16,-25 13 228-16,14 34-144 15,30 18 148-15,24-4-152 16,30-27 68-16,38-12-104 16,53-9-12-16,35-5-36 0,48-16-16 15,44-18-4-15,5-22-208 16,58-21 112-16,-5-26-440 15</inkml:trace>
          <inkml:trace contextRef="#ctx0" brushRef="#br0" timeOffset="136335.2765">5985 12256 320 0,'0'-22'120'0,"9"5"-96"0,1 0-4 15,5 13 112-15,-6-5-76 16,6 0 48-16,4 5-60 16,-4 4 4-16,4 4-32 15,-4 14 36-15,-5 12-28 16,-5 17 20-16,-5 9-24 0,-5 14 16 0,-5-6-20 15,0-8 8-15,5-8-12 16,-4-18 100-16,9-4-64 16,-10-13 8-16,10-9-36 15,0-17 4-15,10-13-12 16,4-12-16-16,11-14 0 16,9-4 4-16,0 0 0 15,9 8-12-15,-4 9 8 16,5 18-4-16,-15 3 0 15,5 27 24-15,-10 21-8 16,-14 13 60-16,5 13-40 16,-6-4-4-16,1 0-12 0,0-4 8 15,-5-10-12-15,-5-3 24 16,9-13-20-16,-9 4-4 16,0-14-4-16,10-3-128 15,-5-9 68-15,5-9-232 16,-10 1 160-16,14-5-428 15</inkml:trace>
          <inkml:trace contextRef="#ctx0" brushRef="#br0" timeOffset="136591.4583">6451 12010 684 0,'24'-17'252'0,"-9"4"-192"0,9-9-20 0,-4 18 84 16,4-1-76-16,10-3-12 16,-10-1-20-16,10 9-4 15,-9 0-8-15,-11 9 16 0,10 8-12 16,-14 5 16-16,0 4-16 16,-5 4-4-16,-5 0 0 15,0 9-60-15,10 4 32 16,-1 5-348-1,1 3 200-15,5-7-240 16</inkml:trace>
          <inkml:trace contextRef="#ctx0" brushRef="#br0" timeOffset="136955.4261">7394 12312 488 0,'-25'-26'180'0,"16"31"-140"0,-25 8-12 0,9 4 152 15,-9 9-104-15,-5 13 32 16,-19 8-64-16,10 1 8 16,-1-5-32-16,5-4-16 0,10-9-8 15,10-4-120-15,34-18-356 31</inkml:trace>
          <inkml:trace contextRef="#ctx0" brushRef="#br0" timeOffset="136774.4455">7015 12304 592 0,'0'8'220'0,"14"5"-172"0,11 17-12 15,-1-4 68-15,0 9-64 16,20 4-36-16,4 0-4 16,1-1 12-16,4-3-4 15,-14-5-180-15,5-4 96 16,-15-4-300-16</inkml:trace>
          <inkml:trace contextRef="#ctx0" brushRef="#br0" timeOffset="137793.3193">7826 11716 780 0,'15'-17'288'0,"19"8"-224"0,39-4-20 0,-30 5 68 16,20-1-72-16,-4 5 0 15,18 4-24-15,-4 4-212 16,10 5 104-16,-25-5-352 16,5 9 252-16</inkml:trace>
          <inkml:trace contextRef="#ctx0" brushRef="#br0" timeOffset="137588.2747">7865 12265 572 0,'-49'-61'208'0,"49"53"-160"0,-9-1-12 16,18 9 128-16,16 0-96 16,18 0 36-16,21 4-64 15,-6 5-16-15,15 4-12 16,-15 4-188-16,10-8 100 0,-10-5-316 15</inkml:trace>
          <inkml:trace contextRef="#ctx0" brushRef="#br0" timeOffset="137401.1132">8467 12001 704 0,'59'-65'264'0,"-59"65"-208"0,29-21-12 16,-29 8-16-1,0 4-24-15,-20-8 16 0,-14 4-12 16,-14 4 4-16,9 5-4 16,-15 4-76-16,6 9 36 15,-10-5-12-15,9 0 24 0,0 1 20 16,1 3 4-16,4 1 8 16,20 0-8-16,-10 4-20 15,10 4 8-15,9 4 48 16,-4 1-20-16,9 8 44 15,-5 9-36-15,-4 17 56 0,14 26-48 16,-5 9 64-16,5-9-60 16,-4-9 36-16,9 1-44 15,0-18 52-15,-10-9-48 16,5-12 20-16,0-5-36 16,0-12-8-16,-4 3-8 15,9-12 20-15,0-9-12 16,0-5-12-16,9 1-4 15,6-5 4-15,19-3 0 16,5 12 0-16,5 0 0 16,-1 0-80-16,1 0 44 15,0 0-240-15,-1 0 152 16,-4 8-264 0</inkml:trace>
          <inkml:trace contextRef="#ctx0" brushRef="#br0" timeOffset="138616.783">8671 11263 800 0,'78'21'296'0,"-78"-21"-232"0,83 61-16 0,-40-14 176 0,6 44-132 15,9 30 96-15,-9 4-108 16,-15 9 44-16,-10 39-72 15,-24 12 16-15,-29-20-40 0,-5-14-88 16,-44-9 32-16,-19 1-300 16,-24-9 184-16</inkml:trace>
        </inkml:traceGroup>
        <inkml:traceGroup>
          <inkml:annotationXML>
            <emma:emma xmlns:emma="http://www.w3.org/2003/04/emma" version="1.0">
              <emma:interpretation id="{001687EC-72AC-4677-BF84-9DAABD42DFE7}" emma:medium="tactile" emma:mode="ink">
                <msink:context xmlns:msink="http://schemas.microsoft.com/ink/2010/main" type="inkWord" rotatedBoundingBox="11641,11475 13446,11557 13366,13323 11561,13241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9057.4548">9629 12057 288 0,'9'-17'108'0,"-9"17"-84"0,5-4-4 0,-10-1 188 15,-4 10-116-15,-1-5 132 16,10 4-132-16,-15-4 24 16,6 17-68-16,-1-4-28 15,10 0-12-15,-10-4 0 16,10 4-4-16,-5-9 8 15,10 0-8-15,0-8 8 16,10 4-8-16,-1-4-56 16,1 0 28-16,-1-9 12 15,1 4 8-15,-15-8-40 16,0 4 24-16,-10 0 8 16,10 8 8-16,-14-3 20 15,4 8-8-15</inkml:trace>
          <inkml:trace contextRef="#ctx0" brushRef="#br0" timeOffset="140358.9975">10250 11500 332 0,'-19'-21'120'0,"14"16"-92"0,5-3-8 16,0 8 96-16,0 0-68 15,0 13 104-15,-10 21-88 16,10 22 112-16,0 31-100 16,0-1 112-16,-4 9-108 15,-1-4 4-15,0 4-48 0,-10 8 8 16,6 5-24-16,-1-17 8 16,-5-13-16-16,6-13 12 0,9-14-16 15,0-12-4-15,4-13 0 16,11-13-252-16,14-13 136 15,10-17-332 1,5-26 248-16,9-13-188 16</inkml:trace>
          <inkml:trace contextRef="#ctx0" brushRef="#br0" timeOffset="140738.507">10124 12023 716 0,'58'0'264'0,"-9"0"-204"0,19 4-16 0,-19-4 44 15,9-4-56-15,15-5-12 16,9 1-12-16,6-1-248 16</inkml:trace>
          <inkml:trace contextRef="#ctx0" brushRef="#br0" timeOffset="140976.6412">10377 11189 696 0,'-5'-26'256'16,"29"22"-196"-16,5-5-20 0,-14 5 92 0,9-9-80 15,20 5 8-15,9 3-40 16,6 5-232-1,-1 5 116-15</inkml:trace>
          <inkml:trace contextRef="#ctx0" brushRef="#br0" timeOffset="140569.5576">10921 11418 600 0,'-24'-13'224'0,"4"43"-176"0,-4 35-12 0,14-4 104 16,-4 21-84-16,4 8 76 0,-5 1-76 16,10 4-20-16,10 13-24 15,-5 4 8-15,10 1-12 0,5-18 4 16,-20-9-4-16,0-17-128 16,-5-13 64-16,-4-8-408 15,-6-18 256 1,1-4-112-16</inkml:trace>
          <inkml:trace contextRef="#ctx0" brushRef="#br0" timeOffset="141470.454">11329 11047 464 0,'-29'52'176'0,"29"-52"-140"0,-29 64-8 15,14-42 20 1,5-5-32-16,-9 9 12 16,9-4-16-16,-9-5 88 15,4-4-52-15,10-13 76 16,-4 9-72-16,13-27 60 16,1 14-60-16,5-22 24 15,5 13-44-15,4-13 24 0,10 9-28 0,10 4-36 16,5 9 4-1,0 8-344 1,-1 9 192-16</inkml:trace>
          <inkml:trace contextRef="#ctx0" brushRef="#br0" timeOffset="141191.7125">11203 10913 352 0,'-10'17'132'0,"10"-17"-104"0,-5 78-8 0,5-44 60 16,5 10-48-16,5 7 16 16,9-3-32-16,-4-9-8 15,4-5-4-15</inkml:trace>
        </inkml:traceGroup>
        <inkml:traceGroup>
          <inkml:annotationXML>
            <emma:emma xmlns:emma="http://www.w3.org/2003/04/emma" version="1.0">
              <emma:interpretation id="{AEEECC45-942E-4735-8D93-26B22638BD80}" emma:medium="tactile" emma:mode="ink">
                <msink:context xmlns:msink="http://schemas.microsoft.com/ink/2010/main" type="inkWord" rotatedBoundingBox="13965,11998 15232,12056 15195,12879 13927,12822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2851.0227">12111 11975 228 0,'0'0'84'0,"0"0"-64"0,-10 0-8 0,10-4 108 16,0 4-68-16,0-4 40 15,-4-1-52-15,-6-3-16 16,0-1-12-16,-4 0 16 16,4 5-16-16,-14 0 4 15,14 4-8-15,-14 4 92 16,14 5-56-16,-14 4 44 16,9 4-52-16,0 0 68 15,6 5-56-15,9-5 28 16,14 0-44-16,6-4 0 15,4 5-20-15,15-14-16 16,-5 0 0-16,24-12 20 16,0 3-8-16,1-8-84 15,-1-8 44-15,-19-9-52 16,-5 4 48-16,-10-26 64 16,-4 4-12-16,-15-21 12 15,-5 4-16-15,-5-12-24 16,-5 12 4-16,-14 4 20 15,14 18-4-15,-14 9 4 0,14 16-4 16,-14 14 124-16,14 13-68 16,-14 25 48-16,9 14-64 15,0 25 44-15,-4 1-52 0,4 3 52 16,1-8-56-16,4-4 20 16,10-13-36-16,-10-4 16 15,10-5-20-15,-9-9 0 16,14 1-8-16,-5-14-172 15,9 1 88-15,1-13-288 16,5-5 204-16,4-8-460 16,5 8 344-16</inkml:trace>
          <inkml:trace contextRef="#ctx0" brushRef="#br0" timeOffset="143075.0864">13136 11474 496 0,'-24'-30'184'0,"24"30"-140"0,-39-21-16 16,5 12 48-1,15 9-48-15,-20 0 76 16,-5 9-56-16,-4 8 0 16,13 9-28-16,-3 13 84 0,18 8-56 15,6 14 20-15,14 16-36 16,24-12 12-16,15 4-24 15,24-8 8-15,10-5-16 0,0 0-8 16,-15-9 0-16,-14 5 28 0,-20-13-16 16,-19-9 56-16,-25-4-40 15,-23-4 12-15,-20-9-28 16,-5-9 8-16,0 0-12 16,9-8-132-16,6-9 68 15,9-4-456 1,15 17 280-16,-5 0-228 15</inkml:trace>
        </inkml:traceGroup>
        <inkml:traceGroup>
          <inkml:annotationXML>
            <emma:emma xmlns:emma="http://www.w3.org/2003/04/emma" version="1.0">
              <emma:interpretation id="{DCCDA9F7-0616-4579-A376-67C6DCB27A13}" emma:medium="tactile" emma:mode="ink">
                <msink:context xmlns:msink="http://schemas.microsoft.com/ink/2010/main" type="inkWord" rotatedBoundingBox="17246,11912 17569,11927 17553,12286 17230,1227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6720.8118">15556 11293 624 0,'-78'43'228'0,"39"-13"-176"0,-29 39-16 0,29-21 0 15,-19 30-28-15,0-1-240 16</inkml:trace>
        </inkml:traceGroup>
        <inkml:traceGroup>
          <inkml:annotationXML>
            <emma:emma xmlns:emma="http://www.w3.org/2003/04/emma" version="1.0">
              <emma:interpretation id="{F3E08B05-DD5E-42B3-9441-9CF2D793FE73}" emma:medium="tactile" emma:mode="ink">
                <msink:context xmlns:msink="http://schemas.microsoft.com/ink/2010/main" type="inkWord" rotatedBoundingBox="18621,12903 18886,12915 18864,13390 18600,13378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6930.3709">16872 12282 676 0,'-63'69'248'0,"39"-4"-192"0,-10 17-16 16,14-39 12-16,-14 9-36 16,-4 0-172-16,-1-1 84 15,5-3-388-15</inkml:trace>
        </inkml:traceGroup>
        <inkml:traceGroup>
          <inkml:annotationXML>
            <emma:emma xmlns:emma="http://www.w3.org/2003/04/emma" version="1.0">
              <emma:interpretation id="{822A414C-A812-414C-9845-DB8AEEF7B0B3}" emma:medium="tactile" emma:mode="ink">
                <msink:context xmlns:msink="http://schemas.microsoft.com/ink/2010/main" type="inkWord" rotatedBoundingBox="19848,13479 19984,13486 19969,13816 19834,13810"/>
              </emma:interpretation>
            </emma:emma>
          </inkml:annotationXML>
          <inkml:trace contextRef="#ctx0" brushRef="#br0" timeOffset="67126.279">17970 12852 664 0,'-24'9'244'0,"14"12"-188"0,-9 35-16 0,9-21 4 16,1 12-32-16,-11 5-312 16,-4 9 164-16,-10-18-224 15</inkml:trace>
        </inkml:traceGroup>
        <inkml:traceGroup>
          <inkml:annotationXML>
            <emma:emma xmlns:emma="http://www.w3.org/2003/04/emma" version="1.0">
              <emma:interpretation id="{7B64E451-FECB-45E3-8444-2B52D9837E84}" emma:medium="tactile" emma:mode="ink">
                <msink:context xmlns:msink="http://schemas.microsoft.com/ink/2010/main" type="inkWord" rotatedBoundingBox="20667,12534 23596,12667 23507,14643 20578,14510"/>
              </emma:interpretation>
              <emma:one-of disjunction-type="recognition" id="oneOf24">
                <emma:interpretation id="interp36" emma:lang="" emma:confidence="1">
                  <emma:literal>E</emma:literal>
                </emma:interpretation>
                <emma:interpretation id="interp37" emma:lang="" emma:confidence="0">
                  <emma:literal>€</emma:literal>
                </emma:interpretation>
                <emma:interpretation id="interp38" emma:lang="" emma:confidence="0">
                  <emma:literal>K</emma:literal>
                </emma:interpretation>
                <emma:interpretation id="interp39" emma:lang="" emma:confidence="0">
                  <emma:literal>k</emma:literal>
                </emma:interpretation>
                <emma:interpretation id="interp40" emma:lang="" emma:confidence="0">
                  <emma:literal>¢</emma:literal>
                </emma:interpretation>
              </emma:one-of>
            </emma:emma>
          </inkml:annotationXML>
          <inkml:trace contextRef="#ctx0" brushRef="#br0" timeOffset="237107.5742">20132 12658 372 0,'0'-9'140'0,"0"13"-112"0,0-4-4 0,0 0 40 15,0 0-40-15,0 0 60 16,-4 0-48-16,-1 5 28 15,0-5-36-15,-10-5 0 16,1 5-8-16,-6 0-12 16,1-8-20-16,-6 3 4 0,6-3 4 15,-10 3 4-15,14 1 0 16,-4 4 0-16,14-4-12 16,-5-1 8-16,5 5-16 15,1 5 12-15,-6-1 12 16,10-4 0-16,0 9-12 15,0-1 4-15,0 5-4 16,-5 0 0-16,-5 0 16 16,-4 4-4-16,-6 1 8 15,11 3-8-15,-16 1 16 16,6 4-12-16,-1 4 24 16,6-13-20-16,-1 9-4 15,-4 0-4-15,9-4-4 0,5-1 0 16,5-3 0-16,5-1 0 15,0-8 24 1,5 4-12-16,-1-5 32 16,6 1-28-16,-5-5 12 15,19-4-16-15,-10 0-16 16,10 0 0-16,-4 4-4 0,4 1 0 16,0 3 32-16,-5 1-12 15,1-5-100-15,-11 5 44 16,1 0-104-16,-6-5 84 15,6-4-104 1,-15 0 100-16,5-4-216 0</inkml:trace>
          <inkml:trace contextRef="#ctx0" brushRef="#br0" timeOffset="237351.7232">19817 12817 572 0,'9'-13'208'0,"1"13"-160"0,5 0-12 16,-6 0 84-16,16-4-72 16,-1 4 24-16,10 0-40 15,-5 0 40-15,5 0-40 16,-5 4-8-16,-5-4-12 0,10 5-80 15,-19-1 36-15,9-4-216 0,-14 0 136 16</inkml:trace>
          <inkml:trace contextRef="#ctx0" brushRef="#br0" timeOffset="237710.1771">19957 12519 560 0,'0'-4'208'0,"5"8"-164"0,0-4-8 15,5 0 164-15,0 9-116 16,4-5 64-16,1 5-88 16,4 0 28-16,5 4-52 15,1-5 0-15,-1 1-24 0,10 0-156 16,0-5 76-16,-5 0-580 15</inkml:trace>
          <inkml:trace contextRef="#ctx0" brushRef="#br0" timeOffset="234854.0915">18626 12515 164 0,'10'0'60'0,"-10"0"-44"0,0-9-8 0,0 9 112 15,0 0-68-15,0 0 8 16,0 0-40-16,0 0 4 16,0 0-12-16,0 0 20 15,0 0-20-15,0 0 92 0,0 0-56 16,0 0 32-16,0 0-48 15,0 0 8-15,0 0-24 16,0 0 28-16,0 0-28 16,0 0 32-16,10 5-32 0,-10-5 56 15,0 0-40-15,0 0 28 16,9 4-32-16,-9-4-16 16,0 0-8-16,0 0 20 15,10 4-12-15,-10-4 12 16,5 5-12-16,10-1 0 15,-6-4-4-15,6 0 4 16,4 9-8-16,1-9 8 16,4 0-8-16,5 0-12 15,5 4 4-15,15-4 20 0,4 4-8 16,5-4 16-16,1 0-16 16,-6 0-20-1,-4-4 4-15,-10 4 12 0,-5-4 0 16,-5-1 8-16,-5 1-8 15,-4 0 8-15,-1 4-8 16,-9-9-12-16,-1 5 4 16,1 4-4-16,0-5 0 15,-10 5 16-15,5 0-4 16,9 0-36-16,-14 0 16 16,10 0-28-16,0 0 24 15,-10 0-44-15,0 0 36 0,0 0-144 16,0 0 96-16,-5-8-268 15,0 8 196 1,0 0-120-16</inkml:trace>
          <inkml:trace contextRef="#ctx0" brushRef="#br0" timeOffset="235559.4563">19209 12312 404 0,'10'-8'148'0,"-15"8"-112"0,0 0-12 0,5 0 172 15,0 0-112-15,5 8 52 16,0 5-76-16,-5-13 32 15,0 0-52-15,5 9 8 0,0-1-32 16,4-8 28-16,1 5-28 16,10-1-4-16,-6 0-8 15,1 5-16-15,4 0 8 16,-4 4 4-16,9 0 0 16,-5 8 16-16,1-8-8 15,-1 4-12-15,-4-8 0 0,-5 4 12 16,-1 0-4-1,1-9 16-15,-10 5-12 0,0-9 4 16,0 0-4-16,-10 0 12 16,10 8-12-16,-5-8-4 15,5 0 0-15,-4 9-16 16,-1 4 8-16,0 0 4 16,0 0 0-16,-5 0 16 15,10 0-8-15,-9 0 4 16,-6-5-4-16,0 1-8 15,6 0 4-15,-1-5-4 16,0-4 0-16,-4 0 0 16,9 4 0-16,0-4 8 15,5 0-4-15,-5-4-4 16,0 0 4-16,0 4-4 0,5 0 0 16,0-5 16-1,-4-3-8-15,-1 3 16 0,5 1-16 16,0-4 16-16,-5-1-16 15,-5-4 4-15,10-4-4 16,0-1 12-16,0-8-12 16,0-4-12-16,-5 0 0 15,0-5-32-15,5 5 20 16,0 4-204-16,-4 13 120 16,4 5-416-1,9 8 288-15,6 8-80 16</inkml:trace>
          <inkml:trace contextRef="#ctx0" brushRef="#br0" timeOffset="67261.137">19258 12852 184 0,'19'39'68'0,"-14"4"-52"0,-24 39-4 15,-10-56-156-15</inkml:trace>
          <inkml:trace contextRef="#ctx0" brushRef="#br0" timeOffset="85620.3502">20900 13038 456 0,'0'0'168'0,"10"0"-128"0,-1 0-16 16,-9-9 124 0,15 9-88-16,4-4 20 0,-4-5-48 15,0-17 48-15,-1 18-44 0,-9-5 28 16,10-13-36-16,-6 4 0 15,1-4-16-15,0-4-8 16,-5 8 0-16,-10-17 20 16,5-8-12-16,-15-22-20 15,-4 4 0-15,-1-17 4 16,6 4 4-16,-11 1 0 16,6 12 0-16,0 13 0 15,4 4 0-15,-4 1 0 16,9 21 0-16,-10-4-12 15,16 8 8-15,-11 5 12 16,10 8-4-16,-5-17-20 16,10 18 8-16,0-1 4 15,0 9 4-15,-4-9 0 16,-6 9 0-16,5-12 16 16,5 12-8-16,-10 0-20 15,10 0 4-15,-5-9 4 16,5 18 4-16,-4-9 8 15,4 0-4-15,-10 0-20 16,-5 0 8-16,6 0-12 16,-1 8 8-16,-10 1 24 15,6-14-4-15,-10 14-12 16,-1-9 0-16,6 9 20 16,-1-1-8-16,6-3-4 15,4-1 0-15,10 0 4 0,5 5-4 16,14-9 8-16,6 9-8 15,14-18 8-15,-5 22-8 16,4-13-20-16,6 0 8 16,-5 0 12-16,0 9 0 0,-10-9 16 15,0-5-12-15,-24 5-12 16,10 0 0-16,-20-4-4 16,-5 4 0-16,-5 0 68 15,6-9-32-15,-16 1 16 16,16 3-28-16,-16-8-8 15,21 5-4-15,-6-1-4 16,5 9 0-16,5-9-44 16,5 9 24-16</inkml:trace>
          <inkml:trace contextRef="#ctx0" brushRef="#br0" timeOffset="86190.3985">21498 13301 748 0,'14'-22'276'0,"-14"22"-216"0,15-17-16 0,-20 9 48 16,5 3-60-16,-24-3-12 15,14 3-12-15,-39 5 0 16,6 5-4-16,-21 8-12 16,6 8 4-16,-5 5 48 15,14 4-24-15,6 1-28 16,18 7 4-16,25 1 16 16,15 0-4-16,29 9 4 15,4-1-4-15,11 18 12 16,-1-13-12-16,-14 4 4 15,-6-4-4-15,-23-13 4 16,-15-1-8-16,-34-7 16 16,-5-5-12-16,-39-5 120 15,5-4-72-15,-19-8 24 16,29 0-48-16,-10-14 4 16,10 5-20-16,10-8-16 15,19 3-4-15,0-7-428 0,19 3 236 16</inkml:trace>
        </inkml:traceGroup>
      </inkml:traceGroup>
    </inkml:traceGroup>
    <inkml:traceGroup>
      <inkml:annotationXML>
        <emma:emma xmlns:emma="http://www.w3.org/2003/04/emma" version="1.0">
          <emma:interpretation id="{CB18AAB4-7CF4-4FE1-BA68-60698E1FE2BD}" emma:medium="tactile" emma:mode="ink">
            <msink:context xmlns:msink="http://schemas.microsoft.com/ink/2010/main" type="paragraph" rotatedBoundingBox="1128,14414 11532,15033 11378,17613 975,16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85C7B3-1D0F-46C4-AFFD-43186AC518D2}" emma:medium="tactile" emma:mode="ink">
              <msink:context xmlns:msink="http://schemas.microsoft.com/ink/2010/main" type="line" rotatedBoundingBox="1128,14414 11532,15033 11378,17613 975,16994"/>
            </emma:interpretation>
          </emma:emma>
        </inkml:annotationXML>
        <inkml:traceGroup>
          <inkml:annotationXML>
            <emma:emma xmlns:emma="http://www.w3.org/2003/04/emma" version="1.0">
              <emma:interpretation id="{977BFBAB-E185-486F-A62F-32A129B04934}" emma:medium="tactile" emma:mode="ink">
                <msink:context xmlns:msink="http://schemas.microsoft.com/ink/2010/main" type="inkWord" rotatedBoundingBox="1075,15314 2254,15384 2193,16417 1013,16347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15746.6239">-948 15132 384 0,'-15'-47'140'16,"20"34"-108"-16,10-9-8 0,-6 13 84 0,1-3-64 15,-5-1 60-15,5 4-60 16,-1 5-40-16,-4-1-4 15,5 10 68-15,0 8-40 16,-1 17 44-16,-4 22-40 0,5 12 8 16,5 5-24-16,-1 1 0 15,-4-10-8-15,0-8-8 16,-1-13 4-16,-4-9 28 16,-5-8-16-16,10-14 56 15,4-16-40-15,-4-5-32 16,5-22-4-16,-1-4-8 15,1-8 4-15,4 3-44 16,1 1 24-16,-1 13-12 0,1 17 24 16,-1 4-16-16,5 22 16 15,-4 22 52-15,-6 12-16 16,-4 1 0 0,-10 8-12-16,0 5 36 0,-5-14-20 15,-5 5-4-15,1-13-12 16,-1-5 12-16,0-3-12 15,5-10-12-15,-4-8 0 16,9-4-68-16,0-9 40 16,14-9-208-16,-4-8 136 0</inkml:trace>
          <inkml:trace contextRef="#ctx0" brushRef="#br0" timeOffset="316031.5873">-613 15003 456 0,'0'-44'168'0,"0"31"-128"0,0-8-16 16,10 4 80-16,9-9-64 15,-14 0 44-15,14-4-48 16,-4-1 0-16,4-3-24 16,1 8 28-16,4 9-24 0,1 8 20 15,4 13-20-15,0 14 36 16,0 7-28-16,-5 14 20 15,1 0-24-15,-1 0 0 0,-5 0-12 16,-4 0 36 0,-1 4-20-16,-4-8-120 0,5 3 52 15,-6-3-336 1,11 4 212-16,-1-9-212 16</inkml:trace>
          <inkml:trace contextRef="#ctx0" brushRef="#br0" timeOffset="316365.4763">208 15063 748 0,'-34'-13'276'0,"29"22"-216"0,-14 12-16 16,9-3 76-16,-14 12-76 15,14 13 8-15,-14 17-32 16,-5 5 24-16,-10 4-28 15,-5-4-112-15,-9-4 52 0,-6-5-380 16,-4 9 236 0,15-1-204-16</inkml:trace>
          <inkml:trace contextRef="#ctx0" brushRef="#br0" timeOffset="316185.9972">-15 15093 728 0,'0'26'268'0,"14"0"-208"0,-4 26-16 0,9-18-8 0,-4 10-28 16,4 3 24-16,11 1-20 16,-1-9-84-16,10-5 40 15,-1-8-244-15</inkml:trace>
        </inkml:traceGroup>
        <inkml:traceGroup>
          <inkml:annotationXML>
            <emma:emma xmlns:emma="http://www.w3.org/2003/04/emma" version="1.0">
              <emma:interpretation id="{24E58F0C-E1AB-41B2-B8BC-01788B7AAF2B}" emma:medium="tactile" emma:mode="ink">
                <msink:context xmlns:msink="http://schemas.microsoft.com/ink/2010/main" type="inkWord" rotatedBoundingBox="3034,14942 7527,15209 7407,17223 2914,16956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08174.5712">4221 15305 384 0,'15'-39'140'0,"-15"30"-108"0,5-4-8 16,-5 9 48-16,-5-5-44 0,-10 1-4 15,5-1-12-15,-14 5 0 16,-10 0-8-16,-14-1-20 15,-1 1 8-15,-9-5 12 16,9 1 0-16,-9-1-12 16,14 5 4-16,-5-1 28 15,1 1-12-15,14 4 56 16,10 4-36-16,-1 5 20 16,1 8-32-16,9 14 44 15,6 12-36-15,-1 13 28 0,10 9-28 16,0 4 28-16,0 0-32 0,-5 0-24 15,5-9 0-15,-5 1 16 16,-4 4-8-16,-1 4 4 16,0-9-4-16,-4-4 12 15,-6-4-12-15,1-13-12 16,4-9 0-16,5-8 28 16,-9-5-12-16,14 0-12 15,-9-8-4-15,14-9 4 16,0 0 0-16,14 0-12 15,10 0 8-15,1 0 4 16,9 0 0-16,-5 9-12 16,15-9 8-16,-1 4 4 15,-4 5 0-15,0-9-12 16,5 4 8-16,-1 0-236 16,-4 1 132-16,-5-10-380 15</inkml:trace>
          <inkml:trace contextRef="#ctx0" brushRef="#br0" timeOffset="208419.2523">3522 15724 548 0,'-15'-9'204'0,"20"5"-156"0,5 4-16 0,4 4 80 15,10 0-68-15,1 5 16 0,9-5-36 16,9 1 24-16,6-5-32 16,4-5 4-16,15-3-12 0,5 3-52 15,0 1 28-15,-5 0-348 16,-5 0 200 0,-19-1-172-16</inkml:trace>
          <inkml:trace contextRef="#ctx0" brushRef="#br0" timeOffset="208731.0813">3716 15080 320 0,'-15'-8'120'0,"20"8"-96"0,-5-5-4 0,0 5 176 15,10 0-112-15,0-4 52 16,-1 4-76-16,6 0-4 16,14-4-32-16,5-5 56 0,24 0-44 15,15 1-16-15,20-1-12 16,-6 9 0-16,0 0-4 15,1-4-204-15,-15 4 108 16,-5 0-412-16</inkml:trace>
          <inkml:trace contextRef="#ctx0" brushRef="#br0" timeOffset="209871.1138">4600 15819 332 0,'10'-5'120'0,"-5"5"-92"0,0 0-8 16,-5 0 36-16,0 0-36 15,0 0 68-15,0 0-48 16,9 0 28-16,-9 0-40 15,10 0 44-15,-10 0-40 0,0 0 20 16,10 0-32-16,-1 0 16 0,16 5-20 16,9-5 20-16,5 0-24 15,9 0-4-15,10 0-4 16,6-5 12-16,4 10-8 16,-5-1-4-16,0-4 0 15,-10 0-16-15,-9 0 8 16,-10 0-68-16,-5 0 40 15,-4 0-48-15,-16 4 44 16,-9-4-140 0,-5 9 100-16</inkml:trace>
          <inkml:trace contextRef="#ctx0" brushRef="#br0" timeOffset="209357.2469">4775 15624 216 0,'-24'0'80'0,"19"0"-60"0,10 0-8 16,-5 0 136-1,19 0 4-15,10 0-76 16,5-8-4-16,5 8-48 15,5 0 48-15,4-4-40 16,1 8 4-16,9-4-24 16,-4 0 0-16,-1-4-4 0,1-1-8 15,-1-8 4-15,-9 9 12 32,0 4-8-32,-10-4-20 0,-10-5 4 15,-10 5-12-15,-4-5 8 16,-10 5-116-16,-10 4 72 15,1 0-260-15,-6 0 176 0,5 17-40 16</inkml:trace>
          <inkml:trace contextRef="#ctx0" brushRef="#br0" timeOffset="314349.9932">1544 14441 548 0,'-10'-30'204'0,"10"17"-156"0,0-9-16 0,-4 14 116 15,4-5-88-15,-10 4 64 16,10 1-72-1,-24 8-4-15,-1 13-44 0,-9 30-4 0,-24 39 24 16,-25 30-16-16,1 5 0 16,4 34-4-16,10 26 4 15,10 0-4-15,19-17 8 16,15 8-8-16,19 5-12 16,34-22 4-16,44-26-4 15,48-12 0-15,6-31-12 16,57-18 12-16,40-3-596 15,14-9 332 1,-5-13 12-16</inkml:trace>
          <inkml:trace contextRef="#ctx0" brushRef="#br0" timeOffset="206839.0186">1403 15452 164 0,'0'-9'60'0,"15"9"-44"0,-1-4-8 0,-4 4 52 16,5 4-36-16,-1 0 68 16,1 9-52-16,-5 0 64 15,-1 9-64-15,1 4 36 16,5 4-44-16,-6 9 8 0,-4-9-24 15,5 0 36-15,-5 1-28 16,0 3-40-16,-5-4 8 16,0 1 28-16,-5-10-12 15,5 1 0-15,-5-5-4 0,0-4 4 16,0-9-4-16,0-4 16 16,0-4-12-16,-9-5-4 15,14-4 0-15,0 0-4 16,0-8 0-16,10 4-12 15,-1-5 8-15,1-4 4 16,9 0 0-16,1-4-20 16,9-5 12-16,5 5-4 15,10 0 4-15,4 0 16 0,1 8-4 16,-5 5 8-16,-5 4-8 16,-1 4 8-16,-4 18-8 15,-9 0 24-15,-6 4-16 16,-4 12 56-16,-6-7-36 15,-4 16-8-15,5-8-12 16,-5 0 16-16,-5 0-16 16,0 0-12-16,0-5-4 15,0 5 12-15,-5-8-4 16,0 3 32-16,-5-12-20 16,6 0-12-16,-1-1-8 15,0-4 12-15,-5-4-4 0,10 0-12 16,0-4 4-16,0-4-244 15,5-1 136-15</inkml:trace>
          <inkml:trace contextRef="#ctx0" brushRef="#br0" timeOffset="207153.8561">1753 15154 208 0,'-19'-35'76'0,"19"27"-60"0,5-10-4 0,-5 10 28 16,14-1-24-16,6-4 84 16,-6 0-56-16,15 0-4 15,0 9-24-15,5-5-4 16,0 9-4-16,-9-8 20 15,9 8-16-15,-10 8 120 16,0 5-76-16,1 4 32 16,-1 5-52-16,-5 4-12 15,-4 4-16-15,-1 5 12 16,6 4-12-16,4 4-260 16</inkml:trace>
          <inkml:trace contextRef="#ctx0" brushRef="#br0" timeOffset="207642.6563">3128 15292 416 0,'-29'13'152'0,"19"4"-116"0,-9 13-12 0,4 1 108 16,1-5-76-16,-11 21-12 15,-14-4-28-15,-4 0-24 16,-11 1 4-16,-4-14 40 0,0-4-24 15,-6 0 0-15,6-5-8 0,5 5-16 16,4-4 8-16,10-5-136 16,10-8 72-16,15-1-320 15</inkml:trace>
          <inkml:trace contextRef="#ctx0" brushRef="#br0" timeOffset="207395.498">2608 15227 476 0,'15'39'176'0,"9"0"-136"0,10 34-12 15,-10-34 32-15,10 0-40 16,10 9-8-16,-5-1-8 15,10-4 20-15,-1-8-12 16,1-9-12-16,-6-5-4 0,1-3-16 16,-5-5 12-16,-5-5-172 15,-15-4 100 1,1-4-232-16</inkml:trace>
        </inkml:traceGroup>
        <inkml:traceGroup>
          <inkml:annotationXML>
            <emma:emma xmlns:emma="http://www.w3.org/2003/04/emma" version="1.0">
              <emma:interpretation id="{F556C6A8-F389-402B-9C17-65E8F4DFA652}" emma:medium="tactile" emma:mode="ink">
                <msink:context xmlns:msink="http://schemas.microsoft.com/ink/2010/main" type="inkWord" rotatedBoundingBox="8103,14829 11532,15033 11378,17613 7950,17409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69494.7715">7408 15724 984 0,'-9'-26'368'0,"9"17"-288"0,9-4-20 0,6 5 88 16,9 8-92-16,5-9 32 16,10-4-52-16,19 0 4 15,15 0-24-15,-5 9-96 0,5 0 44 16,-5 8-244-16,-9 0 156 15,-16 5-492 1,-14 4 344-16,5 4-16 0</inkml:trace>
          <inkml:trace contextRef="#ctx0" brushRef="#br0" timeOffset="268877.6348">7491 15361 456 0,'0'-22'168'0,"5"9"-128"0,-5-4-16 16,0 9 140-16,0-5-96 15,0 0 80-15,0 0-88 16,0 4 40-16,0 5-60 15,0 4 8-15,0 13-32 0,0 13 64 16,0 17-48-16,-5 13 48 16,5 13-44-16,-10-13 0 15,5 5-24-15,0 3 56 16,1-3-40-16,-6-5 16 16,5-8-28-16,0-1 8 0,-9-8-12 15,14 0 12-15,0-18-16 16,-5-3-40-16,0-10 20 15,5-8-176-15,10-8 108 16,-1-18-260-16,6-4 192 16,19-9-432-1</inkml:trace>
          <inkml:trace contextRef="#ctx0" brushRef="#br0" timeOffset="270660.875">7612 14705 476 0,'-5'-9'176'0,"5"9"-136"0,0-4-12 0,0 4 216 0,0 0-140 15,0 0 44-15,0 0-84 16,0 0 48-16,10 4-64 16,0 0 64-16,4 1-64 0,1-5 20 15,9 4-40-15,10-4 0 16,5 0-16-1,10 4-16-15,9-4 0 0,0 0 48 16,-9 5-24-16,-5-5-52 16,-5 0 16-16,-10 4-120 15,0 0 76-15,-15 1-308 16,-14 7 204-16,-4 1-412 16</inkml:trace>
          <inkml:trace contextRef="#ctx0" brushRef="#br0" timeOffset="269144.3431">8156 15072 508 0,'-14'-5'188'0,"19"14"-148"0,0 4-8 15,-5 0 168-15,-5 9-116 16,0 21 72-16,5 17-92 16,0 9 52-16,-5 0-64 15,-5 5 16-15,10-1-40 0,-5-8-8 16,1-5-12-16,-11 1 4 15,10-1-8-15,-14 1-36 16,-1-5 16-16,-4-4-188 16,-5-5 112-16,-5-12-452 15,-10 4 300 1,15-22-28-16</inkml:trace>
          <inkml:trace contextRef="#ctx0" brushRef="#br0" timeOffset="269672.7453">8147 15897 780 0,'-10'-13'288'0,"20"13"-224"0,4 0-20 0,1 0 164 15,4 0-124-15,-4 0 20 16,19-5-64-16,5 5-16 16,4 0-16-16,16 0-8 0,-11 0 4 15,11 0-92-15,-16 0 48 16,-4 0-144-16,-5 0 104 16,-14 0-324-1</inkml:trace>
          <inkml:trace contextRef="#ctx0" brushRef="#br0" timeOffset="269987.5828">8317 15758 728 0,'-15'5'268'0,"15"-1"-208"0,-10 5-16 16,10-1 116-16,-4 10-96 15,-1 7 52-15,0 10-68 16,-5 8 28-16,10 9-44 16,-10 0 36-16,6 0-40 0,-6-5-4 15,10 1-16-15,0-5 12 16,0-9-12-16,0-3-28 16,5-5 8-16,0-5 56 15,4-8-20-15,6-9-80 0,9-4 28 16,5-4-168-16,10-5 112 15,0 1-360 1,-5 3 248 0</inkml:trace>
          <inkml:trace contextRef="#ctx0" brushRef="#br0" timeOffset="314956.5276">8837 14398 548 0,'9'-26'204'0,"6"17"-156"0,9 9-16 16,-4 0 160-16,9 18-112 16,10 12 44-16,9 35-72 15,15 38 24-15,15 10-44 16,0 46 16-16,-5 44-28 0,-15-8 36 16,-14 29-32-16,-25 5 20 15,-24-30-24-15,-38-31-28 16,-30 14 4-16,-20-10 8 0,-13-12 0 15,-30-22-80-15,-35-25 40 16,16-10-532 0</inkml:trace>
          <inkml:trace contextRef="#ctx0" brushRef="#br0" timeOffset="266336.771">6286 15253 580 0,'-5'-13'216'0,"5"9"-168"0,-10-5-12 0,10 5 100 15,0 0-80-15,0-1 68 16,0 1-72-16,0 0 40 16,0-1-52-16,0 1 60 0,0 0-60 15,0-1 20-15,0 1-40 16,0 0 0-16,10-1-12 15,-5 1-16-15,14 0 4 16,6-1 4-16,18-3 0 16,-4-1 16-16,20 0-8 15,-11 1-4-15,10-1 0 0,-9 1-24 16,-15-1 12-16,10 5 20 16,-15-1-4-16,5 1-4 15,-15 0 0-15,-4 4-4 16,-5 4 0-16,-10-4 0 15,0 9 0-15,-10 4 0 16,0 8 0-16,5 9 8 16,-4 18-4-16,-6 8-20 15,-4 9 8-15,-6 4 4 16,-14 0 4-16,-19-4 8 16,0 8-4-16,0-4 8 15,-15 5-8-15,5-1 8 16,-5-4-8-16,15-8 16 15,9-9-12-15,5-9-20 0,5-9 4 16,5-4 12 0,0 1 0-16,10-10-4 15,9-3 4-15,6-5-24 0,-1-9 12 16,5 4-4-16,5-8 4 16,5 5 8-16,14-5 0 15,-4 4 8-15,19-4-4 16,0 0 16-16,24-4-12 15,1 8 4-15,-1-4-4 16,0 4 4-16,-4 1-8 16,-11-5 8-16,-9 4-8 0,-9 0-12 15,-1-4 4 1,-9 0 28-16,-6 0-12 0,-9-4-108 16,0 0-144-1,-9-1 124-15,-6-3-424 16,-19 3 308-1,19-3-92-15</inkml:trace>
          <inkml:trace contextRef="#ctx0" brushRef="#br0" timeOffset="266565.3771">6024 15767 632 0,'-25'-22'236'0,"25"22"-184"0,0-4-16 15,0 4 184-15,0 0-128 16,10 0 96-16,5-13-108 0,9 13 44 16,10-9-72-16,0-3 4 0,24 3-32 15,1 5 32-15,-1-1-32 16,0 1-4-16,-9 4-12 16,9 0-192-16,-19 0 100 15,-5 9-308-15,-24-1 220 16</inkml:trace>
          <inkml:trace contextRef="#ctx0" brushRef="#br0" timeOffset="348385.9998">6582 16186 228 0,'-9'0'84'0,"9"-9"-64"0,0 9-8 0,0 0 108 15,0 0-68-15,0 0-12 0,9 0-24 16,-4-8 20-16,-5 8-20 16,10 0 32-16,-10 0-32 15,10 8 40-15,-10-8-32 16,0 0 40-16,0 0-36 16,14 9 12-16,-14 0-24 15,0 3 20-15,0 6-24 16,0-5 12-16,-14 4-12 0,4 5 0 15,10 3-4-15,-10-3 20 16,-4 4-16-16,4-9 4 16,-5 1-8-16,6-1 4 15,-6-4-8-15,15 0-20 16,-10-5 8-16,10-3 20 16,0-5-4-16,0 0 4 15,0 0-4-15,0 0 12 16,10-5-12-16,0 1 4 0,-5-5-4 15,4 1-8-15,1-5 4 16,-5 0-16-16,5-9 8 16,4 5 12-16,-4-9-4 15,0 4-4-15,-1 1 4 16,-4 4-16-16,5-1 8 16,4-3 4-16,-4 3 0 15,10-3 16-15,-6 12-8 16,-9 1-4-16,10-1 0 15,-6 9 4-15,1-9-4 0,-5 9 32 16,-5 0-20-16,10 9 20 16,-5 0-20-16,4 8 0 15,-4-4-8-15,-5 4 4 16,0 0-8-16,10 5 8 16,-10-5-8-16,0-4 8 15,10 4-8-15,-10 1 24 16,0-14-16-16,0 5 4 15,0-1-8-15,0-8 4 16,0 0-8-16,-10 0-12 16,10 0 4-16,0 0 4 15,0 0 0-15,0 0-12 16,0 0 8-16,0-8-4 16,10 8 0-16,-6-13 16 15,6 4-4-15,0-8-4 16,-5 4 4-16,14-4-4 0,-9 8 0 15,-5-8 0-15,4 4 0 16,6 4-36-16,-5 0 20 16,-1-3 4-16,1 7 12 15,-5 5 24-15,-5 0-12 16,10 17 40-16,-10-4-28 16,0 9 4-16,0 0-16 15,0-1 12-15,0 1-16 16,0-1-4-16,-10-3 0 15,10 3 28-15,-5-3-16 16,0-1-84-16,0-4 36 0,-4 0-264 16,4-5 164-16,19 5-468 15</inkml:trace>
        </inkml:traceGroup>
      </inkml:traceGroup>
    </inkml:traceGroup>
    <inkml:traceGroup>
      <inkml:annotationXML>
        <emma:emma xmlns:emma="http://www.w3.org/2003/04/emma" version="1.0">
          <emma:interpretation id="{49DA9193-1C47-494C-AEEE-FBB204F61E20}" emma:medium="tactile" emma:mode="ink">
            <msink:context xmlns:msink="http://schemas.microsoft.com/ink/2010/main" type="paragraph" rotatedBoundingBox="3145,17471 15869,17096 15917,18715 3192,190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BDD5F0-9AE9-40C0-A041-15FE6F74D395}" emma:medium="tactile" emma:mode="ink">
              <msink:context xmlns:msink="http://schemas.microsoft.com/ink/2010/main" type="inkBullet" rotatedBoundingBox="3168,18284 3746,18266 3749,18353 3171,18370"/>
            </emma:interpretation>
            <emma:one-of disjunction-type="recognition" id="oneOf28">
              <emma:interpretation id="interp44" emma:lang="" emma:confidence="0">
                <emma:literal>-</emma:literal>
              </emma:interpretation>
            </emma:one-of>
          </emma:emma>
        </inkml:annotationXML>
        <inkml:trace contextRef="#ctx0" brushRef="#br0" timeOffset="317419.9013">1160 17654 392 0,'-5'-4'148'0,"10"8"-116"0,-5-4-8 0,0 0 216 16,0 0-136 0,15 13 20-16,9-4-40 15,10 4-52-15,10-5 20 0,14 1-36 16,1 0 4-16,-11-5-12 15,6-4 12-15,4 4-12 16,-10-4 24-16,-4-8-20 16,-10 8 40-16,-10-9-28 15,-4 0-48-15,-10 1 12 16,-10 3-156-16,-5-3 92 0,0 8-364 16,0-9 248-1,15 9-112-15</inkml:trace>
      </inkml:traceGroup>
      <inkml:traceGroup>
        <inkml:annotationXML>
          <emma:emma xmlns:emma="http://www.w3.org/2003/04/emma" version="1.0">
            <emma:interpretation id="{80B8FAC6-F3DE-474F-9F94-8617A43CDA92}" emma:medium="tactile" emma:mode="ink">
              <msink:context xmlns:msink="http://schemas.microsoft.com/ink/2010/main" type="line" rotatedBoundingBox="4323,17436 15869,17096 15917,18715 4371,19054"/>
            </emma:interpretation>
          </emma:emma>
        </inkml:annotationXML>
        <inkml:traceGroup>
          <inkml:annotationXML>
            <emma:emma xmlns:emma="http://www.w3.org/2003/04/emma" version="1.0">
              <emma:interpretation id="{0286EA71-BC55-412D-B4B4-18D4C5A67908}" emma:medium="tactile" emma:mode="ink">
                <msink:context xmlns:msink="http://schemas.microsoft.com/ink/2010/main" type="inkWord" rotatedBoundingBox="4327,17573 5461,17539 5501,18905 4368,18939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18178.4768">2365 17719 560 0,'-19'-26'208'0,"14"26"-164"0,0-4-8 0,5 4 128 0,5-5-96 15,-5 5 8-15,15-8-48 16,4 3 8-16,10-3-20 16,10-1 0-16,10 1-8 0,9-5 20 15,15 13-16-15,4-9-40 16,-4 5 16-16,-10 4-220 16,-9 4 132-16,-5 5-420 15</inkml:trace>
          <inkml:trace contextRef="#ctx0" brushRef="#br0" timeOffset="317953.8211">3123 17227 560 0,'-5'-26'208'0,"5"26"-164"0,-9-9-8 0,9 5 76 15,-5-1-68-15,0-3 52 16,0 4-56-16,5-5-12 15,-10 0-16-15,1 5 8 0,-11 0-12 16,1-1 4-16,-15-3-4 16,-10 3-24-16,-9-3 8 15,-6 3 20-15,1 1-4 0,0 4-28 16,4-4 8 0,15 4-4-16,10 8 8 0,10 1 16 15,-6 0-4-15,6 8-12 16,4 5 4-16,1 16 28 15,4 27-12-15,-9 13 12 16,4 13-12-16,1-1-16 16,4-12 0-16,-5 0 28 15,1-18-12-15,4-4 12 16,0-12-12-16,1-10 28 16,4-8-24-16,0-4 20 15,0-5-20-15,5-4-36 16,0-5 12-16,0-3 8 15,0-5 4-15,15 0-12 16,4 0 4-16,10-5-16 16,10 1 12-16,14 0-4 15,11-5 4-15,-1 9 24 16,0 0-8-16,-5 0-64 0,-9 9 28 16,-10-5-120-16,-5-4 84 15,-10 0-352 1,-14 0 232-16,-1 0-88 15</inkml:trace>
          <inkml:trace contextRef="#ctx0" brushRef="#br0" timeOffset="318678.6104">3089 17974 548 0,'-14'-5'204'0,"9"5"-156"0,0-4-16 16,5 4 104-16,0 0-80 15,5-4 32-15,4-5-52 16,6 9-4-16,0 0-20 15,9-4 20-15,10 0-20 0,5 4 4 16,4 0-8-16,6 0 12 16,-5 0-12-16,-1 0-12 15,-4 0 0-15,-14 0-68 16,-6 0 40-16,-9 0-224 0,-15-5 140 16,-10 5-336-1</inkml:trace>
          <inkml:trace contextRef="#ctx0" brushRef="#br0" timeOffset="318973.8958">3279 17810 248 0,'-10'-5'92'0,"10"5"-72"0,-5 5-4 0,5-5 148 15,-5 4-92-15,0 5 76 16,0 4-84-16,-4 4 28 0,-1 4-56 15,0 5 60-15,5 5-56 16,1 7 0-16,-6 10-24 0,5-1 32 16,0 1-24-16,0-5-4 15,0-4-12-15,1-9 12 16,4-4-12-16,4-9-4 16,6-4 0-16,5-13 12 15,4-8-8-15,10 3-48 16,5-12 24-16,5 4-252 15,0-8 148-15,-5 3-364 16</inkml:trace>
          <inkml:trace contextRef="#ctx0" brushRef="#br0" timeOffset="319589.805">2496 16976 392 0,'0'-4'148'0,"0"0"-116"0,0 8-8 16,0-4 120-16,10-4-84 16,-10-1 52-16,0 1-64 15,5-5 28-15,0 9-44 0,0-8 24 0,4 3-28 16,-9 1 16-16,10 4-24 15,0 0 8-15,4 4-16 16,-4 5 12-16,14-9-16 16,1 4-4-16,4 1 0 15,10-5 4-15,9 0-4 16,6 4-4-16,-6-4 4 16,-4 9 28-16,-5-1-16 15,-5-3-12-15,0-1-8 16,-10 4-172-16,-4-8 96 15,-1 13-532-15</inkml:trace>
        </inkml:traceGroup>
        <inkml:traceGroup>
          <inkml:annotationXML>
            <emma:emma xmlns:emma="http://www.w3.org/2003/04/emma" version="1.0">
              <emma:interpretation id="{23B36FDE-A18B-4989-AAD2-4C9BE807F1CD}" emma:medium="tactile" emma:mode="ink">
                <msink:context xmlns:msink="http://schemas.microsoft.com/ink/2010/main" type="inkWord" rotatedBoundingBox="6568,18074 7058,18060 7066,18326 6575,18341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20315.7392">4556 17507 560 0,'0'-13'208'0,"5"5"-164"0,0-5-8 0,5 9 112 16,-5-5-88-16,4 0 36 15,6 5-56-15,4 0-16 16,1-1-12-16,9 5 8 0,15 0-12 16,4 5 4-16,-9-1-4 15,10 0 28-15,-6 5-20 16,-9 0-120-16,0 3 56 16,-24 1-300-1,-15 18 192-15,0-5-228 16</inkml:trace>
          <inkml:trace contextRef="#ctx0" brushRef="#br0" timeOffset="320479.672">4590 17702 768 0,'-4'-9'284'0,"8"9"-220"0,11-4-20 16,-5-1 40-16,9-3-56 15,10 8-28-15,15-5-4 16,14 5 28-16,1 0-16 15,13 5-184-15,11 3 92 0,-10 1-492 16</inkml:trace>
        </inkml:traceGroup>
        <inkml:traceGroup>
          <inkml:annotationXML>
            <emma:emma xmlns:emma="http://www.w3.org/2003/04/emma" version="1.0">
              <emma:interpretation id="{5E667649-7A2C-4D3D-8F94-3CF729474FC9}" emma:medium="tactile" emma:mode="ink">
                <msink:context xmlns:msink="http://schemas.microsoft.com/ink/2010/main" type="inkWord" rotatedBoundingBox="7963,17837 8517,17821 8538,18547 7985,18563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21787.7017">5985 17261 352 0,'-10'-8'132'0,"5"8"-104"0,-14-9-8 15,19 9 200-15,0 0-124 16,0 0 24-16,0 0-72 15,0 0 12-15,0 0-32 0,0 0 8 0,0 0-20 16,9 0 8-16,1 0-12 16,5 0-8-16,4 0 0 15,-4-9-24-15,14-4 12 16,10 5 32-16,14-1-16 16,6 0-8-16,-1 9-4 15,10 0 4-15,-10 0 0 16,-9 5 0-16,-15 3 0 15,0 5 8-15,-29 9-4 16,-5 4 24-16,-15 13-16 16,-9 8 12-16,-20 9-12 15,-5 5 12-15,1-1-16 0,-10-4-12 16,4-4 0-16,10-4-4 16,1-9 0-16,9-5 0 15,4-8 0-15,6-4 8 16,0-5 0-16,14-8-28 15,-4 8 16-15,14-9 4 16,0-8 8-16,0 0 8 16,9 0-4-16,-4 0 8 15,5 0-8-15,4 0-12 16,-4 0 4-16,0 5-16 16,-5-5 12-16,14 4-4 15,-4 5 4-15,4-1 24 16,10-3-8-16,5 3-4 15,0 1 0-15,0-5 48 16,5 1-28-16,-5-5-64 0,0 0 20 16,-9 0-100-16,-6-5 68 15,-14 1-268 1,5-5 180-16,-20 5-212 16</inkml:trace>
          <inkml:trace contextRef="#ctx0" brushRef="#br0" timeOffset="322156.6795">6004 17611 464 0,'0'-9'176'0,"0"9"-140"0,-5-4-8 15,5 4 144-15,5-4-100 16,-5 4 52-16,0 0-76 16,0 0-8-16,0 0-24 15,0 8 24-15,10 1-24 0,4-9 32 16,-4 9-32-16,5-5 32 15,4 0-32-15,5 1-4 16,10-5-8-16,5 0 28 16,20 8-16-16,-1-3 40 0,0-1-32 15,1 0-120-15,-11-4 52 16,1 9-408 0</inkml:trace>
        </inkml:traceGroup>
        <inkml:traceGroup>
          <inkml:annotationXML>
            <emma:emma xmlns:emma="http://www.w3.org/2003/04/emma" version="1.0">
              <emma:interpretation id="{F2CA1AE9-48B8-4EE1-85D5-9CCE5BCF80B7}" emma:medium="tactile" emma:mode="ink">
                <msink:context xmlns:msink="http://schemas.microsoft.com/ink/2010/main" type="inkWord" rotatedBoundingBox="8521,18454 8860,18444 8873,18857 8533,18867"/>
              </emma:interpretation>
              <emma:one-of disjunction-type="recognition" id="oneOf32">
                <emma:interpretation id="interp48" emma:lang="" emma:confidence="1">
                  <emma:literal>M</emma:literal>
                </emma:interpretation>
                <emma:interpretation id="interp49" emma:lang="" emma:confidence="0">
                  <emma:literal>m</emma:literal>
                </emma:interpretation>
                <emma:interpretation id="interp50" emma:lang="" emma:confidence="0">
                  <emma:literal>MG</emma:literal>
                </emma:interpretation>
                <emma:interpretation id="interp51" emma:lang="" emma:confidence="0">
                  <emma:literal>MM</emma:literal>
                </emma:interpretation>
                <emma:interpretation id="interp52" emma:lang="" emma:confidence="0">
                  <emma:literal>MA</emma:literal>
                </emma:interpretation>
              </emma:one-of>
            </emma:emma>
          </inkml:annotationXML>
          <inkml:trace contextRef="#ctx0" brushRef="#br0" timeOffset="350352.522">6509 17866 156 0,'0'-9'56'0,"10"9"-44"16,-10 0-4-16,0 0 148 0,15 0-88 15,-6 0 16-15,6 0-48 16,-5 4-24-16,-10-4-8 15,9 5 72-15,-9-5-40 16,5 8-4-16,-5 1-20 16,-5 4 52-16,-4 0-36 15,-1 4 40-15,5 1-36 16,-5 7 16-16,1 1-28 16,9 5 8-16,-5-1-16 0,5-4 0 15,5-5-4-15,-5 1 12 16,0-5-12-16,0-8 16 15,0-5-16-15,0-4 16 0,0 0-16 16,0-8-4-16,0-5 0 16,9-9-24-16,-9-4 12 15,15 0 12-15,4 0 0 16,-4 0-4-16,4-8 4 16,-4 12-16-16,0-4 8 15,4 5 4-15,-9 3 0 16,-1-3 8-16,6 4-4 15,-10 4-20-15,0 8 8 16,0-3-4-16,4-1 4 16,-9 9 16-16,0 0-4 15,0 0 16-15,0 0-12 0,5 17 40 16,0-4-24-16,-5 0-12 16,0 4-8-16,0 1-16 15,5 3 8-15,-5-3 12 16,-10 12-4-16,10-4 16 15,-5 0-12-15,-4 0 4 16,-1-5-4-16,5 1-8 16,-5-5 4-16,10-4-16 15,-9-4 8-15,9-9 12 16,0 0-4-16,9-9-12 16,-9 5 4-16,15-14 12 15,-10 5-4-15,0-4 16 16,4-4-12-16,-4-1-4 15,5 0 0-15,-10 1-32 16,10 8 16-16,-10-4 12 16,9 4 4-16,-4 0-28 0,-5 4 12 15,10 0-4-15,0 1 8 16,-10 3 0-16,5 1 0 16,4 0 24-16,1-1-8 15,-10 5 4-15,0 0-4 16,10 0-8-16,4 0 4 15,-14 0 12-15,10 9-8 16,-10 0 32-16,5-1-24 16,-5 5 4-16,0 5-12 15,0 3 20-15,0 1-16 16,0 12 12-16,0-3-12 0,0-1-8 16,0 0 0-16,0 0 28 15,0-4-16-15,0-4-128 16,0-1 60-16,0-3-220 15,0-10 152-15,19-12-400 16</inkml:trace>
        </inkml:traceGroup>
        <inkml:traceGroup>
          <inkml:annotationXML>
            <emma:emma xmlns:emma="http://www.w3.org/2003/04/emma" version="1.0">
              <emma:interpretation id="{431865D2-A56A-47B2-80E6-DE3D7B479680}" emma:medium="tactile" emma:mode="ink">
                <msink:context xmlns:msink="http://schemas.microsoft.com/ink/2010/main" type="inkWord" rotatedBoundingBox="9379,17404 12125,17323 12159,18492 9413,18573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22985.3846">7433 17369 320 0,'-20'-13'120'0,"10"13"-96"0,6 9-4 0,4 8 132 0,-5 13-88 15,5 9 44-15,0 17-64 16,0 1-8-16,5-1-20 15,-5-9 40-15,-5-8-28 16,5-9 48-16,5-8-44 0,-5-9 56 16,0 4-52-16,0-17 0 15,0-9-20-15,9-8-20 16,6-9 0-16,-1-8 28 16,6-14-12-16,-1-4-48 15,1 5 20-15,-1 4-24 16,5 12 24-16,1 10-8 15,-6 8 12-15,1 13 8 16,-1 13 4-16,0 8 52 16,-4 10-28-16,0 8 0 0,-6-1-16 15,1 1 4-15,-5 0-8 16,0-4 32-16,-5-1-20 16,-5-8 32-16,-5-4-32 15,0-5-32-15,1-4 8 16,-1-4-104-16,5 4 60 15,0-13-180-15,0 8 132 16</inkml:trace>
          <inkml:trace contextRef="#ctx0" brushRef="#br0" timeOffset="323349.3536">7515 17205 572 0,'0'-22'208'0,"0"14"-160"0,5-5-12 15,5 4 68-15,-1-4-64 16,6 0 36-16,4 0-44 16,6-8 0-16,4 4-20 15,0 8-8-15,0-4 0 0,-5-4 28 16,1 17-16-16,-6-9-4 15,-4 9-8-15,-6 17 40 16,1-8-24-16,-5 13 0 16,0 8-12-16,5-4 20 15,4 4-16-15,6 0-120 16,4 18 60-16,10-1-388 16</inkml:trace>
          <inkml:trace contextRef="#ctx0" brushRef="#br0" timeOffset="323535.4415">8147 17473 652 0,'14'0'244'0,"1"21"-192"0,-1 14-12 0,1-13 12 16,4-1-36-16,6 5 20 0,9 0-20 15,5 0 8-15,4-5-12 16,-4-3-112-16,0-10 52 0,-10 5-296 15</inkml:trace>
          <inkml:trace contextRef="#ctx0" brushRef="#br0" timeOffset="323708.4007">8429 17335 624 0,'-15'-22'228'0,"15"22"-176"0,-5 9-16 16,0 4 104-16,-9 8-84 15,-1 22 40-15,-4 18-56 16,-1 4-16-16,1-5-12 16,-1 1 8-16,6-10-12 0,-1-12 4 15,5-13-4-15,6-4-76 0,-1-14 36 16,5-8-164-16,14-8 112 16</inkml:trace>
          <inkml:trace contextRef="#ctx0" brushRef="#br0" timeOffset="324289.66">8885 17473 820 0,'-34'-43'304'15,"44"30"-236"-15,9-9-20 0,1 9 20 16,9 0-48-16,10-4 16 16,9 0-20-16,20 8 0 0,20-4-8 15,9 22-272-15,0 4 148 0</inkml:trace>
          <inkml:trace contextRef="#ctx0" brushRef="#br0" timeOffset="323905.424">9055 17080 684 0,'15'-26'252'0,"-15"30"-192"0,-5 9-20 0,5-4 84 16,-10 8-76-16,1 9 16 0,-6 13-40 15,0 13-4-15,-9 25-12 16,5 1 12-16,4 0-12 0,-4-9-12 15,9-9 0-15,5-12 20 16,0-18-8-16,5 0-128 16,5-12 68-16,10-18-292 15,9-9 196 1,0-8-256-16</inkml:trace>
          <inkml:trace contextRef="#ctx0" brushRef="#br0" timeOffset="325224.842">9191 16786 624 0,'-9'-13'228'0,"9"9"-176"0,0-5-16 15,4 5 104-15,-4 0-84 16,5-1 40-16,0-3-56 16,5-1 28-16,4 5-36 15,6-1-52-15,9 1 8 0,10 0 36 0,14 4-12 16,10 4-108-16,10 5 52 15,0 8-636 1</inkml:trace>
          <inkml:trace contextRef="#ctx0" brushRef="#br0" timeOffset="324108.1765">9633 17050 748 0,'0'-26'276'0,"5"26"-216"0,-10 0-16 16,5 0 40-16,-4 13-56 15,-6 13 32-15,-5 4-32 16,6 4-16-16,-16 14-8 0,-4 21 20 16,5 9-12-16,-5-1 32 0,-1-7-28 15,-4-6-48-15,0-8 16 16,0-12-112-16,0-1 72 15,10-13-292 1,-15 0 192-16,20-8-244 16</inkml:trace>
          <inkml:trace contextRef="#ctx0" brushRef="#br0" timeOffset="324473.649">9624 17516 352 0,'-10'-13'132'0,"29"13"-104"0,-14 0-8 15,5 0 140-15,5 0-92 16,-1 0 80-16,1-9-88 16,4 9-12-16,5 0-32 0,6-8 16 0,8 8-20 15,1 0-240-15,0 0 120 16</inkml:trace>
          <inkml:trace contextRef="#ctx0" brushRef="#br0" timeOffset="324769.5199">9740 17283 520 0,'-9'-9'192'0,"9"9"-152"0,0 0-8 0,0 0 80 0,4 9-68 15,1-1 68-15,-5 10-60 16,0 8 24-16,0 17-44 16,0 4 8-16,-5 1-24 0,5 12 28 15,0 5-28-15,-4-13 12 16,-1 4-16-16,5-13-8 16,-5-13 0-16,5 1 28 15,0-10-16-15,0-3-4 16,5-6-8-16,4-3-60 15,6-9 32-15,4 0-40 16,6-4 32-16,14-5-68 16,19-4 56-16,20 0-264 15,4 5 172 1,11-5-248-16</inkml:trace>
        </inkml:traceGroup>
        <inkml:traceGroup>
          <inkml:annotationXML>
            <emma:emma xmlns:emma="http://www.w3.org/2003/04/emma" version="1.0">
              <emma:interpretation id="{D233AA9E-BABE-4CB6-B476-A3BDF16AEADF}" emma:medium="tactile" emma:mode="ink">
                <msink:context xmlns:msink="http://schemas.microsoft.com/ink/2010/main" type="inkWord" rotatedBoundingBox="12748,17188 15869,17096 15917,18715 12796,18806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26515.9067">11859 16937 548 0,'-5'-47'204'0,"10"30"-156"0,-1-5-16 16,1 13 96-16,10 1-76 16,4-1 16-16,1 0-44 15,9 1 4-15,-5 3-16 16,20 5 12-16,-5 9-16 0,9 0-12 0,-4 4 0 15,0 0 28-15,-20-5-12 16,-5 10 40-16,-9-1-28 16,-10 0 40-16,-10 5-36 15,-9 12-16-15,-10 5-4 16,-5 9-20-16,-10 8 8 16,5 13 28-16,-14 30-12 15,4 0 4-15,-9-8-8 16,-10-13-8-16,0-9 4 15,5-13 28-15,4-17-16 16,11 0-40-16,14-18 12 0,10 1-24 16,24-9 20-16,24 0 36 15,15-4-12-15,9-1 8 16,11-3-8-16,9 3 20 16,-10-8-16-16,-9 0 24 15,-6 0-24-15,-4-8-84 16,-5 8 40-16,-10-5-80 15,-14-3 68-15,0-5-212 16,-20-5 144-16,0 18-396 16</inkml:trace>
          <inkml:trace contextRef="#ctx0" brushRef="#br0" timeOffset="326519.9165">11688 17352 808 0,'-24'-61'300'0,"29"44"-232"0,10-4-20 0,4 12 36 16,20-4-56-16,5-4 24 16,4 8-32-16,6-4 28 15,19-4-32-15,14 13-76 0,25-1 32 16,-5 14-676 0,4 4 384-16,-9 8 80 15</inkml:trace>
          <inkml:trace contextRef="#ctx0" brushRef="#br0" timeOffset="327156.6639">13277 16989 424 0,'0'0'156'0,"15"-4"-120"0,9 4-8 0,-5 4 88 16,-4 0-68-16,0 14 44 16,-6 3-56-16,6 14 32 15,-5-1-36-15,-10 31 16 16,9 9-28-16,-9 29-8 0,-9 1-8 15,-1-9 12-15,0-13-8 16,-4-22 40-16,-6-3-24 16,1-19 20-16,-10-7-24 0,-10-10 44 15,-10-3-36-15,-9-18 28 16,0 0-28-16,-1-5 28 16,6-8-32-16,-1-4 20 15,6-9-24-15,14-4 8 16,-5 4-16-16,19 0 0 15,-9-4-4-15,15 4-24 0,4 9 8 16,15-5-68 0,5 18-124-16,14-1 104 15,20 10-316 1,9 12 232-16,25 0-208 16</inkml:trace>
          <inkml:trace contextRef="#ctx0" brushRef="#br0" timeOffset="326810.7437">13000 16985 696 0,'0'-4'256'0,"0"-1"-196"0,0 1-20 15,5-5 92-15,10 1-80 16,4-1 24-16,10 5-44 15,20-5-20-15,4 0-8 0,20 1-4 0,0 3 0 16,19 1 24-16,15 4-12 16,-5 4 40-16,-14 1-28 15,-11 3-92-15,-23 1 36 16,-20 4-132-16,-49-4 92 16,-19 4-236-1,-24-5 168-15,-5 5-248 16</inkml:trace>
          <inkml:trace contextRef="#ctx0" brushRef="#br0" timeOffset="327912.2104">13122 16536 684 0,'-5'-22'252'0,"5"18"-192"0,0-9-20 16,0 9 144-16,5-1-108 15,14 1-28-15,1 8-32 16,18-4 44-16,6 9-32 16,5 8 24-16,9-4-32 0,0-4 16 0,15 8-20 15,10-4 8-15,-1 0-12 16,-14 4-252-16,-19 0 128 16</inkml:trace>
          <inkml:trace contextRef="#ctx0" brushRef="#br0" timeOffset="327546.239">13695 17736 676 0,'24'-21'248'0,"1"21"-192"0,9-9-16 0,-15 13 32 0,0-4-48 15,1 5 8-15,-1-5-20 16,-9 4 36-16,-15 5-24 15,-14 4 32-15,-15 4-32 0,-10-4 4 16,-5 8-16-16,6 1 28 16,9-5-24-16,5 1-48 15,9-1 16-15,10 0 4 16,15 0 8-16,10-4 4 16,14 0 0-16,5 5 0 15,5-10 0-15,-5 14 32 16,-10-9-16-16,-9-5 12 15,-20 14-16-15,-15-9 36 16,-4 0-24-16,-5 0 4 0,-5 0-16 16,0 0 12-16,5-5-16 15,0-8 16-15,4 0-16 16,6-8-144-16,9-1 72 16,1-8-352-16,-1-5 232 15</inkml:trace>
          <inkml:trace contextRef="#ctx0" brushRef="#br0" timeOffset="325733.3259">10829 17624 880 0,'-64'-30'328'0,"64"30"-256"0,15-9-16 0,9 0-52 16,20-3-12-16,19-1 12 15,10 4 0-15,0 0-100 16</inkml:trace>
          <inkml:trace contextRef="#ctx0" brushRef="#br0" timeOffset="325585.9338">10945 17274 808 0,'15'-13'300'0,"-10"5"-232"0,9-1-20 16,1 9 52-16,9-4-64 15,5 4-12-15,10 0-16 16,-5 8 24-16,5 5-16 0,-5 4-268 0,-5 9 136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9:30.0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3365EB-AC8C-4878-8DD1-92BB74335323}" emma:medium="tactile" emma:mode="ink">
          <msink:context xmlns:msink="http://schemas.microsoft.com/ink/2010/main" type="writingRegion" rotatedBoundingBox="24871,6856 24906,9806 23981,9817 23946,6867">
            <msink:destinationLink direction="with" ref="{1A5400FD-83EB-4951-9D75-1B57626EE4E5}"/>
          </msink:context>
        </emma:interpretation>
      </emma:emma>
    </inkml:annotationXML>
    <inkml:traceGroup>
      <inkml:annotationXML>
        <emma:emma xmlns:emma="http://www.w3.org/2003/04/emma" version="1.0">
          <emma:interpretation id="{1D9AE4C6-26C9-44DF-B5F9-14A083139035}" emma:medium="tactile" emma:mode="ink">
            <msink:context xmlns:msink="http://schemas.microsoft.com/ink/2010/main" type="paragraph" rotatedBoundingBox="24871,6856 24906,9806 23981,9817 23946,6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871F0-8B67-4086-8FAA-D669036D9C31}" emma:medium="tactile" emma:mode="ink">
              <msink:context xmlns:msink="http://schemas.microsoft.com/ink/2010/main" type="line" rotatedBoundingBox="24871,6856 24906,9806 23981,9817 23946,6867"/>
            </emma:interpretation>
          </emma:emma>
        </inkml:annotationXML>
        <inkml:traceGroup>
          <inkml:annotationXML>
            <emma:emma xmlns:emma="http://www.w3.org/2003/04/emma" version="1.0">
              <emma:interpretation id="{43836E80-BA10-4B09-9625-9C7D0B69CEA9}" emma:medium="tactile" emma:mode="ink">
                <msink:context xmlns:msink="http://schemas.microsoft.com/ink/2010/main" type="inkWord" rotatedBoundingBox="24570,6859 24573,7108 23949,7116 23946,68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4665-1108 364 0,'-10'-9'132'0,"15"9"-100"0,0-8-12 0,4-1 132 15,6-4-88-15,9 0 88 16,10-4-88-16,10-5 48 15,4 1-68-15,6 4 16 0,4-1-40 16,-4 5 0-16,-16 0-12 16,-3 0 4-16,-1 0-8 15,-10 5 8-15,0 3-8 0,-9 1-56 16,-15 0 28-16,0 4-128 16,0 0 80-16,0 0-404 15,0 4 264 1,0 5 28-16</inkml:trace>
          <inkml:trace contextRef="#ctx0" brushRef="#br0" timeOffset="238.6303">5068-1332 228 0,'10'-5'84'0,"-10"5"-64"0,9-8-8 15,-4 8 144-15,15-5-88 16,-6 1 124-16,1 0-112 15,14-1 24-15,-5 5-64 0,0 0 4 16,1 0-28 0,-11 5 28-16,6 3-28 0,-20 1 56 0,0 0-40 15,-10 3-8-15,-5 6-12 16,-4-1-56-16,4 5 28 16,-9 4-324-1,0 4 188-15,9 9-244 16</inkml:trace>
        </inkml:traceGroup>
        <inkml:traceGroup>
          <inkml:annotationXML>
            <emma:emma xmlns:emma="http://www.w3.org/2003/04/emma" version="1.0">
              <emma:interpretation id="{F070036C-9BE8-4239-BCC5-E24E03525D3D}" emma:medium="tactile" emma:mode="ink">
                <msink:context xmlns:msink="http://schemas.microsoft.com/ink/2010/main" type="inkWord" rotatedBoundingBox="24879,8356 24896,9806 24126,9815 24109,83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76.015">5316 144 280 0,'9'-8'104'0,"6"16"-84"0,-1 1 0 0,1-9 144 0,4 9-92 15,1-1 24-15,4 5-56 16,-4 5 44-16,-6 3-48 15,1 5-8-15,-6-4-16 16,-28 4 32-16,4 0-20 0,-19 4-12 16,-4 0-8-16,-6 0-280 15,-5 0 152 1,25 5-240-16</inkml:trace>
          <inkml:trace contextRef="#ctx0" brushRef="#br0" timeOffset="1330.8321">5043 334 404 0,'-14'-17'148'0,"14"13"-112"0,0-9-12 16,0 9 128-16,10 4-88 16,-6-9 60-16,6 9-68 15,5-9 20-15,4 9-44 16,6-8 44-16,18 8-44 0,11 0-16 15,14 0-8-15,5 0 0 16,-15 8-4-16,5 1-20 16,-14 4 8-16,-15-4-92 15,-5-1 52-15,-24 5-116 0,-10-4 88 16,-15-5-340 0</inkml:trace>
          <inkml:trace contextRef="#ctx0" brushRef="#br0" timeOffset="2519.8497">5194 1371 592 0,'15'-9'220'0,"-15"18"-172"0,9 4-12 15,-4-4 56-15,10-1-56 16,-10 9 32-16,4 1-40 0,-4-1 0 16,5 0-16-16,-10 1-60 0,-10-1 24 15,-4 0-404 1,-20 9 236-16,19 13-88 15</inkml:trace>
          <inkml:trace contextRef="#ctx0" brushRef="#br0" timeOffset="2314.2967">4854 1380 496 0,'-10'-18'184'0,"10"10"-140"0,-14 8-16 0,14-9 136 16,0 9-96-16,0 0 36 16,14 9-64-16,6 4 20 0,4-5-32 15,0 5 8-15,15 0-20 0,0 0 20 16,0 4-24-16,5-8-4 15,-5 0-4-15,-1 4-4 16,-4-5 0-16,-9 1-132 16,-11 0 72-16,1-9-252 15</inkml:trace>
        </inkml:traceGroup>
        <inkml:traceGroup>
          <inkml:annotationXML>
            <emma:emma xmlns:emma="http://www.w3.org/2003/04/emma" version="1.0">
              <emma:interpretation id="{44E34BE0-3A06-4D6A-859D-729419A521B3}" emma:medium="tactile" emma:mode="ink">
                <msink:context xmlns:msink="http://schemas.microsoft.com/ink/2010/main" type="inkWord" rotatedBoundingBox="24880,7652 24883,7895 24353,7901 24350,7659"/>
              </emma:interpretation>
            </emma:emma>
          </inkml:annotationXML>
          <inkml:trace contextRef="#ctx0" brushRef="#br0" timeOffset="613.215">5068-413 416 0,'-10'-4'152'0,"20"4"-116"0,-5-9-12 15,9 9 128-15,6-4-88 16,9 0 16-16,10-5-44 0,9 0-24 16,20 5-8-16,-5 4 20 0,-9 0-12 15,4 0-40-15,-4 0 16 16,-20 4 12-16,-15-4 0 16,-4-4-68-16,-15 4 36 15,-5 9-312 1</inkml:trace>
          <inkml:trace contextRef="#ctx0" brushRef="#br0" timeOffset="856.8635">5320-568 372 0,'5'0'140'0,"10"0"-112"15,14 0-4-15,-14 4 76 0,4 1-60 16,0 3 16-16,1 1-32 16,4 4 4-16,-4 0-16 15,-6 4 12-15,-14 5-16 16,-19-1-4-16,-6 5 0 16,-9 9-208-16,-4-5 112 15,-6 9-228-15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8:53.7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64A1AA-555D-4151-A0A8-7A02EC657EC4}" emma:medium="tactile" emma:mode="ink">
          <msink:context xmlns:msink="http://schemas.microsoft.com/ink/2010/main" type="inkDrawing" rotatedBoundingBox="6589,3687 9392,3652 9393,3683 6590,3717" semanticType="underline" shapeName="Other">
            <msink:sourceLink direction="with" ref="{1228B573-E67F-4960-AD29-50E5B61B924A}"/>
          </msink:context>
        </emma:interpretation>
      </emma:emma>
    </inkml:annotationXML>
    <inkml:trace contextRef="#ctx0" brushRef="#br0">4576 3075 704 0,'0'-13'264'0,"0"13"-208"15,5-5-12-15,0 1 108 16,4 8-92-16,30-4 28 16,10 9-52-16,58-5 12 15,4 5-28-15,89-13 52 16,-1 4-40-16,87-5 28 15,-14 1-32-15,25-5 8 16,-35 5-20-16,-19 0-60 16,-34 4 20-16,-34-5-24 15,-44-3 28-15,-39 4 44 16,-19-1-12-16,-48 1-80 0,-11 4 36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9:24.8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5400FD-83EB-4951-9D75-1B57626EE4E5}" emma:medium="tactile" emma:mode="ink">
          <msink:context xmlns:msink="http://schemas.microsoft.com/ink/2010/main" type="inkDrawing" rotatedBoundingBox="16713,9963 23067,4706 26820,9243 20466,14500" hotPoints="25308,7038 23306,12010 17965,12444 19966,7473" semanticType="enclosure" shapeName="Ellipse">
            <msink:sourceLink direction="with" ref="{7E3365EB-AC8C-4878-8DD1-92BB74335323}"/>
            <msink:sourceLink direction="with" ref="{BF7B48AB-F57C-4F73-B80A-136DA57AC16B}"/>
            <msink:sourceLink direction="with" ref="{4E277F01-E71C-4BC2-9D13-7DB013D26B22}"/>
            <msink:sourceLink direction="with" ref="{A3E0BC12-7C93-4768-87D4-1BDA08DC8DE5}"/>
            <msink:sourceLink direction="with" ref="{FE669E60-179B-49F5-9BD2-F6C15960A2C3}"/>
            <msink:sourceLink direction="with" ref="{D929CEF6-0719-473A-ACF5-EEA68CCC274E}"/>
            <msink:destinationLink direction="with" ref="{99C18746-3EE4-4395-B539-F897075D377D}"/>
          </msink:context>
        </emma:interpretation>
      </emma:emma>
    </inkml:annotationXML>
    <inkml:trace contextRef="#ctx0" brushRef="#br0">2557 2474 508 0,'-39'-39'188'0,"25"30"-148"0,-25-4-8 16,14 5 28-16,-28-5-40 15,-25 13 0-15,-24-5-12 16,-5 14-24-16,-4 0 8 16,-16 4 32-16,-28 8-16 0,-10 14 72 15,19 12-48-15,-10 22 32 16,-9 26-36-16,-15 5 8 0,30 3-20 15,4 1-24-15,25 4 0 16,4 26 20-16,15 13-4 16,14-9-12-16,16-4 0 15,13 13-16-15,25 30 12 16,15-17-4-16,33-9 4 16,6 13 8-16,28 34 0 15,-4-16 8-15,10-18-4 16,19 13 24-16,33 17-16 15,26-12-20-15,8-27 0 16,-13-12 20-16,14 3-4 0,34 10-4 16,-10-9 0-16,-5-13 12 15,-4-22-8-15,28-8 16 16,11 8-16-16,-11-4 16 16,25 4-16-16,19-17 32 15,-14-17-24-15,5-26 4 16,24-9-12-16,-20-22 4 15,-14-16-8-15,10-18 32 16,-1-22-20-16,-23-29-4 16,-6-10-8-16,15-4 28 15,0 1-16-15,-14-18 20 16,14-31-20-16,14-38 20 16,-4 17-24-16,-24 1 24 15,9-40-24-15,10-17 32 16,-44 26-28-16,-24-9 12 15,-25-51-16-15,-14 29-8 0,1-8 0 16,-6-38-4-16,-5 25 0 16,-5 4 44-16,1-30-24 15,-6 31-8-15,-9 4-8 16,-14-18 4-16,-16 13-4 16,-23 31 16-1,9 0-12-15,-24-52-4 16,-5 43 0-16,-5 8-24 15,-24-16 12-15,-5-1-12 16,-20 39 8-16,-23 22 16 0,-11-9 0 16,6 1-12-16,4 3 4 0,-5 40-16 15,1 3 12-15,-6 18 4 16,-24 18 4-16,-9 7 0 16,9 14 0-16,10 5 8 15,10 3-4-15,9 9-20 16,-4 9 8-16,-5 13 4 15,-1 8 4-15,-4 13-20 16,5 14 12-16,9 12-12 16,10 0 8-16,-4 9 8 15,9-5 4-15,-15 5-20 16,-14 5 12-16,9 16 4 16,-23 13 4-16,28 18 8 15,0 8-4-15,20-4-36 16,-5-8 16-16,15-9 32 15,-10-9-8-15,14 4 0 0,-24 9-4 16,0 4-16-16,-4 9 8 16,4-8 28-16,0-9-12 15,5-5-12-15,5-8-4 16,4-13 12-16,6-1-4 16,4-16-4-16,1 0 4 15,-1-1 12-15,1-4-8 16,-6 5-20-16,6-1 4 15,4-3-4-15,-10-1 4 16,11 0 24-16,-16 5-8 16,11-5 16-16,-1 0-16 15,1-4-4-15,4 0 0 0,0-4 4 16,5-1-4-16,5-4-4 16,-14-8 4-16,-1 4 40 15,-9 0-24-15,-10 0-44 16,0-4 12-16,5 3 0 15,-10-3 12-15,10 4 0 16,4-4 0-16,11-1 8 16,4 1-4-16,10 0-20 15,0-9 8-15,5 4 20 16,0 0-4-16,0-4 4 16,9-4-4-16,1 4 4 15,-1-9-8-15,6 5-4 16,4-5 4-16,-5 5-4 15,6 0 0-15,-1 4-28 16,10 0 16-16,-5 4-40 0,5 5 32 16,5-1-56-16,0 5 44 15,4 5-196-15,6 3 128 16,-5 1-248 0,14-1 196-16,-5 1-272 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0:40.1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0DF27C-3D60-4D2D-B80A-ADF115A91B63}" emma:medium="tactile" emma:mode="ink">
          <msink:context xmlns:msink="http://schemas.microsoft.com/ink/2010/main" type="inkDrawing" rotatedBoundingBox="373,13504 1715,8034 3613,8499 2271,13970" semanticType="callout" shapeName="Other">
            <msink:sourceLink direction="with" ref="{F20F7C77-B999-467B-8389-FB2B6980C1C0}"/>
            <msink:sourceLink direction="with" ref="{94582B32-616F-4E5A-98CE-4B6B06B91616}"/>
          </msink:context>
        </emma:interpretation>
      </emma:emma>
    </inkml:annotationXML>
    <inkml:trace contextRef="#ctx0" brushRef="#br0">2381 53 312 0,'5'-18'112'0,"-5"18"-84"0,0-17-12 0,-9 8 56 15,-1 5-44-15,-24 0 16 16,0 4-28-16,-39 4-16 15,0 9-4-15,-34 17-4 0,0 1 0 16,0 7 16-16,-9 10-4 16,-15 8-20-16,-10 13 8 15,10 0-12-15,9 5 8 16,-4-5 8-16,-10 17 4 16,0 18 0-16,0 21 0 15,19 0 0-15,15-8 0 16,10-1 52-16,4 10-28 15,6 16 60-15,23-4-48 16,1-4 72-16,24-9-60 16,10 22-8-16,19 22-24 15,15-9-12-15,9-14 0 16,1 10-4-16,14 34 0 0,-5-9 16 16,0-17-8-16,-5 0-12 15,5 1 0 1,10 7 4-16,0-8 0 0,24 18 8 15,5 16-4-15,5-25 16 16,10-13-12-16,4-22 16 16,-9-8-16-16,-10-1 24 0,-5 1-20 15,-5-18 12-15,1-13-12 16,-1-17 0-16,-14-12-4 16,-5-19-140-16,-10-20 76 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0:44.8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73CE5B-DBD8-4EC1-A7E9-9814CC2EC27E}" emma:medium="tactile" emma:mode="ink">
          <msink:context xmlns:msink="http://schemas.microsoft.com/ink/2010/main" type="writingRegion" rotatedBoundingBox="6138,11823 7838,11823 7838,15006 6138,15006"/>
        </emma:interpretation>
      </emma:emma>
    </inkml:annotationXML>
    <inkml:traceGroup>
      <inkml:annotationXML>
        <emma:emma xmlns:emma="http://www.w3.org/2003/04/emma" version="1.0">
          <emma:interpretation id="{775941AF-FF86-422B-92B2-CBD02B9E390E}" emma:medium="tactile" emma:mode="ink">
            <msink:context xmlns:msink="http://schemas.microsoft.com/ink/2010/main" type="paragraph" rotatedBoundingBox="6138,11823 7838,11823 7838,15006 6138,15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F53EB2-27F4-44BF-9EB4-FC0388778BBB}" emma:medium="tactile" emma:mode="ink">
              <msink:context xmlns:msink="http://schemas.microsoft.com/ink/2010/main" type="line" rotatedBoundingBox="6138,11823 7838,11823 7838,15006 6138,15006"/>
            </emma:interpretation>
          </emma:emma>
        </inkml:annotationXML>
        <inkml:traceGroup>
          <inkml:annotationXML>
            <emma:emma xmlns:emma="http://www.w3.org/2003/04/emma" version="1.0">
              <emma:interpretation id="{5B940724-9738-44A8-9934-FD27EA7AE6C3}" emma:medium="tactile" emma:mode="ink">
                <msink:context xmlns:msink="http://schemas.microsoft.com/ink/2010/main" type="inkWord" rotatedBoundingBox="6138,11823 7838,11823 7838,15006 6138,15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4906 13802 464 0,'10'0'176'0,"-5"0"-140"0,14-4-8 0,-14-1 152 16,0 1-104-16,-5-5 96 15,-10 1-104-15,-9 3-8 16,-6 1-36-16,-13 8-16 0,-11 5-4 15,-4 8 12-15,-1 9-8 16,1 5-20-16,4 3 4 16,5 9 4-16,15-4 4 15,0 0-20-15,24 0 12 16,15 4 48-16,4-4-20 16,11-5 8-16,14-3-16 15,0-5 0-15,-5 0-4 0,-10-1 28 16,-19 1-20-16,-20 0 40 15,-14-4-32-15,-5-5 40 16,-24-4-36-16,-10-13 4 16,-10-4-20-16,-5-5-8 15,10-4 0-15,10 9-392 16,24-5 212-16,20 9-448 16</inkml:trace>
          <inkml:trace contextRef="#ctx0" brushRef="#br0" timeOffset="-825.542">5824 11375 208 0,'0'-30'76'0,"-4"30"-60"0,-6-17-4 16,0 8 48-16,-14-4-36 16,0 4 60-16,-10-8-48 15,-15-5 12-15,0 5-32 16,1-4 72-16,-6 8-52 15,6 0-12-15,9 8-16 16,-5 5-20-16,-4 13 8 16,4 9-4-16,-14-1 0 15,-1 14 52-15,6 13-24 0,-1 34 96 16,6 43-64-16,23 17 116 16,6 18-92-16,19 43-28 15,15 4-32-15,9-25 12 0,5-1-16 16,-24-30 48-1,9 0-32-15,-14-12 84 16,-4-31-64-16,-30-9 40 16,4-26-52-16,-33-12 0 15,5-14-24-15,-15-16 12 16,-5-14-16-16,6-17-4 16,-1-13 0-16,9-13-120 0,6-13 64 15,19-8-252-15,25-23 168 0,14-12-500 16,14 5 356-1,15 3 124-15</inkml:trace>
          <inkml:trace contextRef="#ctx0" brushRef="#br0" timeOffset="-493.8147">5018 12200 600 0,'24'-26'224'0,"-24"26"-176"0,-14-4-12 15,4 4 0-15,-14 4-28 16,-10 13 68-16,-15 31-44 15,-9-1 4-15,9 22-20 16,1-4 32-16,14 13-24 0,4-9 20 16,21-22-24-16,14 1 28 15,38-18-32-15,11-8 48 0,28-14-36 16,6-12 12-16,-6-13-24 16,-9-13 0-16,-10-9-8 15,-19-17 20-15,-5-9-16 16,-20 4 4-16,-19-3-8 15,-9 12-8-15,-25-4 4 16,-15 17-4-16,1-9 0 16,4 27-20-16,-5 3 12 15,15 1-180-15,10 17 100 16,9 0-164-16,15 9 144 16,15 17-352-1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9:25.2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F7B48AB-F57C-4F73-B80A-136DA57AC16B}" emma:medium="tactile" emma:mode="ink">
          <msink:context xmlns:msink="http://schemas.microsoft.com/ink/2010/main" type="writingRegion" rotatedBoundingBox="18603,7679 23472,5022 24369,6665 19500,9323">
            <msink:destinationLink direction="with" ref="{1A5400FD-83EB-4951-9D75-1B57626EE4E5}"/>
          </msink:context>
        </emma:interpretation>
      </emma:emma>
    </inkml:annotationXML>
    <inkml:traceGroup>
      <inkml:annotationXML>
        <emma:emma xmlns:emma="http://www.w3.org/2003/04/emma" version="1.0">
          <emma:interpretation id="{5E184950-855D-4AF6-92F6-BB0ACAFB9A86}" emma:medium="tactile" emma:mode="ink">
            <msink:context xmlns:msink="http://schemas.microsoft.com/ink/2010/main" type="paragraph" rotatedBoundingBox="18603,7679 23472,5022 24369,6665 19500,9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299CED-F789-4970-8738-BDF03E50687D}" emma:medium="tactile" emma:mode="ink">
              <msink:context xmlns:msink="http://schemas.microsoft.com/ink/2010/main" type="line" rotatedBoundingBox="18603,7679 23472,5022 24369,6665 19500,9323"/>
            </emma:interpretation>
          </emma:emma>
        </inkml:annotationXML>
        <inkml:traceGroup>
          <inkml:annotationXML>
            <emma:emma xmlns:emma="http://www.w3.org/2003/04/emma" version="1.0">
              <emma:interpretation id="{DC786A59-3357-4013-B310-150D1B663D2C}" emma:medium="tactile" emma:mode="ink">
                <msink:context xmlns:msink="http://schemas.microsoft.com/ink/2010/main" type="inkWord" rotatedBoundingBox="18603,7679 19440,7222 19994,8236 19156,8693"/>
              </emma:interpretation>
            </emma:emma>
          </inkml:annotationXML>
          <inkml:trace contextRef="#ctx0" brushRef="#br0">700 12 268 0,'-10'-5'100'0,"15"1"-76"0,-10 4-8 16,5-4 112-16,-9 4-72 16,9 0 76-16,0 0-76 15,-5 0 4-15,0 0-36 16,0 4 24-16,-5-4-32 15,1 13 12-15,-6-13-16 0,-4 4 28 16,-6-4-24-16,-4 0 40 16,-10 5-32-16,-9-5 4 0,-11 0-16 15,1 8 36 1,-5-4-24-16,0 1 4 0,5 3-16 16,9 1-8-16,10 0 0 15,5 4-84-15,5 0 44 16,9 0-252-1</inkml:trace>
          <inkml:trace contextRef="#ctx0" brushRef="#br0" timeOffset="11024.6934">-685-534 496 0,'0'-13'184'0,"0"13"-140"0,39 52-16 16,-10-17-4-1,1-1-20-15,18 27-224 16,6-1 124-16</inkml:trace>
        </inkml:traceGroup>
        <inkml:traceGroup>
          <inkml:annotationXML>
            <emma:emma xmlns:emma="http://www.w3.org/2003/04/emma" version="1.0">
              <emma:interpretation id="{87373905-E2F1-4881-A3CA-FAD5EBB4192A}" emma:medium="tactile" emma:mode="ink">
                <msink:context xmlns:msink="http://schemas.microsoft.com/ink/2010/main" type="inkWord" rotatedBoundingBox="20697,7884 21744,7313 22074,7918 21028,8489"/>
              </emma:interpretation>
            </emma:emma>
          </inkml:annotationXML>
          <inkml:trace contextRef="#ctx0" brushRef="#br0" timeOffset="1788.4771">1920 150 476 0,'19'4'176'0,"-19"-4"-136"0,0-4-12 0,5-1 84 16,-10 10-68-16,5-5 52 16,0 0-56-16,-5-5-4 15,5 5-20-15,-5-8-4 16,5-1-4-16,-9 5 12 16,-1-5-12-16,-5-8 4 15,-4-5-4-15,-10-4 12 16,4 5-12-16,-9-18-12 15,5 4 0-15,-10-3 12 16,15 3-4-16,-15-8-12 16,20 13 4-16,-20-5-4 15,29 9 0-15,-14-4 8 16,14 8 0-16,-14 1-20 16,9 8 12-16,10-4-4 0,5 8 4 0,-4-4 0 15,8 9 0-15,-4-5 0 16,5 5 0-16,-5-1 8 15,0 5 0-15,0 5-20 16,0 8 12-16,-5 4 4 16,1 4 4-16,-6 5 8 15,10 0-4-15,-15 0 8 16,15 0-8-16,0-4-12 16,0-5 4-16,0-13 40 15,15 1-24-15,19-18 8 16,0 4-12-16,14-17 12 15,11 0-12-15,-1-8-20 16,5 8 4-16,-9-13 20 16,-6 22-4-16,-9-14 4 15,-10 10-4-15,-24-1-8 16,5 9 4-16,-25 0 20 16,1 5-12-16,-20-1-4 15,0 0-4-15,-5 5 12 16,0 4-8-16,15-9-64 15,4 9 28-15,11-8-136 16,13 8 88-16,11 0-300 16,9-9 212-16</inkml:trace>
          <inkml:trace contextRef="#ctx0" brushRef="#br0" timeOffset="2702.8286">2498-783 228 0,'-20'4'84'0,"20"-4"-64"0,-24-4-8 0,9 4 40 16,6 4-32-16,-11-4 8 15,6 0-16-15,-1 0-16 16,5 5 0-16,-9-5 4 16,19 4 0-16,-19 0-12 15,14 5 8-15,-5 4 56 16,5 0-28-16,-14 4 32 16,14 5-28-16,-5-1 28 15,10 5-32-15,-10-9 12 16,10 5-20-16,-5-9 20 15,10 4-24-15,-5-12 48 16,15-1-32-16,0-13-4 16,14 5-16-16,-5-9 12 15,5-4-12-15,0-5-20 16,0 9 4-16,-4-13 32 16,4 9-16-16,-10-9-16 0,-4 9 0 15,-15-5 20-15,0 5-4 0,-15 0 48 16,-4 8-28-16,-10 0-16 15,9 5-4-15,-14 0 0 16,15 8-4-16,-5-4-12 16,4 4 4-16,1 1-192 15,14 3 108-15,5 1-272 16,5 0 204-16</inkml:trace>
        </inkml:traceGroup>
        <inkml:traceGroup>
          <inkml:annotationXML>
            <emma:emma xmlns:emma="http://www.w3.org/2003/04/emma" version="1.0">
              <emma:interpretation id="{A13D8E0D-4970-4607-988C-F3BC5D93596B}" emma:medium="tactile" emma:mode="ink">
                <msink:context xmlns:msink="http://schemas.microsoft.com/ink/2010/main" type="inkWord" rotatedBoundingBox="22039,6723 22233,6617 22620,7326 22425,7432">
                  <msink:destinationLink direction="with" ref="{99C18746-3EE4-4395-B539-F897075D377D}"/>
                </msink:context>
              </emma:interpretation>
            </emma:emma>
          </inkml:annotationXML>
          <inkml:trace contextRef="#ctx0" brushRef="#br0" timeOffset="3559.6577">3134-793 372 0,'-10'-13'140'0,"10"13"-112"0,0-21-4 0,-4 4 84 16,-6 4-64-16,0-26 60 15,-14 4-60-15,9-21 68 16,-9-4-64-16,-5-5 20 31,5 9-40-31,-6-5-28 0,6 14 0 0,-5-5 0 16,5 17 0-16,4-8 8 15,11 17-4-15,-11-4-20 16,10 8 8-16,1 1-24 16,-6 12 20-16,15-4 4 15,0 17 8-15,0 1-44 16,19 3 24-16,-9 1-64 16,-5 0 48-16,10-1-96 15,-1 1 72-15,-9 8-84 16,10-8 80-16,-15-5-56 15,0 5 72-15,0-5-32 16,0 0 48-16,0 5-16 16,0-9 28-16,0 0 8 15,0 0 12-15,0-9 96 16,0 9-52-16,0-4 96 16,0 0-80-16,0-5 76 15,0 9-76-15,-5-4 48 16,-5 8-64-16,5 1-20 0,0 3-16 0,-4 5 24 15,9 0-16-15,0 0-4 16,9-4-8-16,-4-1 20 16,15 1-12-16,4-9 48 15,0 4-32-15,-4-8 4 16,14 0-20-16,-20-5 20 16,15 0-20-16,-24-8 24 15,10 8-24-15,-20-4-4 16,-5 5-4-16,1-1-16 15,-1 5 8-15,-5-5-156 16,6 9 88-16,-16 0-96 16,25 0 100-16,0-8-108 15,0 3 100-15</inkml:trace>
        </inkml:traceGroup>
        <inkml:traceGroup>
          <inkml:annotationXML>
            <emma:emma xmlns:emma="http://www.w3.org/2003/04/emma" version="1.0">
              <emma:interpretation id="{68934FE2-2683-4BE4-B0BE-A76E29A577A8}" emma:medium="tactile" emma:mode="ink">
                <msink:context xmlns:msink="http://schemas.microsoft.com/ink/2010/main" type="inkWord" rotatedBoundingBox="23490,6197 23970,5935 24073,6124 23594,63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344.0642">4392-2106 424 0,'-14'-8'156'0,"14"8"-120"0,5-9-8 0,-5 5 116 15,9 4-84-15,-4-9 44 16,15 5-60-16,14-5 12 15,-10 5-36-15,0-5 28 16,10 9-32-16,-4 0-4 16,4 5-8-16,-10-1-24 15,-5 5 12-15,-4-1-4 0,-10 5 4 16,-10 4-124-16,-5 9 72 0,5 5-304 16</inkml:trace>
          <inkml:trace contextRef="#ctx0" brushRef="#br0" timeOffset="4105.3646">4300-1838 456 0,'0'-17'168'0,"0"17"-128"16,0-26-16-16,0 9 156 15,15 8-104-15,-6-17 60 16,1 5-80-16,14-5 44 0,-9-5-56 15,19 1-20-15,0 0-16 16,0-5 0-16,5 5-4 16,-5 4-4-16,0 5 4 0,5-1 4 15,-15 5-4-15,5 4-4 16,-14 4 4-16,-5 5-92 16,-10 4 48-16,-5 9-320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59:35.3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9C18746-3EE4-4395-B539-F897075D377D}" emma:medium="tactile" emma:mode="ink">
          <msink:context xmlns:msink="http://schemas.microsoft.com/ink/2010/main" type="inkDrawing" rotatedBoundingBox="23853,5848 24279,4791 24317,4806 23891,5864" semanticType="callout" shapeName="Other">
            <msink:sourceLink direction="with" ref="{1A5400FD-83EB-4951-9D75-1B57626EE4E5}"/>
            <msink:sourceLink direction="with" ref="{A13D8E0D-4970-4607-988C-F3BC5D93596B}"/>
          </msink:context>
        </emma:interpretation>
      </emma:emma>
    </inkml:annotationXML>
    <inkml:trace contextRef="#ctx0" brushRef="#br0">5009-3423 632 0,'-34'52'236'0,"10"26"-184"0,-15 43-16 0,15-56 16 16,-20 12-36-16,-4 5 4 0,-1 26-12 15,5 0-16 1,6 9 4-16,4-18-32 0,14-12 20 0,6-18-204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2:09.3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E01950-83F4-4ABA-A2B9-873D396437D5}" emma:medium="tactile" emma:mode="ink">
          <msink:context xmlns:msink="http://schemas.microsoft.com/ink/2010/main" type="writingRegion" rotatedBoundingBox="19980,15119 20084,10869 21478,10903 21375,15153"/>
        </emma:interpretation>
      </emma:emma>
    </inkml:annotationXML>
    <inkml:traceGroup>
      <inkml:annotationXML>
        <emma:emma xmlns:emma="http://www.w3.org/2003/04/emma" version="1.0">
          <emma:interpretation id="{10AA3E71-95F5-4833-ADA4-DE2E6845891F}" emma:medium="tactile" emma:mode="ink">
            <msink:context xmlns:msink="http://schemas.microsoft.com/ink/2010/main" type="paragraph" rotatedBoundingBox="19980,15119 20084,10869 21478,10903 21375,15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B961D-E392-4AAC-8EF9-44A22EF9EC37}" emma:medium="tactile" emma:mode="ink">
              <msink:context xmlns:msink="http://schemas.microsoft.com/ink/2010/main" type="line" rotatedBoundingBox="19980,15119 20084,10869 21478,10903 21375,15153"/>
            </emma:interpretation>
          </emma:emma>
        </inkml:annotationXML>
        <inkml:traceGroup>
          <inkml:annotationXML>
            <emma:emma xmlns:emma="http://www.w3.org/2003/04/emma" version="1.0">
              <emma:interpretation id="{477C094F-1BDF-41A4-97D2-5BA3FDDCE748}" emma:medium="tactile" emma:mode="ink">
                <msink:context xmlns:msink="http://schemas.microsoft.com/ink/2010/main" type="inkWord" rotatedBoundingBox="20170,15123 20199,13971 21332,13998 21304,151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1989 508 0,'0'-9'188'15,"0"9"-148"-15,0-4-8 0,0 4 148 0,10-5-104 16,-10 5 68-16,10 0-84 16,-5-4 36-16,0-5-56 15,-1 9 24-15,6-8-36 0,0 8 16 16,4-9-24-16,1 9 52 16,14-13-40-16,5 5-16 15,5-5-8-15,5 8 0 16,4 5-4-16,1 0-4 15,-5 0 4-15,-1 0-40 16,-9 5 20-16,-4 3-188 16,-11 1 112-16,-9-5-584 15</inkml:trace>
          <inkml:trace contextRef="#ctx0" brushRef="#br0" timeOffset="-874.8352">-24 2015 364 0,'-14'-9'132'0,"18"18"-100"0,-4-9-12 0,0 0 200 16,10 0-124-16,0 4 96 16,4-4-112-16,16 8 16 15,4-8-56-15,9 0-4 0,16 0-24 16,9-4 12-16,9 4-16 16,-9-4-12-16,-4 0 0 0,-11 4 12 15,-9 0-4-15,-10 0-28 16,-15-9 12-16,-9 0-196 15,-20 5 112-15</inkml:trace>
          <inkml:trace contextRef="#ctx0" brushRef="#br0" timeOffset="615.1366">710 2779 372 0,'-15'-4'140'0,"5"4"-112"0,-4-5-4 15,14 5 48-15,-15 0-44 16,6 0-12-16,-16 5-8 16,1-1 0-16,-5-4-4 15,5 4 104-15,-1 1-60 0,16-1 8 16,-6 0-36-16,15 5 32 15,10-1-28-15,4 5 4 0,11 5-16 16,-1-1 12-16,5 5-16 16,-5 3-12-16,1 1 0 15,-11 0 12-15,6 0-4 16,-16 0 24-16,-4-13-16 16,-4 0 56-16,-21 0-36 15,-4-4 28-15,0-9-32 16,-15-9-8-16,-4 5-12 15,4 4 4-15,10-9-8 16,10 0-168-16,9 9 88 0,0 0-544 31</inkml:trace>
          <inkml:trace contextRef="#ctx0" brushRef="#br0" timeOffset="-541.4406">151 2036 404 0,'-5'22'148'0,"10"4"-112"0,-5 25-12 16,0-7 64-16,0 16-52 15,0 5 12-15,0 13-28 0,0-5 40 16,15-8-32-16,-15-9-4 16,0-9-16-16,0-8 20 0,0-8-16 15,-10-1 68-15,5-13-48 16,-5-4 68-16,-9-4-60 15,4-1 36-15,-9-8-44 16,0-8 44-16,-10 8-44 16,0-5 20-16,-5 1-32 15,-5 0 8-15,-4-5-16 16,-11 5 12-16,11-1-16 16,4 1 16-16,5 0-16 15,5-1-20-15,10 1 4 16,-1 0-172-16,16-1 100 0</inkml:trace>
        </inkml:traceGroup>
        <inkml:traceGroup>
          <inkml:annotationXML>
            <emma:emma xmlns:emma="http://www.w3.org/2003/04/emma" version="1.0">
              <emma:interpretation id="{D929CEF6-0719-473A-ACF5-EEA68CCC274E}" emma:medium="tactile" emma:mode="ink">
                <msink:context xmlns:msink="http://schemas.microsoft.com/ink/2010/main" type="inkWord" rotatedBoundingBox="20021,13458 20055,12063 21449,12097 21415,13492">
                  <msink:destinationLink direction="with" ref="{1A5400FD-83EB-4951-9D75-1B57626EE4E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31.2318">-573 1099 312 0,'5'0'112'0,"-5"-4"-84"0,0-1-12 16,0 5 48-16,0 0-40 15,0 0 104-15,0 0-72 16,0 0 56-16,0 0-68 16,0 0 16-16,0 0-40 15,10 9 8-15,-1 0-16 16,1-1 44-16,5 1-28 0,-1 0-32 15,1 3 0-15,-1-3 28 16,6 0-16-16,4 4 16 0,5 0-12 16,10 4-8-16,10 0 0 15,4 0 4-15,5-4-4 16,6 5 8-16,-1-1-8 16,5-4-20-16,5-9 8 15,4-4 20-15,1 0-4 16,0 0-4-16,0-4 0 15,-10 4 20-15,-10 0-12 16,-9 0 4-16,-15-4-8 16,0-1-8-16,-10 1 4 15,-5 4-16-15,-4-4 8 16,-1-1 12-16,-4 5-4 0,5 0-4 16,-6 0 4-16,1 0-68 15,0 5 36-15,-5-5-180 16,-5 0 112-16</inkml:trace>
          <inkml:trace contextRef="#ctx0" brushRef="#br0" timeOffset="-2069.7674">525 1207 384 0,'-14'-4'140'0,"14"-1"-108"0,0 5-8 16,0 0 164-16,9 0-108 0,1-4 20 15,5 4-60-15,9 4 0 16,5 5-24-16,0 0 0 16,5 4-8-16,0-1 12 15,0-3-12-15,-5 0-12 0,-9-1 0 16,-1 1 40-16,-4 0-24 15,-10-5 60-15,-5 9-40 16,-10-4 12-16,-5 4-28 16,-9-5 0-16,-5 1-8 15,-15-1-8-15,5 1 4 16,-4 4 4-16,9-4-4 16,9-1-124-16,6 1 64 0</inkml:trace>
          <inkml:trace contextRef="#ctx0" brushRef="#br0" timeOffset="10178.8997">83 1177 528 0,'0'-9'196'0,"0"9"-152"0,10 0-12 16,-10 0 88-16,0 0-72 16,0-9 96-16,0 9-84 15,0-4 0-15,0 4-40 16,0 0 24-16,0 0-28 0,0 0 12 15,0 0-16-15,5-9 12 16,-1 1-16-16,1-9 16 16,-5-1-16-16,0-12-12 0,5-17 0 15,-5-10 20-15,0-7-8 16,5-1-12-16,0 0 0 16,-5 5 12-16,5 8-4 15,-5 0-12-15,0 0 4 16,0 5 12-16,0-5-4 15,0 4-4-15,-5 5 4 16,10 4-4-16,-10 5 0 16,5 3-28-16,0 6 16 15,0 3 24-15,0 0-8 16,5 5 0-16,-5 0 0 16,0 4-4-16,0 0 0 0,0 0 8 15,-5 13-4-15,5-9-28 16,-10 9 12-16,10 9 4 15,-10 13 8-15,-9-5-12 16,14 17 8-16,-9-3-4 16,4-1 0-16,0 0 0 15,-4-4 0-15,4-4 16 16,0-9-4-16,0 0 16 16,10-5-12-16,0-4-12 15,0-4 0-15,20-4 12 16,-1-4-4-16,1-1-28 15,4-4 12-15,20-4-56 16,-5-5 36-16,4 5-20 16,-4-1 32-16,10 1 8 15,-20 4 12-15,-5 0 0 16,-4 0 0-16,-6-4 60 0,-14-5-32 16,-5 5 68-16,-14-4-56 15,4-1 0-15,-4-4-24 16,-5 9 32-16,9 0-24 15,-4-5-24-15,-6 13 0 16,11-4 0-16,-6 9 0 16,15 0-28-16,-4-1 16 15,9 5-56-15,0 0 36 16,0 0-204-16,0 0 132 16,9 0-468-16,-4 0 320 15</inkml:trace>
        </inkml:traceGroup>
        <inkml:traceGroup>
          <inkml:annotationXML>
            <emma:emma xmlns:emma="http://www.w3.org/2003/04/emma" version="1.0">
              <emma:interpretation id="{4E277F01-E71C-4BC2-9D13-7DB013D26B22}" emma:medium="tactile" emma:mode="ink">
                <msink:context xmlns:msink="http://schemas.microsoft.com/ink/2010/main" type="inkWord" rotatedBoundingBox="20738,11530 20754,10885 21272,10898 21256,11543">
                  <msink:destinationLink direction="with" ref="{1A5400FD-83EB-4951-9D75-1B57626EE4E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915.3575">258-784 340 0,'0'-13'128'0,"5"9"-100"0,0-5-8 0,-5 9 60 16,0 0-48-16,-5 0 60 16,0 0-56-16,-5 0 80 15,10 9-64-15,-5-1 8 16,0 5-36-16,5 5 68 16,5 3-56-16,0 9 24 0,-5 1-40 15,0-1 0-15,10 0-12 0,-10-4-8 16,5-9 4-16,-5-4 28 15,0-4-16-15,0-9 4 16,5-4-12-16,-1-9-8 16,1-5 4-16,0-3-32 15,5-5 16-15,0-4-40 16,-6 4 32-16,6 0-56 16,0 0 44-16,-5 4 32 15,9-4 4-15,-4 9-16 16,0 4 4-16,4 0 12 15,1 0 0-15,-1 0-28 16,6 5 12-16,-1 3 4 16,1 1 8-16,-1 0 24 15,6 4-12-15,-6 4 4 16,0 0-8-16,1 5 36 16,-1 0-20-16,-4-1 20 0,-5 1-24 15,4 0 16-15,-4 4-20 16,0-1 20-16,-1-3-24 15,-9 4-12-15,5 0-4 16,-5-4 20-16,-5 4-8 16,0 0-4-16,5 0 0 15,-9-1-32-15,-1 1 16 16,5-4-152-16,5 0 88 16,-5-1-504-1</inkml:trace>
          <inkml:trace contextRef="#ctx0" brushRef="#br0" timeOffset="12025.8773">151-909 216 0,'0'-4'80'0,"0"8"-60"0,-5 0-8 15,5-4 188-15,0 0-112 16,10-4 124-16,0 0-124 15,9-5-44-15,0-4-28 16,6 0-8-16,-6-4-4 16,15-5 16-16,-5 13-12 0,0-8-4 15,1-9 0-15,-6 5-16 16,-5-1 8-16,6-4 12 16,-11 5-4-16,1 3-28 15,-5-3 12-15,-6 12 68 16,6 0-32-16,-10 1 28 0,5 8-32 15,14 0 28-15,-4 0-32 16,4 8 20-16,-4 14-20 16,0-5-16-16,14 5-4 15,-15-5 4-15,1 5 0 16,-5 4-256-16,-10 0 140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5:31.5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B72CA2-3D41-44E4-8493-73063469DED9}" emma:medium="tactile" emma:mode="ink">
          <msink:context xmlns:msink="http://schemas.microsoft.com/ink/2010/main" type="writingRegion" rotatedBoundingBox="6639,2059 14980,1911 15010,3554 6668,3702"/>
        </emma:interpretation>
      </emma:emma>
    </inkml:annotationXML>
    <inkml:traceGroup>
      <inkml:annotationXML>
        <emma:emma xmlns:emma="http://www.w3.org/2003/04/emma" version="1.0">
          <emma:interpretation id="{BC457BB3-CE67-4CC9-8057-AF7A40AEFFF9}" emma:medium="tactile" emma:mode="ink">
            <msink:context xmlns:msink="http://schemas.microsoft.com/ink/2010/main" type="paragraph" rotatedBoundingBox="6639,2059 14980,1911 15010,3554 6668,3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93EB0-EDE7-41E0-BCD2-B87A2D44818F}" emma:medium="tactile" emma:mode="ink">
              <msink:context xmlns:msink="http://schemas.microsoft.com/ink/2010/main" type="line" rotatedBoundingBox="6639,2059 14980,1911 15010,3554 6668,3702"/>
            </emma:interpretation>
          </emma:emma>
        </inkml:annotationXML>
        <inkml:traceGroup>
          <inkml:annotationXML>
            <emma:emma xmlns:emma="http://www.w3.org/2003/04/emma" version="1.0">
              <emma:interpretation id="{E8C00D7B-20F7-45D6-A587-5E4A975E02DF}" emma:medium="tactile" emma:mode="ink">
                <msink:context xmlns:msink="http://schemas.microsoft.com/ink/2010/main" type="inkWord" rotatedBoundingBox="6643,2296 9785,2240 9798,2967 6656,30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6146 1834 496 0,'-10'65'184'0,"10"-65"-140"0,-4 69-16 16,-11-17 56-1,10 0-52-15,-14 17-4 16,9 0-16-16,-5-4-12 16,6-13 4-16,-1-13 12 0,-5-5-8 0,11-12-40 15,-1-5 20-15,-10-17-244 16,5 0 140-16,-4-26-76 15,4 5 116 1,-4-31-64 0,4 13 80-16,5 0 532 15,5 13-252-15,0-17 100 16,5 8-188-16,19 9 16 16,10 9-88-16,34 4 0 15,-5 9-36-15,20 0-4 16,-5 8-12-16,-1 0 12 15,-4-4-12-15,-5-4-12 16,-5 0 0-16,-14-1 4 16,0 1 0-16,-15-5 0 15,-5 9 0-15,-10-8-12 16,1 3 8-16,-16-3-4 16,11 3 0-16,-5-3 8 15,-1 8 0-15,1-5-20 16,0-3 12-16,-5-1 32 15,9 5-16-15,-9-5-16 16,0 5 0-16,-5 0 20 16,0-5-4-16,-5 0-12 15,0 9 0-15,-9-8 4 16,-1 8 0-16,-4-9 0 16,4 9 0-16,-9-4 0 0,9 4 0 15,-14 0-20-15,19 4 12 16,-9 0-12-16,4 9 8 0,1 9 0 15,4 4 4-15,-4 8 8 16,4 5 0-16,5 0 16 16,5 0-8-16,0-4-12 15,10-1 0-15,-1-4 12 16,1-8-4-16,5-13-124 16,-1-1 64-16,1-16-100 15,4-1 88-15,-4-21-12 16,4-5 52-16,-4 1-28 15,-1-5 32-15,-4 4 56 16,0 9-16-16,-10 9 116 16,5 13-72-16,-5 12 64 15,5 10-72-15,-1 7-4 16,11 6-28-16,4-1 4 16,6 0-12-16,4-4 12 15,5-4-16-15,0-14 16 16,-5 1-16-16,0-9-64 15,-4 0 28-15,-6-22-40 16,0 5 36-16,1-13-60 16,-6 4 52-16,6-13-28 15,-1 9 44-15,6-9 12 16,-1 17 8-16,0-4 56 16,0 13-28-16,1-4 112 15,4 9-76-15,-5-5 12 16,5 8-48-16,-9-3 40 0,4 8-36 15,-9-5 12-15,4 5-24 0,-14-4 28 16,0 8-28-16,-10-4 4 16,0 5-12-1,-10-5 4-15,1 4-8 0,-10-4 8 16,9 4-8-16,-9-4-4 16,9 5 4-16,-9-1-16 15,9 9 8-15,-4 0-4 16,9 8 0-16,-4 10 8 15,9-1 0-15,0 13 8 16,5-4-4-16,0 8-4 16,10 1 4-16,4-13 4 15,6-1-4-15,-1-12-20 16,10 4 8-16,10-18-156 16,10 1 92-16,19-26-148 15,5-1 128-15,19-29-240 16,-19-1 188-16</inkml:trace>
          <inkml:trace contextRef="#ctx0" brushRef="#br0" timeOffset="-1167.1336">6093 1852 364 0,'5'-30'132'0,"-5"21"-100"0,-5-4-12 0,0 4 200 16,10 9-124-16,-5-8 112 15,0-1-120-15,0-4 68 16,9 9-92-16,11-5 40 16,4 5-64-16,20-9-4 15,9 13-20-15,15 0 8 16,0 0-16-16,0-13 16 15,-9 9-16-15,-1-5 4 16,-5 9-4-16,-23-4-128 16,4 8 64-16,-30-4-188 15,1 9 136-15,-24-5-364 16,4 9 264-16</inkml:trace>
          <inkml:trace contextRef="#ctx0" brushRef="#br0" timeOffset="900.162">7502 2020 464 0,'-10'-26'176'0,"10"26"-140"0,24-17-8 0,-4 8 152 16,-1 9-104-16,25-8 68 15,4 8-84-15,20 0 36 16,0 4-56-16,5-4-12 16,-5 4-16-16,-5-4-12 15,-9 5 4-15,-15-5 12 16,5 4-8-16,-20-4 4 15,0 0-4-15,-9 0 64 16,-10 0-40-16,-10 0 24 16,0 9-36-16,-15 4-16 15,11 4-8-15,-11 13 4 16,11 0 0-16,-6 9 0 16,10 4 0-16,5 1 16 15,5-1-8-15,5-4-12 16,4-9 0-16,6-9 12 0,9 1-4 15,-5-18 8-15,5 1-8 0,-9-23-36 16,-6 5 16-16,-4-17-4 16,0 0 12-16,-15-18-28 15,5 10 20-15,-5-10 4 16,10 14 12-16,0-1-20 16,4 9 12-16,6 0-4 15,9 5 4-15,5 3 0 16,1 5 0-16,4 5 24 15,0 8-8-15,-5 0 16 16,0 4-16-16,-10 0-4 16,1 5 0-16,-11 4 4 15,6 9-4-15,-10 3 16 16,0 6-12-16,0 3-20 16,-1 5 4-16,6-9 20 15,0 1-4-15,0-10-12 16,4-4 0-16,-4-12 28 15,5-1-12-15,-1-17 12 16,1 0-12-16,-1-13 0 16,1 5-4-16,-1-5 4 15,1 0-8-15,4-4-4 16,1 8 4-16,9-4 40 16,0 4-24-16,5 1 16 15,5 8-20-15,-5 0 8 16,0 9-12-16,-5-5-176 15,-5 9 92-15,-4 0-416 0,-6 9 276 16</inkml:trace>
          <inkml:trace contextRef="#ctx0" brushRef="#br0" timeOffset="180.5306">8090 1800 560 0,'0'-43'208'0,"0"43"-164"0,-25-22-8 15,6 14 120 1,19 3-92-16,-15 1 96 16,5 8-92-16,-14 1 36 15,14 7-60-15,-4 10-32 16,-1 8-12-16,-4 5-8 15,9 4 0-15,-4 4 8 0,4 4 0 0,10 5-72 16,0 0 40-16,0-4-164 16,0-1 112-16</inkml:trace>
        </inkml:traceGroup>
        <inkml:traceGroup>
          <inkml:annotationXML>
            <emma:emma xmlns:emma="http://www.w3.org/2003/04/emma" version="1.0">
              <emma:interpretation id="{DFBFA873-35D6-4F27-BE42-B1433AF2CD22}" emma:medium="tactile" emma:mode="ink">
                <msink:context xmlns:msink="http://schemas.microsoft.com/ink/2010/main" type="inkWord" rotatedBoundingBox="10595,2525 11029,2517 11035,2806 10600,28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65.6688">10227 2033 260 0,'10'-17'96'0,"-10"8"-76"0,0-4-4 0,0 5 96 15,0 8-64-15,0-9 24 16,-10 0-40-16,-4-4 24 16,4 9-32-16,-14-5 4 15,-1 5-16-15,-9 4-8 16,-5 4 0-16,-4 9 72 16,-6 5-40-16,10 3 56 15,10 1-52-15,10 4-20 16,9 0-12-16,15-5-8 15,14-3 0-15,10-10 0 16,5 1 0-16,0-9 8 16,0 0-4-16,-9-5-12 15,4 1 4-15,-10-9 4 16,-9 9 0-16,0 0 0 16,4 4 0-16,-14 4 60 15,0 5-32-15,5 8 68 16,5 4-56-16,9-3 0 15,6 3-24-15,-1-8-20 16,10 0 0-16,-5-8-376 0,0 3 208 16</inkml:trace>
        </inkml:traceGroup>
        <inkml:traceGroup>
          <inkml:annotationXML>
            <emma:emma xmlns:emma="http://www.w3.org/2003/04/emma" version="1.0">
              <emma:interpretation id="{86E9B57F-00C9-4AC3-9E2A-12446ABEFF30}" emma:medium="tactile" emma:mode="ink">
                <msink:context xmlns:msink="http://schemas.microsoft.com/ink/2010/main" type="inkWord" rotatedBoundingBox="11943,1965 14980,1911 15010,3554 11973,36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08.2911">11903 1718 456 0,'5'-26'168'0,"-5"26"-128"0,10-22-16 0,-5 9 112 15,0 5-80-15,-5-5 84 16,4-4-80-16,-8-9 40 16,4 13-60-16,-10-13 8 15,0 13-32-15,-4-4 0 16,4 8-8-16,-14-4 12 16,9 4-12-16,-14-4-4 15,5 9 0-15,-10-5-16 16,4 9 8-16,-13-4 4 15,4 8 0-15,-15 5 24 16,16 4-12-16,-21 9 32 16,6 8-28-16,4 13 4 15,1 0-12-15,14 13 12 16,9-4-12-16,1 4-4 16,14 0 0-16,5-4-4 15,20 0 0-15,19 0 8 16,5-5-4-16,24-8 16 15,0 9-12-15,15-14 24 16,0-8-20-16,14-13-12 16,0 0-4-16,15-13-16 0,-10 0 12 15,5-8 12-15,-9-5 0 0,-16-5 16 16,-9-3-12-16,-14-18-4 16,-6 17 0-16,-14-8 20 15,-4 4-12-15,-11-4 4 16,-4 4-8-16,-10-4-16 15,4 8 4-15,-14-4-16 16,5 13 12-16,-14-4-4 16,4 8 4-16,-14 1 16 15,9 3-4-15,-19 1-28 16,10 4 12-16,-25 4 24 16,15 5-8-16,-9 0 0 15,9 4 0-15,0-5-16 16,9 14 8-16,6-5-16 15,14 0 12-15,5 1 32 16,10-5-16-16,4 4-8 16,11 0-4-16,4-8 12 15,5-1-4-15,0-12-28 16,-5 4 12-16,0 0 12 16,5-9 4-16,-10-3-28 15,1 3 12-15,-6-8 12 16,1 4 4-16,-6-5-4 15,1 10 4-15,-6-1-32 16,1 5 16-16,-5 4-12 16,5 8 12-16,-5 1 16 0,-1 8 0 15,1 1-12-15,5-1 4 16,0 0 28-16,-1 5-12 16,1-5 12-16,0-4-12 0,4-9 20 15,1 1-20-15,4-14-4 16,1 0-4-16,-6-8-4 15,6 0 0-15,-6-5 8 16,11 5-4-16,-16-9-12 16,6 4 4-16,-5 1-16 15,-1 8 12-15,-4 0-12 16,0 9 8-16,-5 8-28 16,5 5 24-16,0 4 24 15,5 8-4-15,-1 5 8 16,1 0-4-16,-5 0 12 15,5 4-12-15,-1-8 16 16,-4-5-16-16,10-8 32 16,-6-1-24-16,6-12 12 15,9 4-16-15,-14-13 0 16,14 0-4-16,-4-9-8 16,-6 5 4-16,11-9 28 15,-1 5-16-15,5-5-76 16,0 8 32-16,-4-3-160 15,4 8 108-15,-5-9-168 16,0 9 140-16,1-8 0 16,-1 8 64-16,-10-9 32 15,-4 9 8-15,5-13 12 0,-6 9-4 16,1-5 16 0,-10 10-12-16,0-1-12 0,0 4 0 0,0 9-200 15,10 4 112-15,-10 9-52 16,0 9 88-16,0 4 12 15,0 4 28-15,0-4 84 16,5 0-40-16,-20-5 228 16,15 5-140-16,-10-4 100 15,10-1-128-15,-9-8 16 16,14 0-64-16,-10 0-24 16,5 0-8-16,0-8-8 15,5 3 0-15,-1-3 0 16,16-1 0-16,-6-8-72 15,20 4 40-15,5-9-376 16,20-4 228-16</inkml:trace>
          <inkml:trace contextRef="#ctx0" brushRef="#br0" timeOffset="3621.6425">13924 1398 676 0,'-4'-56'248'0,"4"56"-192"0,19-8-16 15,-19 12 68 1,0 4-68-16,0 18 0 16,0 5-24-16,-10 25 24 15,10 4-24-15,-5 14 20 16,-4-1-20-16,-11-4-8 0,20-4-4 16,-14 0-104-16,4-9 56 0,0 4-208 15,5-8 136-15</inkml:trace>
          <inkml:trace contextRef="#ctx0" brushRef="#br0" timeOffset="4278.3571">13575 1856 684 0,'-10'-9'252'0,"10"9"-192"0,19-8-20 0,-14-1 128 16,19 9-100-16,11-17 24 15,8 8-52-15,6-4-8 16,-1 5-20-16,-4-1 0 16,-5 9-4-16,-5 4-16 15,5 5 4-15,-20 4 4 16,6 4 0-16,-11 5 8 16,-4-1-4-16,-5-3-4 15,4 3 4-15,-4-8 4 16,0 4-4-16,5-8 16 15,0 4-12-15,-1-9-4 16,6 1 0-16,-5-10-32 16,4 5 16-16,1-8 4 15,4-1 8-15,-4-8-20 16,4 8 12-16,-4-4-4 0,4 5 4 16,-4-5 0-16,-1 8 0 0,-4-3-12 15,5 8 12-15,-6-9 4 16,1 9 4-16,-10-4 24 15,5 4-12-15,-5-5-4 16,0 5-4-16,-5-4 12 16,5 8-8-16,-5-4-12 15,5 9 0-15,-5-5-4 16,5 5 0-16,-4 4 16 16,8 0-4-16,-4 9-28 15,0-1 12-15,0 18-12 16,0 8 12-16,-4 27 8 15,-1-1 4-15,-5 22 0 16,0-13 0-16,-4-4 60 16,9-13-32-16,-15-5 68 15,11-4-56-15,-11-4 44 16,10-4-48-16,-4 4 52 16,9-5-52-16,-10-8 20 15,11 0-36-15,-6-9 16 16,10 0-20-16,-5-12 28 15,5-5-28-15,-5-13-320 16,5 0 160-16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2:37.0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4F0759-EAA4-4040-A372-56A839D75526}" emma:medium="tactile" emma:mode="ink">
          <msink:context xmlns:msink="http://schemas.microsoft.com/ink/2010/main" type="writingRegion" rotatedBoundingBox="19701,15259 23841,15233 23852,16930 19711,16956"/>
        </emma:interpretation>
      </emma:emma>
    </inkml:annotationXML>
    <inkml:traceGroup>
      <inkml:annotationXML>
        <emma:emma xmlns:emma="http://www.w3.org/2003/04/emma" version="1.0">
          <emma:interpretation id="{97DFDCE6-8C20-4681-876A-AE26B47AD376}" emma:medium="tactile" emma:mode="ink">
            <msink:context xmlns:msink="http://schemas.microsoft.com/ink/2010/main" type="paragraph" rotatedBoundingBox="19701,15259 23841,15233 23852,16930 19711,1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42E8B-2C06-42B1-B46E-6AE84E590449}" emma:medium="tactile" emma:mode="ink">
              <msink:context xmlns:msink="http://schemas.microsoft.com/ink/2010/main" type="line" rotatedBoundingBox="19701,15259 23841,15233 23852,16930 19711,16956"/>
            </emma:interpretation>
          </emma:emma>
        </inkml:annotationXML>
        <inkml:traceGroup>
          <inkml:annotationXML>
            <emma:emma xmlns:emma="http://www.w3.org/2003/04/emma" version="1.0">
              <emma:interpretation id="{FA37C2CC-DB31-403A-ABFE-19ACED09B6A7}" emma:medium="tactile" emma:mode="ink">
                <msink:context xmlns:msink="http://schemas.microsoft.com/ink/2010/main" type="inkWord" rotatedBoundingBox="19703,15613 22272,15597 22279,16729 19710,167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744 3967 676 0,'0'-9'248'0,"0"9"-192"0,9 0-16 0,-9 0 128 15,0 0-100-15,-9 9 16 16,9-9-48 0,-20 8-8-16,-14-8-24 0,0 9-4 15,-14-1-8-15,-6-8 0 16,11-4-20-16,-6 0 16 0,0-5 24 15,20 1-8-15,0-1-36 16,5 0 20-16,14 5-32 16,5 0 24-16,5 4 0 15,10 8 12-15,4 5 52 16,1 4-24-16,-5 5 0 16,4 8-12-16,-14 5 12 15,-5 4-12-15,-4-5 32 16,-1-4-24-16,-5 5 12 15,1-5-16-15,-6 0 0 16,11-4-4-16,-6-4 4 16,5-5-8-16,6 1 8 15,-1-6-8-15,5-3-12 16,5 0 4-16,4-1 28 0,6-3-12 16,9-1 24-16,10 0-24 15,-5 5-20-15,5 0 0 16,10-9 20-16,-5 13-4 15,-5-9-108-15,0 0 52 16,-5-4-148-16,-9-4 112 16,4 0-420-1,-10 4 280-15,-4 0-32 16</inkml:trace>
          <inkml:trace contextRef="#ctx0" brushRef="#br0" timeOffset="-701.3664">-199 4040 444 0,'0'-17'164'0,"0"17"-124"0,10 4-16 16,0 0 192-16,4 5-124 15,6 8 96-15,-1 5-108 16,10 8-28-16,-4-4-32 16,-1 0-8-16,5 0-4 0,-10-5-8 15,6-3 4-15,-11-1-128 16,1-4 68-16,-1 0-296 16,-4-9 196-16,-5 0-220 15</inkml:trace>
          <inkml:trace contextRef="#ctx0" brushRef="#br0" timeOffset="-578.0363">136 4062 624 0,'-9'-35'228'0,"14"22"-176"0,-5 0-16 0,0 9 192 15,-5 4-132-15,0 0 88 16,0 4-112-16,-5 9 0 16,1 9-48-16,-6 4 12 0,-4 8-20 15,-6-4 8-15,-4-4-12 16,-5-4 12-16,-10-1-16 0,-4-3-4 15,9-5 0-15,-5-5-76 16,20-3 40-16,0-1-156 16,14-8-184-1,24-5 196-15</inkml:trace>
          <inkml:trace contextRef="#ctx0" brushRef="#br0" timeOffset="201.0348">350 4204 728 0,'-5'-9'268'16,"15"9"-208"-16,14-4-16 0,-4 4 36 0,9-4-52 15,5-1 8-15,0 5-24 16,15 5-52-16,-6-5 24 15,1 0-288-15</inkml:trace>
          <inkml:trace contextRef="#ctx0" brushRef="#br0" timeOffset="-1349.4541">-894 4074 436 0,'0'-25'160'0,"5"16"-124"0,5-8-8 15,-5 12 184-15,-5 1-120 16,5-5 24-16,0 1-68 16,-1 8 20-16,11 0-36 15,-5 0 0-15,-1 17-20 0,1 5 0 16,0 12-4-16,-5 5 20 15,-5-4-16-15,0-1 4 16,5-4-8-16,-5 1 12 16,-5-6-12-16,5-3 40 15,-5-5-24-15,0-8 12 0,0-5-20 16,5-8-16-16,5-13-4 16,5 4 4-16,-1-13 0 15,6-4-44-15,4-5 24 16,-4 5 8-16,0 0 8 15,-1 4-32-15,1 0 20 16,-1 13 4-16,-4 4 12 16,0 9 32-16,0 5-16 15,4 7 32-15,-4 6-32 16,4 8 32-16,1-5-32 16,0 1-4-16,-1-5-8 0,-4 0 12 15,-10 1-8-15,0 3 24 16,-5 1-20-16,-5 4-12 15,-4-5-4-15,-1-3-16 16,5-5 12-16,1 4-40 16,-1-4 28-16,5-5-124 15,5-8 80-15,5-4-292 16,0-5 200-16,14 1-300 16</inkml:trace>
          <inkml:trace contextRef="#ctx0" brushRef="#br0" timeOffset="-1050.9534">-670 3742 632 0,'10'-30'236'0,"-1"12"-184"0,6-3-16 0,-5 12 140 15,9-12-104-15,10 3-12 16,-4-3-36-16,-1 8-28 15,0 0 0-15,-9 4 4 0,4 1 0 16,-9 8 52-16,4 8-28 16,-14 18 76-16,0 17-52 15,5 9 0-15,5 13-28 16,5 0 16-16,4-9-24 16,5 0 4-16,1-4-8 0,-1-9-156 15,0-13 80-15,0-4-208 16,-4 0 152-16,-6-9-452 15</inkml:trace>
          <inkml:trace contextRef="#ctx0" brushRef="#br0" timeOffset="679.8075">355 3647 684 0,'-10'0'252'0,"10"4"-192"0,0-4-20 16,0 0 128-16,0 0-100 15,20 9 52-15,4-9-72 16,0 0 36-16,20 0-48 16,5-9-20-16,-1 5-8 0,-4 4-72 15,5 0 36-15,-11 0-332 16,-8 0 200-16</inkml:trace>
          <inkml:trace contextRef="#ctx0" brushRef="#br0" timeOffset="2566.6608">1434 3556 352 0,'-20'5'132'16,"20"3"-104"-16,-14 5-8 0,4 4 132 0,0 18-88 15,-4 25 96-15,-11 18-92 16,1 17 12-16,-10-8-48 16,10 3 12-16,-20 5-24 15,5-4 0-15,5 4-12 0,0-13 28 16,0-9-20-16,10-16 4 16,0-14-12-16,9-9-8 15,5-12 4-15,1-13-120 16,9-14 64-16,0-8-252 15</inkml:trace>
          <inkml:trace contextRef="#ctx0" brushRef="#br0" timeOffset="2927.1204">1672 3513 288 0,'-20'-4'108'0,"15"4"-84"0,5 4-4 0,-9 5 208 0,4-1-128 16,0 10 72-16,0 12-100 15,-5 13 92-15,10 26-92 16,-14 13 52-16,4 13-72 0,-9-4 16 15,4-9-40-15,5 9 0 16,-14-5-16-16,-10 0 12 16,15-4-16-16,-11-8 16 15,6-18-16-15,0-9-84 16,0-12 44-16,4-9-156 16,-4-13 104-16,19-13-272 15,-5-13 204 1,10 0-268-16</inkml:trace>
        </inkml:traceGroup>
        <inkml:traceGroup>
          <inkml:annotationXML>
            <emma:emma xmlns:emma="http://www.w3.org/2003/04/emma" version="1.0">
              <emma:interpretation id="{B9B1B768-C9CD-4139-8DD0-35363B31A8F3}" emma:medium="tactile" emma:mode="ink">
                <msink:context xmlns:msink="http://schemas.microsoft.com/ink/2010/main" type="inkWord" rotatedBoundingBox="22777,15719 23386,15715 23391,16527 22782,165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455.2704">2192 3755 320 0,'-15'-13'120'0,"20"9"-96"0,14-5-4 0,-19 5 132 0,10-5-88 16,-5-4 80-16,-5-4-84 16,10 8 84-16,-6-8-84 15,-4 4 60-15,15 4-68 16,-10 1-4-16,-5 8-28 0,0 0 24 16,10 8-28-16,-10 10 4 15,0 3-12-15,0 22 56 16,0 9-36-16,0 9-4 15,-10 8-12-15,10 0 0 16,0-4-8-16,0-1 16 16,-5-7-12-16,5-1 16 15,-15 0-16-15,11-9 16 16,-6-8-16-16,5 0 4 16,0-17-4-16,-5-5-24 15,6-8 8-15,4-14-100 16,0-8 56-16,14-4-100 0,-4-5 88 15,4-4-392 1</inkml:trace>
          <inkml:trace contextRef="#ctx0" brushRef="#br0" timeOffset="30015.1906">2274 4165 664 0,'-14'-17'244'0,"4"8"-188"0,20-8-16 0,-6 13 112 16,16-1-92-16,-6-3 88 15,16 3-84-15,-11 1 12 16,30 4-44-16,4 0-4 0,5 0-16 16,10 4 20-16,-14 1-20 0,9-1-224 15,-10 0 116-15,-9 5-600 16</inkml:trace>
        </inkml:traceGroup>
        <inkml:traceGroup>
          <inkml:annotationXML>
            <emma:emma xmlns:emma="http://www.w3.org/2003/04/emma" version="1.0">
              <emma:interpretation id="{F94921E3-544F-4BA0-8FED-83121860AD4D}" emma:medium="tactile" emma:mode="ink">
                <msink:context xmlns:msink="http://schemas.microsoft.com/ink/2010/main" type="inkWord" rotatedBoundingBox="22942,15239 23671,15234 23672,15347 22943,15352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1581.5047">2347 3263 236 0,'-5'-13'88'0,"5"13"-68"0,0 0-4 15,0 0 112-15,0-5-72 16,0 5 128-16,0 0-104 15,0 0 40-15,0 0-72 16,0 0 64-16,0 0-64 16,0 0 64-16,0 0-64 0,0 0 36 0,0-4-48 15,0 4 24-15,0 0-32 16,0 0 8-16,0 0-20 16,0 0 36-16,20 0-20 15,14 4-16 1,14-8 0-16,20 0-12 15,24-5 8-15,1 0-8 16,-11 5 8-16,-4-5-8 16,-15 1-28-16,-9-1 12 15,-20-4-40-15,0 5 32 16,-20-1 8-16,-9 5-116 16,-5-5 72-16,-5 9-356 15,5 13 228-15,15-17-280 16</inkml:trace>
        </inkml:traceGroup>
        <inkml:traceGroup>
          <inkml:annotationXML>
            <emma:emma xmlns:emma="http://www.w3.org/2003/04/emma" version="1.0">
              <emma:interpretation id="{8715CFE9-FB75-44D9-B313-9772F949408A}" emma:medium="tactile" emma:mode="ink">
                <msink:context xmlns:msink="http://schemas.microsoft.com/ink/2010/main" type="inkWord" rotatedBoundingBox="23286,15517 23843,15513 23852,16930 23295,1693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771.0416">2843 3453 528 0,'0'-18'196'0,"14"14"-152"0,1 0-12 0,-15 4 60 0,0 0-56 15,0 0 48-15,5 8-48 16,4 10 60-16,-4 8-56 16,-10 12 64-16,5 27-64 0,-9 22 20 15,4 8-40-15,-10-5 8 16,1-3-16-16,-1-14 12 15,10-4-16-15,-5-4 32 16,-9-9-24-16,14-8 12 16,-9-5-16-16,-6-9-120 15,6-12 56-15,4-1-224 16,-14 1 152-16,9-5-444 16</inkml:trace>
          <inkml:trace contextRef="#ctx0" brushRef="#br0" timeOffset="30346.0711">2906 4377 820 0,'-10'-5'304'0,"20"1"-236"0,-5 0-20 0,9 4 64 15,1 0-72-15,4 0 28 16,1 0-40-16,4 0-16 16,0 4-8-16,0 0-4 0,1 1 0 15,4-1 8-15,-10-4-4 16,10 0 8-16,-9 0-8 15,-6 0-92-15,1-4 52 16,-10-1-220-16,10-3 144 16</inkml:trace>
          <inkml:trace contextRef="#ctx0" brushRef="#br0" timeOffset="30733.1675">3051 4178 424 0,'-9'4'156'0,"9"-4"-120"0,0 5-8 16,0-5 116-16,0 0-84 16,14 8 44-16,-14-8-60 15,5 13 56-15,5 0-60 16,-10 5 64-16,0-1-64 0,0 9 44 15,0 8-48-15,-10 5 16 0,5 4-32 16,5 5 28-16,-5-1-32 16,5 1 12-16,0-5-16 15,-9-4 12-15,9 0-16 16,-5-5 24-16,5 1-20 16,0-5-4-16,0-4-4 15,0-4 12-15,5-9-8 16,4 0 4-16,11-5-4 15,-6-8 4-15,11-4-8 16,-1 0-124-16,10-5 64 16,5 5-320-16,5-1 208 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0:40.3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623E53-1A25-4D2C-B2BB-9D597D74ADE1}" emma:medium="tactile" emma:mode="ink">
          <msink:context xmlns:msink="http://schemas.microsoft.com/ink/2010/main" type="writingRegion" rotatedBoundingBox="1749,13008 6226,12323 6386,13367 1909,14053"/>
        </emma:interpretation>
      </emma:emma>
    </inkml:annotationXML>
    <inkml:traceGroup>
      <inkml:annotationXML>
        <emma:emma xmlns:emma="http://www.w3.org/2003/04/emma" version="1.0">
          <emma:interpretation id="{EB2F9303-34ED-459B-AF51-52DB13059963}" emma:medium="tactile" emma:mode="ink">
            <msink:context xmlns:msink="http://schemas.microsoft.com/ink/2010/main" type="paragraph" rotatedBoundingBox="1749,13008 6226,12323 6386,13367 1909,14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C258A-5058-421E-BA73-5FF57235E75F}" emma:medium="tactile" emma:mode="ink">
              <msink:context xmlns:msink="http://schemas.microsoft.com/ink/2010/main" type="line" rotatedBoundingBox="1749,13008 6226,12323 6386,13367 1909,14053"/>
            </emma:interpretation>
          </emma:emma>
        </inkml:annotationXML>
        <inkml:traceGroup>
          <inkml:annotationXML>
            <emma:emma xmlns:emma="http://www.w3.org/2003/04/emma" version="1.0">
              <emma:interpretation id="{94582B32-616F-4E5A-98CE-4B6B06B91616}" emma:medium="tactile" emma:mode="ink">
                <msink:context xmlns:msink="http://schemas.microsoft.com/ink/2010/main" type="inkWord" rotatedBoundingBox="1831,13542 2454,13447 2527,13916 1903,14012">
                  <msink:destinationLink direction="with" ref="{2D0DF27C-3D60-4D2D-B80A-ADF115A91B63}"/>
                </msink:context>
              </emma:interpretation>
            </emma:emma>
          </inkml:annotationXML>
          <inkml:trace contextRef="#ctx0" brushRef="#br0">-113 12947 436 0,'-38'-9'160'0,"28"18"-124"0,5 30-8 15,5-9 72-15,10 13-60 16,4 9 44-16,11 4-48 15,9 0 44-15,0-8-48 16,4-5 48-16,6-26-48 0,5 1 108 16,4-27-80-16,6-8 64 15,-1-27-72-15,-10-25 68 16,-4-8-68-16,-15-5 0 16,-4 8-32-16,-6 9-144 15,-4 9 68-15,-6 13-500 16</inkml:trace>
        </inkml:traceGroup>
        <inkml:traceGroup>
          <inkml:annotationXML>
            <emma:emma xmlns:emma="http://www.w3.org/2003/04/emma" version="1.0">
              <emma:interpretation id="{6271DA21-CA37-4B2F-91F2-411EEB070337}" emma:medium="tactile" emma:mode="ink">
                <msink:context xmlns:msink="http://schemas.microsoft.com/ink/2010/main" type="inkWord" rotatedBoundingBox="3302,12771 6226,12323 6386,13367 3462,13815"/>
              </emma:interpretation>
            </emma:emma>
          </inkml:annotationXML>
          <inkml:trace contextRef="#ctx0" brushRef="#br0" timeOffset="558.6747">1345 12442 652 0,'-15'-35'244'0,"15"35"-192"0,0-4-12 0,5 0 84 16,5-5-76-16,5-4 88 15,-1 0-80-15,10 0 0 16,10 0-36-16,5 0-28 0,5 0 0 0,9 5-76 15,1 3 48-15,4 5-276 16,-4 13 172-16,-15 4-336 16</inkml:trace>
          <inkml:trace contextRef="#ctx0" brushRef="#br0" timeOffset="751.6873">1481 12671 716 0,'-29'8'264'0,"29"1"-204"0,-5-5-16 16,15 0 108-16,4-4-92 16,11 0-16-16,4-8-28 15,10 4-92-15,4-5 40 16,20-8-340-16</inkml:trace>
          <inkml:trace contextRef="#ctx0" brushRef="#br0" timeOffset="1471.9367">2365 12722 164 0,'34'-8'60'0,"-9"12"-44"0,9-4-8 0,-15 4 52 16,5 14-36-16,-4-5 52 15,-6 8-44-15,-9 1 28 16,-10 4-32-16,-14 4 28 0,-10 9-32 16,-5-5-32-16,-10-3 4 15,0-5 60-15,-9-5-28 16,-1-12 40-16,6-9-36 16,-1-5 24-16,15-3-28 15,15-1 60-15,19 1-48 16,19 3 52-16,15 1-52 15,10 4 16-15,4 0-36 0,16 0-8 16,9 4-8-16,4 1-4 16,-4 3 0-16,0-4-56 15,-15-4 32-15,-4-8-236 16,-11-5 144-16,-4-4-312 16</inkml:trace>
          <inkml:trace contextRef="#ctx0" brushRef="#br0" timeOffset="1085.9102">2181 12511 644 0,'-20'-30'236'0,"15"30"-180"0,20-9-20 16,-1 5 80-16,16-5-72 16,4-4-36-16,19 0-8 15,15 4-172-15,20 5 96 16,4-5-420-16</inkml:trace>
          <inkml:trace contextRef="#ctx0" brushRef="#br0" timeOffset="919.6349">2793 11945 580 0,'-20'-30'216'0,"11"26"-168"0,-1 8-12 0,-5 4 4 16,-19 14-28-16,10 4 40 15,-10 4-28-15,-5 9-32 16,5 13 4-16,10 4-124 15,9 0 72-15,10 5-156 0,1-10 124 16,4-3-200-16</inkml:trace>
          <inkml:trace contextRef="#ctx0" brushRef="#br0" timeOffset="2311.7528">3181 12118 384 0,'-24'17'140'0,"14"18"-108"0,-4 34-8 0,4-26 108 16,10 22-76-16,-10 8 48 15,10 5-60-15,5-9-16 16,-10-9-16-16,5-12 68 0,0-14-44 16,0-3 24-16,0-10-40 0,0-12 28 15,0-13-32-15,5-14 4 16,5-16-12-16,0-18-32 16,14-30 12-16,-5-17-232 15,20-1 132-15,5 14-68 16,14 4 108-1,10 13 224-15,-4 4-76 16,-6 22 140-16,-10 17-124 16,-4 13 80-16,-5 13-104 15,-15 13-8-15,-4 4-36 0,-11 5 0 16,-9 4-12-16,-9-5-8 16,-1-4 0-16,-14 1 12 15,-10 3-8-15,-5-8 16 16,-15 5-16-16,1-1-40 15,0 4 20-15,4 5-8 0,10 0 12 16,15 9 0-16,14 8 0 16,20 9 112-16,19 4-56 15,24-4 32-15,11-5-44 16,-1-4-12-16,-5-4-16 16,-5-13 12-16,-4-8-12 15,-15-10-56-15,0 1 24 16,-10-1-104-16,1-8 72 15,-11-8-36-15,6-9 52 16,-16 4-12-16,1-5 32 16,-5-3-8-16,10 3 16 15,-5-3 8-15,5 4 4 0,4 8 44 16,10-8-24-16,10-5 104 16,5 0-68-16,15-3 36 15,-15-6-52-15,9 1 40 16,-14 0-48-16,-5 4 12 15,-9 0-28-15,-10 4 0 16,-20 1-8-16,-14 8 4 16,-25 9-8-16,-9 12-4 15,-1 14 4-15,6 12 4 16,-1 10-4-16,16 3 40 16,13 9-20-16,11-8 40 15,14-9-36-15,14-1 20 16,15 1-28-16,30-13-8 15,-1-4-8-15,20-5-164 0,0-4 88 16,-6-13-252-16,-8 9 180 16,-11-9-284-16,-9-9 244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34.9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FB4CC2-ECF4-49E4-BA13-2616FCEBFB26}" emma:medium="tactile" emma:mode="ink">
          <msink:context xmlns:msink="http://schemas.microsoft.com/ink/2010/main" type="inkDrawing" rotatedBoundingBox="8696,466 8995,6099 8873,6105 8574,472" semanticType="verticalRange" shapeName="Line">
            <msink:sourceLink direction="with" ref="{2E79FA8C-FC30-4B73-A999-C65A304C4AD0}"/>
            <msink:sourceLink direction="with" ref="{372CCD35-F89F-409C-9D9B-6F179493314B}"/>
            <msink:destinationLink direction="with" ref="{512DECF1-59CC-4133-A5D1-5B032D6153CE}"/>
            <msink:destinationLink direction="with" ref="{6ACA7E45-1840-470E-9A9E-93CB5B0BA74C}"/>
            <msink:destinationLink direction="with" ref="{845EECD4-1FB4-410E-9BDC-7CC48CB3F030}"/>
          </msink:context>
        </emma:interpretation>
      </emma:emma>
    </inkml:annotationXML>
    <inkml:trace contextRef="#ctx0" brushRef="#br0">35 0 436 0,'-44'4'160'0,"44"-4"-124"0,0 17-8 0,0 5 0 15,10 4-20-15,-6 4 16 16,-4 9-16-16,10 4 24 16,5 5-20-16,-6 4 48 15,11-5-32-15,-6 9 20 16,1-8-28-16,-5 12 8 15,4 1-16-15,1 29 12 16,-1 1-16-16,-4 26 24 16,0-18-20-16,-5 39 24 15,-5-8-24-15,10 34 32 16,-6-17-28-16,-4 17 20 16,5-17-20-16,-5 21 20 15,10-21-24-15,0 21-4 0,4-12-4 0,-9 25 4 16,15-30-4-1,-11 22-4-15,-4-18 4 16,5 31-4-16,0-26 0 0,-10 17 16 16,9-22-8-16,-9 27-4 15,0-18 0-15,0 4-4 16,0-25 0-16,-9 4 16 16,9-22-8-16,-5 9-20 15,5-18 4-15,0 1-4 16,19-31 4-16,-14 1 0 15,5-10 0-15,-1-12-12 16,6-13 12-16,0 0-92 16,-6-13 52-16,6 0-240 15,-5-18 160-15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36.3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2DECF1-59CC-4133-A5D1-5B032D6153CE}" emma:medium="tactile" emma:mode="ink">
          <msink:context xmlns:msink="http://schemas.microsoft.com/ink/2010/main" type="inkDrawing" rotatedBoundingBox="8823,2778 10333,1000 10441,1092 8932,2871" semanticType="callout" shapeName="Other">
            <msink:sourceLink direction="with" ref="{0A0CFAB3-B829-4908-AE0E-2FC27EACB23C}"/>
            <msink:sourceLink direction="with" ref="{D5B38730-7B3B-437C-B0E4-F3F008CF8E79}"/>
            <msink:sourceLink direction="with" ref="{0EFB4CC2-ECF4-49E4-BA13-2616FCEBFB26}"/>
          </msink:context>
        </emma:interpretation>
      </emma:emma>
    </inkml:annotationXML>
    <inkml:trace contextRef="#ctx0" brushRef="#br0">1396 720 404 0,'-29'34'148'0,"9"9"-112"0,-33 48-12 16,14-22 120-16,-39 35-84 16,-29 4 80-16,-24 26-80 15,0 25 32-15,-24 14-56 16,-11-17 60-16,16-14-56 0,23-12-8 15,30-9-20-15,24-9-12 16,25-21 4-16,19-18-172 0,19-13 92 16,25-12-524-1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36.0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CA7E45-1840-470E-9A9E-93CB5B0BA74C}" emma:medium="tactile" emma:mode="ink">
          <msink:context xmlns:msink="http://schemas.microsoft.com/ink/2010/main" type="inkDrawing" rotatedBoundingBox="8917,1484 9854,267 9898,300 8961,1517" semanticType="callout" shapeName="Other">
            <msink:sourceLink direction="with" ref="{0A0CFAB3-B829-4908-AE0E-2FC27EACB23C}"/>
            <msink:sourceLink direction="with" ref="{D5B38730-7B3B-437C-B0E4-F3F008CF8E79}"/>
            <msink:sourceLink direction="with" ref="{0EFB4CC2-ECF4-49E4-BA13-2616FCEBFB26}"/>
          </msink:context>
        </emma:interpretation>
      </emma:emma>
    </inkml:annotationXML>
    <inkml:trace contextRef="#ctx0" brushRef="#br0">934-2 332 0,'-34'0'120'0,"25"5"-92"0,-6 3-8 0,-4 1 88 15,-6 17-64-15,-9 13 44 16,-9 30-52-16,-1 22 96 16,-14 8-76-16,-30 5-16 15,-4 8-24-15,-15 4 40 16,0 1-32-16,20 0 24 15,9-22-28-15,29-22-8 0,15-17-8 16,15-21-104 0,4-5 56-16,35-17-528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36.5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5EECD4-1FB4-410E-9BDC-7CC48CB3F030}" emma:medium="tactile" emma:mode="ink">
          <msink:context xmlns:msink="http://schemas.microsoft.com/ink/2010/main" type="inkDrawing" rotatedBoundingBox="8841,4271 10136,2519 10222,2582 8927,4335" semanticType="callout" shapeName="Other">
            <msink:sourceLink direction="with" ref="{0A0CFAB3-B829-4908-AE0E-2FC27EACB23C}"/>
            <msink:sourceLink direction="with" ref="{2680A40A-2F6A-42C4-8C35-B78947DD7448}"/>
            <msink:sourceLink direction="with" ref="{0EFB4CC2-ECF4-49E4-BA13-2616FCEBFB26}"/>
          </msink:context>
        </emma:interpretation>
      </emma:emma>
    </inkml:annotationXML>
    <inkml:trace contextRef="#ctx0" brushRef="#br0">1216 2248 704 0,'-82'87'264'0,"18"8"-208"0,-42 52-12 0,37-70-16 0,-8 27-24 16,-11 38 16-16,-28 18-12 16,-11-9-12-1,6-21 0-15,4-1 12 0,15 5-4 0,29-17-20 16,10-13 8-16,29-18-276 15,15-17 152 1,24-17-260-16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37.5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5362C3A-D7B1-420C-B573-392EC34C5288}" emma:medium="tactile" emma:mode="ink">
          <msink:context xmlns:msink="http://schemas.microsoft.com/ink/2010/main" type="writingRegion" rotatedBoundingBox="12267,1923 17297,1511 17567,4806 12537,5218"/>
        </emma:interpretation>
      </emma:emma>
    </inkml:annotationXML>
    <inkml:traceGroup>
      <inkml:annotationXML>
        <emma:emma xmlns:emma="http://www.w3.org/2003/04/emma" version="1.0">
          <emma:interpretation id="{9B214E37-F24E-458B-AFB3-65F783C9BCD2}" emma:medium="tactile" emma:mode="ink">
            <msink:context xmlns:msink="http://schemas.microsoft.com/ink/2010/main" type="paragraph" rotatedBoundingBox="13129,1852 17297,1511 17375,2464 13207,28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F26610-3E2C-4AA0-BCE1-7588275CF478}" emma:medium="tactile" emma:mode="ink">
              <msink:context xmlns:msink="http://schemas.microsoft.com/ink/2010/main" type="line" rotatedBoundingBox="13129,1852 17297,1511 17375,2464 13207,2806"/>
            </emma:interpretation>
          </emma:emma>
        </inkml:annotationXML>
        <inkml:traceGroup>
          <inkml:annotationXML>
            <emma:emma xmlns:emma="http://www.w3.org/2003/04/emma" version="1.0">
              <emma:interpretation id="{472A0642-FCA2-464A-9B06-66658A56A163}" emma:medium="tactile" emma:mode="ink">
                <msink:context xmlns:msink="http://schemas.microsoft.com/ink/2010/main" type="inkWord" rotatedBoundingBox="13129,1852 17297,1511 17375,2464 13207,2806"/>
              </emma:interpretation>
            </emma:emma>
          </inkml:annotationXML>
          <inkml:trace contextRef="#ctx0" brushRef="#br0">4592 1514 664 0,'98'-8'244'0,"-98"8"-188"0,92 43-16 0,-58 0 112 16,-5 9-92-16,10 30 0 15,-10 0-36-15,-9 0-8 16,-6-4-8-16,-33-1 28 16,-1-12-20-16,-53-4 32 15,5-5-32-15,-24-22 20 16,14-3-20-16,-19-31-8 16,19 0-4-16,1-35-4 15,18 0 0-15,11-29-20 16,19 8 12-16,14-31-24 15,20 14 20-15,19-14 48 16,5 18-16-16,20 0 8 16,0 22-16-16,19 3 36 0,4 14-24 15,21 9-12-15,-11 12-8 0,1 0-4 16,-5 9 0 0,-1-8 24-16,-4-5-12 0,0 0 4 15,-10 4-8-15,-4 1-252 16,-1-5 132-16</inkml:trace>
          <inkml:trace contextRef="#ctx0" brushRef="#br0" timeOffset="569.0526">6346 1635 652 0,'-53'-17'244'0,"53"17"-192"0,10 0-12 0,-6 0 24 16,6 17-44-16,19-17 36 16,0 13-32-16,10 9 12 15,5-5-20-15,5 9-24 16,-6 0 0-16,6 4 4 16,0 9 4-16,-11 0 32 15,-8 0-16-15,-21 4 100 16,-9 0-64-16,-24 0 56 15,5 0-64-15,-15 1-20 16,0-1-16-16,0 0-36 16,9-13 16-16,1 5-32 15,9-9 28-15,6-5-160 16,9-4 96-16</inkml:trace>
          <inkml:trace contextRef="#ctx0" brushRef="#br0" timeOffset="301.8443">5754 1959 684 0,'-34'4'252'0,"34"-4"-192"0,14 0-20 15,-4 0 84 1,0 0-76-16,4 0 16 16,20 5-40-16,15-5 4 15,9 4-16-15,25-4-8 16,4 4 0-16,10-4-4 15,-9 5 0-15,-6-5-80 16,-14 0 44-16,-9-9-152 16,-16 5 104-16,-13-9-412 15,-6 0 276-15</inkml:trace>
          <inkml:trace contextRef="#ctx0" brushRef="#br0" timeOffset="1259.6847">8056 1441 508 0,'5'-18'188'0,"-5"18"-148"0,15 0-8 0,-15 5 60 15,0-1-56-15,-5 9 84 16,0 4-68-16,-14 18 44 15,4 8-56-15,-29 13-4 16,10 5-20-16,-24 3 16 16,10-7-20-16,-20-10-4 15,9-8-4-15,-4-13 4 16,10-9-4-16,-1-21-4 16,20-5 4-16,10-25-24 15,14-1 12-15,15-21-24 16,10 8 20-16,19-21-32 15,4 22 28-15,11-1-28 16,9 18 24-16,-9 0 44 16,0 17-12-16,-15 4 60 15,9 14-40-15,-14 8 28 16,-9 4-32-16,4 13-28 0,5 0 0 16,-9 5 8-16,4 4-4 0,10-5 8 15,0-3-8-15,5-14-20 16,-5-4 8-16,10-13 12 15,-5-5 0-15,-5-12 24 16,0 0-16-16,-10-18-12 16,-5 9-4-16,-9-12 28 15,-5 7-12-15,-10-3-4 16,0 8-4-16,-5-4-16 16,1 12 8-16,-11 1 4 15,1 8 0-15,-5 5-100 16,9 4 56-16,0 4-396 15,6 5 244-15</inkml:trace>
        </inkml:traceGroup>
      </inkml:traceGroup>
    </inkml:traceGroup>
    <inkml:traceGroup>
      <inkml:annotationXML>
        <emma:emma xmlns:emma="http://www.w3.org/2003/04/emma" version="1.0">
          <emma:interpretation id="{E1AFA2DF-25E9-44EB-83E4-ED1096E164C7}" emma:medium="tactile" emma:mode="ink">
            <msink:context xmlns:msink="http://schemas.microsoft.com/ink/2010/main" type="paragraph" rotatedBoundingBox="12425,3791 15150,3791 15150,5052 12425,5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8EE27B-AADC-45BB-97F1-80A2DBFC978C}" emma:medium="tactile" emma:mode="ink">
              <msink:context xmlns:msink="http://schemas.microsoft.com/ink/2010/main" type="line" rotatedBoundingBox="12425,3791 15150,3791 15150,5052 12425,5052"/>
            </emma:interpretation>
          </emma:emma>
        </inkml:annotationXML>
        <inkml:traceGroup>
          <inkml:annotationXML>
            <emma:emma xmlns:emma="http://www.w3.org/2003/04/emma" version="1.0">
              <emma:interpretation id="{289BAE3D-492F-40CB-95CA-385246219A59}" emma:medium="tactile" emma:mode="ink">
                <msink:context xmlns:msink="http://schemas.microsoft.com/ink/2010/main" type="inkWord" rotatedBoundingBox="12425,3791 13105,3791 13105,4261 12425,4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0945.182">3475 3557 248 0,'-15'-9'92'0,"15"9"-72"0,-9-8-4 16,9 3 96-1,0 5-64-15,0-8 76 16,0 3-68-16,0-3 68 16,0 3-72-16,0-3 44 15,0 8-56-15,9-9 32 16,-9 9-40-16,-9-4 0 16,9 4-20-16,0 0-8 15,0 8 0-15,0-8 4 16,0 0-4-16,0 5 16 0,9 8-12 0,6 0-4 15,9 0 0-15,5-5 4 16,1 1-4-16,13 0 16 16,16-1-12-1,14 1-4-15,-1-1 0 16,6 1 4-16,-20 0-4 0,-9-1-20 16,0 5 8-16,-15-8 40 15,-5 3-20-15,-15-8 0 16,1 5-8-16,-20-5 4 15,5 4-4-15,-5-4 8 16,0 0-8-16,-9 0-12 16,-1 9 4-16,-9-1-4 15,4 1 0-15,-23 4 8 16,9 4 0-16,-10 9-12 16,5 4 8-16,-9 0 28 15,14 5-12-15,-5-5-12 16,10 5-4-16,-5-14 4 15,9 5 0-15,-4-17 16 16,10-1-8-16,-1-12-12 16,10 4 0-16,1-21 4 15,4 3 0-15,-5-12 32 16,10 4-16-16,-5-8 40 16,5 3-32-16,-9-7 12 15,9 12-20-15,0-9-24 16,0 13 0-16,-15-3 12 15,30 12 0-15,-15 0-20 0,0 4 8 0,0 5-32 16,0 8 24-16,0 0-152 16,9 5 92-16</inkml:trace>
        </inkml:traceGroup>
        <inkml:traceGroup>
          <inkml:annotationXML>
            <emma:emma xmlns:emma="http://www.w3.org/2003/04/emma" version="1.0">
              <emma:interpretation id="{5592C0B0-0DA5-4B85-BA5B-520D78C96F55}" emma:medium="tactile" emma:mode="ink">
                <msink:context xmlns:msink="http://schemas.microsoft.com/ink/2010/main" type="inkWord" rotatedBoundingBox="14562,4231 15150,4231 15150,5052 14562,50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033.5754">5618 4088 364 0,'4'-13'132'15,"-4"13"-100"-15,15 4-12 0,-10 1-8 16,0-1-12-16,-5 0 32 16,5 9-16-16,-5 9 56 15,4 4-40-15,-8 13 80 16,-1 0-60-16,-5 8 36 16,0-8-52-16,-4 17-12 15,9-13-12-15,-5 13 16 16,10 5-16-16,-5-5 32 15,5-8-28-15,-5-10-4 0,10-3-8 16,-5-13 72-16,5-5-40 16,0-22 4-1,5-3-24-15,-5-22-4 0,4 4-4 0,6-17-40 16,-1 4 16 0,6-13-84-16,-1 9 60 0,6-1-4 15,4 6 28-15,10-10-4 16,-1 18 8-16,11 0 60 15,0 12-24-15,-6 1-12 16,6 17-4-16,-15 0-8 16,-10 9 0-16,-9-1 44 15,-1 10-24-15,-28-1 8 16,-1 4-16-16,-24 1-44 16,5-5 20-16,-19 5-8 15,9-5 12-15,-4-4-12 16,9 4 12-16,-5-8 4 15,10 8 4-15,5-4-56 16,9-4 32-16,6 4 36 16,9 4-4-16,10 0 44 15,9 5-28-15,6 0 56 16,-1-1-44-16,6 1 12 16,-1-1-32-16,5-8 8 15,0 0-12-15,0-13 28 16,-4 9-24-16,-6-5 12 15,-4 1-16-15,-10-5-68 16,4 0 28-16,-9 4-216 0,5 0 132 0</inkml:trace>
          <inkml:trace contextRef="#ctx0" brushRef="#br0" timeOffset="73475.4985">5724 3971 404 0,'-4'-17'148'0,"4"17"-112"0,9-13-12 0,-9 9 152 16,5 4-100-16,-5-4 32 15,10 4-64-15,-10-5-8 16,10 10-24-16,-10-5 0 15,14 4-4-15,10 0 4 16,-4 5-8-16,19-9 8 16,-5 0-8-16,5 0 24 15,14 0-16-15,-4 0 12 16,-1 0-12-16,-14 0-132 16,0 0 68-16,-19 4-448 15,4 5 276-15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5:41.8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C74884-7D16-4CD0-94E1-E6EEA7FD628B}" emma:medium="tactile" emma:mode="ink">
          <msink:context xmlns:msink="http://schemas.microsoft.com/ink/2010/main" type="inkDrawing" rotatedBoundingBox="4212,8672 8761,4368 8841,4453 4292,8757" semanticType="callout" shapeName="Other">
            <msink:sourceLink direction="with" ref="{2680A40A-2F6A-42C4-8C35-B78947DD7448}"/>
            <msink:sourceLink direction="with" ref="{D5B38730-7B3B-437C-B0E4-F3F008CF8E79}"/>
          </msink:context>
        </emma:interpretation>
      </emma:emma>
    </inkml:annotationXML>
    <inkml:trace contextRef="#ctx0" brushRef="#br0">0 4303 320 0,'10'-18'120'0,"-1"14"-96"0,1-5-4 0,0 5 68 15,0-5-52-15,-1-4 68 16,6 1-64-16,0-6 0 15,-1-3-24-15,6 3 8 16,-1-12-16-16,10 0 16 16,0 4-16-16,10-13 40 0,5 0-24 15,4 5 4-15,16-9-16 16,-11-1 0 0,5 5-4-16,10-17 12 15,-4 0-12-15,-6-4-4 16,0-5 0-16,0-4 12 15,6 4-8-15,4 0-4 0,4 9 0 0,6 4-16 16,10-4 8-16,-6-13 4 16,1 4 0-16,-15-8 0 15,5-9 0-15,-5 0 8 16,5 0-4-16,4 8-4 16,6 5 4-16,0 4 4 15,-1 1-4-15,-14-1 8 16,15-17-8-16,-15 4 16 15,-5-8-12-15,10-5 4 16,5 5-4-16,4 17-16 16,10 4 4-16,-9 4 12 15,0 5-4-15,-11-9 8 16,-8 5-8-16,-6-5 8 16,-5-4-8-16,-4 4-4 15,0-12 4-15,4 7 4 16,5 6-4-16,-4 8-12 15,4 4 4-15,5 0 4 16,-4 13 0-16,4-13 8 16,-5 9-4-16,5-22-4 15,-14 13 4-15,-1-12-4 16,1 8 0-16,9-9 0 16,-14 9 0-16,9-5 0 15,1 18 0-15,14-5 8 16,-15 10-4-16,15-1-4 15,-19 8 4-15,9-7 4 16,-14 16-4-16,-5-4 24 16,9-4-16-16,-14 0 12 15,-5 8-12-15,-9-4-8 16,-1 5 0-16,-4-1-4 16,0 5 0-16,-11-1 24 15,1 10-12-15,5-9-4 16,-10 8-4-16,0-4 4 15,10 4-4-15,-10-4-4 16,0 9 4-16,0 0-164 16,0 8 88-16,-10 9-428 15,10 4 276-15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5:47.4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501E1B-D1B1-44D8-A7C8-1B4F6B1D13A0}" emma:medium="tactile" emma:mode="ink">
          <msink:context xmlns:msink="http://schemas.microsoft.com/ink/2010/main" type="inkDrawing" rotatedBoundingBox="8759,4399 16352,3586 16369,3741 8776,4554" semanticType="underline" shapeName="Other"/>
        </emma:interpretation>
      </emma:emma>
    </inkml:annotationXML>
    <inkml:trace contextRef="#ctx0" brushRef="#br0">0 812 72 0,'10'-8'24'0,"-10"8"-16"0,5 4-4 16,-5-4 60 0,0 0-36-16,5 4 16 15,0 5-28-15,-1-9 0 16,1 4-8-16,-5 1 20 16,5-1-16-16,-5-4 24 0,0 0-24 0,0 0-4 15,10 4-4-15,-5-4-4 16,0 0 0-16,-1 0 8 15,1 0-4-15,5 0 32 16,0 0-20-16,-10 0 20 16,0 0-20-16,5 0 20 15,9 0-24-15,-4 0 12 16,0 5-12-16,-1-5 20 16,6 0-20-16,-5 0-12 15,4 0-4-15,-4 0 12 16,4 0-4-16,1-5-4 15,0 5 4-15,4-4 40 16,0 4-24-16,6-4 24 16,-1 4-24-16,0-9 16 15,5 0-20-15,5 1 8 16,0 8-12-16,0-9-8 16,0 5 0-16,0-9 12 15,1 8-8-15,-1-3 24 16,0 4-20-16,4-9 4 15,-4 8-8-15,5-8-8 16,0 5 4-16,10-5 4 16,4 0-4-16,10 0-4 15,0 8 4-15,5-3 12 16,5 4-8-16,0-5-4 16,-14 5 0-16,-1-9 12 0,-5 8-8 15,10-8-4-15,1 5 0 16,13-10 4-16,1 5-4 0,14-4 16 15,-9 9-12-15,4-5-4 16,-9 4 0-16,0-8 4 16,-5-5-4-16,19 0-12 31,-4 14 4-31,14-9 4 0,-5 4 0 0,10 4 8 16,-15 0-4-16,5-8-28 15,5 8 12-15,10-4 4 16,0 5 8-16,-1-5 16 15,-4 13-8-15,-5-13 24 16,-5 13-20-16,20-9-20 16,-25 1 0-16,30-1 12 15,-20 5 0-15,10-1-4 16,-10 5 4-16,14-8-4 16,-14-1 0-16,20 0-12 15,-11 9 8-15,6-12 4 16,-10 12 0-16,10-5 8 15,-15 1-4-15,24-9-4 16,-14 9 4-16,14-5-16 16,-9 9 8-16,-11-13 20 15,1 13-8-15,10-17 4 16,-20 8-4-16,20-4 4 16,-10 5-8-16,-5-10-12 15,-10 10 4-15,10-10 12 16,-20 10-4-16,16-5-4 0,-11 4 4 15,10-4 48-15,-4 9-28 0,-1-9-56 16,-14 4 20-16,-10 1 24 16,-15 8-4-16,-9-9 0 15,-5 13-4-15,-10-12 4 16,-5 8-4-16,-9-9 16 16,-1 9-12-16,1-9-4 15,-1 9 0-15,-4-8 4 16,5 8-4-16,-1 0 32 15,1 0-20-15,-5-9-32 16,-1 9 8-16,-4 0-52 16,5 0 32-16,-15-9-124 15,5 18 80-15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4:44.6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5F92A0-E1D2-4230-8403-A2E71BCC8C1D}" emma:medium="tactile" emma:mode="ink">
          <msink:context xmlns:msink="http://schemas.microsoft.com/ink/2010/main" type="writingRegion" rotatedBoundingBox="15252,2092 24535,2963 24079,7827 14796,6956"/>
        </emma:interpretation>
      </emma:emma>
    </inkml:annotationXML>
    <inkml:traceGroup>
      <inkml:annotationXML>
        <emma:emma xmlns:emma="http://www.w3.org/2003/04/emma" version="1.0">
          <emma:interpretation id="{112E99C5-45EF-404D-9C44-8312F2991BF3}" emma:medium="tactile" emma:mode="ink">
            <msink:context xmlns:msink="http://schemas.microsoft.com/ink/2010/main" type="paragraph" rotatedBoundingBox="17902,3027 23021,2737 23112,4342 17993,46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9F0DA6-8871-41E8-A8F0-240793237A03}" emma:medium="tactile" emma:mode="ink">
              <msink:context xmlns:msink="http://schemas.microsoft.com/ink/2010/main" type="inkBullet" rotatedBoundingBox="17907,3111 18361,3085 18404,3860 17951,3885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9276 2882 228 0,'-10'-21'84'0,"10"21"-64"0,-14-22-8 0,4 9 128 15,10 9-80-15,-15-9 44 16,10 4-60-16,-4 0-8 16,9 9-20-16,-10 5 8 15,20 8-16-15,-10 8 76 16,0 10-48-16,-5 25 56 15,0 4-52-15,5 22-4 16,-10-4-20-16,0 4 24 16,1-4-24-16,-11-13 12 0,1-9-16 15,-10-13 28 1,9 0-24-16,-9-17 20 0,5-4-20 16,0-14-16-16,9-8-4 0,0-8-40 15,6-5 24-15,9-18-116 16,9-3 76-16,16-27-96 15,4 10 88-15,15-14 8 16,4 13 36-16,6 0 52 16,-6 18-16-16,1 8 8 15,-15 13-12-15,0 0 56 16,-10 17-36-16,-14 9 8 16,-5 4-24-16,-10 5 0 15,-15 4-4-15,-9 4-16 16,-5-4 4-16,-14-4 4 15,9-1 0-15,-10-4 0 16,15 5 0-16,0 0 104 16,15-1-56-16,9 5 60 15,15 0-64 1,9-4 32-16,11-5-44 0,14 0 8 16,4 0-24-16,6-4 0 15,-5 0-8-15,-1-4-84 16,-4 0 40-16,-5-1-284 15,-5 1 176-15</inkml:trace>
      </inkml:traceGroup>
      <inkml:traceGroup>
        <inkml:annotationXML>
          <emma:emma xmlns:emma="http://www.w3.org/2003/04/emma" version="1.0">
            <emma:interpretation id="{EB8DC795-267C-476F-A81C-46B43A03614D}" emma:medium="tactile" emma:mode="ink">
              <msink:context xmlns:msink="http://schemas.microsoft.com/ink/2010/main" type="line" rotatedBoundingBox="18459,2996 23021,2737 23112,4342 18550,4601"/>
            </emma:interpretation>
          </emma:emma>
        </inkml:annotationXML>
        <inkml:traceGroup>
          <inkml:annotationXML>
            <emma:emma xmlns:emma="http://www.w3.org/2003/04/emma" version="1.0">
              <emma:interpretation id="{F912EDC9-17EB-4FBD-8614-E1951B08A7CF}" emma:medium="tactile" emma:mode="ink">
                <msink:context xmlns:msink="http://schemas.microsoft.com/ink/2010/main" type="inkWord" rotatedBoundingBox="18480,3354 19415,3301 19460,4095 18525,41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5.4402">9640 3552 208 0,'-19'0'76'0,"19"0"-60"0,0 0-4 0,-5 4 152 16,5 5-92-16,-10 8 112 16,10 4-104-16,-14-3 36 15,14 8-68-15,-10-9 28 16,10 13-44-16,-15-13 16 16,15 14-28-16,-9-14 28 15,9-4-32-15,-10-5 4 16,10 10-12-16,-5-27 4 15,10 9-8-15,-5-9-28 16,5-4 12-16,-5-12-84 16,9 12 56-16,6-13-20 15,0 8 36-15,-1-3-4 16,-4-5 16-16,9 9 24 16,-4 4-4-16,-1 0 60 15,6 8-40-15,-20-8 32 16,5 13-32-16,-5 0 8 15,9 13-20-15,-9 0 8 16,0 0-12-16,0 9 0 16,10-5-4-16,-10 0 12 15,10 5-12-15,-5-13-4 16,4 8 0-16,1-13 4 16,-5 1-4-16,5-10 16 0,4 1-12 15,-4-13-40-15,9 8 20 0,-14-13-68 16,15 5 44-1,-15 0-52-15,14 4 48 16,-9 0 4-16,4 4 20 0,1 1 64 16,-5 3-24-16,4 10 68 15,6 3-52-15,4 5 44 16,-9 9-48-16,4 4 0 16,-4-5-24-16,-6-3 12 15,6 12-16-15,-15-13 4 16,10 5-4-16,-20-5-120 15,5 0 60-15,-14-8-244 16,4-5 168-16</inkml:trace>
          <inkml:trace contextRef="#ctx0" brushRef="#br0" timeOffset="1127.2324">10218 3318 600 0,'-14'18'224'0,"14"-18"-176"0,19 21-12 0,-4-12 16 16,-1 4-36-16,20-9-12 15,5 5-8-15</inkml:trace>
          <inkml:trace contextRef="#ctx0" brushRef="#br0" timeOffset="965.3042">10379 3020 676 0,'-15'-13'248'0,"15"13"-192"0,-5 0-16 0,5 0 92 15,10 0-80-15,-5-4 16 16,9 4-44-16,6-4-12 16,9 8-8-16</inkml:trace>
        </inkml:traceGroup>
        <inkml:traceGroup>
          <inkml:annotationXML>
            <emma:emma xmlns:emma="http://www.w3.org/2003/04/emma" version="1.0">
              <emma:interpretation id="{707EBED8-62CA-4F77-B200-AD9B326508AB}" emma:medium="tactile" emma:mode="ink">
                <msink:context xmlns:msink="http://schemas.microsoft.com/ink/2010/main" type="inkWord" rotatedBoundingBox="19893,2914 23021,2737 23112,4342 19984,45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95.8857">11137 2956 208 0,'4'-5'76'0,"-4"5"-60"15,-4 0-4-15,-6 0 64 16,20 0-44-16,-20 0 48 15,10 0-44-15,0-4 24 16,0 4-32-16,-10 0 44 16,5 4-40-16,-14-4 28 15,19 9-32-15,-20 8 52 16,11 9-44-16,-16 22 88 16,11 3-68-16,-10 19 36 15,9-6-56-15,0 1-20 16,6 0-8-16,9-22-8 15,0 0 0-15,14-13 8 16,-4-8-4-16,14-13 16 0,1-1-12 16,-1-21-64-16,10 5 28 0,10-14-32 15,-6 5 36-15,-4-13-32 16,5 8 32-16,-19-8-16 16,4 13 24-16,-14 8 8 15,-5 13 8-15,-5 13 96 16,9 5-52-16,-9 4 52 15,10 4-56-15,5 0-36 16,9-4-8-16,10-4 8 16,10-5 0-16,-5-4 8 15,-5-4-8-15,9-9 52 16,-4 0-32-16,-15-17-12 16,1 4-4-16,-6-18 8 15,-14 1-8-15,5-26-20 16,-10 8 4-16,-10-21-100 15,10 9 56-15,-5-5-64 16,5 18 68-16</inkml:trace>
          <inkml:trace contextRef="#ctx0" brushRef="#br0" timeOffset="3933.8379">12001 3435 600 0,'-19'69'224'0,"19"-69"-176"0,34 56-12 0,-15-30 0 15,6-4-28-15,4-1 48 16,0 14-28-16,0-14 56 16,5 5-48-16,-5-17-8 15,-4 0-16-15,-6-14 32 16,5 1-20-16,-9-13 4 16,-1-1-16-16,-9-20 0 15,0 3-4-15,5-38-52 16,-5 8 28-16,-5-39-68 15,0 13 48-15,0-12-8 16,5 16 24-16,-1 1 20 16,6 26 4-16,5-18 40 15,-1 17-20-15,6-3 64 16,-1 16-48-16,5-4 8 16,1 18-28-16,9-1 48 15,-5 14-36-15,34-1 4 16,10 9-24-16,24 4 12 15,0 5-16-15,5 0 4 16,-5 8-4-16,10-4 4 0,-14-4-8 16,4 0-20-16,-5 4 8 15,-24-5-48-15,-14 1 28 0</inkml:trace>
          <inkml:trace contextRef="#ctx0" brushRef="#br0" timeOffset="4639.7155">12366 3746 444 0,'0'39'164'0,"0"-39"-124"15,0 56-16-15,0-35 104 16,0 1-76-16,9-9 40 16,1 4-52-16,5-8 64 15,-6-9-56-15,6-17-8 16,4-5-24-16,6-21-12 16,4 4 0-16,0-17 20 15,5 4-12-15,0-30 4 16,5 13-8-16,0-35-24 15,-15 9 8-15,5-8 12 16,-9 12 0-16,-6 18-12 0,1 8 4 16,-10 13 28-16,14 4-12 15,-9 14 12-15,-5 21-12 0,-5-4-16 16,0 17 0-16,0 17 28 16,9 13-12-16,-18 39 40 15,18 5-28-15,-9 25-24 16,0-13 0-16,-9-8 8 15,9-9-4-15,0-13-4 16,0-8 4-16,-10-14 20 16,10-8-12-16,-5-8 40 15,10-5-28-15,0-22-56 16,9 0 16-16,6-25-104 16,9 3 68-16,5-38-100 15,0 0 88-15,0-21-104 16,5 16 100-16,-10-4 48 15,-10 22 16-15,1 0 104 16,-6 26-52-16,-14 0 108 16,10 4-84-16,-20 17-12 15,10 5-36-15,0 17 56 16,0 4-48-16,-4 31 16 16,-6 3-32-16,10 18-8 15,0 5-4-15,-10-9 28 16,10-1-16-16,-10-12 12 15,10-4-16-15,0-14-140 16,0-3 72-16</inkml:trace>
          <inkml:trace contextRef="#ctx0" brushRef="#br0" timeOffset="5246.8534">13294 3115 612 0,'-5'-8'228'0,"5"8"-180"0,14-5-12 0,-9-3 96 15,15 16-80-15,4-16 40 16,15 8-52-16,9 0 4 16,6-9-28-16,4 9 20 15,-4 0-24-15,-1 0-64 16,-4 0 24-16</inkml:trace>
          <inkml:trace contextRef="#ctx0" brushRef="#br0" timeOffset="5014.7126">13872 2869 164 0,'-34'-13'60'0,"34"13"-44"0,-5-8-8 0,0 3 52 16,5 10-36-16,-10-10 148 16,6 5-96-16,-21-4 4 15,6 8-52-15,-10 1 28 16,4 3-32-16,-23 1 108 15,14 4-72-15,-10 4 56 16,5 5-72-16,-5 17 68 16,20 4-64-16,-20 13 20 15,30-4-40-15,-1 17-8 16,10-4-12-16,5-14 12 16,10 6-12-16,10-19-4 15,9-3 0-15,0-9-16 16,0-5 8-16,5-12-104 15,0-5 60-15,0-12-184 16,-5 3 132-16</inkml:trace>
          <inkml:trace contextRef="#ctx0" brushRef="#br0" timeOffset="6140.3455">13439 2532 184 0,'0'-8'68'0,"0"8"-52"0,15-5-4 0,-10 1 64 15,0 0-44-15,4-5 68 16,1 9-60-16,0-4 72 16,0 4-64-16,-6 0 20 15,6 4-40-15,-5 0 16 16,10 5-24-16,-6-5 36 15,1 1-32-15,9-1 32 16,-4 5-32-16,24-9 12 16,-5 4-20-16,15-8 0 15,-6 4-8-15,6-5-16 16,-1 1 4-16,6-5 12 16,-25 9-4-16,5-4 16 15,-5 4-12-15,-9 0-20 16,-1 4 4-16,-9-4-40 15,-10 0 28-15,0 5-160 16,0 3 100-16</inkml:trace>
          <inkml:trace contextRef="#ctx0" brushRef="#br0" timeOffset="6951.5027">13289 4078 156 0,'5'-21'56'0,"-5"21"-44"0,5-13-4 0,-1 4 176 16,1 5-104-16,10-9 56 15,-1 0-80-15,1-4 56 16,4 4-64-16,-4-5 28 16,4 10-44-16,1-9 8 15,-6 8-24-15,11-8 0 16,-1 17-8-16,-5-9 4 15,-4 0-8-15,0 9 16 16,-1 0-12-16,-9 9 48 16,10 0-28-16,-11 12-40 15,6-3 4-15,-5 3 36 16,10 5-16-16,4-4 8 16,-4-5-12-16,9-8 12 15,-5 4-12-15,11-5 4 16,-6-8-4-16,-5-4 12 15,6-5-12-15,-1-8 24 16,0 4-20-16,-14-9 12 16,24 5-12-16,-20-5-32 15,16 10 8-15,-26-6-32 16,21 10 28-16,-20-1-328 16,-1 9 188-16</inkml:trace>
        </inkml:traceGroup>
      </inkml:traceGroup>
    </inkml:traceGroup>
    <inkml:traceGroup>
      <inkml:annotationXML>
        <emma:emma xmlns:emma="http://www.w3.org/2003/04/emma" version="1.0">
          <emma:interpretation id="{1F7A168E-CE28-444B-86C3-31EFADC23CEF}" emma:medium="tactile" emma:mode="ink">
            <msink:context xmlns:msink="http://schemas.microsoft.com/ink/2010/main" type="paragraph" rotatedBoundingBox="15043,4321 24326,5193 24079,7827 14796,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CCFAF-3CE8-4D55-AD40-75D8BC9428BC}" emma:medium="tactile" emma:mode="ink">
              <msink:context xmlns:msink="http://schemas.microsoft.com/ink/2010/main" type="inkBullet" rotatedBoundingBox="14996,4821 15539,4872 15485,5440 14943,5389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65103.6177">5996 4748 716 0,'10'-13'264'0,"-10"13"-204"0,29-22-16 0,-14 14 20 16,9 3-44-16,20-3 0 16,-5-1-12-16,9 9 20 15,11 0-16-15,-11-4 4 16,1 12-8-16,-10-3-68 16,-10 3 32-16,-15 5-208 15,6 0 132-15</inkml:trace>
        <inkml:trace contextRef="#ctx0" brushRef="#br0" timeOffset="65352.7796">6312 4545 384 0,'0'0'140'0,"0"0"-108"0,-14 26-8 15,14-5 164 1,-10-3-108-16,-5 33 56 15,15-12-80-15,-9 17 0 16,-6 5-32-16,5-5 24 0,5-13-32 0,5 0 12 16,5-12-16-16,5-1-8 15,9 0 0-15,6-4 56 16,-1-9-32-16,15-4-136 16,5 0 60-16,4-4-524 31,11-1 316-31</inkml:trace>
      </inkml:traceGroup>
      <inkml:traceGroup>
        <inkml:annotationXML>
          <emma:emma xmlns:emma="http://www.w3.org/2003/04/emma" version="1.0">
            <emma:interpretation id="{3A9DD481-8A17-434A-B4AD-5363A8ED257F}" emma:medium="tactile" emma:mode="ink">
              <msink:context xmlns:msink="http://schemas.microsoft.com/ink/2010/main" type="line" rotatedBoundingBox="19125,4705 24326,5193 24079,7827 18877,7339"/>
            </emma:interpretation>
          </emma:emma>
        </inkml:annotationXML>
        <inkml:traceGroup>
          <inkml:annotationXML>
            <emma:emma xmlns:emma="http://www.w3.org/2003/04/emma" version="1.0">
              <emma:interpretation id="{8F079F95-2373-421C-BB8D-259A7A3E01BA}" emma:medium="tactile" emma:mode="ink">
                <msink:context xmlns:msink="http://schemas.microsoft.com/ink/2010/main" type="inkWord" rotatedBoundingBox="19125,4705 24326,5193 24079,7827 18877,73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226.8944">10020 5746 684 0,'4'-4'252'0,"-4"4"-192"0,63 4-20 0,-38-4-12 16,-1 5-24-16,5-5 8 16,5 0-8-16,0-5-300 15,4 5 160-15</inkml:trace>
          <inkml:trace contextRef="#ctx0" brushRef="#br0" timeOffset="8052.4316">10116 5487 560 0,'0'-4'208'0,"0"4"-164"0,-9 0-8 0,9 0 136 16,0 0-100-16,9 0 44 15,-4 4-72-15,15-4 12 16,-6 5-36-16,10-10 36 15,1 5-32-15,4-4-48 16,-5 4 12-16,5-4 28 16,5 4-8-16,-5 0-132 15,0 4 68-15</inkml:trace>
          <inkml:trace contextRef="#ctx0" brushRef="#br0" timeOffset="9067.6131">10940 5310 340 0,'-5'-17'128'0,"5"17"-100"0,5-9-8 0,-5 1 88 16,0 8-64-16,0-9 60 15,0 5-60-15,0-5 40 16,5 5-48-16,-10-5 24 15,5 9-32-15,-5-4-16 16,0 4-8-16,-4 4 4 16,4 5-4-16,-15 8 52 15,6 9-32-15,-15 13 60 16,5 4-48-16,-5 17 44 16,4 1-44-16,-4 4-12 15,10-9-12-15,-1 0 0 16,20-4-8-16,0 0-12 15,10-5 4-15,5 1 4 16,-1-10 0-16,10-12 32 16,6 0-16-16,-1-17-48 15,0 0 16-15,0-18-24 16,0 0 24-16,-5-12-8 16,-5 3 12-16,6-12-52 15,-6 4 32-15,-4-17-28 16,-1 13 36-16,-4 0-8 15,-1 8 20-15,-9 5 24 16,5 12-4-16,-5 10 84 0,0 8-48 0,0 13 4 16,0 4-28-16,0 4-4 15,10 10-8-15,-5-6 4 16,14 1-8-16,10-8-4 16,0-1 4-16,10-17-4 15,5-5 0-15,9-21 44 16,-9 0-24-16,-6-17 36 15,1 0-32-15,-15-13-4 16,1 8-12-16,-16-25-60 16,-4 12 28-16,-10-16-112 15,5 16 76-15,-9-4-108 16,4 13 100-16</inkml:trace>
          <inkml:trace contextRef="#ctx0" brushRef="#br0" timeOffset="10585.1498">11797 7189 560 0,'0'21'208'0,"0"-21"-164"0,15 5-8 0,-10-5 24 15,0 0-40-15,0 0 104 16,-1 0-68-16,6-9 12 15,9 0-44-15,11-12 4 16,3-5-16-16,16-35 0 16,4-3-4-16,10-31 4 15,-5 8-8-15,15-29-4 16,-15 12 4-16,-9-38 12 16,-1 8-8-16,-14 0-4 15,5 22 0-15,-15 8 56 16,-5 26-32-16,-4 5-4 15,4 17-12-15,-9 8-28 16,4 18 8-16,-9 8-4 16,5 18 4-16,-10 13 32 15,0 8-12-15,-5 22 24 16,5 4-24-16,-10 26 12 16,1 0-12-16,9 9 0 15,0-9-4-15,0-4 4 16,0-1-8-16,9-20 16 15,1-10-12-15,0-12 24 16,9-14-20-16,1-16-48 0,4-1 20 16,-5-30-40-16,5-8 32 15,1-22-32-15,-6 4 32 16,-9-17 0-16,-1 13 16 0,-9-5 0 16,10 18 0-16,-10 9 24 15,5 12-8-15,0 9 40 16,0 13-24-16,-1 18 64 15,6 12-48-15,0 17 20 16,-1 5-40-16,1 17 0 16,0 5-12-16,9 4-16 15,1-1 4-15,-6-3 56 16,1-5-28-16,-6-17-88 16,1-13 32-16</inkml:trace>
          <inkml:trace contextRef="#ctx0" brushRef="#br0" timeOffset="11755.4961">13842 5340 156 0,'0'-13'56'0,"0"13"-44"0,0 0-4 0,0 0 76 16,0 0-48-16,0 9 120 31,0-5-88-31,0 1 108 0,-5 8-100 0,-5 4 24 16,10 13-60-16,-4 0 4 15,4 9-28-15,0-4 8 32,4-1-12-32,1-3 20 0,5-1-20 0,-10-4-12 15,14-5-4-15,1-8 40 16,-1 0-24-16,-9-17-64 15,15 4 28-15</inkml:trace>
          <inkml:trace contextRef="#ctx0" brushRef="#br0" timeOffset="11909.9064">13890 5129 560 0,'-19'-17'208'0,"19"17"-164"0,19-9-8 16,-9 9 40 0,5 0-48-16</inkml:trace>
          <inkml:trace contextRef="#ctx0" brushRef="#br0" timeOffset="13167.9808">13856 5358 416 0,'0'0'152'0,"0"0"-116"0,0 0-12 0,0 0 76 16,0 0-60-16,0 0 52 16,10 0-52-16,-5 0 8 15,0 8-32-15,-5-8 8 16,0 9-12-16,9 4 12 16,-4 4-16-16,-5 9-4 15,0-4 0-15,0 17 40 16,0-9-24-16,0 17 0 15,10-3-12 1,-5 3 4-16,0 1-8 0,4 3 8 16,-4 1-8-16,-5 4 24 15,0-4-16-15,0-4 4 16,0-10-8-16,-5-7 36 16,-4-1-20-16,-11-13-12 15,15-4-8-15,-9-21 20 16,-1-1-12-16,-4-26-20 15,9 5 0-15,-9-13 12 16,14 4 0-16,5-8-12 16,0 12 4-16,5-12-24 15,10 16 16-15,-1-12-4 16,-9 13 8-16,24-9 0 16,-10 13 0-16,15-8 16 15,-10 12-4-15,-4-4-36 16,-1 13 16-16,1-4 24 0,4 12-4 0,-14 1 28 15,4 4-20 1,1 0-120-16,-6 9 60 0,1-5-440 16,0 9 268-16</inkml:trace>
          <inkml:trace contextRef="#ctx0" brushRef="#br0" timeOffset="13677.0825">14409 5263 288 0,'19'-18'108'15,"-19"18"-84"-15,19-4-4 0,-14 4 108 16,10 4-72-16,-1 5 76 15,1 4-76-15,4 13 24 16,-9 8-48-16,0 23 0 16,4-6-20-16,-4 1 36 15,0 0-24-15,-20-4 20 16,0-10-24-16,-4-7 36 16,-6-5-32-16,-18-13 12 15,4 0-20-15,-15-13-8 16,10 0-4-16,-14-18 12 15,24 1-8-15,0-18-4 0,14 1 0 16,-9-22-32-16,24 4 16 16,15-9-12-16,9 10 12 0,10-1-20 15,5 13 20-15,14 4 12 16,-5 14 4-16,-4-5 16 16,-5 13-12-16,4 0 24 15,-9 9-20-15,-5 4 12 16,-4 0-12-16,-6 0 12 15,10 8-16-15,-10-3-4 16,6 3 0-16,-6-3 12 16,10-1-8-16,-5 5-28 15,-9-9 8-15</inkml:trace>
          <inkml:trace contextRef="#ctx0" brushRef="#br0" timeOffset="14384.9659">13479 5984 288 0,'0'-9'108'0,"0"9"-84"0,19-4-4 0,-14 0 92 15,0 8-64-15,-1-4 88 16,6 0-80-16,-5 0 36 15,10 4-56-15,4 1 44 16,0 3-48-16,-4-3 28 16,9-1-32-16,0-4 36 15,5 4-36-15,5-4 12 16,5 0-24-16,-10 0 28 16,15 0-28-16,-6 0-32 15,11 0 8-15,4-4 8 16,-4 0 4-16,47 4 8 15,-3-5-8-15,13-8 16 16,-9 13-12-16,-5-4-12 0,-24 4 0 0,-10-4 4 16,-10-1 0-1,-14 1 16-15,0 0-8 0,-19 4 32 16,-1 0-24-16,-4-5-4 16,-10 5-8-16,5-4-60 0,-5 4 32 15,0 0-156-15,0 0 100 16,0 0-364-1,5 9 252-15,4 4-84 16</inkml:trace>
          <inkml:trace contextRef="#ctx0" brushRef="#br0" timeOffset="15435.7593">13910 6450 424 0,'0'0'156'0,"0"0"-120"0,0 0-8 15,-5 0 52 1,5 0-48-16,-5-4 24 16,-5 4-36-16,5-4 16 15,5 4-20-15,-14 0 20 16,-1 8-24-16,1 1 48 15,-1 4-32-15,-9 0 20 16,10 4-28-16,-15 9 28 0,19 0-32 16,-5 4 12-16,6 5-16 0,-1-1-8 15,10 1 0 1,5-5 20-16,9-4-12 0,6-4 12 16,-1-5-12-16,0-9-16 15,6-3 0-15,-1-10-48 16,0 1 24-16,-5-9-20 15,1 5 28-15,-6-10-16 16,6 5 20-16,-11-4-8 16,11 4 12-16,-15-4 8 15,4 4 4-15,-4 0 16 16,0 4-8-16,-5 5-12 16,5 4 0-16,0 4 12 15,0 9-4-15,-5 5 8 16,14-1-8-16,1-4-12 15,4 4 4-15,5-8 28 16,0 4-12-16,6-9 4 0,-1-8-8 16,-5-5-24-16,-5-4 8 15,-4-4 56-15,-1-5-24 16,-9 1 0-16,-5-5-16 0,-5 0 4 16,0 0-8-16,-4 0-12 31,4 9 4-31,-5-5 4 15,5 5 0-15,1-1-28 16,4 10 16-16,0-1-20 16,9 5 16-16,1 0-80 0,4 4 56 15,1-5-224-15,4 10 148 0,-4-5-220 16</inkml:trace>
          <inkml:trace contextRef="#ctx0" brushRef="#br0" timeOffset="23000.3721">13706 5125 260 0,'0'-5'96'0,"0"5"-76"0,0-4-4 15,0 4 80-15,0 0-56 16,0 0 28-16,0 0-40 16,0 0 52-16,-14 0-44 15,9 0 12-15,-5 4-32 16,0 1-8-16,1-1-4 0,-6 0 4 16,-4 5-4-16,4-1-4 0,-4 5 4 15,-10 5-16-15,10-5 8 16,-11 4 28-16,-3 4-12 15,18 10-4-15,-19-1-4 16,0 13-4-16,20 5 0 16,-11-1 32-16,1 5-16 15,5 0 12-15,4 0-16 16,-4 4 0-16,14-4-4 16,-9 4 48-16,14 13-32 15,-10 17 0-15,10 1-16 16,0 3-16-16,5-3 4 0,0-5-4 15,-1-18 0-15,11 1 16 16,-15-9-4-16,0 0 8 16,14 1-8-16,-9 3-4 15,5 9 4-15,-5 0 4 16,9 0-4-16,1 0-12 16,4-12 4-16,-4-6-24 15,4-3 16-15,10-9-144 16,0-9 84-16,-4-4-336 15</inkml:trace>
          <inkml:trace contextRef="#ctx0" brushRef="#br0" timeOffset="24336.0822">14864 5068 208 0,'-5'0'76'0,"0"0"-60"0,1 5-4 16,4-5 92-16,0 0-60 15,0 0 80-15,0 0-72 16,0 0 52-16,0 0-60 16,0 0 32-16,0 0-44 15,0 0 0-15,0 0-20 16,0 0 28-16,0 0-24 0,0 0-4 15,0 0-8-15,0 0 4 16,0 0-4-16,0 0 16 16,0 8-12-16,0-8 24 15,4 9-20-15,6 0 24 16,5-1-24-16,-6 5-4 16,1 4-4-16,14 9-4 15,0 13 0-15,6 13 32 16,3 26-16-16,1 0 4 0,10 8-12 15,-5 0 12-15,-10 9-12 16,0 18 4-16,-5 20-4 16,-5-7 12-16,-19-10-12 15,-9-12-20-15,-15 0 4 16,-30-1-84-16,-23 14 52 16,4-1-304-1</inkml:trace>
          <inkml:trace contextRef="#ctx0" brushRef="#br0" timeOffset="25977.673">13280 5630 384 0,'0'-9'140'0,"10"9"-108"0,-1-4-8 0,-9 4 56 31,10-4-48-31,-5 4 40 0,-5 0-40 0,29 0 52 16,-15-5-48-16,-9 5-24 16,19-4-12-16,-14 4 8 0,14 0-4 15,-4 0-4-15,-1 4 4 0,1 1-60 16,4-1 32-16,-5 4-376 16,1 5 220-1,-1 5 4-15</inkml:trace>
          <inkml:trace contextRef="#ctx0" brushRef="#br0" timeOffset="9866.7396">11547 6104 696 0,'-20'103'256'0,"20"-103"-196"0,20 108-20 0,9-56 56 16,-10-9-60-16,10 14 4 15,1-6-24-15,-1 6 8 16,0-6-16-16,5-12 16 15,-10-9-16-15,-5-12 24 16,1-5-20-16,-6-35 68 16,6 5-48-16,-6-22 4 15,1 0-20-15,-1-30-36 16,1 4 8-16,9-51-64 16,-5 12 40-16,-4-26-36 15,14 22 40-15,-14-17-32 16,-1 17 32-16,1-17 12 15,-6 17 8-15,11 4 12 16,-1 22 0-16,10 9 32 0,-4 21-16 16,-1 0 40-16,0 26-32 0,10 0 40 15,0 9-36-15,5 0 12 16,-5 8-24-16,9-8 36 16,-4 13-28-16,44-14 12 15,-6 10-20-15,54-18 0 16,-10 13-8-16,44-17-16 15,-10 8 4-15,20-4 28 16,-10 5-12-16,-20-1 4 16,-14 5-8-16,-29-9 4 15,-10 17-8-15,-34-12 32 16,5 12-20-16,-19-4 20 16,-20 9-20-16,-9-5-124 15,-5 9 60-15,-20 9-228 16,-5 4 152-16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6:15.6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0D1573-AE87-41A4-AC28-2CCA8BD33BC7}" emma:medium="tactile" emma:mode="ink">
          <msink:context xmlns:msink="http://schemas.microsoft.com/ink/2010/main" type="writingRegion" rotatedBoundingBox="1785,3976 4156,3976 4156,5186 1785,5186"/>
        </emma:interpretation>
      </emma:emma>
    </inkml:annotationXML>
    <inkml:traceGroup>
      <inkml:annotationXML>
        <emma:emma xmlns:emma="http://www.w3.org/2003/04/emma" version="1.0">
          <emma:interpretation id="{37844600-FEDB-4696-96BB-18DF51BC4B83}" emma:medium="tactile" emma:mode="ink">
            <msink:context xmlns:msink="http://schemas.microsoft.com/ink/2010/main" type="paragraph" rotatedBoundingBox="1785,3976 4156,3976 4156,5186 1785,5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2117FF-93C1-47A3-A606-2320D6548131}" emma:medium="tactile" emma:mode="ink">
              <msink:context xmlns:msink="http://schemas.microsoft.com/ink/2010/main" type="line" rotatedBoundingBox="1785,3976 4156,3976 4156,5186 1785,5186"/>
            </emma:interpretation>
          </emma:emma>
        </inkml:annotationXML>
        <inkml:traceGroup>
          <inkml:annotationXML>
            <emma:emma xmlns:emma="http://www.w3.org/2003/04/emma" version="1.0">
              <emma:interpretation id="{1BC59335-2691-4CEC-B8FA-21374975B8BF}" emma:medium="tactile" emma:mode="ink">
                <msink:context xmlns:msink="http://schemas.microsoft.com/ink/2010/main" type="inkWord" rotatedBoundingBox="1785,3976 4156,3976 4156,5186 1785,5186"/>
              </emma:interpretation>
            </emma:emma>
          </inkml:annotationXML>
          <inkml:trace contextRef="#ctx0" brushRef="#br0">777 48 508 0,'0'-17'188'0,"0"8"-148"0,-10 0-8 0,1 5 72 31,4 4-64-31,-19-9 16 15,-6 9-32-15,1 0 4 0,0 9-16 0,-19-5 28 16,9 5-24-16,-15 0 48 16,15 8-36-16,-14 13 12 15,9-8-24-15,-19 34 28 16,14 0-28-16,-19 22 12 16,15-9-16-16,-5 13 44 15,19-4-28-15,10 4 40 16,24-13-40-16,19 4-16 15,20-4-4-15,15-8 0 16,4-1-4-16,20-21 16 16,0-4-12-16,24-27 4 15,-4-3-4-15,18-14 4 16,-9-4-8-16,10-21 16 16,-15 3-12-16,5-8-4 15,-9 1 0-15,-1-10 4 16,-9 9-4-16,-11-8 32 15,-8 8-20-15,-16-17 32 16,-14 8-32-16,-9-30 32 16,4 18-32-16,-24-13 4 15,-5 3-12-15,-20 6 4 16,1 16-8-16,-25 5-4 16,5 8 4-16,-19 5-48 15,4 13 24-15,-9 0-20 0,10 12 24 16,-10-3-88-16,9 8 56 0,-14 0-84 15,15 8 76-15,-10-8-88 16,14 13 84-16,-5 5-148 16,11-10 120-16,9 9-120 15,5-4 120-15,4 5 8 16,16-1 52-16,-6-4 16 16,10 4 12-16,0-4 200 15,10 4-108-15,5 14 112 16,14 8-116-16,10 17 76 15,15 0-96-15,9 13 72 16,0-4-80-16,1 21 12 16,9-17-40-16,5 9-12 15,-5-5-12-15,4-4 20 16,1 1-16-16,-5-6 4 16,-4-12-8-16,-11-9 20 15,-14-12-16-15,-10-10-100 16,0-4 44-16,-9-8-316 15,4 0 200-15</inkml:trace>
          <inkml:trace contextRef="#ctx0" brushRef="#br0" timeOffset="845.7718">2371 847 1008 0,'-25'-9'372'0,"25"9"-288"0,0 0-24 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6:07.7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6BA7BCB-6E39-4CCC-9F03-73DA42E4090B}" emma:medium="tactile" emma:mode="ink">
          <msink:context xmlns:msink="http://schemas.microsoft.com/ink/2010/main" type="writingRegion" rotatedBoundingBox="9534,-362 13735,10087 11147,11128 6945,677"/>
        </emma:interpretation>
      </emma:emma>
    </inkml:annotationXML>
    <inkml:traceGroup>
      <inkml:annotationXML>
        <emma:emma xmlns:emma="http://www.w3.org/2003/04/emma" version="1.0">
          <emma:interpretation id="{1A73A5BE-199C-42A9-BE4B-26908B5F3637}" emma:medium="tactile" emma:mode="ink">
            <msink:context xmlns:msink="http://schemas.microsoft.com/ink/2010/main" type="paragraph" rotatedBoundingBox="9534,-362 13735,10087 11147,11128 6945,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13DF7F-A73D-4C8B-8E34-D07F94F26BEC}" emma:medium="tactile" emma:mode="ink">
              <msink:context xmlns:msink="http://schemas.microsoft.com/ink/2010/main" type="line" rotatedBoundingBox="9534,-362 13735,10087 11147,11128 6945,677"/>
            </emma:interpretation>
          </emma:emma>
        </inkml:annotationXML>
        <inkml:traceGroup>
          <inkml:annotationXML>
            <emma:emma xmlns:emma="http://www.w3.org/2003/04/emma" version="1.0">
              <emma:interpretation id="{C3A77C98-59AC-43D6-88F6-DC4ED6298834}" emma:medium="tactile" emma:mode="ink">
                <msink:context xmlns:msink="http://schemas.microsoft.com/ink/2010/main" type="inkWord" rotatedBoundingBox="8488,57 8902,1086 7521,1641 7107,612"/>
              </emma:interpretation>
            </emma:emma>
          </inkml:annotationXML>
          <inkml:trace contextRef="#ctx0" brushRef="#br0">-1566-5921 280 0,'-19'-9'104'0,"19"9"-84"0,-5-4 0 0,-5 0 64 15,20 8-48-15,-10-4 12 16,0 0-28-16,5 0 48 16,5 4-36-16,-1-4-24 15,-4 9-8-15,5 0 36 16,5 8-24-16,-15 5 8 16,4-1-12-16,-8 5 4 15,-1 4-8-15,-5 9 8 16,0-4-8-16,5-5 16 15,5 9-12-15,-9-9-4 16,9 5 0-16,0-9 40 16,0-1-24-16,9-3-20 15,-4 0 0-15,-5-9 16 16,10 0-8-16,5-5-12 16,-6 1 0-16,11-9 28 15,-6 4-12-15,20-4-20 16,0 0 0-16,5 0-12 15,5 0 8-15,-5-4 16 16,9 4 0-16,-14-9-4 16,0 9 4-16,0-4 28 15,-9 0-16-15,-11-9 56 16,1 13-40-16,-10-18 4 0,4 14-24 16,-9-22 20-16,0 17-20 0,-4-12-32 15,4 4 12-15,-10-14 8 16,5 5 4-1,-14-4 8-15,4 9-8 0,-19-14 16 16,-5 14-12-16,-10 8-4 16,1 4 0-16,-10-8-4 15,4 17 0-15,15 0-12 16,15 8 8-16,5-8-40 16,14 9 24-16,10-9-108 15,19 4 72-15,10-4-408 16,10 18 260-16</inkml:trace>
          <inkml:trace contextRef="#ctx0" brushRef="#br0" timeOffset="450.1947">-2838-5955 372 0,'14'-26'140'0,"-14"26"-112"0,34 0-4 0,-14 0 108 16,4 8-76-16,10 1 32 16,0 13-52-16,10-5 12 15,4 9-28-15,20 4 8 16,-10 0-16-16,1 5 12 15,4-5-16-15,-14-4 16 16,-6-5-16-16,-4 1 32 16,-5 4-24-16,-5-9-180 15,5 1 88-15,-14-14-360 16,-1 0 244-16</inkml:trace>
          <inkml:trace contextRef="#ctx0" brushRef="#br0" timeOffset="663.2606">-2095-6102 488 0,'-24'-5'180'0,"24"5"-140"0,-34 5-12 0,14-1 92 16,15 9-72-16,-29 9 8 16,10 4-36-16,-10 17 4 15,0 0-12-15,0 13 0 16,-5-4-4-16,5 4 12 15,10-4-12-15,-1-5-172 16,6-8 92-16</inkml:trace>
        </inkml:traceGroup>
        <inkml:traceGroup>
          <inkml:annotationXML>
            <emma:emma xmlns:emma="http://www.w3.org/2003/04/emma" version="1.0">
              <emma:interpretation id="{2680A40A-2F6A-42C4-8C35-B78947DD7448}" emma:medium="tactile" emma:mode="ink">
                <msink:context xmlns:msink="http://schemas.microsoft.com/ink/2010/main" type="inkWord" rotatedBoundingBox="10535,3564 12173,7640 10270,8405 8632,4329">
                  <msink:destinationLink direction="with" ref="{845EECD4-1FB4-410E-9BDC-7CC48CB3F030}"/>
                  <msink:destinationLink direction="with" ref="{AFC74884-7D16-4CD0-94E1-E6EEA7FD628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4682.1566">951-1710 528 0,'15'-13'196'0,"-15"13"-152"0,0-8-12 16,0-1 88-1,0 9-72-15,-5-8 8 16,0 8-36-16,-15-9 4 16,1 5-12-16,-25-9-8 0,5 8 0 0,-9-8 56 15,4 9-32-15,-14-5-4 16,24 5-12-16,-15-5 0 15,25 9-8-15,-10-4-20 16,19 8 8-16,-4 1-12 16,4 3 8-16,6 5 0 15,-6 9 4-15,5 13 8 16,10 8 0-16,0 22 24 16,0-1-12-16,-5 14 12 15,-4-9-12-15,-1-4-8 16,10-4 0-16,-10-1-4 15,10-8 0-15,-9-4 24 16,9-5-12-16,-5-9-4 16,5 1-4-16,-5-9 12 15,5-5-8-15,0-3-12 16,5-1 0-16,0-8 20 16,-1 4-8-16,11-9-4 15,-10 0 0-15,14 1-16 16,1-1 8-16,9-4-4 15,5 4 0-15,5-4 16 16,5 5-4-16,-10-5-48 16,0 0 28-16,-5-5-208 15,-5 5 124-15</inkml:trace>
          <inkml:trace contextRef="#ctx0" brushRef="#br0" timeOffset="34895.7239">353-1187 696 0,'0'-4'256'0,"0"4"-196"0,10-4-20 0,0-1 84 16,4 1-76-16,11-5 24 16,18 1-40-16,6-5-12 15,0 4-12-15,-1-4 12 16,6 5-12-16,-15-5-56 15,-1 8 24-15</inkml:trace>
          <inkml:trace contextRef="#ctx0" brushRef="#br0" timeOffset="35256.6848">553-1917 436 0,'-5'-9'160'0,"5"9"-124"0,10-8-8 0,-10 3 184 15,4 5-120 1,6-8 44-16,5 8-84 0,9-5 16 16,10 5-40-16,10-4-8 15,-1 4-12-15,11 0 12 16,-6 9-12-16,1-5 16 16,0 0-16-16,-15-8-48 15,-10 13 24-15,0-5-236 16,-14 5 140-16</inkml:trace>
          <inkml:trace contextRef="#ctx0" brushRef="#br0" timeOffset="33329.9624">-50-2583 312 0,'0'-12'112'0,"5"12"-84"0,0 0-12 16,-5-5 72-1,5 5-52-15,-5-4 68 16,5 4-64-16,-5-9 36 16,9 9-44-16,-9-4 16 15,5 4-28-15,-5-9 8 16,0 9-16-16,-5-4 0 15,5 4-4-15,-9-4 28 16,4 4-20-16,-5-5 4 16,5 1-12-16,-9 0-8 0,-1 4 4 0,-9-9-4 15,9 13 0-15,-9-4 0 16,4 13 0-16,-9-8 0 16,10 3 0-1,-5 1 0-15,4 0 0 0,-4 4 8 16,4-1-4-16,-4 10 16 15,10-9-12-15,-6 13 24 16,10-9-20-16,1 14 4 16,4 7-8-16,0 1 4 15,10 9-8-15,0 8 24 16,9-8-16-16,6-5-12 16,-1-4-4-16,15-5 20 15,0 5-8-15,10-13 4 16,4-4-4-16,6-9 12 15,-5 4-12-15,4-13 16 16,-9 5-16-16,-1-5-4 16,-4 1 0-16,0-14 4 15,-5 5-4-15,-5-9-4 16,0 4 4-16,-4-8 4 16,-1 4-4-16,-9-9 8 15,4 1-8-15,-9-14 24 16,4 9-16-16,-9-17-4 15,0 8-4-15,-10-12 4 16,5 8-4-16,-5-9 8 16,-4 9-8-16,-11-4 8 15,6 13-8-15,-11-5-4 0,11 9 4 16,-15-8-4-16,9 17 0 16,-14-5 0-16,0 0 0 0,-14 1 0 15,4 8 0-15,-5-5-20 16,10 5 12-16,-4 1 4 15,13 7 4-15,1 1-20 16,15 4 12-16,-1 0-12 16,10 4 8-16,5 1-20 15,5 3 20-15,0-4-400 16,5 1 224-16</inkml:trace>
          <inkml:trace contextRef="#ctx0" brushRef="#br0" timeOffset="33724.107">-181-2254 248 0,'19'-22'92'0,"-19"22"-72"0,25-30-4 0,-16 17 44 16,6 9-36-16,-5-9 32 16,-1 8-28-16,-4-3 0 15,5 4-16-15,-10 4 108 16,0 4-68-16,-10 4 52 15,5 10-64-15,-9-1 52 16,4 5-56-16,-4-9 20 16,9 4-36-16,0-13 16 15,5 1-20-15,5-14-16 16,9 0-4-16,6-8-596 16,4 4 328-16</inkml:trace>
          <inkml:trace contextRef="#ctx0" brushRef="#br0" timeOffset="40177.9907">-50-2090 208 0,'0'-8'76'0,"0"8"-60"0,5-9-4 0,-5 5 84 15,0 8-56-15,0-4 80 16,0 0-68-16,-5 0 28 16,5 9-48-16,-5 3-28 15,5 10-4-15,0 0 8 16,5 8-4-16,-5 9 24 15,10 8-16-15,9 44 56 16,1 4-36-16,4 39 4 16,0-9-24-16,1 40 0 15,-1-14-4-15,5 9 4 16,-9-18-8-16,4 1 8 16,0-22-8-16,-4 13-12 15,-1-17 4-15,-4-9 20 0,4-22-8 16,-9-12 4-16,4-1-4 15,-9-17 4-15,5-8-8 0,-5-9-4 16,0-9 4-16,-10-13-224 16,5 1 120-16</inkml:trace>
          <inkml:trace contextRef="#ctx0" brushRef="#br0" timeOffset="41365.9526">970 615 508 0,'20'-21'188'0,"-20"21"-148"0,-5 21-8 0,5 1 148 16,5 4-104-1,5 22 32-15,4 8-64 0,-9 13-20 16,15-4-12-16,-11 17 24 16,6 0-20-16,-5 4 12 15,-1-4-16-15,-4-4-32 16,0-13 8-16,-10-13-172 16,5-13 104-16,-10-5-356 15,1-16 244-15</inkml:trace>
          <inkml:trace contextRef="#ctx0" brushRef="#br0" timeOffset="41175.948">460 801 560 0,'-14'-4'208'0,"14"4"-164"0,0 13-8 0,0 0 48 16,0 9-52-16,-5 12 16 16,15 5-32-16,-6 13 28 15,1 4-28-15,0 22 32 16,0-5-32-16,-5 1 40 16,5-1-32-16,-5-17 4 15,0-8-16-15,0-13 12 16,10-10-16-16,-10-16-84 15,14 0 44-15,6-35-368 16,-1-4 220-16</inkml:trace>
          <inkml:trace contextRef="#ctx0" brushRef="#br0" timeOffset="41561.4723">490 1138 508 0,'-25'-8'188'0,"25"8"-148"0,20-13-8 0,-15 4 160 15,14 9-112-15,10-13 64 16,15 0-84-16,14-8-16 15,10 3-28-15,0 1 16 16,5 4-20-16,-10-4-100 16,-9 8 44-16,-16-4-332 15,1 5 208-15</inkml:trace>
          <inkml:trace contextRef="#ctx0" brushRef="#br0" timeOffset="40596.2509">18 118 260 0,'-9'0'96'16,"9"0"-76"-16,-5 5-4 0,0-5 200 15,10 8-120-15,0 5 76 16,9 5-100-16,6 8 20 15,4 0-52-15,5 17 12 16,0 0-32-16,0 0 28 16,5 0-32-16,0-8 4 15,-5-5-12-15,-4-12 28 16,-1-1-20-16,-5-30 20 0,1-4-20 16,-1-22 28-1,1 0-28-15,-6-22 32 0,1 14-32 16,-5-14-12-16,-1 9-8 0,-9 1 28 15,5 16-12-15,-10 5 4 16,5 12-8-16,-5 5-16 16,5 5 4-16,-4 8 4 15,4 8 0-15,-5-8-44 16,5 13 24-16,0-8-268 16,9 3 160-16</inkml:trace>
          <inkml:trace contextRef="#ctx0" brushRef="#br0" timeOffset="41890.3475">674 300 612 0,'-14'-13'228'0,"14"13"-180"0,0-9-12 0,0 5 124 15,4 4-96-15,1-4 8 16,10 4-44-16,9-5 8 15,5 1-20-15,15-5 20 16,0 5-24-16,4-9 24 16,-4 5-24-16,-5-10 4 15,0 10-8-15,-10-10 36 16,-5 5-20-16,-9-4 32 16,-5 4-32-16,-10-4 4 15,9 8-16-15,-18-8-184 16,-1 4 96-16,0-4-468 15,5 8 304-15</inkml:trace>
          <inkml:trace contextRef="#ctx0" brushRef="#br0" timeOffset="-91029.081">164-2449 880 0,'-141'134'328'0,"63"-51"-256"0,-24 20-16 0,54-34-8 16,-15 18-36-16,-15 30-4 15,-14 4-4-15,-6-5-24 16,6-8 12-16,9-13-56 0,11-8 32 16,18-1-220-16,10-4 136 15</inkml:trace>
          <inkml:trace contextRef="#ctx0" brushRef="#br0" timeOffset="-90871.6623">52-767 800 0,'-116'121'296'15,"62"-74"-232"-15,-24 31-16 0,35-13-16 0,-11 43-28 16</inkml:trace>
        </inkml:traceGroup>
        <inkml:traceGroup>
          <inkml:annotationXML>
            <emma:emma xmlns:emma="http://www.w3.org/2003/04/emma" version="1.0">
              <emma:interpretation id="{13BD9DEF-A945-4371-B54A-DDB2B318EB20}" emma:medium="tactile" emma:mode="ink">
                <msink:context xmlns:msink="http://schemas.microsoft.com/ink/2010/main" type="inkWord" rotatedBoundingBox="12892,7990 13735,10087 11147,11128 10304,90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359.4861">1039 4003 288 0,'-5'26'108'0,"10"-4"-84"0,4 25-4 15,1-17 48-15,0 18-40 16,-1-1 96-16,6 10-72 16,4-1 12-16,6-9-40 15,-1-12 12-15,5-5-20 0,0-8 8 16,0-9-12-16,1-5 28 0,-6-3-24 16,0-10 20-1,-4-16-20-15,-1-18 20 0,-4-22-24 16,-1-21 12-16,-4-8-12 15,0-10-44-15,-6-8 20 16,-4-13-16-16,0-4 16 16,0 0 0-16,10 17 4 15,0 9-36-15,9-5 24 16,-4-8-12-16,9-18 20 16,-9 1 8-16,19 8 4 15,-10 21-20-15,20 14 12 16,-20 0 4-16,10 3 4 0,-10 6 16 15,10 3-8-15,-14 5-20 16,4 0 4-16,-4 4 4 16,-6 9 4-16,1 9 0 31,-1 8 0-31,-9 4 0 16,0 14 0-16,-5-5 0 15,0 13 0-15,0 0-12 16,0 9 8-16,-5-1 4 15,5 10 0-15,-5-5 16 16,5 0-8-16,-5 0-12 16,10 0 0-16,-5 0 28 15,0 0-12-15,0 0 24 16,0 0-24-16,0 4 4 0,5 0-8 0,0-4 20 31,5 0-16-31,14 0-12 0,10 0-4 0,29-4 28 16,5-5-12-16,34 5 32 15,-5 0-28-15,1-14 12 16,4 10-16-16,4-14 0 16,-13 9-4-16,9-4 4 15,-15 4-8-15,-24-4 24 16,-4 8-16-16,-16-4 24 16,-9 4-24-16,-19 1-4 15,-5 8-4-15</inkml:trace>
          <inkml:trace contextRef="#ctx0" brushRef="#br0" timeOffset="57334.1938">1636 3079 184 0,'10'-4'68'15,"-5"4"-52"-15,4-5-4 0,1 1 92 0,5 0-60 16,-6-5 24-16,6-4-36 16,4 0 24-16,-4-8-32 15,9-10 32 1,1-7-32-16,9-14-4 0,0 0-12 15,14-4-8-15,-4 0 4 16,-5 8 4 0,4 9-4-16,-4-8-4 15,5 12 4-15,-10-8-4 16,-10 13 0-16,1-9 0 16,-1 9 0-16,-14-5 16 0,4 14-8 15,-9-1 32-15,10 13-24 0,-25 1-12 16,10 8-8-16,-5 8 4 15,0 5 0 1,-9 9 24-16,4 4-12 0,0 8 48 16,5 1-32-16,-14 12-4 15,19 1-16-15,-10 4 12 16,10-1-12-16,0 1 16 16,10-4-16-16,-10-9 24 15,19-5-20-15,-4-12 4 16,9-1-8-16,1-16 20 15,9-1-16-15,0-21-4 16,4-5-4-16,-4-21-16 16,0 4 8-16,0-17-16 15,-9 4 12-15,-1-4-24 16,0 9 20-16,-14 8-12 16,5 0 12-16,-15 9 16 15,9 8 0-15,-18 18-4 16,4 12 4-16,-15 14 28 15,11 4-16-15,-6 13 4 16,5 8-12-16,-4 22 4 16,4-4-8-16,0 13 16 15,5-9-12-15,1-4 16 16,4 4-16-16,-5-22-196 16,0 1 100-16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5:20.1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041C9F-D5E7-4DAC-B50F-E9B722BAE436}" emma:medium="tactile" emma:mode="ink">
          <msink:context xmlns:msink="http://schemas.microsoft.com/ink/2010/main" type="writingRegion" rotatedBoundingBox="18938,7912 24262,7670 24352,9660 19028,9902"/>
        </emma:interpretation>
      </emma:emma>
    </inkml:annotationXML>
    <inkml:traceGroup>
      <inkml:annotationXML>
        <emma:emma xmlns:emma="http://www.w3.org/2003/04/emma" version="1.0">
          <emma:interpretation id="{CBDF976B-D828-47EB-A2C1-4882EA2D8FC7}" emma:medium="tactile" emma:mode="ink">
            <msink:context xmlns:msink="http://schemas.microsoft.com/ink/2010/main" type="paragraph" rotatedBoundingBox="18938,7912 24262,7670 24352,9660 19028,9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F27707-80C3-4F3D-B1A4-268F0A5A9007}" emma:medium="tactile" emma:mode="ink">
              <msink:context xmlns:msink="http://schemas.microsoft.com/ink/2010/main" type="inkBullet" rotatedBoundingBox="18938,7912 21093,7814 21149,9051 18994,9148"/>
            </emma:interpretation>
          </emma:emma>
        </inkml:annotationXML>
        <inkml:trace contextRef="#ctx0" brushRef="#br0">10020 8838 384 0,'-5'0'140'0,"14"0"-108"0,1 0-8 16,-10 0 108-16,10 0-76 15,-5 0 60-15,14 0-72 16,-9 0 16-16,4-8-40 16,1 8 16-16,-6 0-20 0,6 0 20 15,4 0-24-15,-4 0 48 16,9 0-32-16,-5 0-24 0,-4 0-4 15,9-4 8-15,10-1-4 16,0 1 8-16,0 0-8 16,0-1-12-16,-5 1 4 15,-5 4 48-15,5 0-24 16,-5 0-52-16,-9 4 16 16,4-4-156-16,-14 5 96 15,10 3-468 1</inkml:trace>
        <inkml:trace contextRef="#ctx0" brushRef="#br0" timeOffset="-449.1949">10078 8575 156 0,'0'0'56'0,"-5"0"-44"0,0 0-4 0,10 0 140 16,-5 0-84-16,0-9 52 15,5 5-68-15,-5 4 36 0,0 0-48 16,0 0 32-1,0-9-36-15,0 9 16 0,0 0-28 16,0 0 8-16,0-8-16 16,0 8 20-16,0 0-20 0,0 0 32 15,-5 0-28-15,5 0 20 16,0 0-20-16,5-9 20 16,9 9-24-16,5 0-4 31,6 0-16-31,-1 0 4 0,0 0 28 15,10 9-12-15,-10-1-4 16,0 1-4-16,6 4 28 16,-6-13-16-16,-10 9 4 15,11-9-12-15,-11 0 20 16,-4 0-16-16,4 0 12 16,-4 0-12-16,0 0 0 15,-10-9-4-15,0 9 4 16,0 0-8-16,0 0-100 0,14 0 52 15,-14 0-200-15,0 0 136 16,0 9-384 0</inkml:trace>
        <inkml:trace contextRef="#ctx0" brushRef="#br0" timeOffset="1441.402">11130 8040 268 0,'0'-5'100'0,"5"1"-76"0,-5 4-8 16,0 0 68-16,0 0-48 16,0 0 32-16,0 0-40 15,0 9 60-15,0-1-48 16,0 5 52-16,-5 4-52 16,-5 9 16-16,5 9-36 15,0-1 8 1,1 5-16-16,-1 4 12 0,-10 9-16 15,15-13 4-15,-5-9-4 16,5-4 20-16,-4-8-16 16,4-1-56-16,0-13 20 0,0-4-260 15</inkml:trace>
        <inkml:trace contextRef="#ctx0" brushRef="#br0" timeOffset="1967.3005">12138 8027 176 0,'-4'-9'64'0,"4"9"-48"0,-15-9-8 0,15 18-12 15,-5 0 0-15,0-1 100 16,5 14-52-16,-14 8 104 16,4 18-84-16,0 16 52 15,-4 14-72-15,9 0 40 16,-9-13-48-16,4-5 24 15,-5-4-32-15,-4-8 36 16,-1-9-36-16,-13-9 20 0,3-4-28 16,1-9 0-16,0-8-12 15,0-5-128-15,-5-8 64 0,15-14-452 16</inkml:trace>
        <inkml:trace contextRef="#ctx0" brushRef="#br0" timeOffset="1670.5118">11464 8165 488 0,'-14'-9'180'0,"14"9"-140"0,0 0-12 0,0 0 84 0,0 0-68 16,14 0 24-16,11 0-36 15,-6-4-4-15,5 4-16 16,1 0-8-16,9 0 0 0,-10 0-76 15,10 0 40-15,-15 0-312 16</inkml:trace>
        <inkml:trace contextRef="#ctx0" brushRef="#br0" timeOffset="2122.7217">11959 7526 748 0,'19'-9'276'0,"-4"9"-216"0,-10 9-16 16,0 4-56-16,-5 4-4 15,-5 4-320-15</inkml:trace>
      </inkml:traceGroup>
      <inkml:traceGroup>
        <inkml:annotationXML>
          <emma:emma xmlns:emma="http://www.w3.org/2003/04/emma" version="1.0">
            <emma:interpretation id="{97E5412A-EACB-4450-96D7-933C8E4E3EC1}" emma:medium="tactile" emma:mode="ink">
              <msink:context xmlns:msink="http://schemas.microsoft.com/ink/2010/main" type="line" rotatedBoundingBox="19848,8493 24290,8291 24352,9660 19910,9862"/>
            </emma:interpretation>
          </emma:emma>
        </inkml:annotationXML>
        <inkml:traceGroup>
          <inkml:annotationXML>
            <emma:emma xmlns:emma="http://www.w3.org/2003/04/emma" version="1.0">
              <emma:interpretation id="{09661F87-DC17-4A7F-B1C1-C11B3AD439FA}" emma:medium="tactile" emma:mode="ink">
                <msink:context xmlns:msink="http://schemas.microsoft.com/ink/2010/main" type="inkWord" rotatedBoundingBox="19770,8828 24185,8053 24411,9340 19995,101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83.4803">10917 9236 580 0,'5'34'216'0,"5"-8"-168"0,-1 17-12 16,1-21 68-16,5 4-64 15,-1 0 28-15,6 0-40 16,-1 0 28-16,5-9-32 15,-4 0 48-15,-1-4-40 0,1-9 4 16,-6-4-24-16,1-4 28 16,-1-9-24-16,-4-4 32 15,0-5-32-15,-1-12-4 0,1-9-8 16,0-9-16-16,0-9 8 16,-1-8-40-16,11 0 24 15,-15 9-12-15,4 8 20 16,11 4 8-16,-6 14 4 15,-4 4 16-15,-5 8-8 16,14 5 16-16,-4 8-16 16,9 0 32-16,0 5-24 15,10 4 32-15,15 0-32 16,4 0 12-16,10 0-16 16,-4-4 12-16,-11-5-16 15,10 1 24-15,1-1-20 0,-6 0 24 16,-9 1-24-1,-5 3-12-15,-10 1-4 0,-15 4-172 16,-14 0 96-16,-5 9-268 16,-14-1 196-16</inkml:trace>
          <inkml:trace contextRef="#ctx0" brushRef="#br0" timeOffset="3663.7582">11514 9132 312 0,'-24'-4'112'0,"24"4"-84"0,10 4-12 0,-10-4 180 15,0 0-112-15,9-4 28 16,6 8-68-16,0 0 44 15,18 5-52-15,-13 0 20 0,4 4-36 16,0 13 36-16,-4 0-32 16,-6-1-4-16,1 1-12 15,-10 5 12-15,-5-1-12 16,-5-4 32-16,-5 0-24 16,-9-5 12-16,-15-4-16 15,5-4-8-15,-5 0 0 0,0-4-4 16,10 0 0-16,4-9-28 15,6 8 16-15,4-8 32 16,24 5-12-16,11-1 44 16,9-4-28-16,9 9-4 15,-4-9-12-15,-5 8 12 16,-5-3-12-16,0-1 40 16,-9 0-24-16,-6 0-48 15,-4 1 12-15,-10-5-132 16,0 0 84-16,-5-5-312 15,0 1 208 1,5 4-272-16</inkml:trace>
          <inkml:trace contextRef="#ctx0" brushRef="#br0" timeOffset="2612.2538">10985 8739 340 0,'-10'-4'128'0,"15"4"-100"0,0-9-8 16,-5 9 140-16,-5 0-92 16,5-4 132-16,5 0-116 15,0-1-24-15,-5 1-36 16,19 0 0-16,6 4-16 16,14-5 32-16,43 1-24 0,30 0 4 15,-1 4-12-15,6 0-16 16,-1-5 4-16,1 1 28 15,-6 0-12-15,-9 4-20 16,-19 4 0-16,-20-4 20 16,-14 0-4-16,-20 0 16 0,-20 4-16 15,-13 1-92-15,-16 3 48 16,-9-3-296 0,-10 3 184-16,-5 5-244 15</inkml:trace>
          <inkml:trace contextRef="#ctx0" brushRef="#br0" timeOffset="5615.1149">12568 8769 384 0,'-5'0'140'0,"0"0"-108"0,5 22-8 0,0-5 188 0,5 13-120 16,0 35 80-16,9 13-104 15,1 8-8-15,19-8-40 16,-15 0 32-16,20-22-28 0,0-9 20 16,-5-16-24-16,-15-1 60 15,10-8-44-15,-9-14 44 16,4-8-44-16,0-8 16 15,-4-18-32-15,-6-13 8 16,-4-13-16-16,0-21-32 16,-1-18 8-16,-4 4-120 15,15 5 76-15,-6 5-100 16,1-5 88-16,-6 0-36 16,1 8 60-16,0 5 16 15,4 9 16-15,1 3 4 0,4 10 0 16,-4 8 32-16,-5 0-12 15,4 9 12-15,10 4-12 16,-19-4-8-16,0 13 0 16,10-5 12-16,-1 5-8 15,-9 4 4-15,-5 0-4 16,10 0-8-16,-10 0 4 16,5 4-4-16,-5 1 0 15,0-1 16-15,0 5-8 16,0-1 16-16,0 5-16 15,0 0-12-15,0 0 0 16,0 0 12-16,14-4-4 0,-4 4 24 16,-5 0-16-16,14-4 12 15,10-1-12-15,25-3 0 16,28-1-4-16,20 9 12 16,20 0-12-16,4 0 4 15,19-9-4-15,6 18 36 16,9-5-20-16,-29 1-4 15,-24-5-12-15,-15-5 28 16,-19 1-20-16,-10 0 40 16,-19-9-32-16,-6 8 32 15,-8-3-32-15,-11-1 4 16,-4 9-16-16,-11-8-132 16,-4 8 68-16,0 0-192 15,-4 25 136-15</inkml:trace>
          <inkml:trace contextRef="#ctx0" brushRef="#br0" timeOffset="6395.6933">13257 8614 260 0,'0'-9'96'0,"0"5"-76"0,0 4-4 0,0 0 96 15,0 0-64-15,0 0 24 16,-5 4-40-16,0 5 68 16,0 8-56-16,-9 9 32 15,9 4-44-15,-5 1 24 16,0-1-28-16,1 0-16 0,9 5-8 16,0-5 12-16,0-4-8 15,9 0 16-15,-4-9-16 16,0-4 24-16,5-9-20 15,-5-4-4-15,9-8-4 16,1-5-112-16,-10-5 60 0,9 1-68 16,6 0 68-16,-11-1-32 15,-4 6 48-15,-5 3 28 16,0 9 4-16,0 0 100 16,0 9-56-16,10 8 60 15,0 4-60-15,4 1-4 16,1-5-24-16,14 1 8 15,0-6-16-15,5-3 4 16,0-9-4-16,-10-9 36 16,10-3-20-16,-19-6-12 15,4-8-8-15,-9 0 28 16,-10 1-16-16,0-6-12 16,-5 1-8-16,0-4-32 15,-5-1 20-15,1 5-64 16,9 4 44-16,0 9-220 15</inkml:trace>
          <inkml:trace contextRef="#ctx0" brushRef="#br0" timeOffset="7087.0843">13499 9292 520 0,'0'34'192'16,"10"-25"-152"-16,5 8-8 0,4-12 80 0,-4-1-68 16,9-4 44-16,0-4-52 15,10-5 8-15,15-8-28 16,-6-5 0-16,6-4-8 0,-5-17 4 15,-6-9-8-15,1-17 24 16,-5 0-16-16,0 0-32 16,0 0 12-16,0 4-16 15,-9 0 12-15,-6 5-20 16,-5 4 20-16,1 8 4 16,-5 9 8-16,4 13 52 15,-14 9-28-15,0 9-20 16,0 8-4-16,0 17 52 15,0 9-28-15,0 4 16 16,0 0-24-16,-5 5-8 0,5-1-4 16,0 1 40-16,0-5-24 15,-9 0-28-15,9-4 4 16,0-9 36-16,0-4-20 16,0-4 24-16,0-9-20 15,14-9-8-15,-4-4-4 16,5-4-76-16,4-4 40 15,5-5-68-15,5-5 60 16,1-3-60-16,-6-9 56 16,10 8 4-16,-20 5 24 15,11 4 64-15,-16 9-24 0,6 4 68 16,-15 13-52-16,0 8 28 16,-15 10-40-16,10 3 36 15,-4 5-36-15,4 0 12 16,5 4-24-16,5-4 0 15,0 0-8-15,4 0 28 16,6 0-20-16,-1-4-48 16,-4-5 16-16,0-4-184 15,0 0 112-15,-6-5-296 16</inkml:trace>
          <inkml:trace contextRef="#ctx0" brushRef="#br0" timeOffset="7509.2215">14810 8467 508 0,'0'-13'188'0,"5"22"-148"0,9 4-8 0,-14 4 36 16,0 9-44-16,10 8 88 15,-10 10-64-15,0-1 4 16,0 0-32-16,0 0 16 0,-10 0-24 15,10-4 12-15,-14-4-12 16,4-9 36-16,-14-9-24 16,9-8-12-16,-4-9-8 15,-1-9 40-15,1-4-24 0,5-9 0 16,4-3-12-16,5-6-24 16,5-8 8-16,10 1 4 15,-1-1 4-15,6 4-56 16,4 5 32-16,20 4 4 15,0 0 8-15,5 4 64 16,-10 5-28-16,4 4 32 16,6 5-28-16,-10-1 8 15,15 0-20-15,-10 5-8 16,4 4-4-16,-9-4 28 16,5 4-16-1,5 0-56-15,-10-5 16 0,-10 5-260 16,0 5 152-16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6:59.6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B9D2C02-C1EA-4F53-B632-42587DEEB897}" emma:medium="tactile" emma:mode="ink">
          <msink:context xmlns:msink="http://schemas.microsoft.com/ink/2010/main" type="writingRegion" rotatedBoundingBox="7240,8142 10772,8443 10536,11208 7004,10907"/>
        </emma:interpretation>
      </emma:emma>
    </inkml:annotationXML>
    <inkml:traceGroup>
      <inkml:annotationXML>
        <emma:emma xmlns:emma="http://www.w3.org/2003/04/emma" version="1.0">
          <emma:interpretation id="{9CE3EAD1-EE0A-469C-A8BC-91D680A98763}" emma:medium="tactile" emma:mode="ink">
            <msink:context xmlns:msink="http://schemas.microsoft.com/ink/2010/main" type="paragraph" rotatedBoundingBox="7240,8142 10772,8443 10536,11208 7004,10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600888-F06C-432B-A1A3-B89F7D8EAF18}" emma:medium="tactile" emma:mode="ink">
              <msink:context xmlns:msink="http://schemas.microsoft.com/ink/2010/main" type="line" rotatedBoundingBox="7240,8142 10772,8443 10536,11208 7004,10907"/>
            </emma:interpretation>
          </emma:emma>
        </inkml:annotationXML>
        <inkml:traceGroup>
          <inkml:annotationXML>
            <emma:emma xmlns:emma="http://www.w3.org/2003/04/emma" version="1.0">
              <emma:interpretation id="{7BF7F9D1-E445-4754-B36E-3886104144AC}" emma:medium="tactile" emma:mode="ink">
                <msink:context xmlns:msink="http://schemas.microsoft.com/ink/2010/main" type="inkWord" rotatedBoundingBox="7240,8142 10772,8443 10536,11208 7004,10907"/>
              </emma:interpretation>
            </emma:emma>
          </inkml:annotationXML>
          <inkml:trace contextRef="#ctx0" brushRef="#br0">-764 2604 288 0,'10'-17'108'0,"-10"17"-84"0,0-9-4 0,0 5 100 15,0 4-68-15,-5-9 60 16,5 5-68-16,-5-5 4 16,0 9-28-16,-9-8-4 15,4 8-8-15,-14-5-16 0,-10 1 4 16,-15 4 48-16,-9 4-24 16,-1 1-36-16,-9-5 8 15,-19 0-16-15,4 0 12 0,-9-5 8 16,9 1 4-16,15 4 24 15,10 0-12-15,10 0-12 16,9 0-4-16,5 4-4 16,9 1 0-16,16 3-20 15,-6 1 16-15,5 8 4 16,1 5 8-16,4 8 0 0,-5 9 0 16,0 13-12-1,1 8 8-15,-6 5 20 0,5 8-8 16,5 1 4-16,-4-10-4 15,-1 1-24-15,5 0 8 16,-5 0 20-16,10 0-4 16,-14 4 16-16,14-9-16 15,-10-4 4-15,5 0-4 16,-4-12-8-16,9-1 4 16,-10-9-24-16,10-3 12 15,0-6 20-15,10-3-4 16,4 0-4-16,-4-1 0 15,14-3-4-15,10-6 0 16,15 1 0-16,-15-4 0 16,24 0 8-16,0-1-4 0,-9-3 8 15,0-1-8-15,-6 0 16 16,-4-4-12-16,-5 0-20 16,-10-4 4-16,1 0-224 15,-6-1 124 1,-4-3-224-16</inkml:trace>
          <inkml:trace contextRef="#ctx0" brushRef="#br0" timeOffset="315.8393">-1983 3299 288 0,'14'-17'108'0,"6"17"-84"0,4-4-4 0,0-1 144 16,15 1-92-16,19 0 88 15,25-1-96-15,9 5 4 16,10 0-44-16,-14 5 12 16,-6-5-20-16,-4 0 8 0,-15-9-12 15,0 5 0-15,-4-1-4 16,-11 1 20-16,1-5-16 15,-15 1 24-15,0-1-24 16,-10-4-128-16,0 5 64 0,1-5-388 16,-1 4 244-1,-14 9-36-15</inkml:trace>
          <inkml:trace contextRef="#ctx0" brushRef="#br0" timeOffset="1291.6014">-1784 2168 268 0,'0'-9'100'0,"5"5"-76"0,-1 4-8 0,1-9 88 0,-5 5-60 15,10 0 24-15,0-1-36 16,4 1 4-16,6 0-20 15,4-1 28-15,10 1-28 16,15 0 32-16,9 4-32 16,5-5 4-16,10 1-12 15,10 0 12-15,-6-5-12 16,6 0-4-16,14-4 0 0,-19 1 12 31,-5 7-8-31,-15-3-4 16,-5 3 0-16,-14-3 20 15,-10 8-12-15,-14-5 12 0,0 5-12 0,-20 0-76 16,0 5 32-16</inkml:trace>
          <inkml:trace contextRef="#ctx0" brushRef="#br0" timeOffset="11380.298">-2727 1727 340 0,'20'-8'128'0,"-15"3"-100"0,4 1-8 16,1 4 68-16,0 9-52 15,-1 8 68-15,1 13-64 0,0 44 44 16,-5 68-48-1,0 18-20-15,-5 69-8 0,4 13 16 16,-13-1-12-16,9 14-4 0,0-34-4 16,0-36-4-16,-5-25 0 15,0-13 0-15,-5-18 0 16,10-16 0-16,0-18 0 16,0-22 16-16,0-17-8 15,15-17-392 1,-5-17 212-16,24-27-92 15</inkml:trace>
          <inkml:trace contextRef="#ctx0" brushRef="#br0" timeOffset="11815.9561">-477 1779 312 0,'9'-17'112'0,"-9"17"-84"0,5-4-12 0,-5-5 152 16,0 18-96-16,0-9 16 16,5 4-52-16,-5 4 36 15,0 18-40-15,0 39 28 16,0 9-32-16,-5 51 52 16,5 4-44-16,-14 74 28 15,14-8-36-15,-10 55 0 16,10-12-16-16,5 8-8 15,-5-43 0-15,14-17 20 16,-4-5-12-16,0-21 32 16,-5-18-28-16,4-25-56 0,1-18 16 0,-5-8-596 15</inkml:trace>
          <inkml:trace contextRef="#ctx0" brushRef="#br0" timeOffset="3153.9443">81 3377 144 0,'0'-9'52'0,"5"1"-40"0,5 8 0 0,-10-9 88 15,0 9-56-15,0-4 44 16,10-5-52-16,-10 1-12 16,9-1-12-16,-4-4 0 15,-5-4-8-15,10 8 40 16,0-8-20-16,4 4 48 15,-4-5-40-15,5 6-8 16,4-6-12-16,-4-3-12 16,-1 8 4-16,6 0-4 15,-6 8 0-15,6 1-12 16,-16 4 8-16,6 0 4 16,0 4 0-16,-5 9 16 0,14 0-8 15,-9 0-20 1,-5 5 4-16,14-1 40 0,-4-4-20 15,9 0 8-15,-5-5-12 16,-4-3 20-16,9-10-16 16,-4 1 48-16,4 0-32 15,0-5 20-15,1-8-28 0,-1 0 0 16,0-1-12-16,-14-3 20 31,14 3-16-31,-9-12-20 16,-5 9 0-16,-1-5 4 15,6 13 4-15,4 0-388 16,-4 8 212-16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5:52.1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7C84F6-3838-41D2-93DA-FAD7F7E4064B}" emma:medium="tactile" emma:mode="ink">
          <msink:context xmlns:msink="http://schemas.microsoft.com/ink/2010/main" type="writingRegion" rotatedBoundingBox="6010,8218 6455,5940 7359,6117 6913,8395"/>
        </emma:interpretation>
      </emma:emma>
    </inkml:annotationXML>
    <inkml:traceGroup>
      <inkml:annotationXML>
        <emma:emma xmlns:emma="http://www.w3.org/2003/04/emma" version="1.0">
          <emma:interpretation id="{6225982C-6BF9-43C8-AFB1-806D439E7855}" emma:medium="tactile" emma:mode="ink">
            <msink:context xmlns:msink="http://schemas.microsoft.com/ink/2010/main" type="paragraph" rotatedBoundingBox="6010,8218 6455,5940 7359,6117 6913,8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98396-1BCF-4299-9DE2-170F6D0A98EC}" emma:medium="tactile" emma:mode="ink">
              <msink:context xmlns:msink="http://schemas.microsoft.com/ink/2010/main" type="line" rotatedBoundingBox="6010,8218 6455,5940 7359,6117 6913,8395"/>
            </emma:interpretation>
          </emma:emma>
        </inkml:annotationXML>
        <inkml:traceGroup>
          <inkml:annotationXML>
            <emma:emma xmlns:emma="http://www.w3.org/2003/04/emma" version="1.0">
              <emma:interpretation id="{D5B38730-7B3B-437C-B0E4-F3F008CF8E79}" emma:medium="tactile" emma:mode="ink">
                <msink:context xmlns:msink="http://schemas.microsoft.com/ink/2010/main" type="inkWord" rotatedBoundingBox="6228,8260 6437,7192 7122,7326 6913,8395">
                  <msink:destinationLink direction="with" ref="{512DECF1-59CC-4133-A5D1-5B032D6153CE}"/>
                  <msink:destinationLink direction="with" ref="{6ACA7E45-1840-470E-9A9E-93CB5B0BA74C}"/>
                  <msink:destinationLink direction="with" ref="{AFC74884-7D16-4CD0-94E1-E6EEA7FD628B}"/>
                </msink:context>
              </emma:interpretation>
              <emma:one-of disjunction-type="recognition" id="oneOf0">
                <emma:interpretation id="interp0" emma:lang="" emma:confidence="0">
                  <emma:literal>at</emma:literal>
                </emma:interpretation>
                <emma:interpretation id="interp1" emma:lang="" emma:confidence="0">
                  <emma:literal>as</emma:literal>
                </emma:interpretation>
                <emma:interpretation id="interp2" emma:lang="" emma:confidence="0">
                  <emma:literal>At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If</emma:literal>
                </emma:interpretation>
              </emma:one-of>
            </emma:emma>
          </inkml:annotationXML>
          <inkml:trace contextRef="#ctx0" brushRef="#br0">-3548 777 372 0,'-5'22'140'0,"5"-1"-112"0,0 18-4 15,-5-13 84-15,-4 13-64 16,-1 4 60-16,0 13-60 16,1 13 24-16,-6 9-40 15,0 0 28-15,6-5-32 16,-1-16 20-16,5-14-24 0,-5-9 44 0,6-12-36 16,-1-14 12-16,10-16-24 15,4-18 8-15,6-17-12 16,4-9-44-16,10 0 20 15,1 0-44-15,13 9 36 16,-9 4-28-16,5 9 28 16,0 4 8-16,0 9 12 15,-10 4 16-15,0 4-8 16,-9 1-12-16,-20 8 0 16,-5 13 20-16,-5 4-8 15,-14 4 32-15,0-3-24 16,-10-1-12-16,-1-4-8 0,-3 0-32 15,4 0 20-15,0 0-4 16,9 4 12-16,11 5 32 16,9 17-12-16,15-5 48 15,9 1-32-15,5-5-4 16,5 0-16-16,1-4 20 16,-1-4-16-16,0-5 12 15,-5-4-12-15,-4 0-76 16,-1 0 32-16,-4-5-420 15,-6 5 252 1,16-13-148-16</inkml:trace>
          <inkml:trace contextRef="#ctx0" brushRef="#br0" timeOffset="710.7453">-3504 704 528 0,'-5'-5'196'0,"15"-3"-152"0,9-1-12 0,-4 5 72 16,-1 0-64-16,1 4 16 0,9 0-32 15,1 0-32-15,13 8 4 16,1-8 8-16,15 0 0 0,-1 0 16 31,-4-4-12-31</inkml:trace>
          <inkml:trace contextRef="#ctx0" brushRef="#br0" timeOffset="363.4668">-2926 1231 612 0,'-58'-35'228'0,"58"35"-180"0,-10-4-12 0</inkml:trace>
          <inkml:trace contextRef="#ctx0" brushRef="#br0" timeOffset="275.733">-3154 1598 464 0,'-20'8'176'0,"11"1"-140"0,-6 13-8 0,5-9 100 15,-4 0-76-15,4 4 24 16,5 0-44-16,0 0-20 16,5 1-8-16,5-1 12 15,5-4-8-15,4-5 4 16,1 1-4-16,4-9-128 15,11 0 64-15</inkml:trace>
        </inkml:traceGroup>
        <inkml:traceGroup>
          <inkml:annotationXML>
            <emma:emma xmlns:emma="http://www.w3.org/2003/04/emma" version="1.0">
              <emma:interpretation id="{B4F832CA-A300-40A6-BE8A-5F88131DFED5}" emma:medium="tactile" emma:mode="ink">
                <msink:context xmlns:msink="http://schemas.microsoft.com/ink/2010/main" type="inkWord" rotatedBoundingBox="6352,6469 6455,5940 7222,6090 7119,6619"/>
              </emma:interpretation>
            </emma:emma>
          </inkml:annotationXML>
          <inkml:trace contextRef="#ctx0" brushRef="#br0" timeOffset="-9113.4934">-3553-341 392 0,'5'-18'148'0,"-10"18"-116"0,5 0-8 0,0 0 40 15,10 5-40-15,0-5 44 16,-10 0-40 0,19-9 12-16,5 9 20 15,-4-9-32-15,-1 5 12 16,-4-4-24-16,-1-1 8 0,6-4-12 15,-1 9-8-15,6-1 0 16,4-8 4-16,5 5-4 0,10-1 8 16,9 0-8-1,-4-4-4-15,-1 5 4 0,-4-1-4 16,-5 1 0-16,-5 3 8 16,-5 5-4-16,-5-4-4 15,-4 0 4-15,-6-5-4 16,-4 9 0-16,0-9 0 15,-1 18 0-15,-9-9 8 16,0 0-4-16,10 0 8 16,0 0-8-16,-10 0-4 15,0 0 4-15,0 0 12 16,0 0-8-16,10 9-12 16,-6-1 0-16,-4-8-4 15,0 5 0-15,5 3 32 0,0 1-12 16,-5-1 4-16,0 5-8 15,0-4 4-15,0 8-8 16,0 1 16-16,0 3-12 16,-10 1 24-16,10 4-20 15,0 4 12-15,0 0-12 16,-4 13-24-16,4 1 4 16,0-1 4-16,0-4 4 15,0-1 8-15,4-7-4 16,-4-5-20-16,0-5 8 15,0-8 32-15,0-4-16 16,0-1 28-16,0-8-24 16,0 0 48-16,0 0-32 0,-4-4 28 15,-6-5-28-15,10 1-16 16,-10-1-8-16,0-8 12 16,-4 0-8-16,-11-5 16 15,11 0-16-15,-6-3 16 16,-4-6-16-16,0 5 32 15,0-4-24-15,-1 0 4 16,-4 4-12-16,0 0 20 16,0 0-16-16,0 0 12 15,0 0-12-15,9 5 12 16,-4 8-16-16,9 4 4 16,6-8-4-16,4 8-24 15,0-4 8-15,10 13-32 16,0-8 24-16,4 8-152 15,1 8 92-15,-5 1-400 16,-5 4 268 0,24 21-252-16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7:28.2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D6B896-1EE5-46A9-A1C9-FFFAEDCF4B47}" emma:medium="tactile" emma:mode="ink">
          <msink:context xmlns:msink="http://schemas.microsoft.com/ink/2010/main" type="inkDrawing" rotatedBoundingBox="10120,13449 13895,10953 14782,12295 11008,14791" semanticType="callout" shapeName="Other">
            <msink:sourceLink direction="with" ref="{0852D13E-05B7-47D3-AAF2-DEB58CC94331}"/>
            <msink:sourceLink direction="with" ref="{C048703E-CE2A-460E-9000-BDC5A4262A3E}"/>
          </msink:context>
        </emma:interpretation>
      </emma:emma>
    </inkml:annotationXML>
    <inkml:trace contextRef="#ctx0" brushRef="#br0">1624 13679 496 0,'14'17'184'0,"-4"9"-140"0,14 17-16 16,-4-13 100-16,9 22-76 15,5 21-4-15,10 22-28 16,-10-4 12-16,0-4-20 16,5-10 24-16,-15-12-24 0,10-17 32 15,-10-10-28-15,-4-7 40 16,-11-14-32-16,1-4 32 16,0-13-32-16,-5-13 4 0,-5-13-16 15,5-30 0-15,4-31-4 16,-4-16-120-1,5-1 60-15,4-25-192 0,11-44 140 16,-1-4-88 0,5 17 116-16,0-4 56 15,5-13 16-15,5 13 116 16,5 26-64-16,-5 21 0 16,4 22-32-16,-9 9 32 15,0 16-24-15,5 10-12 16,-5 8-8-16,-9 13 4 15,-1 5-4-15,0 4 16 0,1 8-12 0,-16 5 24 16,16-1-20-16,-11 1 24 16,-4 4-24-16,9 0 32 15,-14 0-28-15,15 5 4 16,-16-5-12-16,6 4 12 16,5 5-12-16,-6-5 16 15,1 0-16-15,5 5 32 16,4 0-24-16,5-1-4 15,15 1-8-15,29 0 4 16,29-5-4-16,10 5-4 16,-5 4 4-16,30-9 12 15,42 1-8-15,6-1 24 16,5-4-20-16,29-4-12 16,-5 8-4-16,-30-4 40 15,-18 5-24-15,-6 3 68 16,10 1-44-16,-14 8 0 0,-20 5-20 15,-14-1-4-15,-20-3-4 16,-15-5 28-16,-14 4-20 16,-9-8 32-16,-20 4-32 15,-5 4-100-15,-25 5 40 16,-9-1-236-16,0 1 156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7:33.1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8BE826-94A9-4377-84AE-BEE8D89F46A2}" emma:medium="tactile" emma:mode="ink">
          <msink:context xmlns:msink="http://schemas.microsoft.com/ink/2010/main" type="writingRegion" rotatedBoundingBox="24115,11191 4526,19877 1732,13576 21321,4890"/>
        </emma:interpretation>
      </emma:emma>
    </inkml:annotationXML>
    <inkml:traceGroup>
      <inkml:annotationXML>
        <emma:emma xmlns:emma="http://www.w3.org/2003/04/emma" version="1.0">
          <emma:interpretation id="{CE7E7EC8-CA09-49A6-AB9A-FEC3AF84339C}" emma:medium="tactile" emma:mode="ink">
            <msink:context xmlns:msink="http://schemas.microsoft.com/ink/2010/main" type="paragraph" rotatedBoundingBox="24236,11599 12192,15478 11625,13718 23669,9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F7C929-E96C-4D5F-8FC5-F2C0A3DAC6CB}" emma:medium="tactile" emma:mode="ink">
              <msink:context xmlns:msink="http://schemas.microsoft.com/ink/2010/main" type="line" rotatedBoundingBox="24236,11599 12192,15478 11625,13718 23669,9840"/>
            </emma:interpretation>
          </emma:emma>
        </inkml:annotationXML>
        <inkml:traceGroup>
          <inkml:annotationXML>
            <emma:emma xmlns:emma="http://www.w3.org/2003/04/emma" version="1.0">
              <emma:interpretation id="{C0A04627-00FD-4A49-8484-70630A82B188}" emma:medium="tactile" emma:mode="ink">
                <msink:context xmlns:msink="http://schemas.microsoft.com/ink/2010/main" type="inkWord" rotatedBoundingBox="13826,14494 12487,14925 12359,14528 13698,14097"/>
              </emma:interpretation>
            </emma:emma>
          </inkml:annotationXML>
          <inkml:trace contextRef="#ctx0" brushRef="#br0">3387 14244 300 0,'10'-13'112'0,"-10"9"-88"0,5 0-8 15,5-5 116-15,-1 9-76 16,1 0 76-16,5 9-76 16,-1-5 68-16,6 5-72 15,4-1 16-15,10 1-36 16,29-9 12-16,39 0-24 0,5-4 8 15,10 4-16-15,-1 0 12 16,15 0-16-16,1 0 4 16,-6 0-4-16,-19-5 4 15,-20-3-8-15,-9-1 16 16,-29 0-12-16,-6-4-92 16,-13 5 48-16,-11-1-220 15,-19 5 144-15,-10 8-344 16</inkml:trace>
        </inkml:traceGroup>
        <inkml:traceGroup>
          <inkml:annotationXML>
            <emma:emma xmlns:emma="http://www.w3.org/2003/04/emma" version="1.0">
              <emma:interpretation id="{0852D13E-05B7-47D3-AAF2-DEB58CC94331}" emma:medium="tactile" emma:mode="ink">
                <msink:context xmlns:msink="http://schemas.microsoft.com/ink/2010/main" type="inkWord" rotatedBoundingBox="14019,14889 12680,15321 12177,13761 13517,13330">
                  <msink:destinationLink direction="with" ref="{EBD6B896-1EE5-46A9-A1C9-FFFAEDCF4B47}"/>
                </msink:context>
              </emma:interpretation>
            </emma:emma>
          </inkml:annotationXML>
          <inkml:trace contextRef="#ctx0" brushRef="#br0" timeOffset="-1927.3571">3281 13502 624 0,'38'-83'228'0,"-18"79"-176"0,-1 4-16 15,-9 4 28-15,5 1-44 16,-6 3 8-16,1 14-16 16,0 4-140-16,-1 4 72 15,6 9-432-15</inkml:trace>
          <inkml:trace contextRef="#ctx0" brushRef="#br0" timeOffset="-1397.2158">3966 13588 332 0,'14'0'120'0,"-4"9"-92"0,4 8-8 16,-4 0 104-16,0 9-72 16,0 4 76-16,-1 9-72 15,1 0-4-15,-5 0-32 16,-10 0 48-16,-5 0-36 15,-9-5 48-15,4-8-48 0,-19-4 56 16,-9-9-52-16,4-9 20 16,-5-13-36-16,5-8 8 15,5-5-16-15,15-4 20 16,-1 1-20-16,11-10-4 0,9-4-4 16,4-8-40-16,16-1 20 15,9 5-12-15,20-5 16 16,14 5-8-16,10 0 8 15,-1 9 24-15,6 8-4 16,-5 13 4-16,5 17-4 16,4 9-8-16,1 9 4 15,-5 3 28-15,-10 1-16 16,-10 0-268-16,-5 0 136 16,-9 0-468-16</inkml:trace>
          <inkml:trace contextRef="#ctx0" brushRef="#br0" timeOffset="811.771">3742 14499 372 0,'-10'-9'140'0,"10"5"-112"0,-4 8-4 0,4 1 4 15,-10 3-20-15,-5 1 84 16,-4 4-48-16,4 4 68 0,-9 5-64 15,4 4 36 1,16 0-48-16,-6 4 44 0,0 0-48 16,10 0-8-16,10-4-12 0,9-4 32 15,6-9-20-15,9-4-4 16,5-9-12-16,-1-9-52 16,1 0 28-16,-5-4-96 15,-5 5 64-15,-9-1-12 16,-10 0 36-16,-1 9 4 15,-9 13 12-15,0 0 32 16,10 13-12-16,9-9 76 16,15 14-52-16,5-10-20 15,15-3-16-15,4-14 36 16,-5-4-24-16,-4-13 8 16,0-9-12-16,-6 1 20 15,-13-5-16-15,-11-4 24 16,-14-1-24-16,-15 5 4 0,-4 1-8 15,-6-6-8 1,1 5 4-16,-6 5-24 0,6-1 12 16,4 5-144-16,1 13 80 15</inkml:trace>
        </inkml:traceGroup>
        <inkml:traceGroup>
          <inkml:annotationXML>
            <emma:emma xmlns:emma="http://www.w3.org/2003/04/emma" version="1.0">
              <emma:interpretation id="{C048703E-CE2A-460E-9000-BDC5A4262A3E}" emma:medium="tactile" emma:mode="ink">
                <msink:context xmlns:msink="http://schemas.microsoft.com/ink/2010/main" type="inkWord" rotatedBoundingBox="17008,13736 12136,15305 11625,13718 16497,12149">
                  <msink:destinationLink direction="with" ref="{EBD6B896-1EE5-46A9-A1C9-FFFAEDCF4B47}"/>
                </msink:context>
              </emma:interpretation>
            </emma:emma>
          </inkml:annotationXML>
          <inkml:trace contextRef="#ctx0" brushRef="#br0" timeOffset="4452.6254">6745 13143 624 0,'9'-39'228'0,"20"39"-176"0,39 5-16 0,-19-1 36 0,14 0-48 15,0 0 16 1,1 5-24-16,-1-5 28 0,0-4-28 16,0 0-408-16,-5-4 208 15,-14-5-152-15</inkml:trace>
          <inkml:trace contextRef="#ctx0" brushRef="#br0" timeOffset="4248.5835">7468 12405 592 0,'30'-13'220'0,"-21"30"-172"0,6 17-12 16,-10 5 48-16,-5 43-52 15,0 26 32-15,-10 0-36 16,0 5 8-16,-4 12-20 16,4 13-24-16,5-13 0 0,-5-8-48 0,-4-22 28 15,-10-17-124-15,-6-14 80 16</inkml:trace>
          <inkml:trace contextRef="#ctx0" brushRef="#br0" timeOffset="4613.0533">7065 12076 748 0,'20'-90'276'0,"-6"85"-216"0,20 5-16 15,-9-8 12-15,23 3-40 16,1 5 12-16,33 5-16 0,1 16-132 16,4 14 68-16,-4 4-536 15</inkml:trace>
          <inkml:trace contextRef="#ctx0" brushRef="#br0" timeOffset="-2039.6563">3213 13743 464 0,'9'18'176'0,"-9"-1"-140"0,0 13-8 0,0-8 64 15,-9 4-56-15,-1 21 56 16,5 5-52-16,-5 8-28 16,-4 5-12-16,4-4 36 0,-14-5-24 0,-1-9 24 15,1-16-20-15,-10-10 28 16,-10-12-28-16,10-14-12 15,5-12-8-15,-5-17-252 16,15-22 140-16,14-1-316 16</inkml:trace>
        </inkml:traceGroup>
        <inkml:traceGroup>
          <inkml:annotationXML>
            <emma:emma xmlns:emma="http://www.w3.org/2003/04/emma" version="1.0">
              <emma:interpretation id="{676B2AB0-EA07-4E23-86DA-8472EF9B6574}" emma:medium="tactile" emma:mode="ink">
                <msink:context xmlns:msink="http://schemas.microsoft.com/ink/2010/main" type="inkWord" rotatedBoundingBox="24114,11222 15564,13976 15257,13025 23808,102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21639.9777">13266 10972 652 0,'-9'-13'244'0,"9"13"-192"0,14-9-12 16,6 1 32-16,-6 8-48 15,20-9 16-15,15 5-24 16,14-5 20-16,5 9-24 16,14 4-12-16,1 5-4 0,-6-5 28 15,-13 1-12-15,-6-1 4 16,-10-4-8-16,-14 0-200 16,-5 4 104-16,-9 1-448 15</inkml:trace>
          <inkml:trace contextRef="#ctx0" brushRef="#br0" timeOffset="-121322.5446">13800 10842 464 0,'0'-17'176'0,"15"13"-140"0,4-1-8 0,-4 5 120 15,4 9-88-15,10 0-16 16,0 4-28-16,-4 4 20 15,14 0-20-15,-1 0 4 0,-4 1-12 16,0-5 4-16,-5 0-8 0,-9 4 40 16,-10 0-20-1,-15 0 76-15,-15 5-56 0,-4 0-4 16,-5 4-24-16,0 4 16 16,-5 0-20-16,5 5-12 15,4-5-4-15,-4 0-24 16,15-4 16-16,4-4-188 15,5-1 108-15,10-12-364 16,5-9 252 0,24-18-28-16</inkml:trace>
          <inkml:trace contextRef="#ctx0" brushRef="#br0" timeOffset="-120857.3062">14737 10739 540 0,'-10'-31'200'0,"20"36"-156"0,-5 12-12 0,-5 0 28 16,0 9-40-16,-5 4 44 15,-5 1-36-15,-9 3 4 16,4-4-20-16,-4 1 0 0,-10-1-4 16,-5-9 36-16,-15-8-20 15,10-4-24-15,1-9 0 16,-6-4 8-16,15-9-4 15,9-4-4-15,16-9 4 16,18-5-16-16,10-7 8 16,-4-14-16-16,19 9 12 15,4-1-24-15,-9 23 20 0,5 8 40 16,-15 17-16-16,-4 18 52 16,4 8-36-16,-9 0 40 15,9 5-40-15,-5-5 12 16,10-4-24-16,5-5 28 15,15-3-28-15,4-5 12 16,-4-13-16-16,9 0 28 16,-19-5-24-16,-5-3 32 15,0-10-32-15,-20-7 4 16,-28-14-12-16,4 0-8 16,-14-4 4-16,-10 8-16 15,0 9 8-15,0 9-76 16,0 8 44-16,5 18-304 15,14 21 188-15</inkml:trace>
          <inkml:trace contextRef="#ctx0" brushRef="#br0" timeOffset="-121880.0094">12742 10687 768 0,'15'17'0'0,"-6"13"-4"16,1-4 76-16,0 4-40 16,-5 1 84-16,-5-1-64 15,-5 4-28-15,-5-3-12 16,0-5 32-16,-9 0-24 0,-5-5 16 15,-5-4-20-15,9-4 28 16,-9-8-28-16,-5-10 4 16,10-8-12-16,0-4-16 15,9-4 4-15,-4-10-4 16,19-8 0-16,-5-8-36 16,5 8 24-16,5 0-28 15,14 5 28-15,5 3 80 0,15 6-32 16,14 7 64-16,6 10-56 15,4-1 36-15,5 13-40 16,0 1 8-16,0-5-24 16,-10 4 8-16,-5-4-12 15,-14 0 12-15,10 9-16 16,-15-9-64-16,0 4 28 16,4 5-296-16,-13 8 180 15,9 4-424 1</inkml:trace>
          <inkml:trace contextRef="#ctx0" brushRef="#br0" timeOffset="4069.922">6560 12677 416 0,'-5'108'152'0,"10"-31"-116"0,-5 31-12 0,0-47 20 0,-5 29-28 15,5 18 12 1,5 0-16-16,0-13-8 15,0-13 0-15,-5-17 4 16,0-26-4-16,9-4 68 0,1-22-40 16,5-13-172-16,9-26 76 15,10-22-296-15</inkml:trace>
        </inkml:traceGroup>
      </inkml:traceGroup>
    </inkml:traceGroup>
    <inkml:traceGroup>
      <inkml:annotationXML>
        <emma:emma xmlns:emma="http://www.w3.org/2003/04/emma" version="1.0">
          <emma:interpretation id="{3CE741A8-691F-4204-B62B-D4273F5EC0A1}" emma:medium="tactile" emma:mode="ink">
            <msink:context xmlns:msink="http://schemas.microsoft.com/ink/2010/main" type="paragraph" rotatedBoundingBox="14091,13440 11478,13726 11385,12874 13998,125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1BBDEC5-371D-4AF9-91B4-608865CC3F78}" emma:medium="tactile" emma:mode="ink">
              <msink:context xmlns:msink="http://schemas.microsoft.com/ink/2010/main" type="line" rotatedBoundingBox="14091,13440 11478,13726 11385,12874 13998,12588"/>
            </emma:interpretation>
          </emma:emma>
        </inkml:annotationXML>
        <inkml:traceGroup>
          <inkml:annotationXML>
            <emma:emma xmlns:emma="http://www.w3.org/2003/04/emma" version="1.0">
              <emma:interpretation id="{9F9AB991-21CB-44CB-9B75-E6830413B5F4}" emma:medium="tactile" emma:mode="ink">
                <msink:context xmlns:msink="http://schemas.microsoft.com/ink/2010/main" type="inkWord" rotatedBoundingBox="14091,13440 11478,13726 11385,12874 13998,125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08.1805">2479 13238 404 0,'0'-13'148'0,"5"9"-112"0,-5 0-12 0,0 4 56 16,5-5-48-16,-5 5 60 15,0 0-56-15,0 0 28 16,9 5-36-16,6-1 28 15,-5 0-32-15,14 5 20 0,5 4-24 16,15 0 28-16,14-5-32 16,30-3-12-16,57-5-8 15,25 0 12-15,34-13-4 0,39 4 8 16,-5-8-8 0,10 4 32-16,0 4-20 0,-49-8-4 15,-34 4-8-15,-24 0-4 16,-24 4 0-16,-30 1 16 15,-24-1-8-15,-19 5 32 16,-20-1-24-16,-14 1 4 16,-15 4-12-16,-4 0-216 15,-6 9 112-15</inkml:trace>
          <inkml:trace contextRef="#ctx0" brushRef="#br0" timeOffset="-3843.0527">2736 13130 528 0,'-9'-13'196'0,"14"17"-152"0,-5-8-12 16,0 4 72-16,9 0-64 15,6 0 44-15,4-4-48 16,10 0-36-16,10-9-4 16,20-9 36-16,13-4-20 0,16-8 24 15,-5-10-20-15,-11-12-8 16,-4-4-4-16,-4-5 12 15,-16 5-8-15,-4 3-12 0,-5 10 0 16,-10 8 12-16,-10-9-4 16,-4 18-4-16,-5 4 4 15,-1 9-16-15,-4 4 8 16,0 4-32-16,-5 9 20 16,0 9-4-16,5 13 12 15,0 12 44-15,-5 18-24 16,-5 4 0-16,0 9-8 15,0-5 20-15,0-3-12 16,0-10 4-16,1 1-8 16,4-10-8-16,0-16 4 0,4-5 28 15,6-4-16-15,0-13 12 16,9-4-16-16,6-13 0 16,9-9-4-16,5-13-16 15,9-9 4-15,6-12-40 16,-1-9 24-16,5 4-28 15,-14 5 28-15,-10 12 0 16,-5 5 12-16,-9 13 24 16,-1 8-8-16,-9 9 76 15,-15 9-48-15,-5 17 4 16,-4 13-24-16,-6 17 16 16,6 22-20-16,4-1 4 15,-5 1-8-15,10-4 48 16,10-9-32-16,0-9-44 15,0-9 8-15,-5-4-228 0,-10-4 132 16</inkml:trace>
        </inkml:traceGroup>
      </inkml:traceGroup>
    </inkml:traceGroup>
    <inkml:traceGroup>
      <inkml:annotationXML>
        <emma:emma xmlns:emma="http://www.w3.org/2003/04/emma" version="1.0">
          <emma:interpretation id="{C8647EC0-02BA-46B3-A164-AE34A29F4518}" emma:medium="tactile" emma:mode="ink">
            <msink:context xmlns:msink="http://schemas.microsoft.com/ink/2010/main" type="paragraph" rotatedBoundingBox="17122,10383 3078,16611 1732,13576 15776,7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4DB913-419E-435A-A4EA-0C9CB3151725}" emma:medium="tactile" emma:mode="ink">
              <msink:context xmlns:msink="http://schemas.microsoft.com/ink/2010/main" type="line" rotatedBoundingBox="17122,10383 3078,16611 1732,13576 15776,7348"/>
            </emma:interpretation>
          </emma:emma>
        </inkml:annotationXML>
        <inkml:traceGroup>
          <inkml:annotationXML>
            <emma:emma xmlns:emma="http://www.w3.org/2003/04/emma" version="1.0">
              <emma:interpretation id="{FB99AECC-5ADB-41FC-91FD-622EBF07D5B0}" emma:medium="tactile" emma:mode="ink">
                <msink:context xmlns:msink="http://schemas.microsoft.com/ink/2010/main" type="inkWord" rotatedBoundingBox="17122,10383 7077,14838 5959,12318 16005,78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3536.7605">5540 8298 612 0,'24'-35'228'0,"-24"35"-180"0,83-21-12 0,-40 8-8 16,-4 4-24-16,19-4 8 15,10 4-8-15,15 1-4 16,0 3 4-16</inkml:trace>
          <inkml:trace contextRef="#ctx0" brushRef="#br0" timeOffset="-23962.3926">6434 8635 424 0,'0'-5'156'0,"0"5"-120"0,-5 43-8 0,0-17-52 15,0 5 8-15,-5 33 84 16,1 5-36-16,-11 39 60 16,10 0-52-16,-14 18-4 15,10-18-20-15,9 12 16 16,-5-7-20-16,10-1 12 15,0-17-12-15,-10-9 28 16,20-12-24-16</inkml:trace>
          <inkml:trace contextRef="#ctx0" brushRef="#br0" timeOffset="-22821.3087">7177 7909 476 0,'0'-9'176'0,"0"9"-136"0,-24 26-12 0,9-4 48 16,5 4-48-16,-9 47 84 15,9 14-60-15,-4 51 36 16,4 0-52-16,-5 65 16 16,6-9-32-16,-1 44 8 15,10-22-16-15,-5-5 12 16,5-29-16-16,-10-14 24 15,15-34-20-15,-10 4-40 16,10-21 16-16,-5 4-464 0,0-13 260 16,-9-48-124-16</inkml:trace>
          <inkml:trace contextRef="#ctx0" brushRef="#br0" timeOffset="-26273.5357">2722 11049 228 0,'5'-18'84'0,"4"14"-64"0,1-9-8 15,0 9 72-15,-5-1-48 16,14 5 56-16,-9-8-52 16,0-1 24-16,4 5-36 15,1-1-36-15,-1 1 4 16,1 0 72-16,4 0-40 0,1-1 0 15,4 5-16-15,5 5 0 16,0 3-8-16,0 14 16 16,1-5-12-16,-1 9 32 0,5 0-24 15,-5 4 20 1,5 0-20-16,-10-4 20 0,10-4-24 16,-5-5 4-16,-4-8-8 15,-1-9-8-15,0-5 4 16,1-8 20-16,-1-4-12 15,0-4 24-15,0-5-24 16,-14 0-12-16,14 0-4 16,1 4 12-16,-11 1-4 15,1 3 8-15,-10 5-8 16,4 5-212-16,-9 3 112 0,0 18-376 16</inkml:trace>
          <inkml:trace contextRef="#ctx0" brushRef="#br0" timeOffset="-27173.9357">3548 9965 236 0,'9'-18'88'0,"-9"18"-68"0,0-13-4 0,-4 5 104 15,4 8-68-15,-10-9 76 16,5 9-72-16,-14-9 32 15,-1 18-52-15,-14-9 8 16,5 9-28-16,-20-1 0 16,6-3-8-16,-25 12 4 15,9 0-8-15,-9 5 40 0,0 8-20 16,10 5 40-16,5 4-36 16,19 8-16-16,4 1-4 15,16 3-8-15,9 10 0 0,20 4 16 16,14-1-8-16,19-8-12 0,15-8 0 15,10-9 40-15,0-9-24 16,-14-13 24 0,-1 5-20-16,-10-18-60 15,-9-4 20-15</inkml:trace>
          <inkml:trace contextRef="#ctx0" brushRef="#br0" timeOffset="-26943.3219">2829 10263 456 0,'-15'-5'168'16,"20"1"-128"-16,10 0-16 0,-6 4 112 16,30-5-8-16,15-3-64 15,9-5 40 1,10 17-68-16,14-13-8 15,-4 9-16-15,9-13 16 16,-9 18-16-16,-1-14 24 16,-4 9-24-16</inkml:trace>
          <inkml:trace contextRef="#ctx0" brushRef="#br0" timeOffset="-27684.7946">2659 9515 332 0,'-20'-4'120'0,"25"0"-92"0,-5 0-8 0,0 4 156 16,0 0-100-16,0 0 60 16,34 0-36-16,0 0-56 15,20-13 36-15,43 0-48 0,19-5 4 32,11 10-24-32,43-5 28 15,-5 4-24-15,15-4-12 16,-20 13-8-16,-9-4 12 15,-25 4-4-15,-10-4 8 16,-28-1-8-16,-20 1 16 16,-19 13-12-16,-25-9-116 15,-10 8 56-15</inkml:trace>
          <inkml:trace contextRef="#ctx0" brushRef="#br0" timeOffset="6184.2971">1128 10997 560 0,'10'-5'208'0,"14"5"-164"0,25 0-8 0,-25 5 48 0,25-1-52 16,24 5 60-16,19 8-56 16,5 13 12-16,-9 22-32 15,-16 4 0-15,-13 0-8 0,-25 0 64 16,-25 1-40-16,-9-10 16 0,-34-8-32 15,-24 8 0-15,-24 1-8 16,-1-5-392-16,0 0 208 16,1 5-292-1</inkml:trace>
          <inkml:trace contextRef="#ctx0" brushRef="#br0" timeOffset="-6092.7234">817 13083 364 0,'0'-5'132'0,"10"5"-100"0,-5-4-12 0,-5 4 88 16,10-4-64-16,-10-1 24 15,9-3-36-15,6 8 24 16,-5-9-32-16,-1 0-12 15,1 1-8-15,5-1 20 0,9-4-12 0,-5 0-12 16,1 0-4-16,4-4 20 16,5 4-8-16,-14 4 16 15,9-4-16-15,-4 5 16 16,-6-1-16-16,10 1-12 16,-4-1 0-16,-6 9 28 15,1 9-12-15,-5 8-20 16,14 0 0-16,-14 9 48 15,9 0-20-15,-4-4-8 16,-1 8-8-16,11-13-4 16,-16-4 0-16,6 0 8 15,4-9-4-15,-4-4 40 16,-1-4-20-16,-4 0 32 16,10-9-32-16,-16-5 4 0,16 1-16 15,-10-9-16-15,4 0 0 16,1 0 12-16,-5 5-4 15,4 4-268-15,-4 8 148 16</inkml:trace>
          <inkml:trace contextRef="#ctx0" brushRef="#br0" timeOffset="5974.2342">-2831 12439 572 0,'34'-8'208'0,"5"8"-160"0,43-5-12 0,-24 1-40 16,25-9-4-16,68-17 48 15,53-22-20-15,77-52 52 16,40-12-40-16,68 3 80 0,24-3-60 15,-5 8 0-15,29-22-32 0,-63-4 32 16,-9 5-28-16,-45 25 4 16,-72 22-16-16,-58 13-52 15,-64 17 24-15,-34 18-244 16,-43 12 144-16,-40 9-400 16</inkml:trace>
        </inkml:traceGroup>
        <inkml:traceGroup>
          <inkml:annotationXML>
            <emma:emma xmlns:emma="http://www.w3.org/2003/04/emma" version="1.0">
              <emma:interpretation id="{887730A5-DE42-4C36-A61F-08A19CF9D66F}" emma:medium="tactile" emma:mode="ink">
                <msink:context xmlns:msink="http://schemas.microsoft.com/ink/2010/main" type="inkWord" rotatedBoundingBox="15197,10021 13986,10558 13172,8722 14383,8185"/>
              </emma:interpretation>
            </emma:emma>
          </inkml:annotationXML>
          <inkml:trace contextRef="#ctx0" brushRef="#br0" timeOffset="-23104.5621">4894 8108 260 0,'-10'39'96'0,"10"25"-76"0,0 74-4 0,10-51 184 15,9 25-112-15,-14 57 16 16,0 34-60-16,0-13-32 16,9 4-4-16,-9-4 52 0,5-13-32 15,-5-39 40-15,-5-17-36 0,4-30 24 16,1-18-28-16,0-12 8 16,5-18-20-16,0-13-36 15,4-13 12-15,10-21-476 16,10-9 268-1,25-26-48-15</inkml:trace>
          <inkml:trace contextRef="#ctx0" brushRef="#br0" timeOffset="-23748.8245">5238 9127 572 0,'-14'-52'208'0,"48"52"-160"0,39 4-12 15,-25 1-4-15,1-1-24 16,29 0 4-16,-10 1-4 0,24-10 12 16,-5 5-12-16,11-8 40 15,-11 8-24-15</inkml:trace>
          <inkml:trace contextRef="#ctx0" brushRef="#br0" timeOffset="-24202.5318">5132 8781 216 0,'-10'-8'80'0,"15"3"-60"0,-5 1-8 0,5 0 116 16,4-1-72-16,-4-3 40 15,15 3-56-15,-11 1 12 0,16 0-32 16,-1 0 0-16,-10 4-12 15,1 4 12 1,4 9-12-16,-9 21 40 16,10 5-24-16,-25 48 64 15,14 8-48-15,-18 26 8 0,-1-9-28 16,5-13 24-16,-14 5-28 16,4-9 32-16,1-9-32 15,4 1 12-15,-5-18-16 0,10-13 20 16,5-13-20-16,0-9 40 15,5-8-28-15,10-17-136 16,14-13 60-16</inkml:trace>
        </inkml:traceGroup>
        <inkml:traceGroup>
          <inkml:annotationXML>
            <emma:emma xmlns:emma="http://www.w3.org/2003/04/emma" version="1.0">
              <emma:interpretation id="{1F9832C1-F90D-4FD1-BEDE-4728B07457E7}" emma:medium="tactile" emma:mode="ink">
                <msink:context xmlns:msink="http://schemas.microsoft.com/ink/2010/main" type="inkWord" rotatedBoundingBox="4975,15038 2807,15999 1732,13576 3900,12614"/>
              </emma:interpretation>
              <emma:one-of disjunction-type="recognition" id="oneOf3"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6</emma:literal>
                </emma:interpretation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8407.1891">-6320 15307 416 0,'-14'-9'152'0,"4"18"-116"0,10-9-12 0,0-9 108 15,10 9-76-15,-5-9 24 16,4-8-48-16,16 0-20 16,-1-5-8-16,5-8 20 0,0 0-12 0,-4 4-20 15,4 0 0-15,-5 13 12 16,0 9 0-16,1 12 40 15,-6 10-20-15,-4 8 64 16,9-1-48-16,0 1-8 16,0 0-20-16,1-8 16 15,-1-1-16-15,10-4 32 16,-10-5-28-16,10-8 12 16,5-4-16-16,5-5 0 15,-5-16-4-15,0-6-112 16,0-8 56-16,-5 1-480 15,0 3 288 1,0 5-36-16</inkml:trace>
          <inkml:trace contextRef="#ctx0" brushRef="#br0" timeOffset="7719.7463">-5343 12431 236 0,'5'-5'88'0,"0"5"-68"0,-5 0-4 0,0 0-8 15,9-4-8-15,1 0 16 16,0 4-8-16,-1 0-20 16,1 0 4-16,0 0-48 15,0 0 28-15,-1 0-36 0,-9 0 32 16,0 0 36-16,0-5 0 16,0 5 28-16,-5 0-20 15,5 0 24-15,-4-4-24 16,-1 4 4-16,5 0-8 15,0 0-8-15,0 0 4 16,0 0-16-16,0 0 8 16,0 0 40-16,0 0-24 15,0 0 112-15,0 0-68 16,0 0-24-16,0 0-20 16,0 0 12-16,0 0-12 15,0 0-20-15,0 0 0 16,0 0-24-16,0 0 20 15,0 0 24-15,0 0-8 16,0 0-8-16,0 0 0 0,0 9 12 16,0-9-4-16,5 8-312 15,-1 1 172 1,-8-1 52-16</inkml:trace>
          <inkml:trace contextRef="#ctx0" brushRef="#br0" timeOffset="6906.3372">-5445 13074 580 0,'24'-82'216'0,"-14"56"-168"0,0 4-12 0,-6 18 40 16,-4 4-48 0,-9 30 16-16,-6 9 36 15,-4 13-48-15,4 17 40 0,-4 22-40 16,4 4 0-16,5-9-20 16,1-8 20-16,4-22-20 15,0-13 68-15,24-25 4 16,11-36-40-1,-1-25 12-15,19-22-36 16,15-8 0-16,15-5-12 0,10 0-140 16,-6-4 76-16,-4 0-24 15,-10 13 48-15,-15 22-16 16,-9 21 28-16,-10 30 0 16,-14 31 12-16,-11 12 44 15,-14 31-24-15,-14 56 52 16,-10 21-36-16,-5-12 4 15,-15 8-20-15,-9 22-8 16,-10 4 0-16,-5-30 28 16,5-18-16-16,10-17 48 15,14 5-36-15,-5-13-24 16,15 8-4-16,5-17 8 16,15-13-4-16,4 0 8 15,15-13-8-15,9-13-48 16,16-13 28-16,18-17-368 15,40-4 212-15,-6-9-396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7:42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5DE48A-2E0A-43AE-A502-A740407A9224}" emma:medium="tactile" emma:mode="ink">
          <msink:context xmlns:msink="http://schemas.microsoft.com/ink/2010/main" type="writingRegion" rotatedBoundingBox="7441,15303 24733,15116 24762,17745 7470,17932"/>
        </emma:interpretation>
      </emma:emma>
    </inkml:annotationXML>
    <inkml:traceGroup>
      <inkml:annotationXML>
        <emma:emma xmlns:emma="http://www.w3.org/2003/04/emma" version="1.0">
          <emma:interpretation id="{93A46A6C-3F20-436E-865F-6A89A977E961}" emma:medium="tactile" emma:mode="ink">
            <msink:context xmlns:msink="http://schemas.microsoft.com/ink/2010/main" type="paragraph" rotatedBoundingBox="7441,15303 24733,15116 24762,17745 7470,17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EF6C04-1DCA-4BEF-A6F9-C08412EBE5AA}" emma:medium="tactile" emma:mode="ink">
              <msink:context xmlns:msink="http://schemas.microsoft.com/ink/2010/main" type="line" rotatedBoundingBox="7441,15303 24733,15116 24762,17745 7470,17932"/>
            </emma:interpretation>
          </emma:emma>
        </inkml:annotationXML>
        <inkml:traceGroup>
          <inkml:annotationXML>
            <emma:emma xmlns:emma="http://www.w3.org/2003/04/emma" version="1.0">
              <emma:interpretation id="{7337D9FF-7261-46AF-9BBD-C38B17915C07}" emma:medium="tactile" emma:mode="ink">
                <msink:context xmlns:msink="http://schemas.microsoft.com/ink/2010/main" type="inkWord" rotatedBoundingBox="7445,15648 8426,15637 8451,17921 7470,17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-1082 15553 228 0,'0'-43'84'0,"0"25"-64"0,10-12-8 16,14 13 216-16,-14 0-128 0,14-5 100 16,-5 5-116-16,10-1-4 15,6 1-44-15,3 4 8 16,-4 9-24-16,15 4-16 0,-5 13-8 15,-5 4 20-15,-5 5-8 16,-10-1-4-16,-5 1 0 16,-4-5 64-16,-5-4-36 15,-10-13 32-15,5-4-36 16,-5-9 16-16,9-4-24 16,1-5-16-16,0 0-8 15,4 5-224-15,11-4 120 0</inkml:trace>
          <inkml:trace contextRef="#ctx0" brushRef="#br0" timeOffset="-322.8588">-1364 15782 340 0,'19'-43'128'0,"-4"38"-100"0,4 14-8 15,-9 8 96-15,-5 13-68 16,-5 18 68-16,0 4-64 16,-5 8-4-16,-5 5-28 15,-4 0 32-15,-6-1-28 16,-4-7 20-16,0-14-24 0,14-13 88 15,-4-21-60-15,14-22-12 16,14-17-24-16,15-14-12 16,15-3 4-16,0-5-4 15,19-13 0-15,-5-4-56 0,-4 0 32 16,-15 13-16 0,9 17 24-16,-14 26-28 0,-10 35 28 15,1 25 48-15,-25 22-12 16,0 31 44-16,-20 46-36 15,-4 10-4-15,-10-14-16 16,-10 5 12-16,-14 9-12 16,-10-5 16-16,-15-17-16 15,15-26 32-15,5-13-24 16,14-18 20-16,15-7-20 16,15-14-24-16,14-5 0 0,20-7 32 15,19-10-16-15,19-12 44 16,15-9-28-16,0-13-92 15,0-13 36-15,0-13-308 16,-9-17 188-16,-6-5-364 16</inkml:trace>
        </inkml:traceGroup>
        <inkml:traceGroup>
          <inkml:annotationXML>
            <emma:emma xmlns:emma="http://www.w3.org/2003/04/emma" version="1.0">
              <emma:interpretation id="{DC40AFC5-F4B3-4904-916E-F7A9106ACD9A}" emma:medium="tactile" emma:mode="ink">
                <msink:context xmlns:msink="http://schemas.microsoft.com/ink/2010/main" type="inkWord" rotatedBoundingBox="9242,17010 9663,16169 10203,16440 9783,172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3.4359">444 16784 236 0,'-10'8'88'0,"10"-8"-68"0,5-4-4 0,-5 4 140 16,0-4-88-16,10-5 44 15,4 0-68-15,1-4-16 16,-1-4-16-16,6 0-12 16,-1 0 4-16,1-1-16 15,-1 1 8-15,-4 8 40 16,-1 5-24 0,1 8 52-16,0 5 32 15,-1 17-12-15,1-4-44 16,4-5-8-16,1 4-20 15,-1-12 20-15,0 0-20 16,1-1 32-16,-1-8-28 16,6-4 20-16,-1-5-20 0,0-4 8 15,1-4-12-15,-6-4 12 16,10-1-16-16,-9-4-144 16,-1 0 72-16,-4 9-520 15,-6 13 324 1,-9-1 52-16</inkml:trace>
          <inkml:trace contextRef="#ctx0" brushRef="#br0" timeOffset="1587.7225">424 16395 216 0,'0'-9'80'0,"5"9"-60"15,-5 0-8-15,0 0 64 0,0 0-44 16,5-8 4-16,-5 8-20 16,0-9 16-16,0 9-20 15,10 0 40-15,-10-9-28 16,0 5 40-16,0 4-36 15,10-9 4-15,-6 9-20 16,1-8 28-16,-5-1-24 16,5-4-24-16,5-8 4 15,0 12 8-15,-6-13 0 16,16 5-4-16,-5 0 4 16,4 8 20-16,5-17-12 15,5 5 24-15,1-1-24 16,-1 5 48-16,5 4-32 0,-10 4 12 0,10 5-24 15,-10 4 36-15,-4 4-28 16,-6 9 20-16,1 0-24 16,-5 4 16-16,4 1-20 15,-4-5 0-15,5 0-8 16,-6-5 12-16,1-3-12 16,0-5 48-16,-1-5-28 15,6-3 12-15,-5-10-24 16,-5 1-16-16,14 0-4 15,-4 0 12-15,4-1-4 16,1 1-56-16,-1 4 28 0,-4 4-148 16,4 1 96-16,-9 3-256 15,-10 5 184 1,-5 9-204-16</inkml:trace>
        </inkml:traceGroup>
        <inkml:traceGroup>
          <inkml:annotationXML>
            <emma:emma xmlns:emma="http://www.w3.org/2003/04/emma" version="1.0">
              <emma:interpretation id="{3CEDF1B2-B3FE-4B3C-9DD0-40A87F08C6E7}" emma:medium="tactile" emma:mode="ink">
                <msink:context xmlns:msink="http://schemas.microsoft.com/ink/2010/main" type="inkWord" rotatedBoundingBox="10577,15536 13281,15506 13303,17513 10598,17542"/>
              </emma:interpretation>
            </emma:emma>
          </inkml:annotationXML>
          <inkml:trace contextRef="#ctx0" brushRef="#br0" timeOffset="13672.5512">1649 16745 676 0,'-34'43'248'0,"39"0"-192"0,14 26-16 16,1-30 4-16,4 9-32 16,10 3 56-16,0-12-36 15,5 0 28-15,0-17-32 16,0-9 36-16,-10-18-36 0,0-16 12 16,-5-18-24-16,-4-13 36 15,4-8-28-15,-9-9 4 16,-1-18-16-16,1-38-24 15,4-26 4-15,-4 13-136 0,-5-1 76 16,-10-12-92-16,0-4 92 16,5 12 16-16,-5 27 32 15,0 21 0-15,0 17 8 16,4 17 0-16,1 10 4 16,5 12 16-16,0 9-4 15,-1 4 24-15,1 8-16 16,14 10-4-1,1 3 20-15,-1 1-16 16,-4 0 12-16,-1 4-12 0,0 4-16 16,-4-4 0-16,0 4 48 15,-6 1-24-15,1-5 0 16,0 0-12-16,-1 4 36 16,1-4-20-16,5 0 4 15,4 0-16-15,10 0 0 16,10-4-4-16,10 4 20 15,9 0-16-15,10 0 24 16,25-5-24-16,38-3 24 16,34-5-24-16,0 9 32 15,20-1-28-15,9 1 20 16,-14 8-20-16,-34-8 28 16,-25 0-28-16,-23-5-4 15,-16 0-8-15,-23-4 40 16,-21-4-24-16,-13 17 24 15,-25 0-24-15,-5 9-132 0,-10 4 60 16,-9 4-652 0</inkml:trace>
          <inkml:trace contextRef="#ctx0" brushRef="#br0" timeOffset="12903.6783">2461 15505 236 0,'-5'-13'88'0,"0"13"-68"0,0 0-4 0,0 0 36 16,-4 9-32-16,-1 8 156 16,-5 18-96-16,1 8 48 15,4 9-80-15,5 0 12 16,10 0-40-16,5-5 28 15,4-8-32-15,6-5 12 0,4 1-16 0,5-13 28 16,10-9-24-16,0-5-4 16,-10-8-8-16,5-8-128 15,0-10 68-15,-10 1-100 16,-4-13 88-16,-10 0-36 16,-5 4 60-1,-5 8 16-15,-5 14 16 16,-5 8 136-16,0 14-72 15,5 8 108-15,5-1-96 16,15 10 8-16,0-9-48 16,9-5 24-16,0-3-32 15,0-10 12-15,10-8-16 0,0-8 20 16,0-1-20-16,-9-8 32 16,-11-9-28-16,-4-9-4 15,-15 5-8-15,-5-9-40 0,-4-13 20 16,-6 22-224-16,1 0 132 15,4 13-368 1</inkml:trace>
          <inkml:trace contextRef="#ctx0" brushRef="#br0" timeOffset="11103.0462">2446 16490 164 0,'10'-9'60'0,"-10"9"-44"0,10 0-8 16,-10 0 44-16,0 0-32 15,0 0 24-15,0 0-24 16,0 0 60-16,0 0-44 15,5 0 20-15,-5 0-36 16,0 0 44-16,0 0-36 16,0 0 20-16,9 9-28 0,-9-9 8 15,10 9-16 1,-10-9 20-16,0 0-20 0,0 0 4 16,5 8-8-16,-5-8 4 15,0 0-8-15,0 0-12 0,5 9 4 16,-5-9 20-16,5 4-8 15,-5-4-4-15,0 0 0 16,0 0-4-16,0 9 0 16,0-1-12-16,0-8 8 15,0 0 12 1,0 0-4-16,0 0 16 0,0 0-12 16,0 0-12-16,0 0 0 0,0 0 20 15,0 0-8 1,0 0-20-16,0 0 4 0,9 9 20 15,-9-9-4-15,0 0 48 16,0 0-28-16,0 0-16 16,0 0-4-16,0 0-8 15,0 0 0-15,0 0 0 16,0 0 0-16,0 0-12 16,0 0 8-16,10 0 28 15,-5 9-12-15,14-5 24 16,-4-4-24-16,9 4 12 15,10 1-12-15,10-5 12 16,5 0-16-16,19 0 40 16,29 0-24-16,24-5 4 15,10 5-16-15,-19 0 12 16,5 5-16-16,0-10 24 0,-6 1-20 16,-18 0-12-16,-11-1-4 15,-23-3 4-15,-11 3 0 16,-14-3 32-16,-9-1-16 15,-11 1 4-15,-4-1-12 16,-10 0-8-16,0 1 4 16,-5-1-4-16,5 5 0 15,0-1-64-15,0 1 36 16,0 4-216-16,-5 4 132 16,0 5-432-16</inkml:trace>
          <inkml:trace contextRef="#ctx0" brushRef="#br0" timeOffset="4587.7024">2611 16088 528 0,'10'-4'196'0,"5"8"-152"0,-6-4-12 16,1 0 44-16,5 0-48 16,4-4 24-16,6-9-32 0,4 0-8 15,10-4-8-15,9-5 20 0,10-4-12 16,6-8-4-16,4-14-4 16,5 5-4-16,-10-4 0 15,-10-1-12-15,-9 1 8 16,-10-5 20-16,-10 4-8 15,-4 5-12-15,-6 9 0 16,-4 3 4-16,-5 10 0 16,0 3-12-16,-10 10 8 15,5 3 4-15,0 5 0 0,0 9-12 16,0 8 8-16,0 9 20 16,0 5-8-16,-5 7-4 15,0 6 0-15,0 7 48 16,0-7-28-16,-4-10 8 15,4 5-20-15,5-4 12 16,0-5-16-16,0-9-4 16,0 1 0-16,0-9 12 15,5-9-8-15,4 5 24 16,1-9-20-16,5 0-20 16,-1-9 0-16,6-4-24 15,-1-4 20-15,1-5-32 16,-1 5 28-16,1-9-40 15,-1-4 36-15,-4 0 8 16,-1-5 8-16,-4 5 4 16,-5 0 0-16,0 4 0 15,-5 4 0-15,4 14 0 0,-8 3 0 16,-1 10-12-16,0 3 8 16,-5 18 12-16,5 4-4 15,-4 1 84-15,4 16-44 16,0-4-4-16,-5-4-24 15,5-4 8-15,5-5-16 16,5-4 16-16,0-5-16 16,-5-3-4-16,5-5 0 15,-5 0-216-15,0-5 116 16,0 5-464-16</inkml:trace>
          <inkml:trace contextRef="#ctx0" brushRef="#br0" timeOffset="12163.4507">3238 16736 288 0,'25'0'108'0,"-6"0"-84"0,1 4-4 0,-6 9 128 0,6 5-84 16,4 3 80-16,-10 10-84 15,11 7-12-15,-1 10-32 16,-9 4-4-16,-6 4-4 16,-4-9 36-16,-10 1-20 0,-4-9-4 15,-11-9-12-15,-4-4 36 16,-15-13-20-16,0-13-4 16,-9 0-12-16,4-13 12 15,-10-13-12-15,15-9-20 16,10-8 4-16,5 0-24 15,14 0 20-15,15 4-4 16,15 4 8-16,9 5-12 16,10 4 12-16,0 5 4 15,14 8 4-15,-9 0-20 32,-1 8 12-32,6 1 32 0,-5 4-16 0,0 0 0 15,-15 4-4-15,14-4 20 16,-4-4-12-16,-5 4-304 15,0-4 160-15,-9 0-248 16</inkml:trace>
        </inkml:traceGroup>
        <inkml:traceGroup>
          <inkml:annotationXML>
            <emma:emma xmlns:emma="http://www.w3.org/2003/04/emma" version="1.0">
              <emma:interpretation id="{363414DD-86F2-4A6B-B647-F0CEDEA43E89}" emma:medium="tactile" emma:mode="ink">
                <msink:context xmlns:msink="http://schemas.microsoft.com/ink/2010/main" type="inkWord" rotatedBoundingBox="13838,15234 17899,15190 17921,17235 13861,172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405.4947">5591 15337 340 0,'5'-22'128'0,"-5"22"-100"0,0 0-8 0,0 0 24 16,-5 0-28-16,0 0 40 15,-5 0-32-15,0 0 56 0,-4 0-44 16,-6 0-8-16,-14 13-16 16,-5-4 0-16,-9 8-8 15,-10 9 40-15,-6 13-20 16,1 21 4-16,-5 22-16 0,10 18 88 15,-5-1-52-15,9 5 76 16,1 30-72-16,19 8 16 16,14 5-36-16,20-26 4 15,15-4-20-15,14-22 36 16,5-9-28-16,0-8 12 16,10-14-20-16,-5-12 44 15,-5-17-32-15,-10-14-112 16,0-12 44-16,1-13-312 15,-16-14 196-15,-9 10-408 16</inkml:trace>
          <inkml:trace contextRef="#ctx0" brushRef="#br0" timeOffset="15480.4715">5795 15868 364 0,'5'-4'132'0,"-5"-1"-100"0,4 1-12 0,-4 4 80 16,0 0-60-16,0 0 36 0,0 9-44 16,0 8 36-16,0 9-40 15,0 0 28-15,0 0-28 16,-4 0 8-16,-1 4-20 0,-5-4 0 15,0 0-8-15,1 0-8 16,-1-5 4-16,0 1 40 16,0-1-24-16,6-12 0 15,-1 0-12-15,5-9-148 16,0 0 76-16,0 0-456 16</inkml:trace>
          <inkml:trace contextRef="#ctx0" brushRef="#br0" timeOffset="15701.0575">6004 15980 728 0,'-20'-8'268'0,"20"12"-208"0,0-8-16 0,0 4 52 15,0 0-60-15,10 0-20 16,5 0-16-16,4 4 8 15,5-4-4-15,1 0-12 0,-1 0 4 16,-5 0-32-16,-4 0 20 16,-15 0-160-16,0 0 96 15,0 0-212 1</inkml:trace>
          <inkml:trace contextRef="#ctx0" brushRef="#br0" timeOffset="16207.9061">6636 15864 392 0,'0'-5'148'0,"4"1"-116"0,-4 0-8 0,0 4 128 16,0 0-88-16,-4 8 16 15,-1 10-44-15,5 12 52 16,0 0-48-16,5 5 20 0,-1 8-40 16,1 4 16-16,0 5-20 0,-5 0 36 15,-5-4-28-15,-9-10 32 16,-6-3-32-16,-4-13 20 15,0-9-24-15,-6-13 0 16,1-18-12-16,0-8-120 16,0-4 60-16,10-4-412 15,4-10 260 1</inkml:trace>
          <inkml:trace contextRef="#ctx0" brushRef="#br0" timeOffset="16353.8778">6665 15527 676 0,'14'-13'248'0,"1"13"-192"0,-1 4-16 16,-4 5-4-16,0 4-28 15,0 4-320-15</inkml:trace>
          <inkml:trace contextRef="#ctx0" brushRef="#br0" timeOffset="45589.2191">8040 14905 340 0,'-5'-9'128'0,"10"9"-100"0,-5 0-8 15,0 0 68 1,0 0-52-16,-5 0 40 16,5 9-44-16,0 4-8 15,-5 4-16-15,-4 5 12 16,4 8-12-16,-5 9 4 0,-5 8-4 15,1 1 4-15,-6-1-8 16,-4 1 16-16,-5 12-12 16,-5 10 32-16,0 20-24 0,-10 14 40 15,0 0-32-15,-4-5-24 16,-6-8 0-16,1 8 8 0,-5 9-4 16,4 4 8-16,1 5-8 15,4-5 8-15,5-17-8 16,6-13-4-16,-6-13 4 15,10-8 12-15,5-14-8 16,4 1 4-16,-4-9-4 16,10-9 4-16,-1 0-8 15,6-8-4-15,4-5 4 16,10 0-148-16,-15-4 80 16</inkml:trace>
          <inkml:trace contextRef="#ctx0" brushRef="#br0" timeOffset="16747.8821">7092 15337 488 0,'10'-9'180'0,"5"18"-140"16,-1-5-12-16,-4 5 172 15,9 8-116-15,11 26 80 16,-1 5-96-16,10 38 16 16,4 1-48-16,-4 12 12 15,0-4-28-15,-24 13-8 16,4-13-8-16,-29 13 64 0,1-13-36 16,-40-9 40-16,15 1-40 0,-44-23-44 15,25-7 4 1</inkml:trace>
          <inkml:trace contextRef="#ctx0" brushRef="#br0" timeOffset="17918.9993">7719 16037 300 0,'-9'-5'112'0,"18"5"-88"0,-9 0-8 0,5 9 144 16,5-1-92-16,0 10 112 15,4 12-100-15,11 22 28 16,-6 17-64-16,5 0 4 0,5-4-32 15,1-9 20-15,-6-9-24 16,-5-16 48-16,-4-18-32 0,4-13 56 16,1-18-48-16,-6-25 28 15,6-22-36-15,-6-4-16 16,1-4-8-16,4-1 12 16,6-8-8-16,-6-13-12 15,-4-21 0-15,-1-1 4 16,11 22 0-16,-1 9-28 15,5 17 16-15,10 8-32 16,10 14 28-16,9 12 104 16,5 9-48-16,5 9 40 15,-5 8-48-15,0 5 8 16,-4 0-24-16,-1 8-16 16,0-4-4-16,-9 0 28 0,-10 9-12 15,-10-5 12-15,-14 0-12 16,-15 5-132-16,-10 4 68 15,-10 13-412-15,-14 4 256 16,0 18-340 0</inkml:trace>
          <inkml:trace contextRef="#ctx0" brushRef="#br0" timeOffset="18234.3365">8298 15859 528 0,'5'-12'196'0,"24"12"-152"0,19-13-12 0,-14 13 116 0,5-5-88 16,5 5 88-16,14 9-84 15,-9 0-4-15,-1 12-40 16,-14 9 4-16,-4-4-12 0,-21 4 0 16,-9 1-4-16,-14 3-8 15,-11-4 4-15,-9-4 28 16,-4 0-16-16,-21-4-4 15,16-1-8-15,4-3 84 16,9-1-48-16,26-4 8 16,18-4-28-16,20-1 16 15,15-3-24-15,4-1 4 16,-4 0-8-16,4 5-244 16,1 0 128-16,-6 3-644 15</inkml:trace>
        </inkml:traceGroup>
        <inkml:traceGroup>
          <inkml:annotationXML>
            <emma:emma xmlns:emma="http://www.w3.org/2003/04/emma" version="1.0">
              <emma:interpretation id="{1A0DEEFF-FF19-4AB2-AC30-20A3193CEF05}" emma:medium="tactile" emma:mode="ink">
                <msink:context xmlns:msink="http://schemas.microsoft.com/ink/2010/main" type="inkWord" rotatedBoundingBox="19030,15332 21669,15303 21694,17603 19055,1763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904.8475">10091 16037 508 0,'-29'-9'188'0,"39"18"-148"0,4-5-8 0,1 0 132 16,4 0-96-16,5 1 44 16,6-5-68-16,4 0 36 15,5 4-44-15,4-4-64 0,6 4 16 16,-1 1-408-16,-4-5 232 15,0 8-176-15</inkml:trace>
          <inkml:trace contextRef="#ctx0" brushRef="#br0" timeOffset="49719.855">10159 15920 612 0,'0'-26'228'0,"5"22"-180"0,0-14-12 16,-5 18 52-16,9 0-56 15,6 0 4-15,5 0-20 16,4-8 8-16,5 3-16 16,5 10 4-16,10-5-4 0,-1-5 20 15,-4 5-16-15,-9 5-252 16,-6 3 132-16,-24 14-364 16</inkml:trace>
          <inkml:trace contextRef="#ctx0" brushRef="#br0" timeOffset="51413.3745">10699 16671 508 0,'0'57'188'0,"0"-27"-148"0,15 30-8 0,-1-4 116 15,6 18-88-15,4-1 8 0,5 5-40 16,0-13 52-16,-4-9-44 16,-1-13 44-16,-5-13-44 0,1-8 16 15,-5-18-32-15,-1-8 36 16,1-18-32-16,-1-12 32 16,-4-31-32-16,5-17-12 15,-6-13-8-15,6-4-48 16,-5-22 24-16,-1-35-72 15,6-8 52-15,4 17 16 16,-4-4 20-16,4 4-16 16,1-4 12-16,4 13 4 15,5 21 4-15,0 22-20 16,5 13 12-16,0 17 4 16,0 5 4-16,0 12-12 0,0 1 8 15,5 17 4-15,-5 4 0 16,25 4-28-16,-11 14 16 15,1-5 12-15,19 8 4 16,14 1 8-16,25 4-8 16,19-4 32-16,-14-9-20 15,-10 17 20-15,-9-8-20 16,-6-1 0-16,-9-3-8 16,-15-5-8-16,-5 0 4 15,-14-4 28-15,-20 4-16 16,1 0 32-16,-16 0-32 15,-18 4-12-15,-6 9-8 0,-4 9-244 16,-6 4 136-16</inkml:trace>
          <inkml:trace contextRef="#ctx0" brushRef="#br0" timeOffset="53215.8757">11141 16270 592 0,'-14'-13'220'0,"19"4"-172"0,4 1-12 15,1 3 136-15,5-3-100 16,14-1 24-16,24 0-56 16,15 1 16-16,25 3-28 15,9-3 16-15,34-1-24 0,24 5 28 16,-5 12-32-16,-23-8 40 15,-6 0-32-15,-29-4-40 16,-14 4 8-16,-25 0-44 0,-19 0 32 16,-25 0-108-16,-23 9 72 15,-11-1-408 1,-14 23 260-16,-24-1-160 16</inkml:trace>
          <inkml:trace contextRef="#ctx0" brushRef="#br0" timeOffset="53953.8317">11389 16624 612 0,'10'-17'228'0,"24"12"-180"16,10-3-12-16,-20-1 80 0,15 13-72 15,0 1 8-15,0 8-32 16,-5 4 4-16,0 0-12 15,-15 5 0-15,0-1-4 0,-14 1 28 16,-14 4-20-16,-11-5 4 16,-19 1-12-16,-14 0 12 15,-15-5-12-15,-15-8-12 16,15-5 0-16,10 0 20 16,9-4-8-16,15 0-4 15,34 0 60 1,34 4-36-16,20 5 8 15,14 0-24-15,5 8 28 0,4-4-24 16,1 0 12-16,-5-9-16 16,10 1-120-1,-11-10 56-15,-8 1-216 0,-11-5 148 16,-9-4-216 0,-5-4 188-16,-10 0 24 15,0-5 72-15,-5-4 56 16,1 5 0-16,-1 3 140 15,-14 5-76-15,9 5 216 16,-4 4-160-16,-1 12 48 16,-4 14-100-16,0 8 44 15,-1 9-64-15,-4 13-4 0,-10 4-28 0,0 0 40 16,-9-9-32-16,-15-3 20 16,-15-6-28-16,-9-25 36 15,-6-4-32-15,-4-18-4 16,5-12-12-16,9-14 12 15,10-8-12-15,15-13-20 16,9 4 4-16,20 5-24 16,24-1 20-16,30 9-32 15,28 5 28-15,6 8-48 16,-6 9 36-16,0 4 32 16,1 0 0-16,-10 8-24 15,-10 1 8-15,-15 0-260 16,-9 4 152-16,-15 0-332 15,-14-9 256 1,-6 18-92-16</inkml:trace>
          <inkml:trace contextRef="#ctx0" brushRef="#br0" timeOffset="52329.8118">11559 15760 236 0,'0'-21'88'0,"0"16"-68"0,0-3-4 15,5-1 132-15,-5 0-84 16,0-4 88-16,0 0-88 16,-5 5 28-16,0-1-52 0,1 5-4 15,-6 12-24 1,-14 10 80-16,-1 16-48 0,1 5 12 0,0 9-32 15,4-1 24-15,6-4-32 16,4-4 4-16,10-9-12 16,0-4 20-16,19-4-16 15,1-9 12-15,9-4-12 16,5-9 28-16,0-9-24 16,-5-8-40-16,-5-5 12 15,-4-8-76-15,-6-9 48 16,1 9-44-16,-10-1 48 15,-5 14 12-15,-5 13 12 0,5 4 4 16,0 13 0-16,0 4 76 16,10 9-36-16,4-9 32 15,6-4-36-15,4-8 8 16,20-10-20-16,-5-3 20 16,14-5-24-16,-9-9 12 15,-5-12-12-15,-10-1 12 16,-15-13-16-16,-9-3 16 15,-15-6-16-15,-4 6-28 16,-6 3 8-16,1 18-136 16,0 13 80-16,-1 17-144 15,15 17 120-15,0 22-416 16</inkml:trace>
          <inkml:trace contextRef="#ctx0" brushRef="#br0" timeOffset="52994.2789">11773 16140 580 0,'-24'30'216'0,"24"-21"-168"0,-10 4-12 0,10-4 68 15,0-1-64-15,0-8 16 16,19 0 40 0,11-13-56-16,13-4 0 0,-4 0-24 15,15-9-4-15,-6-4-4 16,-9-1 20-16,10 1-16 15,-15-9-4-15,0-8-4 16,0-5 4-16,-20-17-4 16,6 0-12-16,-15 0 4 0,4 13-4 15,-9 8 0-15,0 9-28 16,10 22 20-16,-5 8-48 16,5 27 36-16,-10 12 76 15,9 17-24-15,6 9 36 16,-1-4-32-16,-4 4 0 15,0-8-16-15,9-9-8 16,1 0 0-16,-15-13 40 16,9-9-24-16,1-4 52 15,-6-5-40-15,1-8-76 16,0-8 20-16,-10-14-80 16,5-12 60-16,-5-18-68 15,9-22 64-15,-9 5-56 16,0-4 60-16,0 17 32 15,5 13 8-15,0 12 76 0,0 10-40 16,5 16 104-16,-10 23-80 16,9 25 48-16,-4 17-64 15,5 9 24-15,5 1-36 16,-6-14 16-16,6 0-24 16,-10 0-72-16,-5-17 28 15,-5-9-256-15,-10 5 156 16,1-10-512-1</inkml:trace>
        </inkml:traceGroup>
        <inkml:traceGroup>
          <inkml:annotationXML>
            <emma:emma xmlns:emma="http://www.w3.org/2003/04/emma" version="1.0">
              <emma:interpretation id="{FD118B1B-E0F3-41FF-96E7-888630E62A22}" emma:medium="tactile" emma:mode="ink">
                <msink:context xmlns:msink="http://schemas.microsoft.com/ink/2010/main" type="inkWord" rotatedBoundingBox="22268,15427 24736,15400 24752,16898 22285,169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281.4671">13780 15454 612 0,'-25'-31'228'0,"20"31"-180"0,-24 0-12 16,24 18 116-16,-29 3-92 15,-29 35 64-15,0 22-72 16,0 17 60-16,5-4-64 16,9 12 0-16,5 14-28 0,10 4-4 15,29-4-8-15,5-14 36 16,15-16-20-16,4-18-32 15,15-18 4-15,5-12-248 16,5-8 140-16</inkml:trace>
          <inkml:trace contextRef="#ctx0" brushRef="#br0" timeOffset="54497.075">13838 16002 728 0,'-15'4'268'0,"-4"1"-208"0,14 12-16 0,-5 0 20 16,5 13-44-16,1 9 16 15,-6 13-20-15,10 9 8 0,10-1-12 16,-6-4 20-16,1-4-20 16,5-22-180-16,-10-4 92 0,5-13-520 15</inkml:trace>
          <inkml:trace contextRef="#ctx0" brushRef="#br0" timeOffset="54644.9311">14086 16114 748 0,'14'-21'276'0,"20"12"-216"0,20-8-16 15,-25 12 32-15,24 5-52 16,6 0 24-16,9 0-28 15,-15 0-512-15</inkml:trace>
          <inkml:trace contextRef="#ctx0" brushRef="#br0" timeOffset="54868.0294">14848 15937 612 0,'0'0'228'0,"10"13"-180"0,-10 9-12 0,5-5 44 15,-5 9-52-15,10 13 40 16,-5 17-36-16,9 13 8 16,-9 4-24-16,-5 1 8 0,-19-9-12 15,4-14 0-15,-4-3-4 16,-16-13 28-16,-8-10-20 16,4-7-40-16,-24-10 12 0,9-12-184 15,-14-13 108 1</inkml:trace>
          <inkml:trace contextRef="#ctx0" brushRef="#br0" timeOffset="55012.4082">14960 15466 676 0,'15'-38'248'0,"-10"38"-192"0,9 4-16 16,1 5-56-16</inkml:trace>
          <inkml:trace contextRef="#ctx0" brushRef="#br0" timeOffset="55242.5198">15509 15099 860 0,'10'0'320'0,"9"39"-248"0,30 17-20 0,-30-21-4 16,15 30-36-16,0 47 40 15,-5 31-28-15,-9-1 40 16,9-8-36-16,-14 4-4 0,-30 0-16 16,-34-12-164-16,-19-18 84 0,0-13-324 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8:42.1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27A004-B1B1-468C-B6FA-69FD0BC79098}" emma:medium="tactile" emma:mode="ink">
          <msink:context xmlns:msink="http://schemas.microsoft.com/ink/2010/main" type="writingRegion" rotatedBoundingBox="3203,16992 4485,18199 3677,19057 2395,17851"/>
        </emma:interpretation>
      </emma:emma>
    </inkml:annotationXML>
    <inkml:traceGroup>
      <inkml:annotationXML>
        <emma:emma xmlns:emma="http://www.w3.org/2003/04/emma" version="1.0">
          <emma:interpretation id="{42F4CA03-2D87-4128-B95D-C0879936B52B}" emma:medium="tactile" emma:mode="ink">
            <msink:context xmlns:msink="http://schemas.microsoft.com/ink/2010/main" type="paragraph" rotatedBoundingBox="3203,16992 4485,18199 3677,19057 2395,17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87C850-469D-468B-9D83-20F60BD1A0C8}" emma:medium="tactile" emma:mode="ink">
              <msink:context xmlns:msink="http://schemas.microsoft.com/ink/2010/main" type="line" rotatedBoundingBox="3203,16992 4485,18199 3677,19057 2395,17851"/>
            </emma:interpretation>
          </emma:emma>
        </inkml:annotationXML>
        <inkml:traceGroup>
          <inkml:annotationXML>
            <emma:emma xmlns:emma="http://www.w3.org/2003/04/emma" version="1.0">
              <emma:interpretation id="{51CB93D8-C16F-418E-99B2-6C71DA82F04A}" emma:medium="tactile" emma:mode="ink">
                <msink:context xmlns:msink="http://schemas.microsoft.com/ink/2010/main" type="inkWord" rotatedBoundingBox="3203,16992 4056,17795 3248,18654 2395,178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-6125 17060 640 0,'5'-4'0'0,"9"-5"-4"0,-4 9 104 16,9-9-56-16,15 1 16 15,10 8-36-15,19-9-4 16,20 9-12-16,4 4-16 0,1 5 4 15,-6 0 28-15,-9 4-12 16,0 0-20-16,-5 4 0 16,-15 9 12-16,-14 8 0 15,-19 5-4-15,-20 22 4 0,-20-1 12 16,-4 5-8-16,-15 0 4 16,-19 0-4-16,-20 8 4 15,-9-4-8-15,-10 4 68 16,-1-12-40-16,16-14 32 15,14 5-36-15,14-13-16 16,11-13-8-16,4-4-4 16,19-1 0-16,6-8 16 15,14-4-8-15,9 4-4 16,6-5 0-16,29-3 12 16,9-5-8-16,20 4 16 15,10 5-16-15,4-1 16 16,-9-12-16-16,-15 4 48 15,-14 0-28-15,-11-4-4 16,-8-1-16-16,-1-3-260 0,-15 3 136 16,-14-8-472-1</inkml:trace>
          <inkml:trace contextRef="#ctx0" brushRef="#br0" timeOffset="196.5232">-6014 17617 644 0,'-29'-34'236'0,"29"34"-180"0,5-5-20 0,5 5 88 16,9-4-76-16,15-9 96 15,15 0-84-15,19 13-20 0,15 0-24 16,9 0 28-16,-10-4-20 0,1 4-100 16,9 0 40-16,-9 0-404 15,-10 4 244 1,-15 22-224-1</inkml:trace>
        </inkml:traceGroup>
        <inkml:traceGroup>
          <inkml:annotationXML>
            <emma:emma xmlns:emma="http://www.w3.org/2003/04/emma" version="1.0">
              <emma:interpretation id="{B00E998B-D900-4F9B-A05A-80EF0E7B7C17}" emma:medium="tactile" emma:mode="ink">
                <msink:context xmlns:msink="http://schemas.microsoft.com/ink/2010/main" type="inkWord" rotatedBoundingBox="3835,18007 4275,18421 3911,18809 3471,18395"/>
              </emma:interpretation>
              <emma:one-of disjunction-type="recognition" id="oneOf1">
                <emma:interpretation id="interp1" emma:lang="" emma:confidence="0">
                  <emma:literal>or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797.6188">-5377 17963 404 0,'-5'0'148'0,"0"0"-112"0,5 13-12 0,0-9 164 15,0 13-108-15,0 5 20 16,0 4-60-16,0 4-16 16,0-4-16-16,-5 4 48 0,5-17-32 15,-5 4 0-15,1 1-16 16,-1-10 48-16,5-8-32 15,0 0 0-15,9-8-16 16,6-18-8 0,0 4-8-16,4-17 4 15,0 9-16-15,6-5 12 16,-1 5-32-16,-5-4 24 16,1 29-28-16,-5 5 24 0,-6 5 20 15,1 12 0-15,-5 9 64 16,-5 4-36-16,5 0 24 15,0-4-32-15,-1-4-8 16,6-5-8-16,0-8 20 16,4 4-12-16,1-13 40 15,4 0-28-15,6-13 32 16,-1-5-32-16,5-12-100 16,0 4 40-16,0-13-140 15,1 9 100-15,-6-4 8 16,0 21 44-16,-9 4-8 15,-6 26 16-15,1 5 124 16,-5 4-60-16,0 4 36 16,-5 0-48-16,5 5 32 15,4-14-40-15,1-3 40 16,0 3-40-16,4-3-128 0,6-10 52 16,-15 14-668-1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09:17.4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1T16:10:40.217"/>
    </inkml:context>
  </inkml:definitions>
  <inkml:traceGroup>
    <inkml:annotationXML>
      <emma:emma xmlns:emma="http://www.w3.org/2003/04/emma" version="1.0">
        <emma:interpretation id="{49EBEA65-C22F-4039-93B0-60804FAC290C}" emma:medium="tactile" emma:mode="ink">
          <msink:context xmlns:msink="http://schemas.microsoft.com/ink/2010/main" type="writingRegion" rotatedBoundingBox="228,548 21538,3 22014,18615 704,19160"/>
        </emma:interpretation>
      </emma:emma>
    </inkml:annotationXML>
    <inkml:traceGroup>
      <inkml:annotationXML>
        <emma:emma xmlns:emma="http://www.w3.org/2003/04/emma" version="1.0">
          <emma:interpretation id="{45F39177-B04D-49DD-8B94-FF8B6858D834}" emma:medium="tactile" emma:mode="ink">
            <msink:context xmlns:msink="http://schemas.microsoft.com/ink/2010/main" type="paragraph" rotatedBoundingBox="1792,676 21310,-1398 22325,8153 2807,10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CADDF-C959-457D-BF4B-C7CEDD94B545}" emma:medium="tactile" emma:mode="ink">
              <msink:context xmlns:msink="http://schemas.microsoft.com/ink/2010/main" type="line" rotatedBoundingBox="1866,381 21550,107 21594,3264 1910,3538"/>
            </emma:interpretation>
          </emma:emma>
        </inkml:annotationXML>
        <inkml:traceGroup>
          <inkml:annotationXML>
            <emma:emma xmlns:emma="http://www.w3.org/2003/04/emma" version="1.0">
              <emma:interpretation id="{29AAA5F2-44AC-46E9-8D2A-02CB4AA03D26}" emma:medium="tactile" emma:mode="ink">
                <msink:context xmlns:msink="http://schemas.microsoft.com/ink/2010/main" type="inkWord" rotatedBoundingBox="1868,578 3837,551 3860,2269 1892,22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967 134 548 0,'0'-100'204'0,"0"100"-156"0,0-21-16 0,-5 12 52 15,5 5-52-15,-5 4 104 16,0 4-80-16,-29 31-32 16,5 12-20-16,-49 31 4 15,5 4-4-15,-33 22-20 16,4-1 8-16,4 14 20 15,21-14-4-15,-6-16 4 16,15-18-4-16,5-17 36 16,19-9-20-16,-4-21 12 15,23-9-20-15,6-13-24 16,14-5 0-16,20 5-12 16,-6 5 8-16,16 20-20 15,9 10 20-15,14 17 4 16,-9 0 8-16,19 17 0 15,-4-4 0-15,9 17-12 16,-10-18 8-16,11 5 28 16,-11-4-12-16,-9-13 48 15,-5-17-32-15,-5-5 40 0,-10-9-40 16,-5-21-16-16,-4 9-4 16,-10-31-360-16,4 5 192 15</inkml:trace>
          <inkml:trace contextRef="#ctx0" brushRef="#br0" timeOffset="434.8207">1030 233 612 0,'0'-4'228'0,"0"4"-180"0,19 43-12 0,-14-9 52 16,5 5-56-16,-5 39 48 15,5 4-44-15,-10 52 16 32,4-9-32-32,-4 5-8 0,5-22-8 0,-10-13-16 15,5-22 8-15,0-12 20 16,0-10-8-16,-4-25 68 16,4-8-44-16,-5-27-12 15,5 0-12-15,-5-47-28 16,5 0 12-16,5-52-136 15,4 4 76-15,1-16-4 16,19 16 44-16,20 5-8 16,4 16 20-16,25 6 104 15,5 21-44-15,-1 12 44 16,-4 23-52-16,-10 12-28 16,-10 22-8-16,-14 9 36 0,-10 4-24 15,-24 0 44-15,-5 4-32 0,-30 4 48 16,1-8-40-16,-34-4 20 15,9-5-32-15,-14-13-52 16,14 9 16-16</inkml:trace>
          <inkml:trace contextRef="#ctx0" brushRef="#br0" timeOffset="932.1436">1871 1278 612 0,'-10'4'228'0,"10"-4"-180"0,-5 5-12 0,0-5 88 16,-5 0-76-16,5 0 8 16,-4 8-36-16,-11 1-12 15,-4 0-4-15,-5-1 20 16,0 18-12-16,-5 9 48 15,0 4-32-15,-5 12 4 16,24 1-20-16,6 0-16 16,13-4 0-16,16-18 28 15,4-9-12-15,10-21 12 16,10-8-12-16,4-31-8 16,1 4 0-16,-5-25-4 0,0 12 0 15,-15-8-12-15,-5 9 8 0,-14-9 4 16,-5 8 0-16,-10-4-12 15,0 13 8-15,-10 5-4 16,10 17 0-16,-14 12 16 16,19 14-4-16,-15 17 16 15,6 4-12-15,-6 22 24 16,10 4-20-16,-4 13 32 16,9 0-28-16,-5 0 12 15,5-4-16-15,-5-13 36 16,10-13-24-16,-5-13-92 15,0-13 36-15,0-18-256 16,9-8 164-16</inkml:trace>
        </inkml:traceGroup>
        <inkml:traceGroup>
          <inkml:annotationXML>
            <emma:emma xmlns:emma="http://www.w3.org/2003/04/emma" version="1.0">
              <emma:interpretation id="{F784300A-78EA-4265-A2F8-1C765F2137A6}" emma:medium="tactile" emma:mode="ink">
                <msink:context xmlns:msink="http://schemas.microsoft.com/ink/2010/main" type="inkWord" rotatedBoundingBox="4373,863 6180,837 6203,2535 4397,2560"/>
              </emma:interpretation>
            </emma:emma>
          </inkml:annotationXML>
          <inkml:trace contextRef="#ctx0" brushRef="#br0" timeOffset="1396.9027">2507 341 580 0,'-15'-22'216'0,"15"22"-168"0,0-13-12 15,0 9 112 1,0 4-88-16,5-4 8 16,0 8-40-16,0 5 8 0,0 4-20 15,5 8 20-15,4 10-24 0,10 7 4 16,10 1-8-16,15 17 4 15,4 5-8-15,20 21 16 16,-5-9-12-16,10 1 16 16,-10-5-16-16,0-13 40 15,-5-9-24-15,-14-8-4 16,-5-8-12-16,-6-23 20 16,-13 1-16-16,-6-9 32 15,-4 4-28-15,-15 0 4 16,0 5-12-16,-15 8-32 15,-4 5 12-15,-6 13-12 16,11 8 12-16,-35 17 16 16,15 9 0-16,-43 26 24 15,23 0-16-15,-29 0-4 16,11-8-4-16,-11-10 20 16,15-12-12-16,5-9 4 15,19-12-8-15,5-10 4 16,15-8-8-16</inkml:trace>
          <inkml:trace contextRef="#ctx0" brushRef="#br0" timeOffset="4616.5755">3756 1235 892 0,'14'13'332'15,"-14"-13"-260"-15,54 4-20 0,-30 1 44 16,0-1-64-16,10 0 40 15,-10 5-40-15,10-9-352 16,-9 4 172-16</inkml:trace>
          <inkml:trace contextRef="#ctx0" brushRef="#br0" timeOffset="4613.5674">3960 730 924 0,'29'-35'340'0,"-29"35"-260"0,63-26-28 0,-34 18 20 16,5 3-52-16,10 1-8 16,0 8-8-16,-10 5 28 15,4 8-16-15,-18 18-584 16,-10 8 304-16</inkml:trace>
        </inkml:traceGroup>
        <inkml:traceGroup>
          <inkml:annotationXML>
            <emma:emma xmlns:emma="http://www.w3.org/2003/04/emma" version="1.0">
              <emma:interpretation id="{C01BCA78-6870-4FA6-A361-9AAB5218774D}" emma:medium="tactile" emma:mode="ink">
                <msink:context xmlns:msink="http://schemas.microsoft.com/ink/2010/main" type="inkWord" rotatedBoundingBox="6688,410 9372,373 9415,3433 6730,34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5.5995">4849 872 800 0,'-29'-21'296'0,"29"21"-232"0,14-5-16 0,10-3 96 16,6 3-88-16,28-12 84 15,10 4-80-15,24-9 12 16,-14 10-40-16,5-1-12 15,-6 4-12-15,-4 5-76 16,-10-1 36-16,-19 14-224 16,-5 4 140-16,-29 13-396 15,-10 13 284-15</inkml:trace>
          <inkml:trace contextRef="#ctx0" brushRef="#br0" timeOffset="4630.1119">4960 1123 488 0,'-19'8'180'0,"19"-8"-140"0,19-4-12 16,-4 4 144-1,4 9-100-15,25-1 32 16,0 5-60-16,4 4-20 16,-4 5-12-16,-5 4-12 15,-5 4 4-15,-19 5 12 16,-10 4-8-16,-30-1-4 0,1 1 0 15,-25 0 40-15,6-4-24 0,-16-9 68 16,16 0-48 0,4-9 36-16,14-4-44 0,25-5-8 15,15 10-16-15,34-14 4 16,9 5-8-16,10-1-4 16,0 1 4-16,-5 0 12 15,-14-1-8 1,-6 1 16-16,-13-1-16 15,-21-3-4-15,11 3 0 0,-25-8-24 16,0 0 12-16,-5-4-268 16,5 4 148-16</inkml:trace>
          <inkml:trace contextRef="#ctx0" brushRef="#br0" timeOffset="4620.5873">5509 220 704 0,'-14'-52'264'0,"24"44"-208"0,-20-1-12 0,10 13 88 15,0 5-80-15,0 21-48 16,0 5-4-16,0 12 28 16,0 9-16-16,0-4 16 15,10 4-16-15</inkml:trace>
          <inkml:trace contextRef="#ctx0" brushRef="#br0" timeOffset="4636.1283">7346 99 456 0,'48'-69'168'0,"-48"69"-128"0,44-47-16 0,-29 29 176 16,-1 5-116-16,-4-13 72 15,5 9-92 1,-20-9 0-16,5 9-40 0,-15-5 40 16,6 9-36-16,-21 0-16 15,6 9-4-15,-20 0-20 16,5 8 8-16,-14 13-4 15,14 5 0-15,-9 34-12 16,14 9 12-16,0 30 12 16,14 4 0-16,6 52-20 15,9 1 8-15,0 33 48 16,5-21-20-16,-15 18 16 16,15-27-20-16,-14 9 8 15,-1-26-12-15,-4-17-8 16,4-26 0-16,-19-17 28 15,15-13-16-15,-25-13 20 16,10-9-20-16,-34-13 0 16,10-4-8-16,-15-9 4 15,5-4-8-15,0-8 8 16,14-1-8-16</inkml:trace>
          <inkml:trace contextRef="#ctx0" brushRef="#br0" timeOffset="5434.8843">6126 436 260 0,'-24'-22'96'0,"24"22"-76"15,-19 0-4-15,4 5 112 16,10 3-72-16,-14 14 104 16,9 4-96-16,-9 21 16 15,9 9-48-15,-9 27-20 16,4-10-8-16,-4 5 64 15,4-9-36-15,-9-13 40 16,14-9-40-16,-5-16 44 16,6-10-44-16,-1-21 36 15,10-4-36-15,5-35-20 16,5 0-4-16,4-30-36 0,6 4 16 0,9-8-152 16,0 17 88-16,0 4-12 15,0 9 56-15,0 13 20 16,0 17 8-16,-9 13 12 15,-6 8-4-15,-14 18 8 16,5 9-8-16,-14 12 16 16,-1 1-12-16,-14 4 16 15,-1-5-16-15,-9 1 4 16,10-10-4-16,-5-7 12 16,9-5-12-16,1-5-12 15,9-4 0-15,10-4 20 16,15 0-8-16,-1 0-28 15,6 5 8-15,4-6 4 16,0 6 8-16,6-10 16 16,-1 5-8-16,-5-13 16 15,-5 5-16-15,-4-10 16 16,9 5-16-16,-9-8 4 16,4-1-4-16,-4-4 4 15,-1 4-8-15,-4-8-12 16,10 4 4-16,-16-17 4 15,6 4 0-15,-5-8 0 16,0 3 0-16,-5 1 0 16,0 9 0-16,-10-1 104 15,5 13-56-15,-9 5 52 0,4 13-60 16,-5 12 40 0,11 5-44-16,-11 9 0 0,10 4-24 15,5-1 12-15,5-3-16 0,14-5 32 16,1-4-24-16,14-9-172 15,10-4 84-15,14-8-396 16,5-1 260-16</inkml:trace>
          <inkml:trace contextRef="#ctx0" brushRef="#br0" timeOffset="5824.9554">7186 622 600 0,'-20'-22'224'0,"20"22"-176"0,-24-13-12 0,9 9 116 15,6 4-92-15,-16 0 20 16,6 4-48-16,-20 5 24 16,15 4-32-16,-15 26 48 15,10-1-40-15,-5 19 36 16,14 3-36-16,1 5-28 15,19 0-4-15,10-5 52 16,4-8-28-16,30-18 24 16,-5-8-28-16,34-13 16 15,-10-4-20-15,10-18-16 16,-10 1-4-16,-10-27 12 0,-14 5-4 16,-24-26 8-16,-6 4-8 15,-33-17-20-15,9 17 8 0,-28 0-4 16,18 18 4-1,-13 8 0-15,13 13 0 16,6 17-72-16,9 9 44 0,10 22-716 16,5 8 412-16</inkml:trace>
          <inkml:trace contextRef="#ctx0" brushRef="#br0" timeOffset="22159.1586">6175 1066 464 0,'15'0'176'0,"-15"-4"-140"0,0 0-8 0,0 0 136 15,0 8-96-15,0-4 44 16,9 0-68-16,-4-4 4 15,15 4-32-15,-6-5 28 16,6 1-28-16,-6-5 4 16,6 1-12-16,-1-5 20 15,5 4-16-15,-9-8-20 16,0 4 0-16,-6-13 40 16,6 4-20-16,-1-8-8 15,-4 4-8-15,-5-4 48 16,5 4-24-16,-1-4 8 15,1 4-16-15,-10 0 12 16,0 9-16-16,-10-5 24 16,1 9-20-16,-6-4 32 15,5 8-28-15,-19 1-4 16,15 3-8-16,-11 1 20 16,6 4-12-16,-5 0-12 15,4 9-4-15,-4-1 4 16,9 5 0-16,1 0-28 15,9 0 16-15</inkml:trace>
          <inkml:trace contextRef="#ctx0" brushRef="#br0" timeOffset="6260.6073">6811 2189 728 0,'-4'5'268'0,"4"-5"-208"0,-20 8-16 15,15-3 52 1,-4 8-60-16,-1-5-20 16,0 9-16-16,-19 5 16 15,5 4-8-15,-20 0-4 16,10 0 0-16,-15 0-4 0,15 4 0 0,0-4 24 16,10 0-12-16,19 0 4 15,10-5-8-15,15 5-8 16,9 0 4-16,5 0 4 15,9 9-4-15,-4-10-4 16,-5 1 4-16,-14 0 4 16,-6 5-4-16,-28-1 32 15,-6-4-20-15,-28 0 120 16,4-1-80-16,-29-7 4 16,25 3-36-16,-11-12 12 15,16 0-24-15</inkml:trace>
        </inkml:traceGroup>
        <inkml:traceGroup>
          <inkml:annotationXML>
            <emma:emma xmlns:emma="http://www.w3.org/2003/04/emma" version="1.0">
              <emma:interpretation id="{1930653C-1824-4743-B8ED-5050B0597C83}" emma:medium="tactile" emma:mode="ink">
                <msink:context xmlns:msink="http://schemas.microsoft.com/ink/2010/main" type="inkWord" rotatedBoundingBox="9721,272 12599,232 12638,3011 9759,3051"/>
              </emma:interpretation>
            </emma:emma>
          </inkml:annotationXML>
          <inkml:trace contextRef="#ctx0" brushRef="#br0" timeOffset="8093.4807">7885 1248 572 0,'-24'26'208'0,"34"21"-160"0,-1 61-12 0,1-39 32 16,5 0-44-16,4 39 24 16,10-4-28-16,-9 26 0 15,9-14-12-15,-5 5 4 16,10-17-8-16,-10-14 76 15,-9-25-44-15,4-22 40 16,-9-12-44-16,5-27 36 16,-6-8-40-16,11-57 4 15,-1-4-20-15,15-60 0 16,-5 9-4-16,10-70-52 16,-10 9 28-16,5-65 12 15,-9 26 4-15,-1-13-8 16,0 35 4-16,5 4 56 15,1 34-28-15,13 1 32 16,6 34-28-16,14 4 36 16,0 27-36-16,20 16 28 15,-5 22-28-15,19 9 28 16,0 13-32-16,49 0 12 16,-5 17-20-16,38 0 20 15,-13 4-24-15,18-8 12 0,-24 13-12 16,1-9 28-1,-35 4-24-15,-14-8-4 0,-20 8-8 16,-9-4 20-16,-25 5-12 0,-24-5-136 16,-19 8 68-16,-15 5-412 15,-15 5 260-15</inkml:trace>
          <inkml:trace contextRef="#ctx0" brushRef="#br0" timeOffset="8632.4134">9202 233 404 0,'-15'-22'148'0,"15"22"-112"0,-9 5-12 0,-1 8 172 15,5 4-112-15,-14 18 52 16,-1 3-76-16,-14 10 16 16,15-5-44-16,-1 5 0 15,10-5-20-15,1-4 12 16,9-5-16-16,9-8 48 16,6-4-28-16,4-27 20 15,6 1-28-15,14-26 8 16,-5 8-16-16,0-12-24 15,-5 3 4-15,0-7 12 0,-5 7 0 16,-9 1-20-16,-1 9 8 0,-14 16-32 16,-4 14 24-16,-6 8 40 15,0 13-12-15,5-4 36 16,5 4-32-16,5-4 32 16,10-4-32-16,9-5 20 15,5 5-20-15,10-22 20 16,0 0-24-16,5-13 4 15,-1 4-8-15,1-8-8 16,-10-5 4-16,-10-12 12 16,-9 8-8-16,-1-17 16 15,-4 4-16-15,-10 0-4 16,0 9 0-16,0 13-60 16,0 8 32-16,0 22-104 15,0 13 72-15</inkml:trace>
          <inkml:trace contextRef="#ctx0" brushRef="#br0" timeOffset="9415.272">9114 1101 956 0,'-43'4'352'0,"43"-4"-272"0,-15 13-24 0,15-13 92 16,5 5-92-16,19-5 40 15,5 0-56-15,64-9 4 16,9 5-28-16,53-18-8 16,1 0-4-16,28-3 4 15,-14 3-4-15,-5-4 24 16,-19 4-16-16,-29 1 4 16,-35-1-8-16,-14 9-8 15,-19-4 4-15,-25 17-128 16,-19 0 68-16,-29 9-408 15,0 8 256-15</inkml:trace>
          <inkml:trace contextRef="#ctx0" brushRef="#br0" timeOffset="10073.6234">9110 1537 880 0,'-30'-4'328'0,"30"4"-256"0,25-4-16 15,-1 4 44 1,-5 4-64-16,25 5 12 16,5 8-28-16,14 4 4 15,0 5-12-15,-5 13-8 16,-9 0 0-16,-35 0 12 0,-4 0-8 0,-34 0 4 16,0 0-4-16,-35-5 12 15,11-4-12-15,-20-8 4 16,19-1-4-1,-9-8 12-15,19-4-12 0,5-5-28 16,14 1 8-16,16-5 24 16,18 4-8-16,20-4 28 15,5 0-20-15,39-4 12 16,4-1-12-16,25-3-200 16,-10 3 100-16,5-8-272 15,-19 5 204-15,-20-9-248 16,-9-1 232-16,-6-3 68 15,-9 3 68-15,-15-7 244 16,1 3-116-16,-16-8 188 16,16 4-160-16,-16-4 104 15,11 21-128-15,-15 9 32 16,9 9-80-16,-9 21-32 16,0 4-16-16,-5 10 8 15,0-1-4-15,-10 4 40 16,5-4-20-16,-9 5 32 15,-6-9-32-15,-4-13 12 16,10 0-20-16,-25-26 20 16,14 0-24-16,-9-26 4 0,5 0-8 15,5-4-8-15,9-1 4 0,11-16-24 16,13 8 12 0,20-9-40-16,1 10 28 15,38-10-12-15,14 18 20 16,25-9 68-16,0 13-28 0,-5 9-12 15,-15 8-8-15,-19 0-140 16,-14 9 72-16,-15-4-240 16,-10 4 168-16</inkml:trace>
          <inkml:trace contextRef="#ctx0" brushRef="#br0" timeOffset="9113.4692">9100 1360 580 0,'-5'26'216'0,"5"-26"-168"0,15 0-12 16,4-13 200-1,0 0-136-15,30-26 12 16,4 9-68-16,35-30-12 15,-1-1-20-15,10-30-8 16,-14 1 0-16,-10-14 56 0,-5 18-32 0,-19-5 96 16,-11 18-72-16,-13-9 4 15,-1 25-36-15,-9 6 40 16,-11 12-32 0,6 21-48-16,-5 14 8 0,-10 13 0 15,5 12 12-15,-10 14 0 16,10 4 0-16,5 4 24 15,5-4-12-15,0 0 12 16,9-9-12-16,10-17-24 16,0 0 4-16,10-22-84 15,5-4 52-15,0-17-20 16,-1 0 36-16,6-9-4 16,-10 4 16-16,-5-25 16 15,0 8 0-15,-10-17-20 16,1 13 8-16,-11 8 76 15,1 22-40-15,-15 26 28 16,5 9-36-16,-10 39 8 16,0-1-16-16,5 14 20 15,5-5-20-15,-5 21-12 16,9-7-4-16,-4 12-280 16,0-13 156-16</inkml:trace>
        </inkml:traceGroup>
        <inkml:traceGroup>
          <inkml:annotationXML>
            <emma:emma xmlns:emma="http://www.w3.org/2003/04/emma" version="1.0">
              <emma:interpretation id="{BD454AF6-C5C6-42AE-8748-F2B83E3E55C9}" emma:medium="tactile" emma:mode="ink">
                <msink:context xmlns:msink="http://schemas.microsoft.com/ink/2010/main" type="inkWord" rotatedBoundingBox="13417,970 15316,944 15338,2468 13439,24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424.2143">12209 453 464 0,'0'-17'176'0,"-5"4"-140"0,-4 0-8 0,-1 4 100 16,10 9-76-16,-20-4 24 15,6 4-44-15,-20 4-12 16,0 9-12-16,-29 13 72 16,9 5-44-16,-33 42 4 15,14 9-24-15,-5 35 60 16,20-5-44-16,4 4 16 16,20-12-32-16,10 4 20 15,14-9-24-15,30 1 24 16,4-18-24-16,15-13 40 15,10-13-28-15,9-21-288 16,0-10 144-16</inkml:trace>
          <inkml:trace contextRef="#ctx0" brushRef="#br0" timeOffset="11660.8446">12248 885 580 0,'-19'30'216'0,"19"-30"-168"0,-15 78-12 0,5-48 172 15,5 5-120-15,-4 8 16 16,4-4-60-16,-5 4-4 16,10-4-24-16,-5-9 20 15,10 0-24-15,-5-4 12 16,0 5-12-16</inkml:trace>
          <inkml:trace contextRef="#ctx0" brushRef="#br0" timeOffset="11805.7275">12705 1140 872 0,'24'-9'324'15,"-24"9"-252"-15,39-4-20 0,-29 4-4 16,9 9-36-16</inkml:trace>
          <inkml:trace contextRef="#ctx0" brushRef="#br0" timeOffset="12061.0917">13424 954 644 0,'0'-8'236'0,"0"8"-180"0,-10 34-20 0,5-12 80 16,5-1-72-16,-10 14 8 16,10 12-32-16,0 31 16 15,-9 8-24-15,-11 27 24 16,11-10-24-16,-16-3 12 16,-4-18-12-16,-10-13 12 15,5-13-16-15,-19-13-12 16,9-8 0-16,-9-14-192 15,14-3 108-15</inkml:trace>
          <inkml:trace contextRef="#ctx0" brushRef="#br0" timeOffset="12171.8856">13385 617 932 0,'29'-30'348'0,"-29"30"-272"0,24 9-20 15</inkml:trace>
        </inkml:traceGroup>
        <inkml:traceGroup>
          <inkml:annotationXML>
            <emma:emma xmlns:emma="http://www.w3.org/2003/04/emma" version="1.0">
              <emma:interpretation id="{C2324604-C7D1-4D23-8118-FF2D6B5FD65F}" emma:medium="tactile" emma:mode="ink">
                <msink:context xmlns:msink="http://schemas.microsoft.com/ink/2010/main" type="inkWord" rotatedBoundingBox="15967,742 16300,738 16318,2050 15986,20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459.6515">14143 177 808 0,'58'0'300'0,"-58"0"-232"0,49 43-20 0,-15-13 88 16,-10 9-84-16,10 17 52 16,0 0-64-16,-5 52-4 15,-9 9-20-15,-20 17 16 16,0-18-20-16,-25 1 40 15,1-18-28-15,-20-4 48 16,5-13-40-16,-14-8-192 16,9-14 88-16,-9-12-648 15,14-9 400-15</inkml:trace>
        </inkml:traceGroup>
        <inkml:traceGroup>
          <inkml:annotationXML>
            <emma:emma xmlns:emma="http://www.w3.org/2003/04/emma" version="1.0">
              <emma:interpretation id="{25304872-CF11-44AC-808D-3A6D82C85F37}" emma:medium="tactile" emma:mode="ink">
                <msink:context xmlns:msink="http://schemas.microsoft.com/ink/2010/main" type="inkWord" rotatedBoundingBox="17019,561 21556,498 21585,2619 17049,26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92.7405">15663 548 424 0,'5'-21'156'0,"0"16"-120"0,-5-3-8 0,0 3 176 16,5 5-116-16,-5-4 28 15,5 4-72-15,-5 4 8 16,0 9-32-16,-5 26 36 15,5 17-32-15,-10 22-24 16,1 8 0-16,-11 9 24 16,1 0-12-16,-6-4 12 15,6-13-12-15,0 0 12 16,4-9-16-16,5-13 32 16,5-9-24-16</inkml:trace>
          <inkml:trace contextRef="#ctx0" brushRef="#br0" timeOffset="14390.296">15683 1209 872 0,'-20'-30'324'0,"20"30"-252"0,10 0-20 0,-5 0 120 16,10 0-104-16,14-5 60 15,5 5-72-15,19-8 20 16,6 3-44-16,18-3-240 16,1 8 116-16,-5 8-684 15,-5 5 432-15</inkml:trace>
          <inkml:trace contextRef="#ctx0" brushRef="#br0" timeOffset="14204.803">16198 462 696 0,'5'-9'256'0,"-5"9"-196"0,9 22-20 16,-9-1 24-1,5 10-44-15,-10 42-8 16,1 0-8-16,-6 23 48 15,-5 3-28-15,1-8 8 0,4-14-20 0,-14 1-96 16,9-9 48-16,-9 0-456 16,0 0 272-16</inkml:trace>
          <inkml:trace contextRef="#ctx0" brushRef="#br0" timeOffset="14513.1256">16402 1248 644 0,'-5'-4'236'0,"5"4"-180"0,34 17-20 16,-19-13 116 0,4 0-92-16,15-4-16 15,-5 5-28-15</inkml:trace>
          <inkml:trace contextRef="#ctx0" brushRef="#br0" timeOffset="14698.6202">16557 1166 600 0,'-19'8'224'0,"19"-8"-176"0,-19 35-12 0,9-13 88 0,10 4-76 0,-10 21 68 16,0 5-64-16,6 13-4 15,4-5-28-15,0 1 16 16,9-5-24-16,6-17 32 16,-5-9-28-16</inkml:trace>
          <inkml:trace contextRef="#ctx0" brushRef="#br0" timeOffset="15432.8576">15445 134 612 0,'-58'108'228'0,"58"-108"-180"0,-30 121-12 0,16-22 88 16,4 0-76-16,-14 52 8 16,4-4-36-16,-9 26 24 15,10-13-28-15,-10 0-4 16,19-27-8-16,-5-16 28 15,6-26-16-15,-6-18-40 16,15-12 12-16</inkml:trace>
          <inkml:trace contextRef="#ctx0" brushRef="#br0" timeOffset="15185.4122">15858 164 624 0,'-10'-22'228'0,"10"22"-176"0,0 0-16 0,0-4 220 16,5 4-148-16,5-9 44 15,9 5-88-15,5-9 4 16,10 9-40-16,10-5 28 15,5 5-32-15,-1-1-384 16,-4 10 196-16</inkml:trace>
          <inkml:trace contextRef="#ctx0" brushRef="#br0" timeOffset="15735.1618">17325 90 676 0,'-15'-21'248'0,"15"21"-192"0,-9 69-16 15,4-26 68 1,-5 5-68-16,-9 29 60 16,4 5-56-16,-19 61 16 15,15-5-40-15,-20 52 36 16,5-8-32-16,-10 16-4 15,5-25-12-15,-4-13 20 16,4-26-16-16,5-13 40 16,9-26-28-16,-4-18 20 15,15-21-24-15,-1-34-204 0,15-5 100 16,0-34-512-16,10 0 328 0</inkml:trace>
          <inkml:trace contextRef="#ctx0" brushRef="#br0" timeOffset="16019.9188">17437 65 852 0,'48'-74'316'0,"-48"74"-248"0,102-21-16 0,-43 16 76 15,4 1-80-15,-19 4 88 16,4 9-80-16,-19 4-44 15,0 4-12-15,-29 13 24 16,-9 9-16-16,-40 0 16 16,-4 8-12-16,-20-4-8 15,5 1 0-15,10-5-32 16,19-5 16-16,14-8 4 16,16 0 8-16,28-9 52 15,20-4-28-15,34 0-256 16,9 0 124-16</inkml:trace>
          <inkml:trace contextRef="#ctx0" brushRef="#br0" timeOffset="16502.2017">18530 829 488 0,'10'4'180'0,"-10"-4"-140"0,0 5-12 0,-5-10 232 16,5 5-148-16,-20-4 36 15,1 4-92-15,-25 0 48 16,5 9-64-16,-14 12 36 16,4 5-44-16,1 13-20 15,9 0-4-15,10 0-20 16,9-5 8-16,11-4 48 16,13-4-24-16,16-13 24 15,4 0-24-15,15-17-52 16,19-5 16-16,1-17-76 15,-1 5 52-15,-5-31 8 16,-4 13 20-16,-10-26 4 16,0 9 0-16,-10-17 16 15,10 8-4-15,-10 0 24 16,-5 18-16-16,-4-1 100 16,-6 18-60-16,-4 4 28 15,0 9-44-15,-10 17-48 16,0 17 4-16,-10 22-8 15,5 17 8-15,-10 30 8 16,1 5 0-16,-15 9 68 16,9-10-36-16,-14-3-12 15,10-14-12-15,5-8-52 16,4-13 24-16,10-18-268 0,5 1 160 16,15-22-472-16,9-5 336 15</inkml:trace>
          <inkml:trace contextRef="#ctx0" brushRef="#br0" timeOffset="16798.9907">19657 479 736 0,'24'-65'272'0,"-24"65"-208"0,-9-38-20 0,-6 29 72 16,5 0-72-16,-14-4 104 16,-10 5-84-16,-10 16-20 15,5 1-28-15,-9 13-40 16,14 8 12-16,5 17 12 15,9 9 4-15,11 26 24 16,18 0-16-16,16 9 12 16,-1-9-12-16,10-4-16 15,0-18 0-15,-20 1 20 16,1-14-8-16,-15-3-28 16,0-10 8-16,-24-4 24 15,-1-4-8-15,-23-4 80 16,-10-5-48-16,-15-4 68 15,14-4-64-15,-9-1-316 16,10 1 148-16</inkml:trace>
        </inkml:traceGroup>
      </inkml:traceGroup>
      <inkml:traceGroup>
        <inkml:annotationXML>
          <emma:emma xmlns:emma="http://www.w3.org/2003/04/emma" version="1.0">
            <emma:interpretation id="{EA5CCF39-D905-49F0-8048-6A2E80A84B9D}" emma:medium="tactile" emma:mode="ink">
              <msink:context xmlns:msink="http://schemas.microsoft.com/ink/2010/main" type="line" rotatedBoundingBox="5420,4392 19188,2780 19471,5198 5703,6810"/>
            </emma:interpretation>
          </emma:emma>
        </inkml:annotationXML>
        <inkml:traceGroup>
          <inkml:annotationXML>
            <emma:emma xmlns:emma="http://www.w3.org/2003/04/emma" version="1.0">
              <emma:interpretation id="{03AE1BFA-7F4F-4984-8387-5FE3B2579F62}" emma:medium="tactile" emma:mode="ink">
                <msink:context xmlns:msink="http://schemas.microsoft.com/ink/2010/main" type="inkWord" rotatedBoundingBox="5422,4412 10353,3835 10600,5943 5669,65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639.4161">5733 5199 1008 0,'-10'108'372'0,"10"-108"-288"0,15 95-24 0,-10-56 88 15,14-9-92-15,-4 18-4 16,9-14-32-16,10 5 20 16,0 0-24-16,-10-17 48 15,15 4-36-15,-5-26 48 16,-10-9-44-16,-4-13 4 16,4-3-24-16,-9-45-68 15,9 6 28-15,0-53-104 16,-4 0 76-16,-1-55-64 15,-4 12 72-15,-1-30-12 16,-9 30 36-16,5-4 40 16,0 35-8-16,-1-5 72 15,11 30-48-15,-1-4 68 16,15 30-60-16,5 9 72 16,10 22-64-16,28 8-8 15,6 13-24-15,14 4-4 16,10 9-4-16,34-4 4 0,10 8-8 15,14-12 8-15,-15 8-8 0,11-9 24 16,-16 5-16-16,-4-9 12 16,-19 9-12-1,-20-5 12-15,-15 9-16 0,-38-4 76 16,-5 8-48-16,-30-4-108 16,1 9 32-16,-20 0-320 15,-15 4 200-15</inkml:trace>
          <inkml:trace contextRef="#ctx0" brushRef="#br0" timeOffset="26275.3971">6826 4979 1048 0,'-24'0'388'0,"24"0"-300"0,34-17-28 15,-20 4 24 1,11 9-60-16,18-5-12 0,6 5-4 0,19 8-8 31,-10 9 0-31,15 30-12 16,-15 9 8-16,-24 21 20 0,5 1-8 0,-44 3 40 16,-4-7-24-16,-45-6 32 15,11 1-32-15,-16-17 12 16,1-10-20-16,-10-16 20 15,-5-13-24-15,15-9 4 16,14 8-8-16,5-25 12 16,29 8-12-16,20-12-4 15,14 12 0-15,25-12-24 16,9 3 12-16,35 1 20 16,-1 17-4-16,10-13-92 15,0 13 48-15,-5-9-340 16,-9 9 208-16</inkml:trace>
          <inkml:trace contextRef="#ctx0" brushRef="#br0" timeOffset="26603.7689">8036 4949 964 0,'24'-39'360'0,"-24"39"-280"0,24-22-24 16,-14 22 208-1,0 5-156-15,0 16 8 16,-6 5-68-16,-4 30-8 15,10 9-24-15,-20 13 8 16,6 0-12-16,-11-9 12 16,5-13-16-16,-14-9 60 0,-5-3-40 0,-15-27 24 15,10 0-32-15,-15-21-16 16,6-1-8-16,-1-16 12 16,10-5-4-16,10-34-36 15,14-1 16-15,20-12-20 16,9 8 20-16,44 0-16 15,10 13 16-15,34 5-16 16,-5 12 16-16,10 5 28 16,-15 13-8-16,0-5-104 15,-9 13 52-15,-20 1-340 16,-10 4 212-16</inkml:trace>
          <inkml:trace contextRef="#ctx0" brushRef="#br0" timeOffset="25883.8539">6734 4642 1068 0,'-10'0'396'0,"10"0"-308"0,19 0-24 0,-4 0 116 15,4 0-112-15,20 0 68 16,20-8-76-16,48-5 0 15,9 4-36-15,59-8-4 16,-5 4-12-16,34-4 4 16,-19 8-8-16,-5-8-4 15,-15 12 4-15,-24-8 12 16,-35 9-8-16,-13-9-56 16,-30 9 24-16,-34-5-128 15,-24 5 80-15</inkml:trace>
          <inkml:trace contextRef="#ctx0" brushRef="#br0" timeOffset="25662.2657">6957 4638 664 0,'-9'22'244'0,"9"-22"-188"0,0 12-16 15,9-16 156 1,1 4-116-16,14-13 36 16,1 0-68-16,18-21 32 15,6 3-44-15,19-29-20 16,5 8-8-16,0-13 16 15,-5 9-12-15,-10-4 4 0,-9 12-8 16,-11-8 64-16,-8 9-40 16,-6-5 48-1,-5 9-44-15,-4-1 0 0,-5 14-24 0,-10 4-44 16,4 22 20-16,-4 17 0 16,0 9 12-16,0 8 0 15,5 9 0-15,0 0 0 16,0-1 0-16,5-3 24 15,-1-5-12-15,11-13 48 16,-1 1-32-16,6-23 4 16,4 1-20-16,5-13-44 15,0 0 20-15,-5-14-44 16,0 5 36-16,-10-17 24 16,1 4 0-16,-10-12 0 15,-6 3 0-15,-8 5-40 16,4 8 20-16,-10 22 16 15,5 13 0-15,-10 26 64 16,11 9-36-16,-11 17 8 16,10-1-24-16,0 10 36 15,10-9-24-15,0 4-112 16,10-4 48-16,-11 0-364 16,1-9 224-16</inkml:trace>
          <inkml:trace contextRef="#ctx0" brushRef="#br0" timeOffset="24128.542">4766 4776 704 0,'-24'-21'264'0,"24"21"-208"0,14 4-12 0,6 0 108 16,4 1-92-16,15-1 28 15,14 4-52-15,6 5-12 16,4 5-16-16,-10 3 12 16,-9 5-12-16,-25 4 24 15,-9 5-20-15,-44 17-100 16,-5 0 44-16,-34 4 20 16,10 0 16-16,-19-13 16 15,19-4-4-15,-1-5 52 16,21-12-32-16,13-13 52 15,16 8-44-15,24-13 64 16,9 5-56-16,30 0 28 16,9-9-40-16,25 8 16 15,9 1-24-15,-10-9 8 16,-4 9-16-16,-20-9 20 16,-14 4-20-16,-10-4-76 15,-9 0 36-15</inkml:trace>
          <inkml:trace contextRef="#ctx0" brushRef="#br0" timeOffset="23767.0801">4693 4431 976 0,'-19'-9'360'0,"19"9"-280"0,14 9-20 16,6-9 36 0,4 4-64-16,59-4 68 15,9 0-60-15,29-4 20 16,6 4-40-16,-1 0 28 16,-4 8-32-16,-11 1-200 0,-14 8 100 15,-33 9-524-15,-16 9 340 16</inkml:trace>
          <inkml:trace contextRef="#ctx0" brushRef="#br0" timeOffset="23561.0333">5354 3679 840 0,'-39'-39'312'0,"39"39"-244"0,-10 48-16 0,1-14 4 15,4 5-40-15,-5 22-4 16,5 4-8-16,5 12 28 15,5-8-16-15,-15 18-444 16,10-14 232-16</inkml:trace>
          <inkml:trace contextRef="#ctx0" brushRef="#br0" timeOffset="25102.7763">6923 3804 696 0,'-14'-17'256'16,"14"17"-196"-16,-20 9-20 0,20-1 128 15,0 10-100-15,-5 12 16 16,-4 9-48-16,-1 8 8 16,0 5-24-16,0-9 8 15,6-4-16-15,4-4 12 16,0-5-16-16,9-8 48 16,6-5-28-16,4-17 4 15,-4 0-20-15,14-17 12 16,-5 4-16-16,1-18-40 0,4 10 20 15,-19-9-16-15,9 4 16 16,-19 8-20-16,5 10 20 0,-15 12-20 16,0 13 16-16,1 9 72 15,4 4-32-15,10 1 28 16,4-1-32-16,11-4 36 16,9-5-32-16,15-12 40 15,-1-5-36-15,11-12 12 16,-1-1-24-16,-9-12 20 15,-5 3-24-15,-15-12 12 16,0 4-12-16,-14-17-16 16,-5 8 0-16,-10-16-68 15,0 7 40-15,-4 10-216 16,4 17 136-16</inkml:trace>
          <inkml:trace contextRef="#ctx0" brushRef="#br0" timeOffset="23349.4697">3649 4642 840 0,'-15'5'312'0,"15"-5"-244"0,5 8-16 16,5-3 128-1,-1 3-108-15,16 1 52 16,4 4-76-16,15-9 44 16,-10 5-52-16,14-5-116 15,-4 0 36-15,14-4-432 16,-9 0 256-16</inkml:trace>
          <inkml:trace contextRef="#ctx0" brushRef="#br0" timeOffset="23169.4967">3736 4301 728 0,'0'-9'268'0,"-10"5"-208"0,1 0-16 0,4 0 168 15,5 4-124-15,-5-5 88 16,5 5-104-16,5-4 16 16,9 8-52-16,6-4-4 15,9 0-20-15,10 0 12 16,-5 0-16-16,5-4 16 16,4 13-16-16,1-9 16 15,-5 0-16-15,-5 0-72 16,-5 8 32-16,-14 9-304 15,-1 5 184-15</inkml:trace>
        </inkml:traceGroup>
        <inkml:traceGroup>
          <inkml:annotationXML>
            <emma:emma xmlns:emma="http://www.w3.org/2003/04/emma" version="1.0">
              <emma:interpretation id="{A2AACF34-83EA-4AD3-90CE-1A8FD5BD44EE}" emma:medium="tactile" emma:mode="ink">
                <msink:context xmlns:msink="http://schemas.microsoft.com/ink/2010/main" type="inkWord" rotatedBoundingBox="11269,3777 13011,3573 13286,5922 11544,6126"/>
              </emma:interpretation>
            </emma:emma>
          </inkml:annotationXML>
          <inkml:trace contextRef="#ctx0" brushRef="#br0" timeOffset="28494.4285">11155 3226 652 0,'-83'-26'244'0,"49"9"-192"0,-19-5-12 16,24 5 128-1,4 8-100-15,-13-17 44 16,4 9-68-16,-10-5-24 15,5 9-12-15,-19 13-8 16,24 9 0-16,-25 26-20 16,11 3 12-16,-20 31-4 15,19 1 4-15,-9 63 68 16,29 10-32-16,0 60 40 0,9 0-36 16,10 9-8-16,10-31-16 0,-9 18 12 15,9-31-12-15,-20 5 40 16,6-31-24-16,-25-17 32 15,5-21-32-15,-25-17 76 16,16-18-56-16,-16-22 4 16,16-8-28-16,-20-17 24 15,14-14-28-15,-24-34-68 16,15 5 28-16,-10-66-256 16,19 1 156-16</inkml:trace>
          <inkml:trace contextRef="#ctx0" brushRef="#br0" timeOffset="28854.3872">10110 3951 880 0,'102'-64'328'0,"-102"64"-256"0,78-57-16 0,-54 40 80 16,-9 8-84-16,0-12 76 16,4 12-72-16,-29 5-32 15,1 4-12-15,-21 22-24 16,-4 12 8-16,-24 22-16 15,9 5 12-15,-4 8 12 16,19-4 0-16,19 12 24 16,15 1-16-16,39-5 56 15,15-8-36-15,33-22-16 16,1-8-8-16,9-39 16 16,-10-1-12-16,-4-34 56 0,-10 5-36 15,-30-18 12-15,-9 9-28 0,-34-18 0 16,-9 10-8-16,-30-19 4 15,5 10-8 1,-20-9 8-16,11 4-8 16,-6 22-28-16,10 21 12 0,10 9-108 15,24 26 64-15,0 9-352 16,20 8 224-16</inkml:trace>
        </inkml:traceGroup>
        <inkml:traceGroup>
          <inkml:annotationXML>
            <emma:emma xmlns:emma="http://www.w3.org/2003/04/emma" version="1.0">
              <emma:interpretation id="{262AFD10-1493-4F29-97B2-CAC733BCA59C}" emma:medium="tactile" emma:mode="ink">
                <msink:context xmlns:msink="http://schemas.microsoft.com/ink/2010/main" type="inkWord" rotatedBoundingBox="13706,3422 18181,2898 18451,5202 13976,572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248.4588">12214 2876 528 0,'-34'-9'196'0,"34"9"-152"0,-5 26-12 16,5 4 132-1,-10 9-96-15,-4 35 52 16,4 3-72-16,-9 40 28 15,4-5-44-15,-14 35 44 16,10-9-44-16,-6 1 48 16,6-18-48-16,-1-1 20 0,11-16-32 15,9-18 28-15,5-3-32 16,9-27-56-16,6-13 16 0,18-26-624 16,6-4 356-16</inkml:trace>
          <inkml:trace contextRef="#ctx0" brushRef="#br0" timeOffset="30671.7648">12612 3312 612 0,'-24'-8'228'0,"29"16"-180"0,-5-8-12 16,0 9 148 0,5 8-108-16,-5 26 40 15,0 5-68-15,-10 38 0 16,0 9-32-16,-14 13 20 16,5-4-24-16,-15 4-12 15,9-13-4-15,-4 0 28 16,10-5-12-16,-1-12 12 0,11-13-12 15,4-22-52-15,10-13 24 16</inkml:trace>
          <inkml:trace contextRef="#ctx0" brushRef="#br0" timeOffset="31096.9248">12850 4025 1028 0,'-4'-9'380'0,"4"9"-296"0,14-9-20 0,-4 5 156 15,4 4-132 1,30 0 16-16,-5 0-60 16,34-9-20-16,5 18-16 0,14-13-428 15,5 12 228-15</inkml:trace>
          <inkml:trace contextRef="#ctx0" brushRef="#br0" timeOffset="31951.6706">12933 2759 880 0,'5'-8'328'0,"-5"8"-256"0,10-9-16 0,-1 0 168 16,6 9-132-16,9-8 52 15,5 4-84-15,15-5-20 16,5 9-24-16,9-9 24 15,-5 9-24-15,-4 0-188 16,-5 5 88-16,-25 8-572 16,-4 8 364-16</inkml:trace>
          <inkml:trace contextRef="#ctx0" brushRef="#br0" timeOffset="30884.3315">13511 3221 748 0,'-10'13'276'0,"10"-13"-216"0,-14 48-16 0,9-14 68 16,5 1-72-16,-5 43 8 15,10 8-28-15,-5 22 24 16,5-9-28-16,-10 1 12 16,10-10-16-16,-15 5-120 15,-4-17 56-15</inkml:trace>
          <inkml:trace contextRef="#ctx0" brushRef="#br0" timeOffset="31282.3923">13691 4133 832 0,'10'-5'308'0,"-10"5"-240"0,53 0-20 0,-24-4 132 16,0 4-108-16,25-4 16 15,-1 8-52-15,10-4-16 16,1 0-12-16</inkml:trace>
          <inkml:trace contextRef="#ctx0" brushRef="#br0" timeOffset="31544.086">14138 3930 624 0,'-10'0'228'0,"10"0"-176"0,-19 30-16 16,4-13 148-1,5 5-108-15,-14 8 60 16,5 5-80-16,-6 12-8 16,6 1-28-16,4 3 40 0,11 1-32 0,8-9-24 15,11 1-4-15,14-23 8 16,5-12-4-16</inkml:trace>
          <inkml:trace contextRef="#ctx0" brushRef="#br0" timeOffset="32548.7584">14706 2885 676 0,'-24'-31'248'0,"24"31"-192"0,-24 69-16 0,4-21 100 16,11-9-84-16,-16 39 48 15,11 4-60-15,-20 47 20 16,9 9-36-16,-4 35 8 16,5-9-20-16,-10 26-8 15,5-21-4-15,-10 3 20 16,10-25-12-16,-15-22 48 16,10-21-32-16,-5-17 28 15,15-18-28-15,0-26 28 16,4-9-32-16,15-29-208 15,10-5 100-15,15-31-416 16,9 1 276-16</inkml:trace>
          <inkml:trace contextRef="#ctx0" brushRef="#br0" timeOffset="32864.5985">14920 2889 904 0,'15'-86'332'0,"-15"86"-256"0,53-31-24 0,-33 18 168 16,-1 5-132-16,15-10 60 16,0 10-84-16,0 4 16 15,5 4-48-15,-20 4-36 16,6 4 0-16,-21 10 28 16,6 12-16-16,-29-4 52 15,4 4-32-15,-9 0-16 16,4-4-4-16,1 4 0 15,4-8-4-15,11 4-28 16,8-13 12-16,16-4 12 16,14-1 4-16,24-8 16 15,15 0-12-15,19-4-160 16,6 4 80-16,-11 4-360 16,-9 5 244-16</inkml:trace>
          <inkml:trace contextRef="#ctx0" brushRef="#br0" timeOffset="33345.8824">16276 3403 684 0,'9'0'252'0,"-9"0"-192"0,-5 0-20 0,-9 0 120 16,-1 8-96-1,-24 1 44-15,1 4-64 16,-26 13 36-16,11 4-44 0,-15 22 24 15,10 0-32-15,4 8 28 16,15 1-32-16,5-1 4 16,20-8-16-16,14-13 80 15,10-9-48-15,14-21-4 16,10-9-24-16,19-26 32 16,1-4-24-16,9-26-68 15,0 4 24-15,-5-17 0 16,-9 8 8-16,-5-12 4 15,-10 17 0-15,-5-31 8 16,-5 22 0-16,-9-30 16 16,-1 18-8-16,-9-1 48 15,0 22-28-15,-5 13 40 16,5 21-40-16,-10 31-16 16,0 17-4-16,-9 30 8 15,4 8-8-15,-15 27-4 16,11-4 0-16,-15 38 12 15,9-13-8-15,-4 13 4 16,5-21-4-16,-1-13-104 16,10-18 52-16,1-21-288 15,4-13 184-15,15-13-448 16,4-9 336-16</inkml:trace>
        </inkml:traceGroup>
        <inkml:traceGroup>
          <inkml:annotationXML>
            <emma:emma xmlns:emma="http://www.w3.org/2003/04/emma" version="1.0">
              <emma:interpretation id="{73F27900-D625-4655-955C-F8BB94B4D250}" emma:medium="tactile" emma:mode="ink">
                <msink:context xmlns:msink="http://schemas.microsoft.com/ink/2010/main" type="inkWord" rotatedBoundingBox="18744,3811 19301,3746 19399,4584 18842,4650"/>
              </emma:interpretation>
              <emma:one-of disjunction-type="recognition" id="oneOf7">
                <emma:interpretation id="interp7" emma:lang="" emma:confidence="0">
                  <emma:literal>rids</emma:literal>
                </emma:interpretation>
                <emma:interpretation id="interp8" emma:lang="" emma:confidence="0">
                  <emma:literal>reds</emma:literal>
                </emma:interpretation>
                <emma:interpretation id="interp9" emma:lang="" emma:confidence="0">
                  <emma:literal>{'ds</emma:literal>
                </emma:interpretation>
                <emma:interpretation id="interp10" emma:lang="" emma:confidence="0">
                  <emma:literal>('ds</emma:literal>
                </emma:interpretation>
                <emma:interpretation id="interp11" emma:lang="" emma:confidence="0">
                  <emma:literal>Fids</emma:literal>
                </emma:interpretation>
              </emma:one-of>
            </emma:emma>
          </inkml:annotationXML>
          <inkml:trace contextRef="#ctx0" brushRef="#br0" timeOffset="33663.7234">17417 3291 852 0,'10'-48'316'0,"-10"48"-248"0,-10-39-16 0,1 26 92 15,4 9-88-15,-24 4 40 16,4 4-56-16,-23 13-40 16,9 9-4-16,-15 9-16 15,16 0 8-15,4 16 0 16,9 5 4-16,16 14 16 15,18 7-4-15,6 5 8 16,19-8-8-16,-10-9 40 16,10-14-20-16,-14-3-4 15,4-5-12-15,-14-13 20 16,-1-4-16-16,-18-4 68 16,-6-5-48-16,-29-4 24 15,15 0-36-15,-29-4 36 16,9-1-32-16,-14 1-568 15,10 8 296-15</inkml:trace>
        </inkml:traceGroup>
      </inkml:traceGroup>
      <inkml:traceGroup>
        <inkml:annotationXML>
          <emma:emma xmlns:emma="http://www.w3.org/2003/04/emma" version="1.0">
            <emma:interpretation id="{1BB76797-A995-49CA-A17D-2A5A034B8E1C}" emma:medium="tactile" emma:mode="ink">
              <msink:context xmlns:msink="http://schemas.microsoft.com/ink/2010/main" type="line" rotatedBoundingBox="2652,7091 18107,5448 18438,8566 2983,10209"/>
            </emma:interpretation>
          </emma:emma>
        </inkml:annotationXML>
        <inkml:traceGroup>
          <inkml:annotationXML>
            <emma:emma xmlns:emma="http://www.w3.org/2003/04/emma" version="1.0">
              <emma:interpretation id="{B365A2E5-B3AA-4B49-9367-E830A453981D}" emma:medium="tactile" emma:mode="ink">
                <msink:context xmlns:msink="http://schemas.microsoft.com/ink/2010/main" type="inkWord" rotatedBoundingBox="2702,7564 4291,7395 4449,8876 2859,904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8932.4915">1623 7052 716 0,'9'-4'264'0,"-18"-9"-204"0,-6 0-16 0,5 4 80 15,1 5-76-15,-1-9 32 16,-5 4-44-16,-19-8 20 16,20 4-28-16,-30 0-28 15,10 4 0-15,-24 14 0 16,4 3 0-16,-23 18-12 15,18 5 8-15,-14 33-40 16,5 5 24-16,5 39 40 16,15-4-8-16,14 0 68 0,14-5-44 15,25-8 28-15,15-9-36 16,52-9 16-16,11-12-24 16,48-27 36-16,-4-17-32 0,38-25 20 15,-10-9-24-15,25-27 16 16,-34 5-20-16,-15-34 44 15,-19 8-32-15,-25-38 48 16,-24 12-44-16,-24-21 4 16,-5 21-24-16,-34 0-8 15,5 18 0-15,-25-1-16 16,-9 14 8-16,-19 12 4 16,9 10 0-16,-29 20-36 15,0 18 20-15,-5 13-232 16,5 9 136-16,-15 12-260 15,30 1 212-15,-15 8-356 16,19 5 292-16</inkml:trace>
          <inkml:trace contextRef="#ctx0" brushRef="#br0" timeOffset="39113.9804">1516 7505 644 0,'34'18'236'15,"-34"-18"-180"-15,53 52-20 0,-24-22 160 16,10 0-116-16,20 22 72 15,4 0-88-15,34 25 8 16,-14 1-40-16,14 9-20 16,-15-5-8-16,-9-9 28 15,-10-13-16-15,-14-12 12 16,-5-9-16-16,-15-13-184 0,-5-9 96 0</inkml:trace>
        </inkml:traceGroup>
        <inkml:traceGroup>
          <inkml:annotationXML>
            <emma:emma xmlns:emma="http://www.w3.org/2003/04/emma" version="1.0">
              <emma:interpretation id="{15022214-DCFC-46FD-A440-40051990F8E0}" emma:medium="tactile" emma:mode="ink">
                <msink:context xmlns:msink="http://schemas.microsoft.com/ink/2010/main" type="inkWord" rotatedBoundingBox="5082,8115 5780,8040 5819,8403 5121,847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6082.0132">3241 7778 860 0,'-15'12'320'0,"15"-12"-248"0,5 0-20 0,5 0 76 16,4 0-80-16,25 0 88 16,10 0-80-16,19 0 0 15,0 0-36-15,5 0 16 16,-5 9-24-16,-10 0-20 15,-10-1 0-15,-14 1-232 16,-9 4 128-16,-25-4-276 16,0-1 216-16</inkml:trace>
          <inkml:trace contextRef="#ctx0" brushRef="#br0" timeOffset="65839.865">3449 7553 704 0,'-29'-4'264'0,"24"-1"-208"0,-4 1-12 0,4 0 140 16,10 8-108-16,0-8 40 15,4 4-68-15,20-5 24 16,5 1-40-16,25-5 0 15,-1 5-20-15,5-9 0 16,-4 9-4-16,-6 0 12 16,0-1-12-16,-14 5-4 15,-5 9 0-15</inkml:trace>
        </inkml:traceGroup>
        <inkml:traceGroup>
          <inkml:annotationXML>
            <emma:emma xmlns:emma="http://www.w3.org/2003/04/emma" version="1.0">
              <emma:interpretation id="{77EE7778-6659-46CA-B826-F253C9162916}" emma:medium="tactile" emma:mode="ink">
                <msink:context xmlns:msink="http://schemas.microsoft.com/ink/2010/main" type="inkWord" rotatedBoundingBox="6315,7565 10795,7089 11035,9353 6556,982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1993.4285">6185 7674 624 0,'9'-13'228'0,"-9"13"-176"0,15 0-16 0,-15 0 80 16,10 0-72-16,9 0 68 15,5-4-60-15,10-1 40 16,5 5-52-16,10-8 8 15,9 3-32-15,-9-3 0 16,9 8-8-16,-14-9 20 16,-5 9-16-16,-20 0 4 15,-4 4-8-15,-15 1-208 16,0-1 108-16,-15 5-536 16,-4 4 352-16</inkml:trace>
          <inkml:trace contextRef="#ctx0" brushRef="#br0" timeOffset="72160.3734">6301 7743 600 0,'-14'35'224'0,"14"-35"-176"0,-25 56-12 0,16-22 52 16,-1 1-56-1,5 8 4-15,-5 4-20 0,1 1 24 16,9-1-24-16</inkml:trace>
          <inkml:trace contextRef="#ctx0" brushRef="#br0" timeOffset="72462.1766">6491 7652 800 0,'24'0'296'0,"-24"0"-232"0,10 35-16 0,-10-14 44 16,10 5-60-16,-20 18 24 16,10 7-36-16,-10 27 36 15,-4-4-32-15,4 3-92 16,5-8 36-16,-14-8-156 16,19-9 104-16</inkml:trace>
          <inkml:trace contextRef="#ctx0" brushRef="#br0" timeOffset="72578.9869">6826 7773 832 0,'5'5'308'0,"-5"-5"-240"0,34-5-20 0,-15 1 64 16,6 4-72-16,14-4-8 15,9-1-20-15,20-3 24 16,0 3-20-16,-5-3-84 16,-14 3 36-16</inkml:trace>
          <inkml:trace contextRef="#ctx0" brushRef="#br0" timeOffset="72905.8818">7113 7398 528 0,'-20'-13'196'0,"20"13"-152"0,-19 4-12 0,-1 0 60 15,16 5-56-15,-16 8 32 16,10 5-40-16,-4 12 0 16,4 1-16-16,-4 8 36 15,14 4-24-15,0 14 4 16,9-5-16-16,-4 26 0 15,5-4-4-15,-10 17 20 16,14-9-16-16,-14-4-12 16,0-8-4-16,0-14 20 15,0-12-8-15,-9-9 24 16,-6-9-20-16,1-13 24 16,-6 5-24-16,-4-22 4 0,9 0-8 15,1-13 4-15,4 4-8 0,-9-4-356 16,14 4 196-16</inkml:trace>
          <inkml:trace contextRef="#ctx0" brushRef="#br0" timeOffset="68130.9933">4533 7933 372 0,'5'-22'140'0,"-10"14"-112"0,15-1-4 0,-10 5 92 16,4 4-68-16,-4-9 68 15,5 9-64-15,-5 5 24 16,10 7-44-16,0 32 104 16,9 7-76-16,5 32-24 15,-4-1-24-15,9 4-4 16,0-8-4-16,10-5 16 15,-10-8-12-15,5-9 16 16,5-4-16-16,0-13-12 16,-5-9 0-16,-5-17 72 15,0-4-36-15,0-22 4 16,-4 0-20-16,-1-26 16 16,0 4-20-16,1-43-4 15,4 5-4-15,-10-48-16 16,5 9 8-16,-4-26-32 15,-1 17 20-15,1-22-4 16,-6 22 12-16,-4-8-28 16,5 25 20-16,-6 5 32 15,6 17-8-15,-5 8-8 16,4 18-4-16,1 0-24 16,-1 17 16-16,1 0-12 0,0 13 12 15,-1 0 8-15,1 14 4 16,-1-1-20-16,6 13 12 15,-6 0 4-15,1 4 4 0,-5 0 8 16,4 5-4-16,6-1 8 16,4 1-8-16,15-5 68 15,4 1-40-15,40-5 16 16,5 4-32-16,67-8 28 16,0-1-28-16,69-8 20 15,-15 5-20-15,53-5 0 16,-24 4-8-16,34-8 12 15,-38 0-12-15,-11-5 4 16,-38 5-4-16,-15-9-16 16,-34 9 4-16,-20-9 92 15,-23 4-48-15,-21 1 0 16,-18 8-24-16,-20-5 32 16,-5 5-24-16,-19 5-188 15,0 8 88-15</inkml:trace>
          <inkml:trace contextRef="#ctx0" brushRef="#br0" timeOffset="71358.5868">5806 7570 248 0,'-5'0'92'0,"5"0"-72"0,5 0-4 0,-5 0 68 16,0 0-48-16,0 0 56 16,0 0-52-16,0 0 32 15,0 0-40-15,-5 0 44 16,5 0-44-16,-10 0-16 15,5 0-8-15,-9 0 0 16,-1 9-4-16,-14 4 8 16,10 8-8-16,-15 5 16 15,4 5-12-15,-4 3 48 16,15 5-28-16,4 4 40 16,1 0-40-16,9 1 20 15,15-1-28-15,24-9 60 16,14-8-44-16,15-13 12 15,15 0-32-15,-5-13 20 16,0 0-24-16,-5-9 32 16,-19 1-28-16,-1-5 4 0,-14 4-12 15,-5-8-120-15,-4 4 60 16,-11-4-324-16,-4 4 212 16</inkml:trace>
          <inkml:trace contextRef="#ctx0" brushRef="#br0" timeOffset="71648.3576">5922 7657 644 0,'-29'34'236'0,"29"-34"-180"0,10 39-20 0,-5-17 52 16,9 4-56-16,-14 8 4 15,10 5-20-15,-10 8 16 16,5 1-20-16,-5 4 24 16,0-5-24-16,-5-4 4 15,-5 1-8-15,1-10 4 16,9-8-8-16,-10-9 32 16,10-4-20-16,0-13-100 15,10 0 40-15,-1-17-508 16,1 0 304-16</inkml:trace>
          <inkml:trace contextRef="#ctx0" brushRef="#br0" timeOffset="73657.8834">7113 8991 704 0,'-25'13'264'0,"25"-13"-208"0,0 4-12 15,0-8 116 1,10 4-96-16,5-13 44 16,9 4-64-16,25-29-8 0,-6 7-20 15,16-25-12 1,-6 9 0-16,5-18 12 0,-4 13-8 0,-6-21 4 15,-4 8-4-15,-10-43 4 16,0 13-8 0,-10-35 8-16,1 40-8 15,-11-14-20-15,-4 31 8 0,0 12-24 16,-1 14 20-16,-4 8 24 16,0 13-8-16,-5 13-60 15,0 13 28-15,0 9 12 16,5 12 12-16,-10 18 4 15,5 0 0-15,0 17 16 16,5 4-8-16,-5 1 16 16,5-5-16-16,-5-17 4 15,14 0-4-15,-4-22 12 16,0 5-12-16,4-31-40 16,1-4 20-16,4-21-88 15,1-5 60-15,-1-22-20 16,6 1 36-16,-6-9 12 15,0 17 12-15,-4 0-12 16,0 13 8-16,-6 5 28 16,6 12-12-16,-5 9 84 15,4 13-52-15,-4 13 32 16,0 4-44-16,-5 18 24 16,4 8-28-16,-4 13 0 15,10 0-16-15,-6 9 20 0,1 0-20 16,0-13-172-16,4-9 88 0</inkml:trace>
          <inkml:trace contextRef="#ctx0" brushRef="#br0" timeOffset="74026.8673">8531 7618 800 0,'25'17'296'0,"-25"-17"-232"0,24 52-16 0,-19-26 80 16,5 0-80-16,-10 25 16 16,4 6-40-16,-8 3 24 15,-1 5-32-15,-15 0 32 16,6-14-32-16,-11-16-24 16,11-5 4-16,-15-25-28 15,9-10 20-15,-9-25 12 16,10-5 4-16,-1-21-12 15,10 5 4-15,10-10 4 16,5 9 0-16,24-4-36 16,5 17 20-16,34-4-12 15,10 17 16-15,15-4 52 16,-6 17-20-16,-9 0 16 16,-10 9-20-16,-15-1-192 15,-4 10 92-15</inkml:trace>
        </inkml:traceGroup>
        <inkml:traceGroup>
          <inkml:annotationXML>
            <emma:emma xmlns:emma="http://www.w3.org/2003/04/emma" version="1.0">
              <emma:interpretation id="{6363E2AF-2C61-4312-A80A-CFEF1BA33200}" emma:medium="tactile" emma:mode="ink">
                <msink:context xmlns:msink="http://schemas.microsoft.com/ink/2010/main" type="inkWord" rotatedBoundingBox="12050,6092 13903,5895 14142,8139 12289,8336">
                  <msink:destinationLink direction="with" ref="{765C1938-3C09-4556-BC74-1455EDC99F41}"/>
                </msink:context>
              </emma:interpretation>
            </emma:emma>
          </inkml:annotationXML>
          <inkml:trace contextRef="#ctx0" brushRef="#br0" timeOffset="75611.5851">12122 6275 176 0,'-39'-44'64'0,"24"23"-48"0,-28-18-8 0,18 17 88 15,11 9-56-15,-25-12 96 16,10 7-76-16,-15-3 44 15,5 8-64-15,-5 4 24 16,10 13-36-16,0 14-28 16,10 8 0-16,5 12 80 15,9 10-48-15,10 38 8 16,5 5-24-16,4 39 8 16,6-5-16-16,-5 22 24 15,4-13-20-15,-14 8-20 16,5-17 0-16,-19-4 12 15,4-21 0-15,-19-23 16 0,4-12-12 16,-18-17 128-16,9-5-72 16,-15-22 48-16,10-3-64 15,-9-18-8-15,14-9-24 0,-10-30-4 32,15 9-4-32</inkml:trace>
          <inkml:trace contextRef="#ctx0" brushRef="#br0" timeOffset="76478.8872">11952 6763 508 0,'0'-13'188'16,"0"13"-148"-16,-15-22-8 0,10 9 104 16,10 5-80-16,-15-14 40 15,6 5-56-15,-16-9 12 16,1 8-32-16,-15-3 28 16,4 4-32-16,-23 4-24 15,9 13 4-15,-19 13 0 16,10 4 4-16,-6 22 44 15,11 4-24-15,4 13 24 16,10 0-24-16,15-4 16 16,9-4-20-16,25-10 28 15,9-3-28-15,39-13 40 0,10-1-32 16,19-8-4-16,0-4-12 0,-9-9 36 16,-10 0-20-16,-15-13 4 15,-14 4-16-15,-20-21 12 16,-9 4-16-16,-20-21 4 15,-5 8-4-15,-14-13-8 16,5 9 4-16,-6 4-24 16,6 17 12-16,9 5-188 15,15 13 104-15,5 8-480 16,9 9 320-16</inkml:trace>
          <inkml:trace contextRef="#ctx0" brushRef="#br0" timeOffset="29245.4266">10620 5493 944 0,'-29'-4'352'0,"29"4"-276"0,-39 0-20 16,15 0 48 0,5 8-68-16,-25 1-12 15,10 8-16-15,-15 5 8 16,15-5-8-16,5 5 4 16,15 4-4-16,23-5 4 15,16 9-8-15,18 9 8 0,6-4-8 16,4 8 8-16,-4 5-8 0,-15 8-4 15,0-9 4 1,-19 1 28-16,-6-5-16 0,-28-4 76 16,4-5-56-16,-43-8 32 15,5-4-40-15,-20-5 0 16,10-4-16-16,4-13-280 16,11 0 144-16</inkml:trace>
        </inkml:traceGroup>
        <inkml:traceGroup>
          <inkml:annotationXML>
            <emma:emma xmlns:emma="http://www.w3.org/2003/04/emma" version="1.0">
              <emma:interpretation id="{F0425B94-8DA8-441B-8314-E2D1D53D345E}" emma:medium="tactile" emma:mode="ink">
                <msink:context xmlns:msink="http://schemas.microsoft.com/ink/2010/main" type="inkWord" rotatedBoundingBox="14425,6620 18189,6220 18365,7877 14601,8277">
                  <msink:destinationLink direction="with" ref="{765C1938-3C09-4556-BC74-1455EDC99F41}"/>
                </msink:context>
              </emma:interpretation>
              <emma:one-of disjunction-type="recognition" id="oneOf11">
                <emma:interpretation id="interp15" emma:lang="" emma:confidence="0">
                  <emma:literal>par</emma:literal>
                </emma:interpretation>
                <emma:interpretation id="interp16" emma:lang="" emma:confidence="0">
                  <emma:literal>tar</emma:literal>
                </emma:interpretation>
                <emma:interpretation id="interp17" emma:lang="" emma:confidence="0">
                  <emma:literal>Tar</emma:literal>
                </emma:interpretation>
                <emma:interpretation id="interp18" emma:lang="" emma:confidence="0">
                  <emma:literal>Par</emma:literal>
                </emma:interpretation>
                <emma:interpretation id="interp19" emma:lang="" emma:confidence="0">
                  <emma:literal>I'd!</emma:literal>
                </emma:interpretation>
              </emma:one-of>
            </emma:emma>
          </inkml:annotationXML>
          <inkml:trace contextRef="#ctx0" brushRef="#br0" timeOffset="80487.0833">14327 6214 652 0,'-19'-17'244'0,"19"17"-192"0,-5 30-12 0,-5-4 112 15,6 0-92-15,-11 43 44 16,10 9-60-16,-14 34 12 15,19 0-36-15,-25 14 8 16,25-10-16-16,-24 14 12 16,24-18-16-16,-24-4 60 15,14-4-40-15,-4-22 24 16,14-26-32-16,-10-9 28 16,0-16-32-16</inkml:trace>
          <inkml:trace contextRef="#ctx0" brushRef="#br0" timeOffset="80803.4256">14852 5839 892 0,'58'-35'332'0,"-58"35"-260"0,49 0-20 0,-34 13 44 16,-6 4-64-16,1 9 16 15,0 4-32-15,-10 1 44 16,0 7-32-16,-15 1 28 16,-4 9-28-16,-25-22 8 15,5 8-20-15,-14-16 8 16,-1 7-12-16,15-12 12 16,5 0-16-16,20-4-48 15,19 0 24-15,29-1-8 16,9 5 16-16,21 0-36 15,4 0 24-15,24 0-328 16,-10-4 192-16</inkml:trace>
          <inkml:trace contextRef="#ctx0" brushRef="#br0" timeOffset="81254.1228">15707 6512 664 0,'-14'9'244'0,"14"-9"-188"0,-10 0-16 16,10 0 136-1,-10 4-104-15,-14-4 76 0,0 9-84 0,-25 8 16 16,5 9-44-16,-29 13-12 16,15 4-16-16,0 13-16 15,19-4 4-15,-5 0 12 16,30-9-4-16,9-8 24 16,19-10-16-16,30-3 12 15,5-9-12-15,19-13-24 31,0 0 4-31,-10-13-40 0,-5 0 28 0,-4-26 8 16,-10 5 8-16,-10-35-8 16,-5 4 8-16,-4-22 40 15,-1 10-24-15,-14-10-20 16,5 18 4-16,-10 4 36 16,0 18-20-16,0 12 36 15,0 14-32-15,0 21-24 16,0 17 4-16,-10 26 44 15,-5 13-20-15,1 31 36 16,-6 3-32-16,6 10 32 31,4-10-32-31,0-7 4 16,6-19-16-16,-1-12-112 0,10-9 52 0,-1-12-228 16,11-10 156-16,4-21-476 15,6 0 336-15</inkml:trace>
          <inkml:trace contextRef="#ctx0" brushRef="#br0" timeOffset="81537.8776">16086 6309 820 0,'0'0'304'0,"0"0"-236"0,0 9-20 0,0 4 52 16,0 8-64-16,-10 36 4 16,10 7-24-16,0 27 24 15,5-5-24-15,0 1 12 16,5-14-16-16,4-8-8 15,6-9 0-15,-6-13 4 16,6-4-4-16,-6-17 76 16,1-5-44-16,-5-17 24 15,-1-4-40-15,-4-22 44 16,5-4-36-16,0-40 20 16,4 6-28-16,6-31-8 15,4 13-8-15,0 0-32 16,10 21 16-16,-19 5-428 15,9 26 244-15</inkml:trace>
          <inkml:trace contextRef="#ctx0" brushRef="#br0" timeOffset="80232.4059">12758 6162 736 0,'10'61'272'0,"-10"-61"-208"0,10 65-20 16,-6-14 52-1,6 1-60-15,-10 48 24 16,0-1-40-16,-10 13 8 0,1-12-16 0,-11 3 0 15,11-8-4-15,-11 5 20 16,10-14-16-16,-4-8 32 16,9-14-28-1,-5-7 12-15,20-10-16 0,0-21-264 16,14-9 140-16</inkml:trace>
          <inkml:trace contextRef="#ctx0" brushRef="#br0" timeOffset="79378.6357">13103 6473 456 0,'0'-30'168'0,"0"21"-128"0,-5-8-16 0,-4 9 212 15,9 3-136-15,0-8 92 16,-5 9-112-16,-5-5-20 16,10 5-36-16,-10 4-8 15,10 9-8-15,-5 21-8 16,1 13 4-16,-11 30 12 15,15 1-8-15,-19 12-4 16,14-8 0-16,-10 0-4 16,5-13 0-16,-4-5 44 15,9-4-24-15,-5-8 0 16,5-10-12-16,0-7 28 16,5-10-20-16,15-21-224 15,4 0 112-15</inkml:trace>
          <inkml:trace contextRef="#ctx0" brushRef="#br0" timeOffset="79767.2873">13064 6979 748 0,'-9'-18'276'0,"9"18"-216"0,58-13-16 16,-24 9 156-1,5 4-120-15,24-9 36 16,0 5-68-16,5-5 16 16,-10 9-36-16,1-8-272 15,-16 8 132-15</inkml:trace>
          <inkml:trace contextRef="#ctx0" brushRef="#br0" timeOffset="79951.7813">13453 6016 956 0,'34'-31'352'0,"-34"31"-272"0,39-8-24 0,-20 8 16 15,-4 0-52-15,14 0 8 16,0 8-16-16,-5 1-52 16,6 4 24-16</inkml:trace>
          <inkml:trace contextRef="#ctx0" brushRef="#br0" timeOffset="79570.7641">13638 6447 580 0,'-5'-8'216'0,"5"8"-168"0,0 34-12 0,-5 1 172 16,5 4-120-16,-10 34-8 15,20 1-52-15,-15 12-4 16,10-4-12-16,-10 9-24 15,5-5 4-15,-10 5-76 16,10-9 48-16,-9-4-172 16,4-14 116-16</inkml:trace>
        </inkml:traceGroup>
      </inkml:traceGroup>
    </inkml:traceGroup>
    <inkml:traceGroup>
      <inkml:annotationXML>
        <emma:emma xmlns:emma="http://www.w3.org/2003/04/emma" version="1.0">
          <emma:interpretation id="{767A1685-2055-4BDC-9895-DA24F1A31647}" emma:medium="tactile" emma:mode="ink">
            <msink:context xmlns:msink="http://schemas.microsoft.com/ink/2010/main" type="paragraph" rotatedBoundingBox="339,10928 18757,7893 19223,10722 805,13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0BDB8-2733-417A-8128-66CF1269AEFE}" emma:medium="tactile" emma:mode="ink">
              <msink:context xmlns:msink="http://schemas.microsoft.com/ink/2010/main" type="line" rotatedBoundingBox="339,10928 18757,7893 19223,10722 805,13757"/>
            </emma:interpretation>
          </emma:emma>
        </inkml:annotationXML>
        <inkml:traceGroup>
          <inkml:annotationXML>
            <emma:emma xmlns:emma="http://www.w3.org/2003/04/emma" version="1.0">
              <emma:interpretation id="{D21FA5C3-76B9-44F9-8EB6-66E03DEE8FB8}" emma:medium="tactile" emma:mode="ink">
                <msink:context xmlns:msink="http://schemas.microsoft.com/ink/2010/main" type="inkWord" rotatedBoundingBox="339,10928 8114,9647 8581,12476 805,1375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2902.5263">-578 10718 540 0,'14'-8'200'0,"-4"4"-156"0,5-9-12 0,-1 8 104 16,6-3-80-16,4-5 104 15,10 0-96-15,5 4-12 16,-5 0-32-16,10 1 4 0,-5 8-16 16,4 4-12-16,-9 9 0 15,-5-4-40-15,-9-1 24 0,-15 10-212 16,-5-1 128-16</inkml:trace>
          <inkml:trace contextRef="#ctx0" brushRef="#br0" timeOffset="132447.8168">-447 10818 424 0,'0'-13'156'0,"0"9"-120"0,0-1-8 16,0 5 140-16,0 0-96 15,0 0 8-15,0 13-52 16,10 17 72-16,-5 40-56 0,4 20 4 16,6 14-28-16,-5-1 16 15,-1 27-24-15,-4 21 4 0,-5-13-8 16,0-25-8-16,0-14 4 16,-5-17 4-16,5-17-4 15,0-13 8-15,0-18-8 16,10-8 32-16,0-9-20 15,0-8-144-15,-10-9 64 16,4-4-264 0,-8-9 184-16,-6-5-252 15</inkml:trace>
          <inkml:trace contextRef="#ctx0" brushRef="#br0" timeOffset="108755.7234">428 10801 612 0,'-25'38'228'0,"16"14"-180"0,-16 56-12 0,11-39 80 16,-6 13-72-16,1 5 80 16,-1 16-72-16,11 23 16 15,9 7-36-15,-5-12-12 0,19-17-12 0,6-22 12 16,4-8-12 0,0-10-4-16,15-8 0 15</inkml:trace>
          <inkml:trace contextRef="#ctx0" brushRef="#br0" timeOffset="132657.876">-505 11958 424 0,'-10'4'156'0,"5"5"-120"0,-5 8-8 0,1-4 184 0,9 4-120 16,0 5 60-16,9 4-88 15,1 0 16-15,10-9-48 16,4 0 36-16,10-4-40 0,0-8 64 16,5-5-52-16,0-5 36 15,4-12-44-15,-4 8 8 16,0-8-24-16,0-13-16 16,-5-9-4-16,-5-13-216 15,5-21 120-15,-10-9-436 16,-9-5 300-1,-5 18-104-15</inkml:trace>
          <inkml:trace contextRef="#ctx0" brushRef="#br0" timeOffset="133584.685">-1151 11496 416 0,'-10'-13'152'0,"10"4"-116"0,0-4-12 0,0 9-12 15,-5-9-12-15,0 0 16 16,-5-4-8-16,-4 4-20 16,-6 0 4-16,1 4 100 15,4 1-48-15,-4 8 60 16,-10 8-60-16,9 5 32 16,1 0-44-16,4 4 0 0,6 1-20 15,9-1 28-15,0-4-24 16,19-4-4-16,-4-9-8 0,9-5 12 15,0-8-8-15,10 0-56 16,0-8 24-16,0-1-16 16,0-4 24-16,-9-4 0 15,-11-13 8-15,-4-5 16 16,-25-12-4-16,1-5-4 16,-1 9 4-16,1 13 136 15,-1 13-76-15,5 12 44 16,1 23-64-16,-1 25-16 15,5 22-16-15,0 8-12 16,10 1 4-16,5-5 28 16,4-5-16-16,1-3 32 15,9-5-32-15,5 0-200 16,10 1 100-16,5 7-628 16</inkml:trace>
          <inkml:trace contextRef="#ctx0" brushRef="#br0" timeOffset="107435.6166">2351 9859 488 0,'0'-17'180'0,"0"17"-140"0,10-9-12 0,-10 5 136 31,5 4-96-31,-5-4 60 0,0 8-72 0,-10 5-16 15,5 3-24-15,-29 14 8 16,0 9-16-16,-48 25-4 16,4 9 0-16,-34 26 4 15,10 0-4-15,-39 9-4 16,20-13 4-16,-39-9-4 16,29-9 0-16,-6 1-20 15,26-18 12-15,-6-4 20 16,25-9-4-16,4-4 24 15,20-13-20-15,10-5 32 16,24-8-28-16,15-8-4 16,14-5-8-16,19-9 28 15,11 0-16-15,18-8 4 16,1 8-12-16,14-4 20 16,-4 5-16-16,58-5-12 15,-1 8-4-15,54-3 40 16,-4 3-24-16,48 5 52 15,-5 5-36-15,53 3 4 16,-24 10-20-16,15-5-24 16,-29 8 4-16,0-3 48 15,-45-1-20-15,-8-4 24 16,-35-5-24-16,-24-3 16 16,-25 3-20-16,-14-8 20 0,-19 5-24 15,-5-10 12-15,-10 5-12 16,-20-8-52-16,1 3 24 0,-6-8-260 15,-9 9 152-15,-9-9-460 16,-6 9 328-16</inkml:trace>
          <inkml:trace contextRef="#ctx0" brushRef="#br0" timeOffset="109477.0911">4742 10900 612 0,'10'-30'228'0,"4"25"-180"0,10-3-12 0,1 8 16 16,-6 0-36-16,5 4 32 15,1 5-32-15,-11 12 108 16,11 22-68-16,-16 18 28 0,11 12-48 16,-15 5 12-16,4 0-28 0,-9 8 16 15,10 18-20-15,-5 12 0 16,5 5-8 0,-1-17 4-16,16-18-8 0,-6-17 8 15,5-8-8-15,1-14 24 16,-6-12-16-16,-4-5 24 15,9-8-24-15,-14-1-12 16,4-12-4-16,-4 0-24 16,0-1 16-16,-6-3 12 15,-4-5 4-15,10 0-28 16,-10 0 12-16,0 0 24 16,0 0-8-16,0 0 8 15,0-5-4-15,0-3 20 16,-10-1-16-16,-4 0-12 15,4 1-4-15,-14 8-4 16,-10-9 0-16,-24 13 0 0,-15 9 0 16,-10-4 8-16,-14 0 0 15,-20-5 8-15,-58 5-4 16,1-1 16-16,-50-8-12 16,-33 9 4-16,-15-1-4 15,-25 1 36-15,15 0-20 16,-24-5 12-16,15 13-20 15,38-8 36-15,10-5-28 16,20 5-12-16,28-5-8 16,40-4-40-16,38 9 20 15,30-9-4-15,29 0 12 16,28 0-328-16,30 0 184 0</inkml:trace>
          <inkml:trace contextRef="#ctx0" brushRef="#br0" timeOffset="110350.6381">6180 9730 508 0,'-24'-18'188'0,"24"18"-148"0,0 5-8 0,0-1 52 16,0 0-52-16,0 5 60 15,0 8-56-15,0 9 44 16,9 0-44-16,-9 9 60 16,15 3-56-16,-15 31 28 15,10 9-40-15,4 34 0 16,-4 1-16-16,-10 8 12 16,10-18-16-16,-10 14 24 15,9-5-20-15,-9 5 12 16,0-18-12-16,0-8 0 15,0-18-4-15,0-17 36 16,0-8-20-16,0-18 12 16,5-4-20-16,-5-17-36 0,10-9 12 15,0-9-80-15,4 0 52 0,-4-12-32 16,0 4 44 0,-6-14-16-16,-4 14 24 0,0-13 8 15,0 8 8-15,-4-4 0 16,-1 5 0-16,-10-1 0 15,15 9 0-15,-14 0-12 16,4 5 8-16,0 3-4 16,5 10 0-16,-14 8 8 15,9-5 0-15,-14 18 8 16,9 4-4-16,-9 9 24 16,0 9-16-16,-20 8 12 15,-5-4-12-15,-33 12 0 16,-1 6-4-16,-24 12 56 15,25 8-36-15,-1-3 24 16,15-18-32-16,-5 0 8 16,25-9-16-16,-15-8 0 15,19-4-4-15,10-18-120 16,10 4 60-16</inkml:trace>
          <inkml:trace contextRef="#ctx0" brushRef="#br0" timeOffset="108321.5694">2449 9738 624 0,'-39'-26'228'0,"39"26"-176"15,-10 5-16-15,5-5 104 16,5 0-84-16,-5 0 24 15,10 0-48-15,5 0 12 16,4 8-24-16,40-12 28 16,4 4-32-16,59-13 48 15,14 0-36-15,88 0 28 16,4 4-28-16,88 14-16 16,-15 8-8-16,49 4-16 15,-43 5 8-15,23-5 28 16,-43 0-12-16,-20-8 4 15,-53 4-8-15,-29-18 28 0,-54 14-20 0,5-22 20 16,-38 9-20-16,-20-9 52 16,-15 4-36-16,-14-8 4 15,-6 4-24-15,-28-4-8 16,5 8 0-16,-15-4-40 16,10 9 20-16,-20-5 4 15,10 9 12-15,0 0 0 16,-15 9 0-16,-4-5-28 15,4 5 16-15,1 4-4 16,-6 4 8-16,-4 4 8 16,14 1 0-16,-14 8-20 15,0 5 12-15,-10 4-24 16,9 4 20-16,-33 30-4 16,19 1 8-16,-29 25 16 15,-5-4-4-15,0 0 32 16,5-9-20-16,0-3-12 15,10-19-8-15,0-3 20 16,9-14-8-16,10-8 16 16,5-9-16-16,10-8 16 15,5 0-16-15,-6-10-12 16,11-3 0-16,-1-5 12 16,10 5-4-16,-4-9-4 15,4 4 4-15,0-4 12 16,5 0-8-16,-5-4-20 15,5 4 4-15,-15-9 4 0,6 9 4 16,-16-4 0-16,1 4 0 0,-25-9 16 16,6 9-8-16,-40 0 4 15,1 0-4-15,-11 5-16 16,1-5 4-16,-10 0 4 16,-24 0 0-16,-20 4 16 0,24 0-8 15,1 5-4-15,19-5 0 16,5 1-16-16,4-1 8 15,6-4-60-15,19 0 36 16,10-4-112-16,14 4 80 0</inkml:trace>
        </inkml:traceGroup>
        <inkml:traceGroup>
          <inkml:annotationXML>
            <emma:emma xmlns:emma="http://www.w3.org/2003/04/emma" version="1.0">
              <emma:interpretation id="{05817E72-6B78-4CA8-AD58-DB273F911F1D}" emma:medium="tactile" emma:mode="ink">
                <msink:context xmlns:msink="http://schemas.microsoft.com/ink/2010/main" type="inkWord" rotatedBoundingBox="12117,9093 17760,8163 18169,10643 12526,11573"/>
              </emma:interpretation>
            </emma:emma>
          </inkml:annotationXML>
          <inkml:trace contextRef="#ctx0" brushRef="#br0" timeOffset="90485.9813">12447 8339 664 0,'-48'4'244'0,"48"-4"-188"16,-34 35-16-16,19-9 144 15,10 0-108-15,-9 47 16 16,14 9-56-16,-20 39 44 15,10 0-44-15,-9 34 28 16,4-8-36-16,-4 4 0 16,9-12-16-16,1-14 12 15,4-30-16-15,5-17 40 16,5-18-24-16,14-17-172 0,5-13 80 16</inkml:trace>
          <inkml:trace contextRef="#ctx0" brushRef="#br0" timeOffset="89014.0706">12559 8771 488 0,'-5'-52'180'0,"10"35"-140"0,5-9-12 0,-10 13 100 16,0 9-76-16,0-9 96 16,0 8-88-16,5-3-28 15,-5 8-20-15,-5 17 48 16,5 9-32-16,0 34 24 15,0 5-32-15,0 21 16 16,0-8-20-16,-20 17 8 16,15-17-12-16,-19 17 0 15,10-9-4-15,-1-8 12 16,5-9-12-16,1-13 24 0,9-13-20 16,9-25-100-16,11-5 44 0,19-35-448 15,4-4 272 1</inkml:trace>
          <inkml:trace contextRef="#ctx0" brushRef="#br0" timeOffset="89451.2302">12690 9229 976 0,'-5'-9'360'0,"5"9"-280"0,49 4-20 16,-25-4 100 0,10 0-100-16,5 0 20 15,14 0-48-15,11 0 32 0,9 0-36 16,14 5-288-1,-4 3 140-15,-1 5-720 0,1 17 468 0</inkml:trace>
          <inkml:trace contextRef="#ctx0" brushRef="#br0" timeOffset="90216.266">12816 8425 652 0,'-19'-8'244'0,"19"8"-192"0,-15-5-12 16,11 1 216 0,8 4-148-16,-4-9 124 0,10 9-136 0,5-8 4 15,4 8-60-15,10-9-8 31,0 5-20-31,20-13 20 0,0 17-20 0,14-9-56 16,0 18 20-16,-5-9-244 16,-4 8 148-16,-20 1-584 15,-5 4 392-15</inkml:trace>
          <inkml:trace contextRef="#ctx0" brushRef="#br0" timeOffset="89283.2818">13195 8516 704 0,'0'-9'264'0,"0"9"-208"0,0 44-12 0,-4 3 140 15,4 9-108-15,-10 35-28 16,5 4-32-16,-10 13 8 15,11 4-12-15,-11 9-108 16,5-13 48-16,-4 9-104 16,4-22 88-16,-9-18-156 15,9-12 124-15</inkml:trace>
          <inkml:trace contextRef="#ctx0" brushRef="#br0" timeOffset="89653.2663">13419 9578 832 0,'24'9'308'0,"-24"-9"-240"0,63-13-20 0,-38 4-8 16,4 9-32-16,15-8-56 15,-1 3 24-15</inkml:trace>
          <inkml:trace contextRef="#ctx0" brushRef="#br0" timeOffset="89817.7037">13652 9324 704 0,'-10'34'264'0,"10"-34"-208"0,-4 95-12 0,-6-47 28 16,20-1-48-16,-20 18 8 0,5-5-20 15,5-12 12-15,0-1-16 16,0-8-20-16,10-8 4 0,-5-14-12 15,9-4 8-15,10-22-176 16,6 5 100-16</inkml:trace>
          <inkml:trace contextRef="#ctx0" brushRef="#br0" timeOffset="90785.7796">14289 8386 748 0,'4'-4'276'0,"-4"4"-216"0,0 30-16 0,0-4 76 15,0 5-76-15,-4 51 8 16,4 4-32-16,-10 48-4 15,0-5-8-15,-9 48 12 16,-6-12-12-16,-4 12-20 16,0-22 4-16,-10 1 64 15,20-23-28-15,-10-7-4 16,14-23-12-16,5-25 16 16,15-22-16-16,5-39-144 15,9-12 68-15,11-35-552 16,-1-5 336-16</inkml:trace>
          <inkml:trace contextRef="#ctx0" brushRef="#br0" timeOffset="91056.9998">14818 8304 872 0,'44'-34'324'0,"-44"34"-252"0,39-9-20 0,-25 14 60 15,6 3-72-15,-11 5 44 16,6 4-48-16,-15 5 8 16,0 0-28-16,-19-1 28 15,-1 5-28-15,-28-4 32 16,4 4-32-16,-19-5 4 16,14 9-12-16,0-12 36 15,15 3-20-15,25-3-32 16,14-10 4-16,48-3 16 15,10 3-4-15,34-8-204 16,1 9 104-16</inkml:trace>
          <inkml:trace contextRef="#ctx0" brushRef="#br0" timeOffset="91777.9761">15931 8939 676 0,'-29'-17'248'0,"29"17"-192"0,-25-9-16 15,6 9 92 1,14 13-80-16,-24 0 16 0,5 0-44 0,-25 13 40 16,5 0-36-16,-19 0 64 15,10 4-52-15,-6-4 28 16,20 4-40-16,15-4-28 16,14 0 0-16,30-9 44 15,9-4-24-15,15-13 16 16,9 5-20-16,5-18-36 15,-4 0 12-15,-6-17-36 16,1-1 28-16,-5-25-20 16,-5 4 20-16,-10-25 16 15,0 8 4-15,-10-14 8 16,1 19-8-16,-10-5-12 16,4 12 4-16,-9 10 48 15,0 8-24-15,-10 22 0 16,5 4-12-16,-10 26 20 15,1 4-16-15,-11 39 32 16,1 13-28-16,-6 31-4 16,6-1-8-16,-5 5 28 15,9-14-16-15,1-3 12 16,4-10-16-16,0-12-60 16,5-9 24-16,5-17-228 15,10-13 140-15,19-22-552 16,5-4 372-16</inkml:trace>
          <inkml:trace contextRef="#ctx0" brushRef="#br0" timeOffset="87543.1161">11320 10425 496 0,'5'0'184'0,"-5"0"-140"0,10 4-16 0,-10-8 232 15,5 4-148-15,-5-4 60 16,0 4-100-16,0-9 36 15,0 5-64-15,-10-5 4 16,5 9-28-16,-24 4-20 16,4 5-4-16,-38 4-4 15,5 4 0-15,-20 9 16 16,5-4-4-16,10-1-20 16,10 5 8-16,14-9-56 15,15 5 32-15,24-5 8 16,14 9 12-16,25-4 4 15,5-1 0-15,14 1 24 16,-4 4-8-16,-25 0 16 0,5 4-16 16,-34 0 104-16,-10 9-64 15,-29 0 60-15,-9-4-64 16,-20-5 24-16,4 0-40 0,1-17-28 16,15-4 0-16,-1-14-8 15,20-3 0-15,5-10-160 16,9 1 92-16,10-5-348 15,10 10 236-15</inkml:trace>
          <inkml:trace contextRef="#ctx0" brushRef="#br0" timeOffset="84194.2048">11378 9056 664 0,'-9'-22'244'0,"9"22"-188"0,-25-17-16 16,6 4 76 0,9 4-72-16,-24-8 0 15,0 4-28-15,-39 5 8 16,10 8-16-16,-24 12 48 16,9 10-28-16,5 13 56 15,15 3-48-15,14 10 0 0,15-5-20 0,34 0 16 16,14 1-20-16,49-6 12 15,10-16-12 1,24-5 36-16,-5-4-24 0,5-17-4 16,-10 4-12-16,-9-17 28 15,-15-1-20-15,-29-12 48 16,-10 9-36-16,-34-27-16 16,-4 1-4-16,-30-18 0 15,5 4-4-15,-10-3-36 16,5 12 16-16,5 13-28 15,0 17 24-15,19 18-244 16,11 13 144-16,13 21-592 16,11 9 396-16</inkml:trace>
          <inkml:trace contextRef="#ctx0" brushRef="#br0" timeOffset="83714.7088">11612 8464 476 0,'0'-17'176'16,"-10"8"-136"-16,-5-4-12 0,-4 5 40 16,4 8-44-16,-9-13 16 15,0 4-24-15,-10-8 0 16,9 4-8-16,-9 0 36 16,0 9-20-16,-14 4 4 15,14 8-16-15,0 10-8 16,9 3 0-16,-9 18 12 15,10 8-8-15,19 48 60 16,10 5-40-16,5 34 24 16,4 0-32-16,11 17-16 15,-6-4-8-15,-4-1 56 16,4-20-28-16,-14-10 60 0,0-25-48 16,-25-13 72-16,1-14-60 0,-39-7 36 15,4-14-48 1,-33-4-12-16,9-5-12 0,-9-17 16 15,14-4-16-15,-5-21 12 16,20 3-12-16,-1-20 12 16,21-1-16-16,8-26-284 15,16 4 148-15</inkml:trace>
        </inkml:traceGroup>
        <inkml:traceGroup>
          <inkml:annotationXML>
            <emma:emma xmlns:emma="http://www.w3.org/2003/04/emma" version="1.0">
              <emma:interpretation id="{BD3CFAE7-3F10-4344-9BC4-4993167DA338}" emma:medium="tactile" emma:mode="ink">
                <msink:context xmlns:msink="http://schemas.microsoft.com/ink/2010/main" type="inkWord" rotatedBoundingBox="18399,9069 18936,8981 19068,9783 18532,9872"/>
              </emma:interpretation>
            </emma:emma>
          </inkml:annotationXML>
          <inkml:trace contextRef="#ctx0" brushRef="#br0" timeOffset="91928.3778">17019 8533 820 0,'34'-77'304'0,"-34"77"-236"0,5-18-20 0,-15 10 132 16,0 3-108-16,-24 5 52 15,0 5-76-15,-19 12-44 16,4 5-4-16,1 16-32 15,9 10 20-15,10 21-12 16,19 4 12-16,20 9 16 16,19-4 0-16,24-4 8 15,6-14-8-15,4-8 24 16,-5-9-16-16,-19-4 4 16,-5-5-8-16,-39-8 28 15,-5-4-20-15,-48 0 20 16,-5-1-20-16,-25-4 0 15,11 1-8-15,-1-10-140 16,20 5 76-16</inkml:trace>
        </inkml:traceGroup>
      </inkml:traceGroup>
    </inkml:traceGroup>
    <inkml:traceGroup>
      <inkml:annotationXML>
        <emma:emma xmlns:emma="http://www.w3.org/2003/04/emma" version="1.0">
          <emma:interpretation id="{73533DDE-3C3B-4646-8958-0AFCBC1DE340}" emma:medium="tactile" emma:mode="ink">
            <msink:context xmlns:msink="http://schemas.microsoft.com/ink/2010/main" type="paragraph" rotatedBoundingBox="7702,11643 16504,11418 16531,12476 7730,127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2D8CC0-B3EC-4ECD-B4A4-A2EA3EC3E519}" emma:medium="tactile" emma:mode="ink">
              <msink:context xmlns:msink="http://schemas.microsoft.com/ink/2010/main" type="inkBullet" rotatedBoundingBox="7719,12291 7917,12286 7927,12676 7729,12682"/>
            </emma:interpretation>
            <emma:one-of disjunction-type="recognition" id="oneOf13">
              <emma:interpretation id="interp21" emma:lang="" emma:confidence="0">
                <emma:literal>•</emma:literal>
              </emma:interpretation>
            </emma:one-of>
          </emma:emma>
        </inkml:annotationXML>
        <inkml:trace contextRef="#ctx0" brushRef="#br0" timeOffset="135390.5762">5918 11781 248 0,'-25'-30'92'0,"25"21"-72"0,0 0-4 0,0 1 140 16,-9 25 36-1,-1 9-96-15,5-5-32 16,5 18-44-16,-10 0 20 0,5 0-24 16,5-4 4-16,0-14-12 15,-9 5 20-15,9-9-16 16,0-12 24 0,0 3-24-16,0-12 12 15,9 0-12-15,1-9-52 16,5 0 24-16,-1-9-76 15,15 14 52-15,-14-1-8 16,9 9 28-16,-9 9 48 16,14 8-16-16,-24 4 24 15,14 5-20-15,-14-4 72 16,5 4-52-16,-20-9 40 16,10-4-44-16,-14-4 24 15,-1-1-28-15,-19-8-72 0,10 0 24 16</inkml:trace>
      </inkml:traceGroup>
      <inkml:traceGroup>
        <inkml:annotationXML>
          <emma:emma xmlns:emma="http://www.w3.org/2003/04/emma" version="1.0">
            <emma:interpretation id="{CF101ED1-1480-40CA-A232-D7EC287B6308}" emma:medium="tactile" emma:mode="ink">
              <msink:context xmlns:msink="http://schemas.microsoft.com/ink/2010/main" type="line" rotatedBoundingBox="8968,11611 16504,11418 16531,12476 8995,12669"/>
            </emma:interpretation>
          </emma:emma>
        </inkml:annotationXML>
        <inkml:traceGroup>
          <inkml:annotationXML>
            <emma:emma xmlns:emma="http://www.w3.org/2003/04/emma" version="1.0">
              <emma:interpretation id="{511473DC-C486-44FE-A139-E726315D2266}" emma:medium="tactile" emma:mode="ink">
                <msink:context xmlns:msink="http://schemas.microsoft.com/ink/2010/main" type="inkWord" rotatedBoundingBox="8968,11611 11736,11540 11763,12598 8995,1266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0918.6502">7132 11314 652 0,'-39'-25'244'0,"39"25"-192"0,0-18-12 16,15 10 76 0,-5 8-72-16,28-9 52 15,6 0-56-15,29-12-4 16,-5 16-20-16,15-16-4 0,-10 12-4 0,9-4 28 16,-4 5-20-16,-5-1-76 15,-5 5 32-15,-20-5-236 16,-9 9 144-16</inkml:trace>
          <inkml:trace contextRef="#ctx0" brushRef="#br0" timeOffset="111109.6033">7448 11297 560 0,'-24'65'208'0,"24"-65"-164"0,-25 60-8 0,16-21 24 15,9 4-40-15,-15 18 24 16,5 4-24-16,-4-1-28 16,14-7 4-16,-5-10-52 15,5-8 28-15,0-13-408 16,5-4 240-16</inkml:trace>
          <inkml:trace contextRef="#ctx0" brushRef="#br0" timeOffset="111729.7529">8065 11068 496 0,'-63'35'184'0,"63"-35"-140"0,-49 91-16 0,25-53 20 16,14 1-32-16,-14 9 76 15,9-1-56-15,-4 9 48 16,19 1-48-16,-15-6 44 15,15-3-48-15,10-9 28 16,-10-9-32-16,0-17 36 16,19-9-36-16,-4-21-16 15,0 0-4-15,9-22 0 16,-10 0-4-16,11-13-20 16,-6 5 8-16,6-27-56 15,-1 5 32-15,-10-13-12 16,6 13 28-16,-6 4 36 15,6 22-12-15,-6 17 36 16,-4 22-28-16,5 30 64 16,-6 13-44-16,6 17 0 15,4 0-20-15,-4 4-4 16,-5-4-4-16,14-4 12 16,-9-4-12-16,9-9 32 15,-5-5-24-15,-4-12 32 16,9-5-32-16,-14-21 20 15,14-1-20-15,-14-20 0 16,14 3-8-16,-9-26-32 16,4 1 12-16,-4-31-56 15,9 5 36-15,0-1 16 16,-4 14 12-16,4 12 20 0,-9 22-8 16,4 18 16-16,-4 25-16 15,-6 22 32-15,-9 8-24 0,15 10 32 16,-5-6-32-1,-10 6-4-15,9-10-8 16,-9 1 40-16,0-1-24 0,-4 1 0 16,4-1-12-16,-10-4-128 15,0 0 64-15,-4-8-208 16,4-5 148-16</inkml:trace>
          <inkml:trace contextRef="#ctx0" brushRef="#br0" timeOffset="112218.0502">8998 11548 488 0,'0'-5'180'0,"0"5"-140"0,0 0-12 0,0 0 128 16,0 9-92-16,-5 8 96 15,-5 5-92-15,0 17 48 16,10 8-72-16,-14 5 4 16,4-4-28-16,0-1-12 15,10-8-4-15,-14 0 4 16,14-5-4-16,0-12 52 15,0-5-32-15,0-4-12 16,0-13-4-16,0 0-228 16,14-4 120-16,-4-5-384 15,0 1 272-15</inkml:trace>
          <inkml:trace contextRef="#ctx0" brushRef="#br0" timeOffset="112680.7814">9173 11608 508 0,'0'-21'188'0,"0"21"-148"0,9-13-8 0,-9 8 160 16,5 5-112-16,-5 5 56 16,0 8-80-16,-5 12 0 15,5 6-32-15,-9 12 4 16,9 4-16-16,0 1 0 16,0-5-4-16,0-8 12 15,14-1-12-15,-14-8-72 16,10-4 32-16,0-9-296 15,4 0 184-15</inkml:trace>
          <inkml:trace contextRef="#ctx0" brushRef="#br0" timeOffset="112960.6814">9761 11669 580 0,'-10'-22'216'0,"10"22"-168"0,0-9-12 0,0 9 112 15,-5 9-88-15,-14 8 72 16,-6 5-76-16,1 17-12 16,9 8-28-16,-4 1-12 15,9-5 0-15,20 0 4 16,0 0-4-16,24-12-4 16,-5-1 4-16,5-17 28 15,0 0-16-15,0-18-40 16,-10-3 12-16,0-18-24 15,-14 0 20-15,-10-26-8 16,0 5 12-16,-10-14-96 16,-4 9 56-16,-6 0-48 15,6 22 60-15</inkml:trace>
        </inkml:traceGroup>
        <inkml:traceGroup>
          <inkml:annotationXML>
            <emma:emma xmlns:emma="http://www.w3.org/2003/04/emma" version="1.0">
              <emma:interpretation id="{7F4AA50E-2D07-4A6E-8251-03D7E0168BAE}" emma:medium="tactile" emma:mode="ink">
                <msink:context xmlns:msink="http://schemas.microsoft.com/ink/2010/main" type="inkWord" rotatedBoundingBox="13339,11785 16511,11704 16528,12354 13355,1243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4672.4028">11466 11561 404 0,'24'-31'148'0,"-9"23"-112"0,4-14-12 0,-4 22 144 0,9-8-96 16,-5 8 52-16,-4 8-76 15,-5 1 64-15,4 17-64 16,-4 13 0-16,-10 17-28 0,0 0-4 15,0-9-8-15,0-3 12 16,0-10-12-16,0-8 84 16,0-4-48-16,0-14 12 15,10-12-32-15,-5-13 32 16,19-14-32-16,-5-12-40 16,6-9 8-16,-1 1 0 15,10-1 8-15,5 4-64 16,-5 1 36-16,-10 12-48 0,10 9 40 15,-14 5-16-15,-6 8 32 16,1 13 52-16,-6 8-12 16,-9 18 60-16,0 13-44 15,0 9 20-15,0 8-36 16,0 0 0-16,0-9-12 16,15-3 36-16,-5-10-20 15,-1-12 20-15,6-9-24 16,-5-18 28-16,4-12-32 15,6-9 12-15,-6-13-16 16,6-12-16-16,-6-1 0 16,1 4-68-1,4 5 40-15,-4 0-24 16,-5 13 36-16,-1 4-16 16,-4 13 20-16,-5 4 8 15,10 13 8-15,-20 9 24 16,10 5-12-16,-14 8 12 15,14 4-12-15,-10 0 0 16,10 0-4-16,0 0 12 16,0-4-12-16,10-4 24 15,-1 0-20-15,6-14-4 16,9-3-4-16,10-18-60 16,15 4 32-16,9-21-68 15,10 4 52-15,-5-9-28 16,-4 5 44-16,-6 0-16 15,-14 8 24-15,-5 1 36 16,0 12-12-16,-20 5 52 0,-4 8-32 16,-10 5 40-16,0 8-40 15,0 4-4-15,-10 1-16 0,10 4-24 16,0 0 8-16,0-5 12 16,20 5 0-16,-6-8 32 15,11-1-20-15,-1-17-12 16,10 4-8-16,-10-17-40 15,10 5 24-15,-19-27-36 16,9 5 32-16,-24-9-24 16,10 9 28-16,-20-5 8 15,-4 9 12-15,-1 0 24 16,-4 13-12-16,9 1 48 16,-5 3-32-16,25 0-40 15,5 9 4-15,28-8 8 16,16 8 4-16,23 0-4 15,6 4 4-15,-6 0 4 16,1 1-4-16,-15-10 24 16,-10 5-16-16,-24-4 24 15,0 4-24-15,-29-9-4 16,5 5-4-16,-35 0-40 16,1 4 20-16,-20 0-12 15,-4 8 16-15,-1 5 24 16,1 5-4-16,4 3 4 15,29 5-4-15,15 4 4 0,25 0-8 16,-1-8 24-16,15 0-16 16,5-9 24-16,4-5-24 15,1-12 12-15,-6 0-12 16,-4-14-16-16,5 1 0 0,-10-13 12 16,0 4-4-16,-5-22-4 15,-9 10 4-15,4-27-24 16,-9 17 12-16,-11-4-24 15,-8 18 20-15,-11 17-12 16,0 12 12-16,-14 23-28 16,5 7 24-16,0 10 24 15,4 4-4-15,6-5 8 16,9 1-4-16,10 0-8 16,4-5 4-16,40-4 12 15,4 0-8-15,30-5 24 16,0-4-20-16,4-8-4 15,-4-5-4-15,-1-17-32 16,-23 1 16-16,-1-19 32 16,-5 5-12-16,-24-4-28 15,-4 0 12-15,-16 4 8 16,-9 13 4-16,-19 9-12 16,4 12 4-16,-9 10 4 15,14 8 0-15,6 4 8 16,8 9-4-16,16 8 24 15,28 1-16-15,40 3-136 0,14-12 68 16,-10-8-344-16</inkml:trace>
        </inkml:traceGroup>
      </inkml:traceGroup>
    </inkml:traceGroup>
    <inkml:traceGroup>
      <inkml:annotationXML>
        <emma:emma xmlns:emma="http://www.w3.org/2003/04/emma" version="1.0">
          <emma:interpretation id="{792B2E63-CD4C-4E90-A2C5-D5D294ED4F7D}" emma:medium="tactile" emma:mode="ink">
            <msink:context xmlns:msink="http://schemas.microsoft.com/ink/2010/main" type="paragraph" rotatedBoundingBox="4293,12759 12582,13158 12489,15105 4199,14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C65DF0-6A76-4845-9875-BF0371BC2AC1}" emma:medium="tactile" emma:mode="ink">
              <msink:context xmlns:msink="http://schemas.microsoft.com/ink/2010/main" type="inkBullet" rotatedBoundingBox="4275,13136 4803,13161 4794,13347 4266,13322"/>
            </emma:interpretation>
            <emma:one-of disjunction-type="recognition" id="oneOf16">
              <emma:interpretation id="interp24" emma:lang="" emma:confidence="0">
                <emma:literal>•</emma:literal>
              </emma:interpretation>
            </emma:one-of>
          </emma:emma>
        </inkml:annotationXML>
        <inkml:trace contextRef="#ctx0" brushRef="#br0" timeOffset="134624.996">2687 12666 208 0,'5'-17'76'0,"-1"13"-60"0,-4-5-4 0,0 5 144 16,0-5-88-16,0-4 60 16,-4 0-72-16,-11 4 28 15,-4 5-48-15,-6 8-44 16,-4 5 0-16,-5 4 52 0,0 4-20 15,-5 5 60-15,5-5-48 0,5 9 20 16,5-13-36-16,9 9-16 16,5-9-8-16,10-5 20 15,10-3-8-15,10-14 16 16,9 0-16-16,5-4-64 16,5-4 28-16,-5 8-32 15,0 1 36-15,-10 3-8 16,-5 10 20-16,-4 8 24 15,-10-5-4-15,0 5 68 16,0 0-44-16,-1 0 40 16,11 0-40-16,4-4 16 15,15-5-28-15,0-8-8 16,5-1-8-16,0-3-312 16,0-1 168-16,-5 1-316 15</inkml:trace>
      </inkml:traceGroup>
      <inkml:traceGroup>
        <inkml:annotationXML>
          <emma:emma xmlns:emma="http://www.w3.org/2003/04/emma" version="1.0">
            <emma:interpretation id="{0D598E39-6E9C-4936-AEE4-1CA7828D7B8F}" emma:medium="tactile" emma:mode="ink">
              <msink:context xmlns:msink="http://schemas.microsoft.com/ink/2010/main" type="line" rotatedBoundingBox="5502,12818 12582,13158 12489,15105 5408,14765"/>
            </emma:interpretation>
          </emma:emma>
        </inkml:annotationXML>
        <inkml:traceGroup>
          <inkml:annotationXML>
            <emma:emma xmlns:emma="http://www.w3.org/2003/04/emma" version="1.0">
              <emma:interpretation id="{224468DC-6D24-48B4-83B2-FD49AB44B812}" emma:medium="tactile" emma:mode="ink">
                <msink:context xmlns:msink="http://schemas.microsoft.com/ink/2010/main" type="inkWord" rotatedBoundingBox="5332,14596 6045,13248 6535,13507 5823,14856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6006.7016">3906 13841 288 0,'15'-9'108'0,"-15"1"-84"0,9-10-4 0,-4 10 216 0,0-1-132 16,-5-4 72-1,5-4-104-15,-5-1 48 0,0-3-68 16,0 4 4-16,0 4-32 0,-10 4-12 16,5-8-8-16,-14 8-24 15,4 5 12-15,-9-5-4 16,-5 9 4-16,-10 0-12 15,-9 13 12-15,-1 4-4 16,-9 14 4-16,9 16 24 16,15 18-8-16,10 0 4 15,24 4-4-15,5-9-24 16,29-4 8-16,9-8 40 16,11-9-20-16,-1-18 0 15,6-3-8-15,-6-18 28 16,0-5-16-16,1-12 4 15,-1-13-12-15,-9-18 56 16,-15-16-36-16,-9-14-12 16,-11-4-8-16,-13 13 0 0,-1 0-4 15,-20-5-36-15,11 5 16 16,-11 0 4-16,6-4 12 16,4 3-20-16,6 6 12 15,-1 3-12-15,10 5 8 16,0 9 8-16,15-1 4 15,9 5 24-15,15 8-12 16,14-4 40-16,15 9-28 16,5 13-4-16,0-5-12 0,-5 14 12 15,-10-1-12-15,-4 9-4 16,-11 0 0-16,-9 9-112 16,-4 8 60-16,-11 5-560 15</inkml:trace>
        </inkml:traceGroup>
        <inkml:traceGroup>
          <inkml:annotationXML>
            <emma:emma xmlns:emma="http://www.w3.org/2003/04/emma" version="1.0">
              <emma:interpretation id="{A4AF38F3-58B1-4F05-95DC-C4B0B1E3087D}" emma:medium="tactile" emma:mode="ink">
                <msink:context xmlns:msink="http://schemas.microsoft.com/ink/2010/main" type="inkWord" rotatedBoundingBox="6714,13204 7278,13231 7242,13965 6679,13938"/>
              </emma:interpretation>
              <emma:one-of disjunction-type="recognition" id="oneOf18">
                <emma:interpretation id="interp26" emma:lang="" emma:confidence="0">
                  <emma:literal>4</emma:literal>
                </emma:interpretation>
                <emma:interpretation id="interp27" emma:lang="" emma:confidence="0">
                  <emma:literal>y</emma:literal>
                </emma:interpretation>
                <emma:interpretation id="interp28" emma:lang="" emma:confidence="0">
                  <emma:literal>Y</emma:literal>
                </emma:interpretation>
                <emma:interpretation id="interp29" emma:lang="" emma:confidence="0">
                  <emma:literal>T</emma:literal>
                </emma:interpretation>
                <emma:interpretation id="interp30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274284.0481">4858 12908 372 0,'-34'-9'140'0,"30"9"-112"0,13-8-4 16,1 3 12-16,14-3-24 16,5-1 40-16,15 0-28 15,5-3-4-15,9-1-12 0,0 4 28 16,1 5-20-1,-11-1-136-15</inkml:trace>
          <inkml:trace contextRef="#ctx0" brushRef="#br0" timeOffset="274556.2739">5373 12683 236 0,'15'-4'88'0,"-15"0"-68"0,0-5-4 16,0 9 96-16,0 13-64 16,5 9 88-16,-5 12-80 15,-5 14 68-15,-10 12-68 16,6 27-20-16,-16 25-24 15,6 13-36-15,-10-8 12 16,0-5-480-16</inkml:trace>
        </inkml:traceGroup>
        <inkml:traceGroup>
          <inkml:annotationXML>
            <emma:emma xmlns:emma="http://www.w3.org/2003/04/emma" version="1.0">
              <emma:interpretation id="{1F672D45-C0D7-43D0-BFE5-055E2B6DE4D3}" emma:medium="tactile" emma:mode="ink">
                <msink:context xmlns:msink="http://schemas.microsoft.com/ink/2010/main" type="inkWord" rotatedBoundingBox="7991,13391 10108,13493 10036,14987 7919,1488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4461.3073">7764 13551 476 0,'-25'-4'176'0,"25"4"-136"0,-14-4-12 0,14 4 196 16,-5 0-128-16,5 0 96 15,0 0-112-15,10 0-12 0,4-4-40 16,11 4 44-16,13 0-40 0,16 0-8 15,4 0-12-15,5 0 16 16,1-5-16-16,-11 14-100 16,-14 4 44-16,-5-13-208 15,-10 4 136-15</inkml:trace>
          <inkml:trace contextRef="#ctx0" brushRef="#br0" timeOffset="144707.4616">8007 13383 600 0,'-20'13'224'0,"20"-13"-176"0,-5 35-12 0,-4-18 148 16,9 4-108-16,-10 5 40 31,0 0-68-31,0 4-20 0,10 1-16 0,-4-1 16 31,8-4-16-31,-13-5 48 0,9 1-32 0,-5-9-156 16,5 0 68-16,-10-9-392 16,10 1 252-16</inkml:trace>
          <inkml:trace contextRef="#ctx0" brushRef="#br0" timeOffset="143603.9432">6277 13646 444 0,'-24'-12'164'0,"14"12"-124"0,10-5-16 15,0 5 176-15,0 0-116 16,0 0 44-16,15 0-76 16,4 0 40-16,5 0-52 0,15 0 24 15,20 0-36-15,18 5 16 0,6-1-24 16,4-4-16-16,1 0-8 16,-1-17 48-16,6 4-24 15,13 8-8-15,-23-8-8 16,0 5 20-16,-25-1-12 15,-24 0-4 1,5 5-4-16,-30 0 4 16,-9 8-4-16,-14-4-224 15,-6 4 124-15,-28 1-360 16,14 8 256-16,-15 4-148 16</inkml:trace>
          <inkml:trace contextRef="#ctx0" brushRef="#br0" timeOffset="144217.1583">6724 13677 416 0,'-15'-9'152'0,"15"9"-116"0,0-4-12 16,-9 8 144-16,9 0-96 15,-5 5 32-15,-5 17-60 16,0 17 0-16,6 13-28 15,-6 9 28-15,10 0-28 0,-10-5 20 16,10-12-20-16,-10-1 8 0,10-12-12 16,-4-9 36-1,4-13-24-15,-10 8 12 0,10-12-20 16,14-18 36 0,6-4-72-16,-6-8 12 15,11-1-64-15,-1 1 40 16,-5 3-12-16,6 5 28 15,-1 13 0-15,0 22 8 16,-4-9 52-16,-6 8-24 16,-4 5-8-16,-5 5-8 15,-5-14 40-15,-5 4-24 16,-5-3 0-16,1-14-12 0,-6 13 72 16,-9-12-44-16,4-10 4 15,-4-3-24-15,-5-1-12 16,0-4 0-16,4-4 4 15,11 0-4-15,4-5-80 16,10 5 40-16,10 4-208 16,4 4 140-16,11 0-504 15</inkml:trace>
          <inkml:trace contextRef="#ctx0" brushRef="#br0" timeOffset="142913.1007">6889 13340 580 0,'0'-17'216'0,"15"8"-168"0,-5-13-12 0,4 14 68 0,-4-1-64 16,0-4 44-16,4 0-48 15,6-4 52-15,-6 0-52 16,-4-1 12-16,-5 1-32 0,4 0 20 15,1 0-24-15,-5-1 12 16,0 1-12-16,0 0-8 16,-5-1 0-16,0-3 28 15,0 4-16-15,-5-1-4 16,-5 1-8-16,0 4 4 16,-4 0-4-16,-6 9-20 15,6-1 8-15,-10 10-12 16,-1 3 8-16,6 10 0 15,-5 8 4-15,-1 8-12 16,15 9 12-16,-4 1-24 0,4-1 20 16,5 4 40-16,5-8-16 15,5-13 16-15,5-4-16 16,0-5 36-16,4-13-24 16,11-4-32-16,-6-13 4 15,-4-4-72-15,9-9 44 16,0-4-4-16,0-9 20 15,-14 0-16-15,5 5 20 16,-15 3 4-16,9 10 8 16,-18 21-28-1,-6 17 88 1,15 5-36-16,-10 16 8 16,6 10-16-16,-6-1 8 15,10-3-16-15,0-6 24 16,10-3-20-16,-6-5-92 15,6-4 44-15</inkml:trace>
          <inkml:trace contextRef="#ctx0" brushRef="#br0" timeOffset="147601.1769">6399 12848 340 0,'-25'-9'128'0,"11"18"-100"0,-6-5-8 0,6 9 80 0,-11 8-60 16,-9 18 80-16,10 39-68 16,-10 34 80-16,0 5-76 15,-5-1 52-15,5 18-64 16,10 18 68-16,9-1-64 0,25-22 8 15,5-16-32-15,9-23 40 16,34-16-36-16,49-14-60 16,34-8 20-16,0-18-276 15,43-16 160-15</inkml:trace>
        </inkml:traceGroup>
        <inkml:traceGroup>
          <inkml:annotationXML>
            <emma:emma xmlns:emma="http://www.w3.org/2003/04/emma" version="1.0">
              <emma:interpretation id="{6C458B5C-5D04-4078-BCD7-95BF24D2476C}" emma:medium="tactile" emma:mode="ink">
                <msink:context xmlns:msink="http://schemas.microsoft.com/ink/2010/main" type="inkWord" rotatedBoundingBox="10609,13063 12582,13158 12498,14923 10524,14828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8628.1311">10504 13582 508 0,'19'-26'188'0,"-9"17"-148"0,-5 1-8 0,-5 3 132 16,0-12-96-1,0-5 80-15,-5 1-88 0,0-1-32 16,-5 1-16-16,-4-5-32 0,-6 17 12 16,-4 13-4-16,-15 18 4 15,-4 0 32-15,4 12-12 16,10-4 32-16,14 9-28 15,10-9 20-15,15 14-20 16,9-10 8-16,15-8-12 16,5-9 28-16,5-17-24 15,4-4-48-15,-14-13 16 0,5-5-60 16,0-8 44-16,-15-5-12 16,-4-16 28-16,-6-27-16 15,-4-26 16-15,-5 5 16 16,-5 4 4-16,0 17 16 15,0 13-12-15,0 18 4 16,0 17-4-16,0 8 12 16,0 13-12-16,0 9 76 15,0 26-48-15,-5 30 48 16,-5 26-48-16,6 13 44 16,-6 0-48-16,0-8 12 15,0-5-28-15,6-17-16 31,8-1-4-31,-4 1-208 16,5-9 116-16</inkml:trace>
          <inkml:trace contextRef="#ctx0" brushRef="#br0" timeOffset="146686.3297">8677 13551 788 0,'20'0'292'0,"9"5"-228"0,24-1-16 0,-14 0 52 16,14-4-64-16,11 0 32 15,-6 0-40-15,5-4-8 16,15 4-12-16,0-4-148 0,-6-5 76 15,-13 9-184-15,-16 0 140 0</inkml:trace>
          <inkml:trace contextRef="#ctx0" brushRef="#br0" timeOffset="147115.8868">8988 13811 340 0,'-24'-5'128'0,"19"5"-100"0,-10-4-8 15,6 4 168-15,-6 4-108 16,-4 5 28-16,-11 4-64 0,-4 4 88 15,0 9-76-15,-4 4 56 0,-6 5-68 16,20 4 40-16,-1-5-48 16,11 1-20-16,14-5-8 15,14-4 16-15,20-9-12 16,0-8 32-16,15-9-28 16,-1-4-48-16,1-5 16 15,-5-8-60-15,-10-5 44 16,-5-13-20-16,-5 10 32 15,-4 3 28-15,-16 9-4 16,-4 9-16-16,-4 12 4 16,-6 14 64-16,-5 8-28 0,15 0 8 15,-9 1-24-15,18-1-32 16,1 4 8-16,5-12-428 16</inkml:trace>
          <inkml:trace contextRef="#ctx0" brushRef="#br0" timeOffset="146429.672">8944 12856 572 0,'10'-17'208'0,"-5"13"-160"0,5-5-12 15,-6 5 76-15,1-1-68 16,0 5 44-16,-5 0-52 16,10 0 8-16,-5 18-28 15,0 3 36-15,-1 18-28 0,6 17-4 0,-5 18-12 16,5-1 4-16,-1-4-8 15,-4-8 16-15,-10-14-12 16,10-8 24-16,-5-9-20 16,0-13 84-16,0-17-52 15,5-4-40-15,0-17-4 16,5-14-92-16,-1-8 52 16,6-5-84-16,0 9 72 15,-6 5 0-15,1 12 32 16,0 14-12-16,0 16 16 0,-1 18 88 15,1 13-40 1,0 4 28-16,-1-4-40 0,1-4 16 16,-5-9-20-16,-5-1 36 15,-10-3-28-15,1-5 12 16,-6-4-20-16,-4-4 0 16,4-9-8-16,0-4-32 15,1-5 12-15,4 0-144 16,-5-4 84-16,6 5-240 15,-1 3 172-15,5 14-304 16</inkml:trace>
          <inkml:trace contextRef="#ctx0" brushRef="#br0" timeOffset="147896.8685">9678 12571 736 0,'10'-26'272'0,"9"35"-208"0,10 21-20 0,-4 0 88 16,-1 22-80-16,-5 9 32 16,6 21-48-16,-1 52 4 15,-10 25-24-15,-9-12 36 0,-10 17-28 16,-4 18 20-16,-11-18-24 0,-14-22-60 16,-5-25 16-16,-38-26-84 15,-21-14 56-15,-8-12-228 16,4-17 156-16</inkml:trace>
        </inkml:traceGroup>
      </inkml:traceGroup>
    </inkml:traceGroup>
    <inkml:traceGroup>
      <inkml:annotationXML>
        <emma:emma xmlns:emma="http://www.w3.org/2003/04/emma" version="1.0">
          <emma:interpretation id="{A81F1DB4-FF7B-440D-97E9-AD5F6CEDA4D6}" emma:medium="tactile" emma:mode="ink">
            <msink:context xmlns:msink="http://schemas.microsoft.com/ink/2010/main" type="paragraph" rotatedBoundingBox="1936,13098 18761,14016 18505,18711 1680,17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538B5-C904-4BD6-852D-0B9C7F099851}" emma:medium="tactile" emma:mode="ink">
              <msink:context xmlns:msink="http://schemas.microsoft.com/ink/2010/main" type="line" rotatedBoundingBox="1936,13098 18761,14016 18505,18711 1680,17793"/>
            </emma:interpretation>
          </emma:emma>
        </inkml:annotationXML>
        <inkml:traceGroup>
          <inkml:annotationXML>
            <emma:emma xmlns:emma="http://www.w3.org/2003/04/emma" version="1.0">
              <emma:interpretation id="{A5D17C1D-EBE6-43DE-ADAF-546DF665F3DC}" emma:medium="tactile" emma:mode="ink">
                <msink:context xmlns:msink="http://schemas.microsoft.com/ink/2010/main" type="inkWord" rotatedBoundingBox="1879,14137 3369,14218 3266,16110 1776,16029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23604.9418">437 13668 92 0,'-19'-17'32'0,"19"17"-24"0,-5-5 0 16,-5 5 56-16,1 0-36 15,-6-4 148-15,-4 4-100 16,-1 4 84-16,-9 5-96 16,0 8 56-16,0 14-68 15,-10 29 40-15,5 22-52 0,-20 13 68 16,1 13-60-16,-1-4 0 15,11 30-28-15,18 12 40 0,21-12-32 16,18-17 20-16,20-22-28 16,15-13 60-16,9-22-44 15,25-21 28-15,33-13-36 16,6-8 8-16,9-23-20 16,-15-16 8-16,-9-18-12 15,-9-22 20-15,4-29-20 16,-30-1 48-1,6 5-32-15,-15-14-32 0,-14-8 0 16,-20-21 28-16,-24-10-16 16,-20 14 16-16,-14 13-12 15,-10 26-44-15,-9 21 20 0,-1 17-32 16,5 9 24-16,-9 18-68 16,0 8 48-16,-1 9 8 15,1 4 20-15,9 4-24 31,10 9 20-31,0 8-12 0,19 14 16 16,6 17-88-16,18 13 52 16,1 4-128-16,5 8 100 15,-1-3-60-15,6-5 76 0,-1-4 44 16,5 4 12-16,6 13 180 16,-16 30-92-16,15 9 52 0,-9 0-80 15,9-13 20-15,-10-9-44 16,15 5 16-16,-5 4-28 15,5-4 0-15,0-14-12 16,10-12 48-16,-5-18-32 16,0-12 16-16,0-14-24 15,-5-8-60-15,0-13 20 16,5-13-260-16,-5-13 152 16</inkml:trace>
        </inkml:traceGroup>
        <inkml:traceGroup>
          <inkml:annotationXML>
            <emma:emma xmlns:emma="http://www.w3.org/2003/04/emma" version="1.0">
              <emma:interpretation id="{4B3167D9-F5B2-455B-8ED0-78FF7A1486E9}" emma:medium="tactile" emma:mode="ink">
                <msink:context xmlns:msink="http://schemas.microsoft.com/ink/2010/main" type="inkWord" rotatedBoundingBox="4100,13396 6488,13526 6310,16790 3921,1666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3849.1515">2177 14376 924 0,'-30'-17'340'0,"30"17"-260"0,0-4-28 16,0 4 44-16,15 0-64 16,4-5 24-16,11 1-36 15,4 0-8-15,4-1-8 16,1 10-252-16,5-1 136 0</inkml:trace>
          <inkml:trace contextRef="#ctx0" brushRef="#br0" timeOffset="124043.3256">2133 14743 1008 0,'-20'13'372'0,"35"-8"-288"0,24-1-24 0,-10-8 28 16,10-9-60-16,14 0 8 15,10-5-24-15,15 1-264 16,10 9 140-16,-1 8-556 15,-4 17 372-15,-10-4 64 16</inkml:trace>
          <inkml:trace contextRef="#ctx0" brushRef="#br0" timeOffset="273304.9446">3386 12908 124 0,'0'-9'44'0,"0"9"-32"0,5-4-4 16,-5 4 56-16,0 0-36 16,0 0-4-16,0 9-12 15,-5-1-12-15,-4 1 4 16,-1 8-4-16,-5 1 0 15,1 3 32-15,-6 9-16 16,1 5-24-16,-5 4 4 16,4 13 0-16,1 4 4 15,-6 4 8-15,1 1-4 0,0 3 16 16,-5-3-12-16,0-1 40 16,-5 5-24-16,0 9 32 15,0 21-32-15,-5 8 20 16,5 5-24-16,-5-9-8 15,10-4-8-15,-1 0 12 16,1 13-8-16,5 13 24 16,5 0-20-16,4-4 24 15,5-9-24-15,5 0 32 16,5 26-28-16,10 8-12 16,5-12-8-16,9-9 20 15,-5-13-8-15,1-5-4 16,9-3 0-16,-19-5-32 0,4-9 16 15,1 0-100-15,-1-17 60 16,1-12-196-16</inkml:trace>
          <inkml:trace contextRef="#ctx0" brushRef="#br0" timeOffset="126652.9152">3391 14489 444 0,'-39'-9'164'0,"30"9"-124"0,-1-9-16 16,5 9 236-16,0-8-148 15,0 3 88-15,5-3-116 16,5-1 4-16,0 9-52 16,10-9 12-16,4 9-28 0,10 0 36 15,25 0-32-15,14 0-12 16,9 5-8-16,1-1 20 15,5 0-12-15,14-4-4 16,5 0-4-16,5 0 28 16,-5 0-16-16,-10 0 20 0,-14-4-20 15,-25 0 8 1,1-5-12-16,-20 1 12 16,-5 3-16-16,-15-3-152 15,1-1 76-15,-15-4-272 16,-5 9 192-16,-14 4-488 15</inkml:trace>
          <inkml:trace contextRef="#ctx0" brushRef="#br0" timeOffset="127152.275">3644 14938 704 0,'14'-9'264'0,"-4"5"-208"0,24-5-12 16,-10 0 36-16,10 1-52 15,0-1-4-15,5 14-12 16,-5 3 8-16,0 5-12 16,0 4 32-16,-5 1-24 0,-9 3 12 15,-10 5-16-15,-10 0 12 16,-10 0-16-16,-10 4 24 15,-9 5-20-15,-10-1 24 16,-9 1-24-16,-10 4-12 16,-6-5-4-16,-4 1 84 0,20-9-48 15,4 0 0-15,10-5-20 16,10-3-28-16,9-1 8 16,25-9 32-16,14 1-16 15,15-9 8-15,19 0-8 16,10-4 4-16,-4-1-8 15,4-3 16-15,0-1-12 16,-5 5 24-16,-5 0-20 16,-5 4 12-16,-14-5-12 15,-14 1 36 1,-6 8-24-16,-19-4-100 0,-10 5 40 16,-4-1-296-16,-6 0 184 15,11 5-552-15</inkml:trace>
        </inkml:traceGroup>
        <inkml:traceGroup>
          <inkml:annotationXML>
            <emma:emma xmlns:emma="http://www.w3.org/2003/04/emma" version="1.0">
              <emma:interpretation id="{E4608F79-7376-41CA-8155-990E5C74185E}" emma:medium="tactile" emma:mode="ink">
                <msink:context xmlns:msink="http://schemas.microsoft.com/ink/2010/main" type="inkWord" rotatedBoundingBox="6117,13326 6712,13358 6542,16472 5947,16440"/>
              </emma:interpretation>
              <emma:one-of disjunction-type="recognition" id="oneOf23">
                <emma:interpretation id="interp35" emma:lang="" emma:confidence="1">
                  <emma:literal>)</emma:literal>
                </emma:interpretation>
                <emma:interpretation id="interp36" emma:lang="" emma:confidence="0">
                  <emma:literal>,</emma:literal>
                </emma:interpretation>
                <emma:interpretation id="interp37" emma:lang="" emma:confidence="0">
                  <emma:literal>}</emma:literal>
                </emma:interpretation>
                <emma:interpretation id="interp38" emma:lang="" emma:confidence="0">
                  <emma:literal>'</emma:literal>
                </emma:interpretation>
                <emma:interpretation id="interp39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74029.8716">4538 12778 124 0,'5'0'44'0,"4"9"-32"0,1 4-4 15,5-4 12-15,-6 8-12 16,-4 5 76-16,10-5-48 16,-6 13 40-16,6 9-44 15,0 26 8-15,-6 21-24 16,11 13 8-16,-6 14-12 15,1-5 0-15,-5 26-4 16,9 30 12-16,-9 4-12 16,-5 0 32-16,-5 22-24 15,-5 1 4-15,-10-19-12 16,-4-12-16-16,-10-5 4 0,-10 1 20 16,-10-14-8-16,-14-8 4 15,-10-21-4-15,-5-18 20 16,15-18-16-16,-10-3 4 15,15-14-8-15,14-12-52 16,6-9 28-16,3-9-216 16</inkml:trace>
        </inkml:traceGroup>
        <inkml:traceGroup>
          <inkml:annotationXML>
            <emma:emma xmlns:emma="http://www.w3.org/2003/04/emma" version="1.0">
              <emma:interpretation id="{FF4F1ED2-BC47-416C-91DF-5EF27B956607}" emma:medium="tactile" emma:mode="ink">
                <msink:context xmlns:msink="http://schemas.microsoft.com/ink/2010/main" type="inkWord" rotatedBoundingBox="6699,15402 8415,15495 8348,16734 6631,16640">
                  <msink:destinationLink direction="with" ref="{17B35252-0067-4C7F-BBA0-7990B4213BB4}"/>
                </msink:context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54116.8928">6024 15577 652 0,'0'-22'244'0,"0"22"-192"15,10 0-12-15,14 0 112 0,-9-8-92 16,9-1 44-16,10-4-60 16,0 0-8-16,25-4-20 15,-1 4-4-15,-9 0-4 0,9 4-84 16,0 5 40-16,-24 4-196 16,-10 4 128-16</inkml:trace>
          <inkml:trace contextRef="#ctx0" brushRef="#br0" timeOffset="153872.2412">6379 14985 352 0,'0'0'132'0,"0"-4"-104"0,10 0-8 16,-10 4 112-16,0 0-76 15,0 0 16-15,0 0-48 16,0 8 40-16,0 1-36 15,-10 4 28-15,10 0-28 0,-10 8 8 16,-4 5-20-16,4 9 20 16,-14 8-24-16,9 5 4 0,-4 3-8 15,4 1-16-15,-4-9 4 16,14-4 12-16,-5-4-4 16,-4-5-180-16,14-4 100 15</inkml:trace>
          <inkml:trace contextRef="#ctx0" brushRef="#br0" timeOffset="172728.5021">6000 14981 288 0,'5'-4'108'0,"5"4"-84"16,-10-9-4-16,0 9 144 0,0-9-92 16,-15 5 32-16,-14-5-60 15,-10-4-36-15,-19 13-8 16,-15-4 0-16,-10-5 0 16,1 5-12-16,4 4 8 0,0-4-24 15,1-5 16-15,-6-4-12 16,10 0 12-16,5 0 16 15,10 5 0-15,9 3-20 16,15 10 8-16,5 8-4 16,10 13 4-16,4 8 88 15,0 9-48-15,6 22 44 0,-1 43-44 16,-5 17 36-16,-4 0-40 16,4-17-4-16,-9-4-16 15,-5-9 56-15,5-9-36 16,-1-8 60-16,6-9-52 15,4-13 20-15,11-17-36 16,4-13 28-16,38-13-32 16,35 0-4-1,24-21-8-15,15 8-4 16,14 0-28-16,45 12 16 16</inkml:trace>
          <inkml:trace contextRef="#ctx0" brushRef="#br0" timeOffset="154533.5014">6107 15724 580 0,'10'4'216'0,"14"9"-168"0,-9-4-12 0,-6 4-20 16,6 0-16-16,-5 4 24 16,-10 4-12-16,0 1 4 15,0 4-8-15,-25-5 12 16,1 14-12-16,-15-5 84 0,-9-8-48 16,-11 4 92-16,1-5-76 15,0-3 76-15,19-5-76 16,19-5-40-16,25 1-16 0,24 0 12 15,20-1-8-15,4-4 40 16,11 5-24-16,-1-9-112 16,10 0 48-16,-5 0-160 15,0 0 112-15,-10-4-208 16,-19-1 168-16</inkml:trace>
        </inkml:traceGroup>
        <inkml:traceGroup>
          <inkml:annotationXML>
            <emma:emma xmlns:emma="http://www.w3.org/2003/04/emma" version="1.0">
              <emma:interpretation id="{7401E799-A14E-446A-AC82-478E6B07B636}" emma:medium="tactile" emma:mode="ink">
                <msink:context xmlns:msink="http://schemas.microsoft.com/ink/2010/main" type="inkWord" rotatedBoundingBox="8918,15171 13243,15407 13156,17007 8830,16771">
                  <msink:destinationLink direction="with" ref="{17B35252-0067-4C7F-BBA0-7990B4213BB4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56214.1999">7667 15788 404 0,'0'0'148'16,"0"0"-112"-16,-5-8-12 0,5 8 144 0,0 0-96 16,-5 0 32-16,-5 0-60 15,10 0 44-15,-10 4-52 16,-4 5 56-16,-6-5-56 0,-4 13 64 16,0 1-60-16,0 3 8 15,14 5-28-15,-5 4-12 16,25 14-4-16,0-14 28 15,4-9-16-15,11-8 40 16,-1-4-32-16,0-18-48 16,10 1 12-16,-10-10-32 15,1-3 24-15,-6-1 0 16,-9 1 12-16,-10-1 8 0,-5 5 0 16,0 4-28-16,-5 4 16 15,1 9-12-15,4 9 12 16,-5 4 16-1,10 4 0-15,0 5 16 0,15 4-12 16,14-13 4-16,0 0-4 16,20-5-228-16,-6-8 124 15,1 0-528 1</inkml:trace>
          <inkml:trace contextRef="#ctx0" brushRef="#br0" timeOffset="155493.0529">7705 14964 652 0,'0'-18'244'0,"5"18"-192"0,-10-4-12 16,5 4 84-16,-4 13-76 16,-1 9 60-16,-5 4-64 15,0 4 16-15,1 0-40 16,4 9 28-16,-5-9-32 0,-5-8 20 15,6-5-20-15,4-4 44 16,5-17-8 0,5-9-24-16,4-5-24 15,6 1-8-15,9-9-76 16,1 13 44-16,-1-8-32 0,10 12 44 16,0 9-24-1,-5 9 28-15,0 12 28 0,-9 1-4 16,-16 8 28-16,1 5-20 15,-10-5 32-15,-9-9-28 16,-6 5 56-16,-9-4-40 16,-5-5 4-16,5 0-24 15,0-8-120-15,0 4 56 16,5-4-260-16,4-1 172 0,6 5-436 31</inkml:trace>
          <inkml:trace contextRef="#ctx0" brushRef="#br0" timeOffset="156845.3965">8400 15603 164 0,'0'4'60'0,"0"-4"-44"0,10 0-8 16,-10 0-12-16,5-4 0 16,0-1 4-1,-1 10 0-15,-4-5 8 0,0 0-4 16,0 0 96-16,-4 0-56 16,-1 0 68-16,5 0-60 15,-5 0 84-15,-5-5-76 0,10 5 24 16,0 0-48-16,0 0 32 15,0 0-40-15,0 0 20 16,0 0-28-16,0 0 52 0,0 0-40 16,0 0 28-16,0-4-32 15,0 4 28-15,0 0-32 16,0 0 12-16,0 0-20 16,0 0 28-16,0 0-28 15,-5 0 48-15,5 0-36 16,0 0 48-16,0 0-44 0,-5 0 28 15,5-4-32-15,5 0-36 16,0-1 4-16,19-8 0 16,1 0 4-16,9 0 0 15,24 0 0-15,0 0 0 16,6 5 0-16,-6-5 0 16,-5 9 0-16,-14-1 8 15,-10 1-4-15,-9 0 24 16,-6-1-16-16,-4 5 24 15,-10 0-24-15,-5-4-12 16,0 4-4-16,-4 0-128 16,-1 0 72-16,-5 4-240 15,-4-4 168-15,-1 0-436 16</inkml:trace>
          <inkml:trace contextRef="#ctx0" brushRef="#br0" timeOffset="157219.3736">8551 15188 540 0,'-5'-4'200'0,"5"4"-156"0,0-4-12 0,0 4 88 0,10 4-72 16,-5 5 24-16,-1 3-40 16,1 10 32-16,0 13-36 15,-5 8 40-15,0 9-40 0,0 4 20 16,-5 0-28-16,0-4 8 16,1-5-16-16,-1-8 20 15,-10-4-20-15,15-5-12 16,-5-9-4-16,0-3 64 15,0-5-32-15,-4 0 8 16,9-9-24-16,-10 5-68 16,10-5 28-16,-5 0-136 15,0-4 88-15,5 0-228 16,0-4 172-16</inkml:trace>
          <inkml:trace contextRef="#ctx0" brushRef="#br0" timeOffset="159021.7695">9110 15417 756 0,'4'0'280'0,"6"4"-216"0,0 1-20 0,4-5 92 0,11-5-84 16,14 1 24-16,14-5-44 16,15-4 24-16,5 1-32 15,-5-1-4-15,-10 4-12 0,-9 5-156 16,-15 4 80-16,-15 4-156 15,-9 5 124-15,-20-1-176 16,-14 1 152 0,-15-1-96-16,-10-3 128 15,1 3 40-15,-1 1 32 16,10 4 196-16,5 4-96 16,5 9 132-16,10 9-120 15,4 4 52-15,6 4-84 16,4 0 20-16,0-4-48 15,5 0 44-15,0-5-44 0,0-8 20 0,0-4-32 16,0-5 36-16,0-8-32 16,-10-5 56-16,10-4-44 15,-5-4-8-15,0-5-16 16,5-4-20-16,5 0 4 16,0-4 4-16,5 4 0 15,9 4-56-15,6 5 32 16,-1 4-32-1,0 4 32-15,0 9 12 16,1 5 8-16,-1 3 20 16,-5 5-8-16,-19 4 40 15,0 0-24-15,-24-4 20 16,5 0-24-16,-15-13 28 16,0 0-32-16,5-17 40 15,-1 0-32-15,6-14-76 16,10 1 28-16,4-13-256 0</inkml:trace>
          <inkml:trace contextRef="#ctx0" brushRef="#br0" timeOffset="158482.7329">9566 15054 528 0,'24'-4'196'0,"-14"0"-152"0,5-1-12 0,-6 5 60 15,1-4-56-15,0 4 40 16,-10 0-44-16,0-4 36 15,0-1-40-15,-5 1-4 0,0 0-16 16,-5-1-16-16,-4 1 4 16,-6-4 20-16,-4 3-8 0,0 1-12 15,0 0 0 1,-1-1 4-16,-4 5 0 0,5 9-28 16,-5 4 16-16,4 4 68 15,6 0-32-15,4 5 0 16,6 4-12-16,14-5 16 15,9 1-16-15,6-5 12 16,4-4-12-16,5-4 12 16,0-9-16-16,0-4-12 15,-4-5 0-15,-6 0-40 16,-9-4 24-16,-5-4 16 16,-5 4 4-16,0 5-16 15,0 3 8-15,0 1 40 16,0 4-20-16,9 13 60 15,6 4-40-15,4 9 4 0,6 0-24 16,-1 4-44-16,0-4 20 16,-4 0-176-16,-11-4 108 15,-4-1-356 1,-14 1 244-16,-16 8-108 16</inkml:trace>
          <inkml:trace contextRef="#ctx0" brushRef="#br0" timeOffset="159522.6021">10028 14812 684 0,'43'-38'252'0,"-9"38"-192"0,20 17-20 16,-25 0 128-16,10 13-100 0,10 14 68 15,-11 7-76 1,1 10-8-16,-10 21-32 0,-9 22 32 0,-15 8-28 16,-10 0 40-16,-29-25-36 15,-20-1 20-15,-14-13-28 16,-14-4-60-16,9-12 16 15,5-6-172-15,5-12 104 16,9-4-140-16,-9-14 128 16,-5 10-500-1</inkml:trace>
          <inkml:trace contextRef="#ctx0" brushRef="#br0" timeOffset="163886.3335">10829 15491 392 0,'-34'-9'148'0,"25"5"-116"0,-6-1-8 15,10 1 164-15,0 4-108 16,5 0 56-16,5-4-80 16,5-1 36-16,9 1-52 15,11 0 16-15,4-1-36 0,9-3 16 16,11-1-20-16,-1 0 20 0,1 1-24 15,-6-5 24-15,1 0-24 16,-10 4-12-16,-1 1-4 16,-8-1 20-16,-6 0-8 15,-5-4-4-15,-4 9 0 16,-5 0 4-16,-10 4-4 16,0 0-92-16,-5 4 52 15,0 0-264-15,0 1 168 16</inkml:trace>
          <inkml:trace contextRef="#ctx0" brushRef="#br0" timeOffset="164169.086">11174 15158 488 0,'-14'4'180'0,"14"5"-140"0,0 8-12 16,0 0 108-16,0 18-80 16,-5 17 24-16,5 4-48 15,-10 4 84-15,10 1-64 16,-10-5 4-16,6-13-36 0,-1 0 4 16,0-8-12-16,0-5 0 15,0-8-4-15,5-5 20 16,0-4-16-16,-5-4-252 15,0-5 132-15</inkml:trace>
          <inkml:trace contextRef="#ctx0" brushRef="#br0" timeOffset="155060.9038">7511 14938 312 0,'5'0'112'0,"-10"0"-84"0,-5 0-12 16,6 0 136-1,-16 4 0-15,-9 5-76 16,-10 8 24-16,-19 5-64 16,-5 12 68-16,-10 18-56 0,10 43 44 15,9 22-52-15,6-5 52 0,9-9-56 16,19-12 0 0,6 8-20-16,14 1 24 31,0-10-24-31,19 1 4 0,10-13-12 0,5-18-84 15,10-3 40-15,5-27-136 16,-1-9 96-16</inkml:trace>
          <inkml:trace contextRef="#ctx0" brushRef="#br0" timeOffset="155740.8286">7375 15564 676 0,'-34'-9'248'0,"34"9"-192"0,0-8-16 16,15-5 156-16,4 4-116 15,5-8 20-15,25 4-60 16,0-4-16-16,4-9-16 15,10 4 20-15,20 13-16 0,-1-8-20 16,1 13 0-16,-5 4-48 16,-15 0 28-16,-15 0-48 15,-18 0 44-15,-16 8-160 0,-4 1 108 16,-25 4-484 0</inkml:trace>
        </inkml:traceGroup>
        <inkml:traceGroup>
          <inkml:annotationXML>
            <emma:emma xmlns:emma="http://www.w3.org/2003/04/emma" version="1.0">
              <emma:interpretation id="{3C30505C-0CAA-457F-A749-0A1A41D7B222}" emma:medium="tactile" emma:mode="ink">
                <msink:context xmlns:msink="http://schemas.microsoft.com/ink/2010/main" type="inkWord" rotatedBoundingBox="13948,14872 17060,15042 16957,16917 13846,16748">
                  <msink:destinationLink direction="with" ref="{17B35252-0067-4C7F-BBA0-7990B4213BB4}"/>
                </msink:context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6318.8945">12020 15348 664 0,'-10'4'244'0,"20"1"-188"0,4 3-16 0,6-8 92 16,19-4-80-16,38-9 16 15,50-4-44-15,4-1 12 16,0-12-20-16,10-4-16 0,0 12-4 16,-10 0 12-16,-24 10-4 0,-29-1-20 15,-25 4 8-15,-24 9 12 16,-29 0 0-16,-24 0-144 15,-25 17 76-15</inkml:trace>
          <inkml:trace contextRef="#ctx0" brushRef="#br0" timeOffset="166707.9609">12535 15547 488 0,'-44'43'180'0,"34"-22"-140"0,-9 31-12 16,9-26 152-16,0 4-104 16,1 9 52-16,-1 13-80 0,5 4-32 15,0 0-16-15,0-4 16 0,0-4-8 16,1-14 16-16,-1-8-16 16,0-9 76-16,0-8-48 15,0-18 32-15,5-8-40 16,5-13-36-16,5 0 4 15,9-1 8-15,10 1 0 16,1 9-36-16,4 8 16 16,0 8 4-16,-5 10 12 15,0 8 0-15,-5 8 0 16,-9 1 24-16,-6 4-12 16,-4 4 40-16,-10 0-28 15,-14 0 12-15,-15 1-20 16,-15-5 20-16,-4-5-24 0,-5-4 12 15,4-8-12-15,6-9 0 16,14-13-4-16,4-13-200 16,11-8 104-16,19-14-308 15,19-4 224-15</inkml:trace>
          <inkml:trace contextRef="#ctx0" brushRef="#br0" timeOffset="165372.3042">12472 14972 236 0,'4'-4'88'0,"-4"4"-68"0,5 0-4 0,-5 0 80 16,10 0-56-16,-5 0 60 15,5 0-56-15,-6-9 16 0,-4 9-40 16,10 0 44-16,0-8-36 16,0 8 20-16,-6 0-28 15,1-9 0-15,-5 9-12 16,10-4 4-16,-5-1-8 0,0 5-4 15,-5 0 4-15,5-8-4 16,-1 3 0-16,-4-3 24 16,0-1-12-16,0 1 12 15,0 3-12-15,0-3-8 16,-4-5 0-16,-1 4 12 16,0 0-8-16,0-4-12 15,0 5 0-15,-5 3 4 16,1-3 0-16,-1-1 0 15,-5 5 0-15,1-5 0 16,-1 1 0-16,1-1-12 0,-6 0 8 16,1 5 12-16,4 4-4 15,-4 0-28-15,-1 4 12 16,1 5 12-16,-1 0 4 16,6 12 16-16,-1-4-12 15,1 14 48-15,-1-5-28 16,5-1 28-16,6 1-28 15,4 0 0-15,0-4-16 16,4-5 12-16,6 0-16 16,0-4 4-16,0 0-4 15,-1-4 12-15,6-5-12 0,-1-4 4 16,6 0-4-16,-1-4-60 16,1-5 28-16,4 1-60 15,-5-5 48-15,1 0-20 16,-5 0 36-16,-1-13-36 15,-4 9 36-15,-5-5-4 16,-5 13 16-16,0-8 8 16,0 13 0-16,-5 0 16 15,0 4-8-15,0 4-4 16,0 0 0-16,0 13 12 16,5-8-8-16,0 8 60 15,0-4-40-15,5 9 24 16,0-13-32-16,0 8 0 15,0-9-12-15,0 5 20 16,0-4-16-16,-5 0 12 16,0-9-12-16,0 0-8 0,-5 0 0 15,0 0-164-15,-5 0 88 16,5 0-448 0,-4 4 292-16,4 5 36 15</inkml:trace>
          <inkml:trace contextRef="#ctx0" brushRef="#br0" timeOffset="166963.6406">12734 15521 748 0,'14'-22'276'0,"1"14"-216"0,4-5-16 16,-9 17 76-16,5 9-76 15,-1 4 8-15,1 9-32 0,-1 4 4 16,-4 0-12-16,-5 1 28 0,-5-10-24 16,-5 1 40-16,0-9-32 15,-4 0 4-15,-1-5-16 16,5-8 36-16,0-4-24 15,5 0-24-15,10-5 0 16,14-4-132-16,25 0 72 16,14 0-348-16,10 13 228 15,-5 0-316 1</inkml:trace>
          <inkml:trace contextRef="#ctx0" brushRef="#br0" timeOffset="166125.3806">13001 14882 280 0,'20'-9'104'0,"-6"-4"-84"0,1 0 0 16,-6 4 164-16,-4 1-104 15,0-1 0-15,0 0-48 16,-5 1 24-16,-5-1-32 16,-5 1-4-16,-4-1-12 0,-6 0 4 0,-4 1-8 15,0 3-12-15,-5 10 4 16,4 3 48-16,1 5-24 16,5 9 80-16,4-1-56 15,5 10-4-15,1 3-24 16,4-4 16-16,10-8-20 15,4 0 4-15,1-5-8 16,9-4 48-16,6-4-32 16,4-9-20-16,0-5-4 15,0 5-116-15,0-13 64 16,1 5-40-16,-6-23 52 0,-10 1 24 31,1 4 12-31,-5-21-16 0,-5-9 12 16,-5-5 32-16,-5 5-16 15,0 13 44-15,0 13-28 16,5 12 64-16,-10 18-48 0,1 22 20 16,-6 21-40-16,5 0 8 31,10 9-16-31,-9 0 36 16,9 0-24-16,-10-5-56 15,5-4 16-15,-14 1-252 16,4-14 148-16,-9 17-424 0</inkml:trace>
          <inkml:trace contextRef="#ctx0" brushRef="#br0" timeOffset="167324.0998">13584 15309 476 0,'0'-26'176'0,"0"26"-136"0,0-13-12 15,0 5 172 1,5 8-116-16,0-9 88 15,0 9-100-15,-5-4 0 16,5 4-48-16,-5-5 4 16,0 10-16-16,0-5 12 15,0 0-16-15,0-5 60 16,4 5-40-16,1-4 16 0,10 0-28 0,9-5-8 16,5 0-4-16,15-4-4 15,5 9 0-15,9-9 24 31,0 9-12-31,-4-5-56 0,-6 9 20 0,-14-4-252 16,-10 8 152-16,-24-4-356 16,0 0 272-16</inkml:trace>
          <inkml:trace contextRef="#ctx0" brushRef="#br0" timeOffset="167550.2029">13827 15033 756 0,'5'0'280'0,"-5"0"-216"0,0 21-20 0,-5-3 68 16,5 8-72-16,-5 17 36 15,0 9-44-15,-4 17 0 16,9 0-20-16,-10 0-44 16,5-4 20-16,-10-5-560 15,1-8 312-15</inkml:trace>
          <inkml:trace contextRef="#ctx0" brushRef="#br0" timeOffset="170011.2484">14191 15339 592 0,'5'-13'220'0,"-10"13"-172"0,1-13-12 16,8 9 100-16,1 0-80 16,0-1-4-16,0 1-32 15,5 4 20-15,4 0-24 16,1 0 4-16,9 0-12 0,10 0 12 16,29-4-12-16,30 0 16 15,18-1-16-15,-4 1 16 16,-10 0-16-16,-9-1 16 15,-15-3-16-15,-10-1-4 0,-10-4 0 16,-14 0 20-16,-15 0-12 16,-14 0-4-1,5 5-4-15,-20-10-4 16,0 18 0-16,-10-8-44 16,6 8 24-16,-1 0-312 15,-9 0 184-15,14 21-352 16</inkml:trace>
          <inkml:trace contextRef="#ctx0" brushRef="#br0" timeOffset="170807.3657">14604 15797 436 0,'10'0'160'0,"-5"0"-124"0,14-9-8 0,-14 9 132 15,15 0-92-15,-11-4 24 16,6-4-52-16,0-1 36 16,4 0-44-16,-19 1 20 0,0-1-32 0,-10-4 8 15,-4-4-16-15,-11 8-24 16,-4-4 4-16,-10 5-24 16,5 8 20-16,-5 0 76 15,-4 8-36-15,4 5 20 16,10 9-32-16,4-1 0 15,1 1-8-15,19 8-8 16,-4-4 4-16,9-13 20 31,4 13-12-31,1-13 12 16,15-5-12-16,-1 1 28 0,5 0-24 16,1-9 12-16,-6-9-16 15,1 9-16-15,-6 0 0 16,-4 0-32-16,-10 0 20 0,0 0-4 15,5 9 12-15,0-1-28 0,4 1 20 16,1-5 60-16,0 9-24 16,4-4-8-16,-4 0-4 15,0-5 16-15,-10-4-12 16,0 0-40-16,0 0 16 16,0 0-104-16,0 9 64 15,-10-1-36-15,10 1 48 16,-10-1-56-16,10 1 56 15,0 0-220 1,0-9 144-16,10 0-256 16</inkml:trace>
          <inkml:trace contextRef="#ctx0" brushRef="#br0" timeOffset="169499.8878">14507 14450 364 0,'0'-9'132'0,"5"9"-100"0,-5 9-12 0,0-1 156 16,0 23-100 0,0 7-4-16,-5 27-44 0,-5 4 32 15,1 0-32-15,-1-4 28 0,-5-9-28 16,1-8-16-16,-1-9-8 15,6-5 20 1,-6-12-12-16,5-5 24 0,1-4-24 0,4-4 12 16,-5-9-12-16,20-9-24 15,-1-8 4-15,11-5-128 16,9 1 76-16,5-5-92 16,5 8 88-16,5 5 32 15,-1 13 24-15,-4 9 8 16,-5 8 0-16,-5 1 24 15,-14-1-12-15,-5 0 76 16,-15 1-52-16,-15-6 32 16,-9 1-40-16,-15 0 28 15,-4 0-32-15,-1-4-12 16,6-5-8-16,9 1 4 16,9-5-4-16,11-5 8 15,9-3-8-15,24-1-28 16,30-4 12-16,24 0-92 0,9 0 56 15,6 5-40-15,-6-5 52 16,-9 0 20-16,-19-9 12 16,-20 9 72-1,0-4-36-15,-20-1 48 16,-4 14-44-16,-20-13 0 16,-4 8-24-16,-15 1 12 15,-1 8-16-15,-8 0 16 16,8 8-16-16,6 10 16 15,10-1-16-15,14 0 4 16,14 0-4-16,15 1 4 16,5-5-8-16,0-5 8 0,0-3-8 15,-5-10-4 1,-4 1 4-16,-6-5-76 0,-4-8 40 0,-6 4 4 16,-4-13 16-16,-5-4 20 15,-5-5-4-15,1-4 40 16,-1 5-20-16,0 8-12 15,5 13-8-15,0 13 28 32,0 4-16-32,0 18 4 15,10 4-12-15,-1 13 36 16,6 0-20-16,-10-5-120 16,4 1 52-16,-4-9-520 15,0 4 308-15</inkml:trace>
          <inkml:trace contextRef="#ctx0" brushRef="#br0" timeOffset="171252.5523">14833 15525 488 0,'5'-26'180'0,"-5"26"-140"0,14-4-12 15,-9 4 164 1,0 4-112-16,0 5 56 15,4 12-80-15,-4-3-16 16,0 8-24-16,-5-5-4 0,0 1-4 0,0 4 12 31,0-9-12-31,0-13 32 16,0 5-24-16,10-9 32 0,4 0-32 0,16-9-156 16,-6 5 76-16</inkml:trace>
        </inkml:traceGroup>
        <inkml:traceGroup>
          <inkml:annotationXML>
            <emma:emma xmlns:emma="http://www.w3.org/2003/04/emma" version="1.0">
              <emma:interpretation id="{38DA6997-3D31-4DAB-A9CF-FC01E5E71B66}" emma:medium="tactile" emma:mode="ink">
                <msink:context xmlns:msink="http://schemas.microsoft.com/ink/2010/main" type="inkWord" rotatedBoundingBox="17715,15188 18694,15241 18505,18711 17526,1865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1" brushRef="#br0">16523 17555 0</inkml:trace>
          <inkml:trace contextRef="#ctx1" brushRef="#br0" timeOffset="3932.7253">16538 18142 0,'0'0'16,"0"0"0,0 0-1,68-86 1,-53 60-1,-6 17 1</inkml:trace>
          <inkml:trace contextRef="#ctx0" brushRef="#br0" timeOffset="173509.4361">15834 14830 392 0,'-10'-35'148'0,"10"35"-116"0,5-30-8 0,0 13 64 16,9 8-52-16,6-17 40 16,9 9-44-16,19-5-20 15,6 5-4-15,19 4-20 0,-5 9 8 16,-5 8 4-16,-20 5 0 16,-4 4-12-16,-10 0 8 15,-9 8 28-15,-10 9-12 0,-10 9 32 16,-10 9-28-16,-5 12 40 15,-4 5-32-15,4 21 4 16,-4 40-16-16,4 16 12 16,-4-12-16-16,4-14 4 15,6-3-4-15,-1-1-8 16,0-4 4-16,-4-13-4 0,-1-13 0 16,-9-13 76-16,-5-21-40 15,-15-10 40-15,0-16-44 16,-4-5 16-16,-6-17-28 15,-4-8-204-15,-15 8 100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0:39.7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5C1938-3C09-4556-BC74-1455EDC99F41}" emma:medium="tactile" emma:mode="ink">
          <msink:context xmlns:msink="http://schemas.microsoft.com/ink/2010/main" type="inkDrawing" rotatedBoundingBox="11593,8420 21047,8326 21048,8404 11594,8499" semanticType="underline" shapeName="Other">
            <msink:sourceLink direction="with" ref="{6363E2AF-2C61-4312-A80A-CFEF1BA33200}"/>
            <msink:sourceLink direction="with" ref="{F0425B94-8DA8-441B-8314-E2D1D53D345E}"/>
          </msink:context>
        </emma:interpretation>
      </emma:emma>
    </inkml:annotationXML>
    <inkml:trace contextRef="#ctx0" brushRef="#br0">-3 108 560 0,'-5'-4'208'0,"5"4"-164"0,5 0-8 16,0-9 84 0,0 18-72-16,4-18 96 15,1 9-84-15,0-4 60 16,-1 4-68-16,1-4 4 15,5 4-32-15,-6-5-4 16,6 10-12-16,0-5 4 0,4 8-8 16,25 1-12-16,4 0 4 15,54-1 28 1,5-4-12-16,92 9-20 0,-9-4 0 0,116-9 48 16,-19 0-20-16,135-13-20 15,-18 0 0-15,145 0 124 16,-64 5-72-16,147-5 20 15,-49 4-48-15,141-4 24 16,-29 0-32-16,-54 0 76 16,-39 4-56-16,-33 9 40 15,-83-4-44-15,-54-5 0 0,-87 9-20 16,-78-4-252-16,-68-9 128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5:39:39.7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CF9079-5D69-497F-87A6-D1105B4580C6}" emma:medium="tactile" emma:mode="ink">
          <msink:context xmlns:msink="http://schemas.microsoft.com/ink/2010/main" type="writingRegion" rotatedBoundingBox="1173,7677 10783,7631 10832,17908 1222,17954"/>
        </emma:interpretation>
      </emma:emma>
    </inkml:annotationXML>
    <inkml:traceGroup>
      <inkml:annotationXML>
        <emma:emma xmlns:emma="http://www.w3.org/2003/04/emma" version="1.0">
          <emma:interpretation id="{CCFD7F5D-EC28-4933-B606-572C354DE620}" emma:medium="tactile" emma:mode="ink">
            <msink:context xmlns:msink="http://schemas.microsoft.com/ink/2010/main" type="paragraph" rotatedBoundingBox="5121,7501 9651,8697 9464,9404 4935,8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64C28EA-49A6-48A2-BD53-77A1AD245B9F}" emma:medium="tactile" emma:mode="ink">
              <msink:context xmlns:msink="http://schemas.microsoft.com/ink/2010/main" type="line" rotatedBoundingBox="5121,7501 9651,8697 9464,9404 4935,8209"/>
            </emma:interpretation>
          </emma:emma>
        </inkml:annotationXML>
        <inkml:traceGroup>
          <inkml:annotationXML>
            <emma:emma xmlns:emma="http://www.w3.org/2003/04/emma" version="1.0">
              <emma:interpretation id="{D0BFE7B0-8DE6-4BC0-BFCA-C423AAE28C5A}" emma:medium="tactile" emma:mode="ink">
                <msink:context xmlns:msink="http://schemas.microsoft.com/ink/2010/main" type="inkWord" rotatedBoundingBox="9167,8808 9591,8921 9501,9262 9077,9150"/>
              </emma:interpretation>
            </emma:emma>
          </inkml:annotationXML>
          <inkml:trace contextRef="#ctx0" brushRef="#br0">-2706 2949 624 0,'-92'61'228'0,"92"-61"-176"16,-117 34-16-16,44-8-36 15,15 0-8-15,-34 13-164 16,9 4 96-16</inkml:trace>
        </inkml:traceGroup>
        <inkml:traceGroup>
          <inkml:annotationXML>
            <emma:emma xmlns:emma="http://www.w3.org/2003/04/emma" version="1.0">
              <emma:interpretation id="{569B71B9-987D-419A-B20B-AD818EC3EAB5}" emma:medium="tactile" emma:mode="ink">
                <msink:context xmlns:msink="http://schemas.microsoft.com/ink/2010/main" type="inkWord" rotatedBoundingBox="6364,8022 7037,8200 6897,8727 6225,8550"/>
              </emma:interpretation>
            </emma:emma>
          </inkml:annotationXML>
          <inkml:trace contextRef="#ctx0" brushRef="#br0" timeOffset="299.7929">-5261 2228 652 0,'-127'48'244'0,"127"-48"-192"0,-111 47-12 0,62-17-20 16,5-4-20-16,-24 9-64 16,10-1 36-16,-34 5-112 15,14-4 80-15,-24-5-184 16,19-4 136-16</inkml:trace>
        </inkml:traceGroup>
        <inkml:traceGroup>
          <inkml:annotationXML>
            <emma:emma xmlns:emma="http://www.w3.org/2003/04/emma" version="1.0">
              <emma:interpretation id="{B16B5852-B892-4CD8-84DD-93F3402C52D0}" emma:medium="tactile" emma:mode="ink">
                <msink:context xmlns:msink="http://schemas.microsoft.com/ink/2010/main" type="inkWord" rotatedBoundingBox="5121,7501 5706,7656 5541,8281 4956,8127"/>
              </emma:interpretation>
            </emma:emma>
          </inkml:annotationXML>
          <inkml:trace contextRef="#ctx0" brushRef="#br0" timeOffset="523.8894">-6592 1684 508 0,'-88'9'188'0,"88"-9"-148"0,-116 51-8 16,52-7 80 0,16 3-68-16,-25 18 0 15,10 0-28-15,-5-5-12 16,14-8 0-16,-4-18-104 16,14-3 56-16,1-23-244 0,13-3 160 0</inkml:trace>
        </inkml:traceGroup>
      </inkml:traceGroup>
    </inkml:traceGroup>
    <inkml:traceGroup>
      <inkml:annotationXML>
        <emma:emma xmlns:emma="http://www.w3.org/2003/04/emma" version="1.0">
          <emma:interpretation id="{29F665C6-8148-4896-9AF5-CF115693D1BC}" emma:medium="tactile" emma:mode="ink">
            <msink:context xmlns:msink="http://schemas.microsoft.com/ink/2010/main" type="paragraph" rotatedBoundingBox="1527,9396 9512,9795 9451,11020 1466,10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83AA6-537B-4B2E-8B25-6EC987B7B4AB}" emma:medium="tactile" emma:mode="ink">
              <msink:context xmlns:msink="http://schemas.microsoft.com/ink/2010/main" type="inkBullet" rotatedBoundingBox="3498,9495 9512,9795 9461,10836 3446,10536"/>
            </emma:interpretation>
          </emma:emma>
        </inkml:annotationXML>
        <inkml:trace contextRef="#ctx0" brushRef="#br0" timeOffset="18460.7358">-5013 3994 228 0,'14'-43'84'0,"-14"43"-64"0,15-17-8 16,-15 8 100 0,9 5-64-16,-9-5 52 15,0 9-60-15,0 0 60 16,0 13-60-16,0 5 52 15,0 12-52-15,-9 30 32 16,-1 5-40-16,5 21 8 16,-9-4-24-16,14-4-8 15,0-9-4-15,0-8 20 16,9-9-12-16,6-14 4 16,-5-7-8-16,14-14 28 0,10-4-20 15,14-13-4-15,-4-4-8 16,19-14-24-16,-4 1 12 0,-1-13-56 15,-9 12 32-15,-6-20 8 16,-9 12 12-16,-19 4-16 16,9 5 16-16,-24 13 32 15,-14 8-12 1,-6 13 36-16,6 5-28 0,4 4 20 16,-5 4-20-16,6-4-8 15,9 4-4-15,9-8-4 16,6 3 0-16,4-3 24 15,6-5-12-15,-11-8 24 16,10 0-24-16,-4-14-32 16,-6 1 12-16,6-13-60 15,-6 4 36-15,1-17-100 16,-5 4 76-16,4-9 8 16,-4 5 28-16,-10-9 8 15,0 9 4-15,0-5 24 16,0 9-8-16,0-4 24 15,0 8-20-15,0-3 24 16,-10 12-24-16,5-5-12 16,5 5-4-16,5-4-4 15,5 8 0-15,14-8 8 16,-4 9 0-16,4-5 0 16,0 8 0-16,10-3-12 0,-9 3 8 15,-1 1 4-15,0 4 0 16,0 4 8-1,-24 9-4-15,0 5-12 0,-9 3 4 0,-6 9-16 16,1 1 12-16,-6 3 4 16,6 1 4-16,4-1 8 15,0-4-4-15,10-4 8 16,0 0-8-16,0-4 24 16,10 4-16-16,0-5-20 15,-1 5 0-15,-4-8 4 16,5 3 4-16,-10-4 16 15,0 1-8-15,-10-5 24 16,5 0-20-16,-4 0-12 16,-1 0-4-16,0-9 20 15,-4 4-8-15,4-8-20 16,10 5 4-16,0-10-12 16,10 5 8-16,4-8 44 15,-4-1-20-15,14-8 0 16,0 8-8-16,10-8 4 15,1 4-4-15,-1-4-28 16,4 4 12-16,6-4 4 16,-5 4 8-16,19-5-20 15,-14 5 12-15,14-4 4 16,-9 8 4-16,-1-8 0 16,1 9 0-16,-15-10-20 0,10 5 12 15,-20-4 40 1,0 4-20-16,-9-4 0 0,4 8-8 15,-14-8-4-15,-5 4 0 0,0-4 16 16,0 8-8-16,-14-4-12 16,4 4 0-16,-5-4 12 15,15 9-4-15,-9 4-28 16,-6 4 12-16,5 1 4 16,1 8 8-16,4-5 16 15,5 5-8-15,0 5 4 16,5-1-4-1,-5 0-32-15,19 5 12 0,-4-1 4 16,9 1 8-16,0-5 24 16,5 5-12-16,-14-5-4 15,9 5-4-15,-9-5-24 16,-5 5 12-16,-20-5 32 16,5 4-16-16,-14-3 8 15,4-1-8-15,-9-4 12 16,-1 4-12-16,-9-8 4 15,20 4-4-15,-15-9 20 16,14 0-16-16,5-8-20 16,5 4 0-16</inkml:trace>
        <inkml:trace contextRef="#ctx0" brushRef="#br0" timeOffset="18586.1311">-2822 4564 728 0,'-15'-4'268'0,"15"4"-208"0,-10 4-16 0</inkml:trace>
        <inkml:trace contextRef="#ctx0" brushRef="#br0" timeOffset="15809.5039">-8818 3895 216 0,'10'-9'80'0,"-10"9"-60"0,15 0-8 15,-15 5 84 1,0 8-56-16,-5 21 72 15,0 5-64-15,-5 26 80 16,5 4-72-16,1 13 16 16,8 0-40-16,1-13 4 0,5 0-20 15,5-17 28-15,-1-9-28 0,6-13 32 16,4-4-32-16,0-26 32 16,5 9-32-16,5-26 4 15,5-5-12-15,10-34-60 31,-1 9 28-31,-4-27-76 0,-5 9 56 0,-5 5 0 16,-5 17 28 0,-9 25 56-16,-6 18-20 0,1 35 88 15,-1 8-60-15,6 18-4 16,-1-1-28-16,10 1 8 16,0-10-16-16,10-7 4 15,5-6-4-15,0-16 36 16,-1-5-20-16,6-17 12 15,0-4-20-15,-1-31 28 16,-4 1-28-16,-10-53 20 16,0 1-20-16,-5-31-16 15,-5 14-4-15,-4-9-16 16,4 17 12-16,-9-5-24 16,-1 27 20-16,-4 4 24 15,5 21-8-15,-6 18-96 16,6 13 48-16,4 8-244 15,6 18 160-15</inkml:trace>
      </inkml:traceGroup>
      <inkml:traceGroup>
        <inkml:annotationXML>
          <emma:emma xmlns:emma="http://www.w3.org/2003/04/emma" version="1.0">
            <emma:interpretation id="{52BA505C-85C8-4C4C-89B8-9BE16953A0EB}" emma:medium="tactile" emma:mode="ink">
              <msink:context xmlns:msink="http://schemas.microsoft.com/ink/2010/main" type="line" rotatedBoundingBox="1518,9588 6120,9818 6069,10851 1466,10621"/>
            </emma:interpretation>
          </emma:emma>
        </inkml:annotationXML>
        <inkml:traceGroup>
          <inkml:annotationXML>
            <emma:emma xmlns:emma="http://www.w3.org/2003/04/emma" version="1.0">
              <emma:interpretation id="{A9ACF447-65EC-4FD0-9EEB-AE016C14EFBE}" emma:medium="tactile" emma:mode="ink">
                <msink:context xmlns:msink="http://schemas.microsoft.com/ink/2010/main" type="inkWord" rotatedBoundingBox="1518,9588 6120,9818 6074,10751 1471,10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817.746">-7117 4219 268 0,'19'-35'100'0,"-19"35"-76"0,10-34-8 0,-5 17 124 16,0 8-80-16,-10-8 52 15,5 4-64-15,-15 0 0 16,6 8-28-16,-16 5 16 16,6 9-24-16,-15 17 40 15,5-4-28-15,-10 16 4 16,5 6-16-16,-5-6 12 16,10 10-16-16,5-18-4 15,9 9 0-15,10-22-4 16,10 5 0-16,14-13 8 15,6-9-4-15,4-18-72 16,0 5 36-16,-5-13-68 16,5-4 60-16,-9 0 0 15,-6-5 24-15,-9 5 12 0,0 9 4 16,-15 21 88-16,1 0-48 0,-11 21 60 16,11 1-56-16,-1 12 4 15,5-3-28-15,10-10 4 16,9 5-12-16,16-9-16 15,4 5 0-15,19-18 40 16,5-4-24-16,10-8-72 16,-5 3 32-16,-4-21-44 15,-6 9 40-15,-9-26 12 16,-5 0 8-16,-15-26-8 16,0 8 12-16,-9-4 12 15,-5 14 0-15,-15 3-4 16,5 18 4-16,-20 8 56 15,6 9-32-15,-15 18 60 16,9 12-52-16,-14 35-16 16,5 8-12-16,5 27 24 15,9-14-16-15,10 5-12 16,10-14-8-16,10 1 20 16,9-13-8-16,0-9-4 15,10-4 0-15,5-9 4 16,5-8-4-16,5-18-28 15,-1 1 12-15,1-27-100 16,4-4 60-16,10-39-108 16,-4 5 92-16,-6-31 4 15,-9 9 40-15,-10-9 60 16,-10 22-16-16,-14 0 16 0,-5 22-20 16,-15-1 88-16,5 14-56 0,-9 3 48 15,4 10-56-15,-5 12 32 16,6 9-40-16,-6 13 8 15,10 9-24-15,-5 34 0 16,10 4-8-16,-9 27 4 16,9-1-8-16,-10 0 16 15,5-8-12-15,-5-9 4 16,10-8-4-16,5-14-172 16,15-4 88-16</inkml:trace>
          <inkml:trace contextRef="#ctx0" brushRef="#br0" timeOffset="15161.2419">-10698 4020 340 0,'-9'-30'128'0,"9"34"-100"0,-5 1-8 16,5 3 44-16,-10 18-40 16,0 13 76-16,-4 17-52 0,-1 13 20 15,1 0-40-15,-1-4 8 16,0-9-20-16,6-8-8 16,4-14-4-16,0-3 20 0,5-5-12 15,5-9-144-15,4-9 68 16</inkml:trace>
        </inkml:traceGroup>
        <inkml:traceGroup>
          <inkml:annotationXML>
            <emma:emma xmlns:emma="http://www.w3.org/2003/04/emma" version="1.0">
              <emma:interpretation id="{5393F68D-466D-4E28-853F-CA47BA31A60F}" emma:medium="tactile" emma:mode="ink">
                <msink:context xmlns:msink="http://schemas.microsoft.com/ink/2010/main" type="inkWord" rotatedBoundingBox="1705,9712 2435,9749 2389,10667 1660,10631"/>
              </emma:interpretation>
            </emma:emma>
          </inkml:annotationXML>
          <inkml:trace contextRef="#ctx0" brushRef="#br0" timeOffset="14288.3673">-10630 4500 720 0,'5'0'0'0,"0"-5"-4"15,-5 5 16-15,0 0-8 16,0 0-364-16</inkml:trace>
          <inkml:trace contextRef="#ctx0" brushRef="#br0" timeOffset="14572.0626">-10168 3822 300 0,'14'-26'112'0,"-14"26"-88"0,30-22-8 0,-11 13 100 16,0 18-68-16,15 8 104 15,5 14-88-15,-5 7 16 16,0 10-48-16,-9 30 24 16,-1 8-32-16,-19 0 32 15,0 1-32-15,-30-1 12 16,-18-8-20-16,-6-9 20 15,-4-4-24-15,4-9 12 0,-4-9-12 16,9-12-252-16</inkml:trace>
        </inkml:traceGroup>
      </inkml:traceGroup>
    </inkml:traceGroup>
    <inkml:traceGroup>
      <inkml:annotationXML>
        <emma:emma xmlns:emma="http://www.w3.org/2003/04/emma" version="1.0">
          <emma:interpretation id="{CA283881-5738-42C6-A3D6-3AFCC5BF6CE0}" emma:medium="tactile" emma:mode="ink">
            <msink:context xmlns:msink="http://schemas.microsoft.com/ink/2010/main" type="paragraph" rotatedBoundingBox="1189,11027 10799,10981 10804,11939 1194,11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7DE013-D244-4257-84E0-12D3E55FEFC2}" emma:medium="tactile" emma:mode="ink">
              <msink:context xmlns:msink="http://schemas.microsoft.com/ink/2010/main" type="line" rotatedBoundingBox="1189,11027 10799,10981 10804,11939 1194,11985"/>
            </emma:interpretation>
          </emma:emma>
        </inkml:annotationXML>
        <inkml:traceGroup>
          <inkml:annotationXML>
            <emma:emma xmlns:emma="http://www.w3.org/2003/04/emma" version="1.0">
              <emma:interpretation id="{3275BA46-6730-4363-A435-C09299CAA85A}" emma:medium="tactile" emma:mode="ink">
                <msink:context xmlns:msink="http://schemas.microsoft.com/ink/2010/main" type="inkWord" rotatedBoundingBox="1191,11345 1541,11343 1544,11882 1193,118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649.6872">-11082 5640 372 0,'-9'-39'140'0,"-1"22"-112"0,5-14-4 0,5 18 144 16,0-4-96-16,10-9 88 15,4 5-96-15,6 3 48 16,-6 1-68-16,6-5 24 15,4 9-40-15,10-4 0 16,-5 9-16-16,15-1 0 16,5 9-4-16,-6 13-16 15,-18 13 4-15,-1 8 4 16,-24 14 0-16,-10 4-36 0,-9 4 20 16,-6-9-12-16,-4 1 16 15,0-9 16-15,-5 0 0 16,5-9-4-16,5-4 4 0,9-5-16 15,-4-3 8-15,4-5 12 16,15 4-4-16,0-9 32 16,15-3-20-16,4-5 4 15,5-13-12-15,1 13 12 16,14-9-12-16,14 1-216 16,-4-5 116-16</inkml:trace>
        </inkml:traceGroup>
        <inkml:traceGroup>
          <inkml:annotationXML>
            <emma:emma xmlns:emma="http://www.w3.org/2003/04/emma" version="1.0">
              <emma:interpretation id="{A478800A-C196-47FD-AB03-A0D27A85EEB5}" emma:medium="tactile" emma:mode="ink">
                <msink:context xmlns:msink="http://schemas.microsoft.com/ink/2010/main" type="inkWord" rotatedBoundingBox="2236,11227 2472,11225 2476,11896 2240,118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878.8631">-10061 5268 780 0,'14'-13'288'0,"-14"13"-224"0,34 9-20 0,-14 4 56 16,4 4-64-16,0 22 40 15,10 4-44-15,5 26 0 16,-15 5-20-16,-14 8 12 16,5-9-16-16,-49-4-128 15,0-8 68-15,-20 4-336 16,-4-9 220-16</inkml:trace>
        </inkml:traceGroup>
        <inkml:traceGroup>
          <inkml:annotationXML>
            <emma:emma xmlns:emma="http://www.w3.org/2003/04/emma" version="1.0">
              <emma:interpretation id="{65B9F4B4-314F-47FD-A2C9-9C1FE546D8B0}" emma:medium="tactile" emma:mode="ink">
                <msink:context xmlns:msink="http://schemas.microsoft.com/ink/2010/main" type="inkWord" rotatedBoundingBox="3319,11016 8118,10993 8123,11952 3323,119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312.7603">-7132 5726 548 0,'-9'-26'204'0,"9"26"-156"0,9-30-16 0,-9 13 96 15,0 4-76-15,0-13 52 16,0 4-64-16,0-4 8 15,0-4-32-15,-9 4 20 16,9 13-24-16,-15-4-20 16,0 8 0-16,-9 5 4 15,5 8 4-15,-20 18 0 16,5 4 0-16,-15 13 16 16,6 0-8-16,4 4 16 15,5 0-16-15,9-9-20 16,6 1 4-16,29-13 32 15,4-1-16-15,20-17-36 16,0-4 16-16,5-12-32 16,-5-1 24-16,0-9-36 15,-10 5 36-15,1-1-12 16,-6 10 20-16,-14 8 36 16,-5 8-16-16,0 10 80 0,0 8-52 15,-5 0 12-15,10 4-28 16,-5 0-12-16,10-4-4 0,24-5 12 15,0-3-8-15,24-14 4 16,0 0-4-16,15-17-96 16,0-4 52-16,-5-9-52 15,-5 0 52-15,-4-25 20 16,-6 3 12-16,-4-25 4 16,-15 4 0-16,-10-9 8 15,0 17-4-15,-9-3-4 16,-6 16 4-16,-9 9 56 15,0 13-32-15,-9 9 60 16,9 13-52-16,-15 12-8 16,-4 10-16-16,4 25 16 15,1 4-16-15,-6 27 4 16,6 3-8-16,-6 5 12 16,15-8-12-16,-14-9-92 15,19-9 48-15,-5-13-112 16,-5-8 84-16,1-14-48 15,-1-4 64-15,-14-17-64 16,9-8 68-16,-19-31 44 16,10 0 4-16,-15-26 108 15,10 9-60-15,-10-4 116 16,24 12-92-16,-4 1 84 16,9 16-92-16,20 1-32 15,9 13-24-15,20 4-4 16,10 13-4-16,9 4 16 0,-9 9-12 0,28 0-4 15,-14 0 0-15,20-9 12 16,-5 5-8-16,4-13 40 16,-9 4-24-16,0-9 20 15,-19 1-24-15,-16-10 16 16,-13 1-20-16,-16-9 0 16,1 4-8-16,-20-3-16 15,1 7 4-15,-16 1-48 16,11 8 24-16,-20 9-12 15,10 9 24-15,-20 17-16 16,10 4 16-16,-5 26-8 16,15 0 12-16,-10 9 8 15,24-4 4-15,-5-5-56 16,15-4 32-16,10-14 28 16,5-3 0-16,9-9-44 15,10-4 24-15,5-10-76 16,-5-3 52-16,10-9-28 15,-6 0 44-15,6-17 20 16,-5 4 4-16,-5-17-32 16,0 4 16-16,-10-13-20 15,10 9 20-15,-9 4 88 16,-1 8-40-16,-5 18 28 16,-4 13-40-16,-5 9 0 15,-6 0-12-15,-4 12 4 16,10 1-8-16,-10-9 8 0,0-5-8 15,0-4 60 1,0-4-36-16,0-13 32 0,0 0-32 0,0-21-28 16,0-1 0-1,0-34-72-15,10 4 40 16,0-21-120-16,4 8 88 0,11-4-28 16,9 13 56-16,4 0 24 15,6 21 8-15,24 1-8 16,-14 12 8-16,14 5 12 15,-10 8-4-15,0 0-92 16,-9 5 52-16,-1-4-96 16,6 3 76-16,-15-8 36 15,4 9 16-15,-13-13 16 16,-6 8-8-16,-14-4 84 16,-1 4-44-16,-9-4 32 15,0 13-44-15,-9 0-52 16,9 9 8-16,-10 0-396 15,-5 4 228-15</inkml:trace>
          <inkml:trace contextRef="#ctx0" brushRef="#br0" timeOffset="35476.2045">-5135 5458 788 0,'-19'5'292'0,"19"-5"-228"0,-25 30-16 16,11-13 28-1,4 5-52-15,-5 8-12 0,6 5-4 16,-1 3 8-16,10-3-8 15,0-5-160 1,10 0 80-16,4-8-200 0,11 0 152 0,-16-14-268 16,16-3 220-16</inkml:trace>
          <inkml:trace contextRef="#ctx0" brushRef="#br0" timeOffset="36043.0708">-4936 5635 436 0,'29'-43'160'0,"-29"43"-124"0,34-39-8 0,-14 22 176 16,-6 4-116-16,1-8 96 15,4 3-104-15,-14-3 16 16,0 8-56-16,-19 0 28 16,4 8-36-16,-14 5-36 15,-1 9 0-15,-4 13-8 16,-5 4 4-16,0 12-20 16,20 1 16-16,-11 0 4 15,16 0 8-15,4-9 44 16,10-4-24-16,19-13-52 15,-5 0 16-15,30-17-52 16,-1-5 40-16,1-12-72 16,4 3 56-16,-14-3-44 15,-14 3 52-15,-6 1-16 16,-14 8 32-16,-10 9 20 16,-5 5 0-16,-14 8 100 15,14 4-56-15,1 0 16 16,9 1-36-16,9-1 56 15,16 0-44-15,9-8-8 0,9-1-16 16,6-12 8-16,0 0-12 0,-1-18-20 16,1 14 4-16,-15-23-32 15,0 14 24-15,0-13-12 16,-10 4 16-16,0-4 16 16,1-1 0-16,-6-7 16 15,5-1-12-15,-9 0 4 16,-5 0-4-16,-1 4 20 15,-4 9-16-15,-10 5 84 16,-4 8-52-16,-1 4-12 16,0 9-20-16,-4 9 16 15,14 13-16-15,-15 3-4 16,5 14-4-16,10 9 12 16,0 4-8-16,15 4-64 15,-5-9 28-15,14 1-156 16,0-14 104-16</inkml:trace>
          <inkml:trace contextRef="#ctx0" brushRef="#br0" timeOffset="33880.697">-8978 5195 580 0,'20'-9'216'0,"-6"9"-168"0,-4-4-12 0,4 13 32 0,11-1-44 15,-6 9 60-15,5 9-48 16,1 5 56-16,-6 7-56 16,1 14 12-16,-1 9-32 0,0 8 20 15,-9 0-24-15,0-9 24 16,0-3-24-16,-20-23 48 16,5 1-32-16,-5-18 28 15,-4-4-28-15,4-17 8 16,0-18-20-16,5-21-44 15,10-18 16-15,0-8-76 16,10 0 48-16,4 0-52 16,5 0 52-16,10-9 4 15,5 9 20-15,0 13 64 16,10 17-24-16,-15 22-12 16,0 8-4-1,5 26 44-15,-5 9-28 0,0 18 8 16,0 3-20-16,-10 22-8 15,0 5 0-15,-4-1 12 16,4-4-8-16,-9 0 16 16,-1-21-16-16,6-9 32 15,-11-18-24-15,11-29 32 16,9-5-32-16,-10-39-56 16,10 9 16-16,5-27-96 15,0 10 68-15,0-18-12 16,5 9 40-16,0-9-20 15,5 14 24-15,-5 8 28 16,5 17-4-16,-20 17 36 16,0 13-24-16,0 22 48 15,-14 9-36-15,0 17 4 16,-5 4-20-16,-20 13 12 16,10 13-16-16,-9 26 16 0,-6 5-16 15,1-5 32-15,4-9-24 16,-9-13 12-16,5-12-16 15,9-14-16-15,-5-12 0 0,6-5-92 16,-1-4 48-16,5-4-40 16,-5-5 52-16,10-4-104 15,5-4 80-15,5-5-336 16,4 0 220-16,25-4-160 16</inkml:trace>
        </inkml:traceGroup>
        <inkml:traceGroup>
          <inkml:annotationXML>
            <emma:emma xmlns:emma="http://www.w3.org/2003/04/emma" version="1.0">
              <emma:interpretation id="{FAAD7BAF-294E-4895-8532-0054E0B2DEB7}" emma:medium="tactile" emma:mode="ink">
                <msink:context xmlns:msink="http://schemas.microsoft.com/ink/2010/main" type="inkWord" rotatedBoundingBox="8870,11201 10800,11192 10803,11776 8873,11786"/>
              </emma:interpretation>
              <emma:one-of disjunction-type="recognition" id="oneOf4"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4</emma:literal>
                </emma:interpretation>
                <emma:interpretation id="interp6" emma:lang="" emma:confidence="0">
                  <emma:literal>$</emma:literal>
                </emma:interpretation>
                <emma:interpretation id="interp7" emma:lang="" emma:confidence="0">
                  <emma:literal>6</emma:literal>
                </emma:interpretation>
                <emma:interpretation id="interp8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37743.4945">-1535 5549 808 0,'34'-13'300'0,"-34"13"-232"0,5 9-20 15,-20-5-624-15,6 9 304 0</inkml:trace>
          <inkml:trace contextRef="#ctx0" brushRef="#br0" timeOffset="37619.1063">-2895 5480 704 0,'0'-30'264'0,"0"30"-208"0,0-9-12 0,-5 9 52 15,5 0-60-15,-19 17 32 16,14-4-40-16,-29 22-16 16,24 4-8-16,-14 8-16 15,14 1 8-15,0-1 12 16,5-4-4-16,5-8 16 16,15-9-12-16,9-18-20 15,-4 5 4-15,4-17 4 16,0 4 4-16,-9-17-36 15,4 4 20-15,-4-22-28 16,4 1 24-16,-14-22-60 16,5 17 44-16,-10-9-20 15,0 9 36-15,-10 1 0 16,10 20 12-16,0-12 24 16,0 21-8-16,0-4-40 15,10 5 20-15,4-1 20 16,-4 9-4-16,14-8 0 15,1 8 0-15,-1-9-16 16,10 5 8-16,10-5 20 0,-5 5-8 16,-5-5-4-16,0 9 0 15,-10-9-16-15,-10 5 8 0,6 4 20 16,-10 0-8-16,-10-9-40 16,0 18 20-16,-5-9 20 15,5 9-4-15,-5 8 8 16,5-4-4-16,0 13-8 15,5-5 4-15,-5 5-16 16,9-4 8-16,1 8 20 16,0-4-8-16,-5 0-12 15,-5 0 0-15,0 0 40 16,-5 4-24-16,-5 0 0 16,0-4-8-16,-4 0 28 15,4-4-16-15,-4-5-12 16,4 0-8-16,-5-8 4 15,6 4 0-15,-1-13 24 16,10 4-12-16,-15-8 4 16,6 4-8-16,-1-9-8 15,10 1 4-15,-5-10-32 16,5 10 16-16,5-14-76 16,14 5 52-16,6-18-92 15,9 9 72-15,14-13-44 16,11 9 60-16,-1-13-16 15,0 13 36-15,-9-5 36 16,-10 9-8-16,-5-8 88 0,0 12-52 16,-10-8 76-16,-5 13-68 15,-14-5 52-15,5 13-60 16,-10-4 24-16,10 9-40 0,-20-4-16 16,10 8-8-16,0 0-24 15,-10 4 12-15,5 0-4 16,5 5 4-16,-9-1 24 15,9 1-8-15,-10 4-12 16,10 0 0-16,0 4 48 16,10 5-24-16,-1 8 24 15,-4 5-24-15,15 8-16 16,-6 0-8-16,10 0 28 16,6 0-12-16,-16-4-4 15,10-4-4-15,-9-9 4 16,-5 0-4-16,-10-9 52 15,0-4-32-15,-15-9 8 16,-4 0-20-16,-6-8-8 16,11 0 0-16,-20-5-48 15,24 5 24-15,-4-5-300 16,4 5 176-16</inkml:trace>
          <inkml:trace contextRef="#ctx0" brushRef="#br0" timeOffset="36623.9034">-3371 5268 456 0,'14'-17'168'0,"-14"17"-128"0,15-13-16 15,-15 13 156 1,0 0-104-16,0-9 84 16,10 9-92-16,-20 0 0 15,10 9-44-15,0 0 40 16,-5 4-36-16,-5 13 12 16,1 12-24-16,-6 23 20 15,5 4-24-15,-4 4-12 16,4-4-4-16,0-5 12 15,10-12-4-15,0-10 24 16,10-7-16-16,0-5-32 16,4-9 12-16,20-13-236 15,0-4 132-15</inkml:trace>
        </inkml:traceGroup>
      </inkml:traceGroup>
    </inkml:traceGroup>
    <inkml:traceGroup>
      <inkml:annotationXML>
        <emma:emma xmlns:emma="http://www.w3.org/2003/04/emma" version="1.0">
          <emma:interpretation id="{EE904E9C-CCF8-4699-9000-28042584C6FE}" emma:medium="tactile" emma:mode="ink">
            <msink:context xmlns:msink="http://schemas.microsoft.com/ink/2010/main" type="paragraph" rotatedBoundingBox="1298,12566 10275,12378 10293,13246 1316,13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BCF791-179A-4620-8130-E82B8092D206}" emma:medium="tactile" emma:mode="ink">
              <msink:context xmlns:msink="http://schemas.microsoft.com/ink/2010/main" type="inkBullet" rotatedBoundingBox="1301,12698 2256,12678 2271,13415 1316,13435"/>
            </emma:interpretation>
            <emma:one-of disjunction-type="recognition" id="oneOf5">
              <emma:interpretation id="interp9" emma:lang="" emma:confidence="1">
                <emma:literal>3)</emma:literal>
              </emma:interpretation>
              <emma:interpretation id="interp10" emma:lang="" emma:confidence="0">
                <emma:literal>3</emma:literal>
              </emma:interpretation>
              <emma:interpretation id="interp11" emma:lang="" emma:confidence="0">
                <emma:literal>3M</emma:literal>
              </emma:interpretation>
              <emma:interpretation id="interp12" emma:lang="" emma:confidence="0">
                <emma:literal>Y)</emma:literal>
              </emma:interpretation>
              <emma:interpretation id="interp13" emma:lang="" emma:confidence="0">
                <emma:literal>A)</emma:literal>
              </emma:interpretation>
            </emma:one-of>
          </emma:emma>
        </inkml:annotationXML>
        <inkml:trace contextRef="#ctx0" brushRef="#br0" timeOffset="101681.124">-10984 6927 508 0,'-5'-52'188'0,"5"47"-148"0,-5-3-8 15,5 4 44-15,0-5-48 16,0 0 128-16,5 1-84 16,0-1 28-16,4-4-60 15,6 4 4-15,-1 1-28 0,6-1 8 16,19 5-12-16,4-1 0 0,6 5-4 15,-5 5 4-15,-5-1-8 16,-15 13-4-16,-9 1 4 16,-25 3-32-16,-14 9 16 15,-10 5-20-15,-5 0 16 16,0-5-36-16,5 0 32 16,5-4-20-16,9-4 24 15,10-1-8-15,10 1 12 16,20 4-8-16,19 0 8 15,4 4 8-15,6 4 4 0,0-3 8 16,-15-6-4-16,-10 1 32 16,-19-4-20-16,-20 4 84 15,-19-5-56-15,-9 1-4 16,-6-9-24-16,5-4 24 16,5-9-24-16,0-5-24 15,5-8 4-15,15 0-132 16,14 0 76-16,5-4-480 15</inkml:trace>
        <inkml:trace contextRef="#ctx0" brushRef="#br0" timeOffset="101940.3827">-10265 6711 716 0,'34'0'264'0,"-20"13"-204"0,11 8-16 0,-6 1 80 16,5 12-76-16,5 27 16 16,1 25-40-16,-1-4 24 15,-10-4-32-15,-9-5 40 0,-20-12-32 16,-9-9 48-16,-10-5-40 16,-5-12 12-16,0-5-28 15,-5-13-192-15,0-4 92 16,5-8-448-1,9-1 296-15,16 0-136 0</inkml:trace>
      </inkml:traceGroup>
      <inkml:traceGroup>
        <inkml:annotationXML>
          <emma:emma xmlns:emma="http://www.w3.org/2003/04/emma" version="1.0">
            <emma:interpretation id="{E6E0F47E-E95F-4280-AB98-730405953671}" emma:medium="tactile" emma:mode="ink">
              <msink:context xmlns:msink="http://schemas.microsoft.com/ink/2010/main" type="line" rotatedBoundingBox="3039,12530 10275,12378 10292,13201 3056,13353"/>
            </emma:interpretation>
          </emma:emma>
        </inkml:annotationXML>
        <inkml:traceGroup>
          <inkml:annotationXML>
            <emma:emma xmlns:emma="http://www.w3.org/2003/04/emma" version="1.0">
              <emma:interpretation id="{3C1A80DD-9F7D-4DB7-B9C8-74EEEA96B8A5}" emma:medium="tactile" emma:mode="ink">
                <msink:context xmlns:msink="http://schemas.microsoft.com/ink/2010/main" type="inkWord" rotatedBoundingBox="3039,12530 7289,12440 7306,13264 3056,1335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2612.6599">-8895 6577 600 0,'-25'-26'224'0,"11"30"-176"0,4 1-12 16,0 8 88-16,-4 8-76 16,4 9 88-16,-4 9-80 15,-1 17 0-15,-9 13-36 16,9 13-4-16,1 5-8 0,-6-5 20 15,1-4-16-15,-1-27 48 0,1 1-32 16,-1-17 20-16,1-9-28 16,-1-18 28-16,6-25-32 15,4-13-12-15,5-35-8 16,15-13-172-16,5 1 96 16,14-1-188-16,14 4 152 15,16 10 88-15,9 3 24 16,0 9 156-16,5 14-84 15,-10 7 56-15,5 23-68 16,-10 3 0-16,-14 10-32 0,-5 8 12 16,-20 4-20-1,-4 0 80-15,-20 5-52 0,-19-1-20 16,-6-3-16-16,-13-1-64 16,-11-4 32-16,-14-13-68 15,-9-4 52-15,-6-1-8 16,0 5 28-16,11-8-4 15,13 3 12-15,15 5 0 16,20-8 4-16,5 8 0 16,4 8 0-16,20 10 44 15,14 12-24-15,6 0 60 16,14 18-40-16,4 12-40 16,6 5 0-16,0-5 80 15,4-8-40-15,-9-4-8 16,-1-5-16-16,-4-9 24 15,-5-3-16-15,-5-6-144 0,5-3 64 16,-4-5-220 0,4 1 160-16,4-5-348 15,11-1 264-15,14-3-8 16</inkml:trace>
          <inkml:trace contextRef="#ctx0" brushRef="#br0" timeOffset="103483.2695">-8074 7117 464 0,'-15'-52'176'0,"20"30"-140"0,-5-12-8 0,-5 16 128 16,-5-3-92-16,1-1 60 0,-1 1-68 15,-5 3-16-15,-4-3-24 16,0 8-4-16,-6 0-4 0,-9 4 20 16,-5 9-16-16,1 5 4 15,-6 7-8-15,0 6 36 16,5 8-20-16,5 0-24 15,10 0 0-15,9-1-20 16,15 1 12-16,15-4 32 16,9 0-16-16,15-5-16 15,5-4 0-15,9-5-40 16,1 1 28-16,-11 0 8 16,-4-1 8-16,-10 1-24 15,-4 4 16-15,-6-4-4 16,1-1 8-16,-11 1 44 15,-4-1-24-15,0 1 16 0,0 0-16 16,5-5 28-16,4 0-24 16,6-4 4-16,4 0-12 15,5-4 20-15,10-5-16 16,10-4-20-16,9 5 0 16,10-1 12-16,10 1 0 15,-10-1-12-15,-5-4 4 16,-29 0 4-1,14 4 0-15,-23-12 16 16,4-1-8-16,-15-8 24 16,1 4-20-16,-15-4-4 15,-5 4-4-15,-14 0-24 16,9 9 12-16,-19 4-4 16,9 13 4-16,-19 8-12 15,5 10 12-15,-9 12 12 16,14 9 0-16,-5 0-12 15,9 4 4-15,-4-4-4 0,15-9 0 16,9-4 8-16,10-9 0 16,9-13-64-16,20-8 36 15,5-18-92-15,5-12 64 0,9-9-32 16,-4-5 48-16,-6-4-4 16,-4 1 28-16,0-1 16 15,-5 4 4-15,-9-4 8 16,-1 5-8-16,-5 4 148 15,-4 8-84-15,-5 5 44 16,-1 8-68-16,-9 14 4 0,0 16-32 16,0 10 20-16,-9 8-24 15,9 8 24-15,-10 5-24 16,-5 13 4-16,-4 4-8 16,4 9 12-16,-9-5-12 15,9-4 24-15,-4-4-20 16,4-9 4-16,-4-8-8 15,4-5-52-15,6-8 28 16,4-5-184-16,0-8 112 16,5-9-464-1,10-9 308-15,4-21-8 16</inkml:trace>
          <inkml:trace contextRef="#ctx0" brushRef="#br0" timeOffset="104429.9735">-7195 7086 780 0,'-10'22'288'0,"10"-13"-224"0,5 4-20 16,-5-5 92-16,0 1-84 0,0 0 40 16,5 3-52-16,5-3 12 15,0 0-32 1,9-1 8-16,10-3-16 0,10-5-24 0,5-5 4 16,9 1-76-16,5-5 48 15,-4-4-20-15,-5-8 32 16,-6-1 32-16,-4-4-4 31,-5 0 8-31,-19-4-4 0,4 0-16 0,-9 4 4 16,-10 5-4-16,-10 3 0 15,0 5-28-15,-4 9 20 32,-6 8 16-32,-4 9 0 0,14 5 20 0,-4 7-12 0,4 1-4 15,5 0 0-15,5 0-16 16,5-4 8-16,5-5 20 15,4 0-8-15,-4-4-84 16,10-4 44-16,-6-9-96 16,1 0 72-16,4-4-52 15,-9-5 64-15,-5-4 4 16,-5 0 24-16,0 0 92 16,0 0-44-16,0 4 96 15,9 5-72-15,-9 4 16 16,15 9-40-16,4-1-4 15,-4 10-16-15,9-10 0 16,10 10-4-16,-9-14-8 16,9 5 4-16,-10-9-60 0,10-9 32 15,-10-4-32 1,0-4 32-16,1-9-32 0,-1-9 32 16,0-4 0-16,-4-8 16 15,-6-1 32-15,6-8-12 16,-15 13-20-1,14 4 0-15,-14 0 76 16,0 9-40-16,-5 4 64 16,0 9-56-16,-10 13 36 15,0 8-40-15,1 13 0 16,-6 9-20-16,-9 17 12 16,4 0-16-16,-4 18 32 15,0 8-24-15,9 0-92 16,5-4 40-16,-14-5-208 15,14-12 136-15,-4-9-500 0</inkml:trace>
          <inkml:trace contextRef="#ctx0" brushRef="#br0" timeOffset="103858.338">-7088 6611 820 0,'-15'-13'304'0,"15"9"-236"0,-9 8-20 16,9 5-60-16,-15 4-4 15</inkml:trace>
          <inkml:trace contextRef="#ctx0" brushRef="#br0" timeOffset="104800.4606">-6583 7043 676 0,'0'-56'248'0,"0"35"-192"0,0-5-16 16,10 17 156-1,5 0-116-15,4-4 56 16,5 5-80-16,10-18-16 15,0 13-24-15,15-4-12 16,9 8 0-16,15-4-120 0,10 0 64 16,-10 4-60-16,-5-4 68 15,-10 0 4-15,-10 1 24 0,-14-1 40 16,5 0-16 0,-10-5 52-16,-14 5-32 15,0-4 4-15,-6 8-20 16,-18 1-68-16,9 8 28 0</inkml:trace>
          <inkml:trace contextRef="#ctx0" brushRef="#br0" timeOffset="105390.808">-5946 6832 600 0,'-25'13'224'0,"25"-5"-176"0,-14 5-12 0,4 0 132 0,5 13-100 16,-4 4-20-16,-1 5-28 15,5 4-8-15,0 4-8 16,5-4 16-16,10 0-12 0,0-9 4 16,4-4-4-16,6-9 28 15,4-4-20-15,0-13 4 16,0 0-12-16,1-9-24 16,4-8 8-16,-10-5-40 15,6-12 28-15,-6-5 16 16,-4 0 4-16,-1 5 0 31,1 3 4-31,-10 1 56 16,4 13-32-16,-9-5 52 15,5 14-48-15,-5 3-24 16,0 10-8-16,-5 3 8 0,5 5-4 16,-9 9 24-1,18 4-16-15,-9 0 4 0,5 0-8 0,-5-5-68 16,20 5 32-16,-6-4-40 15,-4-5 36-15,0-8-52 16,-5 4 48-16,4-13-36 16,-9-13 40-16,0-5-16 0,0 1 28 15,0-13 0 1,-9 8 12-16,4-4 24 16,5 5-8-16,-10-5 40 15,10 4-24-15,0 1-4 16,15 3-12-16,-15 1 20 15,19 0-16-15,-4 0 24 16,9 8-24-16,0 5 12 16,10-5-12-1,-10 5 0-15,10 8-4 0,-9 5 12 16,9-1-12-16,-10 9 48 16,10 5-28-16,0 8 20 0,-10 5-28 15,5 4 0-15,-9-9-12 16,-10-4 20-16,4-5-16 15,-4-3 48-15,0-5-32 16,-10-5 48-16,0-8-44 0,-10-4-8 16,10-9-12-16,0-4-56 15,0-9 28-15,10-9-76 16,-1 5 52-16,6 0-52 16,0 4 52-1,9 4-16-15,-5 14 36 16,-4-1 72-16,9 9-28 15,0 17 44-15,-4 5-36 0,-15 4 24 16,9 4-28-16,-4 9 0 16,-5-9-16-16,0-4 20 15,-5 4-20-15,0-12-48 16,9 3 20-16,-9-12-272 16,15-1 160-16</inkml:trace>
        </inkml:traceGroup>
        <inkml:traceGroup>
          <inkml:annotationXML>
            <emma:emma xmlns:emma="http://www.w3.org/2003/04/emma" version="1.0">
              <emma:interpretation id="{D32482B6-5BCB-43E8-AA4F-7882A217792E}" emma:medium="tactile" emma:mode="ink">
                <msink:context xmlns:msink="http://schemas.microsoft.com/ink/2010/main" type="inkWord" rotatedBoundingBox="8314,12473 10276,12432 10288,13017 8326,13059"/>
              </emma:interpretation>
              <emma:one-of disjunction-type="recognition" id="oneOf7">
                <emma:interpretation id="interp15" emma:lang="" emma:confidence="1">
                  <emma:literal>ors.</emma:literal>
                </emma:interpretation>
                <emma:interpretation id="interp16" emma:lang="" emma:confidence="0">
                  <emma:literal>use.</emma:literal>
                </emma:interpretation>
                <emma:interpretation id="interp17" emma:lang="" emma:confidence="0">
                  <emma:literal>oar.</emma:literal>
                </emma:interpretation>
                <emma:interpretation id="interp18" emma:lang="" emma:confidence="0">
                  <emma:literal>vs.</emma:literal>
                </emma:interpretation>
                <emma:interpretation id="interp19" emma:lang="" emma:confidence="0">
                  <emma:literal>buss.</emma:literal>
                </emma:interpretation>
              </emma:one-of>
            </emma:emma>
          </inkml:annotationXML>
          <inkml:trace contextRef="#ctx0" brushRef="#br0" timeOffset="106698.4159">-3546 6797 676 0,'0'-22'248'0,"0"18"-192"0,10-4-16 0,-10 8 100 0,0 0-84 16,-15 12 40 0,5 6-48-16,0 8-28 15,-4 4 0-15,4 13-16 0,10-4 16 16,0 0-12-16,0-5-4 16,10-3 0-16,4-10 48 15,6-4-28-15,-5-12-12 16,9-10-4-16,0-7-64 15,20-6 32-15,-10-8-60 16,0-4 48-16,-10-4-88 16,-9-1 68-16,-1 5-8 15,-14 0 40-15,-5 8 24 16,-4 5 0-16,-6 4 12 16,-4 4-8-16,4 0 52 0,5 5-32 15,1 0-28 1,-6-1 0-16,15 5 0 0,0 0 4 15,0 0-12-15,0 0 8 16,10 5-40 0,-5 3 24-16,4-3-28 0,11-1 28 15,-6 0-24-15,11 5 24 16,-1-5-60-16,20 5 44 16,-5-5-36-16,9 1 40 15,-4-5-16 1,-5 4 28-16,-5-8 20 15,0 4 0-15,-10-5 100 16,0 1-56-16,-14-5 80 16,0 9-72-16,-10-8-8 15,5 8-28-15,-10-5 40 16,-5 10-28-16,0-1-4 16,-4 5-16-16,4 4 28 15,0 4-20-15,-4 9 32 0,4 8-32 16,-5-3 12-16,6-5-16 15,9-5 20-15,-5-4-20 16,-5-4 56-16,10-4-36 0,-10-5-16 16,-4-4-8-16,-6-4 8 15,6-5-8-15,-6-4-40 16,-4 0 20-16,10 5-60 16,14-1 40-16,0 5-56 0,24 0 52 15,10 4-72-15,14 0 64 16,1 0-88-16,9 0 76 15,-4-5-8-15,-1-3 40 16,1-5 12-16,-6-5 12 16,1-3 104-16,-5-10-56 15,-6 6 44-15,-13-1-56 16,-1 4 16-16,-19 5-32 16,0 4 8-16,-5 0-16 15,0 4 20-15,-10 5-20 16,-5 4 24-16,6 4-24 15,4 5 12-15,5 0-12 16,5 3 20-16,4 1-20 0,1 5 32 16,-5-1-28-16,5 0-4 15,-1 1-8-15,-4-6 56 16,-5 6-32-16,-14-5 24 16,-11-5-20-1,11-3-20-15,-15-1-8 16,4 0 0-16,11 1-120 15,-1 8 64-15,-4 0-268 16,9 0 176-16</inkml:trace>
          <inkml:trace contextRef="#ctx0" brushRef="#br0" timeOffset="106927.3075">-2040 6987 1028 0,'19'-9'380'0,"-9"9"-296"0,-10-4-20 0</inkml:trace>
          <inkml:trace contextRef="#ctx0" brushRef="#br0" timeOffset="105727.9424">-3668 6516 592 0,'10'-21'220'16,"-20"21"-172"-16,-14 4-12 0,14 5 156 0,-14 4-112 15,0 13 64-15,-10 4-84 16,0 0-8-16,9 5-32 16,1-1 16-16,0-4-24 0,4 5 12 0,-4 4-12 15,10-9 0-15,4 0-4 16,5 5 36-16,-5-5-20 15,10-8-188-15,0-5 88 16,0 0-324-16,15-12 224 16,9 12-284-1</inkml:trace>
        </inkml:traceGroup>
      </inkml:traceGroup>
    </inkml:traceGroup>
    <inkml:traceGroup>
      <inkml:annotationXML>
        <emma:emma xmlns:emma="http://www.w3.org/2003/04/emma" version="1.0">
          <emma:interpretation id="{1DBB005F-2B59-4195-8A54-2D5D085DEF77}" emma:medium="tactile" emma:mode="ink">
            <msink:context xmlns:msink="http://schemas.microsoft.com/ink/2010/main" type="paragraph" rotatedBoundingBox="7529,13894 9620,13782 9655,14435 7564,1454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E1908B8-0AA9-4C4F-BE3E-906EB14C8432}" emma:medium="tactile" emma:mode="ink">
              <msink:context xmlns:msink="http://schemas.microsoft.com/ink/2010/main" type="inkBullet" rotatedBoundingBox="9363,13796 9603,13783 9638,14436 9397,14448"/>
            </emma:interpretation>
            <emma:one-of disjunction-type="recognition" id="oneOf8">
              <emma:interpretation id="interp20" emma:lang="" emma:confidence="0">
                <emma:literal>-</emma:literal>
              </emma:interpretation>
            </emma:one-of>
          </emma:emma>
        </inkml:annotationXML>
        <inkml:trace contextRef="#ctx0" brushRef="#br0" timeOffset="128435.6593">-2866 7821 444 0,'-10'21'164'0,"10"-8"-124"0,5 9-16 0,-5 4 52 16,0 4-48-16,-5 4 104 15,5 5-76 1,-5 4 36-16,5-8-52 0,-9-5 56 15,9 5-56-15,0-5-16 0,-10-8-16 16,10 12 16-16,-5-4-12 16,5 1 4-16,0-1-8 15,0 0 4-15,0 0-8 16,10-4 40-16,0 0-20 16,-1-9 12-16,16-4-20 15,-1-8 20-15,0-10-24 0,10 1 4 16,-5-9-8-16,15 0-316 15,-10-4 172-15</inkml:trace>
      </inkml:traceGroup>
      <inkml:traceGroup>
        <inkml:annotationXML>
          <emma:emma xmlns:emma="http://www.w3.org/2003/04/emma" version="1.0">
            <emma:interpretation id="{0D269646-7C68-42D0-9609-7ACF72D127EE}" emma:medium="tactile" emma:mode="ink">
              <msink:context xmlns:msink="http://schemas.microsoft.com/ink/2010/main" type="line" rotatedBoundingBox="7532,13952 9623,13841 9643,14208 7552,14320"/>
            </emma:interpretation>
          </emma:emma>
        </inkml:annotationXML>
        <inkml:traceGroup>
          <inkml:annotationXML>
            <emma:emma xmlns:emma="http://www.w3.org/2003/04/emma" version="1.0">
              <emma:interpretation id="{D23A1BE6-FE80-4772-B0CE-427F4DDA18E7}" emma:medium="tactile" emma:mode="ink">
                <msink:context xmlns:msink="http://schemas.microsoft.com/ink/2010/main" type="inkWord" rotatedBoundingBox="7532,13952 9623,13841 9643,14208 7552,1432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6943.0035">-4741 8261 508 0,'-10'-13'188'0,"20"13"-148"0,-1-4-8 0,1 8 148 15,5-4-104-15,9 0 68 16,0 0-84-16,10 0 20 16,15-4-48-16,-5-1 44 0,9 1-44 15,-14 0 20-15,5-5-32 16,-10 5 8-16,-10 0-16 0,10-1-8 16,-20 1 0-16,11 0-164 15,-16-1 88 1,6 5-348-16,-5 0 232 15,4 9-232-15</inkml:trace>
          <inkml:trace contextRef="#ctx0" brushRef="#br0" timeOffset="127536.6185">-3206 7898 216 0,'-15'5'80'0,"6"3"-60"0,-1 10-8 0,5-6 172 16,-5 14-104-16,-4 5 20 15,-6-1-60-15,-4 0 72 16,0 5-64-16,-5-1 20 16,-1-4-36-16,-4-4 40 15,0-8-40-15,5 3 4 0,-5-12-24 16,-5-1 12-16,5-8-16 0,10 5 4 16,-5-14-4-1,14-4-8-15,1-8 4 0,-6 8-4 16,11-5 0-16,9-3 0 15,0-9 0-15,9 8 0 16,1-4 0-16,0 4-20 16,4 1 12-16,1-5-24 15,-5 13 20-15,4-4 4 16,6 8 8-16,4 0-36 16,-10 14 20-16,6 3 76 15,4 10-32-15,-9 8 20 16,9 4-32-16,-4-4 20 15,4 0-24-15,-10 0 40 16,6-1-28-16,-6 10 20 16,1-18-24-16,-5 5-8 15,-1-5-8-15,-13-4 20 0,13 4-12 16,-4-8 32 0,-5-9-28-16,0 0-40 0,0 0 12 15,0-9-264-15,0 1 156 16</inkml:trace>
          <inkml:trace contextRef="#ctx0" brushRef="#br0" timeOffset="127969.0096">-3104 8097 572 0,'-10'0'208'0,"10"-4"-160"0,10-1-12 16,-10 5 92-16,5-4-76 15,-5 4 68-15,0 0-68 16,9 0 24-16,1 4-44 15,5-4-20-15,-6-4-4 0,6 0 60 16,4 4-36-16,-4-5 4 16,9-3-20-16,1 3 16 15,4 1-20-15,0 0-4 16,5-5-4-16,-10 5-4 0,10 0 0 16,-9-5 24-16,9 9-12 15,-10-4 4-15,-5-1-8 16,-4 1-8-16,-1 0 4 15,-4 4 12-15,-10-5-8 16,0 5-224-16,0 0 120 16,0-4-352-1</inkml:trace>
        </inkml:traceGroup>
      </inkml:traceGroup>
    </inkml:traceGroup>
    <inkml:traceGroup>
      <inkml:annotationXML>
        <emma:emma xmlns:emma="http://www.w3.org/2003/04/emma" version="1.0">
          <emma:interpretation id="{0AAD4C48-007F-43ED-BFDB-52893B2C2241}" emma:medium="tactile" emma:mode="ink">
            <msink:context xmlns:msink="http://schemas.microsoft.com/ink/2010/main" type="paragraph" rotatedBoundingBox="2913,14121 7873,14309 7811,15939 2851,15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36026B-2A91-4E57-AB5E-6A39D185B5C1}" emma:medium="tactile" emma:mode="ink">
              <msink:context xmlns:msink="http://schemas.microsoft.com/ink/2010/main" type="line" rotatedBoundingBox="2913,14121 7873,14309 7811,15939 2851,15750"/>
            </emma:interpretation>
          </emma:emma>
        </inkml:annotationXML>
        <inkml:traceGroup>
          <inkml:annotationXML>
            <emma:emma xmlns:emma="http://www.w3.org/2003/04/emma" version="1.0">
              <emma:interpretation id="{CE9BF112-B7D7-40BB-B991-F52C9920F578}" emma:medium="tactile" emma:mode="ink">
                <msink:context xmlns:msink="http://schemas.microsoft.com/ink/2010/main" type="inkWord" rotatedBoundingBox="2913,14121 7873,14309 7811,15939 2851,1575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3480.4638">-7720 8913 372 0,'10'-4'140'0,"5"0"-112"0,-10-1-4 0,-1 1 128 16,1 0-88-16,-5-1 0 16,0-3-40-16,0-1-8 15,-9 0-8-15,-11 1 12 0,-4-5-12 0,-15 4-4 16,-5 0 0-16,-9-3 12 15,-10-1-8-15,-10 0-12 16,-10 0 0-16,-9 4 12 16,0-4-4-16,4 4-4 15,10 1 4-15,15 3 20 16,15 5-12-16,9-4 24 16,10 8-24-16,14 5-12 15,-4 0-4-15,14-1 12 16,-5 14-4-16,5 0 24 15,0 3-16-15,0 6 40 16,-4 12-28-16,-1 9 48 16,0 17-40-16,5 9 12 15,5 4-28-15,-9-5 36 16,9-3-28-16,-5-9-4 16,5-9-12-16,-5-13 20 0,-5-9-16 15,10-8 24-15,-5-8-24 16,-14-1 24-16,14-8-24 15,-5-1 12-15,1-4-12 16,9-4-16-16,0 0 0 16,0 0-24-16,9 5 16 15,1 3-32-15,14-3 28 16,-4 3 4-16,9-3 12 16,10 3 16-16,9-3-8 15,11-5-12-15,-1 8 0 16,0-3 4-16,-4 8 0 0,-6-13 24 15,-9 8-12-15,-5-3-32 16,-9-1 12 0,-1-4-212-16,-14 0 124 0,-6-4-436 15</inkml:trace>
          <inkml:trace contextRef="#ctx0" brushRef="#br0" timeOffset="123765.7267">-8691 9414 476 0,'-25'-30'176'0,"25"26"-136"0,0-5-12 15,5 0 152-15,0-4-104 16,0 0 96-16,14 0-104 16,-4-8 36-16,19 4-60 15,10-1 48-15,19 5-56 0,10 5 20 16,5 3-36-16,-6 1-8 0,-4 4-8 15,-14 0 40-15,-6 0-24 16,-9 0 0-16,-14-4-12 16,-6-1 20-16,-4-12-244 15,-11 0 120 1,-4-5-616 0,-4 14 396-16,-6-5 76 15</inkml:trace>
          <inkml:trace contextRef="#ctx0" brushRef="#br0" timeOffset="124158.8952">-8497 8576 444 0,'-24'-21'164'0,"19"16"-124"0,0-3-16 16,5 3 192 0,5-3-124-16,5-1 80 0,9-4-104 15,10-4 16-15,15 4-48 0,14 0 40 0,10 4-44 16,-9 5 4-16,4 0-24 15,-5 4 0-15,-9 0-4 16,-6 0-16-16,-9 0 4 16,-4 0-4-16,-11-5 0 15,-4 1 104-15,-6 0-52 16,-9-5-8-16,0 1-24 16,-9-1-240-16,4 0 124 15</inkml:trace>
          <inkml:trace contextRef="#ctx0" brushRef="#br0" timeOffset="150955.2804">-9328 8343 236 0,'-5'-4'88'0,"5"4"-68"0,0-5-4 16,0 5 16-16,0 0-20 16,0 0 12-16,0 0-12 15,0 0-8-15,0 0 0 16,5 9 40-16,-10 0-24 16,-4 4 60-16,9 8-44 15,-15 10 12-15,5 16-32 16,1 9 20-16,-1 22-24 15,5-5 24-15,-5 5-24 16,1 0 32-16,9 17-28 16,0 13 20-16,0 8-20 15,0-3 8-15,0-10-12 16,0-16 12-16,-5-14-16 0,5-8 4 0,0-9-4 16,0-13 20-16,0-8-16 15,10-9 4-15,-6-9-8 16,1-4-8-16,0-9 4 15,5-8-420 1,4-5 228-16,6 9-84 16</inkml:trace>
          <inkml:trace contextRef="#ctx0" brushRef="#br0" timeOffset="151529.8099">-7365 8239 444 0,'20'-8'164'0,"-20"8"-124"0,0 0-16 0,0 0 68 15,0-4-56-15,0 4 48 16,0 0-48-16,-5 4-28 16,0 4-8-16,-10 5 44 15,15 5-24-15,0 16 16 16,0 27-20-16,0 16 8 15,-5 14-12-15,1 4 12 0,4 0-16 16,-10-4 24-16,0 17-20 0,0 13 4 16,-4-13-8-16,4 4 12 15,5-13-12-15,0-12 16 16,0-10-16-16,1 5-328 16,-1 5 172-16,-15-1-292 15</inkml:trace>
          <inkml:trace contextRef="#ctx0" brushRef="#br0" timeOffset="125146.5769">-7239 9630 476 0,'5'0'176'0,"0"-9"-136"0,0 9-12 0,0-8 92 15,5 3-72-15,-1-3 52 16,1-1-60-16,0-8 24 16,4 0-36-16,1-5-16 0,4-8-8 15,1 8 20-15,4-4-12 16,0-4-4-16,5 0-4 15,1 4 28-15,-1 4-16 16,0-4 32-16,-5 13-32 16,0 5 12-16,1 8-16 0,-1 4 0 15,-4 9-4-15,4 9 36 16,5 4-20-16,-5 4 12 16,1-4-20-16,4 4 28 15,5-4-28-15,5-9 20 16,-10-4-20-16,5-4 28 15,-5-14-28-15,0 1 12 16,0-5-16-16,0-3 0 16,0-6-4-16,1 1-8 15,-6 4 4-15,0 0-4 16,-4 0 0-16,-1 9-36 16,5 4 20-16,1 0-248 15,9 4 144-15</inkml:trace>
          <inkml:trace contextRef="#ctx0" brushRef="#br0" timeOffset="126542.9028">-5227 9125 436 0,'-5'4'160'0,"10"0"-124"0,-5 5-8 16,5 0 124-16,4-1-88 15,1 1 28-15,0 4-56 16,4 0 12-16,6-4-28 16,-1-1 0-16,6-4-12 0,-6-4 4 0,5 0-8 15,10-4-12-15,-9-4 4 16,13-1 12-16,-4 0-4 16,0-4 24-16,0 0-16 15,-4-4-4-15,-1 0-4 16,-5 0 4-16,-9-5-4 15,4 5-4-15,-14-1 4 16,5 1 4-16,-10-4-4 16,-10 8 8-16,5-5-8 15,-5 5 16-15,-4 5-12 0,-6-1-20 16,11 0 4 0,-16 5 4-16,11 0 4 0,-11-1 0 15,6 5 0-15,4 0-28 16,6 0 16-16,-6 5 24 15,1-1-8-15,-1 0 0 16,0-4 0-16,-4 5-16 16,0-1 8-16,-1 0 4 15,6 1 0-15,-11 3-12 16,1 1 28 0,5 0-12-16,-1-1 36 15,1 5-24-15,-1 0 20 16,1 4-20-16,-1 5 0 15,1 4-8-15,4 0 20 16,6 4-16-16,-1 5 32 16,5-1-28-16,5 1 20 0,5-1-20 15,5 1 28-15,4-5-28 16,1 0 12-16,4 0-16 16,1-4-8-16,4-4 0 15,0 0 4-15,5-1-4 16,1-4 8-16,-1 1-8 15,0-5 16-15,5-5-12 16,0-3-4-16,0 3 0 16,0-8 40-16,10 0-24 15,-1-4-28-15,6 0 4 0,-5 4 16 16,-1-5-4-16,-4 1-20 16,10-9 4-16,-15 13-252 15,10-9 144-15,-15-4-492 16</inkml:trace>
        </inkml:traceGroup>
      </inkml:traceGroup>
    </inkml:traceGroup>
    <inkml:traceGroup>
      <inkml:annotationXML>
        <emma:emma xmlns:emma="http://www.w3.org/2003/04/emma" version="1.0">
          <emma:interpretation id="{B02F9D7D-0182-46A2-B7AC-F0EC842F628F}" emma:medium="tactile" emma:mode="ink">
            <msink:context xmlns:msink="http://schemas.microsoft.com/ink/2010/main" type="paragraph" rotatedBoundingBox="2837,16728 9355,15873 9567,17491 3049,18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272A05-0339-454B-9670-47DD61A8F04E}" emma:medium="tactile" emma:mode="ink">
              <msink:context xmlns:msink="http://schemas.microsoft.com/ink/2010/main" type="line" rotatedBoundingBox="2837,16728 9355,15873 9567,17491 3049,18346"/>
            </emma:interpretation>
          </emma:emma>
        </inkml:annotationXML>
        <inkml:traceGroup>
          <inkml:annotationXML>
            <emma:emma xmlns:emma="http://www.w3.org/2003/04/emma" version="1.0">
              <emma:interpretation id="{D0E7D4C6-3E9F-4CC3-8B3F-CC2015E73AF3}" emma:medium="tactile" emma:mode="ink">
                <msink:context xmlns:msink="http://schemas.microsoft.com/ink/2010/main" type="inkWord" rotatedBoundingBox="2837,16728 2965,16712 3124,17928 2996,17945"/>
              </emma:interpretation>
              <emma:one-of disjunction-type="recognition" id="oneOf11">
                <emma:interpretation id="interp23" emma:lang="" emma:confidence="0">
                  <emma:literal>|</emma:literal>
                </emma:interpretation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I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52201.6817">-9376 10822 236 0,'0'-39'88'0,"5"26"-68"0,-1 0-4 16,1 9 80-16,-5 0-56 16,0-1 104-16,0 5-80 15,5 9 40-15,0 12-60 0,-5 10 20 16,5 12-36-16,5 0 16 15,4 13-24-15,1 0 0 0,-1 5-12 16,1 25 4-16,-10 9-8 16,0 5 8-16,4-1-8 15,-9-13 16-15,-9-8-12 16,4-18 4-16,-5-3-4 16,0-1 12-16,5-13-12 15,1-4 4-15,-1-9-4 16,5 0-76-16,9-13 36 15,1-8-444 1,10 0 260-16,4-1-12 0</inkml:trace>
        </inkml:traceGroup>
        <inkml:traceGroup>
          <inkml:annotationXML>
            <emma:emma xmlns:emma="http://www.w3.org/2003/04/emma" version="1.0">
              <emma:interpretation id="{5B6E178C-557D-4C88-9971-AF52A328070B}" emma:medium="tactile" emma:mode="ink">
                <msink:context xmlns:msink="http://schemas.microsoft.com/ink/2010/main" type="inkWord" rotatedBoundingBox="3347,16756 4198,16645 4351,17813 3500,17924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6860.3487">-8754 11569 520 0,'0'-9'192'0,"0"5"-152"0,4-4-8 0,6 3 80 16,5 1-68-16,4 0 36 15,5-5-48-15,10 0 0 16,10 5-20-16,5 0-8 0,9-1 0 16,0 5 12-16,-4-8-8 0,-6 3-152 15,-9-3 76-15</inkml:trace>
          <inkml:trace contextRef="#ctx0" brushRef="#br0" timeOffset="147102.0755">-8677 10818 580 0,'0'-13'216'0,"0"13"-168"0,15-31-12 16,4 19 128-16,6 3-96 0,23-8 8 31,11 8-48-31,13 0 8 0,6 9-20 0,10-4-96 16,-11 13 44-16</inkml:trace>
          <inkml:trace contextRef="#ctx0" brushRef="#br0" timeOffset="146300.8498">-8881 11081 236 0,'0'-13'88'0,"0"9"-68"0,5 0-4 0,0-1 44 15,0-3-36-15,0-5 24 16,0 0-28-16,4 0 8 16,1 4-16-16,-5 0 28 15,5 1-24-15,-6-1 20 16,-4 5-20-16,0-1 36 0,0-3-28 15,0 8 4-15,0-4-16 16,0 4 12-16,0 0-16 16,10 8-4-16,-5 9 0 15,-5 5 12-15,0 4-8 16,0 4 60-16,0 0-40 0,5 9 24 16,5 9-32-16,-6 8 8 15,6 4-16-15,-5 9 20 16,0-4-20-1,-5 0 12-15,-5-9-12 0,0-4 28 16,0-9-24-16,5-8 4 16,-14-5-12-16,4-8 12 15,0-5-12-15,10-4-4 16,-9-5 0-16,18 1-48 16,-4-9 24-16,5-4-180 0,9-5 112 15,6-8-356 1,-1 0 248-16,10-5 32 15</inkml:trace>
          <inkml:trace contextRef="#ctx0" brushRef="#br0" timeOffset="146616.1861">-8162 10857 320 0,'5'-9'120'0,"0"9"-96"0,5 0-4 0,-1 9 80 0,1-1-60 16,5 14-16-1,-6-1-16-15,6 5 60 0,-5 4-36 16,4 9 32-16,-4 9-36 16,-5 8 16-16,0 22-24 15,-5-1 16-15,0 18-20 16,0-8 0-16,-10 4-8 0,10-27 36 15,-5 1-20-15,0-9-32 16,-4-13 4-16,-1-8 36 16,5-9-20-16,-14-5-132 15,4-8 64-15,-9-4-448 16</inkml:trace>
        </inkml:traceGroup>
        <inkml:traceGroup>
          <inkml:annotationXML>
            <emma:emma xmlns:emma="http://www.w3.org/2003/04/emma" version="1.0">
              <emma:interpretation id="{BEACF5AB-3000-4309-8301-7A17FA614847}" emma:medium="tactile" emma:mode="ink">
                <msink:context xmlns:msink="http://schemas.microsoft.com/ink/2010/main" type="inkWord" rotatedBoundingBox="4494,16667 4675,16643 4842,17914 4661,17937"/>
              </emma:interpretation>
              <emma:one-of disjunction-type="recognition" id="oneOf13">
                <emma:interpretation id="interp29" emma:lang="" emma:confidence="0">
                  <emma:literal>)</emma:literal>
                </emma:interpretation>
                <emma:interpretation id="interp30" emma:lang="" emma:confidence="0">
                  <emma:literal>l</emma:literal>
                </emma:interpretation>
                <emma:interpretation id="interp31" emma:lang="" emma:confidence="0">
                  <emma:literal>|</emma:literal>
                </emma:interpretation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52741.7127">-7715 10779 384 0,'5'-26'140'0,"0"17"-108"0,5-8-8 0,-10 13 128 16,0-5-88-16,5 0 28 16,-1 1-56-16,-4-1 20 15,0 9-28-15,5-9-8 0,0 18-12 16,0 8 4-16,5 1-8 15,-1 16 8-15,1 5-8 16,5 4 16-16,-6 9-12 0,6-4 16 16,0-1-16-1,-1 9 4-15,-9 13-4 0,0 18 12 16,5 8-12-16,-15-5 4 16,10 1-4-16,-5-13 28 15,-10-9-20-15,5-13 4 16,-5 0-12-16,1-4 4 15,-1-13-8-15,0 0-4 16,5-13 4-16,-9 4-104 16,9-13 56-16,0-4-588 31,5 4 348-31</inkml:trace>
        </inkml:traceGroup>
        <inkml:traceGroup>
          <inkml:annotationXML>
            <emma:emma xmlns:emma="http://www.w3.org/2003/04/emma" version="1.0">
              <emma:interpretation id="{807A9C76-9C5C-4B51-A824-CA69F9C5575A}" emma:medium="tactile" emma:mode="ink">
                <msink:context xmlns:msink="http://schemas.microsoft.com/ink/2010/main" type="inkWord" rotatedBoundingBox="5094,17318 6033,17194 6080,17555 5141,17679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7742.4344">-7156 11707 392 0,'0'-4'148'0,"0"4"-116"0,5-13-8 0,-5 0 136 16,5 4-92-16,0-4 52 15,4-4-72-15,6-4 0 16,-5-5-28-16,4 0 16 0,6-9-24 16,-6 1 4-16,10-5-8 15,6 0-24-15,-1 4 8 16,0 5 4-16,5 4 4 15,-5 9 0-15,-5 8 0 16,1 9 32-16,-1 9-16 16,0 8 20-16,-4 13-20 0,-1 5 20 15,5-5-24-15,1 9 4 16,-1-4-8-16,0-14 28 16,10 1-20-16,-9-5-4 15,-1-13-8-15,0-12 40 16,-4-9-24-16,4-9 8 15,0-13-16-15,0-4 12 16,-4-1-16-16,9 6-136 16,-5-1 72-16,10 8-288 15,5 6 192-15,5 20-304 16</inkml:trace>
        </inkml:traceGroup>
        <inkml:traceGroup>
          <inkml:annotationXML>
            <emma:emma xmlns:emma="http://www.w3.org/2003/04/emma" version="1.0">
              <emma:interpretation id="{E2FDBB3F-8950-4C9D-88A7-B2CB70D3989E}" emma:medium="tactile" emma:mode="ink">
                <msink:context xmlns:msink="http://schemas.microsoft.com/ink/2010/main" type="inkWord" rotatedBoundingBox="6657,16465 9385,16107 9567,17491 6839,17849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8915.8482">-4868 10692 676 0,'-9'-8'248'0,"9"3"-192"0,9 1-16 16,1 0 56-16,9-5-60 16,11-8 12-16,8 0-28 15,6-1-4-15,10 1-8 16,-11 4 28-16,6 0-20 0,-5 5-92 16,-5 3 40-16,-5 5-484 15,0 9 288 1,0 8-32-16</inkml:trace>
          <inkml:trace contextRef="#ctx0" brushRef="#br0" timeOffset="149431.5596">-3546 10239 216 0,'14'-9'80'0,"-14"1"-60"0,0 3-8 16,0 27 160-16,0 0 36 15,-14 8-100-15,4 0-32 16,0 5-52-16,-4 8 0 0,-11 4-12 16,-9 1 20-16,-14 4-20 0,-1-1 12 15,-9-7-12-15,0-10 12 16,-1-8-16-16,11-13 4 15,4-13-4-15,15-13 28 16,5-13-20-16,4-8-32 16,20-5 8-16,10 0-52 15,5 0 32-15,9 4-12 16,0 10 24-16,10 3 8 16,0 5 8-16,5 8-20 15,-5 9 12-15,-10 9 64 16,10 8-28-16,-9 5 8 15,-1 8-24-15,-5 0 20 16,6 5-20-16,-6-5 12 16,-4 0-12-16,-1 0 44 15,-4-4-28-15,4-4-16 0,-4-5-4 16,0-8-352 0,-10-1 188-16,0-8-272 15</inkml:trace>
          <inkml:trace contextRef="#ctx0" brushRef="#br0" timeOffset="149639.2372">-3439 10381 508 0,'0'-4'188'0,"14"8"-148"0,-4-4-8 0,14-4 116 0,10 4-88 15,10 0 44-15,14-8-60 16,5-1-24-16,-4 9-12 16,-1 0 16-16,0-9-12 0,-14 9 32 15,-15 0-28-15,5 0-48 16,-14-8 16-16,-15 8-324 16</inkml:trace>
          <inkml:trace contextRef="#ctx0" brushRef="#br0" timeOffset="149994.2031">-3124 10187 464 0,'-9'30'176'0,"9"-12"-140"0,-10 12-8 0,5-9 128 16,-5 1-92-16,1 4 36 16,9 0-60-16,-5 0 12 0,5 4-32 15,0 0 16-15,5-8-20 0,-5 4 28 16,9-9-28-16,1-4-4 15,5-13-8-15,9 0 40 16,5 0-24-16,0-13-52 16,5 4 16-16,15-8-216 15,-15 8 128-15</inkml:trace>
          <inkml:trace contextRef="#ctx0" brushRef="#br0" timeOffset="148583.3032">-5470 11543 528 0,'-5'-4'196'0,"5"4"-152"0,5 0-12 16,5 0 52-16,4 4-52 15,6 1 24-15,9-1-36 16,5-4 8-16,5 0-16 16,4-4-8-16,1-1 0 0,0 1-4 0,-5-18 0 15,-5 9 24-15,-10 0-12 16,0-13 32-16,-4 1-28 16,-6-1-24-16,-9 0 4 15,-5 0 36-15,0 0-20 16,-5 4-8-16,0 1-8 15,-4 3 20-15,-6 1-8 16,5 4-20-16,-4 0 4 16,-6 5 12-16,1-1 0 15,-5-4-12-15,-5 13 4 0,-6-9 4 16,1 9 0-16,-4 9-28 16,-1-5 16-16,0 14 4 15,5 3 8-15,5 14 8 16,4 12-4-16,6 9 8 15,4 9-8-15,6-4 32 16,9-1-20-16,9-4 32 16,11-8-32-16,9-9 12 15,10-5-16-15,9-8-8 16,6 0 0-16,4-13 48 16,-4-9-28-16,-1 9 32 15,1-13-28-15,-6-13-60 16,1 9 16-16,-1-5-192 15,-4 1 116-15,-5-1-488 16,-5 0 324 0,0 5 68-16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1:48.5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B35252-0067-4C7F-BBA0-7990B4213BB4}" emma:medium="tactile" emma:mode="ink">
          <msink:context xmlns:msink="http://schemas.microsoft.com/ink/2010/main" type="inkDrawing" rotatedBoundingBox="7331,15160 17103,14833 17110,15037 7337,15365" semanticType="strikethrough" shapeName="Other">
            <msink:sourceLink direction="with" ref="{FF4F1ED2-BC47-416C-91DF-5EF27B956607}"/>
            <msink:sourceLink direction="with" ref="{7401E799-A14E-446A-AC82-478E6B07B636}"/>
            <msink:sourceLink direction="with" ref="{3C30505C-0CAA-457F-A749-0A1A41D7B222}"/>
          </msink:context>
        </emma:interpretation>
      </emma:emma>
    </inkml:annotationXML>
    <inkml:trace contextRef="#ctx0" brushRef="#br0">0 420 268 0,'5'-13'100'0,"5"4"-76"0,-6-4-8 0,1 4 200 15,0-4-120-15,-5 0 76 16,0 0-100-16,0 1-24 16,0-1-28-16,10 0 48 15,-5 0-40-15,-5 4 32 0,9 0-32 16,6 1 16-16,-15-1-24 16,10 0 8-16,-1 1-16 0,6 4 20 15,9-1-20 1,1 1 12-16,9-5-12 0,9 9 12 15,16 0-16 1,4 9-4-16,5-5 0 0,14-8 12 16,25 0-8-16,54 4-4 15,9-5 0-15,53-8 12 16,44 5-8-16,64-10 4 16,23-3-4-16,84 8 4 15,67-13-8-15,10 13 24 16,39-4-16-16,29-1-4 15,39 5-4-15,9 5 12 16,6-5-8-16,-54-4 16 16,-44 12-16-16,-29-3-20 15,-87 8 4-15,-49 0-4 16,-53 4 4-16,-79 9-300 16,-62 0 168-16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6:09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062BF3-A132-4F67-B7A5-5ACC9E299C59}" emma:medium="tactile" emma:mode="ink">
          <msink:context xmlns:msink="http://schemas.microsoft.com/ink/2010/main" type="inkDrawing" rotatedBoundingBox="1133,1575 11046,1103 11053,1250 1140,1722" semanticType="underline" shapeName="Other">
            <msink:sourceLink direction="with" ref="{B6670747-4E13-4BF6-8D0A-BAC216BFE8BF}"/>
          </msink:context>
        </emma:interpretation>
      </emma:emma>
    </inkml:annotationXML>
    <inkml:trace contextRef="#ctx0" brushRef="#br0">19 443 560 0,'-19'-17'208'0,"19"17"-164"0,5-13-8 16,-5 8 112 0,0 10-88-16,0-5 36 15,0 0-56-15,5 0 28 16,4 4-36-16,6-4 8 16,4 9-24-16,6-5 8 0,-1 13-12 0,5-17 36 15,5 17-24-15,24-12 4 16,1 3-16-16,57-8 0 15,-14 9-4-15,63-9 12 16,1 0-12-16,62-4-4 16,-14-1 0-16,97-3 28 15,-30 3-16-15,123-12-32 16,-25 0 8-16,111-13 44 16,-48 4-16-16,146-26 8 15,-53 13-16-15,150-26 28 16,-58 18-24-16,116-5 12 15,-92 17-16-15,73-3-112 16,-122 7 52-16,44 18-464 16,-111 13 284-16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6:30.5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C768AB-7EE2-4ABC-B4E7-791EB3D75C71}" emma:medium="tactile" emma:mode="ink">
          <msink:context xmlns:msink="http://schemas.microsoft.com/ink/2010/main" type="inkDrawing" rotatedBoundingBox="1200,3068 9863,2846 9869,3074 1206,3295" semanticType="underline" shapeName="Other">
            <msink:sourceLink direction="with" ref="{B36BFAE0-2442-48D9-A2FD-1F650D4EFA36}"/>
          </msink:context>
        </emma:interpretation>
      </emma:emma>
    </inkml:annotationXML>
    <inkml:trace contextRef="#ctx0" brushRef="#br0">111 195 384 0,'-25'4'140'0,"25"-4"-108"0,-14 0-8 16,-1 0 180-16,10 0-116 0,-9 0 88 16,9 9-104-16,-5-9 44 15,5 0-72-15,-4 0 24 31,4 9-40-31,0-9 0 0,5 0-16 0,0 8-8 16,5 1 0-16,4 4 4 16,11-4-4-16,4 8-4 15,0-4 4-15,30 4 28 16,4-4-16-16,59-9-24 16,-1 1 4-16,69-5 28 15,0 8-16-15,92-16 60 16,-1 8-36-16,103-22 48 15,-24 1-48-15,141-10 28 16,-45 5-32-16,108-21 16 16,-63 12-24-16,87-12 8 15,-63 17-16-15,38-5 12 16,-86 18-16-16,9 4 16 16,-83 9-16-16,-19 16-20 15,-68 6 4-15,-25 8-260 16,-57 8 148-16,-25 9-736 15,-44 5 476-15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6:03.2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1T16:17:43.835"/>
    </inkml:context>
  </inkml:definitions>
  <inkml:traceGroup>
    <inkml:annotationXML>
      <emma:emma xmlns:emma="http://www.w3.org/2003/04/emma" version="1.0">
        <emma:interpretation id="{FB99B5CC-DBA3-4434-B5F5-C60B65F4B2C2}" emma:medium="tactile" emma:mode="ink">
          <msink:context xmlns:msink="http://schemas.microsoft.com/ink/2010/main" type="writingRegion" rotatedBoundingBox="1237,490 24273,-45 24678,17386 1642,17921"/>
        </emma:interpretation>
      </emma:emma>
    </inkml:annotationXML>
    <inkml:traceGroup>
      <inkml:annotationXML>
        <emma:emma xmlns:emma="http://www.w3.org/2003/04/emma" version="1.0">
          <emma:interpretation id="{E46CE60F-6C08-4FE8-995D-D7E4E4DE75FF}" emma:medium="tactile" emma:mode="ink">
            <msink:context xmlns:msink="http://schemas.microsoft.com/ink/2010/main" type="paragraph" rotatedBoundingBox="1237,490 11448,252 11482,1693 1270,1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70747-4E13-4BF6-8D0A-BAC216BFE8BF}" emma:medium="tactile" emma:mode="ink">
              <msink:context xmlns:msink="http://schemas.microsoft.com/ink/2010/main" type="line" rotatedBoundingBox="1237,490 11448,252 11482,1693 1270,1930">
                <msink:destinationLink direction="with" ref="{9D062BF3-A132-4F67-B7A5-5ACC9E299C5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D3286D-CA67-4AA8-959F-59C147AA60D1}" emma:medium="tactile" emma:mode="ink">
                <msink:context xmlns:msink="http://schemas.microsoft.com/ink/2010/main" type="inkWord" rotatedBoundingBox="1240,614 3893,552 3913,1381 1259,14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51 476 0,'-9'-39'176'0,"9"39"-136"0,0-8-12 0,0 3 64 16,0 10-56-16,0 3 12 15,0 9-28-15,9 22 84 16,1 9-56-16,0 21 12 15,4-1-36-15,-4 14-12 16,0-13-8-16,-10 0 20 16,10-13-12-16,-10 0 24 15,4-8-24-15,-4-27 68 16,5 5-48-16,0-35 16 16,10-8-32-16,-1-22-8 15,1 1-4-15,4-27-16 16,6 13 8-16,9-43-76 15,0 18 44-15,0-18 4 16,0 26 20-16,5 9 4 16,-5 21 0-16,-10 39 68 15,-5 17-32-15,-14 35 40 0,5 13-36 16,-20 8-20-16,5 0-4 0,-4-4 0 16,9-9-4-16,-5-8 16 15,10-5-12-15,4-16 16 16,11-6-16-16,9-20 24 15,5-5-20-15,5-26-20 16,4 9 0-16,1-26-32 16,0 0 24-16,0-31-64 15,-6 5 44-15,-4-12-28 16,-4 12 40-16,-1 8 28 16,-5 18 0-16,0 26 44 15,-4 17-24-15,-6 26 64 16,-4 17-48-16,-10 22 0 15,5-9-24-15,-5 12-4 16,0-12-4-16,-5 0 12 16,5-4-12-16,-5 4-4 15,5-8 0-15,0-1 20 16,15-8-12-16,-5-9-48 16,-1-9 20-16,11-12-112 15,-1 4 72-15,15-35-176 16,0 9 128-16</inkml:trace>
          <inkml:trace contextRef="#ctx0" brushRef="#br0" timeOffset="914.9329">1620 383 624 0,'-14'-5'228'0,"14"5"-176"0,-5 13-16 0,-5-8 80 31,5 3-72-31,-9 9 16 0,-1 5-36 0,-4 12 32 15,9 1-32-15,-4 8 4 16,4 9-16-16,5-9-8 16,10 0 0-16,0-9 4 15,9-4-4-15,6-17 8 16,-1 0-8-16,1-21 16 16,4-5-12-16,-5-13-12 15,6 0 0-15,-11-17 4 16,6 9 0-16,-11-10-12 15,1 10 8-15,-10 4 4 16,0 8 0-16,-5 1 32 16,5 8-16-16,-5 0-12 15,10 9-8-15,0 4-24 16,0 4 16-16,5-4 12 16,4 4 4-16,10-4 8 15,10 5-8-15,5-10-36 16,5 5 16-16,-5-8-4 15,-5 3 12-15,-10-8 32 16,-4 9-12-16,-15-9-4 16,-1 13-4-16,-18 0-24 15,4 0 12-15,-14 13 40 0,4 4-20 16,-4 5 16-16,9 4-16 16,1 8-24-16,9 1 4 15,10 8 20-15,5-9-4 0,14-12 4 16,10-1-4-1,5-21-8-15,0 0 4 0,4-21-48 16,1 3 24-16,-5-16-28 16,-5 0 28-16,-5-14 8 15,-5 5 12-15,-9-34-44 16,0 8 24-16,-15-18-4 16,4 14 16-16,-4 4 24 15,0 18-8-15,0 12 32 16,0 22-24-16,-4 21 20 15,-1 17-20-15,-10 23 20 16,5 12-24-16,-9 0 32 16,4-5-28-16,1 5 20 15,4-4-20-15,0 0-8 16,10-5-4-16,10 0 4 16,5 1-4-16,4-14-4 15,10-4 4-15,5-21-48 16,0 0 24-16,15-22 8 15,-5-5 8-15,-1-16 20 16,6 8-8-16,-10-8-4 16,-10 8 0-16,-14-9 4 15,-1 14-4-15,-14-1 52 16,0 9-32-16,-14 9 24 0,-1 8-28 16,-9 14 16-16,4 7-20 0,6 14-24 31,4 4 0-31,-5 9 4 0,20 4 4 0,24-4 0 15,5-5 0-15,25-17-176 16,4-4 96-16</inkml:trace>
        </inkml:traceGroup>
        <inkml:traceGroup>
          <inkml:annotationXML>
            <emma:emma xmlns:emma="http://www.w3.org/2003/04/emma" version="1.0">
              <emma:interpretation id="{58A1FEA9-DE38-4644-B278-8A176F9BED0F}" emma:medium="tactile" emma:mode="ink">
                <msink:context xmlns:msink="http://schemas.microsoft.com/ink/2010/main" type="inkWord" rotatedBoundingBox="5064,401 11448,252 11482,1693 5098,18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08.6467">4569 40 456 0,'-24'-60'168'0,"24"60"-128"0,-19-30-16 0,-1 17 124 16,11 9-88-16,-30-5 20 16,-5 5-48-16,-24 8-12 15,5 5-12-15,-20 21 72 16,10 9-44-16,-4 21 56 16,18 1-52-16,-4 8 32 15,19-9-40-15,10 1-8 16,20-14-16-16,14-8-8 15,14-5 4-15,30-16-4 16,14-1 0-16,25-17 24 16,9-9-12-16,-4-4 12 15,-6 0-12-15,-23-12 36 16,-6-1-24-16,-24-22-12 16,-4 9-8-16,-25-25-4 15,0 12 0-15,-25-4 0 16,11 17 0-16,-1-5-144 15,5 23 80-15,10 4-184 16,15 12 140-16,4 5-224 16,11 0 188-16,4 5-112 15,0 8 144-15,9-5 36 16,-4 1 48-16,5-1 100 0,0 5-40 16,-1 5 228-16,1 3-144 15,-10 14 160-15,0-1-160 16,-10 14 4-16,-4-5-72 15,-10 0-32-15,4-4-8 0,-9 0 36 16,0-13-24-16,-5-4 24 16,0-5-24-16,0-9 52 15,0-3-40-15,0-14 4 16,10 0-24 0,-1-12-16-16,1-1 0 0,5-17 4 15,9 1 0-15,5-23-28 16,5 9 16-16,5-8-4 15,5 12 8-15,9 1 76 16,-4 17-36-16,19-5 24 16,0 9-36-16,19 0 8 15,5 13-16-15,-4 0 0 16,-20 5-4-16,-15-1-164 16,-14 5 84-16,-15-5-200 15,-9 0 152-15,-20 1-144 16,-5 3 152-16,-19-12 64 15,10 0 36-15,-10-5 76 16,4 5-36-16,1 0 192 16,10 4-124-16,-6 9 48 15,10 8-84-15,-9 17 8 16,9 10-40-16,-14 33 52 16,5 6-44-16,-11 16 20 15,11-4-36-15,4-9 0 0,1-8-12 16,-6-13 4-16,35-13-8 15,0-9-20-15,14-8 8 16,10-18-112-16,4 0 68 0,16-17-128 16,-11 0 100-16,10-30-188 15,-9 4 148 1,-10-43-232-16,5 13 200 0,-10-17 72 31,0 17 56-31,-20 21 508 16,-4 14-264-16,5-18 60 15,4 17-168-15,-14 14 44 16,0 12-92-16,-10 35 20 16,5 4-48-16,-10 39-4 15,5 5-20-15,-14 12 20 16,14-8-20-16,-5-9 12 16,10-13-12-16,-14-8-24 15,14-1 4-15,0-17 40 16,0-8-20-16,-10-9 16 15,20-9-16-15,-10-12-16 16,5 8 0-16,4-31-68 16,6 5 40-16,4-17-32 15,-4 4 40-15,-5-4-24 16,14 4 28-16,-14 9 0 16,14 13 12-16,-14 12 44 15,4 14-24-15,-14 13 52 16,10 8-36-16,-20 9 28 0,10 0-28 15,-10-5-16-15,10-4-8 16,-4 1 4-16,4-1-4 0,0-4 32 16,4-13-20-16,6-5-12 15,10-8-8-15,9-8-32 16,5 8 20-16,9-22-64 16,1 1 44-16,-5-14-20 15,0 9 36-15,-10-4 0 16,-5 8 12-16,-9 5 44 15,-10 8-24-15,-10 9 80 16,-5 9-56-16,-14 8 32 16,9 5-40-16,-4-1 0 15,9 1-16-15,5-5 12 16,10 5-16-16,15-9-4 16,4 0 0-16,15-13 4 15,0 4-4-15,4-12 24 16,1 3-16-16,-10-8-40 15,0 5 16-15,-10-14-32 16,1 5 24-16,-16-13 0 16,-4 4 12-16,-10-5-12 15,1 14 12-15,-11 0 12 16,0 8 0-16,-4 5-20 16,9 8 8-16,1 5-4 15,9 4 4-15,9 0 0 16,11 4 0-16,9-13 32 0,0 5-12 15,20-13 4-15,4-1-8 16,15-8-40-16,-5 0 16 0,0-8-72 16,-14 8 48-1,-30-13 28-15,-4 4 8 16,-30 1-12-16,-4 4 8 0,-20 4-32 16,15 8 24-16,-15 14-12 15,15 4 16-15,4 17 8 16,10 5 4-16,1 12 16 15,9 1-8-15,0 21-4 16,9 4 0-16,-4 22 4 16,10 4-4-16,-15 1 8 15,0-14-8-15,-15-8 16 16,6-9-12-16,-11-13 16 16,-4-8-16-16,-10-14 24 15,5-4-20-15,-15-17 84 16,20-4-52-16,-15-13-12 15,5-5-20-15,0-17-12 16,14 0 4-16,6-30-4 16,14 4 0-16,10-30-12 15,9 13 8-15,10-13-48 16,5 17 24-16,10-4-28 16,0 13 32-16,24-9-8 15,4 22 20-15,11-4 0 16,0 16 4-16,-1 1 16 15,-14 9-4-15,-9-5-4 0,-11 21 4 16,-4-3 40-16,-15 3-24 0,5 1 0 16,-10 4-12-16,-14 0-8 15,10 9 4-15,-16-5 12 16,6 5-8-16,-15-1 4 16,5 10-4-16,-9-6 4 15,4 6-8-15,-10 3-20 16,15-3 8-16,5 3-12 15,5-4 8-15,-1-8 16 16,11 4 0-16,-1-13 24 16,6 0-16-16,-6-13 4 15,5 4-8-15,-4-3 12 16,-1-6-12-16,-14-3 24 16,0 3-20-16,-15-12-4 15,5 4-4-15,-9-4-4 16,4 4 0-16,-9-4-12 15,14 8 8-15,0 5-40 16,5 8 24-16,0 1-4 16,10 8 16-16,9 0-12 15,0 8 12-15,11-8-4 16,-1 9 4-16,14 0 16 16,1-9-4-16,0 4-4 15,0 0 4-15,-6 1-4 16,1-1 0-16,-14 0 8 15,-6 5-4-15,-14 0-20 0,0-1 8 0,-10 1 20 16,0-5-4-16,-5 5-20 16,5-1 4-16,1 1-4 15,4 0 4-15,0-5 0 16,9 5 0-16,1-9 16 16,5 0-4-16,4 0 16 15,5 0-12-15,-4 0-4 16,-1 0 0-16,-9-5-4 15,14 1 0-15,-14-9 8 16,5 4-4-16,-6-8-28 16,6 13 12-16,-1-26 4 15,-9 12 8-15,0-8 0 16,5 5 0-16,-5-1-28 16,4 14 16-16,-9 3-4 15,5 14 8-15,0 8 32 16,0 9-12-16,0 4 4 15,5 1-8-15,-1-1-8 16,6-4 4-16,4-5 12 16,6-3-8-16,-1-6 24 15,5 1-20-15,0-8-12 16,5 3-4-16,-5-12 12 16,5 0-4-16,-9-9-12 15,9 0 4-15,-5-9 20 16,-15-4-8-16,-9-4 4 15,15 4-4-15,-30-4 12 0,10 8-12 0,-10 5-28 16,0 17 8-16,1 0-12 16,-6 17 12-16,1 1 8 15,4 3 4-15,10 1 8 16,10-5-4-16,4 5 16 16,6-5-12-16,4-8-72 15,5 4 32-15,-5-13-112 16,10 4 84-16,-14-8-28 15,4 4 52-15,-14-13-28 16,4-5 32-16,-4-3 20 16,0-5 8-16,-5-13 20 15,4 9-8-15,1-5-12 16,5 9 0-16,-1 0 40 16,-4 9-24-16,9-5 16 15,1 5-16-15,-6-4 20 16,6 8-20-16,-10-9 24 15,14 9-24-15,-19-8 24 16,0 3-24-16,-5-3 56 16,0 8-36-16,0-9 20 15,-5 9-32-15,-5 0 28 16,5 5-32-16,-9 3-24 16,4 5 4-16,-10 18-8 15,11 7 4-15,-6 23 8 16,1 8 0-16,9 13 8 15,5-4-4-15,5-5-12 0,9-8 4 16,1-9 40-16,-1-8-24 16,1-9-140-16,4 0 64 15</inkml:trace>
          <inkml:trace contextRef="#ctx0" brushRef="#br0" timeOffset="4617.4686">9185 265 632 0,'-20'17'236'0,"20"-17"-184"0,0 9-16 0,0-5 140 16,0 1-104-16,5-1-12 16,5 5-36-16,10-9-160 15,9 0 72-15</inkml:trace>
          <inkml:trace contextRef="#ctx0" brushRef="#br0" timeOffset="4479.6035">9282-279 912 0,'-5'0'340'0,"5"0"-264"0,0 0-24 0,-5 4 108 15,-4 5-100-15,4 4 8 16,-5 0-40-16,-9 8-88 16,9 5 32-16</inkml:trace>
          <inkml:trace contextRef="#ctx0" brushRef="#br0" timeOffset="5278.2923">9491 231 644 0,'-24'-44'236'0,"24"44"-180"0,9-26-20 0,1 18 88 15,0 8-76-15,9-5-12 16,6 5-20-16,9 0 20 16,0 9-20-16,4-5 4 15,1 5-12-15,5-5-8 16,5 5 4-16,-10-5-4 16,-5 5 0-16,-15-5 68 15,0 1-36-15,-23-1 32 16,-1 0-36-16,-10 5-16 15,1 0-8-15,-1-1-16 16,5 5 8-16,5 0-16 16,5 4 12-16,10-8-4 0,10 4 4 15,9-9-20-15,5 5 16 0,5-9-64 16,4 0 40-16,1 0 0 16,-5 0 20-16,-5-9 20 15,-5 1 0-15,-5-5 8 16,-4 4-8-16,-6 0-4 15,1 1 4-15,-15 8 28 16,5-5-16-16,-10 18 40 16,0-4-32-16,-14 21 12 15,9-4-20-15,-14 35 8 16,4-1-12-16,-19 39 0 16,15 1-4-16,-5-5-8 15,9-13 4-15,6-9 4 16,4-17-4-16,-4-12-48 15,4-10 28-15</inkml:trace>
          <inkml:trace contextRef="#ctx0" brushRef="#br0" timeOffset="4779.401">9710-275 716 0,'-25'-4'264'0,"25"4"-204"0,-5 4-16 0,-4 5 108 16,4 8-92-16,-10 13-16 15,1 9-28-15,-11 26-24 16,11 4 4-16,-1 9-200 15,10-5 112-15</inkml:trace>
        </inkml:traceGroup>
      </inkml:traceGroup>
    </inkml:traceGroup>
    <inkml:traceGroup>
      <inkml:annotationXML>
        <emma:emma xmlns:emma="http://www.w3.org/2003/04/emma" version="1.0">
          <emma:interpretation id="{8F9AE7AD-786B-412B-A30D-892B70DE2A12}" emma:medium="tactile" emma:mode="ink">
            <msink:context xmlns:msink="http://schemas.microsoft.com/ink/2010/main" type="paragraph" rotatedBoundingBox="1444,2072 8902,1519 8972,2452 1513,3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BFAE0-2442-48D9-A2FD-1F650D4EFA36}" emma:medium="tactile" emma:mode="ink">
              <msink:context xmlns:msink="http://schemas.microsoft.com/ink/2010/main" type="line" rotatedBoundingBox="1444,2072 8902,1519 8972,2452 1513,3005">
                <msink:destinationLink direction="with" ref="{5CC768AB-7EE2-4ABC-B4E7-791EB3D75C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D214D4-C6EB-4BC4-8083-56F59A5E7CF5}" emma:medium="tactile" emma:mode="ink">
                <msink:context xmlns:msink="http://schemas.microsoft.com/ink/2010/main" type="inkWord" rotatedBoundingBox="1444,2072 4893,1816 4958,2683 1508,29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295.2884">211 1587 464 0,'0'-9'176'0,"5"9"-140"15,0 0-8-15,5 0 20 16,-5 9-32-16,0 8 120 16,-5 4-80-16,0 14 40 15,4 8-56-15,-4 5 20 16,10 8-32-16,-5 0 8 16,-5-9-20-16,0 1 44 15,10-1-32-15,-5-8 12 16,9-8-24-16,1-14 52 15,-1 4-36-15,6-38 28 16,4 13-32-16,5-31 0 16,5 14-16-16,5-27 0 15,5 18-4-15,0-26-16 0,-6 8 4 16,1-8-24-16,0 4 16 0,-10 13-56 16,-4 18 36-16,-6 21 0 15,-4 13 16-15,-11 26 40 16,1 4-16-16,-10 26 16 15,1 0-12-15,-6 13 0 16,5-4-4-16,0-9 12 16,10-9-12-16,0-21 48 15,9 0-28-15,1-39 48 16,0 0-44-16,4-39 12 16,5 9-28-16,1-35 20 15,4 18-24-15,0-31-32 16,5 13 12-16,0-34-60 15,5 17 36-15,-5-4 24 16,0 21 8-16,-5 17-60 16,-5 18 32-16,-4 34 40 15,-6 18-8-15,-4 25 40 16,0 5-28-16,-10 9-12 16,5-5-8-16,-10 0 4 15,5-4 0-15,-10 4 32 16,10-9-16-16,-5-3 12 15,10-10-16-15,-5-8-16 16,5-4 0-16,5-14-208 16,4 1 116-16</inkml:trace>
          <inkml:trace contextRef="#ctx0" brushRef="#br0" timeOffset="22760.0299">1693 1915 560 0,'29'-18'208'0,"-29"18"-164"0,20-8-8 0,-10-1 128 15,-1 5-96-15,-4-9 96 16,0 9-96-16,-10-9 4 16,5 8-48-16,-14-3 12 15,14 8-20-15,-25 0-16 16,16 8-4-16,-21 5-16 16,6 5 12-16,-5 3 12 15,5 1 0-15,-5 4-4 16,4-5 4-16,1 5-16 15,14-9 8-15,5-4 12 16,10 5-4-16,5-18 16 16,9 0-12-16,1-18-12 15,-1 10 0-15,-4-5-32 16,9-4 20-16,-19 8-12 16,5-4 16-16,-10 4 16 15,5 9 0-15,-5 0 24 16,0 9-16-16,-5 13 68 15,5-5-48-15,0 13 16 16,9 9-32-16,1-9-8 16,5 5-4-16,4-9 28 15,20-5-16-15,5-16 40 16,4-1-32-16,1-13-84 0,-1 1 32 16,-4-14-140-16,-5 9 92 15,-10-13-124-15,10 9 116 0,-5-13-180 16,-5 4 152-16</inkml:trace>
          <inkml:trace contextRef="#ctx0" brushRef="#br0" timeOffset="23856.0111">2174 1850 456 0,'-9'-52'168'0,"9"52"-128"0,0-34-16 15,4 21 184 1,1 8-120-16,15-3 28 16,-1 3-72-16,1 1-28 0,4 8-8 0,0 1 16 15,0 8-12-15,6 0-12 16,-6 0-4-1,-10 0 20-15,6 4-8 0,-10-4 16 16,-1 4-16-16,-4 0-20 16,0 5 4-16,-5-1 12 15,0 1 0-15,0 0 24 16,0 4-16-16,0-5 4 16,0-4-8-16,0-4-8 15,5 0 4-15,-5-8 28 16,0-1-16-16,5-8 20 15,4-1-20-15,6-8-24 16,0 5 0-16,4-14-32 16,5 1 24-16,6-14-48 15,-6 5 36-15,15-18-12 16,4 5 24-16,1-13 8 16,5 8 8-16,-6 1 8 15,-4 17-4-15,-5 4 76 16,-5 9-44-16,-9 4-12 15,-1 13-16-15,-14 4 8 16,0 9-8-16,-10 4 32 16,5 5-24-16,-10-1-12 15,1 1-8-15,-1 0-24 16,5 3 16-16,-5 1-12 0,10 5 12 0,-9-6 16 16,18 1 0-1,-9-4-28-15,10 0 12 16,-10-5 24-16,5 0-8 0,5-4 8 15,-1 0-4-15,-9-4-96 16,10-1 52-16,-10-8-32 16,0 5 40-16,0-10 4 15,15 5 16-15,-6-8 8 16,-4 3 0-16,5-8 8 16,0 0-4-16,-5-4 8 15,14 4-8-15,-9-4-20 16,4 8 8-16,-4-4 32 15,5 9-16-15,4-5 8 16,-4 5-8-16,-6-5-16 16,6 9 4-16,-5 0 12 15,-5 5-4-15,4-5 8 16,1 0-8-16,0-5 16 16,-5 5-12-16,4-8-12 15,-9 3 0-15,10-3 4 16,5 4 0-16,-6 4 16 15,6 8-8-15,4 1 48 16,-4 8-28-16,19 0 20 16,-10 5-28-16,15 4 8 15,14 0-16-15,-14 0 44 16,5 0-28-16,-10-1-84 0,-5 1 28 16,-14-8-352-16,4-1 208 15</inkml:trace>
          <inkml:trace contextRef="#ctx0" brushRef="#br0" timeOffset="22964.0702">2422 1565 520 0,'-10'-35'192'0,"10"35"-152"0,0 0-8 0,-5 0 88 15,-4 18-72-15,4 12 24 16,0 4-40-16,-10 14 24 16,6-1-32-16,-1 10-4 15,5-6-12-15,-5-3-52 16,6-5 28-16</inkml:trace>
          <inkml:trace contextRef="#ctx0" brushRef="#br0" timeOffset="24165.8996">3054 1250 976 0,'14'-5'360'0,"-14"5"-280"0,49 5-20 0,-25-1-164 16,5 9 44-16</inkml:trace>
          <inkml:trace contextRef="#ctx0" brushRef="#br0" timeOffset="24026.0284">3676 1677 780 0,'9'-13'288'0,"-9"13"-224"0,-19 18-20 0,4-1 84 16,6 9-80-16,-26 8 76 16,11 1-68-16,-24 4 4 15,14 0-36-15,-5-5-40 16,10 1 8-16,4-14-448 15,11 1 248-15</inkml:trace>
        </inkml:traceGroup>
        <inkml:traceGroup>
          <inkml:annotationXML>
            <emma:emma xmlns:emma="http://www.w3.org/2003/04/emma" version="1.0">
              <emma:interpretation id="{25DD9AF4-BC61-4E11-9400-CB31B062AD05}" emma:medium="tactile" emma:mode="ink">
                <msink:context xmlns:msink="http://schemas.microsoft.com/ink/2010/main" type="inkWord" rotatedBoundingBox="6406,1824 8911,1638 8972,2452 6466,26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557.6011">5211 1651 892 0,'-15'-4'332'0,"15"4"-260"0,29-9-20 0,-9 5 96 16,-1 8-92-16,20-8 16 15,0 0-48-15,29-1 12 16,0 5-20-16,29-4-132 16,-9 4 64-16</inkml:trace>
          <inkml:trace contextRef="#ctx0" brushRef="#br0" timeOffset="25357.0677">5531 1388 664 0,'30'-26'244'0,"-16"9"-188"0,6-1-16 0,-16 14 128 16,6 4-100-16,-5-9 16 15,0 1-48-15,-15-1 0 16,0 9-20-16,-14-4-8 16,0 8-4-16,-15-4 4 15,5 5-4-15,-5-5-4 16,5 4 4-16,0-4-16 15,10 0 8-15,0 0-16 16,9 8 12-16,-5 1-32 16,11 13 24-16,-6 21-20 15,10 17 20-15,0 9 28 16,10 1-8-16,-14-6-8 16,13-3 0-16,-4-9 20 15,0-9-8-15,-4-4-12 16,4-9 0-16,-5-4 4 15,10-5 0-15,-5-8 16 16,9 0-8-16,1-8 24 16,9 8-20-16,6-9 32 15,4 0-28-15,5-4 32 16,0 0-32-16,0 0-4 16,0 0-8-16,0 0-244 15,-5 0 132-15</inkml:trace>
          <inkml:trace contextRef="#ctx0" brushRef="#br0" timeOffset="25912.0451">6076 1276 664 0,'0'-5'244'16,"0"5"-188"-16,0 26-16 0,0 0 100 15,4 4-84-15,1 31-4 16,0 4-32-16,5 12-8 16,0-3-4-16,4-5-16 15,6-13 4-15,4-4 40 16,0-9-24-16,0-8 44 15,6-10-32-15,-6-12 32 0,0 0-32 0,-9-13 40 16,9 5-36-16,-9-18 4 16,4 4-20-16,-4-30 12 15,-6 9-16-15,11-35 4 16,-6 5-4-16,1-18-8 16,4 5 4-16,-4 3-24 15,0 23 12-15,-6 8 12 16,1 13 0-16,-5 5-48 15,5 12 28-15,-6 9-68 16,1 9 48-16</inkml:trace>
          <inkml:trace contextRef="#ctx0" brushRef="#br0" timeOffset="26392.8224">7072 1086 496 0,'0'-18'184'0,"0"18"-140"0,4 18-16 15,-4-10 100 1,0 5-76-16,0 22 40 16,0 4-52-16,0 38 20 15,0 5-32-15,0 13-16 16,10-4-8-16,-10-13 12 15,0-9-8-15,0-13 24 0,10-13-20 16,-10-13 48-16,0 1-32 0,-10-27 12 16,10 5-24-16,0-22-52 15,0 0 20-15,-14-26-120 16,14 0 76-16,-15-39 0 16,5 5 36-16,15-18 8 15,-5 18 8-15,10-1-12 16,14 18 12-16,25 4 136 15,-1 14-68-15,30 7 116 16,-5 18-100-16,0 5 60 16,4 12-80-16,-13 5 12 15,-1 8-36-15,-24 5-4 16,-5-1-16-16,-34 14 72 16,-10-1-48-16,-39 9 4 15,6 5-24-15,-40-5-256 16,5-4 128-16,-24-5-564 15,25 1 380-15</inkml:trace>
        </inkml:traceGroup>
      </inkml:traceGroup>
    </inkml:traceGroup>
    <inkml:traceGroup>
      <inkml:annotationXML>
        <emma:emma xmlns:emma="http://www.w3.org/2003/04/emma" version="1.0">
          <emma:interpretation id="{FCA71461-EBDF-4D06-875F-D9141B5C2834}" emma:medium="tactile" emma:mode="ink">
            <msink:context xmlns:msink="http://schemas.microsoft.com/ink/2010/main" type="paragraph" rotatedBoundingBox="5202,3560 13888,3575 13886,5259 5199,52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827C0F-55EE-4A21-992B-75A6CEF04763}" emma:medium="tactile" emma:mode="ink">
              <msink:context xmlns:msink="http://schemas.microsoft.com/ink/2010/main" type="line" rotatedBoundingBox="5202,3560 13888,3575 13886,5259 5199,5244"/>
            </emma:interpretation>
          </emma:emma>
        </inkml:annotationXML>
        <inkml:traceGroup>
          <inkml:annotationXML>
            <emma:emma xmlns:emma="http://www.w3.org/2003/04/emma" version="1.0">
              <emma:interpretation id="{D78D6487-73BF-4F9B-BE06-05FA66B57CDA}" emma:medium="tactile" emma:mode="ink">
                <msink:context xmlns:msink="http://schemas.microsoft.com/ink/2010/main" type="inkWord" rotatedBoundingBox="5202,3560 6293,3562 6290,5246 5199,52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8053.8561">4759 3353 456 0,'-15'-22'168'0,"15"22"-128"0,0 0-16 0,-4 0 88 16,4 5-68-16,-10 3 112 15,0 9-84-15,-14 18 32 16,4 8-60-16,-19 35 48 16,10 0-56-16,-29 25 36 15,9-8-40-15,-33 5 8 16,9-10-24-16,-14 5 28 16,19-13-28-16,-1-4 20 15,16-9-20-15,4-17-8 16,20-9-4-16,5-25 20 15,14-10-12-15,10-34-76 16,15-8 36-16,19-27-132 16,5 5 88-16,24-17-52 15,0 8 72-15,5-26-16 16,0 9 40-16,-5-17 16 16,-9 21 8-16,-1-4 124 15,-14 26-64-15,-5 4 104 16,0 13-96-16,-10 5 84 15,1 12-84-15,-6 5 40 16,0 4-64-16,-4 13 32 0,4 0-40 16,-4 26 8-16,5 8-24 15,-1 35 36-15,5 5-28 16,5 17-4-16,-9-5-12 0,9 18-16 16,-10-14 4-16,6 18 20 15,-1-13-8-15,-5 0 4 16,-4-13-4-16,4-17-84 15,-9-13 40-15,5-9-128 16,-6-8 92-16,-9-14-192 16,5-8 144-16</inkml:trace>
          <inkml:trace contextRef="#ctx0" brushRef="#br0" timeOffset="78254.8925">4249 4091 904 0,'-58'-8'332'16,"58"8"-256"-16,9 4-24 0,6-4 184 15,9 4-140-15,20 1 96 16,9-1-112-16,6-4-44 16,-1 0-24-16,0-9-92 15,0 9 44-15,1 0-320 16,-1-8 196-16</inkml:trace>
          <inkml:trace contextRef="#ctx0" brushRef="#br0" timeOffset="78720.1292">4472 3219 832 0,'-19'0'308'0,"19"0"-240"0,10 9-20 15,-1-9 256 1,11 0-176-16,9-9 56 16,0 9-112-16,20-4-36 15,4-1-20-15,20 1-324 0,-5 4 172 16,0 0-504-16,-5 9 360 0</inkml:trace>
          <inkml:trace contextRef="#ctx0" brushRef="#br0" timeOffset="78540.1496">4516 3115 600 0,'-5'-52'224'0,"5"52"-176"0,20-30-12 0,-16 22 220 15,6 3-148-15,0-8 88 16,9 9-112-16,10-5-32 16,1 5-32-16,23-9 4 15,1 4-16-15,18-3-48 16,-4 7 24-16,-9 1-288 15,-6 8 168-15,-19 1-452 16,-10 3 328-16</inkml:trace>
        </inkml:traceGroup>
        <inkml:traceGroup>
          <inkml:annotationXML>
            <emma:emma xmlns:emma="http://www.w3.org/2003/04/emma" version="1.0">
              <emma:interpretation id="{9D4EBF7B-DC23-4762-A278-A767A43A9FE7}" emma:medium="tactile" emma:mode="ink">
                <msink:context xmlns:msink="http://schemas.microsoft.com/ink/2010/main" type="inkWord" rotatedBoundingBox="8709,3937 13392,3945 13391,4765 8707,47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816.9444">7572 3392 496 0,'15'-31'184'0,"-15"31"-140"0,9-21-16 0,1 12 120 15,-5 5-88-15,-5 0 64 16,5 4-72-16,-5 13 48 16,0 4-56-16,-5 26-20 15,0 9-16-15,-10 26 8 16,6 4-8-16,-16 8 4 16,6-8-4-16,4-8 48 15,1-9-32-15,-6-18 52 16,11-8-44-16,-6-13 12 15,15-5-28-15,0-16 20 16,15-1-24-16,-6-26-4 16,6-3-4-16,9-32-24 15,1 1 12-15,-6-21-56 16,15 12 32-16,-5 0 8 16,0 13 12-16,-9 13 4 15,-1 13 0-15,-9 31 96 16,4 12-48-16,-9 30 28 15,0 5-40-15,-5 13 36 16,0 0-36-16,-5-9-24 16,5 0-4-16,-5-13 24 15,5-4-12-15,-4-4-4 16,-1-5-4-16,-5-8-68 16,10-1 36-16,-5-12-216 15,5-5 132-15,10-13-176 16,4 1 160-16,11-9-64 0,9-1 112 15,5-8 16-15,-1 9 40 0,1-4 176 16,0 8-84-16,-10-5 144 16,0 5-124-1,-4 0 128-15,-6 5-128 0,-4-5 40 16,4 4-80-16,1-12-16 16,-1 8-20-16,1-18 0 15,-1 10-8-15,0-14-4 16,6 5 4-16,-16-9 4 15,1 13-4-15,-15-4 8 16,0 13-8-16,-14 8-12 16,4 13 4-16,-19 14 28 15,10 8-12-15,-10 17 4 16,5 4-8-16,0 5-24 16,14 4 8-16,5-8 12 15,15-9 0-15,15-5-4 16,4-4 4-16,10-8 4 15,5 0-4-15,0-18-12 16,0 0 4-16,0-17-76 16,-1 5 44-16,1-23-20 15,-5 5 32-15,0-25 12 16,0 7 12-16,-5-7-12 16,-4 3 8-16,-6 14 40 15,-4 16-24-15,-10 10 80 0,-1 16-56 16,-8 14-20-16,4 4-16 0,-5 4 16 15,5 5-8 1,-5-9-4-16,10-1 0 16,-10-12 28-16,5 0-16 0,-5-8-32 15,0-5 8-15,-5-9-148 16,6 0 84 0,-1-12-12-16,5-1 52 0,-5-25-8 15,10 12 24-15,0-12-8 16,4 12 12-16,11 1 52 15,4 12-20-15,10 0 88 16,0 14-60-16,15 3-12 16,9 10-24-16,0-1-88 15,-9 5 40-15</inkml:trace>
          <inkml:trace contextRef="#ctx0" brushRef="#br0" timeOffset="81155.3421">9165 3793 1120 0,'-34'56'416'0,"34"-56"-324"0,-14 57-24 0,-1-36 52 31,10 1-80-31,1-1-16 0,-6 5-16 0,5-4-28 16,10-5 12-16,0-8-276 15,9-1 152-15,1-12-172 16,-1 0 172-16,6-18-212 15,4 1 196-15</inkml:trace>
          <inkml:trace contextRef="#ctx0" brushRef="#br0" timeOffset="80973.3588">9306 3383 768 0,'-24'-26'284'0,"24"26"-220"0,-24 4-20 16,14-4 180-1,5-4-132-15,-4 4-20 16,9 4-44-16,-10 5-260 16,20-9 124-16</inkml:trace>
          <inkml:trace contextRef="#ctx0" brushRef="#br0" timeOffset="81882.2765">9340 3603 728 0,'25'-30'268'0,"-25"30"-208"0,24-9-16 0,-14 9 168 16,4 9-124-16,-4 4 104 15,0 4-108-15,-10 22 16 16,9-4-60-16,-13 8-4 15,-1-4-24-15,-10 4 0 16,15-4-4-16,0-9-8 16,0 5 4-16,0-18-4 15,10 0 0-15,0-13 16 16,-1-4-8-16,6-17-28 16,-1 4 8-16,6-26-40 15,-6 9 32-15,6-9-12 16,4 13 20-16,-4-4-8 0,-1 9 8 15,-14 21 16-15,5 0 0 0,-15 21 76 16,5-4-44-16,-5 14 100 16,0 3-76-1,0-4-20-15,10 1-24 0,-5-10 4 16,10-3-12-16,-1-10-4 16,6 5 0-16,4-17-24 15,1-5 12-15,-1-8-252 16,6 8 144-16,-1-12-220 15,0-1 196-15,1-4-4 16,-6 18 88-16,-9-5 20 16,4 4 20-16,-14 18 188 15,0-1-92-15,0 5 168 16,0 17-140-16,-9 5 52 16,18-5-92-16,-9 0-12 15,0-4-36-15,15-4-4 16,-5-1-8-16,24-12-24 15,0 0 8-15,14-14-216 16,10 5 124-16,1-8-156 16,-1-1 148-16,-9-17-148 15,-1 5 148-15,1-27-88 16,-15 1 112-16,10-31 40 16,-10 17 24-16,-10-16 132 15,0 21-60-15,-9-1 184 16,9 14-136-16,-5 4 176 15,-4 13-156-15,0 1 88 0,-6 12-120 16,-9 13 60-16,0 0-88 0,-9 26 40 16,4 4-60-16,-15 26 8 15,15 4-32-15,-14 18-60 16,14-9 20-16,0-4-236 16,5 0 144-16,5-18-224 15,10-8 192-15,-1-17-276 16,11-5 240-16</inkml:trace>
          <inkml:trace contextRef="#ctx0" brushRef="#br0" timeOffset="82768.722">10200 3582 652 0,'-9'-13'244'0,"9"13"-192"0,14 0-12 0,-4 0 208 0,14 0-144 16,10 0 100-16,5 0-120 16,15-5 40-16,-6 1-68 15,35-13-8-15,9 4-28 0,15-4-40 16,-10 4 12-16,5 0-300 16,-19 8 172-1,-10-3-280-15,-15-5 236 0,-14-4-112 16,-6 8 168-16,-13-8 24 15,-1 8 64-15,-14-4 4 16,4 9 20-16,-4-5 24 16,-10 9-4-16,0-4-4 15,0 8 0-15,-10 0 4 16,-4 5-4-16,-6 0-12 16,6 4 4-16,-11 4 28 15,1 0-12-15,-10 9 180 16,10 0-104-16,0 13 148 15,4 0-136-15,6 8 64 16,4 1-96-16,10-9 8 16,10-1-44-16,-1 1 12 15,6-13-24-15,9-4-8 16,5-5-8-16,5-17-4 16,0 9 0-16,0-18-124 15,-5 0 68-15,-4-12-68 16,-6-1 76-16,-9-8 12 15,-5 8 24-15,-5-12 4 0,0 17 0 16,-10-1 148 0,0 14-76-16,-4 8 116 0,14 5-104 15,-10 13-4-15,10 4-44 16,10-5 8-16,4-4-20 0,25 5-16 16,5-13-4-16,24-5-4 15,5-4 0-15,14-9-160 16,-14 5 92-16,-10-18-40 15,-9 14 68-15,-15-10 28 16,-5 6 16-16,-10-1 108 16,0 4-56-16,-14 5 208 15,4 4-140-15,-4 8 60 16,5 5-104-16,-5 4 4 16,9 5-44-16,0 4-12 15,1-9-12-15,4 5-216 16,10-14 112-16,-10-3-508 15,6 3 336-15</inkml:trace>
          <inkml:trace contextRef="#ctx0" brushRef="#br0" timeOffset="82008.1108">10560 3409 132 0,'-24'-4'52'0,"24"4"-44"0,0 13 4 0</inkml:trace>
        </inkml:traceGroup>
        <inkml:traceGroup>
          <inkml:annotationXML>
            <emma:emma xmlns:emma="http://www.w3.org/2003/04/emma" version="1.0">
              <emma:interpretation id="{822489DC-67FF-48D9-A0E5-EBEC636CA13C}" emma:medium="tactile" emma:mode="ink">
                <msink:context xmlns:msink="http://schemas.microsoft.com/ink/2010/main" type="inkWord" rotatedBoundingBox="13848,4675 13887,4676 13886,4719 13848,4719"/>
              </emma:interpretation>
              <emma:one-of disjunction-type="recognition" id="oneOf6">
                <emma:interpretation id="interp6" emma:lang="" emma:confidence="0">
                  <emma:literal>,</emma:literal>
                </emma:interpretation>
                <emma:interpretation id="interp7" emma:lang="" emma:confidence="0">
                  <emma:literal>)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]</emma:literal>
                </emma:interpretation>
                <emma:interpretation id="interp1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82928.6462">12639 4061 1196 0,'5'17'440'0,"-5"-17"-340"0,-10 13-32 16,-4-4-76 0,-1-5-12-16</inkml:trace>
        </inkml:traceGroup>
      </inkml:traceGroup>
    </inkml:traceGroup>
    <inkml:traceGroup>
      <inkml:annotationXML>
        <emma:emma xmlns:emma="http://www.w3.org/2003/04/emma" version="1.0">
          <emma:interpretation id="{5D1F14C3-0393-4EAF-8A97-CA30F0CDA296}" emma:medium="tactile" emma:mode="ink">
            <msink:context xmlns:msink="http://schemas.microsoft.com/ink/2010/main" type="paragraph" rotatedBoundingBox="3645,6171 12995,5979 13027,7563 3678,77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A90AB9-EC95-45EA-8E0F-08A715A85564}" emma:medium="tactile" emma:mode="ink">
              <msink:context xmlns:msink="http://schemas.microsoft.com/ink/2010/main" type="line" rotatedBoundingBox="3645,6171 12995,5979 13027,7563 3678,7755"/>
            </emma:interpretation>
          </emma:emma>
        </inkml:annotationXML>
        <inkml:traceGroup>
          <inkml:annotationXML>
            <emma:emma xmlns:emma="http://www.w3.org/2003/04/emma" version="1.0">
              <emma:interpretation id="{A4D66469-B0FF-4A1A-848C-ED4B04012515}" emma:medium="tactile" emma:mode="ink">
                <msink:context xmlns:msink="http://schemas.microsoft.com/ink/2010/main" type="inkWord" rotatedBoundingBox="3659,6821 4322,6807 4335,7418 3671,7432">
                  <msink:destinationLink direction="with" ref="{AB3552C5-9A88-4BC1-881B-F3F3BF65846D}"/>
                </msink:context>
              </emma:interpretation>
              <emma:one-of disjunction-type="recognition" id="oneOf7"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]</emma:literal>
                </emma:interpretation>
                <emma:interpretation id="interp14" emma:lang="" emma:confidence="0">
                  <emma:literal>3</emma:literal>
                </emma:interpretation>
                <emma:interpretation id="interp1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62232.7224">2422 6255 488 0,'-5'-9'180'0,"20"5"-140"0,9-9-12 0,-5 9-76 0,6-1 20 15,4-3 28-15,10-1 4 16,5 9 80-16,9 0-48 15,5 9 40-15,5-1-44 16,-14-8 36 0,0 13-40-16,-1 5-4 0,-4-1-16 15,-10 0 12-15,-10-4-12 16,0 0 60-16,-9 4-40 16,-5 1-12-16,-10 3-8 0,-5 9 0 15,-10 9-4-15,1 9 8 16,-6 8-8-16,-4 0-4 15,0-8 4-15,-1-1-4 16,11 1 0-16,-6-18 24 16,-4-13-12-16,14-8 56 0,-4 4-36 15,-6-22-16 1,1 0-8-16,0-4 0 0,-6-17-4 16,11-17 24-16,-6-1-16 15,11-8 12-15,9 4-12 16,0 9-8-16,9 4 0 15,1 9-24-15,0 0 12 16,-1 12-164-16,1 6 96 16,-15 16-576-1</inkml:trace>
        </inkml:traceGroup>
        <inkml:traceGroup>
          <inkml:annotationXML>
            <emma:emma xmlns:emma="http://www.w3.org/2003/04/emma" version="1.0">
              <emma:interpretation id="{5C99AF96-5D27-450C-BFE1-BAC907685176}" emma:medium="tactile" emma:mode="ink">
                <msink:context xmlns:msink="http://schemas.microsoft.com/ink/2010/main" type="inkWord" rotatedBoundingBox="5282,6137 6894,6104 6927,7688 5314,772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6672.18">4637 6186 280 0,'15'-30'104'0,"-15"30"-84"0,24-35 0 16,-14 22 188 0,0 4-116-16,-5-4 140 15,4 9-132-15,-9 4 68 16,0 9-96-16,-14 21 52 16,-6 5-72-16,-9 34-28 0,0 4-16 15,-34 35-20 1,9-4 8-16,-38 4-24 0,29-18 16 15,-20-12 32-15,15-13-12 0,10-9 0 16,19-17-4-16,15-22-128 16,19-8 68-16,29-22-232 15,10-4 160-15,25-40-144 16,9-3 156-16,0-31-52 16,0 5 96-16,-5-13 68 15,-10 12 4-15,-14 1 192 16,-5 17-104-16,-19 8 224 15,9 18-172-15,-14 13 124 16,4 13-152-16,-4 21 92 16,0 9-120-16,4 17 44 15,20 9-72-15,15 39-8 16,-5 4-28-16,24 26-28 16,-10-5 0-16,0-3 32 15,-4-18-16-15,-11-9 0 16,-4-8-4-16,-14-9 28 15,-6-13-16-15,-9-13-188 16,-1-8 88-16,-13-22-360 16,-1 0 248-16</inkml:trace>
          <inkml:trace contextRef="#ctx0" brushRef="#br0" timeOffset="87081.3207">4429 5754 1028 0,'0'9'380'0,"0"-9"-296"0,43 0-20 0,-18-5 128 16,4 5-116-16,24-8-4 16,5 3-44-16,30-3-248 15,4 16 116-15,10-3-300 16,-9-1 228-16</inkml:trace>
          <inkml:trace contextRef="#ctx0" brushRef="#br0" timeOffset="86885.2464">4467 5737 728 0,'-14'-61'268'0,"14"61"-208"0,44-39-16 0,-20 22 220 15,0 8-152-15,20-12 80 16,0 4-116-16,28-5-4 16,1 5-48-16,10 8-40 15,-5 0 8-15,-10-4-200 16,-5 13 112-16</inkml:trace>
          <inkml:trace contextRef="#ctx0" brushRef="#br0" timeOffset="88152.3201">4545 6765 1008 0,'0'-22'372'0,"0"22"-288"0,-5-4-24 0,10-1 160 16,5 5-132-16,9-8 28 16,6 3-72-16,28-12-36 15,5 4-8-15,35-17-396 16,4 8 216-16,24-8-536 15,-9 8 404-15</inkml:trace>
          <inkml:trace contextRef="#ctx0" brushRef="#br0" timeOffset="87333.4952">5672 6479 1224 0,'-19'26'456'0,"19"-26"-356"0,0 31-28 0,0-18 96 16,5 0-108-16,0-1-16 15,4 6-28-15</inkml:trace>
        </inkml:traceGroup>
        <inkml:traceGroup>
          <inkml:annotationXML>
            <emma:emma xmlns:emma="http://www.w3.org/2003/04/emma" version="1.0">
              <emma:interpretation id="{2EF88FE7-03D9-42A1-A735-49DBCA4D6DB0}" emma:medium="tactile" emma:mode="ink">
                <msink:context xmlns:msink="http://schemas.microsoft.com/ink/2010/main" type="inkWord" rotatedBoundingBox="7571,6473 8464,6455 8488,7634 7596,765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7783.2878">6343 6298 632 0,'-5'-9'236'0,"5"9"-184"16,0 9-16-16,0-5 148 0,5 9-108 0,0 13 76 16,-1 9-88-16,6 25 8 15,10 1-40-15,4 8-20 16,0-4-8-16,5-9 56 15,5-9-32-15,0-12 52 16,5-9-48-16,-5-18 48 16,-5-12-48-16,1-22 28 15,-6 0-32-15,5-26 0 16,-10 5-16-16,6-14 20 16,-1 10-20-16,-5-1-4 15,1 13-4-15,-1 4-16 16,-4 14 8-16,-5-1-136 15,9 9 72-15,-14 5-584 16,5 8 360-16</inkml:trace>
          <inkml:trace contextRef="#ctx0" brushRef="#br0" timeOffset="88418.0257">6450 5991 984 0,'-34'-17'368'0,"34"17"-288"0,24-17-20 0,-5 4 232 15,6 9-172-15,14-18 48 16,4 9-100-16,16-8-44 15,-1 8-12-15,5 0-524 16,5 4 280-16</inkml:trace>
          <inkml:trace contextRef="#ctx0" brushRef="#br0" timeOffset="88717.3226">7169 6855 756 0,'-10'35'280'0,"10"-35"-216"0,-15 34-20 16,15-21 164 0,0 5-124-16,0-1 28 0,15 0-68 15,-5-8 0-15,14 4-28 0,0-9-44 16,5 0 16-16</inkml:trace>
        </inkml:traceGroup>
        <inkml:traceGroup>
          <inkml:annotationXML>
            <emma:emma xmlns:emma="http://www.w3.org/2003/04/emma" version="1.0">
              <emma:interpretation id="{255F4A39-3E7E-4425-9647-C776B6B8CE99}" emma:medium="tactile" emma:mode="ink">
                <msink:context xmlns:msink="http://schemas.microsoft.com/ink/2010/main" type="inkWord" rotatedBoundingBox="9431,6340 11135,6305 11160,7545 9456,758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9183.5636">8238 6467 1068 0,'-5'4'396'0,"5"-4"-308"15,39-4-24-15,-10-1 20 0,0 1-60 0,34-5-220 16,10 1 104-16</inkml:trace>
          <inkml:trace contextRef="#ctx0" brushRef="#br0" timeOffset="89366.5491">9360 6143 924 0,'-10'13'340'0,"10"-13"-260"0,-44 34-28 0,20-17 80 16,5 9-84-16,-15 30-12 15,5 9-20-15,-10 26-60 16,5-9 28-16,0 0-236 16,9-13 140-16,-4-17-312 15,5-13 236-15</inkml:trace>
          <inkml:trace contextRef="#ctx0" brushRef="#br0" timeOffset="89544.5636">9088 5715 1068 0,'39'-9'396'0,"-39"9"-308"0,73 78-24 0,-39-22 300 15,4 0-212-15,1 27 0 16,0 3-92-16,-10 5-8 15,0-1-32-15,-14 14-96 16,0-13 40-16</inkml:trace>
          <inkml:trace contextRef="#ctx0" brushRef="#br0" timeOffset="90100.0411">9739 6544 644 0,'0'-4'236'0,"0"13"-180"0,-5 21-20 0,0-9 168 16,5 5-120-16,0 22-24 16,-5-1-40-16,5 5-8 15,5-4-8-15,0-9-4 16,10-9 4-16,-1-9 12 16,1 1-8-16</inkml:trace>
          <inkml:trace contextRef="#ctx0" brushRef="#br0" timeOffset="90250.9429">9851 6311 1068 0,'-10'-17'396'0,"10"17"-308"0,0-9-24 0,5 1 0 31,4 8-48-31,11-9-172 0,9 5 84 0</inkml:trace>
          <inkml:trace contextRef="#ctx0" brushRef="#br0" timeOffset="89018.6253">8199 6238 1288 0,'24'-5'476'0,"-24"5"-368"16,39-8-32-16,-20 3-68 15,1 10-20-15</inkml:trace>
        </inkml:traceGroup>
        <inkml:traceGroup>
          <inkml:annotationXML>
            <emma:emma xmlns:emma="http://www.w3.org/2003/04/emma" version="1.0">
              <emma:interpretation id="{587B8AAF-F93B-4938-AD16-193D21A28A5F}" emma:medium="tactile" emma:mode="ink">
                <msink:context xmlns:msink="http://schemas.microsoft.com/ink/2010/main" type="inkWord" rotatedBoundingBox="11852,6118 12997,6095 13021,7257 11876,728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0736.2326">10652 6017 488 0,'-14'5'180'16,"14"-5"-140"-16,-10 52-12 0,5-27 128 15,10 6-92-15,-10 3 60 16,15 5-68-16,-1 4 28 16,6-4-48-16,4-4 88 15,6-1-72-15,9-12 64 16,0-5-64-16,14-21 40 16,1-1-52-16,-5-16 76 0,4-1-64 0,1-21 88 15,-10 9-80 1,4-36-44-16,-13 6-16 15,-1-10-4-15,-5 9 4 0,-5 1-12 16,-4 25 8-16,-5 9-84 16,4 12 48-16,-9 18-540 15,5 22 320-15</inkml:trace>
          <inkml:trace contextRef="#ctx0" brushRef="#br0" timeOffset="91256.1154">10851 5542 832 0,'-14'-17'308'0,"14"17"-240"0,14-9-20 0,1 5 160 16,4 4-124-16,20-9 124 15,10 9-120-15,9-8 0 16,5 8-52-16</inkml:trace>
          <inkml:trace contextRef="#ctx0" brushRef="#br0" timeOffset="90931.2529">11415 6324 728 0,'0'22'268'0,"0"-22"-208"0,-15 38-16 0,6-12 212 16,9 0-148-16,-10 13 64 15,10 0-104-15,0 0-20 16,5-5-32-16,9-8 24 15,11 0-24-15,14-21-112 16,-1-1 52-16,16-17-496 16,-1 0 300-16</inkml:trace>
          <inkml:trace contextRef="#ctx0" brushRef="#br0" timeOffset="91031.5188">11770 6233 872 0,'-34'-13'324'0,"34"13"-252"0,0 0-20 0,0-8-20 15,4 16-28-15</inkml:trace>
        </inkml:traceGroup>
      </inkml:traceGroup>
    </inkml:traceGroup>
    <inkml:traceGroup>
      <inkml:annotationXML>
        <emma:emma xmlns:emma="http://www.w3.org/2003/04/emma" version="1.0">
          <emma:interpretation id="{F2391DBC-B5CC-4C0E-A826-52D29B4737E4}" emma:medium="tactile" emma:mode="ink">
            <msink:context xmlns:msink="http://schemas.microsoft.com/ink/2010/main" type="paragraph" rotatedBoundingBox="5179,8013 24411,7071 24529,9476 5297,104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FBF304-D340-4996-8F57-1B159AE75260}" emma:medium="tactile" emma:mode="ink">
              <msink:context xmlns:msink="http://schemas.microsoft.com/ink/2010/main" type="inkBullet" rotatedBoundingBox="5196,8357 6729,8282 6802,9764 5268,9839"/>
            </emma:interpretation>
            <emma:one-of disjunction-type="recognition" id="oneOf12">
              <emma:interpretation id="interp20" emma:lang="" emma:confidence="0">
                <emma:literal>XE.</emma:literal>
              </emma:interpretation>
              <emma:interpretation id="interp21" emma:lang="" emma:confidence="0">
                <emma:literal>NE.</emma:literal>
              </emma:interpretation>
              <emma:interpretation id="interp22" emma:lang="" emma:confidence="0">
                <emma:literal>AE.</emma:literal>
              </emma:interpretation>
              <emma:interpretation id="interp23" emma:lang="" emma:confidence="0">
                <emma:literal>ME.</emma:literal>
              </emma:interpretation>
              <emma:interpretation id="interp24" emma:lang="" emma:confidence="0">
                <emma:literal>ft.</emma:literal>
              </emma:interpretation>
            </emma:one-of>
          </emma:emma>
        </inkml:annotationXML>
        <inkml:trace contextRef="#ctx0" brushRef="#br0" timeOffset="92286.0264">4652 7952 476 0,'0'-17'176'0,"-5"25"-136"0,-9 14-12 16,4 8 56-16,0 9-52 0,-19 30-4 16,5 9-16-1,-30 21-20-15,-4 5 4 0,-25 17 12 16,11-5-4-16,-11-3 120 16,20-14-68-16,9-25 32 15,15-10-52-15,10-33 4 16,20-10-24-16,18-38-112 15,16-9 48-15,23-39-296 16,6-4 188-16</inkml:trace>
        <inkml:trace contextRef="#ctx0" brushRef="#br0" timeOffset="92622.4208">4341 9019 664 0,'20'-5'244'0,"-20"5"-188"0,63-8-16 0,-24-1 144 16,-5 5-108-16,14-18-36 16,6 14-32-16,14-23-272 15,-5 6 144-15</inkml:trace>
        <inkml:trace contextRef="#ctx0" brushRef="#br0" timeOffset="93102.1978">4361 7956 560 0,'14'-13'208'0,"-14"13"-164"0,29-8-8 0,-9 4 68 16,9 8-64-16,5-8 28 16,0-1-40-16,5 1 16 15,4 8-24-15,11-4 0 16,-6 0-12-16,1 0-52 16,0 0 28-16</inkml:trace>
        <inkml:trace contextRef="#ctx0" brushRef="#br0" timeOffset="92467.5096">4545 8125 664 0,'5'65'244'0,"-5"-65"-188"16,19 112-16-16,-4-56 76 15,4-4-72-15,11 39 8 16,4 8-32-16,4 13 4 16,6-4-12-16,-5-17-44 15,-5-13 20-15,-10-14-132 16,1-12 84-16,-20-9-452 16,-1-8 284-16</inkml:trace>
        <inkml:trace contextRef="#ctx0" brushRef="#br0" timeOffset="92865.5692">4574 7762 892 0,'15'-22'332'0,"-15"22"-260"0,44-12-20 16,-10 3 132-1,0 5-112-15,19-5-20 16,5 5-32-16,10-1-8 16,0 10-8-16,0-1-212 15,-9 5 112-15</inkml:trace>
        <inkml:trace contextRef="#ctx0" brushRef="#br0" timeOffset="93361.3877">5473 8440 1060 0,'-48'4'392'0,"48"-4"-304"0,9 13-28 0,-4-8 92 15,0-1-96-15,5 5-12 16,4-1-28-16,15-3-280 16,1-1 148-16</inkml:trace>
      </inkml:traceGroup>
      <inkml:traceGroup>
        <inkml:annotationXML>
          <emma:emma xmlns:emma="http://www.w3.org/2003/04/emma" version="1.0">
            <emma:interpretation id="{EDD65D70-78DA-4DAD-A082-17439543AB9F}" emma:medium="tactile" emma:mode="ink">
              <msink:context xmlns:msink="http://schemas.microsoft.com/ink/2010/main" type="line" rotatedBoundingBox="7487,7900 24411,7071 24529,9476 7605,10305"/>
            </emma:interpretation>
          </emma:emma>
        </inkml:annotationXML>
        <inkml:traceGroup>
          <inkml:annotationXML>
            <emma:emma xmlns:emma="http://www.w3.org/2003/04/emma" version="1.0">
              <emma:interpretation id="{9974BBB1-4A98-4F4B-971A-399F1099455D}" emma:medium="tactile" emma:mode="ink">
                <msink:context xmlns:msink="http://schemas.microsoft.com/ink/2010/main" type="inkWord" rotatedBoundingBox="7513,8438 8374,8396 8447,9889 7586,9932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3772.9825">6309 8250 600 0,'-5'-9'224'0,"5"9"-176"0,-5 31-12 16,0-5 140 0,15-9-104-16,-15 17 52 15,15 1-76-15,-1 8 20 16,11-4-40-16,4 4-8 15,0-4-12-15,11-4 92 16,-6-5-56-16,5-17 44 16,0-5-52-16,5-16 32 15,-5-5-36-15,0-13 68 0,-5 4-52 0,-5-25 28 16,0 12-44-16,-9-17-36 16,4 14 0-16,-4-19 16 15,-1 19-4-15,-4-6-92 16,0 23 48-16,4 8-536 15,-4 9 316-15</inkml:trace>
          <inkml:trace contextRef="#ctx0" brushRef="#br0" timeOffset="94665.492">6595 7905 840 0,'-19'-35'312'0,"19"35"-244"0,10-9-16 0,-1 1 216 15,11 8-156-15,19-9 36 16,0 1-92-16,24-10-40 15,0 5-16-15,34 0-660 16,-14 9 360-16</inkml:trace>
          <inkml:trace contextRef="#ctx0" brushRef="#br0" timeOffset="94299.8886">6984 8833 260 0,'-10'-17'96'0,"10"17"-76"0,0-9-4 0,0 5 156 16,0 8-96-16,0 9 104 16,0 4-104-16,0 18 72 15,0 12-84-15,-9 5 64 16,9 0-72-16,-5-4 40 16,-5-1-56-16,-9-4 96 15,4-4-80-15,-9-9 100 16,-1-4-92-16,1-8-4 15,5-1-36-15,-10-13 0 16,9-4-12-16,-4-13-208 16,9 5 104-16</inkml:trace>
          <inkml:trace contextRef="#ctx0" brushRef="#br0" timeOffset="94442.9007">7164 8444 652 0,'-24'13'244'0,"24"-13"-192"0,-10 5-12 0,20-1-268 31,-1 0 116-31</inkml:trace>
        </inkml:traceGroup>
        <inkml:traceGroup>
          <inkml:annotationXML>
            <emma:emma xmlns:emma="http://www.w3.org/2003/04/emma" version="1.0">
              <emma:interpretation id="{3DEB83F2-AE60-4AA5-ADB5-28845E442B24}" emma:medium="tactile" emma:mode="ink">
                <msink:context xmlns:msink="http://schemas.microsoft.com/ink/2010/main" type="inkWord" rotatedBoundingBox="9440,9029 9657,9019 9665,9181 9448,919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5220.2213">8218 8449 1068 0,'-19'-13'396'0,"19"13"-308"0,0-9-24 16,9 5 144-1,1 4-128-15,5-4-16 16,9-1-40-16,15 1-28 0,-5 4 0 0</inkml:trace>
          <inkml:trace contextRef="#ctx0" brushRef="#br0" timeOffset="95367.1112">8276 8574 780 0,'0'-4'288'0,"0"4"-224"0,25 0-20 0,-6-5 40 16,1 5-56-16,18-13-20 15,6 13-8-15</inkml:trace>
        </inkml:traceGroup>
        <inkml:traceGroup>
          <inkml:annotationXML>
            <emma:emma xmlns:emma="http://www.w3.org/2003/04/emma" version="1.0">
              <emma:interpretation id="{6EFB8609-B3D6-438E-A66F-E44292469D67}" emma:medium="tactile" emma:mode="ink">
                <msink:context xmlns:msink="http://schemas.microsoft.com/ink/2010/main" type="inkWord" rotatedBoundingBox="10584,8293 12962,8176 13047,9915 10669,10031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5715.0375">9661 8241 624 0,'-10'-4'228'0,"10"4"-176"0,-24 26-16 0,9-9 96 15,11 1-80-15,-21 12 40 16,6 0-52-16,-15 5-24 16,10-1-8-16,-10 1-8 15,4-1 0-15,-4-4 0 16,10-4 0-16</inkml:trace>
          <inkml:trace contextRef="#ctx0" brushRef="#br0" timeOffset="95950.1629">9447 7749 780 0,'39'-4'288'0,"-39"4"-224"0,29 39-20 15,-9 4 144 1,-1 0-112-16,5 39 96 15,6 4-104-15,-6 14 12 16,5-14-48-16,-10 18-20 16,1-13-8-16,-10 12-208 15,-1-8 112-15,-18-4-296 16,9-13 216-16</inkml:trace>
          <inkml:trace contextRef="#ctx0" brushRef="#br0" timeOffset="96348.7222">10263 8617 320 0,'-9'13'120'0,"9"-13"-96"0,0 52-4 0,-5-18 212 16,10 5-132-16,-5 26 92 16,0 4-112-16,-15 9 68 15,15-13-84-15,-19 4 56 16,4-9-68-16,-9-4 68 16,9-4-68-16,-19-4 28 15,10-14-48-15,-10-12-20 16,10-9-4-16,-10-17-52 15,5-5 24-15,-1-17-408 16,21 0 236-16</inkml:trace>
          <inkml:trace contextRef="#ctx0" brushRef="#br0" timeOffset="96445.9834">10263 8406 716 0,'0'-13'264'0,"0"13"-204"0,20 8-16 0,-10-8-16 15,-1 5-24-15</inkml:trace>
          <inkml:trace contextRef="#ctx0" brushRef="#br0" timeOffset="96761.8268">10822 7948 528 0,'-10'17'196'0,"10"-17"-152"0,10 86-12 0,0-38 116 16,4-1-88-16,6 10 52 16,4-6-64-16,5 1 56 15,1-4-64-15,4-14 80 16,0-3-68-16,0-14 44 15,0 0-56-15,-10-17 68 16,10-9-60-16,-10-12 88 16,0-5-76-16,-9-30 44 15,9-5-64-15,-4-34-12 16,-6 18-16-16,15-5-20 0,-14 21 4 16,4 5 12-16,1 17-4 15,-6 5-408-15,6 16 220 16,-1 5-488-16,6 13 380 0</inkml:trace>
          <inkml:trace contextRef="#ctx0" brushRef="#br0" timeOffset="97368.9368">11080 7594 904 0,'0'0'332'0,"0"0"-256"0,39 4-24 0,-25 0 204 15,10-4-152-15,20-8 72 16,-10 8-104-16,24-5-32 16,-4 1-24-16,24-5-480 15,-15 9 252-15</inkml:trace>
          <inkml:trace contextRef="#ctx0" brushRef="#br0" timeOffset="97022.0148">11687 8621 780 0,'-15'117'288'0,"15"-117"-224"0,-29 125-20 0,15-73 172 16,4-9-128-16,-14 5 124 15,9-5-124-15,-14-8 8 16,10-1-56-16,-15-8 8 16,4-4-28-16,-4-5 16 15,5-8-20-15,0-14-176 16,14-8 88-16,15-26-600 15,10-4 372-15</inkml:trace>
          <inkml:trace contextRef="#ctx0" brushRef="#br0" timeOffset="97147.8512">11745 8086 736 0,'-14'0'272'0,"14"0"-208"0,5 4-20 0,-5 1-60 16,9-1 0-1</inkml:trace>
        </inkml:traceGroup>
        <inkml:traceGroup>
          <inkml:annotationXML>
            <emma:emma xmlns:emma="http://www.w3.org/2003/04/emma" version="1.0">
              <emma:interpretation id="{6D2E46CE-3643-47C6-A677-ABE9B7ACB38E}" emma:medium="tactile" emma:mode="ink">
                <msink:context xmlns:msink="http://schemas.microsoft.com/ink/2010/main" type="inkWord" rotatedBoundingBox="15134,9511 15383,9499 15404,9923 15155,9936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8102.8891">14102 8915 956 0,'24'-30'352'0,"-10"52"-272"0,-9 42-24 0,-14-33 4 15,9 7-44-15,-39 19 40 16,0 3-32-16,-34 22-128 16,0 0 56-16</inkml:trace>
        </inkml:traceGroup>
        <inkml:traceGroup>
          <inkml:annotationXML>
            <emma:emma xmlns:emma="http://www.w3.org/2003/04/emma" version="1.0">
              <emma:interpretation id="{34B3394F-F1BD-4B7F-BD61-002B2BE575B7}" emma:medium="tactile" emma:mode="ink">
                <msink:context xmlns:msink="http://schemas.microsoft.com/ink/2010/main" type="inkWord" rotatedBoundingBox="17263,7421 18939,7339 19048,9571 17372,965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8787.7107">16064 7697 528 0,'10'-21'196'0,"-10"21"-152"0,15-26-12 15,-10 21 124 1,-1 1-92-16,16 0 96 16,-15 8-92-16,9 5 4 15,-4 8-48-15,0 22 24 16,-1 4-32-16,1 22 48 15,10 0-36-15,9 4 84 16,-5-13-64-16,0-4 152 0,5-13-108 0,5-26 68 16,5-9-92-16,0-34 36 15,0-5-64-15,10-21 32 16,-6 4-40-16,11-13-20 16,-6 14-4-16,-9-10 0 15,0 9-4-15,-10-4-12 16,-4 17 4-1,-11 0-4-15,1 18 0 0,-15 8-408 16,5 9 228-16</inkml:trace>
          <inkml:trace contextRef="#ctx0" brushRef="#br0" timeOffset="99573.8764">16375 7162 1120 0,'15'-17'416'0,"-15"17"-324"0,29-22-24 0,-9 9 40 16,-1 13-72-16,20-22-4 15,5 14-20-15,24-10-232 16,4 10 124-16</inkml:trace>
          <inkml:trace contextRef="#ctx0" brushRef="#br0" timeOffset="99093.5234">16905 8198 456 0,'-15'61'168'0,"15"-61"-128"0,5 77-16 16,-5-38 200-1,5 9-128-15,-10 30 104 16,0-1-116-16,-9 14 120 15,-1-9-116-15,-4-9 92 16,4-8-104-16,-14-17 28 0,10-14-60 16,-15-12-16-16,4-5-16 0,-4-25-220 15,10-1 112-15,5-39-508 16,14 1 336-16</inkml:trace>
          <inkml:trace contextRef="#ctx0" brushRef="#br0" timeOffset="99410.44">17060 7879 932 0,'15'13'348'0,"-15"-13"-272"0,19 26-20 0,-14-13-92 16,5 4 8-16,14-4-708 16,-4 0 400-16</inkml:trace>
          <inkml:trace contextRef="#ctx0" brushRef="#br0" timeOffset="99738.3126">17090 6942 748 0,'0'0'276'0,"0"0"-216"0,38 8-16 16,-18-8 76 0,9 0-76-16,5 0-8 15,0 0-24-15</inkml:trace>
          <inkml:trace contextRef="#ctx0" brushRef="#br0" timeOffset="99973.4384">17235 6747 768 0,'-14'5'284'0,"14"-5"-220"0,5 64-20 0,-5-42 120 15,0 12-100-15,0 5-28 16,0 9-20-16,-5 12-140 16,5 5 68-16</inkml:trace>
          <inkml:trace contextRef="#ctx0" brushRef="#br0" timeOffset="100862.322">17624 8099 560 0,'-44'9'208'0,"35"4"-164"0,-16 12-8 0,20-7 68 15,5-5-64-15,5-5-8 16,15 10-20-16,9-18-20 15,5 0 4-15,0-9 20 47,0 5-8-47,0-9 4 0,-10 0-4 0,-24-13 4 0,10 9-8 0,-30 4 60 16,6 4-36-16,-10 5-20 16,4 4-8-16,20 0-248 15,0 4 136-15</inkml:trace>
        </inkml:traceGroup>
        <inkml:traceGroup>
          <inkml:annotationXML>
            <emma:emma xmlns:emma="http://www.w3.org/2003/04/emma" version="1.0">
              <emma:interpretation id="{5049DBBB-3C63-4E8A-AF5B-B055BD8CC33C}" emma:medium="tactile" emma:mode="ink">
                <msink:context xmlns:msink="http://schemas.microsoft.com/ink/2010/main" type="inkWord" rotatedBoundingBox="19653,7558 20625,7510 20700,9042 19728,9090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1326.0552">18484 7460 528 0,'-20'-13'196'0,"20"13"-152"0,-14 13-12 0,4 4 148 15,10 5-104-15,0 17 40 16,10-1-68-16,0 23 16 15,4-1-36-15,6 18 0 16,4-5-16-16,0 5 132 16,0-4-76-16,1-23 92 15,4-3-92-15,-10-35 12 16,6 0-48-16,-1-39-4 16,0-9-16-16,5-25 44 15,5 4-28-15,0-18-16 16,0 5-4-16,0-17 16 15,-4 8-12-15,-6-8-32 16,-5 12 12-16,1 14-176 16,-11 17 104-16,6 17-332 15,-5 13 232-15,-5 17-496 16,14 9 376-16</inkml:trace>
          <inkml:trace contextRef="#ctx0" brushRef="#br0" timeOffset="101902.1063">18737 6998 1028 0,'24'-26'380'0,"-24"26"-296"0,48-26-20 0,-9 17 112 16,-5 5-108-16,20-5 0 15,4 5-44-15,15-5-120 16,0 9 48-16,14-4-684 15,6 8 404-15</inkml:trace>
          <inkml:trace contextRef="#ctx0" brushRef="#br0" timeOffset="101587.2639">19203 8043 820 0,'-24'65'304'0,"24"-65"-236"0,-5 86-20 0,10-47 176 15,4 0-132-15,6 0 8 16,4-5-60-16,11-4 4 16,-6-4-24-16,20-8-80 15,-10-6 32-15,4-12-528 16,1-4 304-16</inkml:trace>
          <inkml:trace contextRef="#ctx0" brushRef="#br0" timeOffset="101706.5677">19426 7784 332 0,'-24'-22'120'0,"24"22"-92"0,15-9-8 16</inkml:trace>
        </inkml:traceGroup>
        <inkml:traceGroup>
          <inkml:annotationXML>
            <emma:emma xmlns:emma="http://www.w3.org/2003/04/emma" version="1.0">
              <emma:interpretation id="{A245C19D-9E30-469E-AEF0-B7AADA648B06}" emma:medium="tactile" emma:mode="ink">
                <msink:context xmlns:msink="http://schemas.microsoft.com/ink/2010/main" type="inkWord" rotatedBoundingBox="21293,7653 24432,7499 24513,9158 21375,9312"/>
              </emma:interpretation>
              <emma:one-of disjunction-type="recognition" id="oneOf19">
                <emma:interpretation id="interp31" emma:lang="" emma:confidence="0">
                  <emma:literal>acid;</emma:literal>
                </emma:interpretation>
                <emma:interpretation id="interp32" emma:lang="" emma:confidence="0">
                  <emma:literal>= aid;</emma:literal>
                </emma:interpretation>
                <emma:interpretation id="interp33" emma:lang="" emma:confidence="0">
                  <emma:literal>= cedi;</emma:literal>
                </emma:interpretation>
                <emma:interpretation id="interp34" emma:lang="" emma:confidence="0">
                  <emma:literal>"in;</emma:literal>
                </emma:interpretation>
                <emma:interpretation id="interp35" emma:lang="" emma:confidence="0">
                  <emma:literal>= nidi;</emma:literal>
                </emma:interpretation>
              </emma:one-of>
            </emma:emma>
          </inkml:annotationXML>
          <inkml:trace contextRef="#ctx0" brushRef="#br0" timeOffset="102221.9378">20097 7490 976 0,'-24'0'360'0,"24"0"-280"0,24 4-20 0,0-4 12 16,-9 5-52-16,19-1-316 16,0 0 160-16</inkml:trace>
          <inkml:trace contextRef="#ctx0" brushRef="#br0" timeOffset="102352.2857">20087 7736 1048 0,'0'0'388'0,"0"0"-300"0,34-4-28 0,-10 0 60 16,1 4-80-16,23-9-132 15,11 5 48-15,14-1-664 16,4 10 388-16</inkml:trace>
          <inkml:trace contextRef="#ctx0" brushRef="#br0" timeOffset="103067.6891">21501 7538 528 0,'0'-39'196'0,"0"39"-152"0,-19-56-12 0,4 25 96 15,5 5-76-15,-24-12 60 16,5 3-68-16,-29 5 60 16,9 12-64-16,-19 23 52 15,10 12-52-15,-10 26 96 16,19 9-80-16,-9 13 48 16,19 0-64-16,5 4 68 15,24-9-60-15,15 5 36 31,0-5-48-31,34-8-36 0,0-4-4 0,29-18 28 16,0 0-16-16,10-21 8 16,-1 8-8-16,-18-13-192 15,-1 5 100-15</inkml:trace>
          <inkml:trace contextRef="#ctx0" brushRef="#br0" timeOffset="103416.6193">21652 8038 840 0,'-5'31'312'0,"5"-31"-244"0,-10 64-16 0,-5-29 112 16,15-9-100-16,0 8-28 15,0 5-20-15,0-8 0 16,15-1-8-16,-5-13 24 15,-1 0-20-15,6-12-232 16,4-5 116-16</inkml:trace>
          <inkml:trace contextRef="#ctx0" brushRef="#br0" timeOffset="103555.492">21802 7706 488 0,'-29'-9'180'0,"29"9"-140"0,15-4-12 16,4 4-312 0,5 4 148-16</inkml:trace>
          <inkml:trace contextRef="#ctx0" brushRef="#br0" timeOffset="103997.2037">22283 7607 580 0,'-14'-9'216'0,"14"9"-168"0,-25 9-12 0,6-5 76 16,9 5-68-16,-24 4 52 16,5 8-56-16,-10 9 112 15,10 1-84-15,5 7 28 16,14 1-56-16,10-4-16 15,15 4-12-15,9-18 0 16,5-3-8-16,20-27 24 16,-6 9-16-16,-4-26 4 15,-5 13-8-15,-14-21 12 16,4 8-12-16,-14-18 16 16,-1 6-16-16,-14-36-12 15,1 5 0-15,-6-30 4 16,10 8 0-16,-10-8 0 15,10 21 0-15,0 9 0 16,0 13 0-16,0 8 88 16,0 22-48-16,10-4 80 15,4 4-68-15,6 9 28 16,-1 8-48-16,1 9-36 16,-1 5 0-16,10 3-96 15,0 1 52-15,10 12-400 16,10-3 248-16</inkml:trace>
          <inkml:trace contextRef="#ctx0" brushRef="#br0" timeOffset="104213.9312">22667 7956 808 0,'-34'65'300'0,"34"-65"-232"0,-19 91-20 0,4-52 52 16,15-5-64-16,15 5 32 16,-6 0-40-16,1-13 8 15,19 0-20-15,15-17-24 16,-10 8 0-16</inkml:trace>
          <inkml:trace contextRef="#ctx0" brushRef="#br0" timeOffset="104361.3229">22910 7654 644 0,'-15'-9'236'0,"15"9"-180"16,0 9-20-16,15-5-28 16,-1 1-12-16</inkml:trace>
          <inkml:trace contextRef="#ctx0" brushRef="#br0" timeOffset="104592.5874">23192 8103 880 0,'-5'87'328'0,"5"-87"-256"0,5 86-16 0,4-56 12 15,-9 0-48-15,0 9 8 16,0 0-16-16,-9 0-8 15,4-4 0-15,-19-9 20 16,14-1-12-16,-24-16-64 16,9-5 24-16,-9-17-84 15,10 5 60-15,0-22-220 16,0-1 152-16</inkml:trace>
          <inkml:trace contextRef="#ctx0" brushRef="#br0" timeOffset="104740.9821">23192 7555 1028 0,'0'-26'380'16,"0"26"-296"-16,14 0-20 0,-9 0 140 15,5 0-124-15</inkml:trace>
        </inkml:traceGroup>
      </inkml:traceGroup>
    </inkml:traceGroup>
    <inkml:traceGroup>
      <inkml:annotationXML>
        <emma:emma xmlns:emma="http://www.w3.org/2003/04/emma" version="1.0">
          <emma:interpretation id="{62E23EA1-FD59-4544-A849-4F901DB590E2}" emma:medium="tactile" emma:mode="ink">
            <msink:context xmlns:msink="http://schemas.microsoft.com/ink/2010/main" type="paragraph" rotatedBoundingBox="5055,10282 21192,10184 21209,12841 5071,129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9689ED1-0B14-4BC0-B4C2-873983FAE29A}" emma:medium="tactile" emma:mode="ink">
              <msink:context xmlns:msink="http://schemas.microsoft.com/ink/2010/main" type="inkBullet" rotatedBoundingBox="5056,10547 6341,10539 6350,12010 5065,12018"/>
            </emma:interpretation>
          </emma:emma>
        </inkml:annotationXML>
        <inkml:trace contextRef="#ctx0" brushRef="#br0" timeOffset="123785.4194">3816 10280 508 0,'0'-9'188'0,"0"9"-148"0,0-13-8 0,0 13 148 32,0 0-104-32,0-8 52 0,0 8-80 0,0-9 28 15,0 9-44-15,0 0 44 16,10 0-44-16,-5 0-8 15,14 0-12-15,20-9 16 16,5 14-16-16,29-10-20 16,0 5 0-16,19-8 40 15,0 3-20-15,1-3 0 16,-11 3-8-16,1-8-4 16,-10 9 0-16,-15-5 16 15,0 9-8-15,-24-8 24 16,0 8-20-16,-19-9 32 15,-5 9-28-15,-20-8 12 16,10 8-16-16,-10-9-8 16,-4 5 0-16,4-5-16 15,-5 9 8-15,6-9-4 16,-1 9 0-16,5 0-12 16,-5 9 12-16,1 4 4 15,-6 4 4-15,-4 18-28 16,4 4 16-16,-9 21 4 15,9 1 8-15,-14 8-12 16,14 0 8-16,-19 4-16 16,20 1 12-16,-10 3 4 15,4-3 4-15,6-1 8 0,4-12-4 16,0-14-12-16,10-8 4 16,0-13 56-1,0-9-28-15,-5-21 24 0,5-5-28 16,-19-25 0-16,19 3-12 15,-29-20 12-15,0 7-12 0,-20-12-12 16,10 13 0-16,-14-9 4 16,-1 9 0-16,-4-13 0 15,4 0 0-15,1-13 0 16,19 13 0-16,-10-5-20 16,15 14 12-16,0-1 4 15,14 22 4-15,6-4-72 16,-1 21 40-16,10 1-12 15,10 16 24-15,-1 10-172 16,16-1 104-16</inkml:trace>
        <inkml:trace contextRef="#ctx0" brushRef="#br0" timeOffset="126078.8272">4934 11001 444 0,'-34'-26'164'0,"34"26"-124"0,-34-17-16 0,10 8 140 16,9 5-96-16,-29 0 52 15,20 4-72 1,-15 0 28-16,5 8-44 0,0 1 44 16,10 8-44-16,4 0 4 15,6 5-24-15,4 4 0 16,20 4-4-16,4 0-8 16,6 5 4-16,14-1 4 15,5 1-4-15,4-5 8 16,-4 0-8-16,-14-4 16 15,-1 0-12-15,-39 0 48 16,1-4-28-16,-20-5 20 16,-10-4-28-16,5-9 36 15,5-4-32-15,-15-8-24 16,25-1 0-16,0-13-196 16,14 5 108-16</inkml:trace>
        <inkml:trace contextRef="#ctx0" brushRef="#br0" timeOffset="126086.3504">4885 9947 756 0,'-9'-13'280'0,"9"13"-216"0,34-4-20 0,-20 0 68 16,10 8-72-1,1-4 0 1,9 9-24-16,-10 4 32 0,0 0-24 0,-4 12-4 16,4 1-12-16,-24 9 28 15,0-1-20-15,-10 1 4 16,-4 0-12-16,-20-14 12 15,19 9-12-15,-4-12 24 16,4-5-20-16,30-9-20 16,4-4 0-16,10-4 12 15,15-5 0-15</inkml:trace>
      </inkml:traceGroup>
      <inkml:traceGroup>
        <inkml:annotationXML>
          <emma:emma xmlns:emma="http://www.w3.org/2003/04/emma" version="1.0">
            <emma:interpretation id="{0D863845-2640-4929-BA00-878193D9B155}" emma:medium="tactile" emma:mode="ink">
              <msink:context xmlns:msink="http://schemas.microsoft.com/ink/2010/main" type="line" rotatedBoundingBox="6851,10271 21192,10184 21209,12841 6867,12928"/>
            </emma:interpretation>
          </emma:emma>
        </inkml:annotationXML>
        <inkml:traceGroup>
          <inkml:annotationXML>
            <emma:emma xmlns:emma="http://www.w3.org/2003/04/emma" version="1.0">
              <emma:interpretation id="{D8ADA4B5-108C-4259-8D45-A20C427EDC68}" emma:medium="tactile" emma:mode="ink">
                <msink:context xmlns:msink="http://schemas.microsoft.com/ink/2010/main" type="inkWord" rotatedBoundingBox="6854,10791 8101,10783 8108,11986 6862,11993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6288.8851">5687 10396 416 0,'-34'0'152'0,"34"0"-116"0,-24 44-12 0,14-18 172 0,10 4-112 16,-5 0 52-1,15 0-76-15,14 9 40 16,15 0-56-16,9-5 32 15,11-3-44-15,14-18 68 16,4-5-52-16,30-16 20 16,0-5-40-16,10-13 0 15,-1 4-16-15,-18-12-8 16,-16 3 0-16,-24-16-164 16,-14 8 88-16</inkml:trace>
          <inkml:trace contextRef="#ctx0" brushRef="#br0" timeOffset="126487.6946">6348 10172 580 0,'0'60'216'0,"0"-60"-168"0,-5 108-12 0,-5-60 128 15,10-1-96-15,-10 22 68 16,1 0-76-16,-16 31 20 15,11-10-48-15,-11 14 8 16,6-13-24-16,-5-9-8 16,9-17-4-16,5-9 12 15,-4-13-8-15,4-4-56 16,10-9 24-16,0-4-112 16,0-4 76-16,10-5-284 15,-10-4 196-15</inkml:trace>
          <inkml:trace contextRef="#ctx0" brushRef="#br0" timeOffset="128443.6958">6814 11299 684 0,'-19'-9'252'0,"19"9"-192"0,-25 9-20 0,11 0 156 16,14-1-116-16,-20 1 28 15,20 0-64-15,-5-5-28 16,5 13-8-16,0-8 0 15,5-1-4-15,-5-8 40 16,0 0-20-16,10 0-84 16,-10 0 32-16,10 0-308 15,-10 0 184-15</inkml:trace>
          <inkml:trace contextRef="#ctx0" brushRef="#br0" timeOffset="128560.5422">6863 10941 540 0,'-10'13'200'0,"10"-13"-156"0,0-9-12 15</inkml:trace>
        </inkml:traceGroup>
        <inkml:traceGroup>
          <inkml:annotationXML>
            <emma:emma xmlns:emma="http://www.w3.org/2003/04/emma" version="1.0">
              <emma:interpretation id="{D18013E2-0079-4AC4-998A-245AC9E0ED81}" emma:medium="tactile" emma:mode="ink">
                <msink:context xmlns:msink="http://schemas.microsoft.com/ink/2010/main" type="inkWord" rotatedBoundingBox="8582,10616 10642,10603 10651,12110 8591,12122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29014.2499">7805 10003 488 0,'-58'-4'180'0,"58"4"-140"16,-58 26-12-16,24-9 92 15,19 1-72-15,-34 25 44 16,15 9-56-16,-14 25 76 16,4 1-60-16,-5 13 72 15,15-5-72-15,10 31 8 16,10-18-36-16,14 18 4 15,14-14-16-15,10-8 12 16,10-17-16-16,0-9-128 16,5-21 68-16,5-10-424 15,5-12 268-15</inkml:trace>
          <inkml:trace contextRef="#ctx0" brushRef="#br0" timeOffset="129326.6849">8160 10578 592 0,'-15'17'220'0,"15"-17"-172"0,-14 30-12 0,4 1 92 16,10 3-76-16,-10 18 52 15,10 13-64-15,-14 12 16 16,14-3-36-16,0-14 8 15,0-12-16-15,0-14 72 16,0-8-48-16,0-21 76 16,14-1-64-16,-14-26-16 15,0-4-20-15,10-30 0 16,0 4-8-16,-5-12-12 16,4 8 4-16,6-5-4 15,4 22 0-15,-4 0 16 16,9 22-4-16,0-5-12 15,-4 5 4-15,-6 9 28 16,11-5-12-16,-1 4-12 16,0 9-4-16,-4-17-244 15,4 17 136-15,-9-13-616 16,4 13 408-16</inkml:trace>
          <inkml:trace contextRef="#ctx0" brushRef="#br0" timeOffset="129499.1445">8218 10275 892 0,'-5'-34'332'0,"5"34"-260"0,15-26-20 0,-1 13 44 16,6 4-64-16,4-8-4 16,10 13-16-16,15-5-308 15,9 9 160-15</inkml:trace>
          <inkml:trace contextRef="#ctx0" brushRef="#br0" timeOffset="129879.6566">8923 11131 664 0,'-10'-18'244'0,"10"18"-188"0,-15-4-16 15,6 0 112 1,4 8-92-16,-29-4 72 16,14 4-76-16,-19 5 4 0,5 4-36 15,-14 0-4-15,4 4-12 0,5 0 12 16,5 1-12-16,20-1-28 15,4 0 8-15,24 0 12 16,11 1 4 0,9-1-12-16,14 5 4 0,-14-9 4 15,10 4 0 1,-20-4 16-16,1 4-8 0,-25-4 16 16,9 0-16-16,-28-4 40 15,-5-1-24-15,-25-3-84 16,15-1 32-1</inkml:trace>
          <inkml:trace contextRef="#ctx0" brushRef="#br0" timeOffset="130242.1216">9078 10163 872 0,'19'-8'324'0,"-19"8"-252"0,39 38-20 0,-14-7 84 16,9 16-84-1,9 22 8-15,6-8-40 0,-5 29 16 16,-5 1-24-16,-20 26 48 16,-4-5-32-16,-40 9 48 15,1-17-44-15,-34-1-84 16,-1-16 24-16,-23-5-176 16,33-9 112-16,-43-8-528 15,34-13 344-15</inkml:trace>
        </inkml:traceGroup>
        <inkml:traceGroup>
          <inkml:annotationXML>
            <emma:emma xmlns:emma="http://www.w3.org/2003/04/emma" version="1.0">
              <emma:interpretation id="{8B65AE93-E6B2-4209-A915-185AE4DB4AA5}" emma:medium="tactile" emma:mode="ink">
                <msink:context xmlns:msink="http://schemas.microsoft.com/ink/2010/main" type="inkWord" rotatedBoundingBox="11252,10244 13994,10228 14010,12884 11268,12901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3317.9292">11259 12266 560 0,'-4'13'208'0,"4"-13"-164"0,0 0-8 15,0 0 136 1,0 0-100-16,0 0 76 15,0 0-84-15,0-4 52 16,0 4-64-16,0-13 48 16,0 4-56-16,0-8-12 15,0 4-20-15,-5-8 8 16,5 8-12-16,-5-22-4 0,10 13 0 0,-5-8-4 16,0 0 0-16,-5-26 0 15,-5 0 0-15,0-35 16 16,10 5-8-16,-4-14-4 15,-6 14 0-15,10-22-4 16,0 17 0-16,0-38-12 16,0 16 8-16,14-7 12 15,1 25-4-15,4-5 24 16,6 27-16-16,14-9-4 16,-1 17-4-16,16-17 20 15,14 21-12-15,5-8 4 16,-5 13-8-16,0 9-8 15,-5 16 4-15,-10 14-32 16,-9 9 16-16,-5 21-4 16,-5 12 8-16,-15 10 44 15,-4 4-24-15,-20 0-52 16,0 0 16-16,-29-1-52 16,5-3 44-16,-34-13-64 15,10-1 56-15,-20-4 8 16,24-8 20-16,-4 0 20 15,14-5-4-15,15-4-80 16,19 0 40-16,24 0-4 16,10 9 24-16,20-1 84 0,-1 1-40 15,6 17 8-15,-1-5-20 16,-9 5 24-16,-5 5-24 0,-25-1 48 16,6 0-36-1,-35 9 64-15,-4-9-52 0,-49-4 28 16,10 4-40-1,-30-12 0-15,15 8-16 0,0-14-16 16,15 1 0-16,19 0-136 16,15 0 72-16,29-4-276 15,14 4 192-15</inkml:trace>
          <inkml:trace contextRef="#ctx0" brushRef="#br0" timeOffset="133520.4684">12348 11010 860 0,'-44'0'320'0,"44"0"-248"0,-78 34-20 0,54-12 112 16,0-1-100-16,-15 10 16 15,5-1-44-15,10 4-44 16,9-12 4-16,5 4 16 16,10-5-4-16,15-12 40 15,4 8-24-15,15-21-268 16,10 4 132-16,9-4-644 15,6-1 420-15</inkml:trace>
          <inkml:trace contextRef="#ctx0" brushRef="#br0" timeOffset="134440.175">12299 9731 756 0,'20'-39'280'0,"-20"39"-216"0,34-38-20 16,-20 20 144-1,6 10-112-15,4-1 16 16,5 5-56-16,-5 12-52 16,1 10 8-16,-11 8 20 15,-4 8-8-15,-15 1 28 0,-5-5-20 16,-19-4 32-16,5 0-28 0,-10-5-24 16,5-3 4-16,0-5 0 15,14 0 4-15,20-5 16 16,9 5-8-16,25-9 24 15,10 1-20-15,9-5-196 16,-4 4 96-16</inkml:trace>
          <inkml:trace contextRef="#ctx0" brushRef="#br0" timeOffset="133740.052">12328 10668 924 0,'-24'-8'340'0,"24"8"-260"0,0-4-28 0,5 4-80 0,9 4 4 0</inkml:trace>
          <inkml:trace contextRef="#ctx0" brushRef="#br0" timeOffset="133960.1383">12756 10828 904 0,'0'-13'332'0,"0"13"-256"0,-5-13-24 0,0 9 36 16,0 8-60-16,-4 1-20 15,4 3-8-15,-10 5 16 16,5 9-8-16,-4 8-12 16,4-4 0-16,5 17 4 15,5-4 0-15,0 0 0 16,20 0 0-16,-6 0 16 16,6-5-8-16,-6 1 4 15,1-5-4-15,-15-4 4 16,5-5-8-16,-20-3 52 15,1-1-32-15,-16-8-100 16,1 4 44-16</inkml:trace>
          <inkml:trace contextRef="#ctx0" brushRef="#br0" timeOffset="132206.6853">10016 10677 268 0,'0'-4'100'0,"0"4"-76"0,5-9-8 15,-5 5 168 1,0 8-104-16,0-4 64 16,0 0-84-16,0 0 52 15,0 0-60-15,0-4 16 16,4 4-40-16,-4-4 52 16,5 4-44-16,-5-5 20 15,0 10-36-15,0-10 60 16,0 5-44-16,0-4 0 0,0 8-20 0,0-4-12 31,0 0 0-31,5-4-16 16,5 4 8-16,14-4 28 0,5 4-12 0,15-5 32 15,5 5-28 1,9 0 12-16,0 5-16 0,5-5 0 16,1 0-4-16,-1-5 4 15,0 5-8-15,0-4-4 16,-10 4 4-16,-9-4 12 15,-5 8-8-15,-15-4 84 16,5 0-48-16,-19-4 4 16,-5-1-28-16,-10-3-152 15,0 3 68-15,-9-8-256 16,4 9 180-16</inkml:trace>
          <inkml:trace contextRef="#ctx0" brushRef="#br0" timeOffset="132453.8443">10511 10215 748 0,'-9'-13'276'0,"9"13"-216"0,-20 26-16 15,10 0 68 1,6 4-72-16,-11 18 16 15,0 3-32-15,-9 1 24 16,10-4-32-16,-16-1 12 16,21 5-16-16,-6-4 0 0,5-5-4 0,6 4-16 15,8 1 4-15</inkml:trace>
        </inkml:traceGroup>
        <inkml:traceGroup>
          <inkml:annotationXML>
            <emma:emma xmlns:emma="http://www.w3.org/2003/04/emma" version="1.0">
              <emma:interpretation id="{1AA596D6-71B0-46E0-B607-A934C9247A3B}" emma:medium="tactile" emma:mode="ink">
                <msink:context xmlns:msink="http://schemas.microsoft.com/ink/2010/main" type="inkWord" rotatedBoundingBox="14892,10525 18273,10505 18282,11931 14901,11951"/>
              </emma:interpretation>
              <emma:one-of disjunction-type="recognition" id="oneOf23">
                <emma:interpretation id="interp39" emma:lang="" emma:confidence="0">
                  <emma:literal>liars)</emma:literal>
                </emma:interpretation>
                <emma:interpretation id="interp40" emma:lang="" emma:confidence="0">
                  <emma:literal>liar's)</emma:literal>
                </emma:interpretation>
                <emma:interpretation id="interp41" emma:lang="" emma:confidence="0">
                  <emma:literal>leers)</emma:literal>
                </emma:interpretation>
                <emma:interpretation id="interp42" emma:lang="" emma:confidence="0">
                  <emma:literal>life,)</emma:literal>
                </emma:interpretation>
                <emma:interpretation id="interp43" emma:lang="" emma:confidence="0">
                  <emma:literal>kiers)</emma:literal>
                </emma:interpretation>
              </emma:one-of>
            </emma:emma>
          </inkml:annotationXML>
          <inkml:trace contextRef="#ctx0" brushRef="#br0" timeOffset="135586.2776">14106 9908 652 0,'-9'13'244'0,"9"-13"-192"0,-10 39-12 15,5 0 120 1,5 4-96-16,-5 35 36 15,0 8-60-15,-4 14 12 16,4-1-32-16,-15 18 44 16,16-9-36-16,-11 13 40 15,10-13-40-15,-9-9-4 16,4-17-16-16,-5-17-164 16,15-14 84-16,10-12-544 15,5-4 344-15</inkml:trace>
          <inkml:trace contextRef="#ctx0" brushRef="#br0" timeOffset="135780.7942">14481 10759 756 0,'-59'17'280'0,"59"-17"-216"0,-58 74-20 0,34-31 68 15,14 0-72-15,-5 18 0 16,6-5-24-16,9 0 24 15,9-9-24-15,21-12 40 16,8-5-32-16,21-12-276 16,-1-6 136-16</inkml:trace>
          <inkml:trace contextRef="#ctx0" brushRef="#br0" timeOffset="135785.3083">14636 10647 528 0,'-39'-17'196'0,"39"17"-152"16</inkml:trace>
          <inkml:trace contextRef="#ctx0" brushRef="#br0" timeOffset="136053.5213">15545 10008 808 0,'-34'-52'300'0,"34"52"-232"0,-59-9-20 0,25 9-24 16,5 5-24-16,-29 3 16 15,9 10-8-15,-19 20 4 16,20 1-4 0,-6 39 12-16,10 4-12 0,1 9 24 15,9-9-20-15,14 4 4 16,11-12-8-16,9 16 56 15,4-12-36-15,16 4-108 16,9-9 40-16,29-12-608 16,1-9 352-16</inkml:trace>
          <inkml:trace contextRef="#ctx0" brushRef="#br0" timeOffset="136356.3263">15661 10474 748 0,'-29'0'276'0,"29"0"-216"0,-15 52-16 16,1-26 48 0,9 4-60-16,-5 18 16 15,5 3-32-15,-4 14 8 16,9 0-12-16,0-9 56 16,5-4-40-16,-1-26 96 15,6-13-72-15,0-30 20 16,0-5-40-16,4-21-4 0,1 0-16 15,4-14-8-15,1 10 0 16,4-9-32-16,5 26 16 0,0-9-4 16,5 13 8-1,5-4 0-15,0 17 0 0,5 4-196 32,-1 5 112-32,1-1-412 0,-5 5 280 0</inkml:trace>
          <inkml:trace contextRef="#ctx0" brushRef="#br0" timeOffset="136574.1">15875 10081 780 0,'5'-34'288'0,"-5"34"-224"0,44-18-20 0,-10 10 56 16,0 3-64-16,19 1 4 15,10 8-24-15,0 1-136 16,-4 8 68-16</inkml:trace>
          <inkml:trace contextRef="#ctx0" brushRef="#br0" timeOffset="136894.4513">16419 10789 808 0,'-34'5'300'0,"34"-5"-232"0,-24 17-20 0,9-4-8 16,5 4-32-16,-4 5 48 16,4-1-28-16,0 10 12 15,6-1-24-15,4 4-8 16,9-3-4-16,1-1-4 15,9 4 0-15,-4-3 16 16,0-10-8-16,-1 14-12 16,1-5 0-16,-15-8 56 15,5 4-28-15,-20-5 16 16,5 1-24-16,-14-9 28 16,5 0-28-16,-11-9 20 15,1 5-20-15,5-14-200 16,19 1 96-16,-5-13-492 15,20 4 324-15</inkml:trace>
          <inkml:trace contextRef="#ctx0" brushRef="#br0" timeOffset="137164.1691">16565 10129 696 0,'39'-13'256'0,"-39"13"-196"0,92 21-20 0,-43 10 136 15,-1 7-104-15,15 27 8 16,-4 4-52-16,-11 13-16 16,-9 0-8-16,-19 26 56 15,-6-4-32-15,-33 8 40 16,-1 1-36-16,-48-27 0 15,5-8-20-15,-20-14-140 16,11-12 72-16</inkml:trace>
          <inkml:trace contextRef="#ctx0" brushRef="#br0" timeOffset="135242.3169">13805 9969 464 0,'-24'-26'176'0,"24"26"-140"0,-34-9-8 0,15 5 172 31,-1 8-116-31,6-4 88 0,-1 9-100 0,0 8 0 16,1 5-48-16,24 17 40 15,4 4-36-15,20 13 40 16,10-4-40-16,19 0 28 16,5-5-28-16,5-12 16 15,9-9-24-15,1-18 44 32,-5-8-36-32,9-21-76 0,-4-1 24 0,-10-25-256 15,-15 8 156-15</inkml:trace>
        </inkml:traceGroup>
        <inkml:traceGroup>
          <inkml:annotationXML>
            <emma:emma xmlns:emma="http://www.w3.org/2003/04/emma" version="1.0">
              <emma:interpretation id="{47499F15-3573-439C-A942-9F761A52F89F}" emma:medium="tactile" emma:mode="ink">
                <msink:context xmlns:msink="http://schemas.microsoft.com/ink/2010/main" type="inkWord" rotatedBoundingBox="19058,10884 19590,10881 19592,11219 19061,11223"/>
              </emma:interpretation>
              <emma:one-of disjunction-type="recognition" id="oneOf24">
                <emma:interpretation id="interp44" emma:lang="" emma:confidence="0">
                  <emma:literal>=0</emma:literal>
                </emma:interpretation>
                <emma:interpretation id="interp45" emma:lang="" emma:confidence="0">
                  <emma:literal>to</emma:literal>
                </emma:interpretation>
                <emma:interpretation id="interp46" emma:lang="" emma:confidence="0">
                  <emma:literal>€0</emma:literal>
                </emma:interpretation>
                <emma:interpretation id="interp47" emma:lang="" emma:confidence="0">
                  <emma:literal>=o</emma:literal>
                </emma:interpretation>
                <emma:interpretation id="interp48" emma:lang="" emma:confidence="0">
                  <emma:literal>too</emma:literal>
                </emma:interpretation>
              </emma:one-of>
            </emma:emma>
          </inkml:annotationXML>
          <inkml:trace contextRef="#ctx0" brushRef="#br0" timeOffset="137560.6473">17823 10608 860 0,'-5'-4'320'0,"5"4"-248"0,44 0-20 0,-10 0 68 16,0-5-76-16,34-3 8 16,10 3-32-16</inkml:trace>
          <inkml:trace contextRef="#ctx0" brushRef="#br0" timeOffset="137394.7058">17862 10379 1068 0,'39'-34'396'0,"-39"34"-308"0,63-35-24 16,-14 22 12-1,-1 4-56-15,20-4 16 16,5 5-20-16,10 8-112 0,-20 13 48 15</inkml:trace>
        </inkml:traceGroup>
        <inkml:traceGroup>
          <inkml:annotationXML>
            <emma:emma xmlns:emma="http://www.w3.org/2003/04/emma" version="1.0">
              <emma:interpretation id="{BA2FCD52-F3EE-4B4B-8400-6AB778DB9EBE}" emma:medium="tactile" emma:mode="ink">
                <msink:context xmlns:msink="http://schemas.microsoft.com/ink/2010/main" type="inkWord" rotatedBoundingBox="20653,10818 21196,10814 21199,11274 20656,11277"/>
              </emma:interpretation>
            </emma:emma>
          </inkml:annotationXML>
          <inkml:trace contextRef="#ctx0" brushRef="#br0" timeOffset="138047.9426">19723 10250 800 0,'-34'-39'296'0,"34"39"-232"0,-63-9-16 16,29 9 108-1,9 9-96-15,-18 21 36 0,9 9-56 16,-5 17-16-16,14 0-12 16,11-8 8-16,14 3-12 0,24 1 32 15,10-9-24-15,39-12 40 16,10-5-32-16,9-18 56 16,-9 1-44-16,-20-18 20 15,-10 1-36-15,-33-27 8 16,-1 0-16-16,-43-38-16 15,-1 13 0-15,-28-14-40 16,24 18 24-16</inkml:trace>
        </inkml:traceGroup>
      </inkml:traceGroup>
    </inkml:traceGroup>
    <inkml:traceGroup>
      <inkml:annotationXML>
        <emma:emma xmlns:emma="http://www.w3.org/2003/04/emma" version="1.0">
          <emma:interpretation id="{ED800A36-69C3-4A95-8FFC-DCD862AB2486}" emma:medium="tactile" emma:mode="ink">
            <msink:context xmlns:msink="http://schemas.microsoft.com/ink/2010/main" type="paragraph" rotatedBoundingBox="4256,12092 17847,12256 17822,14324 4231,141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A76D27-AB8F-4EF9-B7F2-60FA2F5949F5}" emma:medium="tactile" emma:mode="ink">
              <msink:context xmlns:msink="http://schemas.microsoft.com/ink/2010/main" type="line" rotatedBoundingBox="4256,12092 17847,12256 17822,14324 4231,14160"/>
            </emma:interpretation>
          </emma:emma>
        </inkml:annotationXML>
        <inkml:traceGroup>
          <inkml:annotationXML>
            <emma:emma xmlns:emma="http://www.w3.org/2003/04/emma" version="1.0">
              <emma:interpretation id="{769008A2-095D-4428-8F71-B7376AFE72A5}" emma:medium="tactile" emma:mode="ink">
                <msink:context xmlns:msink="http://schemas.microsoft.com/ink/2010/main" type="inkWord" rotatedBoundingBox="4252,12358 6480,12385 6458,14187 4231,14160">
                  <msink:destinationLink direction="with" ref="{AB3552C5-9A88-4BC1-881B-F3F3BF65846D}"/>
                </msink:context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49479.1859">3015 12983 880 0,'-20'-4'328'0,"25"8"-256"0,0 1-16 0,5-5 28 16,4 0-56-16,6-5 24 15,9 1-32-15,15-5-8 0,14 1-8 16,15 3-244-16,5-3 132 0,-1 8-556 16</inkml:trace>
          <inkml:trace contextRef="#ctx0" brushRef="#br0" timeOffset="149193.7646">4327 12672 600 0,'-10'0'224'0,"0"5"-176"0,10-1-12 0,0-4 160 16,10 0-116-16,4 4 28 16,11 1-64-16,4-1-8 0,0 0-24 15,5-4 12-15,0 0-16 0,0-8-172 16,0 8 92-16,-5 0-352 31,5 0 236-31,0 0-136 0</inkml:trace>
          <inkml:trace contextRef="#ctx0" brushRef="#br0" timeOffset="148861.1938">4361 12599 624 0,'4'-9'228'0,"6"9"-176"0,10-4-16 16,-11 0 60-16,16-1-60 15,-6 1 24-15,10 0-40 16,-5-1 0-16,10-3-12 16,-4-1-76-16,-1 9 36 0,0-9-276 15</inkml:trace>
          <inkml:trace contextRef="#ctx0" brushRef="#br0" timeOffset="148360.856">4531 12789 392 0,'-5'0'148'0,"0"0"-116"0,10 9-8 0,-10-9 64 0,0 8-52 16,-5 1 48-16,1-1-48 15,-11 14 68-15,-4 13-56 16,-15 16 52-16,-10 19-56 15,-9 16 16-15,-10-4-40 0,-5-4 16 16,0-14-20-16,15-3 36 16,5-14-28-16,9-8 4 15,5-13-16-15,10-4 36 16,9-9-24-16,6-9-4 16,9-4-12-16,5-13-84 15,10-13 40-15,9-13-152 16,20-21 104-16,14-22-228 15,15-9 180-15,0 5-56 16,0 8 112-16,-9 13 64 16,-6 18 8-16,-9 4 236 15,-10 8-124-15,-10 9 104 16,1 4-124-16,-6 10 32 16,0 7-72-16,-4 5 56 15,0 13-64-15,-1 9 20 0,6 12-40 16,-1 27 52-16,0 25-40 15,6 9-32-15,-1 0-4 16,5-17 44-16,0-13-20 16,0-5-8-16,-4-21-8 0,-1-9 40 15,-4 5-24-15,-11-14-20 16,-9-3 0-16,-5-5-228 16,-9-5 120-16,-6-8-620 15</inkml:trace>
          <inkml:trace contextRef="#ctx0" brushRef="#br0" timeOffset="148561.8928">4118 13394 644 0,'-25'-18'236'0,"25"14"-180"0,15 4-20 15,4 0 80-15,15 0-72 16,5 0 52-16,15-4-56 15,-1 4-4-15,1 4-20 16,-11 0-64-16,1-8 24 0,-10 8-384 16,-5 1 224-16,-5-1-200 15</inkml:trace>
          <inkml:trace contextRef="#ctx0" brushRef="#br0" timeOffset="147520.621">3058 11839 132 0,'-9'-26'52'0,"18"17"-44"0,-4-8 4 16,0 8 16-16,-10 1-16 16,5-1 172-16,0 0-100 0,0 5 40 15,0 0-72-15,0 8 60 16,-9 5-64-16,4 8 44 15,-5 13-52-15,5 1 24 16,0 7-36-16,5 14 16 0,15-9-24 16,-1-8 28-16,6 4-32 15,9-9 4-15,15-8-12 16,19-5 12-16,15-8-12 16,9-5 4-16,5-8-4 15,-19-1 4-15,-5-3-8 16,-9-5 8-16,-1-5-8 15,-9 1-4-15,-1-5 4 0,-14 5-24 16,10 4 12-16,-5 5-12 16,-5 3 8-16,14 10 16 15,-4 3 0-15,-5 5-4 16,-5 4 4-16,-10 1 12 16,1 3-8-16,-16-3 4 15,-9 3-4-15,0 5 12 16,-9-13-12-16,-6 4-4 15,5 1 0-15,5-5-4 16,-4 0 0-16,9-5 8 16,14-4-4-16,11-4-12 15,9-8 4-15,14 8 4 16,-4-9 0-16,14 1 0 16,5-5 0-16,-4 4 0 15,9-4 0-15,14 0 0 0,11 0 0 16,-6 4 8-16,-9 1-4 15,-5-1 40-15,-5-4-20 16,-20 0 40-16,1 0-36 16,-15-4 72-16,-10-13-52 15,0 0-8-15,-14-1-24 16,-10-3-4-16,0 4-4 16,-10-1-16-16,10 5 4 15,0 9-104-15,-9 13 60 16,9 4-340-16,0 0 212 15,9 17-396 1</inkml:trace>
        </inkml:traceGroup>
        <inkml:traceGroup>
          <inkml:annotationXML>
            <emma:emma xmlns:emma="http://www.w3.org/2003/04/emma" version="1.0">
              <emma:interpretation id="{2F2A3D10-5357-4EB8-9F8B-5A9623329D1F}" emma:medium="tactile" emma:mode="ink">
                <msink:context xmlns:msink="http://schemas.microsoft.com/ink/2010/main" type="inkWord" rotatedBoundingBox="7470,12131 10669,12169 10645,14184 7445,14145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54387.608">8437 13454 756 0,'-15'0'280'0,"15"0"-216"0,-10 9-20 0,-4-1 92 16,4 1-84-16,0 4-12 15,10 4-24-15,0-4-24 16,0 0 4-16,20-4 40 0,4-1-24 16,0-3-44-16,10-5 16 15,10 0-332-15,0-5 192 16,-5 10-340-1</inkml:trace>
          <inkml:trace contextRef="#ctx0" brushRef="#br0" timeOffset="154520.9627">8723 13074 832 0,'-53'-52'308'15,"48"52"-240"-15,-5 0-20 0,10 0-68 0</inkml:trace>
          <inkml:trace contextRef="#ctx0" brushRef="#br0" timeOffset="153587.2528">7907 12949 312 0,'0'-39'112'0,"0"26"-84"0,0-4-12 0,-5 8 196 0,0 0-120 15,1 5 60-15,-6 0-88 16,10 4 24-16,-10 8-52 16,10 18 32-16,10 17-36 0,0 22 24 15,4 13-28-15,6-5 0 16,-6-4-16-16,6-12 12 15,-6-6-16-15,1-12 48 16,4-8-28-16,-14-6 20 16,5-7-28-16,4-10 52 15,-4-8-40-15,9-8 28 16,-4-10-32-16,9-16-8 16,1 4-12-16,9-18-8 15,-10-4 4-15,10-4 4 16,0 4-4-16,0 9 8 0,-10 0-8 15,-9 8-48-15,4 5 28 16,-14 9-140-16,-5 3 88 16,-5 1-144-16,0 8 120 15,1 5-264 1,-6 4 200-16,10 9-228 16</inkml:trace>
          <inkml:trace contextRef="#ctx0" brushRef="#br0" timeOffset="157045.324">8048 12625 372 0,'-10'-9'140'0,"10"5"-112"0,0 4-4 0,0 0 164 16,0 0-108-16,10-4 72 15,14-5-88-15,-4 0 80 16,4-4-84-1,0 5-20-15,1-1-24 0,9 5 4 0,-10-1-12 16,15 5-160-16,-5 0 80 16</inkml:trace>
          <inkml:trace contextRef="#ctx0" brushRef="#br0" timeOffset="152805.1138">6275 11653 364 0,'-10'-21'132'0,"5"12"-100"0,-5-8-12 15,10 17 148-15,0-9-96 16,0 9 32-16,-9-9-60 15,9 9-36-15,0 18-8 16,-15-1 52-16,15 13-28 0,0 9 60 16,15 17-48-16,-15 5 20 15,14-14-36-15,1 1 28 16,9-10-32-16,10 1-12 16,5-13-8-16,5-4 48 15,4-5-24-15,11-4 36 0,-1-9-32 16,0-4-4-16,-9 0-12 15,19-8-16-15,5-5 4 16,0-4-40-16,19 4 24 16,0-5-36-16,-9-8 32 15,9 9-16-15,-9 0 24 16,-1 0 0-16,6 8 8 16,-6 13 16-16,11 14-4 15,-16 3 40-15,-13 5-20 16,-6 4-24-16,-10 5 0 15,-14-1 8-15,-9 1-4 0,-16 4 32 16,-18 0-20-16,4-5 20 16,-15 1-20-16,6-14 20 15,-6-3-24-15,6-10 40 16,4-12-28-16,10-9-12 16,10-13-8-16,14-4 20 15,0 4-12-15,20 0-64 16,-5 4 24-16,-5 5-16 15,10 0 28-15,9 4-16 16,6 0 16-16,18 0 0 16,20 0 8-16,20 13-12 15,0 0 12-15,-10 0 32 16,-1-4-16-16,11-5 44 16,-10 0-28-16,-15-4 32 15,-9-8-32-15,-10-9 76 16,-25-9-56-16,-19-17 12 0,-14-5-32 15,-15-8 12 1,-10 4-20-16,-4 9-96 0,4 9 44 16,-5 25-236-16,-4 5 152 15</inkml:trace>
        </inkml:traceGroup>
        <inkml:traceGroup>
          <inkml:annotationXML>
            <emma:emma xmlns:emma="http://www.w3.org/2003/04/emma" version="1.0">
              <emma:interpretation id="{98F2D4D7-BFDF-48D1-8A73-F68DE68D3EF3}" emma:medium="tactile" emma:mode="ink">
                <msink:context xmlns:msink="http://schemas.microsoft.com/ink/2010/main" type="inkWord" rotatedBoundingBox="11825,12483 14666,12518 14646,14158 11806,14124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51099.9004">12489 12944 780 0,'-20'18'288'0,"-4"3"-224"0,-34 40-20 0,19-18 40 0,-20 17-56 16,1 5 8-16,0 0-24 15,0-9 12-15,4-8-16 16,10-14 60-16,10-8-40 0,5-9 32 16,10-4-32-16,14-13-132 15,5-8 56-15,14-14-300 16,6-13 192-16,19-8-352 16</inkml:trace>
          <inkml:trace contextRef="#ctx0" brushRef="#br0" timeOffset="151324.9975">12498 12681 748 0,'15'0'276'0,"-10"0"-216"0,0 22-16 16,4-5 112-16,1 9-96 0,0 8 36 16,0 22-56-16,-1 26-24 15,1 13-8-15,0 0 16 0,-1-17-12 16,-4 0 32-16,5-22-28 15,-5 0 12-15,-5-17-16 16,-5-9-8-16,0 1 0 16,0-14-224-16,-9 0 120 15,4-8-444 1</inkml:trace>
          <inkml:trace contextRef="#ctx0" brushRef="#br0" timeOffset="151552.6259">12945 13368 652 0,'-19'-5'244'0,"19"5"-192"0,-10 22-12 16,5-5 144-16,-9 0-108 15,9 5 40-15,5 0-68 16,0-1-36-16,10-4-12 15,14-4-80-15,5-4 44 0,10-5-680 16,14 5 392 0,-9-5 132-16</inkml:trace>
          <inkml:trace contextRef="#ctx0" brushRef="#br0" timeOffset="151751.1536">13412 12849 748 0,'-15'-8'276'0,"20"12"-216"0</inkml:trace>
          <inkml:trace contextRef="#ctx0" brushRef="#br0" timeOffset="150759.4317">10647 12193 340 0,'-24'-30'128'0,"14"21"-100"0,10 0-8 0,-9 5 156 0,4 0-100 16,0-1 60-16,0 5-80 15,5 0 0-15,-5 9-32 16,10 8 56-16,-15 9-44 0,20 13 12 15,0 22-32-15,4 3-8 16,1 1-4-16,14-4 12 16,10-10-8-16,5-7 4 15,4-14-4-15,10-4 20 16,1-13-16-16,-6-13 24 16,6-9-24-16,-1-17-4 15,0-17-4-15,5-17 12 16,10-10-8-16,10 10-4 15,-10 8 0-15,0 9-24 16,-5 13 12-16,-10 8-32 16,-5 18 24-16,-9 12 4 15,-5 23 12-15,-10 8 0 0,-5 17 0 16,-14 4 0-16,0 1 0 16,-5-14 16-16,-1-8-8 15,-4-4 16-15,10-5-16 16,-5-13 32-16,0-4-24 15,-5-13 12-15,14-4-16 16,1-9 12-16,4-9-16 16,6-12-12-16,4-14 0 15,15 1-48-15,19-1 24 16,19-4-12-16,20 9 24 16,-9 22 0-16,-1-5 8 15,-9 17 52-15,-10-8-24 0,-1 4 68 16,6-5-48-16,0-3 28 15,-10-9-40-15,0 4 60 16,-20 4-48-16,-14-12 28 16,-4 3-40-16,-21-8 16 15,-9-4-24-15,0 4-28 16,-5 9 4-16,5 9-184 16,0 16 100-16,5 14-312 15,5 8 224-15,5 18-416 16</inkml:trace>
        </inkml:traceGroup>
        <inkml:traceGroup>
          <inkml:annotationXML>
            <emma:emma xmlns:emma="http://www.w3.org/2003/04/emma" version="1.0">
              <emma:interpretation id="{ED64F8F8-BCE8-40D5-BA1B-3ED81F194D75}" emma:medium="tactile" emma:mode="ink">
                <msink:context xmlns:msink="http://schemas.microsoft.com/ink/2010/main" type="inkWord" rotatedBoundingBox="16808,12804 17840,12816 17832,13467 16801,13454"/>
              </emma:interpretation>
              <emma:one-of disjunction-type="recognition" id="oneOf28">
                <emma:interpretation id="interp52" emma:lang="" emma:confidence="0">
                  <emma:literal>v.</emma:literal>
                </emma:interpretation>
                <emma:interpretation id="interp53" emma:lang="" emma:confidence="0">
                  <emma:literal>V.</emma:literal>
                </emma:interpretation>
                <emma:interpretation id="interp54" emma:lang="" emma:confidence="0">
                  <emma:literal>v:</emma:literal>
                </emma:interpretation>
                <emma:interpretation id="interp55" emma:lang="" emma:confidence="0">
                  <emma:literal>V:</emma:literal>
                </emma:interpretation>
                <emma:interpretation id="interp56" emma:lang="" emma:confidence="0">
                  <emma:literal>vie</emma:literal>
                </emma:interpretation>
              </emma:one-of>
            </emma:emma>
          </inkml:annotationXML>
          <inkml:trace contextRef="#ctx0" brushRef="#br0" timeOffset="158630.6079">15574 12335 704 0,'-10'9'264'0,"15"13"-208"0,-5 21-12 16,0-9 36-16,-5 18-52 15,5 0 24-15,10 0-32 16,-1-5 8-16,6 1-16 15,4-14 36-15,1-12-24 0,4-5 84 16,0-12-60-16,10-14 64 0,15-17-60 16,4-13 40-16,11-17-52 15,4-22 8-15,0-8-32 16,-15 13 28-16,-4 8-28 16,-15 17-84-16,-10 9 36 15,-5 9-200-15,-4 9 128 16,-10 16-184-16,-5 14 164 15</inkml:trace>
          <inkml:trace contextRef="#ctx0" brushRef="#br0" timeOffset="158858.7155">16332 12772 728 0,'-25'21'268'0,"20"-12"-208"0,5-1-16 16,-4 1 72-16,4 0-72 16,0-1 8-16,9 1-32 15,6-5 60-15,9-4-48 16,-4 0-196-16,4-4 84 0,5 0-584 16</inkml:trace>
          <inkml:trace contextRef="#ctx0" brushRef="#br0" timeOffset="158951.4774">16594 12482 932 0,'-15'-30'348'16,"20"39"-272"-16,0 4-20 0,0 0-348 0</inkml:trace>
        </inkml:traceGroup>
      </inkml:traceGroup>
    </inkml:traceGroup>
    <inkml:traceGroup>
      <inkml:annotationXML>
        <emma:emma xmlns:emma="http://www.w3.org/2003/04/emma" version="1.0">
          <emma:interpretation id="{67507594-D633-4BD5-9721-62B9A5D045A0}" emma:medium="tactile" emma:mode="ink">
            <msink:context xmlns:msink="http://schemas.microsoft.com/ink/2010/main" type="paragraph" rotatedBoundingBox="4144,15241 23016,14270 23117,16238 4245,17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73985D-295A-4A07-9121-5BC4A9FEE1F1}" emma:medium="tactile" emma:mode="ink">
              <msink:context xmlns:msink="http://schemas.microsoft.com/ink/2010/main" type="line" rotatedBoundingBox="4144,15241 23016,14270 23117,16238 4245,17209"/>
            </emma:interpretation>
          </emma:emma>
        </inkml:annotationXML>
        <inkml:traceGroup>
          <inkml:annotationXML>
            <emma:emma xmlns:emma="http://www.w3.org/2003/04/emma" version="1.0">
              <emma:interpretation id="{E54A94D7-4D98-40B2-9F1E-2B42666C089B}" emma:medium="tactile" emma:mode="ink">
                <msink:context xmlns:msink="http://schemas.microsoft.com/ink/2010/main" type="inkWord" rotatedBoundingBox="4155,15455 8638,15224 8717,16770 4235,17001"/>
              </emma:interpretation>
              <emma:one-of disjunction-type="recognition" id="oneOf2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71027.5258">3933 15726 580 0,'-19'8'216'0,"9"9"-168"0,-5 14-12 15,6-10 92-15,4 5-76 0,-10 4 84 16,5 1-76-16,10-1-48 16,-9-4-12-16,9-9 12 0,9-8-4 15,1-9-152-15,10-18 76 16,9 10-528 0</inkml:trace>
          <inkml:trace contextRef="#ctx0" brushRef="#br0" timeOffset="171034.0423">4156 15419 572 0,'-38'-35'208'0,"33"40"-160"0,0-5-12 0,5 0-84 0,0 0 20 15,10 0-400-15</inkml:trace>
          <inkml:trace contextRef="#ctx0" brushRef="#br0" timeOffset="171469.7492">5196 14806 444 0,'-19'-5'164'0,"-1"10"-124"0,-4-1-16 0,5 5 60 0,-11 8-52 15,-8-4 24-15,-16 4-36 16,-4 5 28-16,-10 8-32 16,0 9 128-16,10 13-80 0,-1 25 48 15,6 27-64-15,4 0 72 16,25-5-68-16,4-8-16 15,6-9-24-15,19 4 0 16,9-8-8-16,6-5 24 16,4-8-16-16,10-9-196 15,5-4 96-15,9-17-536 16,11-10 348 0,-6-16 20-16</inkml:trace>
          <inkml:trace contextRef="#ctx0" brushRef="#br0" timeOffset="171827.2016">5216 15229 652 0,'-10'47'244'0,"5"-3"-192"0,-5 20-12 0,1-20 56 16,4 3-60-16,0-4 4 15,0-4-24-15,-5 0-12 16,15-17 0-16,-10-5 92 0,5-4-52 16,-5-5 44-16,1-12-52 15,-1-5-12-15,0-8-12 0,0-9-20 16,5-13 4-16,0 5 4 16,0-5 0-16,15-4-28 15,9 4 16-15,-5 4 40 16,15 1-16-16,0 4 16 15,5-1-16-15,10 14 20 32,-5 0-20-32,-1 4-12 0,-14 4-4 0,5 9-236 15,-14-8 132-15,-20 8-564 16</inkml:trace>
          <inkml:trace contextRef="#ctx0" brushRef="#br0" timeOffset="171999.1598">5337 14991 704 0,'-29'-21'264'0,"14"12"-208"0,10 1-12 0,5 8 96 16,15-9-72-1,5-13-32-15,9 14-56 16</inkml:trace>
          <inkml:trace contextRef="#ctx0" brushRef="#br0" timeOffset="172562.8368">5823 15635 488 0,'-15'-4'180'0,"20"-14"-140"0,-10 18-12 0,5-4 144 16,-5 0-100-16,5-1 32 16,-4-3-60-16,-6 8-8 15,-10-9-24-15,-4 13 20 0,-10 1-20 16,-5 3-20-16,0 5 0 15,1 0 20-15,4 4-4 16,9-8-4-16,11 4 0 16,9 4-24-16,15-8 12 15,9 0-4-15,10 4 4 16,5-5 8-16,5 9 0 0,-5-8 8 16,-10 0-4-16,-29 4 40 15,-19 0 12 1,-15 8-28-16,-9-12 48 15,-1 0-44-15,5-5-16 16,6-4-8-16,8 0-72 16,11 0 36-16,14-9-720 15</inkml:trace>
          <inkml:trace contextRef="#ctx0" brushRef="#br0" timeOffset="170356.2049">2942 14961 624 0,'-20'-4'228'0,"20"8"-176"0,0 13-16 16,0 1 72-16,0 8-68 16,10 25 96-16,5 27-76 15,9 9 8-15,0-5-44 16,1-5 4-16,9-8-16 0,5-17 44 15,14-9-28-15,15-8 20 16,24-9-28-16,1-17 44 16,-6-18-36-16,-4-8 20 15,-6-22-28-15,-13-13 28 16,4-26-32-16,-10-4-128 16,-5 9 60-16,-14 12-204 15,-15 1 148-15</inkml:trace>
          <inkml:trace contextRef="#ctx0" brushRef="#br0" timeOffset="170610.8819">3578 14806 508 0,'-24'13'188'0,"14"-9"-148"0,-9 18-8 0,4-1 204 16,10 9-136-16,-14 9 80 15,9 22-104-15,-14 38 4 16,9 22-48-16,-9-4 24 0,-10-14-32 0,0-12-12 16,10 4-8-1,-10 0 48-15,-5-9-28 0,15 1 0 16,-10-10-16-16,19-20-172 16,-4-10 88-16,4-8-332 15,5-18 228-15</inkml:trace>
          <inkml:trace contextRef="#ctx0" brushRef="#br0" timeOffset="173039.7724">6090 14780 788 0,'29'0'292'0,"-4"13"-228"0,28 13-16 0,-9-5 108 16,9 18-96-16,5 9 44 15,1 38-60-15,-30 35 20 16,-5 4-36-16,-38-4 16 0,-11-9-24 16,-33 5 52-16,-15 4-40 15,5 0-8-15,-5-18-12 16,0-12-80-16,5-17 36 0,5-18-376 16,5-13 228-16,19-22-480 15</inkml:trace>
          <inkml:trace contextRef="#ctx0" brushRef="#br0" timeOffset="173233.3126">6838 15514 832 0,'-9'-4'308'0,"33"17"-240"0,34-13-20 0,-24 0 52 15,49-5-64-15,-1 1 12 16,11 4-28-16,-20-4-268 16,9 4 136-16,1-9-504 15</inkml:trace>
          <inkml:trace contextRef="#ctx0" brushRef="#br0" timeOffset="173228.8018">6819 15164 728 0,'0'-30'268'0,"24"30"-208"0,34-13-16 16,-14 4 8-16,15 1-36 16,4 3 12-16,14 5-16 15,-13 5-396-15,-6 12 212 0,-10 9-208 16</inkml:trace>
        </inkml:traceGroup>
        <inkml:traceGroup>
          <inkml:annotationXML>
            <emma:emma xmlns:emma="http://www.w3.org/2003/04/emma" version="1.0">
              <emma:interpretation id="{E492C5E8-BF23-4798-96E7-17E858C20C1F}" emma:medium="tactile" emma:mode="ink">
                <msink:context xmlns:msink="http://schemas.microsoft.com/ink/2010/main" type="inkWord" rotatedBoundingBox="9106,15387 14128,15129 14208,16696 9186,16954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74810.0389">10312 14801 488 0,'-15'-21'180'0,"15"16"-140"0,-4-3-12 0,-1 3 188 16,-5 1-124-16,-5 0 44 16,-14 8-84-16,-14 9-4 15,-21 17-28-15,-8 9-20 0,-6 9-4 16,15 8 92-16,4 22-48 16,6 17 28-16,14 8-40 15,20-8 8-15,14-4-20 16,10-13 8-16,14-18-12 15,10-4 36-15,25-17-24 0,9-9-216 16,19-12 104-16</inkml:trace>
          <inkml:trace contextRef="#ctx0" brushRef="#br0" timeOffset="175045.662">10448 14922 852 0,'-24'-13'316'0,"38"18"-248"0,-18 12-16 15,13-4 60-15,-4 4-72 16,10 13 28-16,9 1-40 16,10 3 16-16,10 5-24 15,9 13-8-15,5-9-8 0,-4-4-252 16,-10-13 136-16,-10 4-588 15</inkml:trace>
          <inkml:trace contextRef="#ctx0" brushRef="#br0" timeOffset="175293.3401">10910 14849 944 0,'-25'13'352'0,"25"-13"-276"0,-63 39-20 0,29-18 84 16,-19 10-88-16,-1 7 16 16,1 19-44-16,4-1-92 0,10 4 36 15,5-4-288-15,0-8 176 0,5-1-500 16</inkml:trace>
          <inkml:trace contextRef="#ctx0" brushRef="#br0" timeOffset="175576.0922">11245 15203 880 0,'-5'43'328'0,"5"-13"-256"0,-10 39-16 15,-4-30 0-15,-15 9-40 16,-5-1-100-16,-5-8 40 0,0-4-404 15,0-1 248-15,10-8-172 16</inkml:trace>
          <inkml:trace contextRef="#ctx0" brushRef="#br0" timeOffset="175895.4605">11876 15030 820 0,'5'-13'304'0,"-5"22"-236"0,10-5-20 0,-15 9 80 0,0 4-80 16,0 5 24-1,15 8-40-15,0 5 4 16,4-5-20-16,6-13 8 0,9-8-12 0,0-9-96 16,10-17 48-16,0-5-32 15,-5-8 40-15,-10 4 24 16,-9-4 4-16,-5 4-16 15,-10 9 8-15,-10 8-4 16,-5 9 4-16,1 13 32 16,-11 26-12-16,6 38 48 15,9 27-32-15,-9 17 28 16,4 0-28-16,1 17 16 16,-1-8-24-16,1-18 0 15,-6-13-12-15,1-25 36 16,-11-22-20-16,-4-22 12 0,-14-26-20 15,-1-21 8-15,-9-31-12 16,9-16 28-16,6-1-24 16,18 4-56-16,21 9 16 15,8 5 4-15,30 4 8 16,10 0 4-16,5-1 0 16,14 6 0-16,-10 7 0 15,-4-3-152-15,-5 4 88 16,-5 8-148-16,-1 5 128 15,-4-1-336-15</inkml:trace>
          <inkml:trace contextRef="#ctx0" brushRef="#br0" timeOffset="176195.8955">12683 14525 872 0,'5'17'324'0,"19"13"-252"0,5 35-20 16,-4-17 120-16,4 17-104 0,10 4 80 15,-5 8-88-15,0 23 32 16,-20 16-56-16,-19-8 32 0,-24-8-36 16,-5-14-88-1,-19-8 28-15,-6-35-352 0,-13-9 208 16</inkml:trace>
          <inkml:trace contextRef="#ctx0" brushRef="#br0" timeOffset="173718.5078">7936 14888 820 0,'-34'21'304'0,"29"1"-236"0,-14 21-20 0,19-13 108 16,0 26-96-16,15 22 20 15,19 0-48-15,9 0 4 16,11-9-20-16,9-13 20 0,5-17-24 0,24-22 32 15,30-17-28-15,4-9 48 16,-5-21-36-16,-14-13-40 16,-24-17 4-16,-15-10-156 15,-15 10 88-15,-19-5-600 16,-9 0 372 0,-20-21-52-16</inkml:trace>
          <inkml:trace contextRef="#ctx0" brushRef="#br0" timeOffset="174196.4075">8412 14750 756 0,'-14'69'280'0,"9"-31"-216"0,-5 19-20 0,5-23 120 15,-9 27-100 1,-1 34 44-16,1 26-64 0,-6-5 12 15,-9-16-36-15,5-5 0 0,4 8-12 16,-4-16 4-16,5-1-8 16,-1-17 24-16,11-4-16 15,9-18-180-15,0-4 92 16,9-21-292-16,11-5 208 16</inkml:trace>
          <inkml:trace contextRef="#ctx0" brushRef="#br0" timeOffset="174205.4278">9063 15687 872 0,'-29'13'324'0,"20"4"-252"0,-11 4-20 16,15-3 76-16,-14 8-80 15,14 0 24-15,0 8-40 16,10 1 4-16,0-5-20 15,19-8-36-15,0-14 12 0,6-12-368 16,8-9 204-16</inkml:trace>
          <inkml:trace contextRef="#ctx0" brushRef="#br0" timeOffset="174436.0458">9287 15419 996 0,'-39'-56'368'0,"34"60"-284"0,0-4-24 0,5 0-16 16,0 0-36-16,10 0-56 16</inkml:trace>
        </inkml:traceGroup>
        <inkml:traceGroup>
          <inkml:annotationXML>
            <emma:emma xmlns:emma="http://www.w3.org/2003/04/emma" version="1.0">
              <emma:interpretation id="{223A359E-6BFC-47C1-9BDA-34C5066B1E66}" emma:medium="tactile" emma:mode="ink">
                <msink:context xmlns:msink="http://schemas.microsoft.com/ink/2010/main" type="inkWord" rotatedBoundingBox="15049,15385 16125,15330 16156,15940 15080,15996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95548.3597">13849 14974 392 0,'-10'-17'148'0,"10"8"-116"0,5 9-8 0,-5 0 208 16,-5 0-132-16,0-8 92 15,-4 8-112-15,4 0 16 16,0-5-56-16,5 5-24 0,10 5-8 16,9-5 0-16,20 0-4 15,14 0 8-15,15 0-8 16,0-5 16-16,10-3-12 16,19-1 4-16,5-8-4 15,-4 17-8-15,-11 0 4 0,-14 0-4 16,-20 0 0-16,-19 4 16 15,-14 5-8-15,-11-1-84 16,-13 1 44-16,-11 0-420 16</inkml:trace>
          <inkml:trace contextRef="#ctx0" brushRef="#br0" timeOffset="195808.0504">14709 14724 548 0,'-5'13'204'0,"15"-5"-156"0,14 14-16 15,-9-9 116-15,4 8-88 0,10 5 64 16,0 4-72-16,-4 1-4 16,-1-1-28-16,-9-4 24 0,-15 4-28 15,-10 0 56-15,-14 5-40 16,-20 4-8-16,-14 4-12 15,-6 4 16-15,6 5-16 16,9 0-84-16,15-13 40 16,20-5-728-1</inkml:trace>
        </inkml:traceGroup>
        <inkml:traceGroup>
          <inkml:annotationXML>
            <emma:emma xmlns:emma="http://www.w3.org/2003/04/emma" version="1.0">
              <emma:interpretation id="{FBD6FF77-AA61-48AF-9983-F72C9C5E1A09}" emma:medium="tactile" emma:mode="ink">
                <msink:context xmlns:msink="http://schemas.microsoft.com/ink/2010/main" type="inkWord" rotatedBoundingBox="16892,14585 20433,14403 20507,15850 16967,16032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96419.1764">15739 14357 456 0,'-5'-18'168'0,"5"14"-128"0,-10 0-16 0,10 4 112 0,0 0-80 16,-9 8 4-16,4 10-36 16,-5 12 116-16,-5 26-76 15,11 13 16-15,4-4-48 0,14 4 12 16,10-22-24-16,15-8 28 16,24-13-32-16,30-13 4 15,14-22-12-15,0-16 56 16,-10-14-36-16,-15-17-12 15,-4-5-8-15,-10 1-240 16,-19 4 128-16,-15 8-572 16</inkml:trace>
          <inkml:trace contextRef="#ctx0" brushRef="#br0" timeOffset="196705.9392">16123 14197 684 0,'-25'13'252'0,"16"4"-192"0,9 18-20 0,0-10 144 16,0 27-108-16,0 26 24 16,0 17-60-16,0 0-8 15,-15-9-20-15,5-4 20 0,-9-8-20 16,-5-1 32-16,-10 1-28 16,0 3-24-16,5 1 4 15,4-17-236-15,11-10 128 16,14-20-568-1</inkml:trace>
          <inkml:trace contextRef="#ctx0" brushRef="#br0" timeOffset="196942.5686">16662 15000 832 0,'-49'39'308'0,"30"-5"-240"0,-15 23-20 16,24-27 36-16,-4 13-56 15,14 0 16-15,14-4-28 16,11-9 28-16,9-17-28 16,9-13-268-16,6-13 136 0,9-4-512 15</inkml:trace>
          <inkml:trace contextRef="#ctx0" brushRef="#br0" timeOffset="196949.5898">17051 14642 444 0,'-20'-18'164'0,"35"27"-124"0</inkml:trace>
          <inkml:trace contextRef="#ctx0" brushRef="#br0" timeOffset="197335.1374">18042 13912 612 0,'-25'-35'228'0,"16"22"-180"0,-6 5-12 16,1 3 80-16,4 10-72 15,-14 8 36-15,-20 8-48 16,-5 22 8-16,-28 13-24 16,-6 5 28-16,0 4-28 0,6 17 56 15,9 34-40-15,19 18-8 0,15-13-12 16,24-9 8-16,10-25-12 15,15-9 32-15,29-5-24 16,4-8 32-16,20-13-32 16,-5-14-188-16,1-12 88 15,-6-17-412 1,-10-13 272-16,1-1-144 16</inkml:trace>
          <inkml:trace contextRef="#ctx0" brushRef="#br0" timeOffset="197581.4698">18017 14214 652 0,'-14'-13'244'16,"28"26"-192"-16,-4 9-12 0,5-9 92 0,9 21-80 16,10 9 52-16,24 22-64 15,6 17-4-15,4-4-20 16,4-9 60-16,-18-4-44 0,-6-13 4 15,-14-22-20-15,0 0-92 16,-9-26-152 0,-1-17 120-16,-19-17-436 15,5-17 308 1,9-9 24-16</inkml:trace>
          <inkml:trace contextRef="#ctx0" brushRef="#br0" timeOffset="197816.5928">18630 14231 780 0,'-15'5'288'0,"-9"8"-224"0,-10 12-20 0,9-3 120 16,-9 13-100-16,-19 16 36 16,0 23-60-16,-15 8 28 15,9-9-36-15,1 5-96 0,9-17 32 16,6-10-264-16,18-12 164 16</inkml:trace>
          <inkml:trace contextRef="#ctx0" brushRef="#br0" timeOffset="198431.2265">18372 15035 624 0,'10'8'228'0,"4"-8"-176"0,20 0-16 16,-9 0 36-16,9-8-48 16,14-1 8-16,1-4-20 15,-1-4 0-15,6-9-4 16,4 0 12-16,-9-9-12 0,-15 1 16 16,-10-5-16-16,-9 0 24 15,-15 4-20-15,-5 10 76 16,-15 7-52-16,-4 10 48 0,10 12-48 15,-11 9 8-15,-4 17-28 16,15 5 0-16,-11 4-8 16,11-1 4-16,4 1-8 15,-5-4 24-15,11-1-16 16,-1 1 4-16,5-5-8 16,0-4 36-16,0-4-20 15,0-5-120-15,9-4 52 16,-4 4-408-16,0-8 252 15,10 8-312 1</inkml:trace>
          <inkml:trace contextRef="#ctx0" brushRef="#br0" timeOffset="198436.7407">19242 14991 632 0,'0'-8'236'0,"10"12"-184"0,-10 13-16 15,0 1 72-15,-10 12-68 16,-14 13 0-16,-11 22-24 16,-13 17-180-16</inkml:trace>
        </inkml:traceGroup>
        <inkml:traceGroup>
          <inkml:annotationXML>
            <emma:emma xmlns:emma="http://www.w3.org/2003/04/emma" version="1.0">
              <emma:interpretation id="{7474C1C9-77E7-46A7-9FB1-5DA3FF91B162}" emma:medium="tactile" emma:mode="ink">
                <msink:context xmlns:msink="http://schemas.microsoft.com/ink/2010/main" type="inkWord" rotatedBoundingBox="20989,14594 23027,14489 23106,16016 21067,16121"/>
              </emma:interpretation>
              <emma:one-of disjunction-type="recognition" id="oneOf33">
                <emma:interpretation id="interp61" emma:lang="" emma:confidence="1">
                  <emma:literal>eye)</emma:literal>
                </emma:interpretation>
                <emma:interpretation id="interp62" emma:lang="" emma:confidence="0">
                  <emma:literal>l, ye)</emma:literal>
                </emma:interpretation>
                <emma:interpretation id="interp63" emma:lang="" emma:confidence="0">
                  <emma:literal>l, y.)</emma:literal>
                </emma:interpretation>
                <emma:interpretation id="interp64" emma:lang="" emma:confidence="0">
                  <emma:literal>l, yet</emma:literal>
                </emma:interpretation>
                <emma:interpretation id="interp65" emma:lang="" emma:confidence="0">
                  <emma:literal>l, F)</emma:literal>
                </emma:interpretation>
              </emma:one-of>
            </emma:emma>
          </inkml:annotationXML>
          <inkml:trace contextRef="#ctx0" brushRef="#br0" timeOffset="199408.584">19864 14322 456 0,'5'-22'168'0,"4"18"-128"0,-9-5-16 16,10 5 200-16,-10 4-128 15,0 0 32-15,0 13-76 16,0 9 20-16,0 12-40 15,0 9 8-15,15 9-24 0,9 4 8 16,5-17-12-16,-5 0 20 0,15-17-20 16,5-18 32-16,-10-17-28 15,5-9 12-15,4-8-16 16,-13-13-32-16,-6 0 8 16,-14 8-20-16,-1 14 16 15,-9-1-52-15,0 22 36 16,-19 22 8-16,4 43 12 15,1 34 28-15,4 22-8 16,-5-5 16-16,6 18-16 0,-6 4 32 16,5-12-24-1,-14-18 32-15,5-22-32 0,-1-30 48 16,-9-26-36-16,-10-12 20 16,-4-36-28-16,-6-25 8 15,0-35-16-15,15-12-16 16,10 12 0-16,14 9 4 15,25 13 0-15,29 0-56 16,-5 8 32-16,14 18 12 16,0 0 8-16,1 12 4 15,4 18 0-15,0 5-364 16,-4 3 200-16,-1 1-436 16</inkml:trace>
          <inkml:trace contextRef="#ctx0" brushRef="#br0" timeOffset="199419.11">20568 15013 728 0,'-10'-9'268'0,"10"9"-208"0,0 0-16 0,0 0 152 16,10 0-116-16,5-4 28 15,-6-5-64-15,-4 1-20 16,20-5-12-16,4-4-20 0,-5-5 4 15,0-4 28-15,-9-9-12 16,4 5-12-16,6 9-4 16,-21 3-16-16,-4 14 12 0,-4 13-4 15,-16 17 4-15,6 4 52 16,-1 4-24 0,5 1 8-16,10 8-16 0,10 0 44 15,5 0-28-15,-1-4 4 16,6-4-20-16,4-14-208 15,0-12 104-15,-9-13-440 16</inkml:trace>
          <inkml:trace contextRef="#ctx0" brushRef="#br0" timeOffset="199759.5167">21486 13890 728 0,'5'0'268'0,"20"26"-208"0,-6 35-16 0,5-14 108 16,5 18-92-16,15 0 132 16,14 21-108-16,-9 26 12 15,0 18-56-15,-15-9 60 0,-34-18-52 0,-20-12-16 16,-28-9-20-16,-1-4-160 16,-14-18 80-16,-29-12-412 15,-6-1 268-15</inkml:trace>
        </inkml:traceGroup>
      </inkml:traceGroup>
    </inkml:traceGroup>
    <inkml:traceGroup>
      <inkml:annotationXML>
        <emma:emma xmlns:emma="http://www.w3.org/2003/04/emma" version="1.0">
          <emma:interpretation id="{E71F1A7A-B617-43B2-8B9C-2CA21160F871}" emma:medium="tactile" emma:mode="ink">
            <msink:context xmlns:msink="http://schemas.microsoft.com/ink/2010/main" type="paragraph" rotatedBoundingBox="17601,16544 23989,16337 24022,17356 17634,175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BBA2AE8-219F-4564-9B92-7F3FF8E067B0}" emma:medium="tactile" emma:mode="ink">
              <msink:context xmlns:msink="http://schemas.microsoft.com/ink/2010/main" type="inkBullet" rotatedBoundingBox="17606,16704 18011,16691 18031,17281 17626,17294"/>
            </emma:interpretation>
            <emma:one-of disjunction-type="recognition" id="oneOf34">
              <emma:interpretation id="interp66" emma:lang="" emma:confidence="0">
                <emma:literal>•</emma:literal>
              </emma:interpretation>
            </emma:one-of>
          </emma:emma>
        </inkml:annotationXML>
        <inkml:trace contextRef="#ctx0" brushRef="#br0" timeOffset="204000.3434">16380 16585 1200 0,'24'0'0'0,"6"-9"-4"0,-16 5 24 15,11-5-12-15,-1-4-4 16,10-4 0-16,5-4 20 16,4-5-12-16,1 0-12 0,0-9-4 15,-10-4-16-15,-10-8 12 16,-9-5 20-16,-15-4-4 16,-10 8 4-16,-5 1-4 15,-4 17-16-15,-5 8 4 16,-5 18-24-16,-1 4 16 15,6 17 76-15,5 13-36 16,4 9 0-16,5 13-16 0,6 0 24 16,-1 8-20-16,0-4-4 15,5 0-8-15,0 1 4 16,5-6-4-16,0-3 40 16,4-14-20-16,6-8 32 15,4-13-32-15,6-13-288 16,13-13 144-16</inkml:trace>
      </inkml:traceGroup>
      <inkml:traceGroup>
        <inkml:annotationXML>
          <emma:emma xmlns:emma="http://www.w3.org/2003/04/emma" version="1.0">
            <emma:interpretation id="{86DEA3FD-8D50-4B52-B55E-B7525B9AF9B5}" emma:medium="tactile" emma:mode="ink">
              <msink:context xmlns:msink="http://schemas.microsoft.com/ink/2010/main" type="line" rotatedBoundingBox="18315,16521 23989,16337 24022,17356 18348,17541"/>
            </emma:interpretation>
          </emma:emma>
        </inkml:annotationXML>
        <inkml:traceGroup>
          <inkml:annotationXML>
            <emma:emma xmlns:emma="http://www.w3.org/2003/04/emma" version="1.0">
              <emma:interpretation id="{484D713E-4013-4061-80F1-6E2EECE19FA1}" emma:medium="tactile" emma:mode="ink">
                <msink:context xmlns:msink="http://schemas.microsoft.com/ink/2010/main" type="inkWord" rotatedBoundingBox="18321,16710 18959,16690 18973,17145 18336,17166"/>
              </emma:interpretation>
              <emma:one-of disjunction-type="recognition" id="oneOf3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04376.3424">17094 16438 904 0,'-4'9'332'0,"13"-1"-256"0,30 5-24 0,-19-4 28 16,4 0-56-16,15-1-28 0,14-3 0 16,15-5-556-1,-5 8 308-15,5 5-136 0</inkml:trace>
          <inkml:trace contextRef="#ctx0" brushRef="#br0" timeOffset="204171.7991">17153 16261 1040 0,'5'-13'384'0,"4"13"-300"0,-9 0-20 16,0 0 40-16,10 0-68 15,5 4 12-15,-1 5-28 0,6 0-216 16</inkml:trace>
          <inkml:trace contextRef="#ctx0" brushRef="#br0" timeOffset="204587.9699">17716 16075 788 0,'-9'48'292'0,"-1"-14"-228"0,-10 27-16 16,11-35 88-16,-6 13-84 15,5-1 32-15,6 1-48 16,4 0-4-16,0 0-20 15,4-9 44-15,1-4-28 0,0-4-76 16,10-5 24-16,-15-17-360 16,0 0 208-16</inkml:trace>
        </inkml:traceGroup>
        <inkml:traceGroup>
          <inkml:annotationXML>
            <emma:emma xmlns:emma="http://www.w3.org/2003/04/emma" version="1.0">
              <emma:interpretation id="{25DE9403-069C-47B4-ABED-9E104BDE4DC8}" emma:medium="tactile" emma:mode="ink">
                <msink:context xmlns:msink="http://schemas.microsoft.com/ink/2010/main" type="inkWord" rotatedBoundingBox="19074,16842 23108,16366 23209,17222 19175,17699"/>
              </emma:interpretation>
              <emma:one-of disjunction-type="recognition" id="oneOf36">
                <emma:interpretation id="interp68" emma:lang="" emma:confidence="0">
                  <emma:literal>"...N</emma:literal>
                </emma:interpretation>
                <emma:interpretation id="interp69" emma:lang="" emma:confidence="0">
                  <emma:literal>i... N</emma:literal>
                </emma:interpretation>
                <emma:interpretation id="interp70" emma:lang="" emma:confidence="0">
                  <emma:literal>i.... N</emma:literal>
                </emma:interpretation>
                <emma:interpretation id="interp71" emma:lang="" emma:confidence="0">
                  <emma:literal>"in</emma:literal>
                </emma:interpretation>
                <emma:interpretation id="interp72" emma:lang="" emma:confidence="0">
                  <emma:literal>I.... N</emma:literal>
                </emma:interpretation>
              </emma:one-of>
            </emma:emma>
          </inkml:annotationXML>
          <inkml:trace contextRef="#ctx0" brushRef="#br0" timeOffset="205279.8094">18047 16490 872 0,'-10'0'324'0,"10"13"-252"0,0 4-20 0,0 9 48 15,-5 0-64-15,-5 21 24 16,1 5-40-16,-6 4-220 15,0 1 108-15,-4-10-504 16,-5-8 332-16,-5-9 24 16</inkml:trace>
          <inkml:trace contextRef="#ctx0" brushRef="#br0" timeOffset="205288.3321">18639 16516 860 0,'-24'-13'320'0,"14"17"-248"0,10 5-20 16,0-1-12-16,0-8-32 15</inkml:trace>
          <inkml:trace contextRef="#ctx0" brushRef="#br0" timeOffset="205372.0568">18979 16512 780 0,'-34'0'288'0,"39"8"-224"0,5 1-20 0,0-5 48 15,4 0-60-15,15 1-108 16</inkml:trace>
          <inkml:trace contextRef="#ctx0" brushRef="#br0" timeOffset="205558.5513">19524 16438 1016 0,'0'-4'376'0,"19"-1"-292"0,-9 14-20 0,-1-5 8 0,6 1-52 16,9-1-344-16</inkml:trace>
          <inkml:trace contextRef="#ctx0" brushRef="#br0" timeOffset="205787.6656">20588 16550 1008 0,'-30'-4'372'0,"21"13"-288"0,-11 8-24 0,6-4 72 16,-6 17-84-16,-9 18 44 15,-5 16-56-15,10 1-276 16</inkml:trace>
          <inkml:trace contextRef="#ctx0" brushRef="#br0" timeOffset="206328.7386">21457 16127 652 0,'0'-17'244'0,"-9"21"-192"0,-6 13-12 16,0 1 68-16,-9 12-68 15,-5 9 44-15,5 0-48 16,9 4 0-16,0 0-24 15,6-4-8-15,-1 0 0 0,10-5 20 16,-15-8-12-16,6-4 24 16,-1-13-24-16,-5-9 24 15,15-5-24-15,-14-8-4 0,4-8-4 16,10-10-16-16,-10-7 8 16,10-19-200-16,-4-12 112 15,-1 5 12-15,5 3 48 16,0 14 76-16,5 21-20 15,-1 8 120-15,21 36-76 16,-1 12 116-16,20 26-104 16,4 4 24-16,6-8-64 15,-1 0 28-15,-4-9-36 16,-1 1 24-16,-14-14-28 0,10-17 28 16,-5 0-32-16,-5-18 40 15,-10-8-36-15,-4-13-4 16,-15-17-16-16,4-30 12 15,-9-26-12-15,5-5 16 16,-5 5-16-16,15 21-40 16,-10 13 20-16,14 18-176 15,-4 12 108-15,-1 9-508 16,15 17 328-16</inkml:trace>
        </inkml:traceGroup>
        <inkml:traceGroup>
          <inkml:annotationXML>
            <emma:emma xmlns:emma="http://www.w3.org/2003/04/emma" version="1.0">
              <emma:interpretation id="{F2D8E902-9E9C-44B3-9DBE-5DE4F8623E99}" emma:medium="tactile" emma:mode="ink">
                <msink:context xmlns:msink="http://schemas.microsoft.com/ink/2010/main" type="inkWord" rotatedBoundingBox="23988,16768 24002,16767 24003,16782 23988,16783"/>
              </emma:interpretation>
              <emma:one-of disjunction-type="recognition" id="oneOf3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1" brushRef="#br0">22745 16153 0,'0'0'15,"0"0"1,0 0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7:32.1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0-1 880 0,'-5'4'328'0,"5"-4"-256"0,0 0-16 0,5-4-200 15,10 4 68-15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8:41.4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97936A2-5375-4B98-BBA9-2B20B2992F3D}" emma:medium="tactile" emma:mode="ink">
          <msink:context xmlns:msink="http://schemas.microsoft.com/ink/2010/main" type="writingRegion" rotatedBoundingBox="15019,11828 18420,11828 18420,12480 15019,12480"/>
        </emma:interpretation>
      </emma:emma>
    </inkml:annotationXML>
    <inkml:traceGroup>
      <inkml:annotationXML>
        <emma:emma xmlns:emma="http://www.w3.org/2003/04/emma" version="1.0">
          <emma:interpretation id="{76D03642-4186-4FFD-BC98-FE636BF8F926}" emma:medium="tactile" emma:mode="ink">
            <msink:context xmlns:msink="http://schemas.microsoft.com/ink/2010/main" type="paragraph" rotatedBoundingBox="15019,11828 18420,11828 18420,12480 15019,12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D51DE-C978-4F9E-A90F-00F60E2C5AC0}" emma:medium="tactile" emma:mode="ink">
              <msink:context xmlns:msink="http://schemas.microsoft.com/ink/2010/main" type="line" rotatedBoundingBox="15019,11828 18420,11828 18420,12480 15019,12480"/>
            </emma:interpretation>
          </emma:emma>
        </inkml:annotationXML>
        <inkml:traceGroup>
          <inkml:annotationXML>
            <emma:emma xmlns:emma="http://www.w3.org/2003/04/emma" version="1.0">
              <emma:interpretation id="{D5B0372E-B07C-4CF1-B93C-107B7A5817CA}" emma:medium="tactile" emma:mode="ink">
                <msink:context xmlns:msink="http://schemas.microsoft.com/ink/2010/main" type="inkWord" rotatedBoundingBox="15019,11828 18420,11828 18420,12480 15019,12480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155 272 416 0,'-25'-13'152'0,"11"13"-116"0,-11 4-12 15,6 5 164-15,4 4-108 16,-9 8 64-16,5 9-84 16,4 5 8-16,15 4-36 15,10-5-4-15,14 1-16 0,15-5 20 16,14-8-20-16,11-9 24 16,13-9-24-16,6-8-12 0,29-5-4 15,38-8-32 1,1-5 20-16,-20-4-28 0,20-13 24 15,4 14-36-15,-14-6 36 16,-24 23 8-16,-35 3 8 16,-14 5 36-16,-19 18-16 15,-15 3 48-15,-10 9-36 16,-9-4 4-16,-15 0-20 16,0-4 20-16,-10-5-20 15,5-4 40-15,-14-4-28 16,4-5-12-16,5-4-8 15,-14 0-48-15,14 0 24 0,-4 0-20 16,4 0 24-16,10 4-28 16,0 5 28-16,10 0-4 15,4 4 12-15,11 0 8 16,9 0 0-16,5 0 0 16,-1-1 0-16,6-3 8 15,0-5-4-15,0 1 8 16,9-10-8-16,10-3-4 15,10-5 4-15,10-4-4 16,-1-9 0-16,1-5 8 16,-10-12-4-16,-5-4 16 15,14-5-12-15,1 4 16 16,24 10-16-16,0 3 48 16,-15 9-28-16,0 9-4 15,-19 4-16-15,-5 4 36 0,-9-4-20 16,-11 0 12-16,-14 5-20 15,0-5 36-15,-10 0-28 16,-9-5 20-16,-15-3-24 16,0-5-8-16,-5-4-8 15,-9-5-112-15,-6 1 60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18:44.8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3552C5-9A88-4BC1-881B-F3F3BF65846D}" emma:medium="tactile" emma:mode="ink">
          <msink:context xmlns:msink="http://schemas.microsoft.com/ink/2010/main" type="inkDrawing" rotatedBoundingBox="1333,11840 2599,6577 4141,6948 2875,12211" semanticType="callout" shapeName="Other">
            <msink:sourceLink direction="with" ref="{A4D66469-B0FF-4A1A-848C-ED4B04012515}"/>
            <msink:sourceLink direction="with" ref="{769008A2-095D-4428-8F71-B7376AFE72A5}"/>
          </msink:context>
        </emma:interpretation>
      </emma:emma>
    </inkml:annotationXML>
    <inkml:trace contextRef="#ctx0" brushRef="#br0">703 5206 364 0,'-20'-9'132'0,"20"5"-100"0,-9-5-12 16,9 5-8-16,-5-5-12 15,-5-4-12-15,-5-8 8 16,-4-1 4-16,-5-4 0 16,-10-8 60-16,0-5-32 15,-5-13 52-15,5-8-48 16,-10-14-8-16,5-12-12 15,0-5 8-15,1 9-12 16,-1 9 32-16,5-1-24 16,5 1-4-16,-5-1-8 0,-1-8 4 15,11-8-4-15,0-5 16 16,0 0-12-16,-1 4 24 0,11 0-20 16,4-4 40-16,0-17-28 15,10-9-12-15,0 0-8 16,15 13 12-16,-5 4-8 15,4-8-12-15,-9-4 0 16,10-14 12-16,-6-4-4 16,1 13 16-16,-10 0-12 15,10 0 24-15,-1-12-20 16,6-1-4-16,4 8-4 16,11 10 4-16,-1 16-4 0,15 1-12 15,4-5 4-15,15-8 48 16,5 0-24-16,5 8 0 15,-5 18-12-15,5 4-8 16,-5 13 4-16,5 0 4 16,0-5-4-16,9-8 24 15,16-8-16-15,8 3 4 16,-4 9-8-16,1 14 4 16,-6 3-8-16,-5 9 8 15,15 9-8-15,-10 4-12 16,-5 9 4-16,-4 8 12 15,-15 5-4-15,-15 4-56 16,-14 5 28-16,-10-1-84 16,-5 9 56-16,-5 0-104 15,-4-4 88-15,-6 4-348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1:05.1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460896-642A-485C-BF07-2DE2E197015D}" emma:medium="tactile" emma:mode="ink">
          <msink:context xmlns:msink="http://schemas.microsoft.com/ink/2010/main" type="writingRegion" rotatedBoundingBox="839,551 23981,292 24184,18488 1042,18747"/>
        </emma:interpretation>
      </emma:emma>
    </inkml:annotationXML>
    <inkml:traceGroup>
      <inkml:annotationXML>
        <emma:emma xmlns:emma="http://www.w3.org/2003/04/emma" version="1.0">
          <emma:interpretation id="{AE8BEB33-E890-4869-B305-68BF5C957AD3}" emma:medium="tactile" emma:mode="ink">
            <msink:context xmlns:msink="http://schemas.microsoft.com/ink/2010/main" type="paragraph" rotatedBoundingBox="703,787 12877,1 13047,2630 873,3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218A6-C08C-4B62-AB99-AFA62C7ED751}" emma:medium="tactile" emma:mode="ink">
              <msink:context xmlns:msink="http://schemas.microsoft.com/ink/2010/main" type="inkBullet" rotatedBoundingBox="791,2148 3771,1955 3853,3224 873,341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-3276 2335 684 0,'-34'-39'252'0,"34"39"-192"0,10-21-20 16,10 3-20-1,9 10-20-15,29-27 0 16,5 1 0-16,44-44-12 15,0 0 8-15,58-30 56 16,5 13-28-16,54-8 24 16,-11 25-28-16,40-13 8 15,-25 22-16-15,1-9 28 16,-30 22-24-16,-39 4 20 0,-24 13-20 16,-43 1 8-16,-16 12-12 0,-33 4-228 15,-20 9 120 1,-33 0-184-16,-11 4 160 0,-53-8-20 15,-4 9 84-15,-30-14 0 16,14 5 32-16,1-9 56 16,19 9-12-16,10-5 168 15,24 9-104 1,20-4-36-16,14 8-32 0,34-8-16 16,15 8 0-16,48-4 88 15,5 9-48-15,30 0 36 16,-11 4-44-16,6 0-8 15,-11 8-16-15,-18-3 4 16,-16 12-8-16,-38-9 84 16,-19 1-44-16,-44 17 12 15,-6 0-32-15,-28 8 24 16,0 1-32-16,-25 8 32 16,20 5-32-16,-15 4-100 15,30-5 40-15,4 9-516 16,20 0 304-16</inkml:trace>
      </inkml:traceGroup>
      <inkml:traceGroup>
        <inkml:annotationXML>
          <emma:emma xmlns:emma="http://www.w3.org/2003/04/emma" version="1.0">
            <emma:interpretation id="{D0CAA459-73EE-4FB1-BDA9-6AE2C0C4F4BD}" emma:medium="tactile" emma:mode="ink">
              <msink:context xmlns:msink="http://schemas.microsoft.com/ink/2010/main" type="line" rotatedBoundingBox="4061,570 12877,1 13043,2576 4227,3146"/>
            </emma:interpretation>
          </emma:emma>
        </inkml:annotationXML>
        <inkml:traceGroup>
          <inkml:annotationXML>
            <emma:emma xmlns:emma="http://www.w3.org/2003/04/emma" version="1.0">
              <emma:interpretation id="{33D07B0E-6A97-4D1D-9424-3B8225FB56BF}" emma:medium="tactile" emma:mode="ink">
                <msink:context xmlns:msink="http://schemas.microsoft.com/ink/2010/main" type="inkWord" rotatedBoundingBox="4061,570 6497,413 6632,2503 4196,26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945.9167">874 55 352 0,'-20'-22'132'0,"30"14"-104"16,-20-1-8-16,5 0 184 15,10 9-116-15,-5 0 44 16,0-8-80-16,-5 3-4 15,5 10-28-15,-19 21 24 16,4-5-28-16,-24 53 12 16,5 12-16-16,-34 26 12 15,5-4-16-15,-24 22-4 16,9-14 0-16,-9 14-4 16,19-13 0-16,0-9 60 0,19-22-32 15,-5-17-4-15,11-17-12 16,4-13-12-16,15-9 4 0,9-17-16 15,15-4 8 1,15-35-128-16,4 0 72 0,20-52-312 16,5 0 208-16</inkml:trace>
          <inkml:trace contextRef="#ctx0" brushRef="#br0" timeOffset="-38689.7365">786 111 612 0,'20'-56'228'0,"-20"56"-180"0,19-22-12 0,-4 14 96 15,-6 8-80-15,-4-9 40 16,15 9-52-16,-11 9 20 16,6 4-32-16,-1 43 8 15,16 21-20-15,-6 23 8 16,15 12-12-16,-5 31 36 16,5-5-24-16,-1 13 4 15,-4-22-16-15,-9-12-8 16,-1-18 0-16,-14-21 48 15,-5-13-28-15,-10-9-36 16,5-13 4-16,-10-8-176 16,5-5 104-16,-9-13-392 15,4 5 264-15</inkml:trace>
          <inkml:trace contextRef="#ctx0" brushRef="#br0" timeOffset="-38519.2839">436 1018 736 0,'-24'-22'272'0,"24"22"-208"0,39-13-20 0,-5 5 44 16,5 3-56-16,29-8 32 15,5 0-36-15,14-12 8 16,5 7-20-16,6-3-44 16,4-1 16-16</inkml:trace>
          <inkml:trace contextRef="#ctx0" brushRef="#br0" timeOffset="-38276.638">626-373 788 0,'-39'-47'292'0,"39"47"-228"16,0-26-16-16,5 4 116 15,9 14-100-15,11-14 0 16,13 5-40-16,16-9-8 16,-1 13-8-16,15 4-8 15,0-4 4-15,10 13-180 16,5 5 96-16,-25 21-596 16,-9 4 376-16</inkml:trace>
          <inkml:trace contextRef="#ctx0" brushRef="#br0" timeOffset="-38112.2006">587-187 748 0,'-10'-9'276'0,"10"9"-216"0,63 5-16 0,-19-1 92 16,0-4-84-16,43-9 16 16,1 5-44-16,43 0-12 15,-10 8-8-15,11 9-332 16,-6 4 180-16</inkml:trace>
          <inkml:trace contextRef="#ctx0" brushRef="#br0" timeOffset="-37902.4237">1879 612 912 0,'39'9'340'0,"-39"-9"-264"0,112-13-24 16,-64 8 52-1,1 10-68-15,14-10 12 16,0 5-28-16,10-4-108 16,0 8 44-16</inkml:trace>
          <inkml:trace contextRef="#ctx0" brushRef="#br0" timeOffset="-36887.6894">1938 772 572 0,'-25'-18'208'0,"25"18"-160"0,0-17-12 15,5 9 128 1,15 8-96-16,-6-13 36 16,20 0-64-16,-5 0-24 15,5 0-8-15,5 0-20 16,0 13 8-16,-5 0 4 16,0 8 0-16,-15 5 16 15,1 5-8-15,-15 3 16 16,-5-8-16-16,-20 9 24 0,6-9-20 15,-20 0 40-15,5 4-28 0,-5-17 12 16,4 9-20-16,6-22 0 16,10 4-8-16,9-8-24 15,14-5 8-15,16 1-4 16,9 3 4-16,5 5-28 16,-1 0 20-16,-4 13-4 15,-4 9 12-15,-11 4 24 16,0 9-8-16,-14 8 32 15,-5-9-24-15,-9 1 32 16,-1 0-32-16,-10-9 64 16,11-1-44-16,-6-12 0 15,10-8-20-15,5-9-36 16,10 4 8-16,9-18-164 16,11 10 100-16,8-9-428 15,1 4 280-15</inkml:trace>
        </inkml:traceGroup>
        <inkml:traceGroup>
          <inkml:annotationXML>
            <emma:emma xmlns:emma="http://www.w3.org/2003/04/emma" version="1.0">
              <emma:interpretation id="{15758DF4-5A0C-407F-930A-DD79B0468FD4}" emma:medium="tactile" emma:mode="ink">
                <msink:context xmlns:msink="http://schemas.microsoft.com/ink/2010/main" type="inkWord" rotatedBoundingBox="7172,999 8222,932 8298,2117 7248,21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6405.9066">3011 223 728 0,'0'-26'268'0,"0"26"-208"0,10 5-16 0,-5 12 20 15,0 9-44-15,4 34 60 16,1 9-44-1,0 18 0-15,4-1-20 0,-4 9-4 16,5-4-4-16,-1 4-8 16,6-13 4-16,-6-13-4 15,6-13 0-15,-1-21 88 16,1-9-48-16,-1-35 80 16,5-8-68-16,5-35 44 15,5 0-56-15,10-26-12 16,5 9-16-16,14-26 0 15,-5 13-8-15,5-9-12 16,-4 18 4-16,-11 0 4 16,-9 21 0-16,-10 9 0 15,0 12 0-15,-9 10-64 16,-1 8 36-16,-9 13-172 16,-5 9 108-16</inkml:trace>
          <inkml:trace contextRef="#ctx0" brushRef="#br0" timeOffset="-35057.3206">3356-14 404 0,'0'-13'148'0,"0"13"-112"0,10-9-12 0,-5 5 240 15,0 4-148-15,-1-9 88 16,11 5-120-16,9-5 40 16,5 9-72-16,15-8 24 15,5 8-44-15,9-9 0 16,0 9-20-16,6-9 28 15,-6 5-24-15,0-9 32 16,-9 9-32-16,-6-9-92 16,1 4 40-16,-10-4-332 15,0 9 204-15</inkml:trace>
        </inkml:traceGroup>
        <inkml:traceGroup>
          <inkml:annotationXML>
            <emma:emma xmlns:emma="http://www.w3.org/2003/04/emma" version="1.0">
              <emma:interpretation id="{453FB5AC-BC15-4968-8735-8F6BD699F46C}" emma:medium="tactile" emma:mode="ink">
                <msink:context xmlns:msink="http://schemas.microsoft.com/ink/2010/main" type="inkWord" rotatedBoundingBox="8989,1515 9577,1477 9597,1795 9010,18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4601.489">4828 733 860 0,'15'4'320'0,"-15"-4"-248"0,107-4-20 0,-49 0 24 15,-5 8-52-15,20-8 44 16,0 4-40-16,0-9-268 15,-5 5 128-15</inkml:trace>
          <inkml:trace contextRef="#ctx0" brushRef="#br0" timeOffset="-34751.5063">4998 435 684 0,'-39'-9'252'0,"39"9"-192"0,20 5-20 0,-1-5 120 31,1 4-96-31,23-4 16 0,6 0-44 0,5 0 28 16,-1 9-36-16,0-5-92 16,-4 4 32-16,-5 5-652 15,-5 5 380-15</inkml:trace>
        </inkml:traceGroup>
        <inkml:traceGroup>
          <inkml:annotationXML>
            <emma:emma xmlns:emma="http://www.w3.org/2003/04/emma" version="1.0">
              <emma:interpretation id="{15631120-EEFF-4452-B64E-877885C717ED}" emma:medium="tactile" emma:mode="ink">
                <msink:context xmlns:msink="http://schemas.microsoft.com/ink/2010/main" type="inkWord" rotatedBoundingBox="10899,729 11809,670 11925,2464 11015,25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33277.9685">6961-196 612 0,'-14'-47'228'0,"14"47"-180"0,0-39-12 0,0 22 212 15,4 8-144-15,6-4 72 16,5 5-104-16,19-14 12 15,9 13-48-15,25 1 40 16,5-1-44-16,5 0 28 16,-5 5-32-16,-5 4 28 15,-10 4-32-15,-9 1-100 16,-5 3 40-16,-10 1-252 16,0 0 160-16</inkml:trace>
          <inkml:trace contextRef="#ctx0" brushRef="#br0" timeOffset="-33539.6625">6913 232 580 0,'-15'-52'216'0,"15"52"-168"0,-5-39-12 16,0 26 92-1,0 5-76-15,-4-1 112 16,4 5-92-16,-10 12-28 16,1 10-28-16,-1 20-4 15,1 10-8-15,4 8 16 0,10-4-12 16,5 0 24-16,14-9-20 0,1-4-12 16,-1-9-4-16,10-8 20 15,0-5-8-15,5-8-4 16,5-1 0-1,5-12-60-15,-5 4 32 0,0-9-156 16,-1 1 100-16,1-10-36 16,0 10 68-16,-5-14 4 15,0 9 24-15,-5-13 4 16,0 9 8-16,-4-13 16 16,4 4-4-16,-14-13 8 15,9 4-8-15,-14-8-4 16,9 9 4-16,-14-1 72 15,-5 9-40-15,0 0 56 16,10 9-52-16,-20 0 40 16,10 8-44-16,-5 5 16 15,0 4-32-15,-9 21-16 16,4 5-8-16,0 30 4 16,5 9 0-16,-4 26 0 15,4-5 0-15,-5 22 8 16,5-4-4-16,0 21 40 15,0-8-20-15,-9-1-24 16,-6-21 0-16,-9-17 8 16,10-5-4-16,-30-12 32 15,5-14-20-15,-14-16 20 16,10 3-20-16,-11-29 20 16,11 7-24-16,-1-20 4 0,5-1-8 15,6-12 4-15,8-1-8 16,11-17 8-16,14 9-8 0,5-18-36 15,15 18 16-15,9-17 4 16,5 8 12-16,20-9 16 16,9 18-8-16,5-17-160 15,-5 8 80-15,6-9-340 16,-16 14 228-16</inkml:trace>
        </inkml:traceGroup>
        <inkml:traceGroup>
          <inkml:annotationXML>
            <emma:emma xmlns:emma="http://www.w3.org/2003/04/emma" version="1.0">
              <emma:interpretation id="{ABF2A4D9-4B4C-4B8C-8479-491A9B945E34}" emma:medium="tactile" emma:mode="ink">
                <msink:context xmlns:msink="http://schemas.microsoft.com/ink/2010/main" type="inkWord" rotatedBoundingBox="12894,2478 13037,2469 13043,2576 12901,25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956.5657">8856 1389 840 0,'-15'26'312'0,"15"-26"-244"0,-43 35-16 15,4-9-12 1,0 4-32-16</inkml:trace>
        </inkml:traceGroup>
      </inkml:traceGroup>
    </inkml:traceGroup>
    <inkml:traceGroup>
      <inkml:annotationXML>
        <emma:emma xmlns:emma="http://www.w3.org/2003/04/emma" version="1.0">
          <emma:interpretation id="{5AC61896-E671-4DB6-9677-3EA54C7545E4}" emma:medium="tactile" emma:mode="ink">
            <msink:context xmlns:msink="http://schemas.microsoft.com/ink/2010/main" type="paragraph" rotatedBoundingBox="3673,3447 19058,3275 19085,5717 3700,58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92CDDD-0FC9-4A5F-9515-61440ADAD180}" emma:medium="tactile" emma:mode="ink">
              <msink:context xmlns:msink="http://schemas.microsoft.com/ink/2010/main" type="inkBullet" rotatedBoundingBox="3673,3447 5874,3422 5901,5864 3700,5889"/>
            </emma:interpretation>
          </emma:emma>
        </inkml:annotationXML>
        <inkml:trace contextRef="#ctx0" brushRef="#br0" timeOffset="-22716.399">-292 2966 476 0,'-5'-18'176'0,"5"18"-136"0,0-8-12 0,0 3 100 16,0 5-76-16,0-4 32 16,0 0-48-16,5-5 4 15,14 9-24-15,-9-4 0 16,19 4-8-16,15 0-8 16,14 4 4-16,10-4 12 15,5 0-8-15,43-9-12 16,11 1 0-16,18-5 20 15,-9 9-8-15,5-9 4 16,-14 4-4-16,-1 0-16 16,-14 5 4-16,-20 0 4 15,-14 8 0-15,-25-4 32 16,-9 9-16-16,-20-9 40 16,-9 13-32-16,-20-5 12 15,0 1-20-15,-19-1 0 16,0 5-8-16,-10 0-8 15,4 5 4-15,-9 12-32 16,5 9 16-16,-9 30 12 16,4 9 4-16,-5 25 8 15,10-3-8-15,-10 16 8 0,15-17-8 16,-10 14-12-16,15-14 4 16,-15 5 4-16,5-9 0 0,-19-18 24 15,4-12-12 1,-14-17 24-16,10-9-24 0,-20-22 12 15,10-17-12-15,-10-35 20 16,19-12-20-16,-14-40 12 16,10 10-12-16,-25-14-24 15,15 9 4-15,-14 4 12 16,14 18 0-16,-10-5 8 16,10 9-8-16,5 0-4 15,19 17 4-15,5-9-16 16,5 18 8-16,5 4-4 15,14 9 0-15,15 4 24 16,5 13-8-16</inkml:trace>
        <inkml:trace contextRef="#ctx0" brushRef="#br0" timeOffset="-22220.0772">1267 4093 280 0,'10'4'104'0,"-10"-4"-84"0,24 9 0 0,-19-9 164 16,5 4-104-16,-25-4 80 15,10 4-92-15,-14 1-8 16,-1 3-40-16,-9 5-4 16,0 0-8-16,-15 0-16 15,10 4 4-15,0-4-4 16,10 5 0-16,5 8 0 15,9-5 0-15,10 1 8 16,10-5 0-16,9 13 24 16,0 5-12-16,11 8 4 15,-1 0-8-15,-5 9 20 16,-5 4-16-16,-19 0 76 16,0-4-52-16,-29-4 76 15,0-10-64-15,-5-12 20 16,-5-13-40-16,-4-13 16 15,9 0-24-15,0-21 8 16,9 3-16-16</inkml:trace>
        <inkml:trace contextRef="#ctx0" brushRef="#br0" timeOffset="-21830.5423">1544 2447 676 0,'10'-77'248'0,"-10"77"-192"0,19-18-16 0,-9 10 48 16,9 8-56-16,1 0 24 16,-1 4-36-16,-4 13 8 15,4 9-16-15,-9 13 20 16,0 0-20-16,-15 13 12 16,5-5-12-16,-15 1 28 15,5-5-24-15,-9-9 12 16,4 1-16-16,1-9 0 15,9 0-4-15,5-9 28 16,10 0-20-16,9 1 64 16,10-1-44-16</inkml:trace>
      </inkml:traceGroup>
      <inkml:traceGroup>
        <inkml:annotationXML>
          <emma:emma xmlns:emma="http://www.w3.org/2003/04/emma" version="1.0">
            <emma:interpretation id="{C4D337CE-9A95-4D0B-9204-8824B0665A0C}" emma:medium="tactile" emma:mode="ink">
              <msink:context xmlns:msink="http://schemas.microsoft.com/ink/2010/main" type="line" rotatedBoundingBox="6640,3620 19060,3481 19084,5601 6664,5740"/>
            </emma:interpretation>
          </emma:emma>
        </inkml:annotationXML>
        <inkml:traceGroup>
          <inkml:annotationXML>
            <emma:emma xmlns:emma="http://www.w3.org/2003/04/emma" version="1.0">
              <emma:interpretation id="{BF54708F-A11B-47D9-AF3E-E01C84E02083}" emma:medium="tactile" emma:mode="ink">
                <msink:context xmlns:msink="http://schemas.microsoft.com/ink/2010/main" type="inkWord" rotatedBoundingBox="6645,3994 10800,3948 10820,5693 6664,57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316.654">4304 2940 352 0,'-10'0'132'0,"10"0"-104"0,0-5-8 0,0 1 104 15,0 8-72-15,-10-4 32 16,5 0-48-16,-14 0-12 16,4 9-16-16,-19-5-8 15,10 5 4-15,-20 8 12 16,5 5-8-16,-4 8-4 15,4-4 0-15,-5 13 28 16,15 0-16-16,-20 17 20 16,20 4-20-16,-19 14 36 15,14-1-28-15,-5 18 12 16,14-9-20-16,6 17 8 16,14-4-12-16,10 5-8 15,5-10 0-15,-1-8 28 16,6-8-16-16,0-14 32 15,4-12-32-15,-4-9 20 16,-1-9-20-16,-4-9 20 0,0 1-24 16,-6-13-196-16,6-1 96 15</inkml:trace>
          <inkml:trace contextRef="#ctx0" brushRef="#br0" timeOffset="-17670.5996">4595 3458 600 0,'-14'-17'224'0,"14"17"-176"0,9-5-12 0,-14 10 80 16,5 8-72-16,-4 8 68 15,-1 5-60-15,-10 9-4 16,-4-1-28-16,-6 14 4 15,1-9-12-15,-15 8 56 16,5 5-40-16,-24 4 16 16,9-8-28-16,-19 8-132 15,25-13 64-15,-16-4-316 16,30-9 204-16</inkml:trace>
          <inkml:trace contextRef="#ctx0" brushRef="#br0" timeOffset="-17896.7663">4187 3497 444 0,'0'-22'164'0,"0"22"-124"0,15-8-16 16,-15-1 148-1,9 9-100-15,11 0 32 16,-6 9-60-16,11 3 24 15,-1 10-36-15,0 8 24 16,10 9-28-16,0 0-8 16,5-9-12-16,5 9 20 0,-10 0-16 15,-10-9 32-15,10 0-28 16,-14-4 56 0,-11 0-40-16,1-13-244 0,-10 0 112 15</inkml:trace>
          <inkml:trace contextRef="#ctx0" brushRef="#br0" timeOffset="-17472.5737">4974 3838 600 0,'-44'52'224'0,"44"-52"-176"0,-58 95-12 0,34-52 16 16,9-4-36-16,-19 13-4 15,20-5-8-15,-11 1-40 16,11-9 20-16,-1-9-364 15,5-4 208-15</inkml:trace>
          <inkml:trace contextRef="#ctx0" brushRef="#br0" timeOffset="-20779.7484">2491 2931 352 0,'-4'0'132'0,"4"0"-104"0,-5 17-8 0,0-4 96 16,5 5-68-16,-10 38 60 16,10 4-64-16,0 26 48 15,10-3-52-15,9-1 24 16,10-13-36-16,25-5 60 15,-1-16-48-15,20-13 44 16,0-5-48-16,10-17 32 16,-6-5-36-16,6-21 16 15,-10-8-28-15,5-22 36 16,-6-1-32-16,-8-33 4 16,-6 8-16-16</inkml:trace>
          <inkml:trace contextRef="#ctx0" brushRef="#br0" timeOffset="-20509.5284">2968 2909 436 0,'-5'13'160'0,"5"-13"-124"0,19 22-8 16,-9-5 96-1,0 5-72-15,-6 30 76 0,1 8-72 0,-10 35 12 16,5 0-36-16,-19 35 4 16,4-14-20-16,-19 35 8 15,10-17-12-15,-10 5 12 16,10-23-16-16,-10 1 48 16,5-18-28-16,-5 0 12 15,9-17-24-15</inkml:trace>
          <inkml:trace contextRef="#ctx0" brushRef="#br0" timeOffset="-16980.7454">5567 3428 704 0,'-10'-9'264'0,"10"9"-208"0,-19 26-12 0,4-9 20 16,5 13-44-16,-4-4 24 15,4 13-24-15,10-4 0 16,10-1-12-16,14-3 28 16,5-1-20-16,15-13 20 15,0-4-20-15,9-4 8 16,-4-1-12-16,-1-16 12 15,-9 3-16-15,-15-3-48 16,1-10 24-16,-20-3-96 16,-5 12 64-16,-20-8-20 15,6 13 40-15,-25 25-20 16,5 9 28-16,-25 48 8 16,16 9 12-16,-6 25 8 0,15 0-4 15,0 0-4-15,10-12 4 0,-5-5 4 16,14-13-4-16,-19-17 120 15,19-14-68-15,-19-25 24 16,10-13-48-16,0-30 24 16,0-9-32-16,4-21-12 15,20 8-8-15,10-17-4 16,4 4 0-16,16-13-28 16,8 13 16-16,21-8 4 15,-1 16 8-15,10 1 8 16,-5 13-4-16,-4-5-212 15,-1 23 112-15</inkml:trace>
          <inkml:trace contextRef="#ctx0" brushRef="#br0" timeOffset="-16711.0279">6140 3030 800 0,'-5'-26'296'0,"5"26"-232"0,34-8-16 16,-10 12 44-1,6 5-60-15,28 34 32 16,15 13-36-16,-5 43 16 16,5 1-24-16,-20 42 72 0,-9-8-56 15,-20 13 12-15,-9-13-28 0,-25-13 24 31,-29-22-28-31,-29-8-12 0,0-13-8 16,-10-9-236-16,6-13 132 16</inkml:trace>
        </inkml:traceGroup>
        <inkml:traceGroup>
          <inkml:annotationXML>
            <emma:emma xmlns:emma="http://www.w3.org/2003/04/emma" version="1.0">
              <emma:interpretation id="{876ECF81-94A9-4799-A414-CB8155AEDA81}" emma:medium="tactile" emma:mode="ink">
                <msink:context xmlns:msink="http://schemas.microsoft.com/ink/2010/main" type="inkWord" rotatedBoundingBox="11822,4332 12331,4327 12335,4713 11827,47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5578.015">7670 3631 488 0,'-24'-5'180'0,"24"5"-140"0,15 13-12 15,-6-17 152 1,6 4-104-16,24-4 40 0,5 4-68 0,24-5 24 15,9 1-40-15,6 0-116 16,-5 4 44-16</inkml:trace>
          <inkml:trace contextRef="#ctx0" brushRef="#br0" timeOffset="-15743.4546">7656 3315 476 0,'0'-13'176'0,"0"13"-136"0,0-13-12 0,0 5 152 16,0 8-104-16,10-9-4 16,9 5-44-16,10-5 16 15,5 5-28-15,15 0 4 16,4 4-12-16,10 0 20 16,-4 4-16-16,-1 5 12 15,-9 4-12-15,-6-1-428 16,-14 14 224-16</inkml:trace>
        </inkml:traceGroup>
        <inkml:traceGroup>
          <inkml:annotationXML>
            <emma:emma xmlns:emma="http://www.w3.org/2003/04/emma" version="1.0">
              <emma:interpretation id="{E271D1A6-EA8A-4820-A2E7-FC7B77C7BFF3}" emma:medium="tactile" emma:mode="ink">
                <msink:context xmlns:msink="http://schemas.microsoft.com/ink/2010/main" type="inkWord" rotatedBoundingBox="13800,3540 17807,3495 17828,5381 13821,5426"/>
              </emma:interpretation>
              <emma:one-of disjunction-type="recognition" id="oneOf8">
                <emma:interpretation id="interp8" emma:lang="" emma:confidence="0">
                  <emma:literal>1(x.y]</emma:literal>
                </emma:interpretation>
                <emma:interpretation id="interp9" emma:lang="" emma:confidence="0">
                  <emma:literal>1(x,y]</emma:literal>
                </emma:interpretation>
                <emma:interpretation id="interp10" emma:lang="" emma:confidence="0">
                  <emma:literal>I(x,y]</emma:literal>
                </emma:interpretation>
                <emma:interpretation id="interp11" emma:lang="" emma:confidence="0">
                  <emma:literal>1(X,y]</emma:literal>
                </emma:interpretation>
                <emma:interpretation id="interp12" emma:lang="" emma:confidence="0">
                  <emma:literal>/(X,y]</emma:literal>
                </emma:interpretation>
              </emma:one-of>
            </emma:emma>
          </inkml:annotationXML>
          <inkml:trace contextRef="#ctx0" brushRef="#br0" timeOffset="-13961.7965">11732 2892 332 0,'5'-43'120'0,"-5"43"-92"16,-15-26-8-16,1 13 156 15,4 13-100-15,-14-17 68 16,-1 8-84-16,-18-4 36 0,4 13-56 16,-15 22-12-16,11 4-16 0,-16 30 32 15,16 4-20-15,-11 40 48 16,15 3-40-16,10 10 4 16,15-10-24-16,14 5 28 15,9-21-24-15,1 3 32 16,24-8-32-16,-10-8 84 15,10-9-56-15,5-22-92 16,5-9 24-16</inkml:trace>
          <inkml:trace contextRef="#ctx0" brushRef="#br0" timeOffset="-13733.1945">11858 3104 624 0,'-9'-35'228'0,"9"35"-176"16,9 22-16-16,1-5 72 16,0 18-68-16,9 12 8 15,6 5-28-15,4 4 48 16,0 0-36-16,0 5 12 16,5-18-28-16,-5-4 28 15,5-9-28-15,0-13-188 16,-10 1 88-16,-9-14-448 15,0-4 296-15</inkml:trace>
          <inkml:trace contextRef="#ctx0" brushRef="#br0" timeOffset="-13583.2942">12160 3039 704 0,'-30'30'264'0,"30"-30"-208"0,-34 87-12 0,15-40 72 15,9-4-72-15,-19 22 24 16,10-4-36-16,-10 8 32 15,4-18-36-15,-4-3 40 16,10-9-40-16</inkml:trace>
          <inkml:trace contextRef="#ctx0" brushRef="#br0" timeOffset="-13403.1776">12660 3626 728 0,'-24'-8'268'0,"24"8"-208"16,-44 34-16-16,15-8 64 16,5 0-68-16,-15 17 44 15,5 0-48-15,0 1 16 16,9-6-32-16,16-16-248 16,14-5 124-16</inkml:trace>
          <inkml:trace contextRef="#ctx0" brushRef="#br0" timeOffset="-12942.3749">13364 3095 704 0,'-29'30'264'0,"29"-30"-208"0,-43 113-12 16,28-70 20-16,5 0-44 0,1 0-20 15,4 5 0-15,14-9 44 16,11-5-24-1,9-12 36-15,5 4-32 0,10-26 12 16,-1 4-20-16,-4-17-16 16,5-4-4-16,-15-22-148 15,0 4 84-15,-14 1-52 16,0 4 72-16,-20 30-8 16,-5 12 32-16,0 36 172 15,-4-1-80-15,-11 40 56 16,11 4-76-16,-6 29 0 15,6-3-28-15,4-13 4 16,10-9-12-16,-15-22 28 16,1-17-24-16,-25-25 136 15,0-1-84-15,-29-30-20 16,10-5-32-16,-15-42 28 16,15-1-20-16,9-34-48 15,15 0 12-15,24 5-60 16,15 16 40-16,39 9-20 15,9 18 32-15,30 4 28 16,0 12-4-16,4 1-96 16,0 8 48-16,6-8-236 0,-11 8 156 15</inkml:trace>
          <inkml:trace contextRef="#ctx0" brushRef="#br0" timeOffset="-14277.6427">10396 2499 540 0,'-15'-34'200'0,"15"34"-156"0,15-5-12 0,-15-3 52 16,0 8-52-16,0 0 24 15,0 8-36-15,-15 10-16 16,15 12-8-16,-19 22 28 16,-5 12-12-16,-10 31 48 15,9 5-32-15,-23 42 28 16,4 1-28-16,-5 25 16 31,15-8-24-31,-9 8 16 0,14-21-20 0,-1 0-8 16,6-30-4-16,5-18 48 15,4-21-28-15,1-18 60 16,9-12-48-16,5-22-148 16,5-5 60-16</inkml:trace>
          <inkml:trace contextRef="#ctx0" brushRef="#br0" timeOffset="-14576.9368">10420 3043 600 0,'44'-30'224'0,"-44"30"-176"0,29-22-12 0,-19 14 52 15,4 4-56 1,-9-14 40-16,0 5-40 16,-19 0 0-16,4 0-20 0,-39-4-16 15,6 8 0-15,-40 1-4 16,10 8 0-16,-34 4 8 31,25 9 0-31,-30 13-20 0,24 4 12 16,-4 31 20-16,19 3-4 0,25 14 4 15,23 0-4-15,45-5 28 16,14-4-20-16,48-12 32 16,11-14-32-16,43-17 32 15,5-5-32-15,4-16 12 16,-13-1-16-16,-6-26 20 16,-19-4-20-16,-25-17 76 15,-23-13-52-15,-35-13-12 16,-19-4-16-16,-34 3-8 15,-10 14 0-15,-15 5 8 16,6 12-4-16,-1 4-36 16,1 14 16-16</inkml:trace>
        </inkml:traceGroup>
        <inkml:traceGroup>
          <inkml:annotationXML>
            <emma:emma xmlns:emma="http://www.w3.org/2003/04/emma" version="1.0">
              <emma:interpretation id="{788F5FD2-BBAB-4702-891F-B082D68974BA}" emma:medium="tactile" emma:mode="ink">
                <msink:context xmlns:msink="http://schemas.microsoft.com/ink/2010/main" type="inkWord" rotatedBoundingBox="18477,3891 19064,3884 19075,4804 18487,4810"/>
              </emma:interpretation>
            </emma:emma>
          </inkml:annotationXML>
          <inkml:trace contextRef="#ctx0" brushRef="#br0" timeOffset="-12671.6552">14297 2879 768 0,'10'-34'284'0,"-10"34"-220"0,68-26-20 0,-29 17 136 16,9 9-108-16,30 17 32 15,-5-4-60-15,10 39 16 16,-10 13-32-16,-20 30-16 15,-14 9-8-15,-20-1 28 16,-9-8-16-16,-59-4 76 16,-4-22-56-16,-49 0 32 15,10-8-40-15,-25-14-344 16,20-8 172-16</inkml:trace>
        </inkml:traceGroup>
      </inkml:traceGroup>
    </inkml:traceGroup>
    <inkml:traceGroup>
      <inkml:annotationXML>
        <emma:emma xmlns:emma="http://www.w3.org/2003/04/emma" version="1.0">
          <emma:interpretation id="{CAFC078F-AEDA-45F3-9D8B-7E9F9246C87D}" emma:medium="tactile" emma:mode="ink">
            <msink:context xmlns:msink="http://schemas.microsoft.com/ink/2010/main" type="paragraph" rotatedBoundingBox="5888,7079 23335,4356 24213,9980 6766,12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687F275-D8AE-4494-872E-F80D65AE042E}" emma:medium="tactile" emma:mode="ink">
              <msink:context xmlns:msink="http://schemas.microsoft.com/ink/2010/main" type="line" rotatedBoundingBox="5888,7079 16184,5472 16688,8699 6391,10306"/>
            </emma:interpretation>
          </emma:emma>
        </inkml:annotationXML>
        <inkml:traceGroup>
          <inkml:annotationXML>
            <emma:emma xmlns:emma="http://www.w3.org/2003/04/emma" version="1.0">
              <emma:interpretation id="{70553FFE-330D-49BA-8AF3-20BC39BA08E0}" emma:medium="tactile" emma:mode="ink">
                <msink:context xmlns:msink="http://schemas.microsoft.com/ink/2010/main" type="inkWord" rotatedBoundingBox="5888,7079 9645,6493 10149,9720 6391,1030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4637.9153">4615 5751 476 0,'-34'-26'176'0,"34"26"-136"0,-78 4-12 0,19 1 56 16,6-1-52-16,-49 5-4 16,10-1-16-16,-20-3 16 15,20-1-16-15,-15-8 48 16,19-1-32-16,1-8 48 16,24 5-44-16,0-1 36 15,29 0-36-15,9 9-44 16,20 5 4-16,20 16 0 15,9 5 8-15,15 18 24 16,15 3-12-16,-6 22 32 16,1 5-28-16,-6-5-12 15,6-5-8-15,-15-12 56 16,5-13-28-16,-10-13 88 16,0-9-64-16,-5-21 40 15,-4 0-52-15</inkml:trace>
          <inkml:trace contextRef="#ctx0" brushRef="#br0" timeOffset="-4932.1993">5552 6464 372 0,'29'-18'140'0,"-29"18"-112"0,25-21-4 0,-21 8 188 15,6 8-120-15,-20-16 16 16,6 8-64-16,-30-9 32 16,0 9-44-16,-39-13-16 15,5 9-8-15,-63-13 0 16,9 8-4-16,-43-21 40 16,14 4-20-16,-43-13 4 15,24 9-16-15,-5-4-16 16,24 8 0-16,10 0-4 15,20 13 0-15,9 5-20 16,30 16 16-16</inkml:trace>
          <inkml:trace contextRef="#ctx0" brushRef="#br0" timeOffset="23705.0567">3045 7897 132 0,'5'-30'52'0,"5"30"-44"16,0-8 4-16,-6-1 52 0,6-8-36 15,-5 4 96 1,5 0-72-16,-5-5 4 16,4 10-36-16,-9-5 24 15,5 8-28-15,-5 1 12 0,-10 13 12 16,-4 8-24-16,-6 9 64 15,-4 4-48-15,-10 9 68 16,-14 0-60-16,-11 17 8 16,-4 26-28-16,-5 22 40 0,-5 8-32 15,0 5 28-15,5-14-28 16,0-16 16-16,10-5-24 16,5-5 36-16,4-7-32 15,0-10 12-15,15-12-20 16,5-14-8-16,5-8-4 15,4-9 4-15,16-8-4 16,4-18-144-16,9-8 76 16,11-9-220-16,4-8 160 0,5-5-304 15,5-4 240 1,10-9 72-16</inkml:trace>
          <inkml:trace contextRef="#ctx0" brushRef="#br0" timeOffset="24287.1025">2457 8701 560 0,'10'0'208'0,"10"-5"-164"0,28 5-8 16,-9-4 68-16,14 0-64 15,25-1 16-15,-5 1-32 16,0 4-12-16,-5 0-8 15,-10 0-4-15,-9 0 0 0,-5 0-188 0,-15 0 104 16</inkml:trace>
          <inkml:trace contextRef="#ctx0" brushRef="#br0" timeOffset="24049.9742">2856 7820 300 0,'14'-9'112'0,"1"9"-88"0,9 0-8 15,-14 0 128-15,5 9-84 0,4 4 64 16,-4 13-72-16,-6 4 48 15,11 9-56-15,-1-1 76 16,1 19-68-16,4 20 44 0,-5 10-56 16,6 16 60-16,4-3-60 15,5-10-16-15,5-12-16 16,4-4 0-16,-4-5-4 16,-10-13 24-1,10 4-16-15,-15-4-12 16,6-8-4-16,-11-9 4 15,-4-5 0-15,-1-16-152 16,6-1 84-16,-6-21-200 16,-14-5 148-16</inkml:trace>
          <inkml:trace contextRef="#ctx0" brushRef="#br0" timeOffset="24710.7298">2618 7254 372 0,'-39'-9'140'0,"24"5"-112"0,-4 0-4 16,19 4 128-16,-5-9-88 16,5 0 88-16,19-4-88 15,1 0 28-15,9 0-52 16,5 1 64 0,5 12-56-16,9-9 0 15,1 9-28-15,4-9 24 16,1 9-28-16,-1 0 4 15,-4 9-12-15,-5 0 4 16,-5-1-8-16,-1-4-12 0,1 1 4 16,-5-1-60-16,-5 0 36 0,-4-8-112 15,-6 4 80-15,-9-4-184 16,0 4 136-16</inkml:trace>
          <inkml:trace contextRef="#ctx0" brushRef="#br0" timeOffset="25059.1566">2603 7392 332 0,'-19'4'120'16,"14"-4"-92"-16,0 0-8 0,5 0 140 0,0 0-92 16,10 9 80-1,4 0 28-15,6-1-96 16,4-3 32 0,0-1-72-16,20 0-4 15,0-4-20-15,9 0-4 16,1 5-4-16,-1 3-8 15,1-8 4-15,-6 0-24 16,-4 0 12-16,-5 0-144 16,-5 0 80-16,-10-4-196 0,5 4 148 15</inkml:trace>
        </inkml:traceGroup>
        <inkml:traceGroup>
          <inkml:annotationXML>
            <emma:emma xmlns:emma="http://www.w3.org/2003/04/emma" version="1.0">
              <emma:interpretation id="{33D85BFA-2F53-4DF0-89F1-9E9C3D071B6B}" emma:medium="tactile" emma:mode="ink">
                <msink:context xmlns:msink="http://schemas.microsoft.com/ink/2010/main" type="inkWord" rotatedBoundingBox="10827,7117 16307,6261 16543,7769 11063,862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412.1831">10100 6274 540 0,'-5'-44'200'0,"5"44"-156"0,-15-21-12 0,5 21-8 16,10 8-20-16,-9 1-12 15,4 4 4-15,-5 17-280 16,10-4 156-16</inkml:trace>
          <inkml:trace contextRef="#ctx0" brushRef="#br0" timeOffset="-2282.3361">9944 6533 768 0,'-34'21'284'0,"34"-21"-220"0,-34 26-20 0,24-13 48 16,6 4-60-16,-1 5 4 16,5 4-20-16,9 0 60 15,11 8-44-15,19-21-188 16,9 0 84-16,20-17-452 16,-5-5 292-16</inkml:trace>
          <inkml:trace contextRef="#ctx0" brushRef="#br0" timeOffset="-2067.2648">10760 5842 652 0,'-19'0'244'0,"19"0"-192"0,-34 21-12 0,10 5 40 16,14 9-52-16,-24 38 32 16,10 5-32-16,-10 21 28 15,4-4-32-15,-8-4 20 16,4-5-24-16,0-8 72 15,14-9-56-15,-9-8-108 16,10-10 32-16,-6-12-400 16,6-4 244-16</inkml:trace>
          <inkml:trace contextRef="#ctx0" brushRef="#br0" timeOffset="-1840.1595">10377 6325 788 0,'9'-38'292'0,"-9"38"-228"0,15-35-16 0,-1 13 64 16,11 9-72-16,14-17-8 15,4 4-20-15,35-4 32 16,0 8-20-16,29 1-244 16,-10 8 120-16,-5-4-136 15,0 4 136-15,-28-5-4 16,-6 5 64-16,-19-8 36 15,-5 8 4-15,-24-9 0 16,9 9 4-16</inkml:trace>
          <inkml:trace contextRef="#ctx0" brushRef="#br0" timeOffset="-1613.8086">11096 6308 560 0,'-54'17'208'0,"54"-17"-164"0,-63 48-8 0,29-31 100 16,10 5-80-16,-15 8 32 16,5 0-52-16,0 5 12 15,14-5-28-15,1 5 28 16,14-5-32-16,5-4 20 16,15 0-20-16,-1-9-24 15,20-4 0-15,0-13-172 16,0 0 100-16</inkml:trace>
          <inkml:trace contextRef="#ctx0" brushRef="#br0" timeOffset="-1006.1756">11470 6451 580 0,'43'-22'216'16,"-43"22"-168"-16,25-22-12 0,-25 14 84 16,0 8-72-16,-25-17 32 15,16 12-44-15,-25 5 4 16,9 5-24-16,-23 8-44 15,-1-1 16-15,1 6 28 16,4-1-8-16,10 0 0 16,10 1-4-16,-1-5-4 15,11 4 0-15,4-4 16 0,20 4-8 0,4-4 16 16,11 0-16-16,-1-9 4 16,10 1-4-16,-10-10-16 15,1 5 4-15,-1-8-4 16,5 8 0-16,-5-5 0 15,1 5 0-15,-11-4 16 16,10 0-4-16,-4-5-12 16,4 9 4-16,-14-9 40 15,4 9-24-15,-14-4-36 16,10 8 12-16,-20-4-8 16,10 5 12-16,0-1-12 15,0 9 12-15,0 0 56 16,10 4-24-16,5 0 16 15,9 1-24-15,10-1 28 16,10 0-28-16,4-8 32 16,1 0-32-16,-1-9 12 15,-13 0-16-15,-1-9 36 16,4 0-24-16,-18-8 4 16,4 8-16-16,0-17-24 15,1 9 4-15,9-13 20 16,0 4-4-16,5 0-64 15,4 9 28-15,-9 4 40 16,-5 9-8-16,5 4 40 16,-9 8-28-16,-6 5 32 15,-4 9-32-15,-6-1 12 0,16 5-16 16,-11 0 36-16,-4 0-24 0,-10 0 20 16,0-4-24-16,-10-1-536 15,-14 1 280 1</inkml:trace>
          <inkml:trace contextRef="#ctx0" brushRef="#br0" timeOffset="-4023.6988">7180 6027 560 0,'-29'-56'208'0,"29"56"-164"0,-30-8-8 0,6 16 12 16,5 10-32-16,-15 25 48 16,0 4-36-16,-15 27 20 15,15 3-28-15,-14 1 28 16,14-9-32-16,0-8 4 15,9-14-12-15,-4-8 36 16,19-9-20-16,1-12 92 16,4-1-64-16,10-21 28 15,4-1-44-15,11-25-4 16,9 4-20-16,20-30-24 16,-6 0 4-16,25-13-48 15,-5 8 28-15,1 22-64 0,-6 18 52 16,-14 34-44-16,-10 17 48 0,-15 17 36 15,-14 5 4 1,-10 4 64-16,-10 1-40 0,-4 3-4 16,4-4-12-1,-4 5 24-15,9-10-20 0,-4 1 64 16,9 0-44-16,10-17-112 16,4-5 36-16</inkml:trace>
          <inkml:trace contextRef="#ctx0" brushRef="#br0" timeOffset="-3359.4323">7617 6671 676 0,'-15'-30'248'0,"15"30"-192"0,10-18-16 0,-5 10 24 16,5 3-44-16,-10-12-8 15,14 9-8-15,11-5-4 16,4-5 0-16,10 1-12 15,-1 4 8-15,1-13 20 16,-10 5-8-16,-19-5 16 16,5 8-16-16,-40-3-48 15,11 4 24-15,-35 12-8 16,10 5 16-16,-14 13 60 16,4 4-28-16,1 14 8 15,14-5-20-15,10 12 0 16,14 1-4-16,10 0 56 0,14 0-36 15,25-13 32-15,15-4-32 16,14-5 16-16,9-9-24 16,16-16-8-16,-15 3-8 15,-1-7-24-15,-9-1 12 0,-19-13-48 16,-1 4 28-16,-9-8-36 16,-10 4 32-1,-9 0-24-15,-6 9 32 0,-18 8-16 16,-1 9 24-16,-10 9 28 15,1 4-8-15,-6 4 28 16,10 9-20-16,-4 4 12 16,9 0-12-16,0-4 20 15,10-4-20-15,-10-14 76 16,10 1-52-16,-5-18 24 16,10 5-40-16,-5-13 28 15,-1 0-32-15,6-18-4 16,5 9-8-16,-6-13-4 15,11 5 0-15,-1-5-36 16,6 13 20-16,4-4-28 16,5 12 24-16,19 1 20 15,6 9 0-15,13-1 36 16,1 5-20-16,0-5 20 16,-5 9-20-16,-10-4-16 15,-4 4-4-15</inkml:trace>
          <inkml:trace contextRef="#ctx0" brushRef="#br0" timeOffset="-2552.0543">9191 6192 860 0,'-48'64'320'0,"48"-64"-248"0,-49 82-20 0,25-47 92 15,9-1-88-15,-14-3 24 16,5 8-48-16,-1-9 32 15,11 0-36-15,-1-4 12 16,10-4-24-16,0-10 88 16,5 1-56-16,-4-13 32 15,8 5-48-15,-4-18 24 16,0 0-28-16,0-17-104 16,5 4 40-16,-5-30-60 15,10 8 56-15,5-12-24 16,4 3 40-16,5 1-24 0,1 17 28 15,-1 1-16 1,0 16 20-16,-4-4 0 0,-1 17 8 16,-9 14-44-16,0 8 24 15,-20 21-12-15,5 5 24 0,-10 13 44 16,1 4-16-16,-6-4 0 16,11-9-8-16,-1-4 12 15,5-9-8-15,5-4 60 16,5-4-40-16,5-9 52 15,4-5-48-15,1-12 12 16,-1 4-28-16,6-17 28 16,-1-1-28-16,-4-12-40 15,4 0 12-15,-4-5-60 16,4 5 40-16,-9 4-20 16,5 13 32-16,-6 5-60 15,1 12 44-15,-5 5 0 16,5 8 20-16,4 5 4 15,6-1 4-15,-1-4 52 16,5 5-24-16,-4-5 8 16,4 1-16-16,-14-10 12 15,4 5-16-15,-14-4 32 16,0-1-24-16,-14 1 12 16,-1 0-16-16,-4-5-24 15,4 5 4-15,-4-1 20 16,9 1-4-16,0-5-48 15,10 5 24-15,5-5 36 16,10 5-8-16,14-9 8 16,5 4-12-16,14-4-216 0,6 0 112 15,9-4-304-15,-5 4 224 16</inkml:trace>
          <inkml:trace contextRef="#ctx0" brushRef="#br0" timeOffset="-3221.566">9419 5850 840 0,'-48'-34'312'0,"48"34"-244"0,-44-4-16 0,25-1-20 15,4 10-28-15,-4-5 16 16,4 8-12-16,5 1-304 15,10 4 164-15</inkml:trace>
        </inkml:traceGroup>
      </inkml:traceGroup>
      <inkml:traceGroup>
        <inkml:annotationXML>
          <emma:emma xmlns:emma="http://www.w3.org/2003/04/emma" version="1.0">
            <emma:interpretation id="{086007B0-1842-4ADD-B6A9-3502C8FC1058}" emma:medium="tactile" emma:mode="ink">
              <msink:context xmlns:msink="http://schemas.microsoft.com/ink/2010/main" type="line" rotatedBoundingBox="19585,8105 24129,8403 23985,10608 19440,10310"/>
            </emma:interpretation>
          </emma:emma>
        </inkml:annotationXML>
        <inkml:traceGroup>
          <inkml:annotationXML>
            <emma:emma xmlns:emma="http://www.w3.org/2003/04/emma" version="1.0">
              <emma:interpretation id="{1B4DF624-4A8B-4138-918F-A0026AA09BD4}" emma:medium="tactile" emma:mode="ink">
                <msink:context xmlns:msink="http://schemas.microsoft.com/ink/2010/main" type="inkWord" rotatedBoundingBox="19581,8161 22258,8336 22117,10486 19440,1031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1826.7651">16586 7966 716 0,'-30'0'264'0,"26"13"-204"0,4 5-16 0,4-10-112 15,1 5 28-15,0 0-496 16</inkml:trace>
          <inkml:trace contextRef="#ctx0" brushRef="#br0" timeOffset="92489.5268">17057 7539 280 0,'14'26'104'0,"-9"-5"-84"0,15 27 0 15,-6-48-244-15</inkml:trace>
          <inkml:trace contextRef="#ctx0" brushRef="#br0" timeOffset="92773.2816">17246 8079 704 0,'-5'-9'264'0,"10"0"-208"0,-5 9-12 0,10-8 20 0,5-1-44 16,9-4 0-16,10 5-12 16,29-10 4-1,29 5-8-15,1 0-4 0,4 9 4 0,-19 0-128 16,-10 4 68-16,-10 0-268 15</inkml:trace>
          <inkml:trace contextRef="#ctx0" brushRef="#br0" timeOffset="93021.943">17562 7807 572 0,'-44'-26'208'0,"40"21"-160"0,4 5-12 16,9 0 48-16,11 0-52 15,9 0 76-15,19 9-60 16,6 4-8-16,9 9-24 16,0 4 8-16,-5-1-16 0,-9 6 4 0,0-1-4 15,-15 0 12-15,-10 5-12 16,-14 4 92-16,-10-1-52 16,-15 6-4-16,-19-1-28 15,-15-9 16 1,-4-3-20-16,-10-6-92 0,14-7 44 15,15-10-288-15,15-8 180 16</inkml:trace>
          <inkml:trace contextRef="#ctx0" brushRef="#br0" timeOffset="91055.9406">15842 7271 288 0,'15'-26'108'0,"-10"22"-84"0,-5 4-4 16,0 0 84-16,0 0-60 15,0 9 88-15,-5 8-76 16,-10 22 36-16,-9 21-56 16,0 27 24-16,-1 16-32 15,-13-8 0-15,-11 0-16 0,0-8 0 16,-4 3-4-16,-1-3 28 16,6-5-20-16,-1-13 20 15,10-13-20-15,10-13 0 16,10-13-8-16,4-21 28 0,10-26-20 15,20-31-128-15,14-12 60 16,20-9-344 0,9-18 220-16,0-16-116 15</inkml:trace>
          <inkml:trace contextRef="#ctx0" brushRef="#br0" timeOffset="91466.294">15711 7893 696 0,'10'-4'256'0,"4"4"-196"0,11 0-20 0,-1 0 4 16,0 0-32-16,10 0 24 16,0 0-24-16,25 0-12 15,-1 0-4-15,5 0-192 16,-5 8 108-16,1 1-396 16</inkml:trace>
          <inkml:trace contextRef="#ctx0" brushRef="#br0" timeOffset="91275.2855">15847 7146 580 0,'5'-30'216'0,"0"25"-168"0,-5 5-12 0,0 0 76 15,0 22-24-15,5 13-44 16,0 16 12-16,4 31-36 16,6 22 36-16,9 21-32 0,0-4-4 15,6-4-12-15,4 4 4 16,-5-5-8-16,-5-3 16 16,0-14-12-16,-14-13-4 15,-5-21 0-15,-10-9-120 16,0-21 64-16,-5-18-472 15</inkml:trace>
          <inkml:trace contextRef="#ctx0" brushRef="#br0" timeOffset="91691.4034">16362 8234 624 0,'-24'26'228'0,"19"0"-176"16,-19 26-16-16,19-22 8 0,-10 13-32 15,6 5 68-15,-1-1-48 16,5-4 4-16,5 1-20 15,5-1-12-15,9-4 0 0,-4-9-4 16,10-8 0-16,14-5-204 16,-5-17 112-16,10-9-396 15</inkml:trace>
          <inkml:trace contextRef="#ctx0" brushRef="#br0" timeOffset="92346.648">16824 8277 300 0,'0'0'112'0,"4"0"-88"0,-4 0-8 15,0 0 128-15,5-4-84 16,-5 0 64-16,0-1-72 15,0 1 32-15,0 0-48 0,0-5 8 16,0 9-28-16,0-4 0 16,0 4-8-16,0 0 4 15,15 17-8-15,-15 13 24 16,0 14-16-16,-5 12 24 0,-5 13-24 16,5-4-4-16,-9 8-4 15,-1 18 28-15,-4 17-16 16,-10-5 48-16,9-8-36 15,1-8 12-15,-1-18-24 16,-4-13 72-16,10-13-52 16,-1-13 48-16,0-8-48 15,1-5 8-15,-1-17-28 0,1-8 8 16,-1-14-12-16,5-26-228 16,6-38 120-16</inkml:trace>
        </inkml:traceGroup>
        <inkml:traceGroup>
          <inkml:annotationXML>
            <emma:emma xmlns:emma="http://www.w3.org/2003/04/emma" version="1.0">
              <emma:interpretation id="{8DB89CFA-3626-4651-8566-3C582E29E2C4}" emma:medium="tactile" emma:mode="ink">
                <msink:context xmlns:msink="http://schemas.microsoft.com/ink/2010/main" type="inkWord" rotatedBoundingBox="22898,8322 24129,8403 24017,10113 22786,1003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3688.2329">19204 7275 260 0,'5'0'96'0,"-15"13"-76"0,-24 35-4 15,0 8 244-15,-4 39-144 16,-26 13 60-16,1 4-104 16,10 9-24-16,-1 17-32 15,6-8 24-15,4-13-24 0,5-27 20 0,5-16-20 16,10-14 36-16,4-21-28 16,6-22 20-16,14-21-24 15,10-22-16-15,4-26-8 16,10-30-76-16,1-4 44 15,-1-5-164-15,10-17 116 16,0-8-72-16,15-14 92 16,-15 9 20-1,14 17 24-15,-4 22 104 16,-10 22-44-16,0 21 72 16,0 22-64-16,-5 25 88 0,-5 40-76 15,1 21 8-15,-16 13-44 16,21 4-4-16,-11-3-12 15,10-1 12-15,-9 0-12 0,9 4 32 16,-5 0-24-16,-9-8-56 16,-15-9 16-16,0-13-104 15,-10-17 72-15,-14-4-256 16</inkml:trace>
          <inkml:trace contextRef="#ctx0" brushRef="#br0" timeOffset="93799.0289">18884 8005 748 0,'-5'-34'276'0,"10"29"-216"0,19 1-16 16,-5 4 68-16,10-4-72 15,10 4 36-15,15 0-44 16,-6 8 0-16,16 5-20 0,-11 5-200 0,5 3 100 16,-9 10-552-1</inkml:trace>
          <inkml:trace contextRef="#ctx0" brushRef="#br0" timeOffset="95310.771">19899 8083 852 0,'-39'-22'316'0,"39"14"-248"0,24 8-16 0,-9-9-172 15</inkml:trace>
          <inkml:trace contextRef="#ctx0" brushRef="#br0" timeOffset="93970.9879">19496 8364 572 0,'0'60'208'0,"-5"-21"-160"0,5 30-12 0,0-30 12 15,0 4-32-15,-5 5 76 0,5 8-56 16,0 0 32-16,-10 5-40 15,-4-10 36-15,-1-3-36 0,-4-14 40 16,-6-8-40-16,1-17 28 16,0-13-28-16,0-18-28 15,-1-17 0-15,11-8-132 16,-6-1 72-16,20 5-348 16</inkml:trace>
          <inkml:trace contextRef="#ctx0" brushRef="#br0" timeOffset="95173.685">19661 8567 580 0,'-5'-13'216'0,"10"26"-168"0,5 4-12 16,-5-4 56-16,4 4-56 16,-9 5-4-16,-9-1-20 15,9 5 8-15,-15 0-12 16,15 0 16-16,-5-4-16 0,0-5-4 15,5-8 0-15,5-9 4 16,10-13-4-16,9-5-180 16,0-7 100-16</inkml:trace>
        </inkml:traceGroup>
      </inkml:traceGroup>
    </inkml:traceGroup>
    <inkml:traceGroup>
      <inkml:annotationXML>
        <emma:emma xmlns:emma="http://www.w3.org/2003/04/emma" version="1.0">
          <emma:interpretation id="{4407BB8B-7B8E-4BCA-8BB7-91B9DEBEDDC6}" emma:medium="tactile" emma:mode="ink">
            <msink:context xmlns:msink="http://schemas.microsoft.com/ink/2010/main" type="paragraph" rotatedBoundingBox="3446,9804 23929,9899 23916,12688 3433,125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02D80B-0AFB-43C0-8FC0-DB23E5136D5A}" emma:medium="tactile" emma:mode="ink">
              <msink:context xmlns:msink="http://schemas.microsoft.com/ink/2010/main" type="inkBullet" rotatedBoundingBox="3441,10889 4001,10892 3996,11892 3436,11889"/>
            </emma:interpretation>
            <emma:one-of disjunction-type="recognition" id="oneOf13">
              <emma:interpretation id="interp17" emma:lang="" emma:confidence="0">
                <emma:literal>•</emma:literal>
              </emma:interpretation>
            </emma:one-of>
          </emma:emma>
        </inkml:annotationXML>
        <inkml:trace contextRef="#ctx0" brushRef="#br0" timeOffset="112149.7256">-181 10065 476 0,'-9'-17'176'0,"9"17"-136"0,0 4-12 15,0-4 180 1,0 0-120-16,0 9 44 15,0 4-80-15,-15 4 16 16,0 13-40-16,-9 9 28 0,-10 13-32 16,-10 0-4-16,1 17-12 15,-6-4 36-15,0 8-20 16,1-8 4-16,-1-13-16 0,6-9 12 16,-6-8-16-16,10-10-4 15,10-3 0-15,10-9-68 0,14 0 36 16,5-13-120-16,14 4 84 15,6-4-324 1</inkml:trace>
        <inkml:trace contextRef="#ctx0" brushRef="#br0" timeOffset="112996.4772">-676 9810 508 0,'-10'9'188'0,"0"-5"-148"0,10 1-8 16,0-5 168-16,0 8-116 16,0-8 64-16,0 13-88 15,0-4-16 1,10 4 16-16,14-4-36 0,-4-5 8 0,9-4-20 15,-5 0 12-15,20-4-16 16,4-1-4-16,1 1 0 16,-5 0 12-1,4 4-8-15,-14-5 4 32,0 10-4-32,0-5-52 0,-9-5 28 0,-11 5-148 15,1 0 92-15</inkml:trace>
        <inkml:trace contextRef="#ctx0" brushRef="#br0" timeOffset="111865.97">-613 10203 456 0,'0'-17'168'0,"0"9"-128"0,-5-5-16 16,5 8 68 0,0-3 16-16,0-5-56 15,0 4 56-15,0 5-68 16,0-5 20-16,0 5-40 0,10 8 28 16,-1 9-32-16,1 4 4 15,0 9-12-15,0 9 12 0,4 12-12 16,6 9 32-16,-1 14-24 15,5 3 12-15,5 0-16 16,1-8-16-16,4-9 0 16,-10-17 4-1,5 4 0-15,-5-17 52 16,1 4-28-16,-11-17 44 16,-4 0-40-16,0-17-148 15,4 0 68-15</inkml:trace>
      </inkml:traceGroup>
      <inkml:traceGroup>
        <inkml:annotationXML>
          <emma:emma xmlns:emma="http://www.w3.org/2003/04/emma" version="1.0">
            <emma:interpretation id="{32B021C7-13E7-4934-A5EE-3B1A582375C5}" emma:medium="tactile" emma:mode="ink">
              <msink:context xmlns:msink="http://schemas.microsoft.com/ink/2010/main" type="line" rotatedBoundingBox="4252,9808 23929,9899 23916,12688 4239,12597"/>
            </emma:interpretation>
          </emma:emma>
        </inkml:annotationXML>
        <inkml:traceGroup>
          <inkml:annotationXML>
            <emma:emma xmlns:emma="http://www.w3.org/2003/04/emma" version="1.0">
              <emma:interpretation id="{75DB1FA9-EA73-4522-87D9-6CDFCA333F73}" emma:medium="tactile" emma:mode="ink">
                <msink:context xmlns:msink="http://schemas.microsoft.com/ink/2010/main" type="inkWord" rotatedBoundingBox="4249,10402 5955,10410 5946,12169 4241,1216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5710.7347">747 10709 520 0,'-19'-13'192'0,"19"13"-152"0,-24-9-8 16,-1 5 96 0,15 4-76-16,-28 0 40 15,4 4-52-15,-15 9-4 0,0 0-24 0,20 4-32 16,5 1 8-16,24-5 4 16,10-5 8-16,14-8 16 15,0 0-8-15,10-8-4 16,10 3 0-16,-15-8 20 15,5 9-12-15,-14-9-4 16,-6 9-4 0,-14-9-4-16,-10 8 0 0,-4-3-36 15,4 8 20-15,5-5-152 16,-4 10 92-16</inkml:trace>
          <inkml:trace contextRef="#ctx0" brushRef="#br0" timeOffset="116295.4935">1607 10199 600 0,'15'-13'224'0,"-15"13"-176"0,9-8-12 15,-9 3 60 1,0 10-60-16,0-1 56 16,-9 9-52-16,-16 13 16 15,11 8-36-15,-40 35 44 16,6 5-36-16,-25 21-16 0,5-4-4 16,-19-5 24-16,18-13-16 0,-13-4 32 15,24-12-32-15,-1-14 4 31,25-9-12-31,-5-12 28 0,15-9-20 0,5-22-48 16,19 1 16-16,19-31-172 16,-4 4 104-16,33-51-176 15,11-1 148 1,23-21-104-16,1 5 124 0,9 3 180 16,-19 23-40-16,-5 8 136 15,-19 17-104 1,-1 4 112-16,-19 14-112 0,-4 4 12 15,-6 17-52-15,-4 8 28 16,-1 14-40-16,-9 8 4 16,5 13-20-16,-1 18 12 15,1 8-16-15,-5 30-4 16,14 5 0-16,-4 8 12 16,-5-8-8-16,4-9 4 15,-4-8-4-15,0-5 20 16,-10-9-16-16,0-4 32 15,0-8-28-15,0-14-68 16,0-3 28-16,-10-14-160 16,10-4 104-16</inkml:trace>
          <inkml:trace contextRef="#ctx0" brushRef="#br0" timeOffset="116510.5648">1150 10743 728 0,'-14'-17'268'0,"14"17"-208"0,24 0-16 0,-9-9 88 16,19 18-80-16,14-13 16 15,-4 8-44-15,19 0 24 16,-9 9-32-16,-6 0 12 16,11 0-16-16,-11-8-88 15,-4 3 44-15,-5-12-140 16,4 0 96-16</inkml:trace>
          <inkml:trace contextRef="#ctx0" brushRef="#br0" timeOffset="117113.1693">1301 9862 592 0,'-24'-13'220'0,"24"13"-172"15,5-4-12-15,-5 0 144 16,9 8-104-16,11-8 32 15,-6-1-64-15,20-3-8 16,5-1-24-16,5-4 12 16,14 5-16-16,-9-5 24 15,-10 4-20-15,4-4 12 16,-4 9-12-16,-5-1-96 0,0 5 48 0,-9 0-164 16,-16 9 112-1</inkml:trace>
          <inkml:trace contextRef="#ctx0" brushRef="#br0" timeOffset="116854.9821">1233 9608 664 0,'0'-9'244'0,"0"9"-188"0,24-9-16 15,-4 5 40-15,4 4-52 16,10-4 52-16,5-1-48 0,10-3-16 16,-6 8-8-16,6-9 8 15,-5 9-8-15,-15-4-100 16,5 4 48-16,-10 0-264 16,-5 8 172-16</inkml:trace>
          <inkml:trace contextRef="#ctx0" brushRef="#br0" timeOffset="114978.2495">77 9633 464 0,'-10'-4'176'0,"10"-5"-140"0,0 1-8 0,0 8 188 15,0 0-124-15,10-4 44 16,-5-1-84-16,4 5 16 15,6 0-40-15,4 0-16 0,1-4-8 16,9 0 12-16,10-1-8 16,5-3 16-16,4-1-16 15,-9 0-92 1,5 5 48-16,-10-5-244 16,5 5 156-16</inkml:trace>
          <inkml:trace contextRef="#ctx0" brushRef="#br0" timeOffset="115202.3447">237 9323 384 0,'-10'4'140'0,"10"-4"-108"0,-4 17-8 15,4 0 152-15,0 5-100 16,0 4 40-16,0 8-68 15,0 5 16-15,-5 22-36 16,-5 8 0-16,10 13-16 0,-10-4 20 0,-4-1-20 16,4 1-180-16,-5-17 92 15,-4-5-440 1</inkml:trace>
        </inkml:traceGroup>
        <inkml:traceGroup>
          <inkml:annotationXML>
            <emma:emma xmlns:emma="http://www.w3.org/2003/04/emma" version="1.0">
              <emma:interpretation id="{0E7C5F27-0E4E-44C4-B559-A296C9216051}" emma:medium="tactile" emma:mode="ink">
                <msink:context xmlns:msink="http://schemas.microsoft.com/ink/2010/main" type="inkWord" rotatedBoundingBox="6510,10841 8100,10849 8092,12615 6502,1260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9560.182">3434 10169 704 0,'-29'26'264'0,"9"-5"-208"0,-19 27-12 0,15-9-8 15,-5 17-28-15,5 13 32 16,-10 4-24-16,9-3 20 15,1-1-20-15,-15-13-8 0,15-9-4 16,-5-12 4-16,5-5-4 16,9-8-124-1</inkml:trace>
          <inkml:trace contextRef="#ctx0" brushRef="#br0" timeOffset="119799.8149">3915 10795 612 0,'-24'26'228'0,"24"-26"-180"0,-10 69-12 15,-5-30 44 1,15 9-52-16,-24 29-12 16,14 1-8-16,-14 8-8 15,14-8 0-15,-19-13 120 16,5-9-64-16,-10-13 32 15,0-8-52-15,-5-14 12 16,-5-3-28-16,5-23-96 0,5-3 40 0</inkml:trace>
          <inkml:trace contextRef="#ctx0" brushRef="#br0" timeOffset="119921.6394">3866 10419 696 0,'0'-38'256'0,"0"38"-196"0,10 13-20 0,-10-5-40 16,0 9-8-16</inkml:trace>
          <inkml:trace contextRef="#ctx0" brushRef="#br0" timeOffset="119347.6113">2963 10212 456 0,'0'-17'168'16,"0"17"-128"-16,9 0-16 0,-9 0 96 0,10 4-72 15,-5 5 96-15,19 8-84 16,-4 13 52-16,-1 18-68 15,10 12 24-15,-4 9-40 0,-1 0-8 16,10-8-12-16,0-5 4 16,0-13-8-16,0-4 32 15,-10-13-20-15,0-4 20 16,-9-9-20-16,-5-9-236 16</inkml:trace>
          <inkml:trace contextRef="#ctx0" brushRef="#br0" timeOffset="120500.1752">3031 9893 476 0,'0'-18'176'0,"0"14"-136"0,0-9-12 0,0 9 180 15,9-5-120-15,-4 0 52 16,5 1-80-16,5-1-12 0,9 0-28 16,5 1 24-16,10-5-28 0,9 0 12 15,20 9-16-15,-9-1 12 31,9 5-16-31,-5 0 24 16,-5 9-20-16,-9 0-164 16,-5-1 84-16</inkml:trace>
          <inkml:trace contextRef="#ctx0" brushRef="#br0" timeOffset="117786.4598">2336 10622 540 0,'-10'-8'200'0,"10"8"-156"0,0 0-12 0,0 0 52 16,0 13-52-16,0 0 32 16,0 8-36-16,0 1-16 15,10-1-8-15,-10-3 4 16,10-1-4-16,-6-8 32 16,-4-5-20-16,10-8-4 15,-10-5-8-15,0 5 48 16,10-5-28-16,-20-4-28 15,10 4 0-15,-10-4-16 16,10 9 8-16</inkml:trace>
        </inkml:traceGroup>
        <inkml:traceGroup>
          <inkml:annotationXML>
            <emma:emma xmlns:emma="http://www.w3.org/2003/04/emma" version="1.0">
              <emma:interpretation id="{3F1204B4-2FAF-4858-976E-C1952016B9C8}" emma:medium="tactile" emma:mode="ink">
                <msink:context xmlns:msink="http://schemas.microsoft.com/ink/2010/main" type="inkWord" rotatedBoundingBox="8883,11302 9374,11305 9372,11643 8881,1164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2650.0975">4702 10294 444 0,'0'-8'164'0,"0"8"-124"0,10 0-16 0,-10 0 176 16,5-5-116-16,-5 1 88 15,9 4-100-15,16-9 0 16,-1 5-48-16,10-5-4 0,14 1-12 16,6-1 12-16,-1 0-12 15,1 5 32-15,-6 4-24 16,-9 0-92-16,-5 0 40 0,0 0-264 15,-14 13 168 1</inkml:trace>
          <inkml:trace contextRef="#ctx0" brushRef="#br0" timeOffset="122858.1501">4751 10536 384 0,'-10'4'140'0,"15"5"-108"0,0-5-8 16,4 1 232-16,6-1-144 16,9-4 28-16,10-4-88 15,10-1-32-15,4-3-12 16,1 8 24-16,9-9-16 0,-9 5-128 0,-5-5 60 16,-10 5-380-1</inkml:trace>
        </inkml:traceGroup>
        <inkml:traceGroup>
          <inkml:annotationXML>
            <emma:emma xmlns:emma="http://www.w3.org/2003/04/emma" version="1.0">
              <emma:interpretation id="{DBDB5DC9-2A97-43C7-BBC6-46CA588CCFC8}" emma:medium="tactile" emma:mode="ink">
                <msink:context xmlns:msink="http://schemas.microsoft.com/ink/2010/main" type="inkWord" rotatedBoundingBox="10428,10464 13237,10477 13228,12537 10419,1252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9881.5512">7559 10782 208 0,'0'-8'76'0,"0"8"-60"0,-10 8-4 15,10-4 136 1,10 1-84-16,-10 3 132 0,0 10-112 15,0 8 20-15,-5 4-60 0,5 13 16 16,0 0-32-16,0 13 28 16,0 1-32-16,-10-1 32 15,10-5-32-15,-14-3 40 16,4-5-36-16,-14-8 28 16,4-9-28-16,-9-13 0 15,0 0-16-15,-20-13-52 16,10-5 24-16</inkml:trace>
          <inkml:trace contextRef="#ctx0" brushRef="#br0" timeOffset="130563.3603">7549 9750 520 0,'-10'-13'192'0,"10"13"-152"0,15-13-8 16,-5 9 60-1,-1 4-56-15,6-5 24 0,9 1-40 0,10 4-36 32,5 0 8-32,5 0-256 15,4 4 148-15</inkml:trace>
          <inkml:trace contextRef="#ctx0" brushRef="#br0" timeOffset="130781.1987">7709 9564 508 0,'-19'13'188'0,"19"-13"-148"0,-24 39-8 0,14-13 124 16,10 4-92-16,-10 9 0 15,5 0-40 1,-4 13 0-16,9-5-12 0,-5-3 20 15,5-1-20-15,-5-9-224 16,10 5 116-16</inkml:trace>
          <inkml:trace contextRef="#ctx0" brushRef="#br0" timeOffset="130983.2353">8064 10268 716 0,'-34'0'264'0,"34"0"-204"0,-10 5-16 0,5-5-60 16,10 0 0-16,0 0-328 16,10 0 188-16</inkml:trace>
          <inkml:trace contextRef="#ctx0" brushRef="#br0" timeOffset="123771.0797">7257 9461 444 0,'20'-9'164'0,"-20"9"-124"0,14-9-16 16,-9 5 132 0,0 4-92-16,-5-9 72 15,5 9-80-15,-15-8 24 16,1 16-48-16,-21-8 8 16,1 9-24-16,-24 0-8 0,4 4-4 15,-19 13-4 1,10 4 0-16,-20 17-12 15,10 1 8-15,-39 30-24 16,20-1 16-16,-25 18 56 0,30 0-20 0,-1 35 24 16,20-5-28-16,19 22 28 15,20-13-32-15,14 4-4 16,25-21-8-16,14 12 4 16,19-17-4-16,20 5 24 15,0-22-16-15,-4-9 24 16,4-16-24-16,-10-23-128 15,-10-4 64-15</inkml:trace>
          <inkml:trace contextRef="#ctx0" brushRef="#br0" timeOffset="127793.9569">7408 10160 372 0,'0'-4'140'0,"0"4"-112"0,0 0-4 0,-5 0 144 16,5 4-96-16,-5-4 52 15,5 5-76-15,-9-1 12 16,-1 5-40-16,-14 4 44 16,4-1-36-16,-19 10 48 15,5 0-44-15,-24 12 4 16,5 1-24-16,-6 8 20 16,-4 4-20-16,5 5 4 15,14-4-8-15,0-5 4 16,6-8-8-16,-1-10-12 15,19 1 4-15,6-17-24 16,14-5 16-16,9-8-216 16,6 0 128-16</inkml:trace>
          <inkml:trace contextRef="#ctx0" brushRef="#br0" timeOffset="130339.2646">6942 9897 592 0,'-5'0'220'0,"5"0"-172"0,24-17-12 0,-9 8 12 16,4 5-32-16,10-9 32 15,0 0-32-15,10 0-68 16,5 4 28-16</inkml:trace>
          <inkml:trace contextRef="#ctx0" brushRef="#br0" timeOffset="127388.3489">6951 10130 288 0,'0'-9'108'0,"0"9"-84"0,0 0-4 0,0 0 128 16,0 0-84-16,0 0 36 15,10 0-60-15,0 0 84 16,4 9-72-16,-4 0 64 15,5 8-64-15,4 5 24 16,1 3-44-16,-1 10 0 16,5 4-20-16,-4 4 12 15,19 0-16-15,-15 0 16 16,10 1-16-16,-10-10 32 16,-4-4-24-16,-1-8 32 15,-4-5-32-15,-11-8-56 16,-4-5 16-16,0-8-260 15,-4 4 152-15</inkml:trace>
          <inkml:trace contextRef="#ctx0" brushRef="#br0" timeOffset="131512.9914">8900 10139 612 0,'-10'-22'228'0,"10"22"-180"0,-20 0-12 0,1 9 60 15,0-1-60-15,-25 5 76 16,0 5-64-16,-24 38-24 15,10 4-16-15,-10 31-20 16,10 0 8-16,-6-5 28 16,16-8-12-16,-11-18 12 15,25-8-12-15,0-13 44 16,10-9-28-16,10-17 48 16,4-4-44-16,24-22-24 15,1 0-8-15,14-39-20 16,5-4 12-16,29-39-12 15,-4 4 8-15,14-13-44 0,-1 22 28 16,-8-13 24 0,-6 22 4-16,-14-13-8 15,-15 29 4-15,0 6 100 0,-10 16-52 16,-9 14-36-16,5 12-8 0,-6 18 12 16,6 21-4-1,-1 9 24-15,1 8-20 0,0 27 12 16,9-5-12-16,0 30 0 15,-4-8-4-15,-6-1 4 16,10-3-8-16,-14-10 16 16,0-7-12-1,0-23 40-15,-1-8-24 0,-9-9-180 16,5-4 84-16,-14-13-240 16,4-4 180-16</inkml:trace>
          <inkml:trace contextRef="#ctx0" brushRef="#br0" timeOffset="132019.342">8399 9659 748 0,'-14'-17'276'0,"14"17"-216"16,34-9-16-16,-5 1 76 16,5 3-76-16,29-7 8 15,10 3-32-15,9 0-100 16,1 9 44-16,-10 5-492 15,0 8 292-15</inkml:trace>
          <inkml:trace contextRef="#ctx0" brushRef="#br0" timeOffset="131840.8632">8443 9500 780 0,'-44'-44'288'0,"44"44"-224"0,5-13-20 0,10 5 68 16,4-1-72-16,20 1 28 16,5-1-40-16,19-4 16 15,0 13-24-15,5 0-140 16,-5 9 64-16</inkml:trace>
          <inkml:trace contextRef="#ctx0" brushRef="#br0" timeOffset="131643.8407">8467 10523 924 0,'-24'-39'340'15,"24"39"-260"-15,0-26-28 0,10 13 36 16,9 5-60-16,20-10 8 16,5 5-24-16,19 1-24 15,-5 3 4-15,10-8-268 16,-5 17 148-16</inkml:trace>
        </inkml:traceGroup>
        <inkml:traceGroup>
          <inkml:annotationXML>
            <emma:emma xmlns:emma="http://www.w3.org/2003/04/emma" version="1.0">
              <emma:interpretation id="{10B3BC75-06BD-4DCD-B915-A1FC4DCA5E76}" emma:medium="tactile" emma:mode="ink">
                <msink:context xmlns:msink="http://schemas.microsoft.com/ink/2010/main" type="inkWord" rotatedBoundingBox="13725,10497 14790,10502 14784,11819 13719,11814"/>
              </emma:interpretation>
            </emma:emma>
          </inkml:annotationXML>
          <inkml:trace contextRef="#ctx0" brushRef="#br0" timeOffset="132199.317">9575 10173 924 0,'-29'9'340'0,"29"-9"-260"0,-5 9-28 0,5-5 28 15,5 0-56-15</inkml:trace>
          <inkml:trace contextRef="#ctx0" brushRef="#br0" timeOffset="133623.7225">10007 9862 416 0,'-9'-26'152'0,"9"26"-116"0,0 0-12 0,4 5 152 15,6 3-100-15,10 18 96 16,4-4-104-16,20 17 20 16,-1 4-52-16,11 4-12 15,-6-12-16-15,1 8-8 16,0-4 4-16,-11 0 28 0,-4-5-16 0,-4-8-12 16,-6-4-8-1,-10-9-192-15,1 0 108 0</inkml:trace>
          <inkml:trace contextRef="#ctx0" brushRef="#br0" timeOffset="133836.2835">10537 9741 676 0,'-5'-13'248'0,"5"13"-192"0,-24 74-16 0,4-31 56 16,11 0-60-16,-21 9 76 15,1 0-64-15,-14 8-8 16,9-12-24-16,-15 4 8 16,15-1-16-16,-10-7 16 15,10 3-16-15,0-8-136 16,10-4 72-16</inkml:trace>
          <inkml:trace contextRef="#ctx0" brushRef="#br0" timeOffset="134569.2319">10275 9456 716 0,'-10'-13'264'0,"10"13"-204"0,14-4-16 0,-4 0 88 16,10 4-80-16,9-5-20 16,10 5-20-16,4-4-56 15,1 0 24-15</inkml:trace>
          <inkml:trace contextRef="#ctx0" brushRef="#br0" timeOffset="134001.2222">10600 10428 684 0,'5'17'252'0,"-5"-17"-192"0,-10 65-20 15,0-35 32 1,1 5-48-16,-11 4 8 0,11 0-20 16,4-9 0-16,0 0-4 0,0-17-68 15,10 0 32-15</inkml:trace>
        </inkml:traceGroup>
        <inkml:traceGroup>
          <inkml:annotationXML>
            <emma:emma xmlns:emma="http://www.w3.org/2003/04/emma" version="1.0">
              <emma:interpretation id="{9FFA658D-067D-423E-B726-2FDE018C00CD}" emma:medium="tactile" emma:mode="ink">
                <msink:context xmlns:msink="http://schemas.microsoft.com/ink/2010/main" type="inkWord" rotatedBoundingBox="15359,9860 17175,9868 17164,12224 15349,1221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6202.4087">12388 10385 156 0,'19'-9'56'0,"1"1"-44"0,14-5-4 15,-10 8 104-15,10 1-64 16,0 4 16-16,10 0-40 16,0 0 32-16,-1 0-32 15,-4 4 76-15,5 1-56 16,-5-5-12-16,0 0-20 15,-10 4 8-15,-5-4-12 16,-5 4 24-16,-4 1-20 16,-5-1 12-16,-10-4-12 0,-5 9-112 15,0-1 52 1,0 1-340-16</inkml:trace>
          <inkml:trace contextRef="#ctx0" brushRef="#br0" timeOffset="166483.1588">12553 10704 416 0,'-19'-4'152'0,"9"4"-116"0,10-4-12 0,0 4 108 16,0 0-76-16,5-5 4 0,5 10-36 15,4-10 0-15,6 1-12 16,-1 4 12-16,5 0-16 0,5-8 16 15,5-1-16-15,5 0-12 16,0-4 0-16,5 0 28 16,0 5-12-16,-6-1 4 15,-4 9-8-15,-4 4-8 16,-11 5 4-16,-4 0-84 16,-10 8 44-16,-5-4-240 15</inkml:trace>
          <inkml:trace contextRef="#ctx0" brushRef="#br0" timeOffset="134970.3085">11227 9292 416 0,'5'-17'152'0,"-5"17"-116"0,9 4-12 0,-9 1 180 16,15 3-116-16,0 10 80 16,9 3-100-16,20 18-8 15,-10 13-40-15,14 56 32 16,6 8-28-16,-11 44 4 15,1-4-16-15,-25 25-8 16,1-26 0-16,-35-3 56 16,-4-27-32-16,-25 4 24 15,-4-21-32-15,-25-4-116 16,14-13 52-16,-33-18-232 16,9-17 156-16</inkml:trace>
          <inkml:trace contextRef="#ctx0" brushRef="#br0" timeOffset="136468.785">11407 9215 632 0,'0'-9'236'0,"0"9"-184"0,9 0-16 15,-4-4 80 1,0 4-72-16,5-9 96 16,4 5-80-16,1-5 8 15,4 5-44-15,10-9 24 16,5 8-32-16,25-8-12 15,4 9-8-15,-5-5 12 16,0 5-4-16,-14-4 24 0,10 8-16 0,-15-9 4 16,-10 5-8-16,-10-5 48 31,-4 9-32-31,-15-9-20 0,5 5-4 0,-10-9-196 16,0 9 108-16,-5-5-360 15,5 5 252-15</inkml:trace>
          <inkml:trace contextRef="#ctx0" brushRef="#br0" timeOffset="135337.7786">11523 9240 780 0,'-14'-21'288'0,"14"21"-224"0,9-26-20 0,6 9 128 16,-1 4-104-16,30-18 8 16,10 6-48-16,-1-6 0 15,5 5-16-15,1 1-76 16,-6 7 32-16</inkml:trace>
          <inkml:trace contextRef="#ctx0" brushRef="#br0" timeOffset="136687.3665">11781 8783 624 0,'0'4'228'0,"0"-4"-176"0,4 9-16 15,-4-5 88 1,5 5-76-16,0 8 60 16,0 9-64-16,-10 13 16 15,0 0-40-15,0 17 36 16,5 4-32-16,-9 5 4 15,-6-5-16-15,-4-4 12 0,9-4-16 0,0-8 40 16,5-6-24-16,1-3-144 16,4-1 64-16</inkml:trace>
          <inkml:trace contextRef="#ctx0" brushRef="#br0" timeOffset="135535.3012">11912 8796 728 0,'-5'4'268'0,"5"-4"-208"0,-10 35-16 0,5-5 44 15,5 9-56-15,-9 30 24 0,4 0-36 16</inkml:trace>
        </inkml:traceGroup>
        <inkml:traceGroup>
          <inkml:annotationXML>
            <emma:emma xmlns:emma="http://www.w3.org/2003/04/emma" version="1.0">
              <emma:interpretation id="{82B886E7-F3AE-4E3F-8C66-AC508DCD5AF1}" emma:medium="tactile" emma:mode="ink">
                <msink:context xmlns:msink="http://schemas.microsoft.com/ink/2010/main" type="inkWord" rotatedBoundingBox="17955,10511 21010,10525 21000,12558 17946,1254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7264.2344">14312 9655 196 0,'14'-22'72'0,"-14"22"-56"0,5-8-4 0,-5 8 84 16,-5 0-56-16,1 4 8 15,-1 9-28-15,-10 4-20 16,-9 9-4-16,-5 17 28 16,-15 9-12-16,-5 13 32 15,-9 4-28-15,0 9 84 16,-5 8-56-16,4 39 24 16,6 22-40-16,14-13 16 15,10-9-24-15,9-4 16 0,11 5-20 16,23-10 8-16,6-8-12 0,19-13 12 15,-5-17-16-15,14-9-4 16,-9-17 0-16,0-18-340 16,0-16 184-1,0-27-160-15</inkml:trace>
          <inkml:trace contextRef="#ctx0" brushRef="#br0" timeOffset="167458.751">14283 10273 280 0,'19'-39'104'0,"-14"30"-84"0,5-8 0 16,-1 12 128-16,1 1-84 0,5 13 104 15,4 8-92-15,5 18-8 16,6 21-40-16,4 17 8 15,4 14-20-15,-4-10-8 0,0-8-4 16,-4-12 20-16,-6-6-12 16,-5-12 32-16,1-9-28 15,-6-8-216-15,1-5 108 16,-5-17-380 0</inkml:trace>
          <inkml:trace contextRef="#ctx0" brushRef="#br0" timeOffset="168248.8522">14360 9910 372 0,'-29'-61'140'0,"34"40"-112"0,15-9-4 0,-6 12 152 16,15-3-100-16,15-1 8 15,9 5-56-15,6 12 0 16,4 10-16-16,5 12-68 0,-5 9 28 16,-9 4-376-1,-1-4 224-15,0-9-4 16</inkml:trace>
          <inkml:trace contextRef="#ctx0" brushRef="#br0" timeOffset="167690.3679">14871 10143 384 0,'0'-13'140'0,"-10"13"-108"0,0 17-8 0,5 5 56 0,-9 0-48 16,-6 16 32-16,-9 36-36 16,-10 4 8-16,-4 17-20 15,-1-5 20-15,-5-16-24 16,1-10 4-16,4-7-8 15,0-14 12-15,10-9-12 0,10-8-56 16,9-4 24-16,6-9-420 16,23-13 244-1,20 4 56-15</inkml:trace>
          <inkml:trace contextRef="#ctx0" brushRef="#br0" timeOffset="167884.8849">15079 10799 528 0,'-4'9'196'0,"-6"13"-152"0,-5 17-12 0,6-14 72 16,4 23-64-16,-15 12 0 16,6 22-24-16,-6 1-20 15,-4-10 0-15,0-8 56 0,4-9-28 16,-4-13-12-16,-10-8-4 16,-5-14-132-16,-5-12 68 15,1-13-296 1,4-18 196-16,10-26-80 0</inkml:trace>
          <inkml:trace contextRef="#ctx0" brushRef="#br0" timeOffset="168020.7496">15011 10614 216 0,'5'-5'80'0,"0"10"-60"0</inkml:trace>
          <inkml:trace contextRef="#ctx0" brushRef="#br0" timeOffset="168416.8002">15065 9728 404 0,'-10'-25'148'0,"20"20"-112"0,4-3-12 15,6 3 40-15,-6 1-40 16,16 4 24-16,9 0-28 15,9-4-192-15,10 8 88 16,1 5-204-16</inkml:trace>
          <inkml:trace contextRef="#ctx0" brushRef="#br0" timeOffset="168604.2985">15463 9448 228 0,'-5'-9'84'0,"5"18"-64"0,0-1-8 0,-4 1 92 16,-1 4-60-16,-5 13 44 16,0 13-52-16,-14 21 0 15,5 14-24-15,4-5 12 16,0 0-16-16,-4-4 4 16,4-9-4-16,-4-4-104 15</inkml:trace>
          <inkml:trace contextRef="#ctx0" brushRef="#br0" timeOffset="168829.9257">15721 10333 268 0,'-20'0'100'0,"15"13"-76"0,5-4-8 15,10-1-228-15</inkml:trace>
          <inkml:trace contextRef="#ctx0" brushRef="#br0" timeOffset="169322.9027">16474 10134 548 0,'-34'13'204'0,"10"22"-156"0,-1 21-16 0,11-4-16 16,-15 43-16-16,-10 17 0 15,5-8 0-15,9-14 8 16,6-12-4-16,4-13 16 0,-9-9-12 16,14-13 16-16,-4-12-16 15,-1-18 32-15,5-13-24 16,1-13 12-16,18-9-16 15,1-13-52-15,14-25 24 16,6-26-244 0,8-22 144-16,16 0-120 0,4 13 140 15,-4 17 216-15,-6 13-60 16,-4 13 156-16,9 5-128 16,-9 17 20-16,-10 17-64 15,-5 8 24-15,-4 18-36 16,-11 22 0-16,-4 30-20 15,0 30 12-15,-1 13-16 0,6-9 4 16,-1-13-4-16,1-4 20 16,-10 0-16-16,5-4-12 15,-20 0-4-15,0-13-200 16,-9-5 112-16,9-21-368 16</inkml:trace>
          <inkml:trace contextRef="#ctx0" brushRef="#br0" timeOffset="169452.3752">16377 10830 572 0,'-20'-35'208'0,"15"31"-160"0,20-1-12 0,4 10 76 16,11-5-68-16,4 0 24 16,4-5-36-16,6 1-4 15,10-4-16-15,9-1-236 16,-5 5 120-16,0-9-360 15</inkml:trace>
          <inkml:trace contextRef="#ctx0" brushRef="#br0" timeOffset="169903.5758">16420 9815 632 0,'10'-22'236'0,"5"14"-184"0,9-10-16 0,-5 5 44 15,15 0-52-15,10 0 16 16,19 5-28-16,0 8-168 15,-4 17 84-15,18 0-432 16</inkml:trace>
          <inkml:trace contextRef="#ctx0" brushRef="#br0" timeOffset="169659.4268">16513 9603 464 0,'-15'-78'176'0,"15"70"-140"16,0-9-8-16,5 12 20 0,5-3-32 16,4-1 40-16,6 0-32 15,14 1-12-15,0 8-8 16,9 0 28-16,1 8-16 16,0 10-164-16</inkml:trace>
        </inkml:traceGroup>
        <inkml:traceGroup>
          <inkml:annotationXML>
            <emma:emma xmlns:emma="http://www.w3.org/2003/04/emma" version="1.0">
              <emma:interpretation id="{E81CE2FA-5896-4B30-9A78-FB2D40BBCB22}" emma:medium="tactile" emma:mode="ink">
                <msink:context xmlns:msink="http://schemas.microsoft.com/ink/2010/main" type="inkWord" rotatedBoundingBox="21430,10576 23926,10588 23916,12668 21420,12656"/>
              </emma:interpretation>
              <emma:one-of disjunction-type="recognition" id="oneOf20">
                <emma:interpretation id="interp24" emma:lang="" emma:confidence="0">
                  <emma:literal>3*</emma:literal>
                </emma:interpretation>
                <emma:interpretation id="interp25" emma:lang="" emma:confidence="0">
                  <emma:literal>1*</emma:literal>
                </emma:interpretation>
                <emma:interpretation id="interp26" emma:lang="" emma:confidence="0">
                  <emma:literal>y*</emma:literal>
                </emma:interpretation>
                <emma:interpretation id="interp27" emma:lang="" emma:confidence="0">
                  <emma:literal>",</emma:literal>
                </emma:interpretation>
                <emma:interpretation id="interp28" emma:lang="" emma:confidence="0">
                  <emma:literal>'s</emma:literal>
                </emma:interpretation>
              </emma:one-of>
            </emma:emma>
          </inkml:annotationXML>
          <inkml:trace contextRef="#ctx0" brushRef="#br0" timeOffset="172924.0669">18879 9836 312 0,'14'-8'112'0,"6"16"-84"0,14 27-12 0,-5-5 160 16,10 18-100-16,-5 12 96 15,14 35-104-15,1 48 4 16,-5 21-48-16,-5-22 12 16,-20-12-20-16,-4-1 8 15,-30 5-12-15,-4-8 44 0,-45-10-28 0,11-30 4 16,-20-8-20-1,0-13-176-15,20-26 92 0,4-13-272 16,1-13 192 0,18-35-160-16</inkml:trace>
          <inkml:trace contextRef="#ctx0" brushRef="#br0" timeOffset="173605.1851">19365 9858 652 0,'-5'-9'244'0,"10"5"-192"0,-10 8-12 0,5-4 112 16,5 9-92-16,9 0 72 15,1-1-76-15,4 1-4 16,15 0-32-16,5-9 32 0,5-9-28 16,14 0 32-16,-4 1-32 15,-11-5-200-15,-9 4 96 16,-14 0-188-16,-15 1 152 16,-5-1-428-1</inkml:trace>
          <inkml:trace contextRef="#ctx0" brushRef="#br0" timeOffset="173382.0962">19471 9651 528 0,'5'0'196'0,"0"4"-152"0,10 26-12 16,-15-8 60-16,14 12-56 0,-4 10 12 15,0 12-28-15,4-4 24 16,1-5-28-16,-5-8 20 0,-6-5-20 16,1-8-236-16,10-4 116 15,-15-5-336 1</inkml:trace>
          <inkml:trace contextRef="#ctx0" brushRef="#br0" timeOffset="173409.6638">19676 9525 424 0,'-25'-17'156'16,"16"26"-120"-16,-6 4-8 0,15 0 124 0,-15 8-88 15,10 14 28-15,-9 17-56 16,9 8-32-16,-5 9-4 16,5-4 36-16,5-4-24 0,-4-14-8 15,-6-8-8-15,10-9-40 16,-15-4 24-16,1-9-136 15,9-4 88-15,-10-13-240 16</inkml:trace>
          <inkml:trace contextRef="#ctx0" brushRef="#br0" timeOffset="169918.6162">17246 10221 384 0,'0'13'140'0,"10"-5"-108"0,5 5-8 16,-11-4 20-16</inkml:trace>
          <inkml:trace contextRef="#ctx0" brushRef="#br0" timeOffset="170410.0728">17611 10169 424 0,'0'9'156'16,"29"4"-120"-16,10 8-8 0,-15 5 28 0,5 17-36 0,5 22-20 15,10 13 0-15,0-1 24 16,-6 1-12-16,1-4 4 15,-5-18-8-15,-9-17-96 16,4-1 52-16,-10-16-316 16</inkml:trace>
          <inkml:trace contextRef="#ctx0" brushRef="#br0" timeOffset="172570.125">17742 10061 416 0,'-20'-30'152'0,"20"30"-116"0,0-9-12 0,0 5 128 16,0 4-88-1,15-5 72-15,4 5-36 0,11 9-56 16,-6 0 4-16,15 4-32 0,-5-5 8 15,-10-3-12-15,10-5-8 16,0 0 0-16,0 8-268 16,-10-8 144-16,10-8-360 15</inkml:trace>
          <inkml:trace contextRef="#ctx0" brushRef="#br0" timeOffset="170419.0956">18092 10165 496 0,'-39'30'184'0,"10"4"-140"0,-5 27-16 16,19-14 32-16,-9 35-40 16,-5 5 24-16,-1-5-24 15,-4-9-60-15,20-4 16 16,4-21-252-16</inkml:trace>
          <inkml:trace contextRef="#ctx0" brushRef="#br0" timeOffset="172325.9751">17907 11318 332 0,'-15'-13'120'0,"15"8"-92"0,15-8-8 0,-15 5 124 15,0-1-84-15,0-4 64 16,10 0-72-16,4-4-4 16,-4 0-28-16,19-5-20 15,0 1-4-15,10-1 20 0,5 0-8 16,-5 5 4-16,5 4-4 16,-20 4-24-16,10 9 8 0,-20 9-4 15,-14 8 4-15,-14 14 76 16,4 12-36-1,0 9 48-15,-4 4-44 16,4 0-12-16,-4-4-12 0,4-5 24 16,10-8-20-16,0-4-12 15,10-5-8-15,-1-17 28 16,6 4-12-16,4-21 32 16,6-5-28-16,4-4-172 15,0-8 84-15,-5-18-476 16,0-9 304-1,-14-38 36-15</inkml:trace>
          <inkml:trace contextRef="#ctx0" brushRef="#br0" timeOffset="170587.5449">18296 10899 652 0,'-59'47'244'0,"45"5"-192"0,4 47-12 0,10-38 4 16,0 12-32-16,0-4 40 15,-5-8-28-15,-4-9-4 16,-1-18-12-16,-5-8-104 0,-4-13 52 15,-1-17-148-15,1-18 108 16,0-21-288 0</inkml:trace>
          <inkml:trace contextRef="#ctx0" brushRef="#br0" timeOffset="171114.4567">18296 10489 704 0,'-10'-44'264'0,"15"36"-208"0,5-1-12 15,-6 5 52-15,11-1-60 16,0 5 12-16,4 5-28 16,5 3-612-16,-4 1 324 15</inkml:trace>
        </inkml:traceGroup>
      </inkml:traceGroup>
    </inkml:traceGroup>
    <inkml:traceGroup>
      <inkml:annotationXML>
        <emma:emma xmlns:emma="http://www.w3.org/2003/04/emma" version="1.0">
          <emma:interpretation id="{42EEAC93-2F30-425B-BA1A-42BC255EE99B}" emma:medium="tactile" emma:mode="ink">
            <msink:context xmlns:msink="http://schemas.microsoft.com/ink/2010/main" type="paragraph" rotatedBoundingBox="4861,13452 21425,13124 21478,15806 4914,16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07C737-72DE-4429-AE47-1A9B936788EF}" emma:medium="tactile" emma:mode="ink">
              <msink:context xmlns:msink="http://schemas.microsoft.com/ink/2010/main" type="inkBullet" rotatedBoundingBox="4868,13818 4904,13818 4905,13878 4870,13878"/>
            </emma:interpretation>
            <emma:one-of disjunction-type="recognition" id="oneOf21">
              <emma:interpretation id="interp29" emma:lang="" emma:confidence="0">
                <emma:literal>•</emma:literal>
              </emma:interpretation>
            </emma:one-of>
          </emma:emma>
        </inkml:annotationXML>
        <inkml:trace contextRef="#ctx0" brushRef="#br0" timeOffset="190841.5799">723 12738 572 0,'-24'22'208'0,"14"17"-160"0</inkml:trace>
      </inkml:traceGroup>
      <inkml:traceGroup>
        <inkml:annotationXML>
          <emma:emma xmlns:emma="http://www.w3.org/2003/04/emma" version="1.0">
            <emma:interpretation id="{A9DBAC25-EAB2-4C78-A392-571C9830EB38}" emma:medium="tactile" emma:mode="ink">
              <msink:context xmlns:msink="http://schemas.microsoft.com/ink/2010/main" type="line" rotatedBoundingBox="6479,13420 21425,13124 21478,15806 6532,16102"/>
            </emma:interpretation>
          </emma:emma>
        </inkml:annotationXML>
        <inkml:traceGroup>
          <inkml:annotationXML>
            <emma:emma xmlns:emma="http://www.w3.org/2003/04/emma" version="1.0">
              <emma:interpretation id="{F1448059-8F94-48DA-99C0-530EB0B0CE3E}" emma:medium="tactile" emma:mode="ink">
                <msink:context xmlns:msink="http://schemas.microsoft.com/ink/2010/main" type="inkWord" rotatedBoundingBox="6479,13422 10830,13336 10865,15094 6514,1518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8881.7325">4605 12881 696 0,'-15'0'256'0,"6"17"-196"0,9 5-20 15,-10-5 100-15,10 9-84 16,10 4 40-16,4-4-56 16,6 0 12-16,14-4-32 0,4-5 8 15,21-8-16-15,-1-1 36 0,15-8-24 16,-5 0 20-16,-10-8-24 16,0-1-52-16,-9-4 16 15,-15-9-112-15,-5-3 72 16,-9-14-320-16,-11-9 212 15</inkml:trace>
          <inkml:trace contextRef="#ctx0" brushRef="#br0" timeOffset="199092.8132">4959 12458 548 0,'-24'8'204'15,"10"14"-156"-15,-11 34-16 0,16-4 160 0,-1 17-112 16,-5 17 56-16,1 9-80 15,-6 0-8-15,6 13-28 16,-1 5-20-16,5-1-4 0,-4-17 40 16,-1 0-24-16,-4-26 8 15,-5-13-12-15,9-17-164 16,-4-9 84-16</inkml:trace>
          <inkml:trace contextRef="#ctx0" brushRef="#br0" timeOffset="199430.7128">5353 13520 748 0,'-5'48'276'0,"5"-14"-216"0,0 22-16 0,0-25 84 16,-10 7-80-16,10 6 0 0,-4 3-32 16,-1 1 24-16,-5 3-24 15,-5-7 40-15,1-5-32 0,-10-14 40 16,-6-7-36-16,-8-18-4 15,4-13-16-15,-5-9-148 16,0-8 76-16</inkml:trace>
          <inkml:trace contextRef="#ctx0" brushRef="#br0" timeOffset="199646.7872">5421 13244 748 0,'0'-5'276'0,"0"10"-216"0,10 3-16 16,-10 1-100-16</inkml:trace>
          <inkml:trace contextRef="#ctx0" brushRef="#br0" timeOffset="200575.7578">5771 12410 424 0,'-15'-8'156'0,"15"12"-120"0,0-4-8 0,0 0 160 15,0 0-108-15,0 0 64 16,0 4-84-16,15 5 28 16,-5 0-52-16,14 4 24 0,0 8-32 15,5 9-8-15,5 14-12 0,5 16 4 16,10 0-8-16,-1 1 16 15,6-1-12-15,19-8 32 16,9-9-24-16,-4-4-12 16,0-9-8-16,-10-4 20 15,-10-4-8-15,-14-5-4 16,-5-8 0-16,-10 0 28 16,-10-9-16-16,-4 0 48 15,-15 0-36-15,0 0-16 16,-5-5-4-16,0 5-8 15,-5 0 0-15,-4 0-20 16,-6 0 12-16,-4 5 4 16,-5 3 4-16,-5 5 16 15,-5 4-8-15,-10 14 24 16,-9 16-20-16,5 27 32 16,-6 16-28-16,1 14-12 0,9-5-8 15,6-21 28-15,-16-9-12 16,11-17 12-1,9 8-12-15,-5-8 0 16,1-9-4-16,4-12-84 16,10-6 40-16,4-12-196 15,6-8 128-15,4-10-668 16</inkml:trace>
          <inkml:trace contextRef="#ctx0" brushRef="#br0" timeOffset="197395.0283">3050 12363 704 0,'10'-18'264'0,"-5"14"-208"16,-5-4-12-16,0 8 132 0,0 0-104 15,0-5 8-15,-5 5-52 16,-5 0 0-16,-4 9-16 15,-16 12 12-15,-8 10-16 0,-21 25-4 16,-14 26 0-16,-9 4 20 16,4 1-12-16,5-10 40 15,0-8-28-15,15-12-12 16,5-14-8-16,14-13 56 16,5-4-32-16,9-9-36 15,16-8 0-15,18-1-36 16,6 1 8-16,9 4 20 15,5 9 24-15,1 4 0 16,8 12 16-16,6 14-16 16,5 4 32-16,9 5-24 15,-9-5-24-15,-6-4 4 16,-4-9 44-16,-5-13-20 16,0-8 36-16,-10-5-32 15,-9-4-24-15,4-4 0 16,-4-14-212-16,0-3 116 15,9-10-296-15,-5-12 220 16</inkml:trace>
          <inkml:trace contextRef="#ctx0" brushRef="#br0" timeOffset="197710.4278">3084 12738 696 0,'-19'22'256'0,"14"0"-196"0,-15 17-20 16,25-14 112-16,-5 6-92 15,0 8 36-15,10-1-56 16,5 1-4-16,-1-8-24 16,10-6 36-16,10-3-24 0,15-9-4 15,9-4-12-15,15-5 20 16,10-8-16-16,-1 4 24 15,1-5-24-15,-5 1-20 16,-30 0 0-16,1-5-48 0,-15-4 28 16,-10 0-144-16,-9-4 96 15,-6-5-336 1,-18-4 228-16,9 0-216 16</inkml:trace>
          <inkml:trace contextRef="#ctx0" brushRef="#br0" timeOffset="198249.0565">3512 12505 384 0,'-25'-30'140'0,"11"39"-108"0,-6 4-8 0,15 4 216 0,-14 13-136 15,4 18 152-15,6 21-148 16,-6 4 8-16,-4 5-72 16,4-5-8-16,5 1-24 0,-4-1 20 15,-6 5-20-15,-9-5 12 16,15 1-12-16,-1-14 12 15,-4-4-16-15,14-12-152 16,0-14 76-16,5-4-396 16,10-5 260-1,24-25-220-15</inkml:trace>
          <inkml:trace contextRef="#ctx0" brushRef="#br0" timeOffset="198260.5798">3798 13317 652 0,'-24'9'244'0,"14"21"-192"0,-14 22-12 0,14-22 92 16,-4 9-80-16,-1-4 32 15,-4-1-48-15,9-4-12 16,10-4-16-16,0-4-8 0,10-5 4 16,-1-8-156-16,6-5 84 15,9-4-332 1,-4-4 220-16,4-5-128 15</inkml:trace>
          <inkml:trace contextRef="#ctx0" brushRef="#br0" timeOffset="198269.6038">3866 13257 768 0,'0'-26'284'0,"-9"26"-220"0,9-5-20 15,0 1-4-15,-10 0-32 16</inkml:trace>
          <inkml:trace contextRef="#ctx0" brushRef="#br0" timeOffset="198595.972">4221 13408 832 0,'-19'60'308'0,"4"-16"-240"0,5 25-20 0,10-31 28 15,-14 10-52-15,4-1 8 16,5 5-20-16,-14 0 28 16,4 0-24-16,-4-9 12 0,-6-8-16 15,11-14-76-15,-6-12 32 16,6-18-260-16,4-12 160 0,10-1-416 16</inkml:trace>
        </inkml:traceGroup>
        <inkml:traceGroup>
          <inkml:annotationXML>
            <emma:emma xmlns:emma="http://www.w3.org/2003/04/emma" version="1.0">
              <emma:interpretation id="{5D58E353-B7B4-44DA-B898-BDE4B1B5475D}" emma:medium="tactile" emma:mode="ink">
                <msink:context xmlns:msink="http://schemas.microsoft.com/ink/2010/main" type="inkWord" rotatedBoundingBox="11302,14115 11768,14105 11773,14370 11307,14379"/>
              </emma:interpretation>
            </emma:emma>
          </inkml:annotationXML>
          <inkml:trace contextRef="#ctx0" brushRef="#br0" timeOffset="202451.1071">7126 13261 880 0,'0'13'328'0,"10"-4"-256"0,14-1-16 0,-9-8 64 16,19 0-76 0,10 0 8-16,4 0-32 0,10 0 32 15,-9 0-28-15,-10 0-120 0,5 0 52 16,-10 0-284-16,0 0 184 15</inkml:trace>
          <inkml:trace contextRef="#ctx0" brushRef="#br0" timeOffset="202189.9136">7248 13071 560 0,'0'-9'208'0,"0"1"-164"0,0 3-8 0,0 5 144 0,5-8-104 15,-5 8 96-15,9 0-104 16,-4 0 56-16,5-9-72 16,0 9-12-16,14 0-24 0,-5 0 8 15,10 0-16-15,1 9 4 16,4-14-4-16,0 5 36 15,5 5-20-15,-10-5-68 16,-5 0 24-16,0 8-196 16,-9-3 120-16,-15 12-636 15</inkml:trace>
        </inkml:traceGroup>
        <inkml:traceGroup>
          <inkml:annotationXML>
            <emma:emma xmlns:emma="http://www.w3.org/2003/04/emma" version="1.0">
              <emma:interpretation id="{A1E2F92F-FB02-48BB-B20F-3A94ED1B9842}" emma:medium="tactile" emma:mode="ink">
                <msink:context xmlns:msink="http://schemas.microsoft.com/ink/2010/main" type="inkWord" rotatedBoundingBox="12358,13304 14682,13258 14735,15940 12411,15986">
                  <msink:destinationLink direction="with" ref="{329F20FB-CCD6-4054-8522-95E3555A1F8F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04963.374">9551 13455 508 0,'0'-26'188'0,"0"22"-148"0,0-9-8 0,0 5 148 15,0-5-104-15,9-5 84 16,-9-3-92-16,5-1-8 15,-5-4-40-15,0 0 16 0,0 0-24 16,-5 0 40-16,-4 1-28 16,-16-1-24-16,1 0 0 15,-10 4-8-15,-5 5 0 16,-9 0 0-16,-1 4 0 0,0 8 16 16,6 5-4-16,4 13 32 15,0 5-20-15,5 7 12 16,0 19-16-16,5 7-8 15,9 1 0-15,11 0-24 16,4-4 12-16,19-9 40 16,1-14-20-16,14-12 24 15,25-21-20-15,23-22 0 16,20-5-8-16,-4-8-84 16,-1-5 40-16,-19 1 4 15,-5 4 20-15,-19-5-8 16,-15-4 12-16,-20-4 4 31,6 9 4-31,-20-1 24 16,-5 9-12-16,-10 18 48 15,1 12-32-15,-20 22 12 0,4 4-24 16,-18 22 28-16,9 4-28 0,-10 13 12 16,15 1-16-16,10 20-16 15,9 5 0-15,15-8 4 16,25-14 0-16,-1-4 32 15,15-12-16-15,5-23-92 16,-5 5 40-16,9-26-176 16,-4 0 120-16,4-26-140 15,1-13 128-15,4-30-216 16,-4 22 176-16,-15-14 72 16,5 18 48-16,-20 4 400 15,6 18-204-15,-25 12 64 16,-10 18-140-16,-5 25 8 15,-4 14-60-15,-10 16-8 16,19 1-20-16,-14 0 32 0,14-18-24 16,-9-12 48-16,14-9-40 15,-5-39 12 1,10-17-8-16,0-26-24 0,10-18-4 16,-5 9-4-16,4 1-16 31,11 12 8-31,4 0-40 15,10 17 24-15,10 1 52 16,-1 12-16-16,16 1-32 0,-6 8 8 16,1 4 64-1,-6 5-32-15,-9-5-8 0,-5 9-8 16,-14-4-152-16,-6 4 80 16</inkml:trace>
          <inkml:trace contextRef="#ctx0" brushRef="#br0" timeOffset="205180.4522">9959 12924 808 0,'-5'-13'300'0,"5"13"-232"0,19-21-20 0,-4 12 140 16,-1 5-112-16,11-9-12 15,9 4-40-15,9 0 0 16,1 5-16-16,5 0-152 16,-5 4 76-16</inkml:trace>
          <inkml:trace contextRef="#ctx0" brushRef="#br0" timeOffset="205790.2145">10513 13499 384 0,'0'-5'140'0,"0"5"-108"0,4-8-8 15,6 8 188-15,-10-9-120 16,0 9 60-16,0-4-88 16,0-1 48-16,0 5-60 15,-10 5-12-15,6-1-24 0,-16 13 8 16,6-4-16-16,-11 4-12 15,1 1 0-15,5-5 4 16,9 4 0-16,5 0-28 16,5 5 16-16,15-1-4 15,4 1 8-15,5 0 8 0,-9-5 0 16,-1 0 16 0,-4 0-8-16,0-4 68 0,-10-4-44 15,-10 0 40-15,-4-1-40 16,-11 1 16-16,-9-5-28 15,10-4 0-15,-10-4-12 16,10 0-236-16,4-1 124 16</inkml:trace>
          <inkml:trace contextRef="#ctx0" brushRef="#br0" timeOffset="203089.0393">9269 12333 528 0,'-24'-22'196'0,"9"13"-152"0,-4-8-12 0,4 4 132 16,0 4-96-16,-4-8 60 16,0 4-72-16,-1 5 28 15,1-1-48-15,-6 0 0 0,-4 9-24 16,0 18-8-16,-5-1 0 16,-5 13-24-16,-14 9 12 15,4 30 20-15,-4 43-4 16,4 27 32-16,10 12-24 15,5 34-24-15,10 10 4 16,19-31 0-16,5-4 4 16,5-14 32-16,5 1-16 15,-15-13 12-15,0-22-16 0,-5-21 12 16,-9-22-16-16,-10-17 60 16,-5-17-40-16,-5-14 24 15,-5-12-32-15,5-18 0 16,0-12-12-16,-4-10-8 15,-1-8 4-15,0-4-236 16,-4 4 128-16</inkml:trace>
          <inkml:trace contextRef="#ctx0" brushRef="#br0" timeOffset="216682.381">9099 14483 632 0,'-5'-17'236'0,"10"8"-184"0,5-21-16 0,-10 21 124 15,-5 5-96-15,0-9 16 16,0 0-44-16,-10 5-16 16,-9 3-12-16,-10 1 4 0,-10 8-8 15,1 1 40-15,-6 3-20 16,10 5 32-16,5 4-32 16,10-8 4-16,19 13-16 0,15-5 12 15,14 13-16-15,15 0 24 16,0 5-20-16,4-1 4 15,-9 5-8-15,0-4 4 16,-9 4-8-16,-6-5 24 16,1-3-16-16,-25-1 76 15,-5-4-52-15,-9 0 4 16,-15-13-24-16,-20 4 16 16,-4-9-20-16,-5-8-4 15,4-4-4-15,11-5 12 16,9 1-8-16,10-1-144 15,14 5 72-15,10 4-332 16,10 13 216-16,20-9-480 16</inkml:trace>
        </inkml:traceGroup>
        <inkml:traceGroup>
          <inkml:annotationXML>
            <emma:emma xmlns:emma="http://www.w3.org/2003/04/emma" version="1.0">
              <emma:interpretation id="{55E05F58-4674-4CA5-8F07-3CFF96AEE3C0}" emma:medium="tactile" emma:mode="ink">
                <msink:context xmlns:msink="http://schemas.microsoft.com/ink/2010/main" type="inkWord" rotatedBoundingBox="15207,13596 18000,13541 18028,14973 15236,15028">
                  <msink:destinationLink direction="with" ref="{329F20FB-CCD6-4054-8522-95E3555A1F8F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08244.4391">11713 13740 676 0,'-10'0'248'0,"10"9"-192"0,-20 0-16 0,16-1 136 16,-16 5-104-16,6 9 8 0,-1 4-52 16,5-9-8-16,10 5-12 15,0-1-8-15,5 5 4 0,15-13 40 16,9-4-24-16,0-9-168 31,0 0 80-31</inkml:trace>
          <inkml:trace contextRef="#ctx0" brushRef="#br0" timeOffset="208400.8695">11892 13611 880 0,'-24'-4'328'0,"24"4"-256"0,0 4-16 15</inkml:trace>
          <inkml:trace contextRef="#ctx0" brushRef="#br0" timeOffset="208820.9957">12713 12652 632 0,'10'-43'236'0,"-10"43"-184"0,0-35-16 16,-5 22 160-16,0 0-116 16,-9 5 0-16,-10-1-48 15,-6 9 40-15,-13 13-40 16,-16 22 20 0,1 4-32-16,-20 30 28 15,10 0-32-15,0 13 56 16,15-4-40-16,4 21 4 15,15-4-24-15,5 13-32 16,15-9 8-16,14-4 68 0,9-13-32 16,16-21-112-16,9-9 44 0,19-14-284 15,0-7 184-15</inkml:trace>
          <inkml:trace contextRef="#ctx0" brushRef="#br0" timeOffset="209166.4399">12743 13024 716 0,'-25'-5'264'0,"25"5"-204"0,-19 30-16 0,9-4 96 16,5 0-84-16,-9 26 4 16,14 9-36-16,-10 3-8 15,15 1-8-15,-5-13 20 16,0 0-16-16,0-22 56 15,14-4-36-15,-14-26 36 16,0-9-36-16,0-21-8 16,10-9-16-16,-10-17 12 15,5 8-12-15,5-3-28 16,-1 7 8-16,6 6-32 16,4 12 28-16,6 0 24 15,-1 9-4-15,5-1 28 16,0 10-20-16,5-5-20 15,0 8 0-15,-4-3-208 0,-6 3 120 16,-14 1-524-16,-6 4 344 16</inkml:trace>
          <inkml:trace contextRef="#ctx0" brushRef="#br0" timeOffset="209370.9852">12786 12885 892 0,'-19'-21'332'0,"19"21"-260"0,10-22-20 0,-6 13 140 15,6 5-116-15,0-9-4 16,9 5-44-16,10-5-20 16,10 8-4-16</inkml:trace>
          <inkml:trace contextRef="#ctx0" brushRef="#br0" timeOffset="209691.3386">13350 13196 924 0,'-24'0'340'16,"24"0"-260"-16,-34 9-28 0,19 0 64 15,-4-1-76-15,-15 14 0 16,4-1-24-16,-4 10-28 0,10 3 4 16,0 14 4-16,14-9 4 0,15 8 0 15,14-17 0-15,6 0 0 16,9 5 0-16,5-9 16 0,-5-4-8 16,0-1-4-16,-10-4 0 15,-14 1-24-15,-10-5 12 16,-10 0 56-16,-5 0-24 15,-19-5 24-15,0 1-28 16,-9-5-8-16,13 0-8 16,-4-4-332-16,10 0 180 15,14 0-564-15</inkml:trace>
          <inkml:trace contextRef="#ctx0" brushRef="#br0" timeOffset="209992.6376">13471 12682 612 0,'-5'-64'228'0,"5"64"-180"0,20-31-12 15,-10 23 140 1,4 8-104-16,11 0 88 15,4 0-96-15,14 30 28 16,11 17-52-16,9 31 56 0,-10 17-56 16,-19 9 8-16,-14 21-28 0,-20 18 24 15,-20-18-28-15,-18-4 64 0,-21-22-44 16,1-13-156-16,-15-8 60 16,-5-9-424-16,-9 0 264 15,-1-21-368 1</inkml:trace>
          <inkml:trace contextRef="#ctx0" brushRef="#br0" timeOffset="206617.1297">11076 12985 508 0,'0'-18'188'0,"0"5"-148"0,5 5-8 0,-5 3 184 15,-5 1-124-15,5-4 60 16,0 8-88-16,-5 8 16 16,0 1-48-16,-4 8 52 0,-1 0-48 15,5 5 0-15,0 4-20 16,15 0 24-16,9 13-24 0,6-13 12 15,9 4-16 1,5-4 12-16,19-13-16 16,10-13 40-16,15-5-24 0,14-3 32 15,-5-10-32-15,-5 1-4 16,-19-4-12-16,-9 3-32 16,-20-8 12-16,-10-4-196 15,-15-4 112-15,-9 3-524 16,-14 10 348-1,-21-18-120-15</inkml:trace>
          <inkml:trace contextRef="#ctx0" brushRef="#br0" timeOffset="206630.164">11402 12536 664 0,'-15'-26'244'0,"10"26"-188"0,0 0-16 15,5 8 136-15,0 10-104 0,-4 20 60 16,-6 31-76-16,0 18 36 16,5 4-52-16,-4 4 16 0,-6 25-36 15,-4 19 36-15,9-5-32 16,-5-18 4-16,1-12-16 16,14-26 28-16,-10-14-24 15,10-12-56-15,0-13 16 16,0-9-260-16,-15-13 152 15</inkml:trace>
        </inkml:traceGroup>
        <inkml:traceGroup>
          <inkml:annotationXML>
            <emma:emma xmlns:emma="http://www.w3.org/2003/04/emma" version="1.0">
              <emma:interpretation id="{0C5BD1FF-963F-4A1D-9FE6-C48B83B774A0}" emma:medium="tactile" emma:mode="ink">
                <msink:context xmlns:msink="http://schemas.microsoft.com/ink/2010/main" type="inkWord" rotatedBoundingBox="18370,13338 21428,13277 21457,14735 18399,14795">
                  <msink:destinationLink direction="with" ref="{329F20FB-CCD6-4054-8522-95E3555A1F8F}"/>
                </msink:context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14619.4616">15876 12272 728 0,'5'-17'268'0,"-5"12"-208"0,0-7-16 15,0 7 168-15,-5 5-124 16,0-8 52-16,-4 16-80 15,-6-3-28-15,-9 20-20 16,-10 1-12-16,-10 18 4 0,-14 29 12 16,-10 31-8-16,-5 8 48 15,5-4-28-15,24-22 12 32,15 1-24-32,14 3 8 0,20 1-12 15,10-9 20-15,19-9-20 16,0-12-64-16,24-18 24 15,-9-13-244-15,-1-21 152 0,-4-22-584 16</inkml:trace>
          <inkml:trace contextRef="#ctx0" brushRef="#br0" timeOffset="214893.1893">16173 12613 880 0,'-30'-39'328'0,"21"48"-256"0,-6 13-16 0,10-1 64 15,-4 14-76-15,-6 17 8 16,5 4-32-16,5 4-12 16,5-8-4-16,5-4 12 0,0-10-8 15,-5-3 24-15,0-13-20 0,0-10 48 16,0-12-32-16,0-4 12 16,0-13-24-16,0-9 20 15,5-13-24-15,0-8 4 16,9-10-8-1,6 1-8-15,19-4 4 0,9 12 12 16,1 18-8-16,0 9 16 16,-6 3-16-16,-9 10 32 15,-5 3-24-15,1 5-156 16,-6 5 76-16,-10-1-284 16,-4-4 196-16,-10 9-568 15</inkml:trace>
          <inkml:trace contextRef="#ctx0" brushRef="#br0" timeOffset="215185.9698">16338 12410 840 0,'-20'-30'312'0,"25"30"-244"0,10 0-16 0,-5 0 84 0,4 0-84 0,6 0 8 16,-1 0-40-16,0 9-276 15,15 12 140-15,5 5-540 16</inkml:trace>
          <inkml:trace contextRef="#ctx0" brushRef="#br0" timeOffset="215401.041">16634 12985 624 0,'-24'26'228'0,"19"-22"-176"16,-14 5-16-16,9-1 192 0,-5 1-132 15,1 4 76-15,-1-13-100 16,1 8 56-16,-1 5-72 16,0 5-20-16,11-1-24 0,4 4-20 15,-5 5 4-15,14 13 28 16,6 9-12-16,9-1-64 16,-9 1 24-16,4-9 12 15,-4-9 12-15,-5 0 20 16,-25-4-8-16,5-13 16 15,-14 9-16-15,0-9 24 16,-10-13-20-16,0-5-108 0,-10-8 48 16,5-8-332-16,5-5 212 15,20-4-440 1</inkml:trace>
          <inkml:trace contextRef="#ctx0" brushRef="#br0" timeOffset="215598.0651">16916 12415 852 0,'44'-31'316'0,"-5"36"-248"0,24 3-16 0,-44 5 76 0,15 13-80 15,0 22 88-15,5 34-80 16,-5 13 16-16,-10 8-40 15,-9-3 12-15,-15 8-24 0,-15 13 44 16,-14 0-36-16,-15-14-112 16,-28-7 44-16,-11-18-400 31,-4 0 244-31,-1-4-460 0</inkml:trace>
          <inkml:trace contextRef="#ctx0" brushRef="#br0" timeOffset="210619.9248">14244 12734 728 0,'-10'-17'268'0,"-4"43"-208"0,4 4-16 0,0-4 116 0,15 4-96 15,5 9 44 1,-1 0-64-16,11-9 12 0,9-4-36 15,15-4 36-15,33-14-32 0,21-8 12 16,8-4-20-16,-8-5 28 16,-11-8-28-16,-19-5-200 15,-14-16 100-15,-16 7-248 16,-13-20 184-16</inkml:trace>
          <inkml:trace contextRef="#ctx0" brushRef="#br0" timeOffset="210834.9965">14496 12341 664 0,'-29'-13'244'0,"29"22"-188"0,0 8-16 15,0 0 112-15,0 22-92 0,5 30 124 16,0 39-104-16,-5 0 4 16,-10 0-48-16,1 13-8 15,-16 22-16-15,11-5 28 0,-11-13-24 16,16-13 20-16,-16-25-20 15,6-18-124-15,4-17 60 16,6-13-196-16,4-14 140 16</inkml:trace>
        </inkml:traceGroup>
      </inkml:traceGroup>
    </inkml:traceGroup>
    <inkml:traceGroup>
      <inkml:annotationXML>
        <emma:emma xmlns:emma="http://www.w3.org/2003/04/emma" version="1.0">
          <emma:interpretation id="{46F870FC-DBD1-489E-800C-34B57B87966E}" emma:medium="tactile" emma:mode="ink">
            <msink:context xmlns:msink="http://schemas.microsoft.com/ink/2010/main" type="paragraph" rotatedBoundingBox="5507,15844 22183,15800 22191,18552 5514,185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DEA18A2-309E-4D7C-B6E0-8D2627CD5B5C}" emma:medium="tactile" emma:mode="ink">
              <msink:context xmlns:msink="http://schemas.microsoft.com/ink/2010/main" type="line" rotatedBoundingBox="5507,15844 22183,15800 22191,18552 5514,18596"/>
            </emma:interpretation>
          </emma:emma>
        </inkml:annotationXML>
        <inkml:traceGroup>
          <inkml:annotationXML>
            <emma:emma xmlns:emma="http://www.w3.org/2003/04/emma" version="1.0">
              <emma:interpretation id="{B0D70982-A1B1-4F86-B236-844EEEB2D9D0}" emma:medium="tactile" emma:mode="ink">
                <msink:context xmlns:msink="http://schemas.microsoft.com/ink/2010/main" type="inkWord" rotatedBoundingBox="5508,16298 7867,16292 7872,18330 5513,1833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63529.0649">2326 15813 436 0,'20'-56'160'0,"-11"39"-124"0,6-18-8 15,-15 18 176-15,10-5-116 16,-1-3 60-16,6-6-84 16,4-3 4-16,1-5-36 15,4 9-4-15,0-1-16 0,-4 10 28 16,-1 8-24-16,1-4-12 16,-11 8-8-16,-9 9 48 15,-14 26-24-15,-15 4 8 0,-10 13-16 16,-5 5 0-16,-19 17-4 15,-25-5 4-15,-23 1-8 16,-11-1-12-16,11-8 4 16,4-5-40-16,5-8 24 15,0-4 60-15,9-1-20 16,11-3 4-16,23-6-16 16,21-3-52-16,18-5 28 15,15 1 4-15,25-5 8 16,4 4 4-16,15 13 0 15,14 9 16-15,-4 13-8 0,-1 4-28 16,11 4 8-16,14-4 32 16,9-4-12-16,1-9 16 15,-5 1-12-15,-10-14-8 16,-20-4 0-16,1-5 40 16,-10-8-24-16,-5 0 44 15,-15-8-36-15,-4-5-112 16,4-9-280-1,-9 0 188-15</inkml:trace>
          <inkml:trace contextRef="#ctx0" brushRef="#br0" timeOffset="263815.4646">2370 15990 664 0,'-24'9'244'0,"14"-5"-188"0,5 27-16 0,5-10 68 16,5 9-68-16,5 9 16 15,4 9-32-15,11 4-12 16,4-5-8-16,14-8 28 0,21-9-16 16,13-13 12-16,6-8-16 15,-1-22 12-15,6-13-16 16,-10-4 48-16,-1-18-28 15,-4-3-24-15,-10-1-4 16,-9 9-124-16,-20 4 68 0,-15 9-144 16,-19 8 112-16,-9 5-432 15</inkml:trace>
          <inkml:trace contextRef="#ctx0" brushRef="#br0" timeOffset="264043.6148">2904 15822 528 0,'-9'-22'196'0,"13"27"-152"0,-8-1-12 16,4-4 124-16,4 22-92 15,-4 8 96-15,0 13-92 16,-4 5 12-16,-11 21-48 16,-9 26 40-16,-5 13-40 0,-5-5-8 15,0-8-12-15,0-17 16 16,4-9-16-16,6-8-4 0,0-10-4 15,9-7-224-15,6-14 120 16,9-4-588 0</inkml:trace>
          <inkml:trace contextRef="#ctx0" brushRef="#br0" timeOffset="264239.3597">3249 16694 756 0,'-48'13'280'0,"33"9"-216"0,-9 8-20 0,14-8-4 0,0 8-32 15,1 4 4-15,9-12-4 16,0 13 12-16,9-5-12 16,11-13-136-16,4-13 72 0</inkml:trace>
          <inkml:trace contextRef="#ctx0" brushRef="#br0" timeOffset="272424.344">3225 15554 808 0,'0'-34'300'0,"10"25"-232"0,9-4-20 16,-4 4 80-16,14-4-80 0,15-8 76 16,19-1-68-16,5 5-20 15,5 4-24-15,0 0-132 0,-5 4 64 0</inkml:trace>
          <inkml:trace contextRef="#ctx0" brushRef="#br0" timeOffset="264467.4661">3361 16457 852 0,'-63'-35'316'0,"58"44"-248"0,5 4-16 16,5-5-72-16,5 5 0 15,9 9-664-15</inkml:trace>
          <inkml:trace contextRef="#ctx0" brushRef="#br0" timeOffset="272090.1917">3405 15226 464 0,'-10'-9'176'0,"5"5"-140"0,0 4-8 0,5 0 92 16,0 0-72-16,10 13 52 16,5 4-60-16,4 5 32 15,5 4-40-15,1 4-28 0,-1 5-4 0,0-1 68 16,1 5-36 0,-6-4 40-16,-9-1-40 15,-1 1-52-15,-9-5 8 0,-4-4-228 16,-1-5 132-16,-5 1-420 15</inkml:trace>
          <inkml:trace contextRef="#ctx0" brushRef="#br0" timeOffset="272111.7568">3575 15222 704 0,'-24'21'264'0,"9"5"-208"0,5 13-12 16,5-9 0-16,-4 18-32 16,-1 12 32-16,10 5-28 15,0-5 12-15,-5-3-16 0,0-10-44 0,0-4 20 16,-4-8-176-16,-1-14 108 16,-5-3-428-1</inkml:trace>
          <inkml:trace contextRef="#ctx0" brushRef="#br0" timeOffset="266387.5994">3628 16742 780 0,'0'8'288'0,"5"10"-224"0,0 21-20 0,-5-9 12 16,0 17-40-16,-5 18 12 16,0 4-16-16,-4-8-96 15,-6-5 48-15,-14-4-112 0,5-9 84 16,-6-22-224-1</inkml:trace>
        </inkml:traceGroup>
        <inkml:traceGroup>
          <inkml:annotationXML>
            <emma:emma xmlns:emma="http://www.w3.org/2003/04/emma" version="1.0">
              <emma:interpretation id="{DCC4D4EE-66E2-4D12-BFE9-080826E24B60}" emma:medium="tactile" emma:mode="ink">
                <msink:context xmlns:msink="http://schemas.microsoft.com/ink/2010/main" type="inkWord" rotatedBoundingBox="8381,16512 12446,16501 12451,18374 8386,18385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69612.7326">6111 15986 592 0,'-20'9'220'0,"20"4"-172"0,-4 17-12 16,4-9 92-16,9 14-76 15,6 4 24-15,9 0-44 0,15-5 12 16,19 1-24-16,20-14 28 0,10-3-32 16,-1-18 12-16,-4-18-16 15,-11 1 56-15,-13-13-40 16,-11-9-144-16,-9 9 64 16,-19 0-356-1</inkml:trace>
          <inkml:trace contextRef="#ctx0" brushRef="#br0" timeOffset="269642.8122">6548 15856 600 0,'-14'22'224'0,"9"-5"-176"0,-5 18-12 0,10-13 88 0,-5 21-76 16,-5 26 8-16,-4 34-36 16,-1 10 24-16,-9-10-28 15,0-12-12-15,-1-9-8 0,1-8 4 16,0-10 0-16,4 1-100 15,1-9 56-15</inkml:trace>
          <inkml:trace contextRef="#ctx0" brushRef="#br0" timeOffset="269900.8468">6903 16630 632 0,'-20'25'236'0,"6"10"-184"0,-6 21-16 0,11-13 28 16,-1 22-44-16,5 13 8 15,0-5-16-15,0 5-8 16,1-13 0-16,-1-9 40 0,-5-17-24 16,-5-9 52-16,-9-13-40 15,0-8 28-15,-10-13-32 16,-5-14-36-16,-10-12 4 15,1-17-500 1</inkml:trace>
          <inkml:trace contextRef="#ctx0" brushRef="#br0" timeOffset="270076.8148">6961 16336 540 0,'-5'4'200'0,"15"0"-156"0,-10 9-12 16,0-4-468-16</inkml:trace>
          <inkml:trace contextRef="#ctx0" brushRef="#br0" timeOffset="270642.3182">7394 15666 748 0,'0'-30'276'0,"0"30"-216"0,0-8-16 0,9 8-12 0,-4 17-28 15,15-4 40-15,4 21-20 16,0 5 4 0,15 9-16-16,5-1 12 0,14-4-16 0,10 1 4 15,24-1-4 1,-4 0 12-16,-6 5-12 0,-9-1 24 15,-10-8-20-15,-9 0 40 16,-10-9-28-16,-10-4-24 16,-5-5 0-16,-15 10 36 15,-4 8-24-15,-10 8 52 16,-15-4-36-16,-4 18 48 16,-10-1-44-16,-15-12 4 15,-19 8-24-15,-10 0 20 16,-5 13-20-16,1 17 12 15,4 1-12-15,0-1-112 16,19-17 52-16,6-4-172 0,-1-17 120 16,-4-10-540-1,-1 1 352-15,-4-30 4 16</inkml:trace>
          <inkml:trace contextRef="#ctx0" brushRef="#br0" timeOffset="267190.2364">4202 15900 716 0,'4'4'264'0,"6"-4"-204"0,24 9-16 16,-10-1 8-16,15 1-36 15,15 0 40-15,9 4-32 16,15-13-12-16,19-9-8 16,24 0 12-16,-9 1-8 0,-15-1 24 15,-14 0-20-15,-15 1 12 16,-20-1-12-16,-14-4 56 15,-14 4-40-15,-20-8-36 16,-10 17 0-16,-19 0 0 16,-15 13 8-16,-9 9 8 15,-6 8-4-15,-9 13-4 0,0 22 4 16,15 26 4-16,9 4-4 16,15 0-12-16,0-13 4 15,5-5 20-15,-5-16-8 16,9-18 24-16,6-4-20 15,-6-13 76-15,6-22 4 16,-6-12-48 0,-4-23-4-16,-1-21-28 15,11-8-8-15,-6-22 0 16,-4 4-16-16,10 9 8 16,4 13-16-16,5 8 12 0,0 10-4 15,0 7 4-15,5 5 0 16,0 5 0-16,10 4-28 15,5 8 20-15,-1 5-160 16,10 4 96-16,6 13-556 16</inkml:trace>
          <inkml:trace contextRef="#ctx0" brushRef="#br0" timeOffset="267392.2726">5212 16543 676 0,'-29'4'248'0,"14"-8"-192"0,-14 8-16 0,5-4 48 15,-10 13-56-15,-5-4 60 16,0 13-56-16,5-5-16 15,10 0-12-15,14 5-28 0,15-1 12 16,14 1 32-16,15 4-16 16,5 0 0-16,0 0-4 15,0 4-4-15,-10-8 0 16,-9-5 44-16,-15 0-24 16,-20-4 8-16,-24-4-16 0,-19-9 36 15,-15-9-24-15,0 5-4 16,10-9-12-16,14 0-208 15,15 0 108-15</inkml:trace>
          <inkml:trace contextRef="#ctx0" brushRef="#br0" timeOffset="267688.5603">5314 15502 808 0,'10'-47'300'0,"0"43"-232"0,14-9-20 0,-14 13 44 16,4-9-60-16,10 9 4 15,1 13-20-15,-1 9 8 16,5 8-16-16,-9 4 24 0,-11 5-20 16,-9 0 40-16,-14 0-28 15,-1-9-4-15,1-4-12 0,-1-9 28 16,5-4-20-16,5-8-40 15,15-10 12-15,24-8-16 16,20 0 16-16,14 5-72 16,4 3 48-1,1 14-284-15,-9 4 176 0</inkml:trace>
        </inkml:traceGroup>
        <inkml:traceGroup>
          <inkml:annotationXML>
            <emma:emma xmlns:emma="http://www.w3.org/2003/04/emma" version="1.0">
              <emma:interpretation id="{F1BC893C-149C-4D7B-B034-F2A7AC0D48A8}" emma:medium="tactile" emma:mode="ink">
                <msink:context xmlns:msink="http://schemas.microsoft.com/ink/2010/main" type="inkWord" rotatedBoundingBox="13162,17174 13633,17173 13635,17600 13163,17602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75375.9021">8982 16159 456 0,'0'-9'168'0,"10"5"-128"0,-5 0-16 0,0-1 176 15,-5 1-116-15,4 0 80 16,-4-1-96-16,10 1 8 15,-5 0-44-15,5 4-12 0,0 0-12 16,4-9 12-16,6 5-12 0,4-1-4 16,10 5 0-1,5-4 20-15,19 4-12 16,-9 0 24-16,9 4-24 16,-10 5-128-16,-14 0 64 0,0 8-324 15,-34 9 208 1,0 13-260-16</inkml:trace>
          <inkml:trace contextRef="#ctx0" brushRef="#br0" timeOffset="275553.3726">9011 16517 580 0,'-14'-4'216'0,"19"8"-168"0,-1 1-12 16,6-5 136-16,5 0-100 15,4 0 68-15,6-5-80 16,9-3 8-16,4-1-36 15,6 5-4-15,0 4-16 0,-5 4-192 0,-5 5 96 16,-10-1-580 0</inkml:trace>
        </inkml:traceGroup>
        <inkml:traceGroup>
          <inkml:annotationXML>
            <emma:emma xmlns:emma="http://www.w3.org/2003/04/emma" version="1.0">
              <emma:interpretation id="{A28E494A-647E-466E-9215-9F6F2353CF6B}" emma:medium="tactile" emma:mode="ink">
                <msink:context xmlns:msink="http://schemas.microsoft.com/ink/2010/main" type="inkWord" rotatedBoundingBox="14715,16445 17579,16437 17585,18564 14721,18571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76681.8789">11256 15796 312 0,'24'-43'112'0,"-9"21"-84"0,-5-17-12 0,9 13 144 16,-4-12-92-16,-1-1 24 15,1 4-52-15,-1 5 44 16,-4 8-48-16,-5 9 64 16,-10 13-60-16,-10 22 0 0,-4 21-24 15,-5 18-12-15,-20 12 0 0,-10-4-4 16,-14-8 0-16,-9-5-12 16,-20 4 8-1,4-12 20-15,11 4-8 0,14-5-4 16,14-4 0-16,6-17-16 15,4 9 8-15,10-5-4 16,10 0 0-16,14 5 24 16,10 8-8-16,10 9 24 15,14-5-20-15,34 5 24 16,15-4-24-16,10-5-12 16,-1-4-4-16,-14-1 40 15,5-7-24-15,-15 3 36 16,-14-12-32-16,-15-1 32 15,-9-3-32-15,-1-1-4 16,-14-8-8-16,10-9-244 16,-6-5 132-16,6-3-500 15</inkml:trace>
          <inkml:trace contextRef="#ctx0" brushRef="#br0" timeOffset="276938.0562">11630 16029 612 0,'-34'-17'228'0,"24"26"-180"0,-9-9-12 0,14 17 96 15,-10 4-80-15,15 10 24 16,20 12-44-16,9 4-4 0,20 1-16 16,9 4 28-16,0-9-24 0,1-13 12 15,18-13-16-15,-4-17 20 16,10-8-20-16,14-10 40 15,-15-12-28-15,-14-9-40 16,-19-8 8-16,-15-1-192 16,-10 1 108-16,-28 4-548 15</inkml:trace>
          <inkml:trace contextRef="#ctx0" brushRef="#br0" timeOffset="277155.4356">12092 15930 456 0,'-25'13'168'0,"16"-9"-128"0,-1 5-16 16,5 4 176-16,-5 4-116 16,5 13 36-16,-4 26-72 15,-1 31 16-15,-5 21-36 16,6-5 0-16,4-8-16 0,-5-13 56 0,10-8-40 16,0-1-80-16,0 1 24 15,10-18-124-15,-10-4 88 16</inkml:trace>
          <inkml:trace contextRef="#ctx0" brushRef="#br0" timeOffset="277397.0788">12573 16729 664 0,'-15'0'244'0,"5"21"-188"16,1 27-16-16,9-9 40 0,0 13-52 15,-15 21-4-15,10-8-12 16,-5 4 8-16,-9-9-12 16,-5-8 24-16,-10-9-20 0,-15-12 40 15,-9-10-28-15,-1-8 4 16,6-13-16-16,4-13-68 16,6-17 28-16,4-18-488 15,19-16 280 1,11 3-68-16</inkml:trace>
          <inkml:trace contextRef="#ctx0" brushRef="#br0" timeOffset="279090.8797">12563 15386 372 0,'-10'-26'140'0,"20"26"-112"0,4 4-4 0,-14-4 208 15,0 13-132-15,10 13 80 16,0 17-104-16,-5 13-4 15,4 5-48-15,1-1-12 0,5 1-8 16,-6-5 20-16,6-4-12 16,-5-13-12-16,-1-9-4 15,-4-4-304-15,0-5 168 16</inkml:trace>
          <inkml:trace contextRef="#ctx0" brushRef="#br0" timeOffset="279492.95">12670 15550 600 0,'-25'21'224'0,"16"10"-176"15,-6 21-12-15,5-18-8 0,1 1-24 16,-1 3 8-16,0 1-8 16,1-8-4-16,4-10 4 15,0-4 28-15,15-21 84 16,-1-13-64-16,6-13 76 15,-1-5-76-15,6-8 28 16,-1 4-48-16,10 4-44 16,-4 14 4-16,9 12 0 15,-5 18 8-15,5 12-760 16,24 5 416 0,-4-4 120-16</inkml:trace>
          <inkml:trace contextRef="#ctx0" brushRef="#br0" timeOffset="277597.7246">12723 16517 832 0,'0'-8'308'0,"0"8"-240"0,-10 4-20 0,10 0-288 15</inkml:trace>
          <inkml:trace contextRef="#ctx0" brushRef="#br0" timeOffset="280668.0754">13403 17018 464 0,'-9'9'176'0,"-1"43"-140"0,10 17-8 16,-5-30 4-16,-5 12-24 15,1-3 16-15,-6-9-16 16,-9 4-20-16,-5-4 4 16,-10-5-92-16,5-12 52 15,-5-5-40-15,5-12 52 16,5-10-228-16</inkml:trace>
        </inkml:traceGroup>
        <inkml:traceGroup>
          <inkml:annotationXML>
            <emma:emma xmlns:emma="http://www.w3.org/2003/04/emma" version="1.0">
              <emma:interpretation id="{FFF5ED8D-54C6-468F-9B67-BDA26634879E}" emma:medium="tactile" emma:mode="ink">
                <msink:context xmlns:msink="http://schemas.microsoft.com/ink/2010/main" type="inkWord" rotatedBoundingBox="17942,16715 20653,16707 20657,18317 17946,1832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81234.6147">13962 16059 904 0,'-24'-30'332'0,"24"22"-256"0,0-10-24 0,14 14 52 0,6 0-68 15,4-5 4-15,15 5-24 16,10 4-36-16,9 0 8 16,10 0-12-16,14 0 12 0,16 8 44 15,-6 1-20-15,-10 0-28 16,-13 4 8-16,-16-5 36 15,-24-8-16-15,-5 5 44 16,-24-5-8 0,-24 0-24-16,0 4-12 15,-20 13-8-15,-9 5-24 16,-6 21 12-16,6 22-4 16,-1 12 4-16,11 5 16 15,9-4-4-15,5-13-4 16,-10-9 4-16,10-8 12 15,4-5-8-15,-4-13 40 0,-10-8-24 16,10-14 4-16,0-3-16 16,-10-5 12-16,5-13-16 15,0-9-4-15,-10-8 0 16,5-18-16-16,5-16 8 16,10-6-4-16,-10-3 0 15,20 4 8-15,-1 8 0 16,0 10-12-16,6 7 8 15,4 14-32-15,5 9 20 16,10 8 4-16,4 4 12 16,10 13-152-16,6 9 84 0,4 13-360 15,-5 26 240-15</inkml:trace>
          <inkml:trace contextRef="#ctx0" brushRef="#br0" timeOffset="281462.3969">14749 16707 780 0,'-5'-4'288'0,"0"4"-224"0,1 0-20 15,-1 0 84-15,-5 0-80 16,-9 0-44-16,-6 17-8 15,-9 0 40-15,-10 9-16 16,1 13 8-16,-1 4-16 0,10 1-24 0,10 3 4 16,4-4-40-16,15-4 28 15,20 0-12-15,14-4 20 16,0-1 16-16,15-8 0 16,-15-4 24-16,-9-9-16 15,-20 8 24-15,-20-4-24 16,-19-4 40-16,-19-8-28 15,9-5 4-15,1-5-16 16,4-8 28-16,5-12-24 16,5-14-56-16,10-13 16 15,5-13-412-15,19-4 240 0,24 0-316 16</inkml:trace>
          <inkml:trace contextRef="#ctx0" brushRef="#br0" timeOffset="281728.6051">14739 15774 840 0,'30'-60'312'0,"-11"38"-244"0,15-4-16 15,-15 14 16-15,1 3-48 16,4 0 8-16,5 5-16 16,-4 17-24-16,-1 13 4 15,-5 4-4-15,-4 5 4 0,-15 3 60 16,0-3-28-16,0-5 24 15,-10-4-28-15,-4-4 28 16,4-5-32-16,0-4 4 0,-4-4-12 16,14-9-16-16,19 4 4 15,5-4 4-15,15 0 0 16,19 0-264-16,20 4 144 16,10 5-552-1</inkml:trace>
          <inkml:trace contextRef="#ctx0" brushRef="#br0" timeOffset="281996.5399">15580 15973 548 0,'-5'0'204'16,"0"0"-156"-16,-5 9-16 0,6-1 132 0,4 5-96 15,4 13 8-15,11 4-48 16,9 9 0-16,5 9-16 16,5-1 12-16,10-12-16 0,15-14 40 15,18-12-24-15,6-18-40 16,-1-12 8-16,-9-5-60 16,-19 4 36-16,-15-12-188 15,-15-1 124-15,-24 1-392 16</inkml:trace>
          <inkml:trace contextRef="#ctx0" brushRef="#br0" timeOffset="282241.1911">15813 15818 684 0,'-19'13'252'0,"14"12"-192"0,0 14-20 0,0-8 92 16,-5 7-80-16,1 27 120 15,-1 43-96-15,0 9-28 16,1-9-32-16,-1-13 20 0,5-9-20 15,-5-12 20-15,5-10-20 16,0-8-80-16,1-8 36 16,-1-18-228-16,0-13 140 15,5-8-536-15</inkml:trace>
          <inkml:trace contextRef="#ctx0" brushRef="#br0" timeOffset="282529.1777">16430 16707 860 0,'-19'-4'320'0,"14"8"-248"0,0-4-20 15,-5 13-12-15,-4-8-32 16,4 7-28-16,5 1 8 16,10 0 48-16,5 13-16 15,4-13-176-15,6-4 84 0</inkml:trace>
          <inkml:trace contextRef="#ctx0" brushRef="#br0" timeOffset="282536.1964">16474 16357 664 0,'-29'-34'244'0,"29"34"-188"0</inkml:trace>
        </inkml:traceGroup>
        <inkml:traceGroup>
          <inkml:annotationXML>
            <emma:emma xmlns:emma="http://www.w3.org/2003/04/emma" version="1.0">
              <emma:interpretation id="{2851743F-75D1-42A2-8C4D-91C322FA47B2}" emma:medium="tactile" emma:mode="ink">
                <msink:context xmlns:msink="http://schemas.microsoft.com/ink/2010/main" type="inkWord" rotatedBoundingBox="20954,15803 22183,15800 22190,18327 20961,18331"/>
              </emma:interpretation>
              <emma:one-of disjunction-type="recognition" id="oneOf31">
                <emma:interpretation id="interp39" emma:lang="" emma:confidence="0">
                  <emma:literal>it</emma:literal>
                </emma:interpretation>
                <emma:interpretation id="interp40" emma:lang="" emma:confidence="0">
                  <emma:literal>F</emma:literal>
                </emma:interpretation>
                <emma:interpretation id="interp41" emma:lang="" emma:confidence="0">
                  <emma:literal>7"</emma:literal>
                </emma:interpretation>
                <emma:interpretation id="interp42" emma:lang="" emma:confidence="0">
                  <emma:literal>y"</emma:literal>
                </emma:interpretation>
                <emma:interpretation id="interp43" emma:lang="" emma:confidence="0">
                  <emma:literal>i"</emma:literal>
                </emma:interpretation>
              </emma:one-of>
            </emma:emma>
          </inkml:annotationXML>
          <inkml:trace contextRef="#ctx0" brushRef="#br0" timeOffset="284228.6963">17008 15502 560 0,'-9'-17'208'0,"9"13"-164"0,0-5-8 15,0 9 112-15,0-4-88 16,0 4 96-16,0 0-88 15,0 0-32-15,0 0-24 16,0 8-4-16,0 10-4 0,9-1-4 16,1 9 4-16,0 4 4 0,4 9-4 15,6 4 40-15,9 9-20 16,-5 4-24-16,15-4 0 16,0 0 36-16,9-5-24 15,6-3 0-15,-1-6-8 16,6 6 20-16,-11-14-12 15,-9 0 24-15,-10-13-24 16,-9-8 32-16,-11-9-28 16,-9 0-12-16,-4 0-8 15,-6 4 20-15,-10 14-8 16,-4-1-48-16,-10 30 24 16,-5 27-40-16,5 12 32 15,-14 0-8-15,4-3 20 16,-5-1 8-16,15 8 4 0,-24 23 16 15,0-10-8-15,-5-12 24 16,9-18-20-16,1-12 32 16,9-14-28-16,10-12 40 15,5-18-32-15,9-13-136 16,6-17 60-16,9-17-308 16,5-13 200-16,19-13-404 15</inkml:trace>
          <inkml:trace contextRef="#ctx0" brushRef="#br0" timeOffset="284482.6054">17907 15006 704 0,'-5'-5'264'0,"-14"23"-208"0,-6 21-12 0,11-18 28 16,-20 22-48-16,0-8-12 15,-10-1-4-15,5 1 8 16,5-5-8-16,10-8-12 0,0-5 0 15,24-21 100 1,24-5 8-16,0-8-48 16,10-5 4-16,10-4-40 15,-5 0 8-15,9 5-16 16,-4 8-8-16,-5 9 0 16,10 17-180-16,-1 17 96 15</inkml:trace>
          <inkml:trace contextRef="#ctx0" brushRef="#br0" timeOffset="284236.7173">17645 14868 560 0,'14'-87'208'0,"6"66"-164"0,4-5-8 0,-14 17 128 0,4 5-96 16,1 12 36-16,4 18-64 15,-9 26-16-15,5 17-12 16,-1 0 24-16,-4 5-20 0,0-14 4 16,-6 1-12-16,-4-10 48 15,10 1-32-15,-10-4-80 16,0-5 28-16,0-4-308 16,-10-9 184-16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0:59.1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B2B458-3108-41CF-B245-FE350182A061}" emma:medium="tactile" emma:mode="ink">
          <msink:context xmlns:msink="http://schemas.microsoft.com/ink/2010/main" type="inkDrawing" rotatedBoundingBox="3345,6165 6207,6270 6203,6360 3342,6256" semanticType="underline" shapeName="Other"/>
        </emma:interpretation>
      </emma:emma>
    </inkml:annotationXML>
    <inkml:trace contextRef="#ctx0" brushRef="#br0">21 75 572 0,'-25'-35'208'0,"25"35"-160"0,0-9-12 16,10 5 68 0,0 0-64-16,9-9 52 15,10 9-52-15,5-1 32 0,15 5-40 0,58 0-28 16,9-4-4 0,59 17 16-1,0-9-8-15,58 13 4 16,-14-4-4-16,53 5 4 15,-34-1-8-15,15-13 16 0,-39 5-12 0,-1 0 4 16,-47-1-4-16,-35-8 20 16,-29 9-16-16,-44-5-40 15,-19-4 16-15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1T16:20:59.5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9CEEB3E-F084-43CD-B208-FBB9C9359BEA}" emma:medium="tactile" emma:mode="ink">
          <msink:context xmlns:msink="http://schemas.microsoft.com/ink/2010/main" type="inkDrawing" rotatedBoundingBox="3402,6700 6506,6446 6507,6457 3403,6711" semanticType="underline" shapeName="Other"/>
        </emma:interpretation>
      </emma:emma>
    </inkml:annotationXML>
    <inkml:trace contextRef="#ctx0" brushRef="#br0">2 255 392 0,'-19'-5'148'0,"19"5"-116"0,0 5-8 15,9-5 120 1,6 0-84-16,29-5 124 16,9 1-104-16,78-4 40 15,1-1-72-15,96-17 28 16,-5 9-44-16,74-9 0 16,-16 4-20-16,26-4 20 0,-35 5-20 15,5-1 24-15,-49 9-24 0,-24-4-4 16,-39 0-4-16,-34-1-32 15,-24 14 16-15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9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24.emf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29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28.emf"/><Relationship Id="rId24" Type="http://schemas.openxmlformats.org/officeDocument/2006/relationships/customXml" Target="../ink/ink35.xml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32.emf"/><Relationship Id="rId4" Type="http://schemas.openxmlformats.org/officeDocument/2006/relationships/customXml" Target="../ink/ink25.xml"/><Relationship Id="rId9" Type="http://schemas.openxmlformats.org/officeDocument/2006/relationships/image" Target="../media/image27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18" Type="http://schemas.openxmlformats.org/officeDocument/2006/relationships/customXml" Target="../ink/ink46.xml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17" Type="http://schemas.openxmlformats.org/officeDocument/2006/relationships/image" Target="../media/image45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customXml" Target="../ink/ink42.xml"/><Relationship Id="rId19" Type="http://schemas.openxmlformats.org/officeDocument/2006/relationships/image" Target="../media/image46.emf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2.emf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" Type="http://schemas.openxmlformats.org/officeDocument/2006/relationships/image" Target="../media/image47.emf"/><Relationship Id="rId21" Type="http://schemas.openxmlformats.org/officeDocument/2006/relationships/image" Target="../media/image56.emf"/><Relationship Id="rId7" Type="http://schemas.openxmlformats.org/officeDocument/2006/relationships/image" Target="../media/image49.emf"/><Relationship Id="rId12" Type="http://schemas.openxmlformats.org/officeDocument/2006/relationships/customXml" Target="../ink/ink52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1.emf"/><Relationship Id="rId24" Type="http://schemas.openxmlformats.org/officeDocument/2006/relationships/customXml" Target="../ink/ink58.xml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10" Type="http://schemas.openxmlformats.org/officeDocument/2006/relationships/customXml" Target="../ink/ink51.xml"/><Relationship Id="rId19" Type="http://schemas.openxmlformats.org/officeDocument/2006/relationships/image" Target="../media/image55.emf"/><Relationship Id="rId4" Type="http://schemas.openxmlformats.org/officeDocument/2006/relationships/customXml" Target="../ink/ink48.xml"/><Relationship Id="rId9" Type="http://schemas.openxmlformats.org/officeDocument/2006/relationships/image" Target="../media/image50.emf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5.emf"/><Relationship Id="rId18" Type="http://schemas.openxmlformats.org/officeDocument/2006/relationships/customXml" Target="../ink/ink68.xml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65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.xml"/><Relationship Id="rId11" Type="http://schemas.openxmlformats.org/officeDocument/2006/relationships/image" Target="../media/image64.emf"/><Relationship Id="rId24" Type="http://schemas.openxmlformats.org/officeDocument/2006/relationships/customXml" Target="../ink/ink71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10" Type="http://schemas.openxmlformats.org/officeDocument/2006/relationships/customXml" Target="../ink/ink64.xml"/><Relationship Id="rId19" Type="http://schemas.openxmlformats.org/officeDocument/2006/relationships/image" Target="../media/image68.emf"/><Relationship Id="rId4" Type="http://schemas.openxmlformats.org/officeDocument/2006/relationships/customXml" Target="../ink/ink61.xml"/><Relationship Id="rId9" Type="http://schemas.openxmlformats.org/officeDocument/2006/relationships/image" Target="../media/image63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77.emf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" Type="http://schemas.openxmlformats.org/officeDocument/2006/relationships/image" Target="../media/image72.emf"/><Relationship Id="rId21" Type="http://schemas.openxmlformats.org/officeDocument/2006/relationships/image" Target="../media/image81.emf"/><Relationship Id="rId7" Type="http://schemas.openxmlformats.org/officeDocument/2006/relationships/image" Target="../media/image74.emf"/><Relationship Id="rId12" Type="http://schemas.openxmlformats.org/officeDocument/2006/relationships/customXml" Target="../ink/ink77.xml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29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1" Type="http://schemas.openxmlformats.org/officeDocument/2006/relationships/image" Target="../media/image76.emf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customXml" Target="../ink/ink85.xml"/><Relationship Id="rId10" Type="http://schemas.openxmlformats.org/officeDocument/2006/relationships/customXml" Target="../ink/ink76.xml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" Type="http://schemas.openxmlformats.org/officeDocument/2006/relationships/customXml" Target="../ink/ink73.xml"/><Relationship Id="rId9" Type="http://schemas.openxmlformats.org/officeDocument/2006/relationships/image" Target="../media/image75.e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84.emf"/><Relationship Id="rId30" Type="http://schemas.openxmlformats.org/officeDocument/2006/relationships/customXml" Target="../ink/ink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0.emf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0.xml"/><Relationship Id="rId5" Type="http://schemas.openxmlformats.org/officeDocument/2006/relationships/image" Target="../media/image89.emf"/><Relationship Id="rId4" Type="http://schemas.openxmlformats.org/officeDocument/2006/relationships/customXml" Target="../ink/ink8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12" Type="http://schemas.openxmlformats.org/officeDocument/2006/relationships/customXml" Target="../ink/ink96.xml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0" Type="http://schemas.openxmlformats.org/officeDocument/2006/relationships/customXml" Target="../ink/ink95.xml"/><Relationship Id="rId4" Type="http://schemas.openxmlformats.org/officeDocument/2006/relationships/customXml" Target="../ink/ink92.xml"/><Relationship Id="rId9" Type="http://schemas.openxmlformats.org/officeDocument/2006/relationships/image" Target="../media/image9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12" Type="http://schemas.openxmlformats.org/officeDocument/2006/relationships/customXml" Target="../ink/ink102.xml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.xml"/><Relationship Id="rId11" Type="http://schemas.openxmlformats.org/officeDocument/2006/relationships/image" Target="../media/image101.emf"/><Relationship Id="rId5" Type="http://schemas.openxmlformats.org/officeDocument/2006/relationships/image" Target="../media/image98.emf"/><Relationship Id="rId15" Type="http://schemas.openxmlformats.org/officeDocument/2006/relationships/image" Target="../media/image103.emf"/><Relationship Id="rId10" Type="http://schemas.openxmlformats.org/officeDocument/2006/relationships/customXml" Target="../ink/ink101.xml"/><Relationship Id="rId4" Type="http://schemas.openxmlformats.org/officeDocument/2006/relationships/customXml" Target="../ink/ink98.xml"/><Relationship Id="rId9" Type="http://schemas.openxmlformats.org/officeDocument/2006/relationships/image" Target="../media/image100.emf"/><Relationship Id="rId14" Type="http://schemas.openxmlformats.org/officeDocument/2006/relationships/customXml" Target="../ink/ink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4240" y="116369"/>
              <a:ext cx="4824000" cy="44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840" y="103049"/>
                <a:ext cx="48495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43000" y="502289"/>
              <a:ext cx="4989240" cy="126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120" y="485729"/>
                <a:ext cx="5014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492560" y="1162889"/>
              <a:ext cx="5420160" cy="1897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080" y="1147769"/>
                <a:ext cx="54381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982240" y="1445849"/>
              <a:ext cx="3783600" cy="17568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0360" y="1431809"/>
                <a:ext cx="381060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3488120" y="1440809"/>
              <a:ext cx="5005800" cy="23036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9120" y="1429289"/>
                <a:ext cx="5028120" cy="23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8" name="Ink 87"/>
              <p14:cNvContentPartPr/>
              <p14:nvPr/>
            </p14:nvContentPartPr>
            <p14:xfrm>
              <a:off x="473120" y="698849"/>
              <a:ext cx="1611000" cy="77652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800" y="686609"/>
                <a:ext cx="163836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9" name="Ink 88"/>
              <p14:cNvContentPartPr/>
              <p14:nvPr/>
            </p14:nvContentPartPr>
            <p14:xfrm>
              <a:off x="2395520" y="690209"/>
              <a:ext cx="3000960" cy="59040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3280" y="678329"/>
                <a:ext cx="30279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8" name="Ink 97"/>
              <p14:cNvContentPartPr/>
              <p14:nvPr/>
            </p14:nvContentPartPr>
            <p14:xfrm>
              <a:off x="642680" y="1431449"/>
              <a:ext cx="853920" cy="4359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7560" y="1419569"/>
                <a:ext cx="8809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429200" y="2756249"/>
              <a:ext cx="3457800" cy="37018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8760" y="2747969"/>
                <a:ext cx="3481560" cy="37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0" name="Ink 109"/>
              <p14:cNvContentPartPr/>
              <p14:nvPr/>
            </p14:nvContentPartPr>
            <p14:xfrm>
              <a:off x="2321720" y="1678049"/>
              <a:ext cx="232920" cy="2624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12000" y="1670129"/>
                <a:ext cx="2498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1" name="Ink 110"/>
              <p14:cNvContentPartPr/>
              <p14:nvPr/>
            </p14:nvContentPartPr>
            <p14:xfrm>
              <a:off x="2857040" y="1450529"/>
              <a:ext cx="258840" cy="30312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7320" y="1442249"/>
                <a:ext cx="2768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" name="Ink 111"/>
              <p14:cNvContentPartPr/>
              <p14:nvPr/>
            </p14:nvContentPartPr>
            <p14:xfrm>
              <a:off x="3280040" y="1405529"/>
              <a:ext cx="264960" cy="2876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1400" y="1395089"/>
                <a:ext cx="2840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1" name="Ink 130"/>
              <p14:cNvContentPartPr/>
              <p14:nvPr/>
            </p14:nvContentPartPr>
            <p14:xfrm>
              <a:off x="4408280" y="4031369"/>
              <a:ext cx="2627640" cy="187560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95320" y="4018409"/>
                <a:ext cx="2654280" cy="19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2" name="Ink 131"/>
              <p14:cNvContentPartPr/>
              <p14:nvPr/>
            </p14:nvContentPartPr>
            <p14:xfrm>
              <a:off x="5333480" y="4615289"/>
              <a:ext cx="652680" cy="5619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1600" y="4601609"/>
                <a:ext cx="67428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8" name="Ink 147"/>
              <p14:cNvContentPartPr/>
              <p14:nvPr/>
            </p14:nvContentPartPr>
            <p14:xfrm>
              <a:off x="4522760" y="4609529"/>
              <a:ext cx="574920" cy="112104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12680" y="4600889"/>
                <a:ext cx="59400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9" name="Ink 148"/>
              <p14:cNvContentPartPr/>
              <p14:nvPr/>
            </p14:nvContentPartPr>
            <p14:xfrm>
              <a:off x="5541560" y="5152409"/>
              <a:ext cx="1353240" cy="67608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2920" y="5145569"/>
                <a:ext cx="136980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4" name="Ink 153"/>
              <p14:cNvContentPartPr/>
              <p14:nvPr/>
            </p14:nvContentPartPr>
            <p14:xfrm>
              <a:off x="6474680" y="4378409"/>
              <a:ext cx="1210320" cy="4100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66760" y="4368329"/>
                <a:ext cx="1230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1" name="Ink 160"/>
              <p14:cNvContentPartPr/>
              <p14:nvPr/>
            </p14:nvContentPartPr>
            <p14:xfrm>
              <a:off x="7792640" y="4587209"/>
              <a:ext cx="1100160" cy="49248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81480" y="4575689"/>
                <a:ext cx="11196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2" name="Ink 171"/>
              <p14:cNvContentPartPr/>
              <p14:nvPr/>
            </p14:nvContentPartPr>
            <p14:xfrm>
              <a:off x="5051960" y="4171049"/>
              <a:ext cx="1373400" cy="19152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42240" y="4163849"/>
                <a:ext cx="1391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3" name="Ink 172"/>
              <p14:cNvContentPartPr/>
              <p14:nvPr/>
            </p14:nvContentPartPr>
            <p14:xfrm>
              <a:off x="6648920" y="4186529"/>
              <a:ext cx="76680" cy="15876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39200" y="4178969"/>
                <a:ext cx="961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5" name="Ink 194"/>
              <p14:cNvContentPartPr/>
              <p14:nvPr/>
            </p14:nvContentPartPr>
            <p14:xfrm>
              <a:off x="5910560" y="1679849"/>
              <a:ext cx="733680" cy="36792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1920" y="1669409"/>
                <a:ext cx="7542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6" name="Ink 195"/>
              <p14:cNvContentPartPr/>
              <p14:nvPr/>
            </p14:nvContentPartPr>
            <p14:xfrm>
              <a:off x="4202000" y="3241169"/>
              <a:ext cx="246960" cy="12312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89760" y="3231089"/>
                <a:ext cx="269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7" name="Ink 196"/>
              <p14:cNvContentPartPr/>
              <p14:nvPr/>
            </p14:nvContentPartPr>
            <p14:xfrm>
              <a:off x="5263640" y="3152249"/>
              <a:ext cx="888120" cy="29772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51760" y="3144329"/>
                <a:ext cx="907920" cy="3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98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4" y="337722"/>
            <a:ext cx="6245877" cy="2681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70" y="3274358"/>
            <a:ext cx="4826341" cy="3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6120" y="111329"/>
              <a:ext cx="6163920" cy="593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200" y="98729"/>
                <a:ext cx="6179399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1696400" y="1255409"/>
              <a:ext cx="51840" cy="10533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1640" y="1244969"/>
                <a:ext cx="79200" cy="10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989720" y="2399129"/>
              <a:ext cx="5729400" cy="2376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6400" y="2384369"/>
                <a:ext cx="5756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1667600" y="1736729"/>
              <a:ext cx="4399200" cy="7243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0040" y="1722329"/>
                <a:ext cx="442008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6" name="Ink 75"/>
              <p14:cNvContentPartPr/>
              <p14:nvPr/>
            </p14:nvContentPartPr>
            <p14:xfrm>
              <a:off x="1667600" y="2323889"/>
              <a:ext cx="66600" cy="921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7160" y="2310569"/>
                <a:ext cx="90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3019400" y="2026169"/>
              <a:ext cx="596880" cy="511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9680" y="2018609"/>
                <a:ext cx="618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1" name="Ink 80"/>
              <p14:cNvContentPartPr/>
              <p14:nvPr/>
            </p14:nvContentPartPr>
            <p14:xfrm>
              <a:off x="835280" y="879929"/>
              <a:ext cx="1666800" cy="124056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202" y="867689"/>
                <a:ext cx="1690915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0" name="Ink 129"/>
              <p14:cNvContentPartPr/>
              <p14:nvPr/>
            </p14:nvContentPartPr>
            <p14:xfrm>
              <a:off x="528920" y="1066409"/>
              <a:ext cx="7379640" cy="560628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160" y="1052369"/>
                <a:ext cx="7406280" cy="56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1" name="Ink 160"/>
              <p14:cNvContentPartPr/>
              <p14:nvPr/>
            </p14:nvContentPartPr>
            <p14:xfrm>
              <a:off x="6604640" y="4925249"/>
              <a:ext cx="116280" cy="173520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5640" y="4919129"/>
                <a:ext cx="131760" cy="17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2" name="Ink 161"/>
              <p14:cNvContentPartPr/>
              <p14:nvPr/>
            </p14:nvContentPartPr>
            <p14:xfrm>
              <a:off x="5697440" y="5849009"/>
              <a:ext cx="2873880" cy="28224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2040" y="5841809"/>
                <a:ext cx="28857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5" name="Ink 164"/>
              <p14:cNvContentPartPr/>
              <p14:nvPr/>
            </p14:nvContentPartPr>
            <p14:xfrm>
              <a:off x="6656120" y="5132609"/>
              <a:ext cx="2306160" cy="156276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0000" y="5123969"/>
                <a:ext cx="2326320" cy="15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8" name="Ink 187"/>
              <p14:cNvContentPartPr/>
              <p14:nvPr/>
            </p14:nvContentPartPr>
            <p14:xfrm>
              <a:off x="6678800" y="4366529"/>
              <a:ext cx="2106000" cy="135792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65840" y="4354289"/>
                <a:ext cx="212544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1" name="Ink 190"/>
              <p14:cNvContentPartPr/>
              <p14:nvPr/>
            </p14:nvContentPartPr>
            <p14:xfrm>
              <a:off x="7717760" y="4108049"/>
              <a:ext cx="1002240" cy="11282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08400" y="4100489"/>
                <a:ext cx="102312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2" name="Ink 191"/>
              <p14:cNvContentPartPr/>
              <p14:nvPr/>
            </p14:nvContentPartPr>
            <p14:xfrm>
              <a:off x="6723800" y="6121529"/>
              <a:ext cx="2304000" cy="69588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4800" y="6110009"/>
                <a:ext cx="2319840" cy="7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9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51520" y="87569"/>
              <a:ext cx="7955640" cy="6226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60" y="71369"/>
                <a:ext cx="7983720" cy="62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367640" y="1892969"/>
              <a:ext cx="4633920" cy="522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80" y="1877129"/>
                <a:ext cx="46555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" name="Ink 69"/>
              <p14:cNvContentPartPr/>
              <p14:nvPr/>
            </p14:nvContentPartPr>
            <p14:xfrm>
              <a:off x="1592360" y="2499569"/>
              <a:ext cx="1355760" cy="1404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0840" y="2483369"/>
                <a:ext cx="1382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5" name="Ink 94"/>
              <p14:cNvContentPartPr/>
              <p14:nvPr/>
            </p14:nvContentPartPr>
            <p14:xfrm>
              <a:off x="5966720" y="1743569"/>
              <a:ext cx="2973600" cy="159336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5560" y="1728449"/>
                <a:ext cx="3000240" cy="16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8" name="Ink 107"/>
              <p14:cNvContentPartPr/>
              <p14:nvPr/>
            </p14:nvContentPartPr>
            <p14:xfrm>
              <a:off x="1446200" y="3770009"/>
              <a:ext cx="1404000" cy="2484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5040" y="3757049"/>
                <a:ext cx="1428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" name="Ink 132"/>
              <p14:cNvContentPartPr/>
              <p14:nvPr/>
            </p14:nvContentPartPr>
            <p14:xfrm>
              <a:off x="2224160" y="5512409"/>
              <a:ext cx="1673640" cy="5184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0840" y="5496929"/>
                <a:ext cx="1698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4" name="Ink 153"/>
              <p14:cNvContentPartPr/>
              <p14:nvPr/>
            </p14:nvContentPartPr>
            <p14:xfrm>
              <a:off x="5758640" y="5540129"/>
              <a:ext cx="1127160" cy="10800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51800" y="5526809"/>
                <a:ext cx="1147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0" name="Ink 159"/>
              <p14:cNvContentPartPr/>
              <p14:nvPr/>
            </p14:nvContentPartPr>
            <p14:xfrm>
              <a:off x="68120" y="1090169"/>
              <a:ext cx="591120" cy="453024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00" y="1083329"/>
                <a:ext cx="610560" cy="45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2" name="Ink 161"/>
              <p14:cNvContentPartPr/>
              <p14:nvPr/>
            </p14:nvContentPartPr>
            <p14:xfrm>
              <a:off x="6773120" y="5616089"/>
              <a:ext cx="1071000" cy="5472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62320" y="5607449"/>
                <a:ext cx="109404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39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062320" y="587249"/>
              <a:ext cx="1657800" cy="745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8280" y="571049"/>
                <a:ext cx="1689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4216040" y="1912049"/>
              <a:ext cx="3862080" cy="1620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8120" y="1897289"/>
                <a:ext cx="3884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806120" y="117089"/>
              <a:ext cx="7687080" cy="302040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360" y="106649"/>
                <a:ext cx="7715520" cy="30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4072400" y="1226969"/>
              <a:ext cx="1475640" cy="558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000" y="1214009"/>
                <a:ext cx="14950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2017880" y="3030209"/>
              <a:ext cx="131040" cy="13291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7080" y="3019409"/>
                <a:ext cx="15588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9" name="Ink 78"/>
              <p14:cNvContentPartPr/>
              <p14:nvPr/>
            </p14:nvContentPartPr>
            <p14:xfrm>
              <a:off x="903320" y="4040009"/>
              <a:ext cx="6886080" cy="14364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160" y="4024889"/>
                <a:ext cx="69037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5" name="Ink 84"/>
              <p14:cNvContentPartPr/>
              <p14:nvPr/>
            </p14:nvContentPartPr>
            <p14:xfrm>
              <a:off x="6664760" y="2794049"/>
              <a:ext cx="1032120" cy="6800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3960" y="2782169"/>
                <a:ext cx="1055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7" name="Ink 96"/>
              <p14:cNvContentPartPr/>
              <p14:nvPr/>
            </p14:nvContentPartPr>
            <p14:xfrm>
              <a:off x="7702280" y="4221449"/>
              <a:ext cx="1201320" cy="116712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88600" y="4209209"/>
                <a:ext cx="123372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8" name="Ink 97"/>
              <p14:cNvContentPartPr/>
              <p14:nvPr/>
            </p14:nvContentPartPr>
            <p14:xfrm>
              <a:off x="7558280" y="3936329"/>
              <a:ext cx="218880" cy="2926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45320" y="3923009"/>
                <a:ext cx="2473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0" name="Ink 109"/>
              <p14:cNvContentPartPr/>
              <p14:nvPr/>
            </p14:nvContentPartPr>
            <p14:xfrm>
              <a:off x="2295440" y="4023089"/>
              <a:ext cx="5442840" cy="2016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8240" y="4007969"/>
                <a:ext cx="5465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" name="Ink 111"/>
              <p14:cNvContentPartPr/>
              <p14:nvPr/>
            </p14:nvContentPartPr>
            <p14:xfrm>
              <a:off x="3815360" y="4430249"/>
              <a:ext cx="2121120" cy="12254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07800" y="4416209"/>
                <a:ext cx="214308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0" name="Ink 119"/>
              <p14:cNvContentPartPr/>
              <p14:nvPr/>
            </p14:nvContentPartPr>
            <p14:xfrm>
              <a:off x="4427720" y="5699249"/>
              <a:ext cx="461160" cy="1580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14760" y="5689529"/>
                <a:ext cx="487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" name="Ink 122"/>
              <p14:cNvContentPartPr/>
              <p14:nvPr/>
            </p14:nvContentPartPr>
            <p14:xfrm>
              <a:off x="1134440" y="3775769"/>
              <a:ext cx="3392280" cy="171396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2920" y="3763529"/>
                <a:ext cx="3414600" cy="17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32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66880" y="645569"/>
              <a:ext cx="2774160" cy="122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320" y="628649"/>
                <a:ext cx="2788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380960" y="228329"/>
              <a:ext cx="8524440" cy="65800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80" y="220769"/>
                <a:ext cx="8542080" cy="66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8623520" y="2470049"/>
              <a:ext cx="334440" cy="10623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5240" y="2458169"/>
                <a:ext cx="35388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0" name="Ink 99"/>
              <p14:cNvContentPartPr/>
              <p14:nvPr/>
            </p14:nvContentPartPr>
            <p14:xfrm>
              <a:off x="2373920" y="1316609"/>
              <a:ext cx="1008360" cy="212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2036" y="1301129"/>
                <a:ext cx="103537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9" name="Ink 118"/>
              <p14:cNvContentPartPr/>
              <p14:nvPr/>
            </p14:nvContentPartPr>
            <p14:xfrm>
              <a:off x="6279200" y="2114369"/>
              <a:ext cx="2743920" cy="26164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6960" y="2097809"/>
                <a:ext cx="2773800" cy="26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0" name="Ink 159"/>
              <p14:cNvContentPartPr/>
              <p14:nvPr/>
            </p14:nvContentPartPr>
            <p14:xfrm>
              <a:off x="407960" y="3048209"/>
              <a:ext cx="856440" cy="198144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440" y="3039209"/>
                <a:ext cx="875880" cy="20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2" name="Ink 191"/>
              <p14:cNvContentPartPr/>
              <p14:nvPr/>
            </p14:nvContentPartPr>
            <p14:xfrm>
              <a:off x="2209760" y="4256729"/>
              <a:ext cx="611640" cy="114588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1840" y="4247009"/>
                <a:ext cx="62640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7" name="Ink 206"/>
              <p14:cNvContentPartPr/>
              <p14:nvPr/>
            </p14:nvContentPartPr>
            <p14:xfrm>
              <a:off x="6700400" y="2153969"/>
              <a:ext cx="1933200" cy="86256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0680" y="2140649"/>
                <a:ext cx="195624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7" name="Ink 226"/>
              <p14:cNvContentPartPr/>
              <p14:nvPr/>
            </p14:nvContentPartPr>
            <p14:xfrm>
              <a:off x="8600840" y="1728449"/>
              <a:ext cx="148680" cy="38304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0760" y="1719449"/>
                <a:ext cx="1677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2" name="Ink 241"/>
              <p14:cNvContentPartPr/>
              <p14:nvPr/>
            </p14:nvContentPartPr>
            <p14:xfrm>
              <a:off x="7209800" y="3922289"/>
              <a:ext cx="501120" cy="153180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00080" y="3909329"/>
                <a:ext cx="524160" cy="15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0" name="Ink 259"/>
              <p14:cNvContentPartPr/>
              <p14:nvPr/>
            </p14:nvContentPartPr>
            <p14:xfrm>
              <a:off x="7095680" y="5485409"/>
              <a:ext cx="1491480" cy="61092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86680" y="5471009"/>
                <a:ext cx="151200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5" name="Ink 284"/>
              <p14:cNvContentPartPr/>
              <p14:nvPr/>
            </p14:nvContentPartPr>
            <p14:xfrm>
              <a:off x="666800" y="4517009"/>
              <a:ext cx="1632600" cy="515880"/>
            </p14:xfrm>
          </p:contentPart>
        </mc:Choice>
        <mc:Fallback>
          <p:pic>
            <p:nvPicPr>
              <p:cNvPr id="285" name="Ink 2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720" y="4506569"/>
                <a:ext cx="1653120" cy="5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7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91040" y="169289"/>
              <a:ext cx="137160" cy="202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680" y="161369"/>
                <a:ext cx="155880" cy="20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213440" y="368369"/>
              <a:ext cx="516600" cy="6656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1200" y="360809"/>
                <a:ext cx="53640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3227120" y="109169"/>
              <a:ext cx="336600" cy="4366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5240" y="101249"/>
                <a:ext cx="3556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3215240" y="918449"/>
              <a:ext cx="450000" cy="6426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5880" y="908729"/>
                <a:ext cx="4690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4473440" y="621449"/>
              <a:ext cx="1764000" cy="11977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60120" y="610649"/>
                <a:ext cx="179208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1529360" y="1586609"/>
              <a:ext cx="1634400" cy="154944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2520" y="1573289"/>
                <a:ext cx="165564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3157640" y="1328849"/>
              <a:ext cx="2731320" cy="3031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2240" y="1316609"/>
                <a:ext cx="27500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5" name="Ink 84"/>
              <p14:cNvContentPartPr/>
              <p14:nvPr/>
            </p14:nvContentPartPr>
            <p14:xfrm>
              <a:off x="5391080" y="1004129"/>
              <a:ext cx="3323520" cy="17017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1360" y="989369"/>
                <a:ext cx="334728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" name="Ink 101"/>
              <p14:cNvContentPartPr/>
              <p14:nvPr/>
            </p14:nvContentPartPr>
            <p14:xfrm>
              <a:off x="2561480" y="173609"/>
              <a:ext cx="2121840" cy="38149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4280" y="163889"/>
                <a:ext cx="2142360" cy="38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5" name="Ink 154"/>
              <p14:cNvContentPartPr/>
              <p14:nvPr/>
            </p14:nvContentPartPr>
            <p14:xfrm>
              <a:off x="6840440" y="2816369"/>
              <a:ext cx="1912680" cy="72396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32160" y="2804129"/>
                <a:ext cx="193284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7" name="Ink 156"/>
              <p14:cNvContentPartPr/>
              <p14:nvPr/>
            </p14:nvContentPartPr>
            <p14:xfrm>
              <a:off x="2601440" y="2986649"/>
              <a:ext cx="1240560" cy="100440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94240" y="2977649"/>
                <a:ext cx="125604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8" name="Ink 157"/>
              <p14:cNvContentPartPr/>
              <p14:nvPr/>
            </p14:nvContentPartPr>
            <p14:xfrm>
              <a:off x="2262320" y="2182409"/>
              <a:ext cx="304560" cy="82872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49000" y="2170529"/>
                <a:ext cx="33084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5" name="Ink 184"/>
              <p14:cNvContentPartPr/>
              <p14:nvPr/>
            </p14:nvContentPartPr>
            <p14:xfrm>
              <a:off x="3817160" y="4414049"/>
              <a:ext cx="1500480" cy="90936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8880" y="4398929"/>
                <a:ext cx="152424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9" name="Ink 198"/>
              <p14:cNvContentPartPr/>
              <p14:nvPr/>
            </p14:nvContentPartPr>
            <p14:xfrm>
              <a:off x="949400" y="2958209"/>
              <a:ext cx="7726680" cy="266256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9320" y="2948849"/>
                <a:ext cx="775224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0" name="Ink 199"/>
              <p14:cNvContentPartPr/>
              <p14:nvPr/>
            </p14:nvContentPartPr>
            <p14:xfrm>
              <a:off x="2689640" y="5474609"/>
              <a:ext cx="6216840" cy="98316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75240" y="5464889"/>
                <a:ext cx="624672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4" name="Ink 203"/>
              <p14:cNvContentPartPr/>
              <p14:nvPr/>
            </p14:nvContentPartPr>
            <p14:xfrm>
              <a:off x="1027520" y="6237089"/>
              <a:ext cx="478080" cy="4280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8520" y="6226289"/>
                <a:ext cx="49896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8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2" name="Ink 51"/>
              <p14:cNvContentPartPr/>
              <p14:nvPr/>
            </p14:nvContentPartPr>
            <p14:xfrm>
              <a:off x="188000" y="84329"/>
              <a:ext cx="7572960" cy="66506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400" y="66689"/>
                <a:ext cx="7597800" cy="66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4176800" y="3001769"/>
              <a:ext cx="3400920" cy="5292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6360" y="2984129"/>
                <a:ext cx="3429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0" name="Ink 159"/>
              <p14:cNvContentPartPr/>
              <p14:nvPr/>
            </p14:nvContentPartPr>
            <p14:xfrm>
              <a:off x="2641760" y="5380289"/>
              <a:ext cx="3517560" cy="15156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5280" y="5364089"/>
                <a:ext cx="353664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97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08320" y="420209"/>
              <a:ext cx="3570120" cy="176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160" y="407969"/>
                <a:ext cx="3592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433160" y="1042649"/>
              <a:ext cx="3120120" cy="1188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400" y="1023929"/>
                <a:ext cx="3142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447560" y="122129"/>
              <a:ext cx="8359920" cy="61837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400" y="107729"/>
                <a:ext cx="8388720" cy="62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" name="Ink 45"/>
              <p14:cNvContentPartPr/>
              <p14:nvPr/>
            </p14:nvContentPartPr>
            <p14:xfrm>
              <a:off x="3149000" y="2531249"/>
              <a:ext cx="5760" cy="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57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" name="Ink 152"/>
              <p14:cNvContentPartPr/>
              <p14:nvPr/>
            </p14:nvContentPartPr>
            <p14:xfrm>
              <a:off x="5407280" y="4258169"/>
              <a:ext cx="1224720" cy="23364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4320" y="4242689"/>
                <a:ext cx="1254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6" name="Ink 155"/>
              <p14:cNvContentPartPr/>
              <p14:nvPr/>
            </p14:nvContentPartPr>
            <p14:xfrm>
              <a:off x="699200" y="2502089"/>
              <a:ext cx="792000" cy="187452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320" y="2490569"/>
                <a:ext cx="812160" cy="18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06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0120" y="181169"/>
              <a:ext cx="8349120" cy="6502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00" y="165689"/>
                <a:ext cx="8373600" cy="65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1205360" y="2225609"/>
              <a:ext cx="1029240" cy="439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4560" y="2212289"/>
                <a:ext cx="10540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1231280" y="2322449"/>
              <a:ext cx="1111680" cy="921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2280" y="2307689"/>
                <a:ext cx="1135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4226840" y="4233329"/>
              <a:ext cx="0" cy="1116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9" name="Ink 208"/>
              <p14:cNvContentPartPr/>
              <p14:nvPr/>
            </p14:nvContentPartPr>
            <p14:xfrm>
              <a:off x="522080" y="4229729"/>
              <a:ext cx="1025280" cy="17125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600" y="4216409"/>
                <a:ext cx="1051200" cy="17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0" name="Ink 209"/>
              <p14:cNvContentPartPr/>
              <p14:nvPr/>
            </p14:nvContentPartPr>
            <p14:xfrm>
              <a:off x="5211800" y="5408369"/>
              <a:ext cx="2548080" cy="26244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4600" y="5392529"/>
                <a:ext cx="2571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" name="Ink 224"/>
              <p14:cNvContentPartPr/>
              <p14:nvPr/>
            </p14:nvContentPartPr>
            <p14:xfrm>
              <a:off x="389960" y="5381369"/>
              <a:ext cx="1215000" cy="51624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360" y="5366249"/>
                <a:ext cx="1235160" cy="5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82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125</cp:revision>
  <cp:lastPrinted>2019-02-25T19:07:02Z</cp:lastPrinted>
  <dcterms:created xsi:type="dcterms:W3CDTF">2018-08-30T17:22:35Z</dcterms:created>
  <dcterms:modified xsi:type="dcterms:W3CDTF">2019-03-01T16:36:45Z</dcterms:modified>
</cp:coreProperties>
</file>