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90" r:id="rId3"/>
    <p:sldId id="291" r:id="rId4"/>
    <p:sldId id="263" r:id="rId5"/>
    <p:sldId id="283" r:id="rId6"/>
    <p:sldId id="293" r:id="rId7"/>
    <p:sldId id="294" r:id="rId8"/>
    <p:sldId id="295" r:id="rId9"/>
    <p:sldId id="278" r:id="rId10"/>
    <p:sldId id="279" r:id="rId11"/>
    <p:sldId id="284" r:id="rId12"/>
    <p:sldId id="285" r:id="rId13"/>
    <p:sldId id="286" r:id="rId14"/>
    <p:sldId id="287" r:id="rId15"/>
    <p:sldId id="288" r:id="rId16"/>
    <p:sldId id="292" r:id="rId17"/>
    <p:sldId id="289" r:id="rId18"/>
    <p:sldId id="280" r:id="rId19"/>
    <p:sldId id="297" r:id="rId20"/>
    <p:sldId id="298" r:id="rId21"/>
    <p:sldId id="281" r:id="rId22"/>
    <p:sldId id="282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55" autoAdjust="0"/>
    <p:restoredTop sz="94660"/>
  </p:normalViewPr>
  <p:slideViewPr>
    <p:cSldViewPr snapToGrid="0">
      <p:cViewPr varScale="1">
        <p:scale>
          <a:sx n="58" d="100"/>
          <a:sy n="58" d="100"/>
        </p:scale>
        <p:origin x="3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33:56.5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666E9FA-CF93-4F7C-9336-3E82298023D6}" emma:medium="tactile" emma:mode="ink">
          <msink:context xmlns:msink="http://schemas.microsoft.com/ink/2010/main" type="inkDrawing" rotatedBoundingBox="591,1714 17274,1864 17272,2071 589,1921" semanticType="underline" shapeName="Other">
            <msink:sourceLink direction="with" ref="{31056F1A-9CC7-4CE2-B330-E17A18F59159}"/>
          </msink:context>
        </emma:interpretation>
      </emma:emma>
    </inkml:annotationXML>
    <inkml:trace contextRef="#ctx0" brushRef="#br0">0 124 416 0,'5'-13'152'0,"-1"9"-116"0,6-5-12 16,-10 5 100 0,5 4-72-16,0-5 96 15,0 1-88-15,0-5 76 16,-1 5-76-16,1-5-4 15,5 5-36-15,0-5 24 16,-1 5-28-16,1-5 20 0,5 5-20 0,-1 0 8 16,6 4-12-16,4-4-8 15,0 4 0-15,5-5 12 16,5 5-8-16,10 0 16 16,0 0-16-16,9 0 16 15,-4 9-16-15,4-9-4 16,1 0 0-16,-1 0-4 15,-4 0 0-15,4 0 8 16,-4-9-4-16,19 9-12 16,0 0 4-16,10-8 4 15,-1 8 0-15,6 0 8 16,-5 8-4-16,-1 1 8 16,-9-9-8-16,0 0-20 15,-9 0 8-15,14-4 4 16,0-1 4-16,14-3 8 15,-4 8-4-15,4-9-4 16,-9 9 4-16,-5-4-4 16,-10 8 0-16,0-4 0 15,-5 4 0-15,10-4 0 16,-5 5 0-16,20-5-12 16,-5 4 8-16,14 0 20 15,-4 5-8-15,-1-5-4 16,-4 0 0-16,9-8-4 15,0 4 0-15,5-4 0 16,5 4 0-16,-4 0 0 0,-11 8 0 16,-4-3 8-1,-11 3-4-15,11-8-20 0,-10 5 8 0,19-1 4 16,1 0 4-16,13 1 0 16,6 3 0-16,-15-8 0 15,-4 0 0-15,4 0 0 16,-5 0 0-16,30 0 0 15,-16 0 0-15,1 0 0 16,-5 5 0-16,-4-5 0 16,-16 0 0-16,25-5 0 15,-5 1 0-15,15 0-12 16,-20 8 8-16,10-13 12 16,-15 5-4-16,20 0-12 15,-10 4 4-15,19-13 12 16,-4 13-4-16,-1-5 8 15,-14 10-8-15,1-10-4 16,-11 5 4-16,20-8-4 16,-6 4 0-16,16-5-20 15,-15 9 12-15,5 0 12 16,-6-4 0-16,6-5-12 16,-15 5 4-16,25-1-4 15,-20 5 0-15,14 0 16 16,-28 5-4-16,4-5-20 15,-14 4 8-15,9-4 4 16,-4 0 4-16,19 0-44 0,-10-4 24 0,10 4 8 16,-14 4 8-16,-1 0-16 15,-9 1 12-15,5-5 32 16,-11 0-16-16,21 0-44 16,-6 0 20-16,15 0-24 15,-19 4 24-15,14 0 28 16,-14 1-8-16,-1-18-8 15,-4 13 0-15,14-5-4 16,-9 5 0-16,9 0-12 16,-4 5 12-16,-1-5 20 15,-9 8-4-15,-1-8 4 16,-9 9-4-16,15-5-16 16,-10 0 4-16,24 5 4 15,-5-9 0-15,10 9 0 16,-4-5 0-16,4 5 0 15,-15-1 0-15,20-3-36 16,0 3 20-16,14 5-4 16,6 0 12-16,4 0 0 15,-24 0 0-15,34-4-12 16,-10-1 12-16,19 1 12 16,-14-5 0-16,30 5-12 15,-6 0 4-15,5-1 4 16,-9 1 0-16,28-5 0 15,-23 1 0-15,28-5 8 16,-19 4-4-16,34-4-4 0,-14 4 4 16,18-4-4-16,-28 4 0 15,49-4 0-15,-35 0 0 0,10 0-12 16,-29 5 8-16,19-10 4 16,-24 5 0-16,15 0-12 15,-30 0 8-15,6 0 12 16,-30-4-4-16,10-4-12 15,-34 3 4-15,-5-3 40 16,-25 3-24-16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35:41.0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1A95826-F270-4908-97CB-6672457A9F14}" emma:medium="tactile" emma:mode="ink">
          <msink:context xmlns:msink="http://schemas.microsoft.com/ink/2010/main" type="writingRegion" rotatedBoundingBox="18389,1614 20701,3779 18644,5976 16332,3811"/>
        </emma:interpretation>
      </emma:emma>
    </inkml:annotationXML>
    <inkml:traceGroup>
      <inkml:annotationXML>
        <emma:emma xmlns:emma="http://www.w3.org/2003/04/emma" version="1.0">
          <emma:interpretation id="{F267045F-081B-4BF3-9C33-504BA835C495}" emma:medium="tactile" emma:mode="ink">
            <msink:context xmlns:msink="http://schemas.microsoft.com/ink/2010/main" type="paragraph" rotatedBoundingBox="19260,2430 18131,4449 17152,3901 18281,18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C1C739B-E3A6-4B94-8A50-FC1092552F7A}" emma:medium="tactile" emma:mode="ink">
              <msink:context xmlns:msink="http://schemas.microsoft.com/ink/2010/main" type="line" rotatedBoundingBox="19260,2430 18131,4449 17152,3901 18281,1882"/>
            </emma:interpretation>
          </emma:emma>
        </inkml:annotationXML>
        <inkml:traceGroup>
          <inkml:annotationXML>
            <emma:emma xmlns:emma="http://www.w3.org/2003/04/emma" version="1.0">
              <emma:interpretation id="{32E9AF7D-0E86-439E-A703-A3BC688BC2AC}" emma:medium="tactile" emma:mode="ink">
                <msink:context xmlns:msink="http://schemas.microsoft.com/ink/2010/main" type="inkWord" rotatedBoundingBox="17152,3901 18281,1882 19260,2430 18131,4449"/>
              </emma:interpretation>
            </emma:emma>
          </inkml:annotationXML>
          <inkml:trace contextRef="#ctx0" brushRef="#br0">122 18 384 0,'0'0'140'0,"0"0"-108"0,0 0-8 0,0 0 180 15,0 0-116-15,0-9 52 16,0 9-80-16,0 0 40 15,15 0-56-15,-15-9-4 16,0 9-24-16,0 0 16 16,4 0-20-16,-4 0 32 15,0 0-28-15,0 0 20 16,0 0-20-16,-4 0 28 16,4 9-28-16,-25-9 4 15,11 0-12-15,-30 0 12 16,-5 4-12-16,-38-4-4 15,9 5 0-15,-24-5 4 16,20 4-4-16,-16-4 8 16,21 0-8-16,-11-4-20 15,15-1 8-15,1 1 12 16,13 4 0-16,1-9-36 16,24 9 16-16,5-4-12 15,9 4 16-15,1-4 8 16,14 8 4-16,-5-4-12 0,5 0 8 0,-9 0 28 15,4 9-12-15,-9-5 4 16,4 5-8-16,-9-9-16 16,9 8 4-16,-4-8 12 15,9 5-4-15,-14-5-28 16,14 4 12-16,-4 0-4 16,9 5 8-16,0 8 0 15,5-4 0-15,-15 35 8 16,15 8 0-16,-9 30 24 15,9 1-12-15,-10 16-12 16,10-12-4 0,-10 4 4-16,0-9 0 0,-9 14 16 15,14-10-8-15,-9-8 4 16,14-8-4-16,-15-14 20 16,10-12-16-16,-5-18 12 15,10-4-12-15,-9-13-68 16,9 0 28-16,-5-18-164 15,5 1 108-15,-5-5-556 16,10 1 356-16</inkml:trace>
          <inkml:trace contextRef="#ctx0" brushRef="#br0" timeOffset="344.9178">-1816 1378 644 0,'-15'0'236'0,"15"0"-180"0,0 0-20 0,0 0 124 16,0 0-96-16,5 0 44 15,9 4-64-15,1-4 48 16,19 5-56-16,15-5 0 16,-6 0-20-16,16-5-4 15,4 5-4-15,19-8-8 16,-4 8 4-16,19-9 20 15,-9 18-12-15,4-9 12 16,-9-5-12-16,-11 5 0 16,-13 5-4-16,-15-5 12 15,-10-5-12-15,-10 5 24 16,0 5-20-16,-14-14 24 16,0 18-24-16,-10-9-128 15,4 0 64-15,1 0-292 16,0 0 196-16</inkml:trace>
          <inkml:trace contextRef="#ctx0" brushRef="#br0" timeOffset="690.3789">-1603 1659 572 0,'-29'0'208'0,"29"0"-160"0,0 0-12 0,0 0 128 16,0 0-96-16,10-9 80 15,4 9-88-15,11-4 48 16,4 4-64-16,10-5 60 16,4 5-64-16,11-4-16 15,4 0-16-15,15-5 0 16,0 9-4-16,5 0 16 15,-5 5-12-15,-10-10 24 16,-10 5-20-16,-9 0-4 16,-10 0-4-16,-10 0-68 15,-4 0 36-15,-15-8-208 16,-1 8 132-16,-13-9-584 16,-1 9 384-16</inkml:trace>
        </inkml:traceGroup>
      </inkml:traceGroup>
    </inkml:traceGroup>
    <inkml:traceGroup>
      <inkml:annotationXML>
        <emma:emma xmlns:emma="http://www.w3.org/2003/04/emma" version="1.0">
          <emma:interpretation id="{B25E4F72-BF9A-40DA-A196-744D222BC0B8}" emma:medium="tactile" emma:mode="ink">
            <msink:context xmlns:msink="http://schemas.microsoft.com/ink/2010/main" type="paragraph" rotatedBoundingBox="16939,3163 19251,5328 18644,5976 16332,3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480AC9-E252-490E-B5F8-6FCD22477C12}" emma:medium="tactile" emma:mode="ink">
              <msink:context xmlns:msink="http://schemas.microsoft.com/ink/2010/main" type="line" rotatedBoundingBox="16939,3163 19251,5328 18644,5976 16332,3811"/>
            </emma:interpretation>
          </emma:emma>
        </inkml:annotationXML>
        <inkml:traceGroup>
          <inkml:annotationXML>
            <emma:emma xmlns:emma="http://www.w3.org/2003/04/emma" version="1.0">
              <emma:interpretation id="{F8DA8607-DC53-46B6-ABAB-6FCE55F593A0}" emma:medium="tactile" emma:mode="ink">
                <msink:context xmlns:msink="http://schemas.microsoft.com/ink/2010/main" type="inkWord" rotatedBoundingBox="16939,3163 19251,5328 18644,5976 16332,38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6467.8219">-4304 3209 488 0,'0'-4'180'0,"0"4"-140"0,0 4-12 0,0 0 108 16,5 1-80-16,-5-1 92 16,0 9-84-16,0 4 20 15,0 5-48-15,0-1 20 16,0 5-28-16,0 0 28 16,5 0-32-16,-5 0-12 15,0 4-8-15,0-4 40 16,5-4-24-16,-5-1 0 15,4-3-12-15,-8-5 20 16,13 4-16-16,-9-4 32 16,10 0-28-16,0-9 4 15,-1 5-12-15,11-5 20 16,-1 5-16-16,11-9-12 16,-1 0-4-16,10-5 12 15,-1 5-4-15,6-8-224 16,-5 4 124-16</inkml:trace>
          <inkml:trace contextRef="#ctx0" brushRef="#br0" timeOffset="3032.5189">-2118 1166 624 0,'-5'-30'228'0,"5"30"-176"0,0-30-16 16,0 13 160-16,5 8-116 0,-5-13 56 16,5 14-80-16,-5-14 0 15,0 5-32-15,-5-9-4 16,0 13-12-16,-9 4-32 15,4 1 12-15,-19-1-4 16,5 14 8-16,-20-1-44 16,0 9 24-16,-24 8 8 15,15 10 8-15,-10 3-8 16,19 9 12-16,-5 5 40 16,15-1-20-16,10 9 36 15,14-8-32-15,10-1-12 16,10 1-8-16,14-9 12 15,10-9-4-15,10-4 16 16,0-4-12-16,4-9 40 16,6-5-24-16,-15-3-32 15,-5-1 4-15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2:04.1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DC87208-5367-4FFD-B8C5-B37AFD2DA2B0}" emma:medium="tactile" emma:mode="ink">
          <msink:context xmlns:msink="http://schemas.microsoft.com/ink/2010/main" type="inkDrawing" rotatedBoundingBox="5100,7937 22210,8248 22140,12120 5030,11809" semanticType="enclosure" shapeName="Other">
            <msink:sourceLink direction="with" ref="{02180FCC-D9AB-4B4E-9408-987D19C08CB9}"/>
            <msink:destinationLink direction="with" ref="{72398EBF-83CA-4791-BFD8-32689D5CADB4}"/>
            <msink:destinationLink direction="with" ref="{D889E76F-BFC6-44F2-BFF2-AFF605AF3C32}"/>
            <msink:destinationLink direction="with" ref="{1CAB54F9-589B-4CAF-ACB9-760C85C56052}"/>
            <msink:destinationLink direction="with" ref="{72A0A4E4-75BC-47C5-9B5F-E40D48334C58}"/>
            <msink:destinationLink direction="with" ref="{6F3350E0-FDBD-440D-BABC-8DB3176509AB}"/>
            <msink:destinationLink direction="with" ref="{8DCC6FA9-0010-44BB-8053-428F1A43CB75}"/>
            <msink:destinationLink direction="with" ref="{D923828E-B7A1-43BE-8DCC-FD387DA34E7D}"/>
          </msink:context>
        </emma:interpretation>
      </emma:emma>
    </inkml:annotationXML>
    <inkml:trace contextRef="#ctx0" brushRef="#br0">0 32 320 0,'15'-9'120'0,"4"5"-96"0,20-5-4 0,-15 5 60 16,15 0-48-16,0 4-4 16,15 0-16-16,-1 8 76 15,5-8-44-15,1-4 56 16,13 0-56-16,11 0 4 15,0-1-28-15,19 10-20 0,-10-5-4 16,-9 0 40-16,-11 4-24 0,-23-4 16 16,-10 4-16-16,0 0 44 15,-15 5-28-15,-9 0 4 16,-11-1-20-16,-4 1 0 16,0 0-4-16,0 4-24 15,0 0 8-15,0 0 4 16,0 4 4-16,0 0 8 15,15 9-4-15,0 0-4 16,-15 8 4-16,9 5-16 16,1 9 8-16,5 8 12 15,-10 4-4-15,4 1-12 16,-4-5 4-16,5 0 28 16,-5 0-12-16,4-4-32 0,-4 4 12 15,-5 5 0 1,0 12 8-16,0 9 0 0,0 5 0 15,0-1 8-15,-5-8-4 16,-4-1 16-16,9-7-12 16,-15 7-12-16,15 5 0 15,-10 13-4-15,1 9 0 16,4-9-28-16,5-4 20 16,0-14 40-16,0-8-12 15,5-4 16-15,-5 4-16 16,0 0 0-16,0 9-4 15,0 4-16-15,0-4 4 0,-5 4 4 16,5-4 0-16,0-9-12 16,0-13 8-16,-10-8 12 15,10-1-4-15,0 9-36 16,0-8 16-16,0 3 16 16,0 1 0-16,0 4 28 15,10 1-16-15,-5-1-32 16,-5 0 12-16,5-9 28 15,-1 1-12-15,-4-1 36 16,0-8-28-16,0 0 12 16,0-13-16-16,-4-4 0 15,-1-5-4-15,0 0 36 16,-5-4-20-16,10-4 4 16,-10-1-16-16,10 1-16 15,0-9 0-15,-9 4 28 0,9-4-12 16,0 0 24-16,0 0-24 15,0 0-128-15,0 0 64 16,0 0-280-16,-15 9 184 16</inkml:trace>
    <inkml:trace contextRef="#ctx0" brushRef="#br0" timeOffset="-1446.2897">-14954-41 216 0,'-5'-18'80'0,"5"23"-60"0,-5-5-8 0,0 0 100 16,1 0-64-16,-6 0 32 0,-5 4-44 16,-4-4-4-16,-1 4-20 15,-4 5 0-15,-10-5-4 16,-10 5 12-16,-4-5-12 16,-10 5 48-16,-1-9-28 15,1 0 40-15,5-17-40 16,9 8 56-16,5 0-48 15,5-4 12-15,10 5-32 16,4-1 20-16,6 0-24 0,4 5-12 16,0 0-4-16,0 8 4 15,6 0 0-15,-6 1 32 16,5 3-16-16,0 1-32 0,0 8 8 16,-4 1 8-16,4-1 4 15,-5 0-4-15,5 0 4 16,-5 5 4-16,6 0-4 15,-1-1 16-15,0 9-12 16,-5 5-4-16,0 13 0 16,1 16-16-16,-1 10 8 15,0-1 12-15,1 5-4 16,-1-5-12-16,0-4 4 16,5 0 4-16,-4 1 0 15,4 3 8-15,0 13-4 16,0 5-12-16,0 4 4 0,0-9 28 15,0 1-12-15,1-14-20 16,-1-4 0-16,0-4 4 16,0 0 4-16,0 8-12 15,0 1 8-15,5 3 28 16,0-7-12-16,0 3-20 16,5-13 0-16,-5 5-4 15,0-17 4-15,0 4 16 16,0-5-4-16,0 1 8 15,0-1-8-15,-10 13-12 16,10-3 4 0,0-6 4-16,0 6 0 0,0-1 8 15,0 4-4-15,0-4-12 16,-4 0 4-16,8-8-4 0,-4-5 0 16,5 0 0-16,0-4 0 15,0 0 44-15,5-4-24 16,-10-5-8-16,0-4-8 15,0-5 12-15,0 1-4 16,0-5 8-16,0 0-8 16,-5-4 16-16,5 0-12 15,5 0-4-15,-5 0 0 16,9 0-156-16,-4 0 84 16,5 5-508-1</inkml:trace>
    <inkml:trace contextRef="#ctx0" brushRef="#br0" timeOffset="-4974.5584">-15139-123 320 0,'-4'-22'120'0,"8"18"-96"0,-4-1-4 0,0 5 24 15,10 5-28-15,0-5-24 16,0 4 4-16,-1 0-8 16,6 1 4-16,9-10 76 15,10-3-36-15,24-5 60 16,25-9-56-16,14 1 44 15,10-1-44-15,-5 5 8 0,24-1-28 16,35 10 0-16,23 8-8 16,1 8 12-16,63-3-12 0,9 3-12 15,79 1 0-15,4-9 12 16,53 4-4-16,44 1-4 16,10 3 4-16,44-3-16 15,44 3 8-15,-6 1-4 16,-4 12 0-16,19 5 44 15,34 0-24-15,-9 0 8 16,-16-9-12-16,1 14 20 16,44-14-16-16,-20-8-12 15,-29-5-4-15,-15 5 20 16,20-9-8-16,-39-9 4 16,-29 9-4-16,-10-13 4 15,-63 13-8-15,-24-9 32 0,-39 14-20 16,-69-5-12-16,-38 8-8 15,-34-3-40-15,-10 8 24 16,-53 4-168-16,-44-4 104 16,-24 4-316-1,-34 0 224-15,-44-4 16 16</inkml:trace>
    <inkml:trace contextRef="#ctx0" brushRef="#br0" timeOffset="-4103.2414">-15809 3141 208 0,'19'13'76'0,"6"-4"-60"15,23 0-4-15,-9 4 64 0,19 13-44 16,20-5-4-16,10 14-16 15,-6-1 60-15,11-4-40 16,23-4 32-16,49 0-36 16,10-4 16-16,29-5-24 15,54-8 36-15,9-9-32 16,63 0 32-16,25 4-32 16,34 0 12-16,43-4-20 15,5 13 8-15,35 5-12 0,57-5 12 16,20 0-16-16,5 0-20 15,34 17 4-15,0 0 48 16,48 5-20-16,15-5-20 0,15-4 0 16,-10-5 24-1,4 1-12-15,-38-5 32 0,0 5-28 16,-19 8 20-16,33-13-20 16,-63-4 8-16,-43-4-12 15,-10-1 0-15,-54-8-4 16,-29-8 12-16,-77-1-12 15,-15-4-40-15,-58-4 20 16,-59 4-68-16,-34-4 44 16,-58-1-228-16,-39-3 144 15,-38 12-292 1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2:06.26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E1EE814-952C-4AE4-8E31-EC173C6AE827}" emma:medium="tactile" emma:mode="ink">
          <msink:context xmlns:msink="http://schemas.microsoft.com/ink/2010/main" type="writingRegion" rotatedBoundingBox="22355,8822 23725,8822 23725,11344 22355,11344"/>
        </emma:interpretation>
      </emma:emma>
    </inkml:annotationXML>
    <inkml:traceGroup>
      <inkml:annotationXML>
        <emma:emma xmlns:emma="http://www.w3.org/2003/04/emma" version="1.0">
          <emma:interpretation id="{68B57B5B-96BF-4C1E-9AB7-43CA9A2E0914}" emma:medium="tactile" emma:mode="ink">
            <msink:context xmlns:msink="http://schemas.microsoft.com/ink/2010/main" type="paragraph" rotatedBoundingBox="22355,8822 23725,8822 23725,11344 22355,11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46A26D-AB61-4DDF-AAD1-3B1CE7B50FD8}" emma:medium="tactile" emma:mode="ink">
              <msink:context xmlns:msink="http://schemas.microsoft.com/ink/2010/main" type="line" rotatedBoundingBox="22355,8822 23725,8822 23725,11344 22355,11344"/>
            </emma:interpretation>
          </emma:emma>
        </inkml:annotationXML>
        <inkml:traceGroup>
          <inkml:annotationXML>
            <emma:emma xmlns:emma="http://www.w3.org/2003/04/emma" version="1.0">
              <emma:interpretation id="{458C273A-498F-4256-881B-396272442A0A}" emma:medium="tactile" emma:mode="ink">
                <msink:context xmlns:msink="http://schemas.microsoft.com/ink/2010/main" type="inkWord" rotatedBoundingBox="22355,8822 23725,8822 23725,11344 22355,11344"/>
              </emma:interpretation>
              <emma:one-of disjunction-type="recognition" id="oneOf0">
                <emma:interpretation id="interp0" emma:lang="" emma:confidence="1">
                  <emma:literal>S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5</emma:literal>
                </emma:interpretation>
                <emma:interpretation id="interp4" emma:lang="" emma:confidence="0">
                  <emma:literal>;</emma:literal>
                </emma:interpretation>
              </emma:one-of>
            </emma:emma>
          </inkml:annotationXML>
          <inkml:trace contextRef="#ctx0" brushRef="#br0">1200 888 684 0,'-43'0'252'0,"18"8"-192"0,-57 1-20 0,23 4 84 16,-23 8-76-16,-11 10 32 0,1 7-44 16,-15 14-48-16,-14 4 4 15,-1 5-132-15,11-1 80 0,28-8-216 16</inkml:trace>
          <inkml:trace contextRef="#ctx0" brushRef="#br0" timeOffset="164.939">1254 1609 444 0,'77'30'164'0,"-52"0"-124"0,-11 18-16 15,-14-9 132-15,-14 30-92 16,-11 17 8-16,-33 9-44 15,-24-4-88-15,-35 4 32 16,-9 0-344-16,-1 21 208 0,6 1-56 16</inkml:trace>
          <inkml:trace contextRef="#ctx0" brushRef="#br0" timeOffset="-180.2316">1317 54 664 0,'-29'-43'244'0,"14"34"-188"0,-29 5-16 16,20 8 40-16,-34 13-52 15,-25 5-36-15,-24 8 0 16,10 5 20-16,5-5-8 15,0 5 0-15,-6-9 0 0,-18 4-16 16,-1 13 8-16,10 4 28 0,15 5-12 16,29 4-120-16,14 5 60 15,15-5-372 1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2:10.99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DCC6FA9-0010-44BB-8053-428F1A43CB75}" emma:medium="tactile" emma:mode="ink">
          <msink:context xmlns:msink="http://schemas.microsoft.com/ink/2010/main" type="inkDrawing" rotatedBoundingBox="12398,11732 12425,8225 12529,8226 12502,11733" semanticType="callout" shapeName="Other">
            <msink:sourceLink direction="with" ref="{4DC87208-5367-4FFD-B8C5-B37AFD2DA2B0}"/>
            <msink:sourceLink direction="with" ref="{6CD4DC60-3A7D-4235-A063-2503807542C7}"/>
          </msink:context>
        </emma:interpretation>
      </emma:emma>
    </inkml:annotationXML>
    <inkml:trace contextRef="#ctx0" brushRef="#br0">66-5 392 0,'-10'-4'148'0,"20"4"-116"0,-10 0-8 15,0 0 40-15,0 0-40 16,0 9 32-16,0-1-28 15,4 1 28-15,-4-1-32 0,0 5 32 16,0-4-32 0,-4 8 32-16,8 1-24 0,-4 8-16 15,0 8 8-15,10 14-16 16,-10 21-12-16,0 17 0 16,0 9 20-16,5 4-8 15,-5 14 4-15,0 25-4 16,-10 13-16-16,10 4 4 15,-5-21 40-15,-4 30-24 16,4-21 24 0,5 8-20-16,5 5 20 15,0-23-24-15,4 10-12 0,-4 4-4 16,0-31 28 0,0 1-12-16,-5-13 12 15,0-14-12-15,-10-8 20 16,5-12-20-16,-9-1 4 15,4 0-8-15,-9 4-16 16,9-4 4-16,-5 5-16 16,10-10 12-16,5-7-12 15,5-6 8-15,0-12-8 16,10-4 8-16,4-14-80 16,1 1 52-16,-6-18-260 15,10 1 168-15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2:12.0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923828E-B7A1-43BE-8DCC-FD387DA34E7D}" emma:medium="tactile" emma:mode="ink">
          <msink:context xmlns:msink="http://schemas.microsoft.com/ink/2010/main" type="inkDrawing" rotatedBoundingBox="15605,8298 15631,11891 15570,11892 15544,8299" semanticType="callout" shapeName="Other">
            <msink:sourceLink direction="with" ref="{4DC87208-5367-4FFD-B8C5-B37AFD2DA2B0}"/>
          </msink:context>
        </emma:interpretation>
      </emma:emma>
    </inkml:annotationXML>
    <inkml:trace contextRef="#ctx0" brushRef="#br0">25-3 364 0,'0'-5'132'16,"0"14"-100"-16,0 0-12 0,0-1 104 0,0 1-72 16,0 0 52-16,0-1-64 15,-10 5 24-15,10-4-36 16,0-1 8-16,0 1-20 16,10 4 8-16,-10 4-12 0,0 5-8 15,5 8 0-15,-5 13 20 16,0 13-12-16,0 5 4 15,0 8-8-15,0 4 12 16,-5 1-12-16,0-1 4 16,0 22-4-16,0 18 12 0,0 3-12 15,1-4-12-15,4-4 0 16,0-4 12-16,4 13-4 16,-4 16 8-16,10 10-8 15,0-13 16-15,0-10-12 16,-6 14 16-16,6 22-16 15,-10-9 4-15,0-9-4 16,0-22 28-16,-5 5-20 16,0 0 12-16,-4 5-16 15,4-19 0 1,10-3-4-16,-5-9-8 16,0-17 4-16,0-13 28 15,0-9-16-15,9-17-40 16,1-5 12-16,-5-17-68 15,5 9 44-15,-5-26-248 16,4 0 160-16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2:12.9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946E38B-5D57-4B1D-A507-539335F38AC2}" emma:medium="tactile" emma:mode="ink">
          <msink:context xmlns:msink="http://schemas.microsoft.com/ink/2010/main" type="inkDrawing" rotatedBoundingBox="17177,8273 17291,11849 17137,11854 17024,8278" semanticType="verticalRange" shapeName="Other">
            <msink:sourceLink direction="with" ref="{02180FCC-D9AB-4B4E-9408-987D19C08CB9}"/>
          </msink:context>
        </emma:interpretation>
      </emma:emma>
    </inkml:annotationXML>
    <inkml:trace contextRef="#ctx0" brushRef="#br0">22 7 332 0,'-14'-8'120'0,"14"8"-92"0,-5 0-8 0,0 0 96 16,10 0-68-16,-5 0 60 15,0 0-64-15,0 4 32 16,0 0-44-16,0 1 36 15,5 3-40-15,-5 5 20 16,9 5-28-16,-4 16 44 16,-5 5-36-16,5 34 28 15,5 5-28-15,-1 26 16 16,6-9-24-16,0 43 0 16,4 0-12-16,1 26-8 15,-1-4 4-15,-4 34 4 16,-6-21-4-16,6 17 16 15,-5-21-12-15,-6 25 16 16,-4-21-16-16,-4 12 40 16,-1-29-24-16,-5 4 4 15,5-26-16-15,-9 12 28 16,9-20-24-16,-10-1-12 16,5-30-8-16,-4-13 12 15,9-17-4-15,-5-18-36 16,5-8 16-16,5-9-56 15,10-12 40-15,0-18-124 16,9-9 84-16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2:13.5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B211B44-5C84-424F-8B0C-7B0258D048C2}" emma:medium="tactile" emma:mode="ink">
          <msink:context xmlns:msink="http://schemas.microsoft.com/ink/2010/main" type="inkDrawing" rotatedBoundingBox="18551,12316 18601,8424 18644,8425 18593,12316" semanticType="verticalRange" shapeName="Line">
            <msink:sourceLink direction="with" ref="{AC9993B4-E7A7-4904-8F10-0794110C6EEA}"/>
            <msink:sourceLink direction="with" ref="{02180FCC-D9AB-4B4E-9408-987D19C08CB9}"/>
          </msink:context>
        </emma:interpretation>
      </emma:emma>
    </inkml:annotationXML>
    <inkml:trace contextRef="#ctx0" brushRef="#br0">63 47 332 0,'10'-17'120'0,"-10"17"-92"0,0-13-8 16,0 9 112 0,0 4-76-16,0-5 112 15,0 5-96-15,0-8 24 16,0 16-56-16,0-8-32 0,0 0-8 0,0 0 24 16,0 9-12-16,0 4 24 15,0 13-24-15,0 4 40 16,0 17-28-16,0 5 12 15,10 13-20-15,-10 21 36 16,5-4-28-16,-15 65 56 16,10 9-44-16,-10 73-32 15,5 0-8-15,-4 30 36 16,9-26-20-16,-15 13 0 16,20-39-8-16,-5 9 4 15,0-34-4-15,0 12 32 16,5-26-20-16,-5 1 4 15,0-35-12-15,-5 8-16 16,5-21 4-16,-10 0-32 16,10-22 20-16,-10-12-128 15,6-22 84-15,-6-22-180 16,0-17 136-16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2:14.2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F41A5A1-01CC-4210-A34C-3A97E7C3A3C9}" emma:medium="tactile" emma:mode="ink">
          <msink:context xmlns:msink="http://schemas.microsoft.com/ink/2010/main" type="inkDrawing" rotatedBoundingBox="20067,11696 20244,8221 20292,8223 20114,11699" semanticType="callout" shapeName="Other"/>
        </emma:interpretation>
      </emma:emma>
    </inkml:annotationXML>
    <inkml:trace contextRef="#ctx0" brushRef="#br0">165-4 280 0,'-9'0'104'0,"9"0"-84"0,5 0 0 0,-1 0 120 31,1 8-80-31,0 5 116 0,5 9-100 0,-10 38 84 16,5 9-92-16,-10 52 36 15,0 0-60-15,-14 82 20 16,4-8-36-16,-9 77 8 16,-5-22-20-16,9 26 8 15,6-29-12-15,4-1 20 16,10-35-20-16,-10 5 24 16,10-34-24-16,-5-1-56 15,5-17 20-15,-9-26-96 16,4-25 68-16,-10-18-320 15,10-22 208-15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2:15.79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2398EBF-83CA-4791-BFD8-32689D5CADB4}" emma:medium="tactile" emma:mode="ink">
          <msink:context xmlns:msink="http://schemas.microsoft.com/ink/2010/main" type="inkDrawing" rotatedBoundingBox="8187,11728 8718,8250 8819,8265 8288,11743" semanticType="callout" shapeName="Other">
            <msink:sourceLink direction="with" ref="{4DC87208-5367-4FFD-B8C5-B37AFD2DA2B0}"/>
          </msink:context>
        </emma:interpretation>
      </emma:emma>
    </inkml:annotationXML>
    <inkml:trace contextRef="#ctx0" brushRef="#br0">559-5 404 0,'0'-4'148'0,"0"8"-112"0,10-8-12 16,-10 4 76-16,0 0-60 15,0 0 36-15,0 0-44 16,0 0 44-16,-10 13-44 16,10 0 36-16,-10 4-36 15,5 9 24-15,-4 17-28 0,-6 31 28 16,-4 30-32-16,9 12 32 15,5 22-32-15,-14 61 12 0,4 13-20 16,-4 8 8-16,-6 39-12 16,-4-30 12-16,-19 4-16 15,14-30 16 1,0-4-16-16,-15-5 24 16,15-26-20-16,-5 5-48 15,5-17 20-15,0-18-68 16,20-22 48-16,-11-25-140 15,16-22 96-15,-6-26-428 16,5-17 280-16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2:15.24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AE433DC-5DDE-4059-8BD7-0133502ABEE3}" emma:medium="tactile" emma:mode="ink">
          <msink:context xmlns:msink="http://schemas.microsoft.com/ink/2010/main" type="inkDrawing" rotatedBoundingBox="9896,11925 9980,8116 10092,8118 10009,11927" semanticType="verticalRange" shapeName="Other">
            <msink:sourceLink direction="with" ref="{02180FCC-D9AB-4B4E-9408-987D19C08CB9}"/>
          </msink:context>
        </emma:interpretation>
      </emma:emma>
    </inkml:annotationXML>
    <inkml:trace contextRef="#ctx0" brushRef="#br0">113 86 364 0,'-5'-30'132'0,"10"17"-100"0,0-4-12 0,0 8 80 16,0 1-60-16,0 3 116 15,-5 1-88-15,0 4 20 16,0 9-52-16,0 8 64 16,0 9-52-16,0 13-8 0,0 12-24 0,0 44 40 15,-5 52-28-15,-5 9 28 16,-9 60-28-16,-1 30 0 16,-4 61-16-16,4-1 20 15,-4-17-20-15,14 14 4 16,10-53-8-16,5-25 36 15,0-5-20-15,10-34 12 32,-6-18-20-32,1-25-16 15,10-31-4-15,-16-17-68 16,6-22 40-16,-10-16-156 16,0-14 108-16,-10-26-364 15,-4-4 252-15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2:16.82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889E76F-BFC6-44F2-BFF2-AFF605AF3C32}" emma:medium="tactile" emma:mode="ink">
          <msink:context xmlns:msink="http://schemas.microsoft.com/ink/2010/main" type="inkDrawing" rotatedBoundingBox="5758,11204 6020,8198 6132,8207 5871,11214" semanticType="callout" shapeName="Other">
            <msink:sourceLink direction="with" ref="{4DC87208-5367-4FFD-B8C5-B37AFD2DA2B0}"/>
          </msink:context>
        </emma:interpretation>
      </emma:emma>
    </inkml:annotationXML>
    <inkml:trace contextRef="#ctx0" brushRef="#br0">250-4 464 0,'-5'-9'176'0,"5"9"-140"15,5 9-8-15,0 0 84 0,-5-9-68 16,0 4 44-1,0 9-52-15,0 8 24 0,-5 5-32 16,-4 18 28-16,-6 29-32 16,-9 44 12-16,-1 16-20 15,-9 19 28-15,5 64-28 0,0 12 12 16,5 53-16-16,4-13 12 16,11-35-16-16,-1-26-4 31,5-4 0-31,-10-21 40 15,15-31-24-15,0-26 24 0,0-26-24 16,5-21-124 0,0-17 56-16,0-18-416 0,5-9 260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35:39.9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749C1A9-DDB8-41CF-9DD9-B26C7C1BC4F5}" emma:medium="tactile" emma:mode="ink">
          <msink:context xmlns:msink="http://schemas.microsoft.com/ink/2010/main" type="writingRegion" rotatedBoundingBox="19825,2451 19688,5408 19064,5379 19200,2422"/>
        </emma:interpretation>
      </emma:emma>
    </inkml:annotationXML>
    <inkml:traceGroup>
      <inkml:annotationXML>
        <emma:emma xmlns:emma="http://www.w3.org/2003/04/emma" version="1.0">
          <emma:interpretation id="{369FB910-C28D-43A2-93AA-98C355D1C5F1}" emma:medium="tactile" emma:mode="ink">
            <msink:context xmlns:msink="http://schemas.microsoft.com/ink/2010/main" type="paragraph" rotatedBoundingBox="19825,2451 19688,5408 19064,5379 19200,2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C350D6-6D44-40C6-8733-19F1647C7496}" emma:medium="tactile" emma:mode="ink">
              <msink:context xmlns:msink="http://schemas.microsoft.com/ink/2010/main" type="line" rotatedBoundingBox="19825,2451 19688,5408 19064,5379 19200,2422"/>
            </emma:interpretation>
          </emma:emma>
        </inkml:annotationXML>
        <inkml:traceGroup>
          <inkml:annotationXML>
            <emma:emma xmlns:emma="http://www.w3.org/2003/04/emma" version="1.0">
              <emma:interpretation id="{032C507A-7724-42AA-B01F-55D755A5BCA2}" emma:medium="tactile" emma:mode="ink">
                <msink:context xmlns:msink="http://schemas.microsoft.com/ink/2010/main" type="inkWord" rotatedBoundingBox="19825,2451 19688,5408 19064,5379 19200,2422"/>
              </emma:interpretation>
            </emma:emma>
          </inkml:annotationXML>
          <inkml:trace contextRef="#ctx0" brushRef="#br0">200 57 364 0,'0'-9'132'0,"0"9"-100"0,14-13-12 0,-14 13 96 15,5 0-68-15,0-9 104 16,0 9-88-16,-5-8 32 16,5 8-56-16,-5-9 48 15,5 9-52-15,-5-9 0 16,0 9-20-16,0 0-12 15,0 0 0-15,0 0-16 16,0 0 8-16,0 0 12 16,0 0-4-16,0 9 8 15,5-9-8-15,-5 9 24 16,0 8-16-16,-5 22 24 16,5 8-24-16,-5 31-4 15,-5 0-4-15,0 17 4 16,10-9-4-16,-5 1-4 15,5-18 4-15,0-9 20 16,5-8-12-16,-5-9-12 16,0-4-4-16,0-9 12 15,0-4-4-15,0-9 24 16,5-4-16-16,-5-8-4 0,0-5-4 16,0-9 20-16,5 0-12 0,-5-4-12 15,5 9-4-15,-5-9-4 16,5 9 0-16,-5-9 0 15,0 9 0-15,0-9 24 16,0 8-8-16,0-8-4 16,0 9 0-16,0-9 12 15,0 4-8-15,0-4-28 16,5 5 8-16,9-9-4 16,1 8 8-16,9-4-12 15,10 4 12-15,10 1 4 16,4 16 4-16,1 1 8 15,-5 8-4-15,-5 5-4 16,-1 8 4-16,-8 18 4 16,-6-1-4-16,-14 18 16 15,-1-5-12-15,-18 5 24 16,-1-4-20-16,-24-5-4 16,0-9-4-16,-24 1-4 15,9-14 0-15,-14-8-36 16,9-4 20-16,1-9 4 15,14 0 12-15,-5-13-12 16,10-5 8-16,-9-12 12 16,18 4-4-16,6-8 8 15,4 3-8-15,6-8-36 16,9 9 16-16,4-5 4 16,11 5 12-16,4 0 24 0,11 4-12 0,8 9-12 15,1 12-4-15,10 10 12 16,4 7-4-16,-4 10-4 15,0 0 4-15,-15 3 12 16,0 1-8-16,-20 0 32 16,-4 0-24-16,-25 9-4 15,-4-5-8-15,-20 9 4 16,-5 4-4-16,-9-9 16 16,9-4-12-16,-14-17-4 15,24 5 0-15,-10-23 4 16,20 1-4-16,-20-26-28 15,20 4 12-15,-1-18 12 16,1-3 4-16,14 4-20 16,10 4 8-16,0-5-32 15,20 10 24-15,4-5 24 16,5 17-4-16,10 1 20 16,0 3-16-16,10 18-4 15,-1 5 0-15,1 20 4 16,4 1-4-16,-9 17 8 15,-10 1-8-15,-10-1 32 16,-9-9-20-16,-30-4 40 16,15 1-32-16,-34-6-24 15,0 1 0-15,-14-8-28 16,9-6 16-16,-15-3-12 16,15 0 12-16,-19-14-36 0,24 1 28 15,-14-13-4-15,23 4 16 16,1-9-64-16,5 0 40 0,19-12-12 15,9 3 24-15,6-7 4 16,4 7 8-16,6 1 0 16,-1 4 0-16,0 0 0 15,0 4 0-15,1 9 16 16,-1 9-4-16,-14-5-4 16,-1 9 4-16,-9 0 4 15,0 0-4-15,0 0 16 16,-9 0-12-16,-1-4-12 15,10-1 0-15,-15 1 4 16,15 0 0-16,-9-1-12 16,9 1 8-16,-5-5 40 15,5 5-24-15,-10 4 52 16,10 9-36-16,0 16 28 16,-10 6-28-16,10 25 28 15,0 4-32-15,10 13 4 16,-10-8-16-16,10-9 12 15,-5-8-16-15,4-9 32 16,1-9-24-16,5-9 4 16,-6 1-12-16,6-14 12 15,-5 1-12-15,-10-9-12 16,10 0 0-16,-10-17-192 16,4 4 108-16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2:16.3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3CE9D34-823C-406C-9B21-98260A449A23}" emma:medium="tactile" emma:mode="ink">
          <msink:context xmlns:msink="http://schemas.microsoft.com/ink/2010/main" type="inkDrawing" rotatedBoundingBox="7165,11534 7539,7990 7734,8011 7360,11555" semanticType="verticalRange" shapeName="Other">
            <msink:sourceLink direction="with" ref="{02180FCC-D9AB-4B4E-9408-987D19C08CB9}"/>
          </msink:context>
        </emma:interpretation>
      </emma:emma>
    </inkml:annotationXML>
    <inkml:trace contextRef="#ctx0" brushRef="#br0">454 23 208 0,'-49'-26'76'0,"44"26"-60"0,-9 4-4 0,9 0 128 16,-5 5-80-16,0 4 108 16,0 4-96-16,1 5 8 15,-1-1-48-15,-5 10 48 16,1 3-44-16,-1 1 64 15,-4 12-60-15,-1 14-8 0,6 34-20 16,-15 34 32-16,14 9-20 16,-4 35 48-16,-1 65-40 15,6 16-16-15,-11 49-8 16,6-31 16-16,4-4-12 16,-14-52 48-1,20-13-32-15,-1-18-16 16,-5-34-4-16,6-8 16 15,9-18-12-15,-5-17-76 16,0-17 36-16,5-22-160 16,5-13 108-16,-5-39-320 15,0-8 228-15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2:43.7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2180FCC-D9AB-4B4E-9408-987D19C08CB9}" emma:medium="tactile" emma:mode="ink">
          <msink:context xmlns:msink="http://schemas.microsoft.com/ink/2010/main" type="writingRegion" rotatedBoundingBox="12563,7738 15357,7777 15314,10853 12519,10814">
            <msink:destinationLink direction="with" ref="{F946E38B-5D57-4B1D-A507-539335F38AC2}"/>
            <msink:destinationLink direction="with" ref="{0AE433DC-5DDE-4059-8BD7-0133502ABEE3}"/>
            <msink:destinationLink direction="with" ref="{4DC87208-5367-4FFD-B8C5-B37AFD2DA2B0}"/>
            <msink:destinationLink direction="with" ref="{9B211B44-5C84-424F-8B0C-7B0258D048C2}"/>
            <msink:destinationLink direction="with" ref="{D3CE9D34-823C-406C-9B21-98260A449A23}"/>
          </msink:context>
        </emma:interpretation>
      </emma:emma>
    </inkml:annotationXML>
    <inkml:traceGroup>
      <inkml:annotationXML>
        <emma:emma xmlns:emma="http://www.w3.org/2003/04/emma" version="1.0">
          <emma:interpretation id="{54B24C9D-F22F-461B-BE27-2988747D67A1}" emma:medium="tactile" emma:mode="ink">
            <msink:context xmlns:msink="http://schemas.microsoft.com/ink/2010/main" type="paragraph" rotatedBoundingBox="12550,7760 15344,7759 15345,8791 12551,8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8AC2FF-8DF8-4DED-82A8-B21401B309B1}" emma:medium="tactile" emma:mode="ink">
              <msink:context xmlns:msink="http://schemas.microsoft.com/ink/2010/main" type="line" rotatedBoundingBox="12550,7760 15344,7759 15345,8791 12551,8792"/>
            </emma:interpretation>
          </emma:emma>
        </inkml:annotationXML>
        <inkml:traceGroup>
          <inkml:annotationXML>
            <emma:emma xmlns:emma="http://www.w3.org/2003/04/emma" version="1.0">
              <emma:interpretation id="{6CD4DC60-3A7D-4235-A063-2503807542C7}" emma:medium="tactile" emma:mode="ink">
                <msink:context xmlns:msink="http://schemas.microsoft.com/ink/2010/main" type="inkWord" rotatedBoundingBox="12550,7760 15344,7759 15345,8791 12551,8792">
                  <msink:destinationLink direction="with" ref="{8DCC6FA9-0010-44BB-8053-428F1A43CB75}"/>
                </msink:context>
              </emma:interpretation>
              <emma:one-of disjunction-type="recognition" id="oneOf0">
                <emma:interpretation id="interp0" emma:lang="" emma:confidence="0">
                  <emma:literal>C</emma:literal>
                </emma:interpretation>
                <emma:interpretation id="interp1" emma:lang="" emma:confidence="0">
                  <emma:literal>c</emma:literal>
                </emma:interpretation>
                <emma:interpretation id="interp2" emma:lang="" emma:confidence="0">
                  <emma:literal>&lt;</emma:literal>
                </emma:interpretation>
                <emma:interpretation id="interp3" emma:lang="" emma:confidence="0">
                  <emma:literal>(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-286-1076 320 0,'0'-9'120'0,"0"9"-96"0,-39 0-4 16,19 0 24-1,6 9-28-15,-15-1 4 16,4 9-12-16,-9-4 4 0,10 5-8 0,-5-1 76 15,19 0-44-15,-9 5 100 16,14-1-76-16,-5 1 8 16,20 0-44-16,-5-1 12 15,14 5-20-15,5-4 20 16,5-1-24-16,15-3-188 16,-5-1 92-16,-5-4-316 15,0 0 224-15</inkml:trace>
          <inkml:trace contextRef="#ctx0" brushRef="#br0" timeOffset="420.124">-267-917 340 0,'-5'-17'128'0,"5"17"-100"0,0-9-8 0,0 5 104 15,0 8-72-15,0-4-36 16,10 5-16-16,4-5 32 15,6 4-20-15,4 0 68 16,10 5-44-16,-5-5 12 16,10 5-32-16,5 0 28 15,4-1-28-15,54 1-24 16,-19 0 4-16,48 3 16 16,-4-3-4-16,4 13-4 15,0-9 0-15,29 4 12 16,-29 0-8-16,10-4-4 0,-34 0 0 15,-10-9-4-15,-24 1 0 0,-5-10 44 16,-9 1-24-16,-11-9 68 16,-9 0-48-16,-5-4-8 15,0 8-20-15,-10-4 0 16,5 9-8-16,-14-5-36 16,9 9 16-16,-14-4 4 15,14 4 12-15,-4 0-44 16,4 4 24-16,0-4-56 15,10 0 44-15,-4 5-204 16,8-1 132-16</inkml:trace>
          <inkml:trace contextRef="#ctx0" brushRef="#br0" timeOffset="680.8376">1919-1038 508 0,'-14'-21'188'0,"14"21"-148"0,0 0-8 16,9 0 72 0,6 4-64-16,9 0 88 15,1 9-72-15,13 0 8 16,6 5-40-16,0 3 4 16,0 5-16-16,-10 0 28 15,0 0-24-15,-15-4 32 16,-4 3-32-16,-15-3 32 15,-5 4-32-15,-29-4-24 0,5 3 4 0,-20-3-220 16,5 0 124-16</inkml:trace>
          <inkml:trace contextRef="#ctx0" brushRef="#br0" timeOffset="1368.1191">1108-1184 312 0,'-15'-9'112'0,"15"9"-84"0,-9-13-12 16,-16 4-24 0,25 9 0-16,-24-8 4 15,14 3 4-15,-24-8-12 16,20 5 8-16,-20-5 92 16,9 4-48-16,-9 1 28 15,10 3-40-15,-15 5 88 16,5 9-64-16,-24 0 40 15,14 8-56-15,-4 0 52 16,9 0-52-16,5 1-8 0,19 3-16 16,10-4 8-16,10 5-12 0,19-5 24 15,6-4-20-15,13-8 32 16,6-1-28-16,-5-13-4 16,4 1-8-16,1-14-68 15,-5 5 36-15,-6-18-104 16,-4 9 76-16,-9-17 44 15,-1 4 8-15,-14-17-8 16,-1 4 4-16,-9-12-4 16,5 12 4-16,-5-4 60 15,0 12-28-15,0 1 44 16,0 13-40-16,0 4 28 16,0 9-28-16,0 4-16 15,5 9-8-15,-5 4 20 16,5 4-12-16,-10 13 24 15,5 5-24-15,-10 21 40 16,1-4-28-16,-11 17-32 16,11 4 4-16,-6 5 44 15,5-4-20-15,1-5 8 16,4-9-16-16,5 1-24 16,9-9 4-16,16 4-312 15,-1-4 172-15</inkml:trace>
        </inkml:traceGroup>
      </inkml:traceGroup>
    </inkml:traceGroup>
    <inkml:traceGroup>
      <inkml:annotationXML>
        <emma:emma xmlns:emma="http://www.w3.org/2003/04/emma" version="1.0">
          <emma:interpretation id="{AB2E5948-EE7B-4DA2-BF79-244407F7ACD4}" emma:medium="tactile" emma:mode="ink">
            <msink:context xmlns:msink="http://schemas.microsoft.com/ink/2010/main" type="paragraph" rotatedBoundingBox="12672,9208 14984,9241 14962,10848 12649,10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C22BFC-5D5B-4615-AF56-C6400F8B30C7}" emma:medium="tactile" emma:mode="ink">
              <msink:context xmlns:msink="http://schemas.microsoft.com/ink/2010/main" type="line" rotatedBoundingBox="12672,9208 14984,9241 14977,9767 12664,9735"/>
            </emma:interpretation>
          </emma:emma>
        </inkml:annotationXML>
        <inkml:traceGroup>
          <inkml:annotationXML>
            <emma:emma xmlns:emma="http://www.w3.org/2003/04/emma" version="1.0">
              <emma:interpretation id="{361D52C6-1DF5-48AD-8B1B-1A45AF302086}" emma:medium="tactile" emma:mode="ink">
                <msink:context xmlns:msink="http://schemas.microsoft.com/ink/2010/main" type="inkWord" rotatedBoundingBox="12672,9208 14984,9241 14977,9767 12664,9735"/>
              </emma:interpretation>
            </emma:emma>
          </inkml:annotationXML>
          <inkml:trace contextRef="#ctx0" brushRef="#br0" timeOffset="-21229.5321">29 94 632 0,'0'-22'236'0,"-5"14"-184"0,-4-5-16 0,4 8 80 0,-5 1-72 16,10-5 44-16,0 5-52 16,0 0-28-16,0 4-8 15,20 0 36-15,9-5-24 0,10 5-20 16,24-4 4-16,53 0 44 15,30 4-20-15,0-4 16 16,29-5-20-16,14 9 28 16,-4 9-28-16,-44-1 4 15,-15 1-12-15,-29-1 12 16,-24-3-12-16,-19 3 16 16,-25 1-16-16,-20 0-172 15,-9-1 92-15,-24 1-396 16,-5-5 260-1,0-4-164-15</inkml:trace>
          <inkml:trace contextRef="#ctx0" brushRef="#br0" timeOffset="-21555.4793">10-269 280 0,'0'4'104'0,"5"1"-84"0,-5-1 0 15,-5 5 136-15,-19 4-88 16,4 4 0-16,-19 0-44 16,-9 0 20-16,-11 1-28 15,1 3 120-15,5 1-80 16,4-5 32-16,15 5-52 16,5-1 20-16,10 5-28 0,14 5-8 15,19-6-12-15,15 1 12 16,20 5-12-16,14-1 4 15,5-4-4-15,-5 0 4 0,0-5-8 16,-9 1-92-16,-6-9 52 16,-9 0-280-1</inkml:trace>
          <inkml:trace contextRef="#ctx0" brushRef="#br0" timeOffset="-21039.6078">1531-278 736 0,'48'5'272'0,"-14"3"-208"0,15 5-20 0,-15 9 88 15,9 13-80-15,6 12 68 16,-5 9-68-16,-10-4-12 15,-15 4-24-15,-19-17 60 0,-24 9-44 16,-20-10-28-16,-4-7-8 16,-1 3-176-16,-19-12 100 15,-5-1-576 1</inkml:trace>
        </inkml:traceGroup>
      </inkml:traceGroup>
      <inkml:traceGroup>
        <inkml:annotationXML>
          <emma:emma xmlns:emma="http://www.w3.org/2003/04/emma" version="1.0">
            <emma:interpretation id="{0902F38C-742C-495E-942B-829BA352DD0C}" emma:medium="tactile" emma:mode="ink">
              <msink:context xmlns:msink="http://schemas.microsoft.com/ink/2010/main" type="line" rotatedBoundingBox="12868,10304 14885,10381 14867,10854 12850,10777"/>
            </emma:interpretation>
          </emma:emma>
        </inkml:annotationXML>
        <inkml:traceGroup>
          <inkml:annotationXML>
            <emma:emma xmlns:emma="http://www.w3.org/2003/04/emma" version="1.0">
              <emma:interpretation id="{4778AEC3-7A15-418A-85C7-6615A20210E1}" emma:medium="tactile" emma:mode="ink">
                <msink:context xmlns:msink="http://schemas.microsoft.com/ink/2010/main" type="inkWord" rotatedBoundingBox="12868,10304 14885,10381 14867,10854 12850,10777"/>
              </emma:interpretation>
              <emma:one-of disjunction-type="recognition" id="oneOf1">
                <emma:interpretation id="interp5" emma:lang="" emma:confidence="0">
                  <emma:literal>L</emma:literal>
                </emma:interpretation>
                <emma:interpretation id="interp6" emma:lang="" emma:confidence="0">
                  <emma:literal>£</emma:literal>
                </emma:interpretation>
                <emma:interpretation id="interp7" emma:lang="" emma:confidence="0">
                  <emma:literal>¥</emma:literal>
                </emma:interpretation>
                <emma:interpretation id="interp8" emma:lang="" emma:confidence="0">
                  <emma:literal>&lt;</emma:literal>
                </emma:interpretation>
                <emma:interpretation id="interp9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-20538.7758">1555 984 676 0,'5'-5'248'0,"-5"5"-192"0,-20-4-16 0,1 4 68 0,-35 0-68 16,-33 4 36-16,-30 5-44 15,6-1-20-15,-25-3-4 16,-25 3-20-16,-14-3 8 0,25-1 40 15,19-8-24-15,9-1 0 16,15-3-8-16,25-1-128 16,28 5 68-16,20 0-488 15,29 4 300 1,25 8 8-16</inkml:trace>
          <inkml:trace contextRef="#ctx0" brushRef="#br0" timeOffset="-20058.4574">1424 889 756 0,'29'0'280'0,"5"0"-216"0,5 8-20 16,-15 1 68-16,5-1-72 16,5 5 8-16,10 9-28 15,0 0-20-15,-6 3-4 16,-8 1 48-16,-16 5-24 0,-24 3 24 15,-14 5-24-15,-10 4-8 16,-10 0-8-16,-9-4-252 16,-15 0 136-16,0 0-528 15</inkml:trace>
          <inkml:trace contextRef="#ctx0" brushRef="#br0" timeOffset="-20298.5922">243 824 464 0,'-68'-18'176'0,"44"27"-140"0,-20 13-8 0,15-9 84 15,-20-5-68-15,-14 5 148 16,0 5-108-16,5-1-12 16,14 0-44-16,15 5-12 0,24-5-8 15,24 5 20-15,25-5-16 16,19 9 12-16,10 0-12 15,5 0-8-15,14 4 0 16,15 4-156-16,5 1 84 16,-10-1-420-1,-10 1 268-15,-4-5-32 0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2:48.81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4B377D4-9478-4B12-8A23-0471860CC889}" emma:medium="tactile" emma:mode="ink">
          <msink:context xmlns:msink="http://schemas.microsoft.com/ink/2010/main" type="writingRegion" rotatedBoundingBox="21207,15990 6351,14906 6600,11495 21456,12579"/>
        </emma:interpretation>
      </emma:emma>
    </inkml:annotationXML>
    <inkml:traceGroup>
      <inkml:annotationXML>
        <emma:emma xmlns:emma="http://www.w3.org/2003/04/emma" version="1.0">
          <emma:interpretation id="{CB22D931-4F88-4763-B0D0-5D6A4DF29172}" emma:medium="tactile" emma:mode="ink">
            <msink:context xmlns:msink="http://schemas.microsoft.com/ink/2010/main" type="paragraph" rotatedBoundingBox="17625,14654 7926,15157 7818,13073 17517,125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39F676-B35D-412E-B00F-700F3E588EE3}" emma:medium="tactile" emma:mode="ink">
              <msink:context xmlns:msink="http://schemas.microsoft.com/ink/2010/main" type="line" rotatedBoundingBox="17625,14654 7926,15157 7818,13073 17517,12570"/>
            </emma:interpretation>
          </emma:emma>
        </inkml:annotationXML>
        <inkml:traceGroup>
          <inkml:annotationXML>
            <emma:emma xmlns:emma="http://www.w3.org/2003/04/emma" version="1.0">
              <emma:interpretation id="{C2BAD473-4396-4B0A-B794-765FF415986C}" emma:medium="tactile" emma:mode="ink">
                <msink:context xmlns:msink="http://schemas.microsoft.com/ink/2010/main" type="inkWord" rotatedBoundingBox="17620,14557 17448,14566 17406,13766 17579,137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5754-311 808 0,'0'-17'300'0,"5"13"-232"0,-1-5-20 0,-4 9 116 16,-4 13-100-16,-6 9 36 15,-5 16-60-15,1 14 4 16,-6 4-28-16,1 1 8 0,4 3-12 16,1 0 20-16,9 10-20 15,0-1 12-15,10 0-12 16,-10-9 28-16,5-12-24 15,0-9-112-15,0-5 52 16,0-4-424-16,0-4 260 0,-10-21-372 16</inkml:trace>
        </inkml:traceGroup>
        <inkml:traceGroup>
          <inkml:annotationXML>
            <emma:emma xmlns:emma="http://www.w3.org/2003/04/emma" version="1.0">
              <emma:interpretation id="{99726500-E7C5-43AC-B835-86600089C371}" emma:medium="tactile" emma:mode="ink">
                <msink:context xmlns:msink="http://schemas.microsoft.com/ink/2010/main" type="inkWord" rotatedBoundingBox="16341,14319 13618,14460 13537,12894 16259,127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14.4243">4010 138 860 0,'14'13'320'0,"10"-8"-248"0,20-1-20 0,-10 5 4 0,25-1-40 16,-11 5-76-16,10-4 32 16,1-5-492-16,23 0 284 15,11 9-84-15</inkml:trace>
          <inkml:trace contextRef="#ctx0" brushRef="#br0" timeOffset="-492.9374">4160 9 716 0,'-10'-9'264'0,"10"14"-204"0,0-5-16 15,10 0 96-15,5 0-84 0,4 0-12 16,6 0-28-16,4 0 28 15,0 0-20-15,0 0-32 0,5 0 4 16,-5 0-148-16,0-5 80 16,-4 10-576-1</inkml:trace>
          <inkml:trace contextRef="#ctx0" brushRef="#br0" timeOffset="-7160.9393">1794 186 176 0,'0'9'64'0,"5"-9"-48"0,5-5-8 16,-10 5 156-16,0-4-92 16,0 0 52-16,0-1-76 0,0-3 88 15,5-1-76-15,-5 0 16 16,4 1-44-16,1-5-12 16,0 0-12-1,0 0 56-15,0-9-36 0,0 5 40 0,0-5-36 16,4 1-36-16,1-5 0 15,0-4 8-15,-5-5 0 16,4 1-20-16,1-10 8 16,0-3 4-16,-1-5 4 15,1-4 16-15,-5 0-8 16,5 0-4-16,-1-1 0 16,-4 14-4-16,0 0 0 15,0 4 24-15,0 0-12 0,0 9 12 16,5 0-12-16,-6 0 20 15,1-1-20-15,0 1 24 16,5-4-24-16,0 3 24 16,-6 1-24-16,6-9 24 15,0 5-24-15,0-5 12 16,4 0-12-16,-4 9-8 16,0-5 0-16,-1 9 20 15,11 9-12-15,-11-4-12 16,6 12-4-16,4 9 12 15,-4 4-4-15,0 13-12 16,9 1 4-16,-14 12 40 16,4-8-24-16,1 3 0 15,-6 6-8-15,1-5 28 0,-5 0-16 16,-5-5-4-16,-10 1-8 16,-4-1 40-16,-1 1-24 15,-4-5-72-15,-6 0 28 16,1 1-36-16,0-5 36 15,-5-9 0-15,4 0 16 16,6-4-28-16,4 0 20 16,11 0-20-16,4 0 20 15,0 0-16-15,9 0 16 16,6 9 0-16,4 0 8 16,1 4-12-16,4 4 12 15,0 0 20-15,1 0-4 0,-1 5-20 16,0 0 4-16,-9-1 48 15,-10 1-20-15,-10-5 60 16,-10 5-44-16,-4-5 28 16,-1-4-36-16,-9-5 0 15,-5-3-16-15,0-5 20 16,5-5-20-16,0 5-4 16,5-4-4-16,4-4-40 15,10 8 20-15,10 0-144 16,0 0 88-16,15 8-188 15,4 1 148-15</inkml:trace>
          <inkml:trace contextRef="#ctx0" brushRef="#br0" timeOffset="-6452.7754">2236-147 600 0,'10'-8'224'0,"5"3"-176"0,9 1-12 16,-5 0 104-16,20-5-84 15,5 5-12-15,9-1-28 16,1 1-84-16,-6 4 36 16,-4 0-540-16</inkml:trace>
          <inkml:trace contextRef="#ctx0" brushRef="#br0" timeOffset="-6664.8675">2329-406 456 0,'9'-4'168'0,"1"0"-128"0,0-5-16 0,-1 5 124 16,11-1-88-16,-1-3 28 15,6 3-52-15,-1 1-12 0,5 4-16 16,0 4 12-16,0 5-12 0,-4 0 4 15,-6 4-4-15,-4 0 4 16,-6 4-8-16,-9 0 52 16,-9 5-32-16,-6-1 8 15,-14 1-20-15,-5 4 0 16,-5-5-4-16,-5 5-8 16,1-4 4-16,4-1-4 15,0 1 0-15,15-5 16 16,4-4-8-16,6-4-28 15,9 0 8-15,0-1 24 16,5-8-8-16,10 0 0 16,4 5 0-16,6-5 12 15,4 0-8-15,10 0-4 16,-5 0 0-16,0 4-4 0,0-4 0 16,0 4-20-16,-4 5 12 15,-11-5-136-15,-4-4 76 16,0 4-240-1</inkml:trace>
          <inkml:trace contextRef="#ctx0" brushRef="#br0" timeOffset="-2499.1372">3305-820 392 0,'0'-9'148'0,"5"9"-116"0,5-13-8 16,-5 9 152-16,-1-1-100 16,1 1 32-16,0 0-64 15,0-5 16-15,-5 9-32 16,0 0 8-16,-5-8-20 0,0 8-24 15,-4 0 0-15,-6 8 32 16,0-8-16-16,1 0-16 16,-1 0 0-16,1 0 12 0,-1 0 0 15,-4 0-4-15,-1 9 4 16,-4-9-16-16,-5 13 8 16,0-5-24-16,0 10 16 15,-1-1 84-15,6 5-40 16,0 3 36-16,9 1-40 15,5-4 0-15,6 0-16 16,8-5 0-16,6-4-4 16,10 0 20-16,4-5-16 15,10-8 12-15,5-4-12 16,0 0-52-16,9-9 24 0,1 4-68 16,-1-4 48-16,-4-4-36 15,-10-22 40-15,5-8 20 16,-15-23 8-1,-4-20-8-15,-11-1 8 0,1 13 4 16,-10 14 0-16,0 16 96 16,0 9-52-16,-5 13 36 15,-4 18-48-15,-1 16 24 32,0 14-28-32,-9 51-8 0,-15 14-12 15,5-1 28-15,-1-8-20 16,11-5-120-16,0-17 56 15,4-4-212-15,0-9 144 0,1 5-448 16</inkml:trace>
        </inkml:traceGroup>
        <inkml:traceGroup>
          <inkml:annotationXML>
            <emma:emma xmlns:emma="http://www.w3.org/2003/04/emma" version="1.0">
              <emma:interpretation id="{1D75B97E-A92B-427D-BE19-77E42A4E5BC9}" emma:medium="tactile" emma:mode="ink">
                <msink:context xmlns:msink="http://schemas.microsoft.com/ink/2010/main" type="inkWord" rotatedBoundingBox="13348,13920 12280,13976 12221,12845 13289,12789"/>
              </emma:interpretation>
              <emma:one-of disjunction-type="recognition" id="oneOf2">
                <emma:interpretation id="interp2" emma:lang="" emma:confidence="0">
                  <emma:literal>for</emma:literal>
                </emma:interpretation>
                <emma:interpretation id="interp3" emma:lang="" emma:confidence="0">
                  <emma:literal>foo</emma:literal>
                </emma:interpretation>
                <emma:interpretation id="interp4" emma:lang="" emma:confidence="0">
                  <emma:literal>ft.</emma:literal>
                </emma:interpretation>
                <emma:interpretation id="interp5" emma:lang="" emma:confidence="0">
                  <emma:literal>foo.</emma:literal>
                </emma:interpretation>
                <emma:interpretation id="interp6" emma:lang="" emma:confidence="0">
                  <emma:literal>foe</emma:literal>
                </emma:interpretation>
              </emma:one-of>
            </emma:emma>
          </inkml:annotationXML>
          <inkml:trace contextRef="#ctx0" brushRef="#br0" timeOffset="15305.6966">1396-1265 932 0,'24'-30'348'0,"-9"21"-272"0,-1 5-20 0,-9 4 32 16,5 0-60-16,0 4-72 15</inkml:trace>
          <inkml:trace contextRef="#ctx0" brushRef="#br0" timeOffset="15180.8635">1474-868 288 0,'4'0'108'0,"-4"-4"-84"16,-4-5-4-16,4 9 208 0,4-4-128 15,-4 4 56-15,0 0-92 16,0 0-48-16,0 0-12 16,0 0 4-16,0 13-4 0,0 4 16 15,0 9-12-15,-4 9 76 16,-1 3-48-16,0 10 4 16,0 8-24-16,0 13 24 15,0 9-24-15,-4-9 48 16,4 0-36-16,-10-13 64 15,1-4-52-15,-1-17 44 16,-5-9-48-16,1-9 8 16,0-4-28-16,-6-13-8 15,1-9-4-15,-5-12-40 16,5-14 20-16,-1-17-356 0,-4-8 204 16,10-5-456-1</inkml:trace>
          <inkml:trace contextRef="#ctx0" brushRef="#br0" timeOffset="14848.4596">929-1010 184 0,'0'-9'68'0,"0"9"-52"0,0-9-4 0,0 5 196 15,-4 0-116-15,-1-5 124 0,-5-4-128 16,0 0 140-16,1 0-128 15,-1 0 12-15,5 0-68 16,5 5-28-16,0 3-8 0,10 5-28 16,4 5 12-16,11 3 20 15,4 10-4-15,0 3-28 16,0 9 8-16,-5 1 4 16,-4 3 8-16,-6 1 32 15,-14-5-16-15,-9 5 12 16,-11-5-16-16,-9-4-16 15,-5-5 0-15,0 1 48 16,0-5-24-16,10-4-44 16,4 0 12-16,11-4-32 15,9-9 24-15,19 4 8 16,10 5 12-16,20-9 0 0,14 0 0 16,0 8-12-16,-5-3 8 15,5-1-148-15,-9 0 84 16,-6-4-332-1,-14-4 220-15</inkml:trace>
          <inkml:trace contextRef="#ctx0" brushRef="#br0" timeOffset="14143.5851">487-773 488 0,'-34'-8'180'0,"29"8"-140"0,1-9-12 0,-1 5 208 15,0-1-136 1,0 1 108-16,5 4-120 0,0-4-56 16,5-1-24-16,5 5 16 0,4 5-12 15,6-5 4-15,4 8-8 16,5 1 12-16,0-5-12 15,0-4 24-15,0 9-20 16,-4-9-12-16,-1-9-4 16,0 5-112-16,-4 0 64 15,-6-1-208-15,-4 1 144 16</inkml:trace>
        </inkml:traceGroup>
        <inkml:traceGroup>
          <inkml:annotationXML>
            <emma:emma xmlns:emma="http://www.w3.org/2003/04/emma" version="1.0">
              <emma:interpretation id="{0033F45A-A113-409A-81D1-309264DB01D3}" emma:medium="tactile" emma:mode="ink">
                <msink:context xmlns:msink="http://schemas.microsoft.com/ink/2010/main" type="inkWord" rotatedBoundingBox="12612,14880 10187,15006 10087,13072 12512,1294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2280.8732">-1548-613 364 0,'0'-17'132'0,"0"12"-100"0,0 1-12 16,0 4 88-16,0 0-64 15,0 0-20-15,-10 9-12 16,10 4 92-16,-5 13-56 0,-5 21 60 16,10 31-64-16,0 21 24 15,-9 0-40-15,9-4 8 0,0-8-20 16,-10 4 28-16,5 4-28 15,-10 0 12-15,11-9-16 16,-6-17 12-16,10-9-16 16,-10-16 40-16,10-14-24 15,-5-9 40-15,0-12-36 16,5-13 12-16,-4-13-24 16,4-18-68-16,4-17 24 15,-4-4-60-15,0-4 52 0,10-10-108 16,0 1 84-16,4-4-44 15,1-5 60-15,0-8-20 16,19-5 40-16,0 0 56 16,24 9-16-16,20 13 72 15,9 13-48-15,-4 17 36 16,-10 13-44-16,-10 13 16 16,-15 13-28-16,-4 18 0 15,-15 16-12-15,-5 14 28 16,-9 17-20-16,-15-1 12 15,-10-3-16-15,-9-5 20 16,-20-9-20-16,-10-8-64 16,-14-13 24-16,-5-4-24 15,0-9 32-15,10-5-24 16,5-12 24-16,4 0-24 0,10-9 24 16,10 0-24-16,5 0 24 15,9 9-52-15,5 4 40 16,5 17 112-16,5 9-40 15,5 4 64-15,5 5-60 16,5 8 24-16,-1 9-40 16,1 8 28-16,14 9-32 15,0-4 40-15,-5-5-36 16,6-8-4-16,-1-4-16 16,-5-14 48-16,-9-4-32 15,4 1-36-15,-4-1 4 16,-6-9-156-16,1 1 88 0,5 0-328 15</inkml:trace>
          <inkml:trace contextRef="#ctx0" brushRef="#br0" timeOffset="-11169.295">-1582-833 228 0,'-5'0'84'0,"5"4"-64"0,0-4-8 16,0 0 144-16,5-4-88 15,4-5 44-15,1-4-68 16,-5 0 4-16,5 0-32 16,9-4 44-16,-14 0-32 15,14-5-4-15,-9 0-16 16,9-3-16-16,6-1 4 16,4 8-16-16,0 5 12 0,0 9 40 15,5 8-20-15,-5 14 36 0,5 8-32 16,0 0 48-16,5 4-36 15,-5 0 20-15,0-4-28 16,0-9 16-16,-9 5-20 16,-1-14 36-16,-5-3-28 15,-4-5 48-15,9-5-40 16,-9-8-16-16,-6-4-8 16,1-4 0-16,14-10-4 15,-9-3-180-15,9 12 100 16,5 5-564-1</inkml:trace>
          <inkml:trace contextRef="#ctx0" brushRef="#br0" timeOffset="-11962.3093">-795 790 580 0,'-20'-8'216'0,"15"8"-168"0,10 8-12 0,5-8 156 15,0 9-112-15,4-18 88 16,15 9-96-16,15-8 0 15,19-1-48-15,5-4-12 0,5 5-8 16,-10 8-4-16,-4-5 0 16,-21 5 16-16,-4 0-8 15,-9 0-64-15,-16 0 28 16,-9 0-324-16,-4 9 196 16</inkml:trace>
          <inkml:trace contextRef="#ctx0" brushRef="#br0" timeOffset="-10343.8344">269 69 496 0,'-20'-8'184'0,"20"16"-140"0,0 1-16 0,0-9 84 16,10 9-68-16,4-1 24 15,16 1-36-15,9-1 12 16,4 1-24-16,6 0-8 0,-5-9-8 16,4 8-4-16,1-8 0 0,-10-4 16 15,4-5-8-15,-9 1 4 16,-9-1-4-16,-6 1 20 16,-4-1-16-16,-6 0 32 15,-9-4-28-15,0 5 4 16,-5-1-12-16,1 0 12 15,-1 1-12-15,-5 3-20 16,0 1 4-16,1-5 12 16,-1 5 0-16,-5 0-4 15,1-5 4-15,-6 9-24 16,-9 0 12-16,0 0 4 16,-5 0 4-16,-5 5 8 15,-9-5-4-15,-6 8 24 16,1 1-16-16,4-1 24 0,0 5-24 15,6 5 12-15,-1-1-12 16,10 5 28-16,-5 8-24 16,10 9 12-16,5 17-16 15,9 0-8-15,-9 4 0 16,14-3 28-16,5 7-16 16,0-8 12-16,10-8-16 15,10-5-32-15,9-8 8 16,15-5 48-16,19-4-16 15,20-5 44-15,5 1-36 16,-1-5-32-16,-9-4 0 0,-5-4-116 16,0-9 68-16,-5 0-200 15,-4 0 144-15,9 0-536 16</inkml:trace>
        </inkml:traceGroup>
        <inkml:traceGroup>
          <inkml:annotationXML>
            <emma:emma xmlns:emma="http://www.w3.org/2003/04/emma" version="1.0">
              <emma:interpretation id="{0A65016A-85A7-4B62-A443-81A989F11DAB}" emma:medium="tactile" emma:mode="ink">
                <msink:context xmlns:msink="http://schemas.microsoft.com/ink/2010/main" type="inkWord" rotatedBoundingBox="9374,15082 7926,15157 7818,13081 9267,1300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4650.534">-2695 458 384 0,'-24'-4'140'0,"24"4"-108"0,-10 4-8 16,10-4 164-16,0 13-108 16,-5 9 88-16,-5 12-96 0,10 5 52 15,-9 4-72-15,9 0 48 0,-10 0-56 16,10 1 4-16,-5-1-28 16,-5 0-4-1,10 0-8-15,-9-8 36 0,9-5-20 16,0-4-188-16,-5 0 88 15,-5-9-660 1</inkml:trace>
          <inkml:trace contextRef="#ctx0" brushRef="#br0" timeOffset="-14922.2975">-3025 756 436 0,'-10'0'160'0,"10"0"-124"0,0 0-8 15,0 0 124-15,0 0-88 16,0 0 72-16,0 0-80 0,0 0 68 16,0 0-72-1,0 0 0-15,0 0-32 0,0 0-4 0,0 0-8 16,0 0 12-16,10 0-12 16,4 0 24-16,6 0-20 15,4 0 4-15,15 9-8 16,5-9 28-16,14 0-20 15,5 0 4-15,5 4-12 16,-10 0 28-16,1 1-20 16,-21-5-24-16,-4 0 4 15,-9 0 52-15,-6 0-24 0,-9 0-44 16,-10 0 8-16,-5 0-236 16,-9 0 136-16,4-5-516 15,5 5 352 1,-5 0 60-16</inkml:trace>
          <inkml:trace contextRef="#ctx0" brushRef="#br0" timeOffset="-13766.2">-3890-781 416 0,'0'0'152'0,"0"-5"-116"0,10 1-12 15,-10 4 108-15,0 0-76 16,0 0 16-16,4-4-48 15,6 4 32-15,0-9-32 16,4 0 4-16,-4-4-16 0,5-4 12 16,4 0-16-16,-4-5-12 0,9 1 0 15,-5-5 12-15,-4 0-4 16,9 0 16 0,-4 4-12-16,-6 5 32 0,1 8-24 15,-5 1 4-15,9 8-12 16,-4 17 36-16,9 0-20 15,0 14 12-15,1-1-20 16,9-4 20-16,14 0-24 16,-4-5 4-16,4 1-8 15,1-14 20-15,-5 1-16 16,-5-9 24-16,-5 0-24 0,0-17 24 16,-10-1-24-16,0 6 24 15,-14-10-24-15,4 0-180 16,6-4 92-16,-15 1-396 15,14 3 264 1,6 0-164-16</inkml:trace>
          <inkml:trace contextRef="#ctx0" brushRef="#br0" timeOffset="-15568.514">-3876-578 196 0,'0'-18'72'0,"10"14"-56"0,-10 0-4 0,0 4 116 16,0 0-72-16,0 0 76 15,0 0-76-15,0 0-12 16,0 0-28-16,0 13 104 15,-5 12-68-15,5 19 32 16,-5 29-48-16,1 13 40 16,-6 5-44-16,10-9 4 0,-10-8-24 0,10-10 28 15,0-3-24-15,-5-5 32 16,0-9-32-16,5-3 32 16,0-10-32-16,0-8 20 15,0-9-20-15,0-4 64 16,0-8-48-16,-9-5-12 15,9-9-12 1,-10-8 8-16,5-9-8 0,5-4-48 16,0-5 24-16,10-8-60 15,0-22 44-15,4-17-28 16,10-22 36-16,6 5-24 16,-1 8 28-16,24 14 20 15,10 12 0-15,20 13 64 16,9 18-36-16,1 12 8 0,-21 13-24 15,1 14 12-15,-5 12-16 16,-19 4-4-16,-5 14 0 16,-10 8 12-16,-10 0-8 15,-9 1 32-15,-15-6-24 16,0-3 12-16,-25 0-16 16,1-10-76-16,-25-7 32 15,-19-1-76-15,-24-8 64 16,-5-9-24-16,14 0 40 15,1 4-28-15,14-4 32 16,4 9-16-16,6-1 24 16,5 5 0-16,14 0 8 0,19 4 88 15,-4 5-48-15,24 4 52 16,0 4-48-16,10 5 24 16,14-1-32-16,0 1 44 15,10 4-40-15,10 4-16 16,0 4-8-16,14 5 16 15,-9 0-12-15,-1 0 12 16,-14 4-12-16,0-13 12 16,0-4-16-16,-19-4 24 15,9-1-20-15,-14-4-100 16,5 5 44-16,9-9-236 16,5 0 156-16,10 4-500 15</inkml:trace>
        </inkml:traceGroup>
      </inkml:traceGroup>
    </inkml:traceGroup>
    <inkml:traceGroup>
      <inkml:annotationXML>
        <emma:emma xmlns:emma="http://www.w3.org/2003/04/emma" version="1.0">
          <emma:interpretation id="{814540EC-8885-49B9-9F6A-D97DAD837216}" emma:medium="tactile" emma:mode="ink">
            <msink:context xmlns:msink="http://schemas.microsoft.com/ink/2010/main" type="paragraph" rotatedBoundingBox="21369,13775 6513,12691 6600,11495 21456,125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9993B4-E7A7-4904-8F10-0794110C6EEA}" emma:medium="tactile" emma:mode="ink">
              <msink:context xmlns:msink="http://schemas.microsoft.com/ink/2010/main" type="line" rotatedBoundingBox="21369,13775 6513,12691 6600,11495 21456,12579">
                <msink:destinationLink direction="with" ref="{9B211B44-5C84-424F-8B0C-7B0258D048C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D0B6290-266D-4D09-B2E9-5E9FD96E4DAA}" emma:medium="tactile" emma:mode="ink">
                <msink:context xmlns:msink="http://schemas.microsoft.com/ink/2010/main" type="inkWord" rotatedBoundingBox="21422,13045 21008,13015 21034,12665 21447,1269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41012.8086">9563-1408 684 0,'63'5'252'0,"-58"8"-192"0,-10 8-20 0,-10 1 100 0,-33 17-84 15,-40 25-196-15,-53 14 72 16,0 4-500-16</inkml:trace>
        </inkml:traceGroup>
        <inkml:traceGroup>
          <inkml:annotationXML>
            <emma:emma xmlns:emma="http://www.w3.org/2003/04/emma" version="1.0">
              <emma:interpretation id="{50D412E6-3A19-40DE-ADC7-61C349C3D49C}" emma:medium="tactile" emma:mode="ink">
                <msink:context xmlns:msink="http://schemas.microsoft.com/ink/2010/main" type="inkWord" rotatedBoundingBox="17319,13479 16229,13400 16294,12508 17385,12588"/>
              </emma:interpretation>
            </emma:emma>
          </inkml:annotationXML>
          <inkml:trace contextRef="#ctx0" brushRef="#br0" timeOffset="-41100.3956">5569-1511 664 0,'-116'52'244'0,"28"-14"-188"0,-24 44-16 0,49-21 12 16,-49 34-36-16,-33 0 32 16,4 0-32-16,14-17-68 15,16-9 28-15,28-9-316 16,30-12 184-16,48-9-168 15</inkml:trace>
        </inkml:traceGroup>
        <inkml:traceGroup>
          <inkml:annotationXML>
            <emma:emma xmlns:emma="http://www.w3.org/2003/04/emma" version="1.0">
              <emma:interpretation id="{0D29F19D-718B-457E-B0E1-7DF9DF2E3DC7}" emma:medium="tactile" emma:mode="ink">
                <msink:context xmlns:msink="http://schemas.microsoft.com/ink/2010/main" type="inkWord" rotatedBoundingBox="13933,12974 12833,12894 12898,11997 13999,12078"/>
              </emma:interpretation>
            </emma:emma>
          </inkml:annotationXML>
          <inkml:trace contextRef="#ctx0" brushRef="#br0" timeOffset="-41392.0304">2183-2021 756 0,'-73'74'280'0,"24"-5"-216"0,-92 43-20 0,49-47 4 0,-24 8-36 16,-11 1-12-16,-18-1-4 15,-21 18-128-15,16 4 72 16,43-5-320-16</inkml:trace>
        </inkml:traceGroup>
        <inkml:traceGroup>
          <inkml:annotationXML>
            <emma:emma xmlns:emma="http://www.w3.org/2003/04/emma" version="1.0">
              <emma:interpretation id="{DBFE2338-CB60-48AF-B553-04582A085AD0}" emma:medium="tactile" emma:mode="ink">
                <msink:context xmlns:msink="http://schemas.microsoft.com/ink/2010/main" type="inkWord" rotatedBoundingBox="11640,12844 10301,12747 10367,11846 11706,1194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41586.5833">-110-2155 820 0,'-83'5'304'0,"5"16"-236"0,-72 27-20 16,67 3-24-16,-19 36-24 16,-39 16 16-16,-39 1-8 15,15-5-116-15,24-16 56 16,25-10-192-16,19-4 140 0,29-9-332 16</inkml:trace>
        </inkml:traceGroup>
        <inkml:traceGroup>
          <inkml:annotationXML>
            <emma:emma xmlns:emma="http://www.w3.org/2003/04/emma" version="1.0">
              <emma:interpretation id="{77DC7021-8572-4C23-BB03-ABA026143B26}" emma:medium="tactile" emma:mode="ink">
                <msink:context xmlns:msink="http://schemas.microsoft.com/ink/2010/main" type="inkWord" rotatedBoundingBox="7125,12493 6531,12450 6600,11495 7195,1153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41824.2151">-4624-2518 716 0,'-5'-43'264'0,"-4"52"-204"0,-16 30-16 0,11-5-16 16,-15 18-24-16,-20 13 24 16,-24 4-16-16,5 0-92 15,-5 13 44-15,0 30-88 16,-4 9 72-16,4-21-132 16,15-14 104-16,23-12-252 15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1:13.0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9B612CE-DC49-4F1F-82B4-EC480E8148CD}" emma:medium="tactile" emma:mode="ink">
          <msink:context xmlns:msink="http://schemas.microsoft.com/ink/2010/main" type="inkDrawing" rotatedBoundingBox="1976,6551 4301,6278 4314,6392 1989,6665" semanticType="underline" shapeName="Other">
            <msink:sourceLink direction="with" ref="{953255C5-26C8-4F84-9CC4-7B37F89BD035}"/>
          </msink:context>
        </emma:interpretation>
      </emma:emma>
    </inkml:annotationXML>
    <inkml:trace contextRef="#ctx0" brushRef="#br0">-4793 4145 652 0,'-34'-22'244'0,"34"22"-192"0,10-9-12 0,-10 9 68 16,14 5-68-16,20-1 36 15,5 5-44-15,54-1 0 16,14 1-20-16,67-13-16 16,16-1 0-16,53-29 56 15,-20 8-28-15,30-13 44 16,-30 9-40-16,-14-9 12 15,-48 4-24-15,-30 1-104 16,-29 3 44-16,-34 6-132 16,-20 7 100-16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2:04.95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F3350E0-FDBD-440D-BABC-8DB3176509AB}" emma:medium="tactile" emma:mode="ink">
          <msink:context xmlns:msink="http://schemas.microsoft.com/ink/2010/main" type="inkDrawing" rotatedBoundingBox="3878,8731 4892,8264 4931,8350 3917,8817" semanticType="callout" shapeName="Other">
            <msink:sourceLink direction="with" ref="{4DC87208-5367-4FFD-B8C5-B37AFD2DA2B0}"/>
            <msink:sourceLink direction="with" ref="{6E7073D0-B1FE-4F99-8A44-61C1262EA13B}"/>
          </msink:context>
        </emma:interpretation>
      </emma:emma>
    </inkml:annotationXML>
    <inkml:trace contextRef="#ctx0" brushRef="#br0">-1878 5894 664 0,'-5'-9'244'0,"1"5"-188"0,-6-1-16 16,5 1 56-16,-10 4-60 16,-9 4 4-16,-20 5-24 15,-19 8 32-15,-19 5-24 16,-11 12-24-16,11 10 0 0,-11 3 8 15,-14 13-4-15,1-3-4 0,8-6 4 16,16-7-24-16,24-10 12 16,19-4-200-16,29-8 116 15,29-5-440 1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2:05.17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CAB54F9-589B-4CAF-ACB9-760C85C56052}" emma:medium="tactile" emma:mode="ink">
          <msink:context xmlns:msink="http://schemas.microsoft.com/ink/2010/main" type="inkDrawing" rotatedBoundingBox="3699,9814 5007,9039 5029,9077 3722,9851" semanticType="callout" shapeName="Other">
            <msink:sourceLink direction="with" ref="{4DC87208-5367-4FFD-B8C5-B37AFD2DA2B0}"/>
            <msink:sourceLink direction="with" ref="{6E7073D0-B1FE-4F99-8A44-61C1262EA13B}"/>
          </msink:context>
        </emma:interpretation>
      </emma:emma>
    </inkml:annotationXML>
    <inkml:trace contextRef="#ctx0" brushRef="#br0">-1776 6628 728 0,'-53'21'268'0,"4"-3"-208"0,-43 16-16 0,24 5 0 16,-39 17-32-16,0 22 32 15,-5 13-28-15,-19-9-24 0,-15-5 4 16,10-8-36-16,25-8 24 0,18-9-160 15,30-5 96-15,19-4-416 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2:05.33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2A0A4E4-75BC-47C5-9B5F-E40D48334C58}" emma:medium="tactile" emma:mode="ink">
          <msink:context xmlns:msink="http://schemas.microsoft.com/ink/2010/main" type="inkDrawing" rotatedBoundingBox="3760,10879 4850,10083 4871,10112 3781,10909" semanticType="callout" shapeName="Other">
            <msink:sourceLink direction="with" ref="{4DC87208-5367-4FFD-B8C5-B37AFD2DA2B0}"/>
            <msink:sourceLink direction="with" ref="{6E7073D0-B1FE-4F99-8A44-61C1262EA13B}"/>
          </msink:context>
        </emma:interpretation>
      </emma:emma>
    </inkml:annotationXML>
    <inkml:trace contextRef="#ctx0" brushRef="#br0">-1956 7634 736 0,'-72'82'272'0,"13"-26"-208"0,-57 30-20 16,53-38 8-16,-20 12-36 0,-29 14-12 16,-38 25-8-16,-11 13-84 15,20-8 48-15,25-5-248 16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1:34.7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0290931-770B-4090-AF29-7F4F293974D6}" emma:medium="tactile" emma:mode="ink">
          <msink:context xmlns:msink="http://schemas.microsoft.com/ink/2010/main" type="writingRegion" rotatedBoundingBox="6258,6921 24316,4627 24566,6600 6508,8894"/>
        </emma:interpretation>
      </emma:emma>
    </inkml:annotationXML>
    <inkml:traceGroup>
      <inkml:annotationXML>
        <emma:emma xmlns:emma="http://www.w3.org/2003/04/emma" version="1.0">
          <emma:interpretation id="{1E26CA26-4D98-4D7C-B148-9D398F0A0C8B}" emma:medium="tactile" emma:mode="ink">
            <msink:context xmlns:msink="http://schemas.microsoft.com/ink/2010/main" type="paragraph" rotatedBoundingBox="6258,6921 24316,4627 24566,6600 6508,8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3B46D5-1459-412D-9ECA-DA27DC226DB6}" emma:medium="tactile" emma:mode="ink">
              <msink:context xmlns:msink="http://schemas.microsoft.com/ink/2010/main" type="line" rotatedBoundingBox="6258,6921 24316,4627 24566,6600 6508,8894"/>
            </emma:interpretation>
          </emma:emma>
        </inkml:annotationXML>
        <inkml:traceGroup>
          <inkml:annotationXML>
            <emma:emma xmlns:emma="http://www.w3.org/2003/04/emma" version="1.0">
              <emma:interpretation id="{6FFB9069-8CA1-4983-B8F5-B384A2EDFDAE}" emma:medium="tactile" emma:mode="ink">
                <msink:context xmlns:msink="http://schemas.microsoft.com/ink/2010/main" type="inkWord" rotatedBoundingBox="19517,6405 19783,6371 19822,6680 19556,6714"/>
              </emma:interpretation>
            </emma:emma>
          </inkml:annotationXML>
          <inkml:trace contextRef="#ctx0" brushRef="#br0">12974 3929 548 0,'-5'-5'204'0,"5"5"-156"0,10 13-16 0,-10-8 36 16,0 12-44-16,-14 22 24 16,4 0-28-16,-29 8 16 15,5 9-20-15,-34 9-140 16,5-5 68-16</inkml:trace>
        </inkml:traceGroup>
        <inkml:traceGroup>
          <inkml:annotationXML>
            <emma:emma xmlns:emma="http://www.w3.org/2003/04/emma" version="1.0">
              <emma:interpretation id="{FA4E8057-1095-4FBC-9B6D-C9134EAE04DF}" emma:medium="tactile" emma:mode="ink">
                <msink:context xmlns:msink="http://schemas.microsoft.com/ink/2010/main" type="inkWord" rotatedBoundingBox="19839,5803 20162,5761 20169,5812 19845,5853"/>
              </emma:interpretation>
            </emma:emma>
          </inkml:annotationXML>
          <inkml:trace contextRef="#ctx0" brushRef="#br0" timeOffset="1037.8112">13033 3354 424 0,'4'5'156'0,"-4"-5"-120"0,15 4-8 15,9-4 52 1,-4 0-48-16,9 0 40 16,0 0-40-16,15 0-8 15,4 0-16-15,11 0-60 0,-1 0 28 0</inkml:trace>
        </inkml:traceGroup>
        <inkml:traceGroup>
          <inkml:annotationXML>
            <emma:emma xmlns:emma="http://www.w3.org/2003/04/emma" version="1.0">
              <emma:interpretation id="{0BBBBFB0-F408-42AC-AFF1-E889A8B9637A}" emma:medium="tactile" emma:mode="ink">
                <msink:context xmlns:msink="http://schemas.microsoft.com/ink/2010/main" type="inkWord" rotatedBoundingBox="19912,5507 20428,5441 20436,5497 19919,5562"/>
              </emma:interpretation>
            </emma:emma>
          </inkml:annotationXML>
          <inkml:trace contextRef="#ctx0" brushRef="#br0" timeOffset="872.4378">13120 3099 392 0,'-10'-13'148'0,"10"13"-116"0,15-8-8 0,-5 4 76 15,-1 4-60-15,11-9 52 16,9 0-52-16,10-4-12 15,5 9-16-15,9-5 8 16,0 5-12-16,6-5 4 16,-1 9-4-16,-9 0-68 15,-6 13 32-15,-18-4-224 16,-11 0 136-16</inkml:trace>
        </inkml:traceGroup>
        <inkml:traceGroup>
          <inkml:annotationXML>
            <emma:emma xmlns:emma="http://www.w3.org/2003/04/emma" version="1.0">
              <emma:interpretation id="{6FBF867C-6A16-4A56-8724-BE0C93D5CC3C}" emma:medium="tactile" emma:mode="ink">
                <msink:context xmlns:msink="http://schemas.microsoft.com/ink/2010/main" type="inkWord" rotatedBoundingBox="19996,5353 20387,5304 20482,6047 20091,6097"/>
              </emma:interpretation>
            </emma:emma>
          </inkml:annotationXML>
          <inkml:trace contextRef="#ctx0" brushRef="#br0" timeOffset="1394.7595">13227 2901 268 0,'-5'0'100'0,"5"0"-76"0,0 0-8 0,5 0 52 16,5 8-40-16,9 1 60 15,5 0-52-15,10-1 0 16,5 10-20-16,10-5-4 16,-1-5-4-16,-4 9-16 15,0 1 4-15,-10 3 48 16,-5-3-24-16,-19 20 52 15,-5 1-40-15,-25 17 4 16,1 1-24-16,-20 12 20 16,5-13-20-16,-10 9 4 15,5-14-8-15,-4-7 28 16,13-5-20-16,1-9-76 16,10-4 32-16,4-9-248 15,15-4 156-15</inkml:trace>
        </inkml:traceGroup>
        <inkml:traceGroup>
          <inkml:annotationXML>
            <emma:emma xmlns:emma="http://www.w3.org/2003/04/emma" version="1.0">
              <emma:interpretation id="{C1080920-3170-48D5-9790-4D7C19474D64}" emma:medium="tactile" emma:mode="ink">
                <msink:context xmlns:msink="http://schemas.microsoft.com/ink/2010/main" type="inkWord" rotatedBoundingBox="6258,6921 24316,4627 24566,6600 6508,8894"/>
              </emma:interpretation>
            </emma:emma>
          </inkml:annotationXML>
          <inkml:trace contextRef="#ctx0" brushRef="#br0" timeOffset="1983.3557">14087 2970 392 0,'-29'-13'148'0,"29"13"-116"0,-5-4-8 0,-5-1 128 15,20 5-88-15,0-8 28 16,4 3-56-16,10-3 4 16,1 3-24-16,18-8 36 15,6 13-28-15,9-13-48 16,-9 13 12-16,0 0 0 15,-6 5 12-15,-18-5 0 16,9 8 0-16,-20-8 16 16,10 9-8-16,-19 0 4 15,0 4-4-15,-15 4-16 16,10 0 4-16,-14 18 4 16,4-1 0-16,-14 14 0 15,14 4 0-15,-14 4 16 16,0 0-8-16,4-4 16 0,1-9-16 15,-6-9-12-15,11-3 0 0,-6-10 28 16,1-3-12-16,4-14 4 16,6-4-8-16,-11-17 12 15,6 4-12-15,-11-26 24 16,16 4-20-16,-16-17 24 16,6 5-24-16,-10-9-12 15,14 13-4-15,-9-5-16 16,9 18 12-16,-4-5 12 15,9 14 0-15,0-5-36 16,6 9 16-16,4-1-12 16,4 14 16-16,16-9-160 15,4 9 96-15</inkml:trace>
          <inkml:trace contextRef="#ctx0" brushRef="#br0" timeOffset="2447.9615">15107 2918 456 0,'-44'4'168'0,"44"-4"-128"0,-43 18-16 0,18-1 52 15,16 9-48-15,-30 13 40 16,15-5-36-16,-10 18-20 16,0 4-4-16,0-4 8 15,9 0-8-15,1-9 16 16,9-8-16-16,-4-14-20 15,9-4 4-15,5-12-276 16,10-5 152-16</inkml:trace>
          <inkml:trace contextRef="#ctx0" brushRef="#br0" timeOffset="2223.8657">14733 2896 444 0,'-10'-4'164'0,"10"4"-124"0,10 30-16 16,-5-12 44-1,14-1-44-15,6 5 32 0,9 3-28 16,5 10 0-16,4 0-16 0,-4-1 12 15,10 1-16-15,-10-5-100 16,-5-4 48-16,-5-9-324 16,-5-4 204-16</inkml:trace>
          <inkml:trace contextRef="#ctx0" brushRef="#br0" timeOffset="2687.8792">15277 2797 372 0,'-10'-9'140'0,"10"9"-112"0,15 5-4 0,-15 3 48 16,0 10-44-16,0 8 60 15,0 4-52-15,-5 4 20 16,5 5-36-16,-10 0 0 16,6 9-12-16,-11-1 20 15,10-4-16-15,-9 5 12 16,4-5-12-16,10-13-52 15,0-8 24-15</inkml:trace>
          <inkml:trace contextRef="#ctx0" brushRef="#br0" timeOffset="3110.2571">15340 3112 508 0,'-14'-21'188'0,"14"21"-148"0,5 0-8 0,0-5 60 15,4 5-56-15,11-4 68 16,9 0-64-16,5-5-24 16,10 1-16-16,-1-1-64 15,6 5 36-15</inkml:trace>
          <inkml:trace contextRef="#ctx0" brushRef="#br0" timeOffset="3378.5141">15379 2547 488 0,'-29'-31'180'0,"29"31"-140"0,0-13-12 15,10 5 84 1,-5 4-68-16,14-9 52 15,5 4-56-15,10-8 32 16,5 8-40-16,10-4 0 0,4 9-20 0,1-1-16 16,-11 5 0-16,1 0-156 15,-10 9 88-15,-14 0-428 16,4 8 276-16</inkml:trace>
          <inkml:trace contextRef="#ctx0" brushRef="#br0" timeOffset="2912.9777">15690 2806 476 0,'-24'26'176'0,"24"-26"-136"0,-20 30-12 16,16-13 32 0,-1 5-40-16,-5 12 44 15,10 1-36-15,-5 17 12 16,10 0-24-16,-5 12-8 16,0-8-4-16,-15 1 20 15,15-6-12-15,0-7-4 16,-14-6-4-16</inkml:trace>
          <inkml:trace contextRef="#ctx0" brushRef="#br0" timeOffset="4036.3807">16089 3488 372 0,'0'-13'140'0,"0"13"-112"0,0-8-4 16,0-1 92 0,4 5-68-16,-4-9 52 0,0 0-60 0,0-9 24 15,15 0-36-15,0 1-8 16,-11 4-12-16,11-14 12 16,0 5-12-16,-6 5-12 31,1-5 0-31,5 4 28 0,-1 5-12 0,-9 8-4 15,10 5-4-15,-15 4 4 16,0 9-4-16,0 4 8 16,9 4-8-16,-4 5 32 15,-5 8-20-15,10-13-4 16,-5 13-8-16,0-17 56 16,19 0-32-16,-5-8 8 15,1-1-24-15,-1-13 12 16,1 5-16-16,-6-13 4 15,1 4-4-15,-1-13 12 16,1 4-12-16,-10-12 24 16,14 3-20-16,-4-7-196 15,-1 3 96-15,16 0-256 16,-1 10 196-16</inkml:trace>
          <inkml:trace contextRef="#ctx0" brushRef="#br0" timeOffset="4697.5005">17561 2927 476 0,'0'-9'176'15,"0"9"-136"-15,5-9-12 0,4 1 136 16,-4 8-96-16,-5-9 36 16,0 9-64-16,0-8 4 15,0-1-28-15,-19 0 0 16,-1 5-8-16,-24 0-40 16,10 4 16-16,-19-5-40 15,9 5 36-15,-4-4-12 16,9 8 20-16,-5-4-8 15,25 0 8-15,-6-4 8 16,11 0 4-16,4-1 0 16,5 5 0-16,-4 5 8 15,18 3-4-15,-18 10 32 0,9 3-20 16,-5 18-12-16,-10 4-8 0,1 22 4 16,4 0 0-16,-14 8 8 15,9 1-4-15,-4-14 8 16,14-8-8-16,-10-9 68 15,10-8-40-15,-4-9-28 16,4-5-8-16,-5-12 28 16,10-1-16-16,15-8-8 15,-1 0-4-15,6 0-4 16,14 0 0-16,0 0 0 16,9 0 0-16,-4 0 8 15,-5 9 0-15,0 0 16 16,-5-1-8-16,5-3-48 15,-9 3 24-15,-6-8-120 16,0 5 76-16</inkml:trace>
          <inkml:trace contextRef="#ctx0" brushRef="#br0" timeOffset="5007.3239">17012 3268 496 0,'-44'-17'184'0,"44"17"-140"0,-24-18-16 16,14 10 136-1,5 8-96-15,-5-9 60 16,20 9-72-16,5-4-32 0,9 4-16 0,25 0 8 16,4 4-8-16,10 5 16 15,5 4-16-15,-5-5 24 16,-9 1-20-16,-11-5-152 15,-9 5 72-15,-14-22-148 16,4 13 124-16</inkml:trace>
          <inkml:trace contextRef="#ctx0" brushRef="#br0" timeOffset="5195.9682">17070 2607 520 0,'-24'-34'192'0,"24"34"-152"0,24-9-8 16,0 0 96 0,1 9-76-16,33-8 60 15,-5 8-68-15,10-5 4 16,1 5-28-16,-6 9-48 15,-10-5 16-15,6 5-376 16,-10 4 212-16</inkml:trace>
          <inkml:trace contextRef="#ctx0" brushRef="#br0" timeOffset="33883.3059">649 4430 528 0,'19'-31'196'0,"-14"18"-152"0,-5 0-12 0,-5 9 160 15,-10 4-112-15,-14 13 0 16,-19 9-48-16,-25 12 4 15,-34 22-20-15,-24 26-8 0,4 18-4 16,11-5 4-16,4 0-4 0,10-26-36 16,10-4 16-16,9-1-92 15,25-12 60-15,29-4-292 16,29-1 184 0,53-8-168-16</inkml:trace>
          <inkml:trace contextRef="#ctx0" brushRef="#br0" timeOffset="34093.3021">3428 4365 788 0,'-20'-22'292'0,"20"22"-228"0,-92 39-16 15,19-4-36-15,0 12-16 16,-73 57 48-16,-19 17-24 0,-29-5-108 15,14-8 48 1,25-17-56-16,19-9 56 0,29-17-92 16,24-9 72-16,49-13-288 15</inkml:trace>
          <inkml:trace contextRef="#ctx0" brushRef="#br0" timeOffset="34333.9694">6576 4447 768 0,'-24'21'284'0,"24"-21"-220"0,-78 104-20 16,5-31 4 0,5-8-36-16,-63 35 32 15,9-5-28-15,-43 0-4 0,-10-9-8 16,5-4-32-16,24-9 16 15,40-12-144-15,28-18 84 16,92-43-336 0,64-9 68-16</inkml:trace>
          <inkml:trace contextRef="#ctx0" brushRef="#br0" timeOffset="34543.5938">9709 4542 892 0,'-140'91'332'0,"140"-91"-260"0,-107 155-20 0,19-90 0 16,15-5-40-16,-58 14-84 16,15-5 40-16,-35 8-140 15,20-7 96-15,14-14-124 16,44-17 116-16,59-18-348 15</inkml:trace>
          <inkml:trace contextRef="#ctx0" brushRef="#br0" timeOffset="34696.5894">13771 4443 768 0,'-112'-9'284'0,"112"9"-220"0,-189 99-20 16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2:05.4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B8C8633-CC69-4C44-88CA-6F7750681C2B}" emma:medium="tactile" emma:mode="ink">
          <msink:context xmlns:msink="http://schemas.microsoft.com/ink/2010/main" type="writingRegion" rotatedBoundingBox="4413,11201 4642,11201 4642,11819 4413,11819"/>
        </emma:interpretation>
      </emma:emma>
    </inkml:annotationXML>
    <inkml:traceGroup>
      <inkml:annotationXML>
        <emma:emma xmlns:emma="http://www.w3.org/2003/04/emma" version="1.0">
          <emma:interpretation id="{DA7BBF13-246F-4048-A16F-2067106EDF84}" emma:medium="tactile" emma:mode="ink">
            <msink:context xmlns:msink="http://schemas.microsoft.com/ink/2010/main" type="paragraph" rotatedBoundingBox="4413,11201 4642,11201 4642,11819 4413,118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A38014-3FD0-4505-A09C-4248AE0B64B4}" emma:medium="tactile" emma:mode="ink">
              <msink:context xmlns:msink="http://schemas.microsoft.com/ink/2010/main" type="line" rotatedBoundingBox="4413,11201 4642,11201 4642,11819 4413,11819"/>
            </emma:interpretation>
          </emma:emma>
        </inkml:annotationXML>
        <inkml:traceGroup>
          <inkml:annotationXML>
            <emma:emma xmlns:emma="http://www.w3.org/2003/04/emma" version="1.0">
              <emma:interpretation id="{6E7073D0-B1FE-4F99-8A44-61C1262EA13B}" emma:medium="tactile" emma:mode="ink">
                <msink:context xmlns:msink="http://schemas.microsoft.com/ink/2010/main" type="inkWord" rotatedBoundingBox="4413,11201 4642,11201 4642,11819 4413,11819">
                  <msink:destinationLink direction="with" ref="{1CAB54F9-589B-4CAF-ACB9-760C85C56052}"/>
                  <msink:destinationLink direction="with" ref="{6F3350E0-FDBD-440D-BABC-8DB3176509AB}"/>
                  <msink:destinationLink direction="with" ref="{72A0A4E4-75BC-47C5-9B5F-E40D48334C58}"/>
                </msink:context>
              </emma:interpretation>
            </emma:emma>
          </inkml:annotationXML>
          <inkml:trace contextRef="#ctx0" brushRef="#br0">-7403-2893 664 0,'93'-5'244'0,"-45"23"-188"0,10 8-16 0,-38-5 92 15,-10 18-80-15,-20 30 8 16,-29 35-40-16,-10 8-364 0,-9 0 188 16,10 5-284-16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5:33.18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4C25DC8-611A-41A9-852B-9B345591BCE1}" emma:medium="tactile" emma:mode="ink">
          <msink:context xmlns:msink="http://schemas.microsoft.com/ink/2010/main" type="inkDrawing" rotatedBoundingBox="6628,512 8678,1445 8132,2645 6082,1712" semanticType="callout" shapeName="Other">
            <msink:sourceLink direction="to" ref="{DC82EF88-A05F-471F-8C01-168A2AEA9F92}"/>
            <msink:sourceLink direction="to" ref="{71C7C77D-59C2-4252-91B7-5E07780DF4CF}"/>
            <msink:destinationLink direction="with" ref="{2BEE1A71-CEC5-46B5-87DA-E98A02AA7DCA}"/>
          </msink:context>
        </emma:interpretation>
      </emma:emma>
    </inkml:annotationXML>
    <inkml:trace contextRef="#ctx0" brushRef="#br0">1292-1887 476 0,'-24'-9'176'0,"24"9"-136"0,-15 0-12 0,5-4 128 16,10 4-92-16,-14-4 96 16,14 4-92-16,-10-9 20 15,10 5-52-15,0-9 12 16,10 9-28-16,-10-9 28 15,14 8-32-15,-4-3-12 16,5 3-8-16,4-3-4 16,5 8 0-16,25-5 16 15,-5 10-4-15,63-10-12 16,-1 5 4-16,69-4 4 16,-14 0 0-16,23-1 16 15,-14 10-8-15,-9-5 4 16,-25 4-4-16,-29-4 4 15,-25 0-8-15,-24 0 40 16,-19 0-20-16,-14 0 4 16,-6 0-16-16,-9 0 0 15,-5 0-4-15,-1 0-40 16,1 0 16-16,0 0-28 16,0 0 24-16,0 0 20 0,5 4 0 0,-1 5 0 15,1 0 4-15,-5 4-16 16,0 4 8-16,-5 22-16 15,0 4 12-15,0 30 20 32,0 1-4-32,0 21 16 0,5 0-16 0,-10 26-12 15,10-5 0-15,9 10 20 16,1-14-8-16,-10-13 4 16,14-21-4-16,-19-9 12 15,15-9-12-15,-20-8 24 16,5-9-20-16,-10-4-20 15,10-8 0-15,-10-6-156 16,1-3 92-16,-1-13-420 16,5-5 272-16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35:43.4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00AB36B-FACB-47EE-BB19-9E8378D221BD}" emma:medium="tactile" emma:mode="ink">
          <msink:context xmlns:msink="http://schemas.microsoft.com/ink/2010/main" type="writingRegion" rotatedBoundingBox="20684,3342 21068,3342 21068,3938 20684,3938"/>
        </emma:interpretation>
      </emma:emma>
    </inkml:annotationXML>
    <inkml:traceGroup>
      <inkml:annotationXML>
        <emma:emma xmlns:emma="http://www.w3.org/2003/04/emma" version="1.0">
          <emma:interpretation id="{23C0013E-191E-465C-A506-C49870676CCB}" emma:medium="tactile" emma:mode="ink">
            <msink:context xmlns:msink="http://schemas.microsoft.com/ink/2010/main" type="paragraph" rotatedBoundingBox="20684,3342 21068,3342 21068,3938 20684,39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56586A-A5D0-46B1-B688-C3A9549A4CC3}" emma:medium="tactile" emma:mode="ink">
              <msink:context xmlns:msink="http://schemas.microsoft.com/ink/2010/main" type="line" rotatedBoundingBox="20684,3342 21068,3342 21068,3938 20684,3938"/>
            </emma:interpretation>
          </emma:emma>
        </inkml:annotationXML>
        <inkml:traceGroup>
          <inkml:annotationXML>
            <emma:emma xmlns:emma="http://www.w3.org/2003/04/emma" version="1.0">
              <emma:interpretation id="{B60E2896-5A29-4F17-9E35-1EADFC8AB322}" emma:medium="tactile" emma:mode="ink">
                <msink:context xmlns:msink="http://schemas.microsoft.com/ink/2010/main" type="inkWord" rotatedBoundingBox="20684,3342 21068,3342 21068,3938 20684,3938"/>
              </emma:interpretation>
            </emma:emma>
          </inkml:annotationXML>
          <inkml:trace contextRef="#ctx0" brushRef="#br0">1609 972 840 0,'0'-30'312'0,"0"30"-244"0,5-17-16 0,4 8 48 16,-9 9-64-16,0-4 4 16,10 4-24-16,-10 17 8 15,0 13-16-15,-10 22 24 16,10 4-20-16,-9 5 4 16,4-1-8-16,-5-4 12 15,0-4-12-15,5-13 24 16,-4-5-20-16,-1-8 32 15,10-4-28-15,0-5 12 16,10 0-16-16,-10-8-16 16,14 4 0-16,1-9-16 15,4 5 12-15,6-9 32 16,9 4-16-16,4-4-8 16,1 0-4-16,0 0 40 15,0 5-24-15,-5-1 0 16,0 0-8-16,-14-4-40 15,-6 5 20-15,-9-10-204 16,0 10 120-16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5:36.4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BEE1A71-CEC5-46B5-87DA-E98A02AA7DCA}" emma:medium="tactile" emma:mode="ink">
          <msink:context xmlns:msink="http://schemas.microsoft.com/ink/2010/main" type="inkDrawing" rotatedBoundingBox="2724,596 11758,205 11793,1013 2759,1404" semanticType="connector" shapeName="Other">
            <msink:sourceLink direction="with" ref="{BE0AF6CA-00ED-40BD-9ABA-75B596645086}"/>
            <msink:sourceLink direction="with" ref="{04C25DC8-611A-41A9-852B-9B345591BCE1}"/>
            <msink:sourceLink direction="with" ref="{23D46592-A020-454B-8D7B-99D2CFC12422}"/>
          </msink:context>
        </emma:interpretation>
      </emma:emma>
    </inkml:annotationXML>
    <inkml:trace contextRef="#ctx0" brushRef="#br0">4261 760 612 0,'10'-8'228'0,"-1"3"-180"0,-9 1-12 0,-9 0 148 15,9 4-108-15,0-9 32 16,-10 0-64-16,5-12-8 16,-5 8-24-16,10-9-16 15,0 5 0-15,0-13 12 16,0 4-4-16,0-17 16 16,0 4-12-16,-14-26-4 15,4 9 0-15,-4-13-4 16,-1 17 0-16,-14-4 24 15,9 17-12-15,1 0 24 16,4 13-24-16,1 0-4 16,4 9-4-16,5 0-24 15,5 8 12-15,-5 0 4 16,10 5 4-16,-5-5 32 16,0 9-16-16,0-8-4 15,0 8-8-15,-5-5-4 0,5 5 0 16,-4-4 0-16,4 4 0 15,-5-4-12-15,10 8 8 0,-5-4-24 16,0 0 16-16,0 0 4 16,0 0 8-16,0 0-20 15,0 0 12-15,0 0 32 16,0 0-16-16,0 0 0 16,0 0-4-16,0 0-16 15,0 0 8-15,-5 4 12 16,5 5-4-16,-5 0-4 15,5-1 4-15,-5 1-4 16,5 0 0-16,-5-5 0 16,10 0 0-16,-5-4 0 15,0 0 0-15,0 0 32 16,0 0-16-16,0 0-12 16,0 0-8-16,0 0-4 15,0 0 0-15,0 0 8 16,0 0 0-16,0 0 0 15,0 0 0-15,0 0-12 16,0 0 8-16,0 0-16 16,5 0 12-16,-5-4 32 15,5 4-16-15,0-9 8 16,-1 9-8-16,-4-4 12 16,0 4-12-16,0-9 4 15,0 9-4-15,0-4-16 16,0 8 4-16,-4-8 20 0,4 4-8 0,-10-4-4 15,5 4 0 1,-10-5 12-16,1 10-8 0,-25-5 4 16,10 8-4-16,-34 1 12 15,9 0-12-15,-58 4-28 16,1 4 8-16,-45 0-4 16,15 0 8-16,-53 9 8 15,9-4 0-15,-33-5-20 16,28 0 12-16,-23 5-24 15,38-5 20-15,-25 1-4 16,35 8 8-16,-5-9 32 16,24 0-12-16,6 0 4 15,33 1-8-15,14-5-32 16,21 4 12-16,3-4 12 16,31 4 4-16,-21-4 16 15,20 0-12-15,-24-9 4 16,20 9-4-16,-25-8 4 15,14-1-8-15,-14-4-12 16,10 4 4-16,-5-8 12 16,19 0-4-16,0-5 8 15,15 5-8-15,0-5-28 16,14 5 12-16,1-9-4 16,4 8 8-16,5-8 16 15,5 5-4-15,-5-5-12 16,5 9 4-16,-5-5-16 0,10 9 12 15,-5-4-40-15,0 4 28 0,0-5-12 16,0 10 20-16,0-10 8 16,0 5 4-16,-5-4 16 15,5 0-8-15,-9-5 24 16,4 5-20-16,-10-9-20 16,10 8 0-16,-9-3-4 15,4 3 4-15,-9-3 8 16,4 8 0-16,-4-4 8 15,4 4-4-15,-4-5-12 16,4 5 4-16,1-8 20 16,9 3-8-16,0-8-40 15,5 9 20-15,-5-9 0 16,10 4 12-16,-5-4-12 16,10 5 8-16,-1-5-4 15,1 4 0-15,-5-4 24 16,5 9-8-16,-10-9-12 15,4 9 0-15,-4-9 4 16,10 8 0-16,0-3-12 16,0 8 8-16,-1 0-24 15,6 4 16-15,-1 9 4 16,6 9 8-16,-10 3 16 16,4 1-8-16,-14 5 4 15,5 3-4-15,-20-4 48 16,6-4-32-16,-16-4 32 15,6 0-28-15,-15-18 16 0,5 0-24 16,-5-21-8-16,10 4-8 16,4-17-40-16,15-1 20 0,10-3-40 15,10 4 36-15,4 8-4 16,10 13 16-16</inkml:trace>
    <inkml:trace contextRef="#ctx0" brushRef="#br0" timeOffset="5854.8264">3858 264 404 0,'0'-9'148'0,"0"9"-112"0,5-9-12 0,-5 1 136 15,5 8-92-15,-5-13 80 16,4 4-88-16,1-13 12 16,5 10-40-16,0-14 68 15,-1 8-56-15,6-3 12 16,4 3-32 0,15-3 24-16,5 8-32 0,39 0 20 15,5 4-20-15,57-8 20 16,6 8-24-16,102-16-4 15,5 12-4-15,111-5 12 16,-29 10-8-16,83-10 16 16,-49 14-16-16,35-9 24 15,-55 9-20-15,21-9-4 16,-69 4-4-16,-19-4 12 16,-59 9-8-16,-38-9-20 15,-44 13 4-15,-39-4 32 16,-29-1-16-16,-15 5 28 15,-19 0-24-15,-20 0-4 16,5 5-4-16,-14-5 4 16,-5 4-4-16,-10-4 16 15,5 4-12-15,-10-4-12 16,1 5 0-16,-6-5-4 16,5 0 0-16,-14-5 44 15,19 5-24-15,-19-4-28 16,5 4 8-16,-6 0-16 0,1 9 12 15,-20-5 0-15,20 5 4 0,-15 4 0 16,5-1 0-16,0 10-20 16,15 0 16-16,4 4 4 15,25 4 8-15,14-4 8 16,15 0-4-16,14-9-4 16,6-4 4-16,-6-13-24 15,-4-4 12-15,-15-9 40 16,-5 0-20-16,-24-5 16 15,-5 10-16-15,-29-5 20 16,4 8-20-16,-14-3 56 16,10-1-36-16,10 9-52 15,4 0 12-15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5:40.13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FF82671-4820-4FBB-85E2-0FBEC329107F}" emma:medium="tactile" emma:mode="ink">
          <msink:context xmlns:msink="http://schemas.microsoft.com/ink/2010/main" type="inkDrawing" rotatedBoundingBox="287,2793 962,2377 1319,2957 644,3373" semanticType="callout" shapeName="Other">
            <msink:sourceLink direction="with" ref="{B3568A54-4923-4F91-B68A-5396CDBA5E1E}"/>
          </msink:context>
        </emma:interpretation>
      </emma:emma>
    </inkml:annotationXML>
    <inkml:trace contextRef="#ctx0" brushRef="#br0">-1919-61 652 0,'-10'-17'244'0,"10"17"-192"0,0 0-12 0,0 17 4 16,10 5-32-16,4 25 84 16,15 18-52-16,1-4 40 15,-1 3-48-15,5 1 16 16,0-9-32-16,0-4 52 16,-10-4-40-16,0-14 48 15,1-4-48-15,-1-17 64 16,0-4-56-16,5-22 64 15,1 0-64-15,13-26 36 16,1 5-44-16,9-40 8 16,-9 5-24-16,5-26 0 15,-5 17-8-15,-15-4-8 16,0 22 4-16,-5 8-40 16,-9 17 20-16,-6 5-160 15,-4 17 96-15,0 9-212 16,10 13 164-16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5:40.4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1A7E340-1EAE-4947-9D72-FF66FDF11B06}" emma:medium="tactile" emma:mode="ink">
          <msink:context xmlns:msink="http://schemas.microsoft.com/ink/2010/main" type="inkDrawing" rotatedBoundingBox="1323,3440 1328,4074 1118,4076 1114,3442" semanticType="callout" shapeName="Other">
            <msink:sourceLink direction="with" ref="{B3568A54-4923-4F91-B68A-5396CDBA5E1E}"/>
          </msink:context>
        </emma:interpretation>
      </emma:emma>
    </inkml:annotationXML>
    <inkml:trace contextRef="#ctx0" brushRef="#br0">-943 600 580 0,'-29'35'216'0,"29"-35"-168"0,-29 47-12 0,10-25 48 16,4 8-52-16,-19 0 40 16,5 13-40-16,5-4 0 15,9-4-20-15,5-5 12 16,20 0-16-16,5 0 24 16,19-8-20-16,0 8 4 15,4-4-8-15,-13-4 28 16,9-5-20-16,-25 0 84 15,1-4-56-15,-10 4 84 16,-10 5-72-16,-14-5 16 16,0 5-40-16,-20-5 4 15,5-8-20-15,-4-1-264 16,18-3 136-16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5:43.2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13567D2-3638-4A17-BB8C-7E38DB14768C}" emma:medium="tactile" emma:mode="ink">
          <msink:context xmlns:msink="http://schemas.microsoft.com/ink/2010/main" type="inkDrawing" rotatedBoundingBox="8472,4608 12538,4126 12550,4228 8485,4711" semanticType="underline" shapeName="Other">
            <msink:sourceLink direction="with" ref="{36FAD5A2-4B9D-45C2-B70A-C59C96E10A65}"/>
          </msink:context>
        </emma:interpretation>
      </emma:emma>
    </inkml:annotationXML>
    <inkml:trace contextRef="#ctx0" brushRef="#br0">-7 555 496 0,'0'-13'184'0,"0"13"-140"0,0-9-16 0,0 0 120 16,9 9-88-16,-4-17 36 16,5 13-56-16,-10-13-16 15,10 8-12-15,-6 0 0 16,-4 5-8-16,0-9 16 15,0 13-12-15,0-4-4 16,0 8 0-16,10-4 48 16,0 0-28-16,4-4 68 15,11 4-52-15,18-9 52 16,6 5-52-16,68-14 24 16,19 5-36-16,102-12 0 15,5 3-16-15,92-17-8 16,-19 13 0-16,53-13 4 15,-39 5-4-15,35-18-12 16,-64 13 4-16,-29 0 40 16,-49 13-24-16,-33-4 8 15,-49 17-12-15,-39 0 64 16,-20 9-40-16,-33 4 48 16,-15 4-44-16,-19 0-12 15,-6 9-12-15,-9-8-80 16,5-1 36-16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5:43.95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3ED8D6B-D8AB-4EB3-82CB-3928F86C38D5}" emma:medium="tactile" emma:mode="ink">
          <msink:context xmlns:msink="http://schemas.microsoft.com/ink/2010/main" type="writingRegion" rotatedBoundingBox="13246,-223 18241,7948 13691,10729 8697,2557">
            <msink:destinationLink direction="with" ref="{A8D7F709-B661-4F57-BC4E-537AC1A291C1}"/>
          </msink:context>
        </emma:interpretation>
      </emma:emma>
    </inkml:annotationXML>
    <inkml:traceGroup>
      <inkml:annotationXML>
        <emma:emma xmlns:emma="http://www.w3.org/2003/04/emma" version="1.0">
          <emma:interpretation id="{6431E4AB-B6A0-4517-8CE5-05C29BA54C01}" emma:medium="tactile" emma:mode="ink">
            <msink:context xmlns:msink="http://schemas.microsoft.com/ink/2010/main" type="paragraph" rotatedBoundingBox="13246,-223 18241,7948 14642,10148 9647,19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C05D64-DEE8-4F67-B603-64A0CE9004C6}" emma:medium="tactile" emma:mode="ink">
              <msink:context xmlns:msink="http://schemas.microsoft.com/ink/2010/main" type="inkBullet" rotatedBoundingBox="11735,700 12027,1177 11753,1345 11461,867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-170-922 268 0,'-15'0'100'0,"15"0"-76"0,0 0-8 0,0-4 148 15,0 4-92-15,0-9 76 16,0 5-84-16,0-9 52 16,0 9-64-16,0-14 48 15,0 10-56-15,0-9 24 16,0 8-40-16,-4-4-8 15,-1 9-12-15,-10-1 28 16,15 5-20-16,-14 9 56 16,4 8-40-16,0 9 12 15,5 9-28-15,0 12-8 16,10 1-4-16,0 4-4 16,10-1 0-16,-6 5 8 15,1-4-4-15,5 0 24 16,-6 0-16-16,-9-13 12 15,15-5-12-15,-15-12 28 16,0 0-24-16,-5-9-136 16,5-5 64-16,-10-12-236 15,20 4 164-15</inkml:trace>
      </inkml:traceGroup>
      <inkml:traceGroup>
        <inkml:annotationXML>
          <emma:emma xmlns:emma="http://www.w3.org/2003/04/emma" version="1.0">
            <emma:interpretation id="{8DAB1419-A385-4E6B-8CB1-B28688623BA3}" emma:medium="tactile" emma:mode="ink">
              <msink:context xmlns:msink="http://schemas.microsoft.com/ink/2010/main" type="line" rotatedBoundingBox="13457,122 18241,7948 14642,10148 9858,2322"/>
            </emma:interpretation>
          </emma:emma>
        </inkml:annotationXML>
        <inkml:traceGroup>
          <inkml:annotationXML>
            <emma:emma xmlns:emma="http://www.w3.org/2003/04/emma" version="1.0">
              <emma:interpretation id="{36FAD5A2-4B9D-45C2-B70A-C59C96E10A65}" emma:medium="tactile" emma:mode="ink">
                <msink:context xmlns:msink="http://schemas.microsoft.com/ink/2010/main" type="inkWord" rotatedBoundingBox="13153,308 14609,2690 11881,4358 10425,1975">
                  <msink:destinationLink direction="with" ref="{213567D2-3638-4A17-BB8C-7E38DB14768C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62.6649">743 581 580 0,'5'9'216'0,"-5"-9"-168"0,10 17-12 16,-15-13 112-1,5 5-88-15,-5 13 52 0,0 4-64 0,-9 8 20 16,4-4-40-16,-9 9 28 15,4 0-32-15,0-4 4 16,6-5-16-16,-1-9 0 16,10 5-4-16,15-13 36 15,4-4-20-15,30-18 12 16,4 9-20-16,20-8-156 16,0 8 72-16</inkml:trace>
          <inkml:trace contextRef="#ctx0" brushRef="#br0" timeOffset="2597.9593">578 1462 548 0,'-14'-4'204'0,"14"4"-156"0,0 4-16 16,0-4 132-1,0 0-96-15,0 4 44 16,9 1-68-16,-9-1 28 0,5 5-40 15,-5 8 24-15,5 5-28 0,-5 25 28 16,5 5-32-16,-10 26 4 16,5-1-16-16,0 5-8 15,15-4 0-15,-15-13 20 16,9-13-12-16,-9-9 24 16,0-4-24-16,10-9 32 15,-5-8-28-15,-5-9 56 16,0-5-40-16,0-8 12 15,0 0-28-15,0 0-140 16,0 0 68-16</inkml:trace>
          <inkml:trace contextRef="#ctx0" brushRef="#br0" timeOffset="1291.0127">360-382 488 0,'24'-4'180'0,"-24"4"-140"0,10 0-12 0,-15-5 208 16,5 5-136 0,-10-4 48-16,0 4-88 0,-29 0-12 15,5 9-28-15,-34 4 4 16,5 8-12-16,-24 1 12 15,14 0-16-15,-24-5-4 16,14 4 0-16,-24-12-16 16,10 0 8-16,0-9 12 15,24 4-4-15,5-4-12 16,24 0 4-16,1 0-48 16,18 13 24-16,6-4 8 15,9-1 8-15,0 1 28 16,6 4-8-16,-6 0 4 15,10 4-4-15,-10 5 28 16,10 4-20-16,-10-1 12 16,6 6-16-16,-6 12-8 15,10 0 0-15,-5 39 12 16,10 9-8-16,0 21 16 16,9-8-16-16,-9 4 24 15,10-13-20-15,-1 13-4 16,6-9-4-16,-20 0-4 15,9-8 0-15,-9-5 32 16,0-17-16-16,-9-8-24 16,9-14 4-16,-5-8 0 15,0-4 4-15,0-9-12 0,5 0 8 16,-5-9 4-16,10 0 0 0,-5-8-20 16,5 4 12-16,-5-9 20 15,0 0-4-15,0 1 16 16,0-1-16-16,0-4 4 15,0 0-4-15,0 0-16 16,0 0 4-16,0 0-24 16,0 0 16-16,10 0-4 15,9 4 8-15,20-4 8 16,5 5 0-16,38-5 8 16,1 0-4-16,53-9 40 15,0 0-20-15,44 1-4 16,-5-1-12-16,29 5 4 15,-20 4-8-15,11 0-4 16,-40 8 4-16,-4-3-4 16,-35-1 0-16,1 0 0 15,-20-4 0-15,-14 5 0 16,-10-1 0-16,-15-4 24 16,-10 0-12-16,-14 0 24 15,0 0-24-15,-19 0 48 16,9 0-32-16,-14-4 4 15,0 4-20-15,-1-13 12 16,-4 4-16-16,-5-12 4 16,10-1-4-16,-10-26 4 15,0 5-8-15,0-43 16 0,10 4-12 16,-20-26-4-16,10 17 0 16,-10-21-16-16,10 17 8 15,-9-30 12-15,-11 21-4 0,-4-13 8 16,9 27-8-16,-4-1-28 15,9 22 12-15,-4-4-4 16,-1 12 8-16,15-8 0 16,0 17 0-16,5-8-12 15,5 12 12-15,4-4-12 16,6 14 8-16,-1-1-28 16,0 8 24-16,1 6 16 15,-1 7 0-15,-9 5-16 16,5 5 8-16,-11-1-12 15,6 5 8-15,-10-1 16 16,0 10 0-16,0-5 16 16,0 0-12-16,-5-5 32 15,5 5-24-15,-14-8 4 16,4 3-12-16,-29-3-8 16,5 8 4-16,-29 0-16 15,5 4 8-15,-39 5 12 16,9 8-4-16,-58 5-4 15,5 8 4-15,-33 0 4 16,13 5-4-16,-14-1-12 16,25-8 4-16,-1 4 4 15,39-8 0-15,15-9-12 0,39-5 8 16,14-8-40-16,20 5 24 16,19-10-188-16,20 5 116 0</inkml:trace>
          <inkml:trace contextRef="#ctx0" brushRef="#br0" timeOffset="1712.3896">175 24 756 0,'-15'-9'280'0,"15"9"-216"0,15-8-20 0,9 3 40 16,1 5-56-16,23-4-4 15,-4 8-12-15,4 1-20 16,1 8 4-16,-5 4 20 16,-10 9-8-16,-10 13-4 15,0 4 0-15,-24 17 20 16,-5 5-12-16,-29 4 24 15,-4-4-24-15,-35-4 40 16,10-5-28-16,-20-9 4 16,15-8-16-16,0-13 0 15,19 0-4-15,10 0-24 16,20-9 8-16,19-4-4 16,5-4 4-16,34-1 44 0,9 5-24 15,30-8 8-15,-5-1-12 16,0 0 20-16,-15 1-16 0,0-10-144 15,-9 10 68-15</inkml:trace>
          <inkml:trace contextRef="#ctx0" brushRef="#br0" timeOffset="1928.965">-24 620 904 0,'0'-13'332'0,"0"13"-256"0,34-9-24 0,-10 1 80 16,0 8-84-16,30-9 16 15,4 5-40-15,5-13-4 16,0 17-12-16,1-9-68 16,-6 5 32-16,0-5-348 15,-9 9 204-15</inkml:trace>
        </inkml:traceGroup>
        <inkml:traceGroup>
          <inkml:annotationXML>
            <emma:emma xmlns:emma="http://www.w3.org/2003/04/emma" version="1.0">
              <emma:interpretation id="{C9EF313C-B543-48C2-AE82-97EA3265BC19}" emma:medium="tactile" emma:mode="ink">
                <msink:context xmlns:msink="http://schemas.microsoft.com/ink/2010/main" type="inkWord" rotatedBoundingBox="12634,8917 14468,4940 18084,6608 16250,10585">
                  <msink:destinationLink direction="to" ref="{8F29B080-6463-46F5-AE51-4EE4FB9AD4D6}"/>
                  <msink:destinationLink direction="from" ref="{380B3619-A048-4C37-AF69-D4EFD5A4529B}"/>
                  <msink:destinationLink direction="to" ref="{380B3619-A048-4C37-AF69-D4EFD5A4529B}"/>
                  <msink:destinationLink direction="with" ref="{E41E2289-42BF-4D46-8DDC-286663DE3D7F}"/>
                </msink:context>
              </emma:interpretation>
              <emma:one-of disjunction-type="recognition" id="oneOf2">
                <emma:interpretation id="interp2" emma:lang="" emma:confidence="0">
                  <emma:literal>☹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2</emma:literal>
                </emma:interpretation>
                <emma:interpretation id="interp5" emma:lang="" emma:confidence="0">
                  <emma:literal>3</emma:literal>
                </emma:interpretation>
                <emma:interpretation id="interp6" emma:lang="" emma:confidence="0">
                  <emma:literal>P</emma:literal>
                </emma:interpretation>
              </emma:one-of>
            </emma:emma>
          </inkml:annotationXML>
          <inkml:trace contextRef="#ctx0" brushRef="#br0" timeOffset="42022.9936">3678 4606 840 0,'5'-39'312'0,"-5"39"-244"0,48-39-16 0,-4 18 4 16,9 8-40-16,35-5 40 15,4-3-32-15,44 4-12 16,0 4-8-16,25 0 12 16,-11 8-8-16,-9 1 4 15,-24 8-4-15,-10-4 4 16,-15 13-8-16,-19-4 16 16,-15 0-12-16,-24-5-20 15,-19 0 4-15,-15-4-24 16,0 5 20-16,-20-5-40 15,1 0 32-15,-6 4-12 16,6 9 20-16,-5 26-28 16,9 4 24-16,-9 43 24 15,9 9-4-15,-9 31 0 16,9-10 0-16,-4 27 20 16,19-14-12-16,-10-4-4 15,10-12-4-15,0-23 4 16,10-20-4-16,-10-19-80 15,0-7 40-15,-10-19-172 16,5-3 116-16,-19-13-64 16,5-5 92-16,-20-8 28 15,-5 4 20-15,-14-5 200 16,0 5-100-16,-6 0 184 16,6 5-148-16,0-5 104 15,24 4-128-15,9-8 32 0,35 4-80 16,53-5 56-16,5 1-64 0,73-13 8 15,-10 4-28-15,39-4 16 16,-14 4-24-16,-5 8-120 16,-15 5 60-16,-39 9-248 15,-29 8 168-15,-49 9-384 16,-19 0 288-16</inkml:trace>
          <inkml:trace contextRef="#ctx0" brushRef="#br0" timeOffset="41361.491">1807 4934 196 0,'-29'-30'72'0,"19"17"-56"0,10-4-4 0,0 8 224 16,5 5-132-16,10-9 116 16,4 4-128-16,25-8 56 15,5 0-84-15,53-22 96 16,9 0-88-16,74-17 40 16,-10 8-64-16,44 1-8 15,-15 17-24-15,-5-1 16 16,-29 14-20-16,-15-5-20 15,-38 18 0-15,-34 8 12 16,-30 5 0-16,-38 17 8 16,-11 9-8-16,-23 8-12 15,-5 9 4-15,-5-14-4 16,9 10 0-16,1-13 8 16,9-5 0-16,5-26 0 0,10 13 0 0,0-21-12 15,5 4 8-15,-1-9 12 16,1 1-4-16,-10-10-36 15,5 14 16-15,-10-13-28 16,0 4 24-16,-5 4-24 16,1 9 24-16,-1 5-8 15,5 8 16-15,5 12-20 16,5 10 20-16,10 13 4 16,9-1 8-16,5 13 8 15,0-3-4-15,0 12 16 16,-4 0-12-16,-25 17 16 15,-5-4-16-15,-29 5 16 16,9-18-16-16,-33-13 16 16,14-13-16-16,-29-17-4 15,10-4 0-15,-5-31 48 16,20 0-28-16,14-25-36 16,34-1 4-16,24-8-36 15,20 8 28-15,14 14-28 16,0 12 24-16,15 26 52 15,0 9-12-15,-5 26 8 16,-10 0-16-16,-24 13 20 16,-24-9-20-16,-29 9 32 15,-6 0-28-15,-33 8 32 16,0-8-32-16,-15-1 4 16,5 1-12-16,-5-17-16 0,24-14 4 15,6-21-112 1,18-4 64-16,45-26-84 0,4-5 76 0,25-12-40 15,9 3 60 1,0-3 4-16,1 12 20 0,-11 5 28 16,-9 13-4-16,-19 8 16 15,-11 9-16-15,-28 13 32 16,-5 8-24-16,-10 5 40 16,-5-9-32-16,-5 1 4 15,10-5-16-15,-5-9-8 16,15-4 0-16,14-13 28 15,20 0-16-15,4-13-12 16,6-4-8-16,4-1 4 16,0 10 0-16,-9-1 32 15,9 9-16-15,-14 13 20 16,0 9-20-16,-20 25 44 16,10 1-32-16,-10 16 28 15,10 5-28-15,-14 39 8 16,14 0-20-16,-15 22 8 15,15-14-12-15,-5-8 0 16,10-13-4-16,-5-4 28 16,5-9-20-16,-5-4 4 15,0-13-12-15,-5-5-164 16,5-8 84-16,-19-9-140 16,4-4 124-16,-29-9-100 0,1 1 108 15,-35 3-36-15,0-4 68 0,-14 1 8 16,9 7 24-16,-24 1 64 15,25-4-24-15,-30-14 148 16,25 10-96-16,4-14 64 16,25-8-80-16,9-1 64 15,30-4-72-15,38-4 44 16,10 0-56-16,49-12 32 16,5 3-40-16,57-13 8 15,1-4-24-15,29-4 8 16,-9 0-12-16,14-13-120 15,-34 17 56-15,-15-17-180 16,-19 12 128-16,-30-7-172 16,-13 7 160-16</inkml:trace>
        </inkml:traceGroup>
      </inkml:traceGroup>
    </inkml:traceGroup>
    <inkml:traceGroup>
      <inkml:annotationXML>
        <emma:emma xmlns:emma="http://www.w3.org/2003/04/emma" version="1.0">
          <emma:interpretation id="{7426943D-4C8A-458F-81C7-5F6C2D736889}" emma:medium="tactile" emma:mode="ink">
            <msink:context xmlns:msink="http://schemas.microsoft.com/ink/2010/main" type="paragraph" rotatedBoundingBox="13693,6483 14360,9342 12432,9792 11765,69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306FA9E-262F-46FD-B1EC-4035DA04C47E}" emma:medium="tactile" emma:mode="ink">
              <msink:context xmlns:msink="http://schemas.microsoft.com/ink/2010/main" type="inkBullet" rotatedBoundingBox="13636,6496 13958,7877 12087,8313 11765,6933"/>
            </emma:interpretation>
            <emma:one-of disjunction-type="recognition" id="oneOf3">
              <emma:interpretation id="interp7" emma:lang="" emma:confidence="0">
                <emma:literal>→</emma:literal>
              </emma:interpretation>
            </emma:one-of>
          </emma:emma>
        </inkml:annotationXML>
        <inkml:trace contextRef="#ctx0" brushRef="#br0" timeOffset="39306.8785">-151 5267 880 0,'-4'-13'328'0,"4"13"-256"0,24-26-16 16,5 4 72 0,20 9-80-16,48-21 60 0,14 8-64 0,50-22 4 15,-6 10-28-15,35-1 24 16,-15 8-28-16,9 1 20 16,-14 17-20-16,-9-8-8 15,-35 12-4-15,-19 5-4 16,-25 8 0-16,-38 0 8 15,-15 5-4-15,-29-5-48 16,-19 1 28-16,-10-1-8 16,0 0 16-16,-5 1-12 15,9 3 12-15,1 9-48 16,9 5 28-16,-4 30-28 16,4 4 32-16,-9 52 20 15,10 4 4-15,-11 22 20 16,6-9-12-16,-5 5 4 15,4-26-4-15,1 4 4 16,9-13-8-16,-9-9-144 16,9-21 76-16,-14-13-280 15,4-14 192-15,-19-16-328 16,5-9 272-16,-39-17 44 31,15-1 104-31,-15-12 724 16,10 4-360-16,-29-8 92 15,14 8-240-15,29-5-8 16,40 5-88-16,48-8 120 16,24 8-100-16,53-22 0 15,1 9-52-15,38 5 36 0,-9 3-36 16,5 18-128-16,-25 0 52 0,-29 18-248 16,-19 3 168-16,-54 27-324 15,-24-1 256-15</inkml:trace>
      </inkml:traceGroup>
      <inkml:traceGroup>
        <inkml:annotationXML>
          <emma:emma xmlns:emma="http://www.w3.org/2003/04/emma" version="1.0">
            <emma:interpretation id="{E784FAE4-E9AA-4631-898F-0DD7E87F5D48}" emma:medium="tactile" emma:mode="ink">
              <msink:context xmlns:msink="http://schemas.microsoft.com/ink/2010/main" type="line" rotatedBoundingBox="14077,8130 14360,9342 12639,9744 12356,8532"/>
            </emma:interpretation>
          </emma:emma>
        </inkml:annotationXML>
        <inkml:traceGroup>
          <inkml:annotationXML>
            <emma:emma xmlns:emma="http://www.w3.org/2003/04/emma" version="1.0">
              <emma:interpretation id="{FBC1B422-42B3-4432-9F73-9B6AA6B7F168}" emma:medium="tactile" emma:mode="ink">
                <msink:context xmlns:msink="http://schemas.microsoft.com/ink/2010/main" type="inkWord" rotatedBoundingBox="14077,8130 14360,9342 12639,9744 12356,8532"/>
              </emma:interpretation>
            </emma:emma>
          </inkml:annotationXML>
          <inkml:trace contextRef="#ctx0" brushRef="#br0" timeOffset="39485.3535">496 6778 860 0,'-68'39'320'0,"68"-39"-248"0,24 22-20 0,10-22 136 16,5 0-112-16,72-22 32 16,21 1-64-16,57-14 52 15,5 5-56-15,15 0 20 16,-19 8-40-16,-6 0-88 15,-38 5 36-15,-19 4-228 16,-30 9 144-16,-39-1-292 16,-24 5 232-16</inkml:trace>
          <inkml:trace contextRef="#ctx0" brushRef="#br0" timeOffset="39770.1655">1739 6977 436 0,'-34'39'160'0,"34"-39"-124"0,-29 69-8 0,10-35 184 15,19 1-120 1,-15 4 0-16,5 0-60 0,1 0 4 16,9-1-20-16,-15 6-8 15,15-5-4-15,0-1 4 16,-5 1-4-16,0 4 8 15,5-4-8-15,0 9-20 16,0-5 8-16,0-4 20 16,0 0-4-16,5-13 16 15,5 4-16-15,5-21-216 16,-1-5 116-16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27T15:56:18.44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975F1E9-1118-43FB-B8B2-A7D45FA50176}" emma:medium="tactile" emma:mode="ink">
          <msink:context xmlns:msink="http://schemas.microsoft.com/ink/2010/main" type="writingRegion" rotatedBoundingBox="14222,15373 14319,15373 14319,15552 14222,15552"/>
        </emma:interpretation>
      </emma:emma>
    </inkml:annotationXML>
    <inkml:traceGroup>
      <inkml:annotationXML>
        <emma:emma xmlns:emma="http://www.w3.org/2003/04/emma" version="1.0">
          <emma:interpretation id="{292CA151-8C99-44D1-8D3C-04509647171F}" emma:medium="tactile" emma:mode="ink">
            <msink:context xmlns:msink="http://schemas.microsoft.com/ink/2010/main" type="paragraph" rotatedBoundingBox="14222,15373 14319,15373 14319,15552 14222,15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074A05-F6BA-413B-825E-3336EE1237D4}" emma:medium="tactile" emma:mode="ink">
              <msink:context xmlns:msink="http://schemas.microsoft.com/ink/2010/main" type="line" rotatedBoundingBox="14222,15373 14319,15373 14319,15552 14222,15552"/>
            </emma:interpretation>
          </emma:emma>
        </inkml:annotationXML>
        <inkml:traceGroup>
          <inkml:annotationXML>
            <emma:emma xmlns:emma="http://www.w3.org/2003/04/emma" version="1.0">
              <emma:interpretation id="{6941A5C9-7E89-4425-8535-BAD4C374C067}" emma:medium="tactile" emma:mode="ink">
                <msink:context xmlns:msink="http://schemas.microsoft.com/ink/2010/main" type="inkWord" rotatedBoundingBox="14222,15373 14319,15373 14319,15552 14222,15552"/>
              </emma:interpretation>
              <emma:one-of disjunction-type="recognition" id="oneOf0">
                <emma:interpretation id="interp0" emma:lang="" emma:confidence="0">
                  <emma:literal>I</emma:literal>
                </emma:interpretation>
                <emma:interpretation id="interp1" emma:lang="" emma:confidence="0">
                  <emma:literal>¥</emma:literal>
                </emma:interpretation>
                <emma:interpretation id="interp2" emma:lang="" emma:confidence="0">
                  <emma:literal>?</emma:literal>
                </emma:interpretation>
                <emma:interpretation id="interp3" emma:lang="" emma:confidence="0">
                  <emma:literal>%</emma:literal>
                </emma:interpretation>
                <emma:interpretation id="interp4" emma:lang="" emma:confidence="0">
                  <emma:literal>|</emma:literal>
                </emma:interpretation>
              </emma:one-of>
            </emma:emma>
          </inkml:annotationXML>
          <inkml:trace contextRef="#ctx0" brushRef="#br0">0 0 0</inkml:trace>
          <inkml:trace contextRef="#ctx0" brushRef="#br0" timeOffset="-206.0474">5-95 0,'0'0'0,"0"0"16,92-69-16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5:33.4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1C7C77D-59C2-4252-91B7-5E07780DF4CF}" emma:medium="tactile" emma:mode="ink">
          <msink:context xmlns:msink="http://schemas.microsoft.com/ink/2010/main" type="inkDrawing" rotatedBoundingBox="7328,2662 8880,2555 8892,2732 7340,2840" semanticType="underline" shapeName="Other">
            <msink:destinationLink direction="to" ref="{C0819F5B-031D-466F-BE75-76B24C0F5129}"/>
            <msink:destinationLink direction="to" ref="{04C25DC8-611A-41A9-852B-9B345591BCE1}"/>
          </msink:context>
        </emma:interpretation>
      </emma:emma>
    </inkml:annotationXML>
    <inkml:trace contextRef="#ctx0" brushRef="#br0">2302-432 808 0,'-43'9'300'0,"43"-9"-232"0,-10 4-20 16,5-4 28-1,10 0-52-15,10-4 32 0,4 4-28 16,54-13-8-16,9 0-12 0,50-8-8 16,-1 3 4-16,49-12-4 15,-15 13 0-15,5 0 16 16,-20 12-8-16,-18-3-20 15,-30 8 4-15,-25-5 20 16,-13 5-4-16,-35 5 16 16,-5 3-16-16,-39 5 24 15,6 4-20-15,-20 5-180 16,-1 4 92-16,-23 13-520 16,9 0 332-16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5:34.5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0819F5B-031D-466F-BE75-76B24C0F5129}" emma:medium="tactile" emma:mode="ink">
          <msink:context xmlns:msink="http://schemas.microsoft.com/ink/2010/main" type="inkDrawing" rotatedBoundingBox="4857,4399 8390,2784 9044,4215 5512,5830" semanticType="callout" shapeName="Other">
            <msink:sourceLink direction="from" ref="{B3568A54-4923-4F91-B68A-5396CDBA5E1E}"/>
            <msink:sourceLink direction="to" ref="{71C7C77D-59C2-4252-91B7-5E07780DF4CF}"/>
          </msink:context>
        </emma:interpretation>
      </emma:emma>
    </inkml:annotationXML>
    <inkml:trace contextRef="#ctx0" brushRef="#br0">2443 35 800 0,'-29'8'296'0,"29"-8"-232"16,29 9-16-16,0-5 52 16,10 5-64-16,34-9 56 15,5 4-52-15,24-8-20 16,-5 0-12-16,25-9-8 15,-6 0 0-15,-4 4-88 16,-15 1 48-16,-24 3-84 16,-15 5 72-16,-33-4-16 15,-16 8 40-15,-18-4-48 16,-6 5 44-16,-24-1-36 0,5 5 36 16,-10-9-104-16,20 0 76 0,-10-9-20 15,20 13 52-15,4-8-4 16,10 0 20-16,-10-5 88 15,20 5-44-15,-10-1 116 16,0 5-88-16,-10 0 56 16,10 5-72-16,0-1 48 15,0 9-52-15,-5 8 52 16,-4 5-56-16,9 22 64 16,0 8-60-16,0 30-8 15,14 1-20-15,-14 8-12 16,10 0 4-16,0-9 28 15,-1-4-16-15,-9-4 4 16,10 0-12-16,-10 8-8 16,10-8 4-16,-5-9 4 15,-5-4-4-15,0-18-12 16,9-8 4-16,-9 0-16 16,0-17 12-16,0-5 4 15,0 4 4-15,-9-12 16 16,9 8-8-16,0-17 4 15,0 0-4-15,-5 0-16 16,-5 9 4-16,0-9 28 16,10 0-12-16,-5 0-32 15,-4 0 12-15,-11 0 0 16,6 9 8-16,-11-9-36 16,1 4 20-16,-10-4 16 0,0 0 0 0,-15 9 0 15,15-5 4-15,-38 0-24 16,13 5 12-16,-38-1 12 15,5 1 0-15,-25 4-12 16,15 0 4-16,-29-4 4 16,19 4 0-16,-38 4 0 15,23 0 0-15,-28-4 24 16,38 0-12-16,-38-4 24 16,43 4-24-16,-19-5 40 15,24 5-28-15,5-4 4 16,29 4-16-16,0 0 0 15,25-5-4-15,-1 1 4 16,15 0-8-16,-5 4-4 16,15-5 4-16,-5 1 12 15,4 0-8-15,-9-9 24 16,10 4-20-16,-10-4 24 16,5 0-24-16,-10 0-4 15,10 0-4-15,-10 0 12 16,5 0-8-16,-5 0-12 15,15 4 0-15,-10-4-24 16,14 5 16-16,-4-1 24 16,5 0-8-16,-10 0-36 15,9 5 20-15,-9 0 0 16,10 4 12-16,-11-5-108 16,11 1 60-16,-5-9-96 15,4 4 84-15,-4-8-120 0,9 4 100 0,-9-4-532 16,10 8 340-16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5:38.75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4D6C019-6C8E-4B86-BA6E-6772B233A20D}" emma:medium="tactile" emma:mode="ink">
          <msink:context xmlns:msink="http://schemas.microsoft.com/ink/2010/main" type="writingRegion" rotatedBoundingBox="2601,5380 1686,754 4136,269 5051,4895"/>
        </emma:interpretation>
      </emma:emma>
    </inkml:annotationXML>
    <inkml:traceGroup>
      <inkml:annotationXML>
        <emma:emma xmlns:emma="http://www.w3.org/2003/04/emma" version="1.0">
          <emma:interpretation id="{FD99BE29-B657-4C48-B94A-97365A5ECFFF}" emma:medium="tactile" emma:mode="ink">
            <msink:context xmlns:msink="http://schemas.microsoft.com/ink/2010/main" type="paragraph" rotatedBoundingBox="2601,5380 1686,754 4136,269 5051,48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237365-B033-4506-B06E-9D717A2EE149}" emma:medium="tactile" emma:mode="ink">
              <msink:context xmlns:msink="http://schemas.microsoft.com/ink/2010/main" type="line" rotatedBoundingBox="2601,5380 1686,754 4136,269 5051,4895"/>
            </emma:interpretation>
          </emma:emma>
        </inkml:annotationXML>
        <inkml:traceGroup>
          <inkml:annotationXML>
            <emma:emma xmlns:emma="http://www.w3.org/2003/04/emma" version="1.0">
              <emma:interpretation id="{B3568A54-4923-4F91-B68A-5396CDBA5E1E}" emma:medium="tactile" emma:mode="ink">
                <msink:context xmlns:msink="http://schemas.microsoft.com/ink/2010/main" type="inkWord" rotatedBoundingBox="2601,5380 1686,754 4136,269 5051,4895">
                  <msink:destinationLink direction="from" ref="{C0819F5B-031D-466F-BE75-76B24C0F5129}"/>
                  <msink:destinationLink direction="with" ref="{EFF82671-4820-4FBB-85E2-0FBEC329107F}"/>
                  <msink:destinationLink direction="with" ref="{01A7E340-1EAE-4947-9D72-FF66FDF11B06}"/>
                  <msink:destinationLink direction="with" ref="{2730D24D-717E-47C1-A4BC-61FDAFB52DD4}"/>
                  <msink:destinationLink direction="with" ref="{E21E0938-3DA0-4A81-A3D4-0B8903717CF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-2182-2384 476 0,'-14'-43'176'0,"14"43"-136"0,-10-39-12 0,5 22 164 15,0 4-112-15,-5-8 56 16,6 3-80-16,-6-3-8 15,10 3-28-15,-5 1-4 16,5 4-8-16,-5 0-24 16,10 9 8-16,-10 4 4 15,5 9 4-15,-10 4 16 16,6 4-8-16,-11 13 16 16,0 0-16-16,-9 9-40 15,10 0 20-15,-6 17 36 16,10 0-12-16,10 26 68 15,5 0-44-15,5 48 0 16,5 4-20-16,4 17 8 16,0-17-16-16,-9 8-4 15,10-21 0-15,-6 0-16 16,1-21 8-16,-6-18 56 16,6-18-28-16,-5-20 32 15,4-10-28-15,-9-21 60 16,0-9-48-16,-5-17-36 15,5-4-4-15,-5-13-12 16,5 0 4-16,-5-5-44 16,5 9 24-16,-5-4 24 15,4 8 4-15,-8 1 0 0,-1 8 4 16,-5 0-16-16,5 4 8 0,-5-4 4 16,-9 9 0-1,-5-5 8-15,4 9-4 0,-23 0-12 16,9 9 4-16,-34 4 12 15,9 9-4-15,-23 21-20 16,4-4 8-16,0 21 12 16,15 0 0-16,0 14-12 15,19-1 4-15,0 35 28 16,15 9-12-16,10 25-40 16,9-16 16-16,20 16 12 15,14-25 0-15,44 8 36 16,20-17-20-16,38-4 20 15,-5-18-20-15,30-30-16 16,-10-8-4-16,14-35-4 16,-14-13 0-16,-14-26 0 15,-21 0 0-15,-8-26 32 16,-21 4-12-16,-4-12 48 16,-19 12-32-16,-25-16 40 15,-5 8-40-15,-29-22-4 16,5 9-16-16,-34-26-8 15,10 13 4-15,-20-13-4 16,-4 26 0-16,-25-1 0 16,14 19 0-16,-9 3-12 0,5 18 8 15,5 0-32-15,19 12 20 16,5 1-160-16,19 13 96 0,6-5-152 16,23 5 132-16,1 0-388 15,4 4 272-15</inkml:trace>
          <inkml:trace contextRef="#ctx0" brushRef="#br0" timeOffset="720.9171">-2813 0 508 0,'-10'0'188'0,"10"0"-148"0,0 5-8 0,5-10 116 16,0 5-88-16,-1-4 28 15,6 4-52-15,0-9 20 16,4 1-28-16,1-10-8 15,0 14-12-15,9-17 12 16,0 3-12-16,10-21-4 16,5 18 0-16,5-14 4 15,-5 14-4-15,-5 3 24 16,-5 14-16-16,-5 13 24 16,0 8-24-16,1 9 56 15,-11 0-36-15,-4 4 20 16,5-4-32-16,-6-9 28 15,11-4-32-15,-6-9 64 16,1 5-44-16,4-30 12 16,6 12-32-16,-1-30-8 15,10 9-4-15,-10-18-68 16,15 5 36-16,-5 4-260 0,-10 5 156 16</inkml:trace>
          <inkml:trace contextRef="#ctx0" brushRef="#br0" timeOffset="2431.5147">-2167 877 404 0,'-15'0'148'0,"10"0"-112"0,0 13-12 0,1-13 76 31,8 9-60-31,-4-1-8 16,0 1-20-16,0-9 88 0,0 8-56 0,0-8 80 16,0 0-72-16,0-8 116 15,5 8-96-15,-5-9 36 16,5-8-64-16,0-13 4 15,10-1-32-15,4-25-8 16,0 9-4-16,6-22-224 16,4 4 120-16</inkml:trace>
          <inkml:trace contextRef="#ctx0" brushRef="#br0" timeOffset="-1110.1932">-54 1663 528 0,'-19'0'196'0,"4"0"-152"0,-14 0-12 15,0 0 116 1,5 4-88-16,-49 5 64 16,0 4-72-16,-34 4 32 15,5 18-48-15,-49-5 16 16,10 9-32-16,-29-9 16 15,29 9-20-15,-24-9 0 16,34-4-8-16,-20 4 64 16,45-12-40-16,13 3 16 0,25-4-32 0,10-8-44 15,24 0 16-15,10-9 20 16,19 4-4-16,5-4-8 16,5 0 0-16,4 0 20 15,-4 0-8-15,5 9-4 16,0-1 0-16,-10-8-16 15,4 9 8-15,-4 4 20 16,5-5-8-16,-5 1-4 16,5 0 0-16,-5-1 12 15,0-8-8-15,0 0 24 16,0 0-20-16,0 0 12 16,5 0-12-16,-5 0 20 15,5 0-20-15,-5 0 48 16,5 0-32-16,-5-8-4 15,5 8-16-15,-5-9 4 16,5 0-8-16,-5 1-4 16,4-5 4-16,1-26-4 15,5 9 0-15,-10-35 16 16,5 9-8-16,-5-13-4 16,5 13 0-16,-10-5 12 15,0 14-8-15,-5-1-12 16,1 18 0-16,-1-13-4 15,5 4 0-15,-10 0 8 16,6 9 0-16,-6-9-12 16,5 9 8-16,1 4-24 0,4 17 16 0,-5-4-48 15,10 5 32-15,-5 8-12 16,10 0 24-16,-5 0 16 16,10 17 4-16,-5-4-64 15,-1 4 32-15,-4-8-236 16,5 12 148-16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6:22.53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7265123-F7D0-43DB-8649-490E4125F2BB}" emma:medium="tactile" emma:mode="ink">
          <msink:context xmlns:msink="http://schemas.microsoft.com/ink/2010/main" type="inkDrawing" rotatedBoundingBox="9562,10024 13874,9373 13905,9575 9593,10227" semanticType="underline" shapeName="Other"/>
        </emma:interpretation>
      </emma:emma>
    </inkml:annotationXML>
    <inkml:trace contextRef="#ctx0" brushRef="#br0">729 358 664 0,'-146'65'244'0,"146"-65"-188"0,-184 56-16 15,111-26 164 1,14 1-120-16,-23-1 52 16,24-4-76-16,-1-5 76 15,25 1-76-15,10-9-20 16,14 0-24-16,30-13 12 15,28 0-16-15,69-26 4 16,0-4-8-16,116-35 12 16,-5 13-12-16,107-17 32 0,1 9-24 15,62-10-12-15,-43 19-8 16,33-6 28-16,-57 14-12 0,4-9 4 16,-53 22-8-16,-39 4 4 15,-59 13-8-15,-43 9 16 16,-39-5-12-16,-34 1-84 15,-19 8 44-15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35:42.5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C66C0F4-93BE-48AD-9805-F6417E7A36E5}" emma:medium="tactile" emma:mode="ink">
          <msink:context xmlns:msink="http://schemas.microsoft.com/ink/2010/main" type="writingRegion" rotatedBoundingBox="12054,4408 15311,5400 14736,7288 11479,6296"/>
        </emma:interpretation>
      </emma:emma>
    </inkml:annotationXML>
    <inkml:traceGroup>
      <inkml:annotationXML>
        <emma:emma xmlns:emma="http://www.w3.org/2003/04/emma" version="1.0">
          <emma:interpretation id="{EDBFDDFE-334A-4ED5-AAE7-7E7FDB861980}" emma:medium="tactile" emma:mode="ink">
            <msink:context xmlns:msink="http://schemas.microsoft.com/ink/2010/main" type="paragraph" rotatedBoundingBox="12054,4408 15311,5400 14886,6796 11629,5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51E72D-0E10-4559-BE7F-0E59F06B9C95}" emma:medium="tactile" emma:mode="ink">
              <msink:context xmlns:msink="http://schemas.microsoft.com/ink/2010/main" type="line" rotatedBoundingBox="12054,4408 15311,5400 14886,6796 11629,5803"/>
            </emma:interpretation>
          </emma:emma>
        </inkml:annotationXML>
        <inkml:traceGroup>
          <inkml:annotationXML>
            <emma:emma xmlns:emma="http://www.w3.org/2003/04/emma" version="1.0">
              <emma:interpretation id="{18F57CF3-4636-429D-8210-687EE5551D97}" emma:medium="tactile" emma:mode="ink">
                <msink:context xmlns:msink="http://schemas.microsoft.com/ink/2010/main" type="inkWord" rotatedBoundingBox="12054,4408 15311,5400 14886,6796 11629,5803">
                  <msink:destinationLink direction="with" ref="{28FAEF78-0EF2-4E2C-BCAC-BDFE1199869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-1316 1689 632 0,'-5'0'236'0,"5"0"-184"0,0 0-16 16,0 0 88-1,0 0-76-15,0 9 52 16,0 8-60-16,0 13-4 15,0 5-20-15,0 12 16 16,0 5-20-16,0 8 24 0,0 1-24 16,0 8 24-16,5-9-24 0,0 5-20 15,0-9 0-15,0 9 20 16,4-4-4-16,-9-1 4 16,5-4-4-16,-5-4 12 15,5-13-12-15,-5 0 24 16,0-18-20-16,-5 5 12 15,5-8-12-15,-5 3-32 16,0-12 8-16,-4-1-4 16,9 5 8-16,-5-4 8 15,10 0 0-15,-5-5-20 16,5 0 12-16,-5 1 32 16,4-1-16-16,1-4 0 15,0 4-4-15,-5 1 4 16,5-1-4-16,-5-4 16 15,5 9-12-15,0-9 4 16,0 0-4-16,-1 0 4 16,1 8-8-16,5-8 16 15,0 4-12-15,-10-4-20 16,5 5 4-16,-1-5 20 16,1 4-4-16,0-4 32 15,0 0-24-15,0 0 4 16,0 4-12-16,4-4-8 15,6 5 4-15,4-5-4 16,1 4 0-16,4 0 0 0,5 5 0 16,10-5-12-16,0 1 8 0,10 3 4 15,4 1 0-15,5-5 0 16,6 5 0-16,13-9-20 16,-4 0 12-16,19 0 40 15,-9 9-20-15,14-5-8 16,-14-4-8-16,-5 0 20 15,-30 13-8-15,1-5 4 16,-6-3-4-16,-18-5 28 16,9 4-20-16,-20-8-32 15,11-1 8-15,-16 1 20 16,16 0-8-16,-16 0 8 16,6 8-4-16,-15-8-68 15,10 4 32-15,-6-5-136 16,6 5 88-16,0-4-388 15,-5 8 260-15</inkml:trace>
          <inkml:trace contextRef="#ctx0" brushRef="#br0" timeOffset="32400.1244">-7175 2466 228 0,'-5'-8'84'0,"5"8"-64"16,-5-5-8-16,0 1 128 15,10 4-80-15,-10-4 80 16,5-1-80-16,-5-8 64 16,5 5-68-16,0-5 56 0,5 4-60 15,0-8 32-15,10 4-48 0,4-4 44 16,0 4-48-16,11-5 48 15,-1 6-48-15,19-1 28 16,-4 4-32-16,10 5-8 16,-1 4-12-16,10-5-16 15,-5 5 4-15,10 0 4 16,-4 0 0-16,8-8 16 16,-4 12-8-16,1-4 4 15,-11 0-4-15,-10 0 12 16,-4 0-12-16,-10 0 24 15,-10 0-20-15,1-4 32 16,-11 4-28-16,-9-5-4 16,0 5-8-16,-5-4-24 15,0 8 12-15,10-4-4 16,-10 0 4-16,9 0 8 16,-4 0 0-16,-5 0-12 15,0 0 8-15,0 0 40 16,0 0-24-16,-5 0-8 15,5 5-8-15,-9-5-4 16,9 0 0-16,-10 0 16 16,10 0-4-16,-10 0-28 15,10 4 12-15,-5-4 4 16,5 0 8-16,-9 4 0 16,9 5 0-16,0 4 24 15,-5 8-12-15,-5 5-32 16,10 5 12-16,-10 3 0 0,20 1 8 0,-15-1 0 15,5 1 0-15,0-9 32 16,0 0-16-16,0-5 12 16,0-3-16-16,5-6-8 15,-5-3 0-15,-10-9-48 16,10 4 24-16,0-4-48 16,0 0 40-16,0-4-36 15,0 4 32-15,-9-4-76 16,9 8 56-16,-10-4-24 15,20 0 40-15,-10 0 4 16,0 0 20-16,0 0-28 16,0 0 24-16,0 0 4 15,0 0 12-15,-10 0 0 16,10 4 0-16,-5 1 8 16,10-1-4-16,-10 0-12 15,5 1 4-15,-5-1 12 16,5 5-4-16,-5-9-28 15,10 0 12-15,-5 0 32 16,0 8-12-16,0-8 0 16,0 5-4-16,-5-1-16 15,5 0 8-15,-9 1 12 16,4 3-4-16,-10-3 8 16,6-1-8-16,-11-4 8 15,10 4-8-15,-9-4 24 0,4 0-16 16,-9 0-4-1,5 0-4-15,-6 0 4 0,6 4-4 16,-5 1-4-16,4-1 4 0,1 0 4 16,9 5-4-16,-5-5 32 15,6 5-20-15,-6-9 4 16,10 4-12-16,-9 1 12 16,9-1-12-16,-5-4-4 15,5 9 0-15,-4-9-4 16,9 4 0-16,-10 0 32 15,10 5-16-15,-5 0-12 16,5-1-8-16,-5 9 20 16,5 1-8-16,-10 3-4 15,6 5 0-15,-1 4 12 16,5 1-8-16,-5 12-20 16,5 0 4-16,-5 13 40 15,5 5-20-15,-5 3 0 16,0 1-8-16,-4 0 4 15,4-9-4-15,0-8-12 16,5-9 4-16,-5-9 4 16,10 0 0-16,-5-8 0 15,0-5 0-15,0-4 16 16,0-5-8-16,0-3 4 16,0-1-4-16,0 0 12 15,0 1-12-15,0-5-4 16,0 0 0-16,5 0 4 0,0 4-4 15,-5-4-20-15,0 0 8 0,4 0 4 16,1 0 4-16,-5 0-12 16,0 0 8-1,0 0 12-15,10 0-4 0,-5 0-20 16,0 0 8-16,0 0 4 16,-1 0 4-16,6-4 8 15,0 4-4-15,4-5-12 16,1 10 4-16,14-10 4 15,10-3 0-15,19-1 8 16,6 0-4-16,23 9 16 16,-4-4-12-16,4 0-4 15,-4 4 0-15,9-4 12 16,-14-1-8-16,-1-3-12 16,1 8 0-16,-10-5-4 15,-10 5 0-15,-9-4 32 16,-10 4-12-16,-5-4-32 15,-5 4 12-15,-5-5 28 16,1 5-12-16,-16-4 0 16,11 4-4-16,-11-4 20 15,1-1-12-15,-5 1-12 16,5 4-4-16,-10-4 28 16,0-1-12-16,0-3 12 15,10-1-12-15,-20-8 44 16,10 4-28-16,0-17-4 0,0 4-16 15,0-26 12-15,0 9-12 16,0-22 4-16,5 13-4 0,-10-13 12 16,10 18-12-16,-10-1-20 15,5 9 4-15,-10 1 4 16,10 7 4-16,-10-3-20 16,20 4 12-16,-10-1 4 15,0 14 4-15,0-13-28 16,0 21 16-16,0-8-12 15,5 4 12-15,-5 4 8 16,0 5 4-16,0 0-28 16,0 4 16-16,0-5 24 15,0 5-8-15,0-4 44 16,0 4-24-16,-5-4-12 16,5-5-8-16,-10 0-4 15,5 9 0-15,-9 0-20 16,-1 0 12-16,-9 0-4 15,5 0 4-15,-15 9 52 16,4-9-24-16,-18 9-36 16,4-1 8-16,-9-3-16 15,9-1 12-15,-19-4 24 16,19 4-4-16,-14 1-4 16,14-1 0-16,-14-4-16 15,9 4 8-15,-9-4-4 16,19 9 0-16,-5 0-12 15,10-1 12-15,0-3-40 16,15 3 28-16,-1-4-124 0,11 5 80 0</inkml:trace>
          <inkml:trace contextRef="#ctx0" brushRef="#br0" timeOffset="34610.6255">-5008 3265 924 0,'0'-17'340'0,"0"17"-260"0,24-17-28 0,-5 4 96 16,10 8-92-16,10-12 40 15,5 9-56-15,14-5-4 16,1 4-24-16,-1 0 12 16,-5 5-16-16,-9 0-268 15,-5 4 144-15,0 4-512 16,-5 9 352-16</inkml:trace>
          <inkml:trace contextRef="#ctx0" brushRef="#br0" timeOffset="36167.6388">-6043 3663 632 0,'-5'-5'236'0,"5"5"-184"0,0 0-16 16,5 0 88 0,0 5-76-16,-5-5 24 0,0 0-40 15,0 4 4-15,0 9-20 0,0-5 0 16,0 10-8-16,-5 3-8 15,0 10 4-15,0-6-4 16,10 6 0-16,-5-1 8 16,0 0-4-16,0-13 32 15,5 5-20-15,0-13 20 16,-1-1-20-16,-8 1 52 16,4 0-36-16,-5-9-40 15,10 0 0-15,-10 0 20 16,5 0-8-16,-5 0 0 15,5 0 0-15,-5 0-4 16,0 0 0-16,-5-9-20 16,10 9 12-16,-9 0 12 15,4-9 0-15,-5 1 16 16,5 8-12-16,-9-9-12 16,9 9 0-16,-10 0 4 15,6 0 0-15,-6 0-12 16,5 0 8-16,-9 0 12 15,4 0-4-15,-9 0-4 16,5 0 4-16,-11 0 4 16,6 9-4-16,-10-1-4 15,5-8 4-15,-5 9-16 16,5 0 8-16,-5-1 12 16,5-3-4-16,-5 3-4 0,14 1 4 15,-4-1-4-15,0 5 0 0,-1-13-12 16,6 9 8-16,-5 0 4 15,4-1 0-15,-9-8 8 16,10 9-4-16,-11-9-20 16,6 0 8-16,-5 0 20 15,5 0-4-15,-10-9-4 16,5 9 0-16,-10-8-4 16,10-1 0-16,-10 0 0 15,14 5 0-15,-4-13-12 16,0 17 8-16,0-9 4 15,9 9 0-15,-9-8 8 16,10 8-4-16,-5-5-12 16,9 5 4-16,-4-4 28 15,4 8-12-15,0-4 12 16,6 0-12-16,-6 0-8 16,10 0 0-16,-4 0 12 15,4 0-8-15,-5 0-4 16,5 0 0-16,0 0 4 15,5 0-4-15,-5 0-12 16,5 0 4-16,-4 0-32 16,4 0 20-16,-5 0-12 15,10 0 16-15</inkml:trace>
        </inkml:traceGroup>
      </inkml:traceGroup>
    </inkml:traceGroup>
    <inkml:traceGroup>
      <inkml:annotationXML>
        <emma:emma xmlns:emma="http://www.w3.org/2003/04/emma" version="1.0">
          <emma:interpretation id="{121CD3AD-416D-4F9B-AACC-9C98E89D1B1B}" emma:medium="tactile" emma:mode="ink">
            <msink:context xmlns:msink="http://schemas.microsoft.com/ink/2010/main" type="paragraph" rotatedBoundingBox="11774,6088 13085,6088 13085,6464 11774,6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FAB315-7EE3-4432-8AB4-4F89AD656C4A}" emma:medium="tactile" emma:mode="ink">
              <msink:context xmlns:msink="http://schemas.microsoft.com/ink/2010/main" type="inkBullet" rotatedBoundingBox="11757,6226 13080,6087 13112,6388 11788,6527"/>
            </emma:interpretation>
            <emma:one-of disjunction-type="recognition" id="oneOf1">
              <emma:interpretation id="interp1" emma:lang="" emma:confidence="0">
                <emma:literal>→</emma:literal>
              </emma:interpretation>
            </emma:one-of>
          </emma:emma>
        </inkml:annotationXML>
        <inkml:trace contextRef="#ctx0" brushRef="#br0" timeOffset="34381.4918">-4872 2946 612 0,'-10'-9'228'0,"10"9"-180"0,0 0-12 0,0-4 184 15,0 4-128-15,0-5 68 16,0 5-92-16,0-4-20 15,10 4-32-15,9-4-12 16,5 4 0-16,15-5-24 16,0 5 12-16,5-4 12 15,0 4 0-15,-10 0 8 16,0 4-8-16,-10-4-4 16,0 5 4-16,-9-1 4 15,-1 0-4-15,-9 5-12 16,0 0 4-16,-15 4-16 15,5 4 12-15,-9 9 32 16,-1 0-16-16,-14 17-52 16,10 4 20-16,-15 10-8 15,0-1 20-15,-15 0 8 16,5-9 4-16,-4-3 0 16,9-6 0-16,-15-3 0 15,25-5 0-15,-10-8-12 16,20-1 8-16,0-8-24 15,14 0 16-15,10-8 68 16,9-1-32-16,10-8 0 16,15 4-12-16,5-5-12 15,0 10 4-15,-1-10 20 0,-4 5-12 0,-5-4 4 16,0 8-8-16,-9-4 12 16,-1 0-12-16,-9-4-64 15,-6 0 28-15,6-5-148 16,-5 5 100-16,4-9-320 15,-4 8 224-15</inkml:trace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6:29.6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C86C564-8370-4B83-8571-B1F861B9833C}" emma:medium="tactile" emma:mode="ink">
          <msink:context xmlns:msink="http://schemas.microsoft.com/ink/2010/main" type="inkDrawing" rotatedBoundingBox="5043,6908 7386,6802 7390,6898 5048,7003" semanticType="strikethrough" shapeName="Other"/>
        </emma:interpretation>
      </emma:emma>
    </inkml:annotationXML>
    <inkml:trace contextRef="#ctx0" brushRef="#br0">163 178 808 0,'-78'-26'300'0,"54"31"-232"0,-1-10-20 0,16 1 36 16,4 4-56-16,-15-4 60 16,16-1-52-16,-6-3 20 15,10 3-36-15,10-3 28 16,9 8-32-16,59-13 20 15,19 8-20-15,63-7 36 16,5 7-28-16,69-8 12 16,-21 5-20-16,45-1 28 15,-30 0-28-15,-9-4 4 16,-30 9-12-16,-33-9 20 16,-35 9-16-16,-28-1 4 15,-25 5-8-15,-44 5 28 16,-14 3-20-16,-35 5-68 15,1 5 28-15,-25-5-140 16,6 4 88-16,-11-4-184 16,11 0 148-16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6:26.43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045155B-F950-4D8F-9ADC-B7DB895330E8}" emma:medium="tactile" emma:mode="ink">
          <msink:context xmlns:msink="http://schemas.microsoft.com/ink/2010/main" type="inkDrawing" rotatedBoundingBox="15607,9785 16573,7600 17635,8070 16669,10255" shapeName="Other">
            <msink:destinationLink direction="from" ref="{8F29B080-6463-46F5-AE51-4EE4FB9AD4D6}"/>
          </msink:context>
        </emma:interpretation>
      </emma:emma>
    </inkml:annotationXML>
    <inkml:trace contextRef="#ctx0" brushRef="#br0">5150 6096 508 0,'-24'-17'188'0,"24"17"-148"0,0 30-8 15,0-8 124 1,9 3-92-16,-4 32 80 16,0-1-84-16,0 21 40 15,5-3-60-15,-1 34 16 16,6 4-36-16,-10 18 16 0,9-9-20 0,-4-13 8 15,0-18-12 1,-5-8 12-16,4-17-16 0,-13 0 24 16,4-13-20-16,-15 4 12 15,5-17-12-15,-14 17-8 16,0-4 0-16,-15 4 12 16,5 0-8-16,-34-4 40 15,9 0-24-15,-47-5 76 16,4-4-56-16,-49-4-32 15,20 0-8-15,-64-9-40 16,25-4 20-16,-63 0-716 16,34 0 400-16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5:31.11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21E0938-3DA0-4A81-A3D4-0B8903717CF4}" emma:medium="tactile" emma:mode="ink">
          <msink:context xmlns:msink="http://schemas.microsoft.com/ink/2010/main" type="inkDrawing" rotatedBoundingBox="6221,2296 6281,1192 6368,1197 6307,2301" semanticType="callout" shapeName="Other">
            <msink:sourceLink direction="with" ref="{B3568A54-4923-4F91-B68A-5396CDBA5E1E}"/>
          </msink:context>
        </emma:interpretation>
      </emma:emma>
    </inkml:annotationXML>
    <inkml:trace contextRef="#ctx0" brushRef="#br0">1277-1900 416 0,'-14'-4'152'0,"14"-1"-116"0,-10-3-12 0,10 4 108 15,0 4-76-15,-10-9 60 16,20 5-72-16,-20-5 24 16,10 9-40-16,0-4 28 15,0 4-32-15,-9-5 12 16,18 10-20-16,-9-1-8 15,0 0-4-15,-9 14 28 16,9 3-16-16,-5 31 40 16,-5 4-32-16,0 18 20 15,10-5-24-15,-5 4-8 16,5-4-8-16,-4 9-4 16,8-9 0-16,-4 9 8 15,5-5-4-15,0-4 24 16,0-8-16-16,-5-14 12 15,5-8-12-15,-10-4 28 0,5-14-24 0,-5-4 40 16,0 1-32-16,-4-10-76 16,4 5 28-16,-10-4-80 15,10-9 60-15,-9 0-148 16,9 9 108-16,-10-5-348 16,6 5 240-16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5:32.40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730D24D-717E-47C1-A4BC-61FDAFB52DD4}" emma:medium="tactile" emma:mode="ink">
          <msink:context xmlns:msink="http://schemas.microsoft.com/ink/2010/main" type="inkDrawing" rotatedBoundingBox="6443,2255 6461,4545 5936,4549 5918,2259" semanticType="callout" shapeName="Other">
            <msink:sourceLink direction="with" ref="{B3568A54-4923-4F91-B68A-5396CDBA5E1E}"/>
          </msink:context>
        </emma:interpretation>
      </emma:emma>
    </inkml:annotationXML>
    <inkml:trace contextRef="#ctx0" brushRef="#br0">976-855 384 0,'15'-13'140'0,"-15"13"-108"0,29-13-8 0,-10 5 92 16,1 8-68-16,4 0 16 16,5 0-40-16,-5 17 48 15,1 9-40-15,-6 0 20 16,-4 4-32-16,-15 0 28 16,-5 0-32-16,-19 1 48 15,-1-5-36-15,-18 0 12 16,4-5-24-16,-10-4 20 15,10-4-24-15,-4-8 12 16,13 3-12-16,1-16-8 16,15-1 0-16,-1-8-32 15,15-1 16-15,15-3-12 16,4 4 12-16,25 4-36 16,4 4 28-16,20 13 76 15,0 9-28-15,0 18 20 16,-4 3-32-16,-21 27 8 15,-4 8-12-15,-19 13 12 16,-1-5-16-16,-19 1 32 0,5-13-24 0,-39-9 20 31,10-8-20-31,-25-14 8 0,10-4-12 16,-19-12 20-16,4-5-20 0,1-9 4 16,9-4-8-16,5-13-52 15,20 4 28-15,9-12-60 16,15 8 44-16,19-5-12 15,10 10 28-15,15 8 8 16,0 8 8-16,-1 10 16 16,6 8-8-16,-16 8 4 15,-13 1-4-15,-6 8 20 16,-4 0-16-16,-25 5 40 16,0-1-28-16,-33 1 4 15,4-5-16-15,-24-4-24 16,4 0 4-16,-4-18-48 15,15 1 28-15,-1-18-36 16,20-4 32-16,4-13-16 16,11 0 28-16,9-4-36 15,10 8 36-15,9 1-20 16,11 3 24-16,14 5 16 16,0 9 4-16,9 0 8 15,-4 4-8-15,-10-5 16 16,-5 5-12-16,-19 0 24 15,-5 4-20-15,-20-4-12 16,0 5-4-16,-19-10 20 0,5 5-8 16,-5-13-20-16,10 4 4 15,5-8 4-15,9 0 4 0,10-9 8 16,5 9-4-16,9-1 40 16,11 10-20-16,-1 8 4 15,5 4-16-15,-5 13 28 16,5 5-24-16,-4 8 20 15,-16 0-20-15,-4 13 0 16,0-4-8-16,-10 21 12 16,0-4-12-16,-4 9 24 15,9-4-20-15,-5-5 4 16,5-9-8-16,-10-8-8 16,10-9 4-16,5-8 20 15,5-5-12-15,-1-17-108 16,6-4 48-16,9-27-252 15,10-3 164-15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6:19.6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8D7F709-B661-4F57-BC4E-537AC1A291C1}" emma:medium="tactile" emma:mode="ink">
          <msink:context xmlns:msink="http://schemas.microsoft.com/ink/2010/main" type="inkDrawing" rotatedBoundingBox="7798,6850 7957,10241 7420,10266 7261,6875" semanticType="verticalRange" shapeName="Other">
            <msink:sourceLink direction="with" ref="{D3ED8D6B-D8AB-4EB3-82CB-3928F86C38D5}"/>
            <msink:destinationLink direction="with" ref="{9E3A23C2-C610-4B17-931C-62FF4B9D68EF}"/>
            <msink:destinationLink direction="with" ref="{783348F1-4395-4166-B50E-D9A17A8AA7D1}"/>
          </msink:context>
        </emma:interpretation>
      </emma:emma>
    </inkml:annotationXML>
    <inkml:trace contextRef="#ctx0" brushRef="#br0">2438 3896 436 0,'-9'-39'160'0,"14"26"-124"0,4-9-8 0,-4 9 140 16,5 5-96-16,-5-14 96 15,0 9-100-15,-1-4 28 16,1 4-56-16,0 0-4 16,0 4-24-16,0 9-16 15,5 5 0-15,-6 21 20 16,1 8-8-16,0 52-4 16,5 14 0-16,-5 21-4 15,0-5 0-15,-1 14 16 16,1-9-8-16,-5 4-4 15,10-17 0-15,-20-9 12 16,10-25-8-16,-9-14 24 16,9-12-20-16,-5-14 48 15,5-8-32-15,-5-9 12 16,0-4-24-16,-5-8 0 16,5 3-8-16,-9-8-32 15,-1 0 12-15,-4-4-4 16,4 4 8-16,-9-4 8 15,9 4 0-15,-9-5-12 16,10 1 8-16,-6-5 12 16,10 9-4-16,-4-8-12 15,9 8 4-15,-5-9-16 16,10 9 12-16,-5-4-12 0,10 8 8 16,-10-4 16-16,5 0 0 15,-4 0-28-15,8 0 12 0,-4 0 24 16,0 0-8-16,0 0 0 15,0 0 0-15,0 0 4 16,0 0-4-16,-4-4 32 16,4 4-20-16,-10-5-32 15,5 1 8-15,-5-4 8 16,10 8 4-16,-9-9-4 16,4 9 4-16,-5-9-4 15,5 5 0-15,-5-5 16 16,10 5-8-16,-4-5-4 15,8 5 0-15,1-9-4 16,5 4 0-16,19 1 32 16,5 3-16-16,29 10-32 15,0 3 8-15,15 18-16 16,-5 9 12-16,-10 8 24 16,0 0-4-16,-29 13 24 15,-4-4-20-15,-30 17 24 16,-15-4-24-16,-24 13 12 15,-14-5-12-15,-25-4 20 16,10-13-20-16,-5-8 12 16,15-9-12-16,4-18 12 15,20-3-16-15,10-23-12 16,19 1 0-16,10-22-32 16,14 5 20-16,25-14-12 0,10 9 16 15,9 13-28-15,0 13 24 0,-19 17-4 16,-1 14 12-16,-33 12 32 15,-10 0-12-15,-24 0 32 16,-15 0-28-16,-15-8-4 16,11 0-8-16,-6-10 12 15,10-3-8-15,5-13 16 16,15-1-16-16,9-16-28 16,10-1 8-16,20-13-4 15,4 5 8-15,15 0 8 16,0 4 0-16,-1 26-80 15,1 13 44-15,-10 60 56 16,1 13-4-16,-11 35 48 16,-9 0-36-16,4 22 28 15,-4-22-28-15,5-5 16 16,-10-17-24-16,19-25 28 16,-5-18-32-16,20-35 92 15,-15-12-60-15,10-48-260 16,0-8 112-16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6:20.08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83348F1-4395-4166-B50E-D9A17A8AA7D1}" emma:medium="tactile" emma:mode="ink">
          <msink:context xmlns:msink="http://schemas.microsoft.com/ink/2010/main" type="inkDrawing" rotatedBoundingBox="7967,6252 9766,7019 9223,8292 7424,7525" semanticType="callout" shapeName="Other">
            <msink:sourceLink direction="with" ref="{2F5F6B14-96A9-451D-81D8-3DF4721A1CBD}"/>
            <msink:sourceLink direction="with" ref="{A8D7F709-B661-4F57-BC4E-537AC1A291C1}"/>
          </msink:context>
        </emma:interpretation>
      </emma:emma>
    </inkml:annotationXML>
    <inkml:trace contextRef="#ctx0" brushRef="#br0">2579 3900 852 0,'-14'-60'316'0,"14"60"-248"0,48-18-16 0,-18 10 84 16,-1 8-84-16,24-5 60 16,-4 1-68-16,43 0 32 15,0-1-44-15,59-3 24 16,-10-1-28-16,39-4 16 15,-6 4-24-15,16 1 0 16,-35 4-12-16,-23-5 4 16,-26 0-8-16,-28 5-4 15,-19 8 4-15,-25 5-4 16,-10 8 0-16,-24 9 16 16,0 9-8-16,-20 38-64 15,6 5 28-15,-10 34 20 16,9-4 8-16,-4 30 20 15,4-13-12-15,-4 9 16 16,14-8-16-16,-15-18-4 16,10-13 0-16,-14-22-112 15,5-13 60-15,-10-8-200 16,-1-9 140-16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6:22.25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D2E1B87-898A-4C9E-BF8A-3D4193ADA1E3}" emma:medium="tactile" emma:mode="ink">
          <msink:context xmlns:msink="http://schemas.microsoft.com/ink/2010/main" type="inkDrawing" rotatedBoundingBox="11519,6013 12642,9397 10350,10158 9226,6774" shapeName="Other"/>
        </emma:interpretation>
      </emma:emma>
    </inkml:annotationXML>
    <inkml:trace contextRef="#ctx0" brushRef="#br0">-2628 5103 780 0,'-39'-18'288'0,"39"18"-224"0,-25-4-20 16,21-5 84-1,4 9-80-15,9-21 16 16,16 8-40-16,28-17-4 0,5 8-12 0,78-17 36 16,15 9-20-16,92 4-12 15,0 9-8-15,48 17 56 16,-28 8-32-16,-6 5-20 16,-33 9-8-16,-40 0 0 15,-38 3 0-15,-34-3 0 16,-39-5 0-16,-34-8 24 15,-15 8-12-15,-29-8-64 16,-14 0 24-16,-6-14-156 16,6 5 104-16,-20-13-72 15,10 5 88-15,-5-10-8 16,14 18 44-16,-9-8-12 16,15 8 24-16,-11 0 28 15,6 8-8-15,-10 1 44 16,14 0-24-16,-9 8 20 15,4 0-24-15,6 18 44 16,14 4-36-16,-5 43-16 16,15 4-4-16,9 26 16 15,-9-8-12-15,-5 0 32 16,0-18-28-16,-25 5-4 16,-9-9-8-16,-20 0 4 15,6-13-4-15,-20-17 96 16,14-9-56-16,-4-30 0 15,9-9-28-15,10-25 16 16,5-5-20-16,19-9-40 0,15 5 16 16,34 0-44-16,14 8 36 0,30 13 68 15,9 9-24-15,5 31-8 16,-9 12-8-16,-20 35 0 16,-15-5-4-16,-33 9 24 15,-16-4-16-15,-47-1 24 16,-11-12-24-16,-33 9 24 15,9-14-24-15,-5-8 12 16,15 0-12-16,10-26-16 16,24-9 0-16,20-26-32 15,18 5 20-15,45-13-12 16,14-1 16-16,29-3-20 16,6 12 20-16,-11 14-4 15,-14 8 8-15,-20 8 16 16,-9 5-4-16,-24 13 8 15,-6 0-8-15,-24 4 32 16,-4 0-20-16,-25-8 4 16,5-5-12-16,-5-17 36 15,15 0-20-15,4-22-48 16,11 1 12-16,13-14-76 16,11 0 48-16,0 1 0 15,4 3 24-15,-4 14-4 16,-1 8 8-16,-14 18 0 15,0 4 4-15,-19 13 8 0,4 0 0 16,-14 4 8-16,5 0-4 0,-5-4-4 16,9-4 4-16,1-1-16 15,9 1 8-15,10 3 12 16,5 1-4-16,0 13-20 16,9 0 8-16,1 13 12 15,-1 0 0-15,-4 8 16 16,14-8-12-16,-14 0-28 15,5-9 8-15,-6-13 4 16,6-4 8-16,-15-13 88 16,10 0-48-16,-10-9 28 15,0 0-40-15,-5-8 16 16,0-5-24-16,-10-8-80 16,1 4 32-16,-20-5-236 15,5 1 144-15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6:20.3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F5F6B14-96A9-451D-81D8-3DF4721A1CBD}" emma:medium="tactile" emma:mode="ink">
          <msink:context xmlns:msink="http://schemas.microsoft.com/ink/2010/main" type="inkDrawing" rotatedBoundingBox="8406,8340 10072,8315 10073,8405 8407,8430" shapeName="Other">
            <msink:destinationLink direction="with" ref="{9E3A23C2-C610-4B17-931C-62FF4B9D68EF}"/>
            <msink:destinationLink direction="with" ref="{783348F1-4395-4166-B50E-D9A17A8AA7D1}"/>
          </msink:context>
        </emma:interpretation>
      </emma:emma>
    </inkml:annotationXML>
    <inkml:trace contextRef="#ctx0" brushRef="#br0">3493 5213 820 0,'-93'-5'304'0,"93"5"-236"0,-58 9-20 0,34-5 132 16,24 1-108-16,19-1 32 15,10 0-60-15,49-8 80 16,14 4-72-16,74-9-16 16,-1 1-20-16,39-5 40 15,-10 0-32-15,5 4-28 16,-29 5 0-16,-29 4-192 15,-29 4 104-15,-49 5-224 16,-29 12 180-16,-68 1-412 16,-14 8 308-16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6:20.8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E3A23C2-C610-4B17-931C-62FF4B9D68EF}" emma:medium="tactile" emma:mode="ink">
          <msink:context xmlns:msink="http://schemas.microsoft.com/ink/2010/main" type="inkDrawing" rotatedBoundingBox="8061,10282 8527,8471 9626,8753 9161,10564" semanticType="callout" shapeName="Other">
            <msink:sourceLink direction="with" ref="{2F5F6B14-96A9-451D-81D8-3DF4721A1CBD}"/>
            <msink:sourceLink direction="with" ref="{A8D7F709-B661-4F57-BC4E-537AC1A291C1}"/>
          </msink:context>
        </emma:interpretation>
      </emma:emma>
    </inkml:annotationXML>
    <inkml:trace contextRef="#ctx0" brushRef="#br0">3566 5684 684 0,'-64'4'252'0,"64"-4"-192"16,-34 4-20-16,44-4 100 15,5 0-84-15,28-8 60 16,6-5-72-16,39-18 16 16,23 14-40-16,20 0 44 15,-9-5-36-15,-6 14-180 16,-23 3 80-16,-11 5-300 16,-14 0 208-16,-29 9-108 15,-14 8 156-15,-25 0 84 16,-10 5 24-16,-19-13 240 0,4 8-124 0,-9 0 112 15,5 5-128-15,5-1 12 16,9 5-60 0,6 5 52-16,4 3-56 0,5 22 36 15,5 0-44-15,-5 35 0 16,0 0-20-16,0 12 12 16,0-3-16-16,-5-5 24 15,-5-22-20-15,5-4 4 16,-4-8-8-16,-6-9 20 15,15-9-16-15,0-9 12 16,0-8-12-16,-10-9 12 16,10-4-16-16,-5-4-4 15,5 0 0-15,-9-1-4 16,9 5 0-16,-10-4-12 16,0 4 8-16,5 0-4 15,-4 0 0-15,-16 0 24 16,16 0-8-16,-40 4-4 15,5 0 0-15,-29 9 64 16,1 0-36-16,-45 4 4 16,10 1-20-16,-44-1-12 15,20-4 0-15,-10-13 4 16,25 0-4-16,19-13 8 16,19 0-8-16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6:30.0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B0D1D28-1CB9-404E-8CF3-8D720ECE38E9}" emma:medium="tactile" emma:mode="ink">
          <msink:context xmlns:msink="http://schemas.microsoft.com/ink/2010/main" type="inkDrawing" rotatedBoundingBox="4401,6932 4760,6992 4738,7127 4378,7068" shapeName="Other"/>
        </emma:interpretation>
      </emma:emma>
    </inkml:annotationXML>
    <inkml:trace contextRef="#ctx0" brushRef="#br0">-389 3835 612 0,'-122'-4'228'0,"122"4"-180"0,-82 4-12 0,48-4 132 16,14 5-100-16,-4-5 36 15,5 8-64-15,9 5-16 16,10 4-12-16,19 1 8 16,15 3-12-16,25-3 16 15,4-1-16-15,5-9 4 16,-15-3-4-16,-19-14 80 16,-9 0-44-16,-30-12 48 15,-5 4-52-15,-29-9-28 16,5 8-12-16,20 1-248 15,18 4 136-15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36:27.57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8D77D6F-F049-440E-B6EB-CD2F3708E2BE}" emma:medium="tactile" emma:mode="ink">
          <msink:context xmlns:msink="http://schemas.microsoft.com/ink/2010/main" type="inkDrawing" rotatedBoundingBox="6790,5745 9022,5559 9026,5606 6794,5792" semanticType="underline" shapeName="Other">
            <msink:sourceLink direction="with" ref="{BC57F1D1-360D-4D88-8632-09E463EFB839}"/>
          </msink:context>
        </emma:interpretation>
      </emma:emma>
    </inkml:annotationXML>
    <inkml:trace contextRef="#ctx0" brushRef="#br0">-12325 3360 580 0,'10'-17'216'0,"4"17"-168"16,20-9-12-16,5 1 48 16,5 8-52-16,33-9 32 15,6 5-36-15,68-14 16 16,-1 10-24-16,59-9 60 16,0 4-44-16,-5 0-16 15,-19 4-12-15,-5-4 0 16,-30 9-4-16,-9-14 24 15,-34 10-16-15,-5-9 48 16,-34 12-32-16,-29-12-68 16,-5 8 20-16,-39 1-388 15,-14 3 224-15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6:30.76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2D58FD4-F43E-42B5-B930-8A40C72B95B7}" emma:medium="tactile" emma:mode="ink">
          <msink:context xmlns:msink="http://schemas.microsoft.com/ink/2010/main" type="inkDrawing" rotatedBoundingBox="4416,10379 7771,9870 7811,10134 4456,10643" shapeName="Other"/>
        </emma:interpretation>
      </emma:emma>
    </inkml:annotationXML>
    <inkml:trace contextRef="#ctx0" brushRef="#br0">3095 0 624 0,'58'8'228'0,"-58"-8"-176"0,58 13-16 16,-38-4 72 0,4-1-68-16,10 1-8 15,0 4-20-15,-9-4-12 16,-1-1 4-16,-34-3 48 16,5-1-28-16,-63 5 8 15,0 3-20-15,-78 6-8 0,-4 3 0 0,-93 14-4 16,19-5 0-1,-82 0-12-15,34-4 8 0,-48 4 56 16,48-4-28-16,-25-4 60 16,54 0-48-16,20-1-8 15,58 5-16-15,24-9-12 16,44 5 4-16,29-9-32 16,29-4 16-16,24-9 32 15,25 0-12-15,34-5 0 16,9 1-4-16,15 4-32 15,5 9 16-15,-20-1 24 16,-4 9-8-16,-25 5-36 16,-14 0 20-16,-20-5 12 15,0 5 0-15,-9-5 20 16,9 4-12-16,5-16 16 16,10 8-16-16,10-9 4 15,4 5-4-15,40-1-656 16,4-8 352-16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6:31.64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80B3619-A048-4C37-AF69-D4EFD5A4529B}" emma:medium="tactile" emma:mode="ink">
          <msink:context xmlns:msink="http://schemas.microsoft.com/ink/2010/main" type="inkDrawing" rotatedBoundingBox="16856,6038 19618,5805 19637,6034 16875,6266" semanticType="callout" shapeName="Other">
            <msink:sourceLink direction="from" ref="{C9EF313C-B543-48C2-AE82-97EA3265BC19}"/>
            <msink:sourceLink direction="to" ref="{C9EF313C-B543-48C2-AE82-97EA3265BC19}"/>
          </msink:context>
        </emma:interpretation>
      </emma:emma>
    </inkml:annotationXML>
    <inkml:trace contextRef="#ctx0" brushRef="#br0">24 316 364 0,'-25'-17'132'0,"25"17"-100"0,0-9-12 16,0 5 220 0,0 8-136-16,0-4 108 15,10 0-124-15,14 0 32 16,1 0-72-16,57-4 36 15,10 0-48-15,88-13 32 0,5 4-36 0,58-9 0 16,-10 5-20-16,39-5 0 16,-24 5-4-16,-10-5-8 15,-39 5 4-15,-24-5 20 16,-29 1-12-16,-49-5 100 16,-29 9-60-16,-49-1-16 15,-14 5-20-15,-34 0-32 16,0 9 8-16,-15 0 12 15,10 8 0-15,0-4 8 16,10 0-8-16,0 0-12 16,14 4 4-16,0-4 12 15,10 0-4-15,-5 0 8 16,10 0-8-16,-10 0 8 16,5 0-8-16,0 5-36 15,5 3 16-15,5 5-28 16,0 5 24-16,-1 8 20 15,6-1 0-15,24 1 12 16,4 5-8-16,21-14 16 16,-1 0-12-16,10-13-12 15,-10 1 0-15,-19-14 20 16,-10 0-8-16,-34-12-4 16,-10 4 0-16,-29-5-16 15,-5 5 8-15,-9 4 20 0,-1 8-8 16,6 10-320-16,14 8 168 15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6:26.1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41E2289-42BF-4D46-8DDC-286663DE3D7F}" emma:medium="tactile" emma:mode="ink">
          <msink:context xmlns:msink="http://schemas.microsoft.com/ink/2010/main" type="inkDrawing" rotatedBoundingBox="16513,7940 17417,7859 17426,7955 16522,8036" semanticType="strikethrough" shapeName="Other">
            <msink:sourceLink direction="with" ref="{C9EF313C-B543-48C2-AE82-97EA3265BC19}"/>
          </msink:context>
        </emma:interpretation>
      </emma:emma>
    </inkml:annotationXML>
    <inkml:trace contextRef="#ctx0" brushRef="#br0">4761 6187 684 0,'-146'60'252'0,"146"-60"-192"0,-29 26-20 0,39-17 76 16,14-1-72-16,35-12 80 16,-1 4-72-16,39-13-8 15,-5 4-28-15,25-8 8 16,-10 0-16-16,0 8-196 16,-15 1 100-16,-19-10-288 15,-29 18 208-15,-20-4-200 16,-24 8 208-16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6:32.3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F29B080-6463-46F5-AE51-4EE4FB9AD4D6}" emma:medium="tactile" emma:mode="ink">
          <msink:context xmlns:msink="http://schemas.microsoft.com/ink/2010/main" type="inkDrawing" rotatedBoundingBox="16940,9385 19995,8985 20034,9288 16979,9687" semanticType="callout" shapeName="Other">
            <msink:sourceLink direction="from" ref="{2045155B-F950-4D8F-9ADC-B7DB895330E8}"/>
            <msink:sourceLink direction="to" ref="{C9EF313C-B543-48C2-AE82-97EA3265BC19}"/>
          </msink:context>
        </emma:interpretation>
      </emma:emma>
    </inkml:annotationXML>
    <inkml:trace contextRef="#ctx0" brushRef="#br0">110 445 528 0,'-24'-9'196'0,"24"9"-152"0,-24 0-12 16,9 0 124-1,5 4-92-15,-9 1 116 0,9 3-104 0,1 10-28 16,9-5-32-16,19-1 28 16,5 1-20-16,73-13-4 15,10 0-12-15,107-25 12 16,0-6-12-16,77-21 40 16,-14 14-24-16,25-14-12 15,-45 9-8-15,-4-5-4 16,-49 22 0-16,-34 0 0 15,-34 9 0-15,-39 0 60 16,-34 8-32-16,-29-8 8 16,-19 8-24-16,-30-8 20 15,-9 8-20-15,-20-4-20 16,5 5 0-16,-9-5 32 16,4 4-16-16,-5 0 0 15,15 9-4-15,0 5-60 16,10 3 32-16,0 14 28 15,24 8 0-15,14 9 72 16,6 4-44-16,58 0 24 16,4-4-36-16,15-17 36 15,-4-5-32-15,-6-30 12 16,-9 0-20-16,-25-21-16 16,-9-1-4-16,-34-8-76 15,-1 13 44-15,-28-9-100 16,-5 9 76-16,-20-1-172 15,5 10 128-15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8:44.69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67CFE82-E97A-4373-BD9F-D1E5628A3ABB}" emma:medium="tactile" emma:mode="ink">
          <msink:context xmlns:msink="http://schemas.microsoft.com/ink/2010/main" type="writingRegion" rotatedBoundingBox="1145,1286 6685,1655 6369,6388 830,6018"/>
        </emma:interpretation>
      </emma:emma>
    </inkml:annotationXML>
    <inkml:traceGroup>
      <inkml:annotationXML>
        <emma:emma xmlns:emma="http://www.w3.org/2003/04/emma" version="1.0">
          <emma:interpretation id="{CEA99030-CEF6-4019-AC4F-6DE203EC3BC9}" emma:medium="tactile" emma:mode="ink">
            <msink:context xmlns:msink="http://schemas.microsoft.com/ink/2010/main" type="paragraph" rotatedBoundingBox="1254,1196 5055,1780 4822,3296 1021,2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440159-790C-400F-B484-68B6710D3EB0}" emma:medium="tactile" emma:mode="ink">
              <msink:context xmlns:msink="http://schemas.microsoft.com/ink/2010/main" type="line" rotatedBoundingBox="1254,1196 5055,1780 4822,3296 1021,2712"/>
            </emma:interpretation>
          </emma:emma>
        </inkml:annotationXML>
        <inkml:traceGroup>
          <inkml:annotationXML>
            <emma:emma xmlns:emma="http://www.w3.org/2003/04/emma" version="1.0">
              <emma:interpretation id="{F35332CA-0728-4DCD-9FF7-9A6528400473}" emma:medium="tactile" emma:mode="ink">
                <msink:context xmlns:msink="http://schemas.microsoft.com/ink/2010/main" type="inkWord" rotatedBoundingBox="1254,1196 5055,1780 4822,3296 1021,2712"/>
              </emma:interpretation>
              <emma:one-of disjunction-type="recognition" id="oneOf0">
                <emma:interpretation id="interp0" emma:lang="" emma:confidence="1">
                  <emma:literal>Taby</emma:literal>
                </emma:interpretation>
                <emma:interpretation id="interp1" emma:lang="" emma:confidence="0">
                  <emma:literal>Tabby</emma:literal>
                </emma:interpretation>
                <emma:interpretation id="interp2" emma:lang="" emma:confidence="0">
                  <emma:literal>Gaby</emma:literal>
                </emma:interpretation>
                <emma:interpretation id="interp3" emma:lang="" emma:confidence="0">
                  <emma:literal>baby</emma:literal>
                </emma:interpretation>
                <emma:interpretation id="interp4" emma:lang="" emma:confidence="0">
                  <emma:literal>Tabriz</emma:literal>
                </emma:interpretation>
              </emma:one-of>
            </emma:emma>
          </inkml:annotationXML>
          <inkml:trace contextRef="#ctx0" brushRef="#br0">-3 158 384 0,'0'-22'140'0,"0"22"-108"0,5-17-8 0,-1 8 100 16,11 9-72-16,0-8 68 15,4 8-68-15,10-5 24 16,0 5-44-16,25-4 36 16,14 8-40-16,24-4 20 15,0 5-28-15,10-5 28 16,-4 0-32-16,-6-5 12 16,-10 5-16-16,-9-8 0 15,-5-1-4-15,-9-4 4 16,-16 5-8-16,1-5 16 15,-10 4-12-15,-10-4 32 16,1 9-24-16,-16-9-164 16,-4 8 80-16,-19 1-388 15,-1 4 252-15</inkml:trace>
          <inkml:trace contextRef="#ctx0" brushRef="#br0" timeOffset="2357.0844">298 261 340 0,'0'22'128'0,"0"-22"-100"0,5 69-8 0,-5-34 104 15,0 4-72-15,-15 47 40 16,5 0-52-16,-9 22-16 15,4-4-12-15,-19-5 0 16,20-12-8-16,-15-5 24 16,4-22-16-16,-4-12 48 15,15-9-32-15,-6-14 40 16,1-3-40-16,4-22-32 16,15 0 0-16,-14-22-192 15,14-3 104-15,-10-14-196 16,10 0 160-16,0-9 56 15,0 1 44-15,5-1 72 16,-5 9-24-16,5 9 184 16,4 0-112-16,1 13 92 15,5 8-104-15,4 0 0 16,10 18-48-16,25-9 12 0,4 9-24 16,34-9 16-1,6 8-20-15,18-16 0 0,-9 8-8 16,5-18-8-16,-10 5 4 0,5-4 12 15,-15 9-8-15,-5-10-12 16,-14 5 0-16,-10-8 28 16,-9 12-12-16,-15 0-4 15,-10 1-4-15,-10-14 20 16,-4 14-12-16,-15-18-12 16,0 13-4-16,-10-5 12 15,5 1-4-15,-14 4-4 16,4-4 4-16,-9 4-16 15,5 4 8-15,-11 9-4 16,1 5 0-16,-5 3 0 16,5 10 0-16,-10 3 0 15,10 5 0-15,-10 13 0 16,10 0 0-16,-5 8 8 16,15 1 0-16,-1-9 0 15,11 8 0-15,4-17 24 16,10 9-12-16,4-21 4 15,6 3-8-15,9-21-68 16,5 4 32-16,5-16-76 16,0 3 60-16,0-17 8 15,-5 0 24-15,-9-13 4 16,-1 5 0-16,-14-5 32 16,-5 17-12-16,-10 1 84 15,1 8-52-15,-6 13 4 0,5 13-28 16,1 12 4-16,9 10-12 0,9 0 12 15,6 3-16-15,14-7 24 16,15 8-20 0,0-14 12-16,-1-3-12 15,6-9-96-15,-5-4 48 0,-5-18-96 16,-1 0 76-16,1-21-16 16,-5 0 44-16,10-35-48 15,0 0 44-15,9-25-108 16,-4 8 80-16,4-13 8 15,-4 17 32-15,-1-13 140 16,1 18-68-16,-10-1 152 16,-10 23-120-16,-10 3 52 15,-4 18-80-15,-15 13 0 16,0 17-32-16,-15 21 4 16,6 9-16-16,-16 22-8 15,11 0 0-15,-10 21 4 16,4 5-4-16,-4 21 16 15,9-8-12-15,-4 4 24 16,9-13-20-16,-9-13 24 16,9-8-24-16,-14-14 32 15,14-8-28-15,-14-13 40 16,4-4-32-16,1-27 4 16,4 1-16-16,10-35-60 15,0 0 24-15,25-30-120 16,4 9 80-16,20-9-16 0,9 17 48 15,11 9-24-15,-1 21 32 0,-5 22-8 16,-5 13 20-16,-4 26 68 16,-10 8-28-16,-10 14-4 15,0-1-12-15,-14-4 32 16,-6-4-20-16,-13-9 40 16,-1-8-36-16,-34-9 20 15,15 0-28-15,-35-13 36 16,1-5-32-16,-10-12 20 15,5 4-24-15,-5-13 0 16,19 4-12-16,15-12-52 16,20-1 28-16,14-12-140 15,14 4 88-15,25-18-108 16,14 5 96-16,30-18-72 16,-5 14 88-16,19-14 16 15,-10 10 28-15,6-1 0 16,-6 13 8-16,-14 0 60 15,-10 17-24-15,-19 9 68 16,-5 13-52-16,-20 13 28 16,-4 9-40-16,-15 21 28 15,-5 9-32-15,-5 13 4 16,5-5-16-16,-9 1 0 16,4-9-4-16,-4-1 4 15,4-7-8-15,-10-10 24 16,11-4-16-16,-16-4 12 0,11 0-12 15,-1-9-16-15,6-4 0 0,-6-8 20 16,10 3-8-16,0-12 4 16,5 4-4-16,5-17-8 15,10 8 4-15,4-12 4 16,5-1-4-16,1-17 16 16,-1 5-12-16,0-18-28 15,1 9 8-15,-6-14-4 16,0 10 8-16,-4-1-12 15,4 9 12-15,-4 5-24 16,4 12 20-16,1 1 12 16,4 12 4-16,0 0-20 15,1 9 8-15,-1 5-12 16,5 3 8-16,0 1 16 16,0 4 0-16,-4-4-4 15,-1-1 4-15,-5 1 12 16,6 0-8-16,-11-5-4 15,-4 0 0-15,-15 1-4 16,5 7 0-16,-9 6 8 16,4 3-4-16,-10 5-28 15,5 0 12-15,-4 0-4 16,4 4 8-16,5-4 0 16,10-4 0-16,10-9 44 15,9 0-24-15,10-13 36 16,0 0-32-16,15-18 12 15,9 6-16-15,-10-14-8 0,11 8 0 16,-16-3-4-16,6 3 0 16,-25 1-12-16,10 4 8 0,-19-4-4 15,-5 8 0-15,-10 1-20 16,0 8 16-16,-10 4-32 16,10 9 28-16,-15 4-4 15,15 5 12-15,-9 8 8 16,9 0 0-16,-10 5-20 15,10-5 12-15,0 5 12 16,10-1 0-16,-20 5 8 16,10 4-8-16,-15 26-12 15,6 0 4-15,-25 22 20 16,19 0-8-16,-34 4 16 16,20-17-16-16,-10-9-20 15,15-13 4-15,-20-13 20 16,20-9-4-16,-15-12 48 15,15-5-28-15,-10-21 28 16,0-5-28-16,0-25-8 16,5-1-12-16,0-25-8 15,14-5 4-15,0-8-16 16,15 17 8-16,25-9-32 16,9 17 20-16,19 1-40 15,15 12 36-15,25 5 24 16,4 13 0-16,-5 4 36 15,-9 8-24-15,-20 5-100 0,-10 9 40 16,-14 0-332-16,-19 8 208 16</inkml:trace>
        </inkml:traceGroup>
      </inkml:traceGroup>
    </inkml:traceGroup>
    <inkml:traceGroup>
      <inkml:annotationXML>
        <emma:emma xmlns:emma="http://www.w3.org/2003/04/emma" version="1.0">
          <emma:interpretation id="{6602C3AD-EFCE-45C7-8EB9-0A660EBEC55A}" emma:medium="tactile" emma:mode="ink">
            <msink:context xmlns:msink="http://schemas.microsoft.com/ink/2010/main" type="paragraph" rotatedBoundingBox="1010,3308 5412,3602 5339,4695 937,4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59B1DC-D986-4E98-92E2-D7F839757E1E}" emma:medium="tactile" emma:mode="ink">
              <msink:context xmlns:msink="http://schemas.microsoft.com/ink/2010/main" type="line" rotatedBoundingBox="1010,3308 5412,3602 5339,4695 937,4402"/>
            </emma:interpretation>
          </emma:emma>
        </inkml:annotationXML>
        <inkml:traceGroup>
          <inkml:annotationXML>
            <emma:emma xmlns:emma="http://www.w3.org/2003/04/emma" version="1.0">
              <emma:interpretation id="{6C740912-B378-4807-9711-8313406EF4B2}" emma:medium="tactile" emma:mode="ink">
                <msink:context xmlns:msink="http://schemas.microsoft.com/ink/2010/main" type="inkWord" rotatedBoundingBox="1010,3308 5412,3602 5339,4695 937,4402"/>
              </emma:interpretation>
              <emma:one-of disjunction-type="recognition" id="oneOf1">
                <emma:interpretation id="interp5" emma:lang="" emma:confidence="0">
                  <emma:literal>-Peron</emma:literal>
                </emma:interpretation>
                <emma:interpretation id="interp6" emma:lang="" emma:confidence="0">
                  <emma:literal>Peron</emma:literal>
                </emma:interpretation>
                <emma:interpretation id="interp7" emma:lang="" emma:confidence="0">
                  <emma:literal>-Penn</emma:literal>
                </emma:interpretation>
                <emma:interpretation id="interp8" emma:lang="" emma:confidence="0">
                  <emma:literal>-Peon</emma:literal>
                </emma:interpretation>
                <emma:interpretation id="interp9" emma:lang="" emma:confidence="0">
                  <emma:literal>-Perrot</emma:literal>
                </emma:interpretation>
              </emma:one-of>
            </emma:emma>
          </inkml:annotationXML>
          <inkml:trace contextRef="#ctx0" brushRef="#br0" timeOffset="2765.6708">-241 2844 612 0,'-15'-52'228'0,"15"52"-180"0,0 0-12 15,10-4 88 1,-5 4-76-16,19-4 24 15,10 8-40-15,15-8 4 16,9 4-20-16,20-13 28 16,4 4-28-16,20-8-188 0,0 4 88 0,5-13-248 15,-15 21 188-15</inkml:trace>
          <inkml:trace contextRef="#ctx0" brushRef="#br0" timeOffset="3347.9407">1158 2067 372 0,'10'-18'140'0,"-10"18"-112"0,14-17-4 0,-4 17 120 16,0 0-84-16,-10 9-8 16,4 12-32-16,-8 27 72 15,4 8-48-15,-20 30 4 16,1 1-28-16,-10-1 40 16,4 0-32-16,-4 1-4 15,10-9-16-15,-6-9 12 16,6-13-12-16,-5-9 16 15,9-8-16-15,1-22 24 16,4-8-20-16,-5-26-108 0,10 0 48 16,1-14-208-16,4-8 140 15,-10-8-148-15,10-1 152 0,0-12 20 16,10 4 60-16,-6-13 12 16,21 4 12-16,18-13 148 15,11 13-76-15,38 5 220 16,0 12-160-16,1 10 68 15,-1 25-116-15,-19 21-32 16,0 18-28-16,-20 13 4 16,-4-4-12-16,-25 12 76 15,-9-8-48-15,-30 0 84 16,-4 0-68-16,-40-9 8 16,6 0-36-16,-39-4 24 15,9-4-32-15,-14-5-4 16,9 5-8-16,16-14-236 15,23 1 128-15,10-9-404 16,20 8 280-16</inkml:trace>
          <inkml:trace contextRef="#ctx0" brushRef="#br0" timeOffset="3858.6217">1644 2887 548 0,'9'0'204'0,"-9"0"-156"0,25 0-16 0,-6 0 72 15,1 0-64-15,14 0 8 16,4 0-28-16,16-13 4 16,4 5-12-16,5-1 0 15,1-8-4-15,-11 4 12 16,-9-5-12-16,-15 1 32 16,-5 4-24-16,-19-4-4 15,0 8-8-15,-25-4-24 16,-4 5 12-16,-20-1 40 15,1 9-20-15,-16 0-8 16,16 9-8-16,-11 4 40 16,10 4-24-16,1 22 0 15,14-9-8-15,-1 13-4 16,16 0 0-16,-1 5 8 16,10-1-4-16,10 1 16 15,0-18-12-15,24 5 40 16,0-14-24-16,25-3 12 15,-1-5-20-15,20-13-192 16,-5-5 92-16,20-21-300 16,-11 5 216-16</inkml:trace>
          <inkml:trace contextRef="#ctx0" brushRef="#br0" timeOffset="4684.3199">2625 2784 612 0,'-34'21'228'0,"34"-21"-180"0,-34 52-12 0,10-22 104 15,9 0-84-15,-4 9 16 16,4 4-48-16,10-4-12 16,-4 0-8-16,4-13 20 15,10 0-12-15,4-17 32 16,-4-1-28 0,15-16 12-16,-11-1-16 0,6-13-8 15,0 1 0-15,4-9-4 16,0 4 0-16,-4-13-20 15,4 9 12-15,6-14-40 16,-6 10 28-16,25-5-28 16,-5 13 28-16,24 0 8 15,-19 13 12-15,9 0-12 16,0 5 8-16,-19-5 40 16,15 4-24-16,-15 5 0 15,5 4-8-15,-20-9 4 16,1 9-4-16,-1 0-4 15,-9 9 4-15,-20-5 4 16,10 5-4-16,-14 8 16 16,9 5-12-16,-15-1-4 15,6 5 0-15,-11 4 12 0,6 5-8 16,-5 4 24-16,14 0-20 0,-5-1 24 16,6 1-24-16,9-4 24 15,0-5-24-15,19-4 12 16,5 4-12-16,6-21 28 15,4-1-24 1,9-12 12-16,6 4-16 0,-5-8-60 16,-5-1 24-16,-10-17 20 15,0 13 4-15,-24-13-16 16,0 5 8-16,-20-18 12 16,0 4 0-16,-14 5-4 15,5 4 4-15,-10-4-16 16,10 12 8-16,-5 1 28 15,9 0-12-15,10 8 12 16,1 1-12-16,-1-1 0 16,20 5-4-16,-10-5-8 15,19 0 4-15,-4 5 4 16,-1 4-4-16,6-9-12 16,-1 9 4-16,1-8 28 15,-1 3-12-15,10-7-12 16,-5 12-4-16,15-18-4 15,0 5 0-15,24-4 16 16,5 8-4-16,5-8 52 16,5 8-32-16,5-8 0 15,-6 9-16-15,6-10 12 0,-5 10-12 16,-15-1-4-16,-15 5 0 16,-19-1-48-16,-9 10 24 15,-30-1-268-15,0 5 160 0</inkml:trace>
          <inkml:trace contextRef="#ctx0" brushRef="#br0" timeOffset="4986.2425">3927 2468 372 0,'5'5'140'16,"-5"-5"-112"-16,0-5-4 0,0 10 152 16,10 3-100-16,-1 5 76 15,1 4-88-15,-10 5 36 16,0 4-60-16,-10 13 24 16,1 0-36-16,-11 17 0 15,1 4-16-15,-5 5 64 16,4-4-44-16,1-10 40 15,14-3-40-15,10-18 36 16,14-8-40-16,10-18 20 16,10 0-28-16</inkml:trace>
        </inkml:traceGroup>
      </inkml:traceGroup>
    </inkml:traceGroup>
    <inkml:traceGroup>
      <inkml:annotationXML>
        <emma:emma xmlns:emma="http://www.w3.org/2003/04/emma" version="1.0">
          <emma:interpretation id="{04E91B21-4DA1-469B-B1B4-D8F50730607F}" emma:medium="tactile" emma:mode="ink">
            <msink:context xmlns:msink="http://schemas.microsoft.com/ink/2010/main" type="paragraph" rotatedBoundingBox="1058,5323 6416,5345 6413,6123 1054,6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51C974-7ED0-4B45-80C3-979BA10E0FF1}" emma:medium="tactile" emma:mode="ink">
              <msink:context xmlns:msink="http://schemas.microsoft.com/ink/2010/main" type="line" rotatedBoundingBox="1058,5323 6416,5345 6413,6123 1054,6101">
                <msink:destinationLink direction="with" ref="{A3D9B35C-4227-4F6A-B4EB-826F3A92064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43052EC-A5A4-40AC-BCD3-7D3025B6666B}" emma:medium="tactile" emma:mode="ink">
                <msink:context xmlns:msink="http://schemas.microsoft.com/ink/2010/main" type="inkWord" rotatedBoundingBox="1058,5323 6416,5345 6413,6123 1054,6101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560.4705">-86 4295 456 0,'-10'82'168'0,"10"-82"-128"0,-4 95-16 0,-1-60 24 15,10-1-32-15,-5-4 92 16,0 1-60-16,0-10 40 16,0 5-52-16,-5-17 76 15,5-1-60-15,-10-8 8 16,5 0-36-16,-9-17-12 15,9 0-8-15,-5-13 4 16,10-1-4-16,-5-16-4 16,5 8 4-16,10-21-24 15,0 12 12-15,4-4-4 16,1 13 4-16,-6 1 0 16,16 7 0-16,-11 1-12 15,6 8 12-15,-6-3 12 16,6 12 0-16,-6-5-48 15,6 10 28-15,-6-5 12 0,11 8 4 0,9 1-24 16,0 4 12 0,0-4 24-16,4 8-8 0,6 0 0 15,0 5 0-15,-5 4 4 16,0 0-4-16,-15 4-4 16,0 5 4-16,-24-5 48 15,-5 13-28-15,-24-4 16 16,0 4-24-16,-15-4 0 15,5 0-8-15,-14-13 12 16,0 0-12-16,-1-17-12 16,10 0 0-16,1-14 12 15,14 5-4-15,4-4-12 16,11 8 4-16,14-8-32 16,9 9 20-16,6 3 4 15,4 5 12-15,-4 5-56 16,9 7 32-16,1 10 36 15,-6 4-4-15,0 9 72 16,1 3-48-16,-6 1 16 16,6 0-32-16,-6-4 20 15,6-5-24-15,-1-4 40 16,6 0-28-16,-6-5 12 16,0-3-20-16,-4-5-96 15,0 4 44-15,-10 0-220 0,4 0 144 16</inkml:trace>
          <inkml:trace contextRef="#ctx0" brushRef="#br0" timeOffset="7010.7971">628 4524 416 0,'-9'-22'152'0,"9"22"-116"0,9 18-12 0,-9-10 4 15,0 1-20-15,0 4 40 16,0 4-24-16,5-8 4 15,10 4-16-15,4-13 20 16,1 0-20-16,4-5 12 16,0-3-12-16,-4-10 12 15,-1 6-16-15,-9-14 4 16,-1 8-4-16,-9-3-16 16,0 3 4-16,-9 5 64 15,4-4-32-15,-10 4 24 16,1-4-32-16,-6 0 0 15,11 8-12-15,-11 5 48 16,10-5-32-16,-4 9-28 16,9 9 0-16,-10-1 0 15,11 10 4-15,-16 3 8 16,10 5-4-16,-9 9 52 16,4-1-32-16,1 1 0 15,4-5-16-15,5 0 12 16,10-4-12-16,5-4 4 0,9-1-4 15,10-8 48-15,5 0-32 16,5-8 0-16,5 3-16 0,5-12-184 16,-6 4 100-16,6-9-220 15,-5 1 168-15</inkml:trace>
          <inkml:trace contextRef="#ctx0" brushRef="#br0" timeOffset="7401.4692">1556 4317 520 0,'5'-31'192'0,"-5"31"-152"0,0-17-8 0,-5 17 28 15,5 0-40-15,-14-9 80 16,-1 9-56-16,-14-8-20 16,10 8-16-16,-15 8 0 15,4 1-4-15,-4 0-12 16,5 4 4-16,-5 4 4 15,20 0 0-15,-20 5-12 16,19-1 8-16,0 5-4 16,11 5 0-16,4-1 32 15,9 0-12-15,6 0 24 16,19 1-24-16,-20-1-4 16,11-4-4-16,-6 0 4 15,1-5-4-15,-11-4 16 16,-4 1-12-16,-15-10 24 15,-4 5-20-15,-30-4 12 0,10 0-12 16,-24-5 0-16,9 0-4 0,1-4 4 16,4 0-8-16,10-8 8 15,10 3-8-15,19-3-160 16,5-1 84-16</inkml:trace>
          <inkml:trace contextRef="#ctx0" brushRef="#br0" timeOffset="9187.7069">1848 4412 580 0,'-10'-9'216'0,"10"9"-168"0,-29 9-12 0,9-5 48 16,6 5-52-16,-6-1 4 16,6 14-20-16,-6-1 8 15,16 5-16-15,-16-4-12 16,15 4 0-16,-4 0 12 15,9 0-4-15,0-5 8 16,9-3-8-16,6-6-12 16,-1 1 4-16,6-8 28 15,4-1-12-15,0-8 4 16,1 4-8-16,-6-9 4 16,5 0-8-16,-9-8-12 15,-5 9 4-15,4-10 4 16,-4 5 0-16,-10-4 0 15,5 4 0-15,-10-4 0 0,5 4 0 0,-10 4-20 16,5 9 12-16,-14-8 4 16,19 8 4-16,-15-9 0 15,15 9 0-15,0 0 0 16,0 0 0-16,0-9 0 16,15 9 0-16,-15-4 8 15,10-5-4-15,-1 1-20 16,-4 8 8-16,-10-9 4 15,10 9 4-15,-10 0 8 16,5 0-4-16,0-9-12 16,-9 18 4-16,9-9-4 15,0 0 0-15,0 0 16 16,9 0-4-16,-4 9-4 16,15-9 4-16,-15 0-4 15,4 0 0-15,1-9 8 16,5 18-4-16,-15-18-4 15,0 9 4-15,0 0-4 16,0 0 0-16,0 0-20 16,0 0 12-16,0 0-32 15,0 0 24-15,0 0-4 16,9 0 12-16,1-9-36 16,14 9 24-16,1-4-92 15,-1-5 64-15,0 5 4 16,10 0 28-16,-9-13 4 15,-1 17 4-15,-14-9 8 16,4 9 0-16,-4-4 24 0,0 4-12 0,-10-9 32 16,4 18-28-16,-4-5 40 15,10 5-32-15,-10 8 20 16,10 4-24-16,0 5 0 16,-1-4-12-16,-4-5 12 15,0 5-12-15,-5-5-4 16,0 5 0-16,-15-14 20 15,11 10-12-15,-11-10 12 16,5 5-12-16,-14-4-16 16,14-1 0-16,1-8 28 15,-1 9-12-15,10-18-4 16,0 9-4 0,14-8-4-16,1-5 0 0,19-13-28 15,0 9 16-15,0-14-12 16,5 10 12-16,-5 4 8 15,-10-1 4-15,-4 10-12 16,-1-1 8-16,-9 9 4 16,-5 0 0-16,-10 9 0 15,5 12 0-15,-10 5 76 16,5 4-40-16,-9 1-4 16,14 3-20-16,0-8 8 15,4 0-12-15,6-9 32 16,5-4-24-16,4-4 12 15,5-5-16-15,10-4-16 16,-9 0 0-16,9 0-104 0,5-8 60 16,4 3-96-16,6 1 84 15,0-5-8-15,-1 5 44 0,10-13-100 16,-4 8 68-16,-6-21 0 16,1 17 32-16,-15-17 8 15,0 4 8-15,-10-9 112 16,1 5-56-16,-20-9 120 15,-1 17-92-15,-8-8 4 16,4 4-44-16,-5-4-24 16,-5 13-8-16,-14 8 12 15,9 9-8-15,-9 0-20 16,14 17 4-16,-19 1 4 16,9 3 4-16,-4 10-12 15,14 3 8-15,-14-4-4 16,14 1 0-16,1-1 24 15,18-4-8-15,1-5 32 16,14 5-24-16,6-13 4 16,-1-4-12-16,5-13 4 15,5 4-8-15,-15-13-72 16,10 4 36-16,-10-4-12 16,-9 4 24-16,4-4-12 15,-14 5 16-15,-5-10 16 16,0 10 4-16,-5-5-20 15,5 4 8-15,-14 1 84 16,9 8-44-16,0 0 36 16,10 0-40-16,0 8 28 15,9 10-32-15,11-6 4 0,-1 14-16 16,10-13 28-16,5 13-24 0,4-13 20 16,6 9-20-16,-5-14-44 15,-5 5 16-15,-5-13-112 16,0 5 68-16,-5-14-100 15,0 5 92-15,-5-14-136 16,5 1 112-16,1-35-168 16,4 5 144-16,4-27 36 15,1 5 48-15,15-17 8 16,-15 17 8-16,4-5 344 16,6 14-184-16,-20 4 120 15,-5 17-156-15,-24 9 48 16,0 21-92-16,-24 9 8 15,5 17-44-15,-11 14 48 16,6-1-44-16,-15 30-24 16,20 5-12-16,-10 30 60 15,14-9-32-15,5 9 8 16,1-17-24-16,-1-9-88 16,10-13 44-16,-5-17-140 15,5-8 96-15,-5-14-184 16,5-9 148-16</inkml:trace>
          <inkml:trace contextRef="#ctx0" brushRef="#br0" timeOffset="9909.1463">3577 4403 696 0,'15'-48'256'0,"-15"48"-196"0,14-30-20 0,6 22 24 16,-6 8-44-16,21-18 24 15,-1 18-24-15,4-8-16 16,11 3-8-16,14-3 12 15,0-1-4-15,20 0 8 16,-15 1-8-16,-5 4 24 16,-10-1-16-16,-23-8 12 15,-11 13-12-15,-29 0-16 16,-4 0 0-16,-20 18 84 16,-10 3-48-16,-5 9 0 15,15 18-20-15,0 8 0 16,20 0-8-16,-1-4-4 15,6 4 4-15,13-17 20 16,6 0-12-16,10-13 32 16,4-5-28-16,-5-3 12 15,6-5-16-15,-11-18-8 16,1 5 0-16,-10-17 4 16,4 8-4-16,-18-8-28 15,9-5 12-15,-5-16-20 16,0-1 16-16,0 0 0 15,5 4 8-15,5-4-12 16,9 18 12-16,-4-18-4 16,14 22 4-16,1-14 16 15,9 14-4-15,-5-4-36 0,15 12 16 16,-10 0-12-16,0 1 16 0,-10 8 0 16,0 0 4-16,1 8 0 15,-6 10 0-15,-4-1 0 16,-1 4 0-16,-4 18 8 15,4 0 0-15,1 0 0 16,0 0 0-16,-1 0 0 16,1 0 0-16,-6-13 8 15,1 0-4-15,0-14 40 16,0 1-20-16,-6-13 40 16,6 0-36-16,-5-8-4 15,0-5-16-15,0-4 12 16,9-5-12-16,1-17 40 15,-1 9-24-15,30-18-12 16,10 1-8-16,23-1 12 16,6 9-8-16,-5 18 32 15,-5 4-24-15,-20 4-136 16,-9 13 64-16,-25 13-676 16,-9 4 404-16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9:08.7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3D9B35C-4227-4F6A-B4EB-826F3A92064E}" emma:medium="tactile" emma:mode="ink">
          <msink:context xmlns:msink="http://schemas.microsoft.com/ink/2010/main" type="inkDrawing" rotatedBoundingBox="422,6833 6110,6493 6116,6603 429,6943" semanticType="underline" shapeName="Other">
            <msink:sourceLink direction="with" ref="{0551C974-7ED0-4B45-80C3-979BA10E0FF1}"/>
          </msink:context>
        </emma:interpretation>
      </emma:emma>
    </inkml:annotationXML>
    <inkml:trace contextRef="#ctx0" brushRef="#br0">-4 384 476 0,'0'-8'176'0,"5"8"-136"0,10 0-12 0,-10 0 12 16,4 0-28-16,11-5 12 16,-1 1-12-16,10-5 20 15,10-4-20-15,24-4 4 16,30-4-8-16,14-1 28 15,4 5-20-15,93-9 56 16,0 4-40-16,132 1 72 16,-30 3-56-16,126 1-8 15,-14 8-24-15,63 9-4 0,15-4-4 16,-84-9-8-16,11-4 4 16,-83-5 40-16,-29-8-24 15,-39 4 36-15,-29 5-32 0,-78 8-84 16,-38 4 32-16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9:10.7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4DAD3DA-B0A6-4370-8760-DF05C703962B}" emma:medium="tactile" emma:mode="ink">
          <msink:context xmlns:msink="http://schemas.microsoft.com/ink/2010/main" type="writingRegion" rotatedBoundingBox="632,7759 4308,8013 4224,9230 548,8976"/>
        </emma:interpretation>
      </emma:emma>
    </inkml:annotationXML>
    <inkml:traceGroup>
      <inkml:annotationXML>
        <emma:emma xmlns:emma="http://www.w3.org/2003/04/emma" version="1.0">
          <emma:interpretation id="{89CA145A-FD0A-46BF-811B-59E70E932D59}" emma:medium="tactile" emma:mode="ink">
            <msink:context xmlns:msink="http://schemas.microsoft.com/ink/2010/main" type="paragraph" rotatedBoundingBox="632,7759 4308,8013 4224,9230 548,89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4F032C-EB07-4D12-A1EA-828F59653310}" emma:medium="tactile" emma:mode="ink">
              <msink:context xmlns:msink="http://schemas.microsoft.com/ink/2010/main" type="line" rotatedBoundingBox="632,7759 4308,8013 4224,9230 548,8976"/>
            </emma:interpretation>
          </emma:emma>
        </inkml:annotationXML>
        <inkml:traceGroup>
          <inkml:annotationXML>
            <emma:emma xmlns:emma="http://www.w3.org/2003/04/emma" version="1.0">
              <emma:interpretation id="{11670FDF-9EEA-497B-AA2A-F189C2F6509C}" emma:medium="tactile" emma:mode="ink">
                <msink:context xmlns:msink="http://schemas.microsoft.com/ink/2010/main" type="inkWord" rotatedBoundingBox="632,7759 3158,7933 3074,9151 548,89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-4 255 528 0,'-10'-5'196'0,"30"5"-152"0,14-4-12 0,-10 8 36 0,20 1-44 16,29-1 8-16,24 4-20 0,-5-3-8 16,0-5 0-16,25 0-4 15,-10-9 0-15,10 1 8 16,-11 3-4 0,-18-8 52-16,-15 9-32 15,-20-9 76-15,-14 9-52 0,-24-9-8 16,-11 4-24-16,-23-4-20 15,0 4 0-15,-15 1-4 16,0 3 0-16,0 1-12 16,9 4 12-16,-4 0-12 15,10 9 8-15,-10-1 8 16,9 1 4-16,-14 13 8 16,10 4-4-16,-15 17-12 15,5 9 4-15,-5 21 4 0,5 0 0 16,10-8 24-16,9-4-12 15,10-10-4 1,10-12-4-16,10-13 20 0,14-13-12 0,24-13-48 16,11-8 20-16,13-14-76 15,-4-13 52-15,-19 1-52 32,4-1 52-32,-24-12 12 15,-5 12 16-15,-24 5 92 16,-5 13-48-16,-24 12 72 15,-6 14-64-15,-18 21 72 0,9 9-64 16,10 0-8-16,14 0-24 16,20-13 16-1,10 4-20-15,33-8 32 0,20-9-28 0,-9-13-4 16,-1 0-8-16,0-18-92 16,-4 5 48-16,-1-17-108 15,-4 0 84-15,-1-18-120 16,-4 5 104-16,-5-13-108 15,0 9 104-15,-5-14-132 16,0 14 124-16,-15-9-44 16,-4 8 80-16,-15-4 240 15,0 13-96-15,-10 0 192 16,5 9-160-16,-9 4 28 16,4 9-88-16,-10 13 16 15,6 8-44-15,-10 18 36 16,9 12-40-16,-24 18 48 15,15 4-44-15,-10 22 4 16,5 13-24-16,-5 4 0 16,14-9-4-16,1-13 4 15,9-12-8-15,10-14 16 16,10-8-12-16,0-13-144 16,4-9 72-16</inkml:trace>
          <inkml:trace contextRef="#ctx0" brushRef="#br0" timeOffset="-825.333">521-238 676 0,'-29'-82'248'0,"29"82"-192"0,-10-21-16 0,5 12 32 16,10 9-48-16,-10 4 0 15,0 5-16-15,-9 34 20 16,-1 13-16-16,-9 13 12 16,-1 9-12-16,1 17 20 15,14 0-20-15,-14 22-20 16,10 4 0-16,-1-22 40 16,-4-17-20-16,-1-13 36 0,1-13-32 15,-1-17-92-15,1-9 40 0,4-8-352 16,6-13 216-1,9-14-224-15</inkml:trace>
          <inkml:trace contextRef="#ctx0" brushRef="#br0" timeOffset="-1261.5078">186 21 612 0,'-15'-86'228'0,"15"56"-180"0,0-5-12 15,0 14 8-15,-10-5-32 16,-4 0-128-16,-20-4 64 15,0-1-80-15,-5 5 76 16,-15 0 40-16,-4 1 12 16,-5 7 76-16,-10 5-40 15,-5 9 40-15,1 17-40 16,4 9-20-16,5 16-4 16,0 6 0-16,19 12-4 15,5 13 52-15,10 0-32 0,10 0 52 16,0 4-44-16,9 14 4 15,-4 21-24-15,9-9-8 16,-5-4 0-16,6-9 4 0,-1-16-4 16,0-23 32-16,1-8-20 15,4-4 48-15,0-14-36 16,5-4 4-16,0-17-20 16,14-8-24-16,6-1 4 15,9 0 4-15,10-8 4 16,19 9 24-16,20 3-12 15,4 1 4-15,1 8-8 16,-5 1 12-16,-10-10-12 16,-15 5-64-16,-9 0 28 15,-15-4-112-15,-14-5 80 16,-6-4-528-16</inkml:trace>
          <inkml:trace contextRef="#ctx0" brushRef="#br0" timeOffset="-1075.4977">-796 427 728 0,'-34'-34'268'0,"44"38"-208"0,-5 5-16 15,4-5 20-15,6-4-44 16,9 0 80-16,20-17-56 16,29-5 40-16,24 1-48 15,5-1-12-15,0 0-12 0,-14 1-116 16,4-1 56-16,5 1-304 15,5-1 192-15</inkml:trace>
        </inkml:traceGroup>
        <inkml:traceGroup>
          <inkml:annotationXML>
            <emma:emma xmlns:emma="http://www.w3.org/2003/04/emma" version="1.0">
              <emma:interpretation id="{DBE757BA-44ED-4AD2-9BB4-3992BFB0F223}" emma:medium="tactile" emma:mode="ink">
                <msink:context xmlns:msink="http://schemas.microsoft.com/ink/2010/main" type="inkWord" rotatedBoundingBox="3193,8484 4270,8558 4235,9069 3158,8994"/>
              </emma:interpretation>
              <emma:one-of disjunction-type="recognition" id="oneOf1">
                <emma:interpretation id="interp1" emma:lang="" emma:confidence="1">
                  <emma:literal>on</emma:literal>
                </emma:interpretation>
                <emma:interpretation id="interp2" emma:lang="" emma:confidence="0">
                  <emma:literal>ors</emma:literal>
                </emma:interpretation>
                <emma:interpretation id="interp3" emma:lang="" emma:confidence="0">
                  <emma:literal>orr</emma:literal>
                </emma:interpretation>
                <emma:interpretation id="interp4" emma:lang="" emma:confidence="0">
                  <emma:literal>orn</emma:literal>
                </emma:interpretation>
                <emma:interpretation id="interp5" emma:lang="" emma:confidence="0">
                  <emma:literal>o.n</emma:literal>
                </emma:interpretation>
              </emma:one-of>
            </emma:emma>
          </inkml:annotationXML>
          <inkml:trace contextRef="#ctx0" brushRef="#br0" timeOffset="645.3312">2003 397 652 0,'-30'-13'244'0,"30"13"-192"0,-19 17-12 0,0 1 56 16,4 3-60-16,-24 18 48 16,15 4-48-16,-5 9-20 15,0-4-8-15,-1-1 8 16,21-8-8-16,9-4-12 15,9-5 0-15,11-13 40 16,4-4-24-16,10-13-36 16,0 0 12-16,-5-13-60 15,0-4 40-15,-9-22-20 16,-1 0 32-16,-14-17-24 16,-5 4 24-16,-5-4-8 15,10 8 16-15,-5 5-20 16,10 17 20-16,-5 0 24 15,4 9-8-15,6 0 8 16,0 8-4-16,9 1 36 16,0 3-20-16,0-3 4 15,1 8-16-15,4-5 0 16,0 10-4-16,-10-1 12 16,1 5-12-16,-6 8 4 15,-4 9-4-15,-10 13 20 16,5-1-16-16,-5 1 4 15,0-4-8-15,10-5 12 16,-5 0-12-16,-1-12 16 16,1-1-16-16,5-13 24 15,5-4-20-15,4-13-4 0,1 5-4 16,4-14 4 0,5 0-4-16,0-12-12 15,5 8 4-15,10-9 28 0,-5 5-12 0,4-4-32 16,-4 12 12-16,0 0-44 15,-5 14 32-15,0 8 40 16,-5 13-8-16,-4 8 24 16,-6 5-20-16,-4 9 0 15,-1-1-8-15,-9 5 36 16,0-4-20-16,-5-1-4 16,0-3-12-16,-5-6-316 15,0 1 172-15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4:15.5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59E0A8C-99E3-460E-9142-653C46207A16}" emma:medium="tactile" emma:mode="ink">
          <msink:context xmlns:msink="http://schemas.microsoft.com/ink/2010/main" type="writingRegion" rotatedBoundingBox="3024,14396 17098,14397 17097,16915 3023,16914"/>
        </emma:interpretation>
      </emma:emma>
    </inkml:annotationXML>
    <inkml:traceGroup>
      <inkml:annotationXML>
        <emma:emma xmlns:emma="http://www.w3.org/2003/04/emma" version="1.0">
          <emma:interpretation id="{A85514D6-D419-4397-9DA5-107BADF621D2}" emma:medium="tactile" emma:mode="ink">
            <msink:context xmlns:msink="http://schemas.microsoft.com/ink/2010/main" type="paragraph" rotatedBoundingBox="3024,14396 17098,14397 17097,16915 3023,169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C821BD-8192-43F7-B9FF-31B339A2EFB8}" emma:medium="tactile" emma:mode="ink">
              <msink:context xmlns:msink="http://schemas.microsoft.com/ink/2010/main" type="line" rotatedBoundingBox="3024,14396 17098,14397 17097,16915 3023,16914"/>
            </emma:interpretation>
          </emma:emma>
        </inkml:annotationXML>
        <inkml:traceGroup>
          <inkml:annotationXML>
            <emma:emma xmlns:emma="http://www.w3.org/2003/04/emma" version="1.0">
              <emma:interpretation id="{5789A9D8-BEDD-4796-842F-C3DA21A6DEC0}" emma:medium="tactile" emma:mode="ink">
                <msink:context xmlns:msink="http://schemas.microsoft.com/ink/2010/main" type="inkWord" rotatedBoundingBox="3047,14392 7751,14475 7710,16842 3005,167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532 25 384 0,'-25'-21'140'0,"20"17"-108"0,-14 8-8 0,9-4 152 16,-4 4-100-16,-1 9 84 16,-4 13-92-16,-6 9 44 15,-4 12-68-15,0 14 16 0,-5 29-40 16,0 18 8-16,-5 0-16 15,5-8 20-15,0-14-20 16,0-17 12-16,-10-9-12 16,20-8 20-16,0-4-20 15,0-9 12-15,4-5-12 16,20-4-192-16,0-12 96 16,10-5-396-16,14-13 268 15,20 0-108-15</inkml:trace>
          <inkml:trace contextRef="#ctx0" brushRef="#br0" timeOffset="-390.1642">70 164 676 0,'0'-44'248'0,"10"44"-192"0,9-8-16 15,-9 8 4-15,0 0-32 16,-10 0 84-16,-5 0-52 16,-10 4-12-16,-4 0-20 15,-20 5 0-15,-24 4-8 0,-20 4-108 16,-9 5 56-16,0 4 4 15,4 0 24-15,1 4 8 16,-1-8 4-16,-4 4 0 0,9 4 0 16,20-4 0-1,19 8 0 1,1 14 24-16,28 8-8 0,15 4 48 16,15 5-28-16,19-4 20 15,9-5-28-15,1-5 52 0,10-3-40 16,-6-5 4-16,1-4-24 15,-1-4 0-15,1-5-4 16,-15-4 48-16,0-5-32 16,-10-3-28-16,-4-5 0 15,-16 0-124-15,-4-5 72 16,-4-8-408-16,-6 0 256 16,20 0-132-16</inkml:trace>
          <inkml:trace contextRef="#ctx0" brushRef="#br0" timeOffset="-796.2443">-809-169 520 0,'-5'-69'192'0,"-5"52"-152"0,5-1-8 16,10 14 96-16,-5 4-76 16,10 22 8-16,0 25 40 15,-1 22-56-15,1 13-4 0,-5-4-24 16,-10 4 24-16,-5 18-24 16,-4 16 20-16,-11 5-20 15,1-9-16-15,-10-17-4 16,-10-13 20-16,10-13-8 15,0-4 16-15,5-13-16 16,0-4-4-16,14-10 0 16,6-12-192-16,9-17 104 15,24-18-468 1</inkml:trace>
          <inkml:trace contextRef="#ctx0" brushRef="#br0" timeOffset="840.4161">886 734 704 0,'-5'4'264'0,"5"31"-208"0,-14 12-12 0,4-17 80 16,-9 9-76-16,-6 26 32 15,-13 52-44-15,-21 8-32 16,-14 0-4-16,-4 0-116 0,4 9 64 16,0-9-24-16,19-8 48 0,1-22 40 15,9-26-4-15,1-13 0 16,4-17-4-16,5-13 48 15,4-26-28-15,6-17 16 16,14-31-24-16,6-8 8 16,8-4-12-16,21-5-44 15,4 4 20-15,5-12-112 16,19-5 68-16,20-30-160 16,20-17 120-16,-11 21-192 31,20 1 164-31,-5 3 24 0,-4 5 64 15,4 9 140-15,5 8-56 16,-5 14 160-16,-10 12-116 16,-14 4 68-16,-19 22-92 15,-20 5 52-15,-15 16-68 0,-19 5 40 16,-19 13-52-16,-10 0-4 0,-10 5-20 16,0-1-12-16,-5-4 0 15,10 4-48-15,5-4 24 16,5 4 8-16,9-8 8 15,10 8-40-15,15-4 24 16,9 4 24-16,20 5 0 16,10 0-36-16,14-1 20 15,0 5 20-15,-4 4-4 16,-16 1-16-16,-9-1 4 16,-14 0 32-16,-20-4-16 15,-25 0 80-15,-13-9-52 0,-21-4 84 16,-19-9-68-16,15-8 16 15,5-5-36-15,9-3-4 16,15-1-16-16,10-5-132 16,10-3 68-16,18-1-344 15,21 1 220-15,33 3-264 16</inkml:trace>
          <inkml:trace contextRef="#ctx0" brushRef="#br0" timeOffset="239.6199">478 591 600 0,'-5'0'224'0,"5"17"-176"0,-9 18-12 16,-1-9 104-16,-5 13-84 15,1 4 32-15,-1 0-52 16,1 0 12-16,-1 1-28 15,-4-1-36-15,9-4 8 0,-5-1 8 16,15-3 4-16,0-9-36 16,10-13 16-16,5-13-84 0,19-4 60 15,14-14-224 1,10-12-184 15</inkml:trace>
          <inkml:trace contextRef="#ctx0" brushRef="#br0" timeOffset="2131.8214">1634 608 696 0,'25'-30'256'0,"-16"13"-196"0,16-5-20 16,-6 14 56-16,25-1-60 15,19 5 4-15,20 4-24 16,4 8-20-16,-4 5 0 16,-15 0-4-16,-5 0 0 0,-15 9 8 15,-14 4 0-15,-9-5 8 16,-6 10-4-16,-14 3-4 15,-10 5 4-15,-5 0 28 16,-4-9-16-16,-6 0-32 16,6 1 8-16,4-5-16 15,5-5 12-15,5-4 8 16,5 1 4-16,-5-18 32 0,10-9-16 16,4 9 12-16,-4-9-16 15,0-8-8-15,0-4 0 16,-6-5 12-16,6-5-8 15,5 1-28-15,-1-17 8 16,6-1-108-16,9 9 64 16,0 0 0-16,15 1 32 15,9 12 8-15,6 8 8 16,4 10 8-16,-10 8 0 16,-4 8 68-16,-10 5-36 15,-5 0 4-15,-10 0-20 0,-5 4 32 16,-14 9-24-16,-10 0 12 15,-9 0-20-15,-6 4-8 16,-9 5-4-16,-5 0-24 16,-5-1 12-16,5-4 32 15,10-4-16-15,5 0 28 16,9-4-24-16,15-5-20 16,14-4 0-16,15-4 48 15,10-5-20-15,9-4 8 16,1-9-16-16,-11 1-8 15,-9-10 0-15,-9 1 4 16,-6-4-4-16,-9-10-4 16,-15-3 4-16,-10-9-48 15,-4-9 24-15,0 0-20 16,-1 4 24-16,10 10-28 16,10 7 28-16,15 10-12 0,9 3 16 15,5 10-8-15,6 8 8 16,-1 4 24-16,-5 9-4 15,-5 0 16-15,0 4-16 16,-4 9 32-16,-11 9-24 16,-4-1 40-16,-5 1-32 15,-5 4-4-15,-9 0-12 16,14-5 4-16,-5-8-8 16,0-4 8-16,0-5-8 15,5-4 16-15,0-4-12 16,0-9-40-16,10 0 20 0,0-5-8 15,-1-3 12-15,1-5-44 16,5-5 24-16,4-3-64 16,1-10 52-16,4-3-96 15,5-5 76-15,5 5 48 16,5 3 8-16,0 10 80 16,-5 12-44-16,-5 9 68 15,-5 17-60-15,0 9 64 16,1 4-64-16,-6 5 28 15,1 4-40-15,-6-9 0 16,1-4-16-16,4 4 20 16,-4-8-20-16,-5-5 40 15,-10 0-28-15,0-4-32 16,-10-4 4-16,5 0-184 16,-5-9 100-16,-9 0-332 15,4-5 236-15,15 10-252 16</inkml:trace>
          <inkml:trace contextRef="#ctx0" brushRef="#br0" timeOffset="1052.5637">1916 215 652 0,'0'5'244'0,"0"-5"-192"0,-19 43-12 16,4-8 68-16,1 25-68 0,-1 26 28 16,0 14-40-16,-4-5 8 15,4-13-20-15,-4-9 0 0,0-4-8 16,-1-4-32-16,1-9 12 15,-10-4-48-15,4-4 32 16,-4-14-276 0</inkml:trace>
        </inkml:traceGroup>
        <inkml:traceGroup>
          <inkml:annotationXML>
            <emma:emma xmlns:emma="http://www.w3.org/2003/04/emma" version="1.0">
              <emma:interpretation id="{9FF53F27-C34B-462B-9B3E-30EB86A59348}" emma:medium="tactile" emma:mode="ink">
                <msink:context xmlns:msink="http://schemas.microsoft.com/ink/2010/main" type="inkWord" rotatedBoundingBox="8081,16089 8237,16090 8236,16427 8080,1642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9654.9796">4127 1416 208 0,'-15'4'76'0,"30"18"-60"0,-15 8-4 0,0-8 188 0,0 4-112 16,-15 4 116-16,6-4-120 16,9 0 8-16,-25 0-52 15,1 0 0-15,14 4-24 16,-14-4-80-16,0-5 36 0,-1 1-456 15</inkml:trace>
        </inkml:traceGroup>
        <inkml:traceGroup>
          <inkml:annotationXML>
            <emma:emma xmlns:emma="http://www.w3.org/2003/04/emma" version="1.0">
              <emma:interpretation id="{DB0342FC-E749-474F-94DD-63E325680718}" emma:medium="tactile" emma:mode="ink">
                <msink:context xmlns:msink="http://schemas.microsoft.com/ink/2010/main" type="inkWord" rotatedBoundingBox="10416,15146 14483,15136 14487,16909 10420,1691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2760.5803">8193 846 364 0,'25'-17'132'0,"-25"8"-100"0,0 0-12 15,4 1 140-15,-4-9-92 16,0 4 24-16,-9 0-52 0,-1-5 16 16,-5-3-28-16,-9 3 8 0,-10 1-20 15,0 0 8-15,-10 0-12 16,-4 4 36-16,-6 8-24 16,1 5-12-16,4 9-8 15,6 8 12-15,4-4-8 16,5 17 40-16,0 5-24 15,9 4 12-15,6 0-20 16,0 0 8-16,4 0-12 16,5-1-8-16,5-7 0 15,10-5 20-15,10-9-12 16,-1-4 12-16,11-13-12 0,9-9-104 16,5-4 48-16,4-4-44 15,6-5 52-15,-10-4-16 16,-5 0 32-16,-5-4 0 15,-10 0 12-15,-9 8 8 16,-5 14 0-16,-10 3 104 16,0 5-56-16,-5 13 52 15,1 5-60-15,4 3 8 16,5 1-32-16,5-1-8 16,9 1-4-16,15 0-16 15,10-1 8-15,10-3 12 16,9-6-4-16,1 1-28 15,-1-4 12-15,0-9-40 16,10-9 32-16,10-8 24 16,0 9 0-16,-1-10 0 0,-4 1 0 15,-10-9 12-15,-9-8-8 16,-20-5 4-16,-10 0-4 16,-14-4 36-16,-10-5-20 15,-15 9-12-15,-9 5-8 16,-10 3 12-16,-10 10-8 15,1 8 32-15,-1 9-24 16,5 8-40-16,0 13 12 16,10 9-24-16,5 9 20 15,4 3 0-15,10 6 8 16,10-1 8-16,5 9 0 0,5 17 8 16,0 34-4-16,4 14-64 15,-4 8 32-15,-5-4 4 16,-10-4 12-16,-10 8 4 15,6 0 0-15,-20-12 8 16,4-14 0-16,-9-13 32 16,5-17-16-16,-10-17 100 15,-9-13-64-15,-1-17 20 16,-9-9-40-16,-5-9 32 16,4-21-36-16,11-22-32 15,9-17 0-15,19-22-8 16,20-8 4-16,25-1-56 15,14 9 36-15,19-8-76 16,0-35 60-16,20-13-96 16,9 5 80-16,30 8-8 15,19 21 44-15,-5 5 4 0,-14 13 12 16,-10 9 16-16,-5 0-4 16,-20 25 24-16,-14 13-16 15,-14 5 68-15,-15 9-48 16,-10 8-4-16,-15 8-16 15,-14 5 0-15,0 13-8 16,-4 0 16-16,-6 13-12 16,-5 9 32-16,-4-1-24 15,14 1-12-15,-5-1-8 16,1 1 28-16,-6-5-12 0,0-4 24 16,1-9-24-16,4 1 40 15,-4-5-28-15,4-9 12 16,5-4-20-16,5-4-8 15,5-9-4-15,5-5 4 16,9-12-4-16,5-4-20 16,10-14 8-16,5-4-32 15,15 0 24-15,-6 5-20 16,1 8 20-16,-6 13-8 16,-9 13 12-16,-4 9 24 15,-6 17-4-15,-10 8 24 16,-4 10-20-16,0 3 12 15,-5 5-12-15,-10-4 12 16,10-5-16-16,-5 0-4 16,0-4 0-16,5 0-4 15,-5-4 0-15,4-5 44 0,6-4-24 16,0 0-8-16,4 0-8 16,6-5-60-16,14 1 32 15,-5-5-16-15,5-4 24 16,0-4-36-16,5-5 32 15,5-4 16-15,9-4 4 16,1-9 0-16,4-8 4 16,-10-5-4-16,-14 0 0 15,-4-4 24-15,-21 4-12 16,-9 0 24-16,-14 9-24 16,-11 8-20-16,-9 5 0 0,-4 17-4 15,-6 8 4-15,15 10 0 16,0 8 0-16,4 8-12 15,6 5 12-15,4 0 20 16,15 0-4-16,10-5-4 16,9-3 0-16,15-5-4 15,10-9 0-15,14 0 44 16,-4 0-24-16,9 1-88 16,-14-5 36-16,-1-5-156 15,-4 1 104-15,0-1-316 16</inkml:trace>
          <inkml:trace contextRef="#ctx0" brushRef="#br0" timeOffset="161093.7952">6381 475 288 0,'10'21'108'0,"-5"5"-84"0,-5 13-4 15,5-9 84-15,-5 18-60 16,0-1 88-16,4 5-76 16,-4-9 44-16,0 0-60 0,-4-4-4 15,-6 0-20-15,0 0 32 0,-4 0-24 16,-1-5 40-16,0-8-36 16,6-4 20-16,-1-9-28 15,5-9-8-15,0-12-8 16,10-5 12-16,0-13-8 15,10 0-20-15,4-9 4 16,10-12-32-16,5-9 24 16,10-5-4-16,4 1 12 0,6 4-20 15,-1 4 16-15,1 4 24 16,-11 18-8-16,1 8 20 16,-10 14-16-16,-5 12 16 15,-4 22-16-15,-1 13 40 16,-9 8-24-16,-1 5-4 15,-4 0-12-15,-10-9 20 16,0-4-16-16,-5-4-4 16,5-9-4-16,-5-5 28 15,5-4-16-15,0-4 20 16,0-13-20-16,5-4 8 16,5-9-12-16,4-13-8 15,6-17 0-15,4-5-84 16,0-12 44-16,5 0-12 15,5-1 28-15,0 9-4 0,0 9 12 16,0 13 0-16,-4 8 4 16,-1 9 60-16,0 13-28 15,-5 13 24-15,0 22-28 16,-4 12 16-16,-1 1-20 16,-4 17 8-16,-1-5-12 15,-4-8-8-15,-10-5 0 16,-5 1 28-16,0-1-16 15,-4-3 4-15,-6-6-12 16,-4 1 12-16,4-4-12 16,1-1-100-16,4-3 48 15,5-5-120-15,5-9 88 0,5-4-312 16</inkml:trace>
        </inkml:traceGroup>
        <inkml:traceGroup>
          <inkml:annotationXML>
            <emma:emma xmlns:emma="http://www.w3.org/2003/04/emma" version="1.0">
              <emma:interpretation id="{9AF9BBF8-A5AC-418E-8CD6-B9E9E45C2DCB}" emma:medium="tactile" emma:mode="ink">
                <msink:context xmlns:msink="http://schemas.microsoft.com/ink/2010/main" type="inkWord" rotatedBoundingBox="14553,15091 17098,15092 17097,15654 14552,15653"/>
              </emma:interpretation>
              <emma:one-of disjunction-type="recognition" id="oneOf3">
                <emma:interpretation id="interp3" emma:lang="" emma:confidence="0">
                  <emma:literal>non</emma:literal>
                </emma:interpretation>
                <emma:interpretation id="interp4" emma:lang="" emma:confidence="0">
                  <emma:literal>won</emma:literal>
                </emma:interpretation>
                <emma:interpretation id="interp5" emma:lang="" emma:confidence="0">
                  <emma:literal>son</emma:literal>
                </emma:interpretation>
                <emma:interpretation id="interp6" emma:lang="" emma:confidence="0">
                  <emma:literal>ron</emma:literal>
                </emma:interpretation>
                <emma:interpretation id="interp7" emma:lang="" emma:confidence="0">
                  <emma:literal>ran</emma:literal>
                </emma:interpretation>
              </emma:one-of>
            </emma:emma>
          </inkml:annotationXML>
          <inkml:trace contextRef="#ctx0" brushRef="#br0" timeOffset="164081.362">10443 617 508 0,'0'-26'188'0,"19"26"-148"0,5-8-8 16,-4-1 88-16,4-4-72 15,10-4 24-15,20-9-40 16,18 0-20-16,26 0-8 15,-6 9 12-15,-9 8-8 0,-11 9-20 16,-8 9 4-16,-16 12 12 16,-14 14 0-16,-10 12 32 15,-9 5-20-15,-5 4 48 16,-1-4-36-16,-9 0 4 0,-9-13-20 16,4-13 0-16,0 4-4 15,5-13 4-15,5 5-8 16,0-14 40-16,-5-8-20 15,9-8 12-15,6-1-20 16,0-12-8-16,-1-14-4 16,6-8-84-16,4-13 44 15,5-9-108-15,5 4 80 16,10 5 4-16,9 9 36 16,6 8 44-16,-1 17-12 15,0 1 52-15,-4 16-32 0,-11 5 28 16,-9 9-28-16,-5 8 0 15,-9 5-16-15,-6-5 28 16,-4 5-24-16,-10 4-4 16,-10 4-8-16,-9 0 40 15,-5 5-24-15,-5 12 0 16,-5-4-12-16,0-4 4 16,4-4-8-16,11 8 16 15,4-17-12-15,15 9-4 16,10-10 0-16,14-3 12 15,10-5-8-15,5-8 32 16,5 0-24-16,-5-9 20 16,0-5-20-16,-10-8-8 31,0 5-4-31,-9-14-40 16,-6-8 20-16,-14-18-12 0,-5 5 16 0,-9-17-20 15,4 8 20-15,-9-13-4 16,9 26 8-16,0 0-20 15,5 9 16-15,10 13-20 16,10 0 16-16,4 12 0 16,10 5 8-16,0 5 0 0,5 8 0 15,0-9 16 1,5 4-4-16,5-3-4 16,5 3 4-16,-1 5 28 15,-9 0-16-15,5 9 32 16,-5 4-32-16,-5 4-4 15,-5 5-8-15,-10 8 12 0,-4-4-8 16,-5-9 4-16,-10 0-4 16,-5-4 20-16,-5-9-16 15,0 1 4-15,0-5-8 0,6-5 12 16,-1-3-12-16,5-5 24 16,5-5-20-16,-1-3-4 15,6-5-4-15,10-5-4 16,4-8 0-16,0-4-64 15,5-4 36-15,5 3-24 16,0 1 32-16,0 4-8 31,0 9 16-31,0-5 0 16,0 14 4-16,0 3 44 16,0 5-24-16,-4 13 88 15,-1 9-56-15,-5 4-4 0,-5 8-24 16,-4 1-4-16,0 0-4 0,-11-1 20 15,1 1-16-15,-5-5 56 16,0 0-36-16,0-13-96 16,0 5 36-16,5-9-224 15,5-9 140-15,4 5-660 16</inkml:trace>
        </inkml:traceGroup>
        <inkml:traceGroup>
          <inkml:annotationXML>
            <emma:emma xmlns:emma="http://www.w3.org/2003/04/emma" version="1.0">
              <emma:interpretation id="{E0B69E88-7071-44A0-ACBA-0B3977E45194}" emma:medium="tactile" emma:mode="ink">
                <msink:context xmlns:msink="http://schemas.microsoft.com/ink/2010/main" type="inkWord" rotatedBoundingBox="14868,14776 15087,14777 15086,15585 14868,1558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62988.135">10977 129 424 0,'-5'-26'156'0,"5"26"-120"0,-9 5-8 0,-6-5 148 16,15 8-100-16,-24 9 52 15,14 5-80-15,-14 21 12 16,-5 9-40-16,4 47 28 16,11 9-32-16,-1-4-32 15,10-18 8-15,0-12-132 16,1-14 80-16,-6-8-452 16,-10-9 284-16,15-8 64 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36:09.4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73286DD-CFEE-4DBC-BAFB-67221879DAFC}" emma:medium="tactile" emma:mode="ink">
          <msink:context xmlns:msink="http://schemas.microsoft.com/ink/2010/main" type="writingRegion" rotatedBoundingBox="2047,5972 2339,5972 2339,5998 2047,5998"/>
        </emma:interpretation>
      </emma:emma>
    </inkml:annotationXML>
    <inkml:traceGroup>
      <inkml:annotationXML>
        <emma:emma xmlns:emma="http://www.w3.org/2003/04/emma" version="1.0">
          <emma:interpretation id="{A5F23CAF-CEBC-4462-97FA-0D155D529C0B}" emma:medium="tactile" emma:mode="ink">
            <msink:context xmlns:msink="http://schemas.microsoft.com/ink/2010/main" type="paragraph" rotatedBoundingBox="2047,5972 2339,5972 2339,5998 2047,59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C072D7-3058-4833-B168-96DA98F133F8}" emma:medium="tactile" emma:mode="ink">
              <msink:context xmlns:msink="http://schemas.microsoft.com/ink/2010/main" type="line" rotatedBoundingBox="2047,5972 2339,5972 2339,5998 2047,5998"/>
            </emma:interpretation>
          </emma:emma>
        </inkml:annotationXML>
        <inkml:traceGroup>
          <inkml:annotationXML>
            <emma:emma xmlns:emma="http://www.w3.org/2003/04/emma" version="1.0">
              <emma:interpretation id="{72FFEB2E-80CD-42FE-B93E-9BAA60513A6D}" emma:medium="tactile" emma:mode="ink">
                <msink:context xmlns:msink="http://schemas.microsoft.com/ink/2010/main" type="inkWord" rotatedBoundingBox="2047,5972 2339,5972 2339,5998 2047,5998">
                  <msink:destinationLink direction="with" ref="{28FAEF78-0EF2-4E2C-BCAC-BDFE11998692}"/>
                </msink:context>
              </emma:interpretation>
            </emma:emma>
          </inkml:annotationXML>
          <inkml:trace contextRef="#ctx0" brushRef="#br0">-17072 3568 984 0,'5'0'368'0,"-5"0"-288"15,10 0-20-15,-5-5 88 16,4 5-92-16,1-4 40 15,5 0-56-15,4-5-24 16,1 9-8-16,4-4 24 16,5 4-16-16,0 0-224 15,5 4 112-15,5-4-360 16,5 13 256-16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0:47.69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DAB583C-EF52-4964-A2A4-05DF02E2E99D}" emma:medium="tactile" emma:mode="ink">
          <msink:context xmlns:msink="http://schemas.microsoft.com/ink/2010/main" type="writingRegion" rotatedBoundingBox="4427,15043 10956,13619 11267,15044 4738,16469"/>
        </emma:interpretation>
      </emma:emma>
    </inkml:annotationXML>
    <inkml:traceGroup>
      <inkml:annotationXML>
        <emma:emma xmlns:emma="http://www.w3.org/2003/04/emma" version="1.0">
          <emma:interpretation id="{D3803382-4DB6-4984-817A-0D06FAA2B6D1}" emma:medium="tactile" emma:mode="ink">
            <msink:context xmlns:msink="http://schemas.microsoft.com/ink/2010/main" type="paragraph" rotatedBoundingBox="4427,15043 10956,13619 11267,15044 4738,16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3DB076-A7F6-4C0A-BD94-E5186150D1D3}" emma:medium="tactile" emma:mode="ink">
              <msink:context xmlns:msink="http://schemas.microsoft.com/ink/2010/main" type="line" rotatedBoundingBox="4427,15043 10956,13619 11267,15044 4738,16469"/>
            </emma:interpretation>
          </emma:emma>
        </inkml:annotationXML>
        <inkml:traceGroup>
          <inkml:annotationXML>
            <emma:emma xmlns:emma="http://www.w3.org/2003/04/emma" version="1.0">
              <emma:interpretation id="{A1E4B3AA-C860-4D48-A9AC-2C2F5B16A42A}" emma:medium="tactile" emma:mode="ink">
                <msink:context xmlns:msink="http://schemas.microsoft.com/ink/2010/main" type="inkWord" rotatedBoundingBox="5568,15504 5853,15441 5872,15526 5586,155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-14337 12606 456 0,'-4'-21'168'0,"8"12"-128"0,-4-4-16 0,5 9 132 0,-5-5-92 16,5 5 28-16,-5 0-56 16,5-1 48-16,-5 1-48 15,0 4 12-15,0 0-32 0,0 0 52 16,0 9-36-16,0 4 4 15,0 4-24-15,-5 9 12 16,5 13-16-16,-5 17 68 16,0 13-44-16,1 4 16 15,-6 1-32-15,0-5 20 16,-4-9-24-16,-1-4-4 16,-9 0-4-16,9-4 28 15,-4-4-16-15,4-9-4 16,-4 0-8-16,14-5 48 0,-5-4-28 15,0-8-56-15,10-5 20 16,0-8-188-16,0 4 112 16,0-5-392-1</inkml:trace>
        </inkml:traceGroup>
        <inkml:traceGroup>
          <inkml:annotationXML>
            <emma:emma xmlns:emma="http://www.w3.org/2003/04/emma" version="1.0">
              <emma:interpretation id="{19F898C2-51BC-4819-BD41-12F2B923DE26}" emma:medium="tactile" emma:mode="ink">
                <msink:context xmlns:msink="http://schemas.microsoft.com/ink/2010/main" type="inkWord" rotatedBoundingBox="4427,15043 5622,14782 5832,15744 4637,16005"/>
              </emma:interpretation>
            </emma:emma>
          </inkml:annotationXML>
          <inkml:trace contextRef="#ctx0" brushRef="#br0" timeOffset="1366.6849">-13622 13263 364 0,'-15'0'132'0,"15"4"-100"0,-10 0-12 16,10-4 192-16,0 0-120 0,0 0 36 16,0 0-80-16,0 0 52 15,5 9-60-15,-5-9 36 0,0 0-44 16,0 0 52-16,5 4-48 16,10 1 12-16,-6-5-32 15,1 0 8-15,5 0-12 16,9 4 12-16,-5 0-16 15,6 1 4-15,-1-1-4 16,0 0 12-16,1 1-12 16,4-1-4-16,-10-4 0 15,1 0 4-15,-6 0-4 0,-4 0-12 16,9 0 4-16,-14 0 40 16,10 0-24-16,-15 0 16 15,0 0-16-15,0 0-120 16,5-4 56-16,-5-1-180 15,4 1 128-15,-4 0-416 32,0 4 288-32,20 13-28 0</inkml:trace>
          <inkml:trace contextRef="#ctx0" brushRef="#br0" timeOffset="901.0188">-13545 13073 464 0,'0'0'176'0,"-4"4"-140"0,4 0-8 16,0-4 108-16,0 0-80 15,0 0 76-15,0 0-76 0,0 0 48 16,4-4-60 0,-4 4 32-16,0 0-44 0,0 0 16 0,15 0-28 15,-5 0 28-15,4 0-32 16,6 0-12-16,4 9-8 16,10-5-4-16,-5-4 0 15,-5 4 16-15,6-4-4 16,-6 0 16-16,0 0-12 15,-4 0 4-15,-6-4-4 16,-9 4 12-16,5 0-12 16,-10 0-28-16,0 0 8 15,-5 4-224-15,0 1-460 16</inkml:trace>
        </inkml:traceGroup>
        <inkml:traceGroup>
          <inkml:annotationXML>
            <emma:emma xmlns:emma="http://www.w3.org/2003/04/emma" version="1.0">
              <emma:interpretation id="{FCBC942C-D819-4BA1-A407-9429AB54861C}" emma:medium="tactile" emma:mode="ink">
                <msink:context xmlns:msink="http://schemas.microsoft.com/ink/2010/main" type="inkWord" rotatedBoundingBox="6906,15195 7600,15043 7746,15710 7052,1586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740.9332">-12145 13008 476 0,'-20'-26'176'0,"20"26"-136"0,5-4-12 0,5-1 120 0,-1 1-88 16,6 4 80-16,4 0-80 15,6 0-4-15,-1 9-36 16,5-5 32-16,0 0-28 0,5 1-4 15,0-5-12-15,-4 4 4 16,-1-4-8-16,0-4 8 16,5-1-8-16,0 1 8 15,0-5-8-15,0 1-4 16,0-5 4-16,-10-4 28 16,-4-1-16-16,-6-3-4 15,-4-1-8-15,-10-4-4 16,-5-8 0-16,5 8-20 15,-15-5 12-15,-4 6-12 0,4 3 8 16,-4 5-8-16,0 4 8 16,-1 4 8-16,1 5 4 15,-1 4-12-15,-4 4 8 16,0 5 4-16,-1 8 0 16,1 5 0-16,-5 4 0 15,-5 4 16-15,5 9-8 16,-5-1 16-16,0 6-16 15,5-1 84-15,4 0-48 16,1-4-40-16,19 0-4 16,0-5 24-16,10 1-16 0,10-1 0 15,9 1-4 1,10 0 12-16,5-10-8 0,0-3 16 16,0-5-16-16,19-8 16 15,0-5-16-15,15-8-56 16,-5 0 24-16,5-1-184 15,-15-3 116-15,6-1-348 16,-16 5 248 0,-14 8-180-16</inkml:trace>
        </inkml:traceGroup>
        <inkml:traceGroup>
          <inkml:annotationXML>
            <emma:emma xmlns:emma="http://www.w3.org/2003/04/emma" version="1.0">
              <emma:interpretation id="{1198F786-B775-4D5E-AB09-CB554AF652C4}" emma:medium="tactile" emma:mode="ink">
                <msink:context xmlns:msink="http://schemas.microsoft.com/ink/2010/main" type="inkWord" rotatedBoundingBox="7836,14360 10969,13677 11267,15044 8134,15728"/>
              </emma:interpretation>
            </emma:emma>
          </inkml:annotationXML>
          <inkml:trace contextRef="#ctx0" brushRef="#br0" timeOffset="7584.3807">-11271 11980 652 0,'0'4'244'0,"5"1"-192"0,-5-5-12 16,10 0 120-16,9 0-96 16,-4 0 28-16,-1 0-56 15,15 0-24-15,-4-5-4 16,-1 1 0-16,0 0-4 0,1-1 8 16,-1 1-8-16,0 0-144 15,0 0 76-15,-14 4-588 31,34 4 360-31</inkml:trace>
          <inkml:trace contextRef="#ctx0" brushRef="#br0" timeOffset="7942.4735">-10600 11786 520 0,'4'-5'192'0,"6"5"-152"0,0 0-8 0,4 0 116 16,11 5-88-16,-6-1 8 15,5 0-40-15,-9 5 28 16,4 4-32-16,-4 0 20 0,-5 13-24 0,-10-5 16 16,-10 14-20-1,0 0 8-15,-14-1-12 0,0 1 0 16,-25-9-4-16,5 0 12 15,6-5-12-15,-6 5 4 16,15-9-4-16,4-4 20 16,6-4-16-16,9 0-12 15,20-1-4-15,5-4 28 16,4 1-12-16,20-1-4 16,5-4-4-16,-6 0-68 15,6 0 36-15,5 4-244 16,-1-8 152-16</inkml:trace>
          <inkml:trace contextRef="#ctx0" brushRef="#br0" timeOffset="8215.0784">-10139 12041 572 0,'-14'26'208'0,"4"-5"-160"0,0 35-12 0,5-30 68 15,5 22-64-15,-9 3-16 16,9-3-16-16,-10-1 16 16,0-8-12-16,-4 0 32 0,-11-9-28 15,1 5 120-15,-10-13-80 16,0-14 32-16,-5 1-52 0,-5-13 32 16,-4-5-40-16,14-4-128 15,9-4 52-15,1-5-528 16,24-8 316-1,0-18-80-15</inkml:trace>
          <inkml:trace contextRef="#ctx0" brushRef="#br0" timeOffset="8336.4519">-10226 11747 676 0,'19'-35'248'0,"-9"35"-192"0,4-8-16 15,-14 8-32-15,0 0-12 16,10 8-412-16,5 1 228 15,9 13-64-15</inkml:trace>
          <inkml:trace contextRef="#ctx0" brushRef="#br0" timeOffset="9114.8205">-9813 13034 520 0,'-20'4'192'0,"20"-4"-152"0,0 9-8 0,0-9 116 0,5-9-88 15,0 1 20-15,5-1-48 16,-1-8-4 0,6-5-16-16,-10-4 28 0,5-4-24 0,-1-13 20 15,1-5-20-15,-10-8 36 16,5 0-28-16,-5 0-4 16,5 4-12-16,-5-4-8 15,5-9 4 1,4-4-4-16,-4 0 0 0,5-9-12 15,4 0 8-15,6 5 12 16,-10 0-4-16,4 12 24 16,1 5-16-16,9 8 4 15,-5 1-8-15,6 8 4 16,18 5-8-16,1-1 32 16,5-4-20-16,9 9 48 0,0 8-36 15,1 9-16-15,-16 5-4 16,-4 3 16-16,-14 10-12 15,-16 8 4-15,-18 4-8 16,-11 0 36-16,-14 5-20 16,-15-5-12-16,1 0-8 15,-6 1-24-15,6-1 12 16,14-4-24-16,0-5 20 16,5-3-48-16,9-1 32 15,15-4-48-15,10-4 44 16,10-1-20-16,19 5 32 0,0 0-8 15,0 9 16-15,0 8-36 16,0 5 28-16,-5 8 40 16,-10 9-8-16,-9 0 16 15,-10 0-16-15,-10-5 88 16,-14-3-52-16,-10-10 4 16,0-4-32-16,0-4 48 15,-5-4-36-15,5-9-24 16,10 0-8-16,0-9-116 15,-1 5 64-15,6 0-288 16,14 8 192-16,-5 13-440 16</inkml:trace>
          <inkml:trace contextRef="#ctx0" brushRef="#br0" timeOffset="9963.3355">-9240 12438 676 0,'-5'0'248'0,"5"0"-192"0,5-4-16 15,-5 4 188-15,15 0-132 16,14 0-28-16,0 0-44 16,5 0 4-16,5-5-16 15,4 5-64-15,1 0 24 0,0-4-348 16,4-5 204-16</inkml:trace>
          <inkml:trace contextRef="#ctx0" brushRef="#br0" timeOffset="9773.725">-9225 12313 632 0,'-5'-13'236'0,"5"8"-184"0,0-3-16 16,5 3 80-16,9 1-72 15,1 0-20-15,4-1-12 16,5 1 12-16,1-4-12 16,9 3-12-16,-10 1-4 0,0 0 12 15,10 4-4-15,-9 4-12 16,-16 0 4-16,6 5 12 16,-5 4-4-16,-10 4 40 15,-5 0-20-15,-10 1-24 0,-9 3 0 16,-5-4 8-16,-5 1-4 15,0-1 16-15,0-4-12 16,5 0-20 0,4-4 4-16,11-1 32 15,9 1-16-15,5-9 8 0,14 4-8 16,1 0 20-16,9 1-16 16,5-1-12-16,1-4-4 15,-6 4-60-15,5 1 36 16,-10-5-164-16,-9 0 108 15</inkml:trace>
          <inkml:trace contextRef="#ctx0" brushRef="#br0" timeOffset="10464.6848">-8166 11980 580 0,'4'-30'216'0,"-8"17"-168"0,-6-9-12 0,10 14 100 15,0-5-80-15,0 0 16 16,-10 0-48-16,0 4 12 15,-4 1-20-15,-1 3-8 0,-9 1-4 16,-5 4-4-16,-10 9 0 16,-5 8 32-16,-4 9-16 0,-1 8 56 15,5 5-40-15,6 13 20 16,4 0-32 0,19-5-8-16,15-12-8 0,24-5 28 15,10-8-16-15,5-9 4 16,19-9-12-16,-9-8-104 15,0-5 52-15,-6-17-44 16,-9-4 52 0,0-5 20-16,-9-12 12 0,-1-1 20 15,-14-4-8-15,14 1-4 16,-19 3 0-16,14 5-4 16,-14 4 0-16,10 5 44 15,-10-1-24-15,4 5 80 16,1 8-56-16,-5 1 24 0,-5 3-40 15,0 5 16-15,-5 18 12 16,0 8-28 0,0 8 64-16,-9 1-56 15,4 4 12-15,-5 0-28 16,6 8 4-16,-1 5-12 16,0 30 12-16,0-4-16 15,10-9-20-15,0-4 4 16,-4-9-180-16,4-4 100 15,-10-9-488-15,10-8 320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1:04.25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5A82664-FD37-4F59-933E-6FDA0A18EA2B}" emma:medium="tactile" emma:mode="ink">
          <msink:context xmlns:msink="http://schemas.microsoft.com/ink/2010/main" type="writingRegion" rotatedBoundingBox="3103,16636 24055,15628 24171,18046 3220,19054"/>
        </emma:interpretation>
      </emma:emma>
    </inkml:annotationXML>
    <inkml:traceGroup>
      <inkml:annotationXML>
        <emma:emma xmlns:emma="http://www.w3.org/2003/04/emma" version="1.0">
          <emma:interpretation id="{8B70E7DB-973A-4ED7-8190-E8DE7FBF26C2}" emma:medium="tactile" emma:mode="ink">
            <msink:context xmlns:msink="http://schemas.microsoft.com/ink/2010/main" type="paragraph" rotatedBoundingBox="3103,16636 24055,15628 24164,17895 3213,189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69CCD9-956A-4669-810E-7621E3CCA419}" emma:medium="tactile" emma:mode="ink">
              <msink:context xmlns:msink="http://schemas.microsoft.com/ink/2010/main" type="inkBullet" rotatedBoundingBox="3153,17655 3931,17618 3934,17685 3156,17723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-14205 14774 788 0,'0'-4'292'0,"9"4"-228"0,-9 9-16 0,0 4 96 16,0 12-88-16,0 19 16 16,-4 16-48-16,-1 5 32 15,0 0-32-15,-10-1 12 0,-4-3-20 16,-6-9 44-16,-9-5-32 16,-4 5-148-16,4-4 68 15,-10-10-496 1</inkml:trace>
      </inkml:traceGroup>
      <inkml:traceGroup>
        <inkml:annotationXML>
          <emma:emma xmlns:emma="http://www.w3.org/2003/04/emma" version="1.0">
            <emma:interpretation id="{BAD6CDF6-B246-42FD-AA1E-723F446F7A67}" emma:medium="tactile" emma:mode="ink">
              <msink:context xmlns:msink="http://schemas.microsoft.com/ink/2010/main" type="line" rotatedBoundingBox="4638,16562 24055,15628 24164,17895 4747,18829"/>
            </emma:interpretation>
          </emma:emma>
        </inkml:annotationXML>
        <inkml:traceGroup>
          <inkml:annotationXML>
            <emma:emma xmlns:emma="http://www.w3.org/2003/04/emma" version="1.0">
              <emma:interpretation id="{58E727AE-309D-4F0F-AA33-BE69BB56D1A0}" emma:medium="tactile" emma:mode="ink">
                <msink:context xmlns:msink="http://schemas.microsoft.com/ink/2010/main" type="inkWord" rotatedBoundingBox="4669,17211 4922,17199 4953,17830 4700,178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94.2664">-13559 15375 756 0,'-49'4'280'0,"49"-4"-216"0,5 0-20 0,5 8 120 16,9-3-100-16,6-1 44 15,4 0-64-15,14 1-8 16,1-5-20-16,0 0-212 0,9-5 104 15,10-8-572 1,15 5 372-16,5 8 72 16</inkml:trace>
        </inkml:traceGroup>
        <inkml:traceGroup>
          <inkml:annotationXML>
            <emma:emma xmlns:emma="http://www.w3.org/2003/04/emma" version="1.0">
              <emma:interpretation id="{90F719B8-7895-4E87-BF3A-7CDF7914FF81}" emma:medium="tactile" emma:mode="ink">
                <msink:context xmlns:msink="http://schemas.microsoft.com/ink/2010/main" type="inkWord" rotatedBoundingBox="5501,17621 5996,17598 6007,17821 5512,178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30.4487">-13457 15193 548 0,'-10'-4'204'0,"5"4"-156"0,5-4-16 15,-9 8 204-15,9-4-136 16,0 0 12-16,9 8-68 16,6-8 24-16,9 0-40 15,0 9 4-15,1-9-20 0,4-9 28 16,0 9-24-16,0-4-188 16,5 0 88-16,-10 4-556 15,1 8 356 1,-1 14 64-16</inkml:trace>
          <inkml:trace contextRef="#ctx0" brushRef="#br0" timeOffset="1274.0716">-12432 15146 580 0,'-44'-5'216'0,"35"14"-168"0,-1 0-12 15,5-5 180 1,5 9-124-16,0 4 16 16,5 0-64-16,14 1 4 15,6-1-28-15,18-13-16 16,16 1-8-16,13-18 12 0,-4-9-4 15,-9 9 24-15,-11 4-16 16,-9-8-32-16,-10 4 12 0,-9-4 8 0,-10 4 4 16,-10 4-4-16,-10-8 4 15,-5 0-4-15,-4-5 0 16,-6 5 0 0,-4 0 0-16,0 4-12 0,-5 4 8 15,0 9-24-15,-5 9 16 16,-4 4 40-16,-6 8-16 15,5 10 8-15,-4 3-12 16,9 5 36-16,5 4-20 16,5-4 32-16,4-4-32 15,11-1-24-15,4 1 0 0,20-5 16 16,4 4-8-16,16-12 16 16,13 0-16-16,25-9-56 15,15-1 24-15,-5-3-156 16,-1 0 100-16,-9-5-204 15,-9-4 160-15</inkml:trace>
        </inkml:traceGroup>
        <inkml:traceGroup>
          <inkml:annotationXML>
            <emma:emma xmlns:emma="http://www.w3.org/2003/04/emma" version="1.0">
              <emma:interpretation id="{98D53FEF-166A-436B-91A6-27A2689A11FB}" emma:medium="tactile" emma:mode="ink">
                <msink:context xmlns:msink="http://schemas.microsoft.com/ink/2010/main" type="inkWord" rotatedBoundingBox="6483,16474 9308,16338 9379,17823 6554,1795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817.5161">-11888 14519 860 0,'0'-4'320'0,"0"0"-248"0,5 8-20 16,-5-4 76-16,10 0-80 16,4 4-12-16,6 1-20 15,-1-5 28-15,10 0-20 16,10-5-172-16,10-3 80 0,4-1-256 15,5 1 180-15</inkml:trace>
          <inkml:trace contextRef="#ctx0" brushRef="#br0" timeOffset="2234.6936">-11300 14299 520 0,'0'-13'192'0,"5"9"-152"0,9-5-8 0,-4 9 124 16,5 5-92-16,4-1 80 0,1 9-84 15,-1 4-24-15,-4 5-20 16,-1-1-16-16,1 5 4 0,-6-4 20 16,-9-1-12-16,0 5 40 15,-9-4-28-15,-16-5 12 16,1 0-20-16,-10-4-8 16,-5 0-4-16,0 0 20 15,-4-4-12-15,14 0-12 16,9-1-4-16,15-3 20 15,15 3-8-15,9-3 40 16,11-1-24-16,8 5 4 16,1-5-16-16,0 0 0 15,0-4-4-15,0 0-208 0,-5 0 108 16,0-4-464 0,5 0 308-16,14 4-72 15</inkml:trace>
          <inkml:trace contextRef="#ctx0" brushRef="#br0" timeOffset="2554.3762">-10683 14407 676 0,'-24'4'248'0,"19"-4"-192"0,-5 5-16 0,0 3 84 0,10 5-76 15,-9 0 16-15,4 5-40 16,5-1-20-16,-10 0-8 15,10 5 12-15,-10-1-4 0,6-3 40 16,-6-5-20-16,-5 8 48 16,-4-4-40-16,-5 1 20 15,9-1-32-15,-4-4 8 16,-6 4-16-16,16-4 28 16,-6-4-24-16,0 4 32 15,6-9-32-15,-1-4 32 16,0-4-32-16,5-9-40 15,-4 4 12-15,9-4-236 16,0-4 136-16,0 0-648 16</inkml:trace>
          <inkml:trace contextRef="#ctx0" brushRef="#br0" timeOffset="3319.0668">-10824 13988 872 0,'-24'-30'324'0,"24"30"-252"0,0 0-20 16,0 0 148-16,0 0-120 15,0 0-16-15,0 0-40 16,0 4-20-16,24-4 0 16,-14 5-428-16,29 3 232 0,-20 14-424 15</inkml:trace>
          <inkml:trace contextRef="#ctx0" brushRef="#br0" timeOffset="4285.7647">-10460 15262 416 0,'-14'5'152'0,"14"-1"-116"0,0 5-12 15,0-9 172-15,-10 0-112 0,10 0 28 16,0 0-68-16,0 0 16 15,0 0-32-15,10 0 60 0,-10-5-48 16,10-3 28-16,-6-1-40 16,-4-8 0-16,10-5-16 15,0-8 20-15,4-13-20 16,-4-13 32-16,0-14-28 16,-5-3 20-16,4-5-20 15,6 5-16-15,-5-5-4 0,0 0 12 16,-10-17-4-16,9-13-20 15,-4 13 8-15,5 5 92 16,0 16-44-16,-6 18 0 16,16 9-24-16,-6 8 16 15,11 9-20-15,-11 8-4 16,6 5-4-16,4 8-16 16,0 9 8-16,10 9 12 15,-9-5-4-15,-1 13 24 16,0 1-16-16,-14 3 24 15,0 5-24-15,-10 4-12 16,-10-8-4-16,-10 4-68 16,-9 4 40-16,-5-13-40 15,0 5 40-15,5-5-8 16,0-8 24-16,5 4-16 0,-1-5 16 16,16 1-16-16,4 4 16 15,10 0-16-15,4 9 16 16,16-10 0-16,9 14 8 15,0-4-12-15,9 4 12 16,-4 0 20-16,-10 0-4 16,-9-9 16-16,-20 5-16 15,-15 3 24-15,-14-7-20 16,-5-1 4-16,-5 0-8 16,10-4 4-16,0-8-8 15,5 3-64-15,9-8 32 0,-4 0-312 16,19 0 184-16,29 0-388 15</inkml:trace>
          <inkml:trace contextRef="#ctx0" brushRef="#br0" timeOffset="4622.2063">-10056 14541 676 0,'14'-9'248'0,"1"14"-192"0,9-5-16 16,-4 0 68-16,4 4-68 15,5-4-8-15,0 4-20 16,0 5-20-16,0 0 4 16,-4-1 4-16,-11 1 0 0,-4 0 52 15,-10-1-28-15,-10 1 52 16,-14-1-44-16,-5 1 4 16,-10 0-24-16,-5-1-16 15,1 5 0-15,4 0 12 16,5 0-4-16,9 0-4 0,6 0 4 15,9 0-4-15,10-4 0 16,10-1 16-16,9 1-8 16,6-5 16-16,9 1-16 15,0-5-40-15,0 0 20 16,-5 0-164-16,0 0 96 16,-5 0-204-16,-4 0 160 15,-11 0-320 1</inkml:trace>
          <inkml:trace contextRef="#ctx0" brushRef="#br0" timeOffset="4790.6418">-10076 14662 600 0,'-9'-4'224'0,"9"4"-176"0,14-5-12 16,-4 1 176-1,0 8-124-15,9-4 28 16,10 0-72-16,10 0-36 0,5 5-8 15,-1-1-152-15,6 0 84 16,5 1-572-16</inkml:trace>
          <inkml:trace contextRef="#ctx0" brushRef="#br0" timeOffset="5269.6211">-8822 14217 508 0,'-5'-30'188'0,"10"21"-148"0,-20-12-8 0,15 12 148 15,0-4-104-15,-5-4 24 16,-4 0-60-16,-11-1-8 16,-4 5-20-16,0 5 20 0,-10 3-20 15,0 5 40-15,-15 13-28 16,0 13 20-16,1 13-24 0,4 9 16 15,20-1-20-15,14 1-16 16,10-5-4-16,15-9 20 16,9-8-8-16,10-4 76 15,0-14-48-15,5-8-48 16,5-8 4-16,-6-9-92 16,1-14 60-16,-10-8-12 15,1-8 32-15,-6-9 20 16,-5 0 4-16,-14 0 16 15,5 4-12-15,-5 4-28 16,-10 9 8-16,5 5 112 16,0 8-56-16,-10 9-8 15,10 4-20-15,-5 13 48 16,0 13-36-16,1 8-20 16,-6 14-8-16,0 17 24 15,5 21-12-15,-4 13-32 16,-1 1 12-16,-5-10-300 0,-4-7 172 15</inkml:trace>
          <inkml:trace contextRef="#ctx0" brushRef="#br0" timeOffset="6318.554">-10853 14528 332 0,'0'-4'120'0,"0"-1"-92"0,5 5-8 0,-5 0 80 16,0 0-60-16,10 0 124 0,-10-4-92 15,9 4 44-15,-9 0-68 16,0 0 44-16,5-4-52 16,-5 4 24-16,0 0-36 0,0 0 8 15,-5 0-20-15,5 0-8 16,-9 8-4-16,9 1 12 15,0 4-8-15,0 0 32 16,9-4-24-16,-4-1 4 16,-5 14-12-16,0-5 20 15,0 13-16-15,-5-8 12 16,-4 17-12-16,-1 4 0 16,-5 0-4-16,6 9-8 15,-16-4 4-15,16-5-4 16,-16 0 0-16,11-9 24 15,-6-3-12-15,6 3 32 0,-11-12-28 16,16 4-40-16,-16-5 12 16,16-3 20-16,-6-10-4 15,0 5 0-15,6-4 0 16,-16-18-4 0,16 1 8-16,-1-5-4 15,0-13-4-15,5 4 4 16,1-8 4-16,-1-13-4 15,5 17-28-15,5-4 12 16,-1 4-4-16,6 0 8 0,-5 4 8 16,10 1 0-16,-6 3-20 15,6 1 12-15,4 0 4 16,1-1 4-16,4 1 0 16,0 0 0-16,5 0 8 15,1 4-4-15,4 0-20 16,-10 0 8-16,10 4 20 15,-10-8-4-15,1 17-28 16,-11 0 8-16,-4 0-444 16,4 26 248-16,-18 4-292 15</inkml:trace>
        </inkml:traceGroup>
        <inkml:traceGroup>
          <inkml:annotationXML>
            <emma:emma xmlns:emma="http://www.w3.org/2003/04/emma" version="1.0">
              <emma:interpretation id="{B890EB6E-E31E-4B25-ADD5-375BA5D67D8F}" emma:medium="tactile" emma:mode="ink">
                <msink:context xmlns:msink="http://schemas.microsoft.com/ink/2010/main" type="inkWord" rotatedBoundingBox="9887,16320 10290,16301 10316,16828 9912,1684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6179.8505">-5130 14144 216 0,'-10'-18'80'0,"6"14"-60"0,4-9-8 15,0 9 180-15,0-5-108 16,0 1 72-16,9-1-92 16,1 0 28-16,0 1-56 15,-1-1 16-15,11 5-32 16,-1 4 0-16,6 0-12 0,-1 4 4 15,0 5-8-15,5 8-12 16,-9-4 4-16,-6 4 20 0,-9 5-8 16,-10 4 60-16,-9 4-40 15,-11 4-28-15,-9 10-4 16,0-1-72-16,-4 0 44 16,4-4-48-16,0-5 44 15,0-8 28-15,9-4 8 16,1-5 20-16,14 0-12 15,1-4 60-15,9 5-40 16,4-5 32-16,1-5-32 16,15 1 72-16,-6-5-56 15,6 1-4-15,-6-5-24 16,1 4-12-16,9-4 0 0,-4 0 4 16,-6-4-4-16,10 4 8 15,-4 0-8-15,-6-5 16 16,11 1-12-16,-1-5-84 15,0 1 44-15,-4 3-220 16,-6 1 140-16,11 4-416 16</inkml:trace>
        </inkml:traceGroup>
        <inkml:traceGroup>
          <inkml:annotationXML>
            <emma:emma xmlns:emma="http://www.w3.org/2003/04/emma" version="1.0">
              <emma:interpretation id="{01F3D6A7-05B7-49EB-B6F3-77C8FC447D9B}" emma:medium="tactile" emma:mode="ink">
                <msink:context xmlns:msink="http://schemas.microsoft.com/ink/2010/main" type="inkWord" rotatedBoundingBox="13843,16352 18352,16135 18420,17553 13911,1777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7205.6306">-4663 15314 436 0,'-10'0'160'0,"0"0"-124"0,0-9-8 0,10 9 124 16,10 0-88-16,-10-8 52 0,0-1-68 15,0-4 12-15,10-4-40 16,0-5 52-16,4 5-40 0,-4-5 36 15,-5-3-36-15,14-10 8 16,-4-8-24-16,4-5-8 16,-4-4-4-16,-1-12 12 15,-4 3-8-15,0 1-4 16,-1 4 0-16,1 0 4 16,-5-5-4-16,5 1-12 15,-1-5 4-15,-4 0 20 16,10 0-8-16,-10 5-20 15,0 4 4-15,-1 4 12 16,6 4 0-16,0 1 32 16,0 8-20-16,4 9-4 0,1-1-8 15,-1 1 12-15,6 4-8 16,-1 5-20-16,1-1 4 16,4 5-4-16,-5 4 4 15,1 4 0-15,-1 5 0 16,-4 0-12-16,-1 4 12 15,-4 4 4-15,0 5 4 16,0-1-12-16,-1 1 8 16,-4 4 28-16,-5 4-12 15,0 0-12-15,-5 5-4 16,-4 8 28-16,-11-4-12 0,1-4 32 16,-6-1-28-16,1 5-12 15,-5-8-8-15,5-6-16 16,-1-3 12-16,6-9 4 15,4 0 4-15,6-9-44 16,4 9 24-16,10-8-36 16,-1 8 32-16,11 0 0 15,4 0 16-15,6 8-20 16,4 10 16-16,5-5-4 16,0 4 8-16,0 9 8 15,-5 4 0-15,-5-8 8 16,-9 4-4-16,-10 0 8 15,-15-1-8-15,-9-3 16 16,-6 4-12-16,1-9 24 16,-10 5-20-16,-5-5-4 0,5 5-4 15,-5-5 12-15,5-8-8 16,0-9 4-16,0 0-4 16,20 0 4-16,-6-9-8 15,15 0-36-15,1 5 16 16,13 0-240-16,1-1 140 15,0 5-460 1</inkml:trace>
          <inkml:trace contextRef="#ctx0" brushRef="#br0" timeOffset="47965.15">-4100 14532 260 0,'0'-4'96'16,"5"4"-76"-16,5 0-4 0,-1 0 96 0,6-4-64 15,0 4 60 1,-1 0-64-16,1 0 24 0,4-5-40 16,1 5 8-16,-1 0-20 15,0 0-8-15,-4 0-4 16,9 0-4-16,-9 5 0 0,-1 3 16 16,-4 1-8-16,0 0 24 15,-5-5-20-15,-10 9 12 16,-5 4 24-1,-4-4-28-15,-6 0-16 16,-14 0-8-16,5 4 12 16,0-4-4-16,0 0 8 15,4 0-8-15,1 0-4 16,5-4 4-16,4-5 72 0,10 0-40 16,5-4-12-16,0 0-16 15,10 5 36-15,14-1-24 16,1-4-8-16,-1 0-8 15,10 4 12-15,-10 1-8 16,-4 3 4-16,18-3-4 16,-28-5-8-16,10 0 4 15,-16 0-164-15,6 0 88 16,-10 0-368 0</inkml:trace>
          <inkml:trace contextRef="#ctx0" brushRef="#br0" timeOffset="48336.1975">-4085 14662 508 0,'-15'-4'188'0,"20"4"-148"0,5-5-8 15,4 5 148-15,-4 0-104 16,14 0 8-16,1 0-56 15,9 0 0-15,0 9-16 16,9-9-8-16,-14 9 0 0,5-9-76 16,5 0 40-16</inkml:trace>
          <inkml:trace contextRef="#ctx0" brushRef="#br0" timeOffset="49466.3369">-3196 14381 508 0,'9'-17'188'0,"-9"17"-148"0,15-9-8 16,-15 5 44-16,0 0-48 15,10-5 52-15,-10-4-48 0,0 4-16 16,-10 1-8-16,-5 4-8 15,6-1 0-15,-6-8 8 16,-14 5-4-16,0 8-12 16,-5 0 4-16,-5 13 56 15,0 8-28-15,5 5 32 0,5 9-28 16,5-5 36-16,-1 9-36 16,16-5 20-16,9-4-28 15,9-8 16-15,6 0-20 16,4-5 8-16,6-8-12 0,9-9 20 15,0 0-20-15,0 0 24 16,14-9-24-16,-9-13-20 16,0-4 0-16,-5-4 4 15,0-17 4-15,-10-1-56 16,1-21 32-16,-6 9-60 16,-4-5 48-16,-6 0 0 15,-9 18 20-15,10 8-4 16,-5 8 8-16,-5-3 24 15,0 12-4-15,5 5-12 16,0 4 0-16,-5 4 12 16,5 1-4-16,-5 8 24 15,-5 0-16-15,0 8 24 16,0 10-24-16,-5-5 12 16,-4 17-12-16,-1 17 28 0,-9 14-24 15,14 4 20-15,-9 8-20 16,4-8 8-16,0-5-12 15,6-12 56-15,-1-1-40 16,5-16 16-16,5-1-28 16,0-13-140-16,5-4 68 15,5-13-324 1,4 0-220 0</inkml:trace>
          <inkml:trace contextRef="#ctx0" brushRef="#br0" timeOffset="50700.5205">-2846 14494 436 0,'0'0'160'0,"0"0"-124"0,0 0-8 16,0 0 116-16,4 0-84 0,-4 0 72 16,10 0-76-16,5 0 24 15,4 0-48-15,5-9 16 0,10 9-28 16,5-4 0-16,0 4-12 16,0-5-8-16,-5 1 4 15,-5 0 4-15,-9 4-4 16,-6 0 8-16,-4 0-8 15,-10 0-12-15,-5 0 4 16,0 0 28-16,0 0-12 16,1 0-164-16,-1 0 84 0,0 0-540 15</inkml:trace>
          <inkml:trace contextRef="#ctx0" brushRef="#br0" timeOffset="49786.0519">-2526 14152 632 0,'-24'-26'236'0,"24"26"-184"0,-10-4-16 16,10 0 176-16,0 0-124 15,0 4 52-15,10-5-80 16,5 1-20-16,4 4-24 16,5 0-20-16,1 0 0 0,9 0 20 15,-10 0-8-15,0 0-12 0,0 4 0 16,-4-4-200-16,-6 5 112 15,-14-5-404 1</inkml:trace>
          <inkml:trace contextRef="#ctx0" brushRef="#br0" timeOffset="56522.848">-1938 14070 60 0,'0'0'24'0,"0"0"-20"0,0 0 0 0,0 0 8 16,0 0-8-16,0 0 8 15,0 0-8-15,0 0-4 16,0 0 4-16,0 0 4 16,0 0-4-16,0 0 76 15,0 0-44-15,0 0 12 16,0 0-28-16,-5 5-28 15,0-5 0-15,1 8-4 16,-1-3 4-16,5-5 16 16,-5 4-4-16,5-4-12 0,0 0 4 15,0 0 40-15,0 0-24 16,0 0-28-16,0 0 8 16,0 0 0-16,0 0 8 15,0 0 16-15,0 0-8 16,0 0-12-16,0 0 0 15,0 0-16-15,0 0 12 16,0 0 12-16,0 0 0 16,0 0 8-16,0 0-8 15,0 0-4-15,0 0 4 16,0 0-4-16,0 0 0 16,0 0 0-16,0 0 0 15,0 0 16-15,0 0-8 16,0 0 148-16,0 0-88 0,0 0 36 15,0 0-64-15,0 0-4 16,0 0-24-16,0 0 12 16,0 0-16-16,0 0-20 15,-5 0 4-15,5 0 64 16,-5 0-28-16,5 0 24 16,0 0-32-16,0 0 8 15,0-4-16-15,0 4-8 0,0 0 0 16,0 0 4-16,5-5-4 15,-5 1 32-15,0 4-20 0,0 0-24 16,0 0 4-16,0 0 0 16,0 0 4-1,0 0 8-15,5 9-4 0,0-1 24 16,0 10-16-16,-5-1 32 16,4 13-28-16,-4 0 12 15,5 5-16-15,0-1 12 16,-5 1-16-16,0-1 4 15,0-3-4-15,-5-5 12 16,-4-5-12-16,4-8 4 16,0 0-4-16,-5-4-8 15,5-9 4-15,0 0 28 16,1-9-16-16,4-4-4 16,0-4-8-16,0-5-4 15,4-8 0-15,6 0-20 16,5-5 12-16,-1 1 20 0,6-5-4 15,4 4-20-15,0 1 4 16,1 4-4-16,-1-1 4 16,5 10 0-16,5-5 0 15,-10 13 8 1,1-4 0-16,-1 8-28 0,-5 9 16 16,6 0-12-16,-11 9 12 15,1 8 52-15,-6 9-20 16,1 4 16-16,-5 9-20 15,-5 0-16-15,0 8-4 16,-5-8 28-16,0 0-12 0,0-9 4 16,1-8-8-16,-6 4 20 15,5-13-16-15,0-5 4 16,5 1-8-16,-5-9-32 16,5 0 12-16,0 0-120 15,10-9 76-15,0-4-428 16,9 0 268-1,5 0-88-15</inkml:trace>
          <inkml:trace contextRef="#ctx0" brushRef="#br0" timeOffset="56961.5738">-1413 14075 520 0,'-20'56'192'0,"16"-26"-152"0,-16 18-8 16,15-14 80-16,5 5-68 15,-5 0 0-15,0 0-28 16,1-5-4-16,4 1-4 16,-10-14 12-16,5-12-12 0,0 8 16 15,0-8-16-15,0-9-108 16,1-9 52-16</inkml:trace>
          <inkml:trace contextRef="#ctx0" brushRef="#br0" timeOffset="56751.9563">-1408 13984 488 0,'0'-4'180'0,"-5"-1"-140"0,5-3-12 16,0 8 172-16,14 0-116 15,6-5 8-15,9 1-52 0,10 0 4 16,5-5-24-16,4 0-8 0,6 5-8 16,-6 0 12-16,-4-1-8 15,-10 5 4-15,-10 0-4 16,-4 0 20-16,-16-4-16 16,-8 4-128-16,-16 0 64 15,-9 9-580 1</inkml:trace>
          <inkml:trace contextRef="#ctx0" brushRef="#br0" timeOffset="57245.7693">-1321 14010 476 0,'0'0'176'0,"-5"0"-136"0,5 0-12 15,10 13 136-15,-5 4-60 16,5 9-48-16,-1 4 20 15,1 5-48-15,-5 4 20 0,-5 4-28 16,0 0 28-16,-5-8-32 16,-5-1 12-16,5-4-16 15,-4-4 12-15,4-13-16 16,0 0-56-16,0-4 24 0,5-9-384 16,0 0 224-1,10 13-216-15</inkml:trace>
          <inkml:trace contextRef="#ctx0" brushRef="#br0" timeOffset="57412.2122">-757 14429 548 0,'0'13'204'0,"19"21"-156"0,-9 5-16 16,-10-17 0-16,-5-5-24 15,-10 9 24-15,-4 0-20 16,-15 0-504-16</inkml:trace>
          <inkml:trace contextRef="#ctx0" brushRef="#br0" timeOffset="58384.4707">671 13932 280 0,'15'-17'104'16,"-15"17"-84"-16,0 0 0 0,0 0 32 0,9 0-32 15,-4 13 24-15,0-5-24 16,0 5 104-16,0 5-68 16,0 3 72-16,-5 9-72 15,-5 5 12-15,0 0-36 16,0 3-4-16,5-3-16 16,0-9 36-16,0-4-24 0,0-10 48 15,0-12-40-15,5-4-32 16,5-9-4-16,-1-4 44 15,-9-9-20-15,15 0-20 16,-5-4 0-16,9 4-72 16,-9 0 40-16,0 4-24 15,-1 5 36-15,6 4-16 0,-5 0 20 16,4 5 16-16,1-1 4 16,4 5 76-16,1-1-44 15,4 5 68-15,0 9-64 16,0 4-36-16,-4 9-4 15,-6 3 4-15,6 6 0 16,-15 3 16-16,-10 1-12 16,-5-1 60-16,-4 1-40 15,-6-9-28-15,-4 0-4 16,9-9 28-16,-4-4-16 0,9-13-8 16,-4-4-4-16,14-5-120 15,0 0 68-15,9-4-304 16,6-4 200-16</inkml:trace>
          <inkml:trace contextRef="#ctx0" brushRef="#br0" timeOffset="59750.6017">2085 13958 488 0,'-5'-9'180'0,"10"9"-140"0,0 0-12 16,-5 0 76-16,0 0-64 0,0 0 16 15,0-8-32-15,-5 8 40 16,5-9-36-16,-5 9 40 0,0 0-40 16,0-9 4-16,-4 9-20 15,-1 0 28 1,-10 9-32-16,-4-5 0 0,-5 9 16 15,10 9-12-15,-1 4 12 16,1 4-12-16,4 0 12 16,0 9-16-16,20-4 4 15,10-14-4-15,9 5 36 16,10-13-20-16,5-13-4 16,0 0-12-16,-5-8-68 15,-5-10 32-15,0-8-24 16,-4 5 32-16,-11-9 8 15,-4 4 12-15,-10 0-12 16,-10 0 8-16,10 4 4 16,-5 5 0-16,-4 13 8 15,-1-14-4-15,0 18 24 16,5-8-16-16,5 8-32 0,0 0 12 16,5 8-24-16,15-8 16 15,4 9-512 1</inkml:trace>
          <inkml:trace contextRef="#ctx0" brushRef="#br0" timeOffset="60276.0269">2799 13915 404 0,'19'-9'148'0,"-9"9"-112"0,0-4-12 0,-10 4 144 15,0 0-96-15,0-4 44 0,0-1-72 16,-10 1-16-16,0 0-16 16,-4-1 8-16,-6 1-12 0,-9 4-28 15,-5 0 8-15,0 4 12 16,-14 1 4-16,9 3 32 16,-5 1-20-16,-4 12 32 15,14 1-32-15,9-5 32 16,1 1-32-16,9-1-4 15,10 0-8-15,5-4 4 16,15-4-4-16,14-9 24 16,5-5-16-16,10-3-4 15,9-5-4-15,1 0-32 16,-6-4 16-16,-9-1-48 0,5 1 32 16,-20-5-36-16,-9-3 32 15,-1-1 28-15,-9-9 4 16,-5 1-16-16,0-1 8 15,0 5 20-15,0 4-4 16,0 13 32-16,10 4-24 16,-10 9 12-16,5 9-16 15,5 4 36-15,-10 13-24 16,0 8-4-16,0-3-12 16,-10-1 20-16,5 0-16 15,-5 0 24-15,1 0-24 16,-1 1 40-16,10-1-28 0,-5-4-180 15,0 0 84-15</inkml:trace>
        </inkml:traceGroup>
        <inkml:traceGroup>
          <inkml:annotationXML>
            <emma:emma xmlns:emma="http://www.w3.org/2003/04/emma" version="1.0">
              <emma:interpretation id="{CAF6A26E-E3E7-4F9B-8E02-CC4A2751DC7D}" emma:medium="tactile" emma:mode="ink">
                <msink:context xmlns:msink="http://schemas.microsoft.com/ink/2010/main" type="inkWord" rotatedBoundingBox="19613,16354 20135,16329 20177,17192 19654,1721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0831.6966">3508 13967 652 0,'49'-26'244'0,"-30"26"-192"0,6-18-12 16,-16 14 76-16,6 0-72 16,-10-5 24-16,5-4-36 15,-10 0-12-15,-10 0-12 16,-5 0-8-16,1 0 4 0,-20 9-4 16,-5-5 0-16,-15 9-20 0,-4 9 12 15,5 4-4-15,-1 0 4 16,6 9 60-16,4-1-28 15,15 5 8-15,9 0-20 16,11 0 36-16,13-4-24 16,11-5 4-16,9-4-16 15,10-9 12-15,10-8-16 16,5-5-40-16,-11-4 20 16,6-4-88-16,-5 4 60 15,-5-9-4-15,0-4 28 16,-10-4 4-16,-9-13 4 15,4-4 16-15,-4-1-4 0,4-12-12 16,-4 12 4-16,0 5 12 16,4 8-4-16,-14 9 52 15,14 5-32-15,-19 8 8 16,10 9-20-16,-20 12 36 16,1 14-24-16,-1 17 12 15,5 12-20-15,-14 1 20 16,4-4-24-16,5 4 24 15,5-5-24-15,-4-4 24 16,18 0-24-16,-9 1 40 16,5-5-28-16,-5-9-56 15,15-4 16-15,-15-9-412 16,0-4 236-16</inkml:trace>
          <inkml:trace contextRef="#ctx0" brushRef="#br0" timeOffset="91162.1369">-15964 15267 384 0,'5'0'140'0,"-5"0"-108"0,0 0-8 0,0 0 76 15,0 0-60-15,0 0 96 16,0 0-76-16,0 13 52 16,0-13-68-16,0 0 48 0,0 0-52 15,0 0 32-15,0 0-40 0,0 0 8 16,0 0-24-16,0 0 8 16,9 4-12-16,1-4 36 15,0-4-24-15,5 8 12 16,-1 0-20-16,6-4 28 15,9 0-28-15,0-4-4 16,5 4-8-16,5-4 12 16,4-1-8-16,6 5 16 15,-10 0-16-15,9-4 4 16,6-5-4-16,-6 1-16 16,11 3 4-16,-15-3 20 15,-1-1-8-15,-9-4 4 16,-5 13-4-1,-9-9 36-15,-6 5-20 0,1-5-12 0,-10 9-8 16,0-8-4-16,-5 8 0 16,0 0 0-16,0 0 0 15,0 0-100-15,0 0 56 16,5 8-264-16,4 1 172 16,-9-5-528-1</inkml:trace>
          <inkml:trace contextRef="#ctx0" brushRef="#br0" timeOffset="123783.4706">-2035 14092 164 0,'0'-17'60'0,"5"12"-44"0,4-3-8 0,-9 8 88 16,0-5-56-16,0 1 80 16,0 0-68-16,0 4 28 0,0 0-48 15,0 0 0-15,0 13-20 16,0 0 0-16,0 8-4 16,0 5-8-16,0 9 4 15,0 4 48-15,-4 4-28 16,4 4 44-16,-5 5-40 15,0 0 20-15,0-5-28 16,5 1 16-16,0-1-20 0,-5-3 0 16,0-6-8-16,0 1 12 15,1-4-12-15,-6-1-4 16,5-8 0-16,0-4 12 16,0-5-8-16,0-4 16 15,1-4-16-15,-1-9-28 16,0-5 8-16,5 1-64 15,0-9 40-15,5 0-160 0,0 0 112 16</inkml:trace>
        </inkml:traceGroup>
        <inkml:traceGroup>
          <inkml:annotationXML>
            <emma:emma xmlns:emma="http://www.w3.org/2003/04/emma" version="1.0">
              <emma:interpretation id="{55035F30-1D47-4147-85E6-A7747985EDEE}" emma:medium="tactile" emma:mode="ink">
                <msink:context xmlns:msink="http://schemas.microsoft.com/ink/2010/main" type="inkWord" rotatedBoundingBox="20964,16342 21961,16117 22033,16438 21037,1666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4374.0399">-1943 14139 268 0,'0'-8'100'0,"5"8"-76"0,5 8-8 15,-10-8 80-15,10 5-56 16,4-1 52-16,1-4-52 16,-1 0 8-16,6-4-32 15,4-9 36-15,10 4-28 16,-5 5 12-16,0-5-20 16,0 1-8-16,-4-1-4 15,-1 5 20-15,-5 4-12 0,1 4 24 16,-10 5-24-16,-1 4 24 15,1 4-24-15,-5 4 12 16,0 1-12-16,-5 8-8 0,0-8 0 16,0-1 20-16,-5 1-12 15,-5 0-4-15,-4-1-4 16,-6 1 4-16,1 4-4 16,-6-5 8-16,-9 1-8 15,0-5 32-15,0 5-20 16,-4-1-24-16,4-8 4 15,4 5 0-15,6-6 4 16,5-3 8-16,4 0-4 16,5-9-4-16,6 0 4 15,4 0-4-15,9-5 0 0,1-3-220 16,5-1 120-16</inkml:trace>
          <inkml:trace contextRef="#ctx0" brushRef="#br0" timeOffset="126357.2974">622 14018 372 0,'10'-17'140'0,"-20"17"-112"0,20 9-4 0,-10-9 76 16,0 0-60-16,5 13 60 16,-5 4-56-16,-5 13 40 15,-5 22-48-15,10 9 32 16,-9 8-36-16,9 0 0 0,-10 0-20 16,5-9 44-16,-5 1-28 15,10-5-24-15,-9 0-4 16,4-17 16-16,0 0-8 0,0 0 4 15,0-13-4-15,0-13-60 16,5-5 28-16,-4-8-236 16,-6 0 144-16,5-13-328 15</inkml:trace>
        </inkml:traceGroup>
        <inkml:traceGroup>
          <inkml:annotationXML>
            <emma:emma xmlns:emma="http://www.w3.org/2003/04/emma" version="1.0">
              <emma:interpretation id="{3C7FF580-1A68-4C2B-8010-8709E0649CAA}" emma:medium="tactile" emma:mode="ink">
                <msink:context xmlns:msink="http://schemas.microsoft.com/ink/2010/main" type="inkWord" rotatedBoundingBox="22102,17031 24117,16934 24164,17895 22149,17992"/>
              </emma:interpretation>
              <emma:one-of disjunction-type="recognition" id="oneOf8">
                <emma:interpretation id="interp8" emma:lang="" emma:confidence="0">
                  <emma:literal>v</emma:literal>
                </emma:interpretation>
                <emma:interpretation id="interp9" emma:lang="" emma:confidence="0">
                  <emma:literal>~</emma:literal>
                </emma:interpretation>
                <emma:interpretation id="interp10" emma:lang="" emma:confidence="0">
                  <emma:literal>/</emma:literal>
                </emma:interpretation>
                <emma:interpretation id="interp11" emma:lang="" emma:confidence="0">
                  <emma:literal>V</emma:literal>
                </emma:interpretation>
                <emma:interpretation id="interp12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535557.1643">3037 15210 540 0,'-24'-4'200'0,"29"-5"-156"0,-5 18-12 16,0 0 0-16,5 4-24 16,-1 8 4-16,1 10-4 15,0-1 20-15,-5 9-16 0,15-1 4 0,-6 14-8 16,1-13-8-16,0-9 4 15,4-4 28-15,11-4-16 16,14-22 12-16,19-17-16 16,39-5 20-16,20-17-20 15,14-8-12-15,19-40-4 16,35-29 4-16,-5-18 0 16,-15 9 8-16,-14 8-4 15,-11 22 16-15,-18 17-12 16,-25 18-4-16,-14 12 0 15,-30 14-4-15,-4 16 0 0,-20 5-100 16,-10 13 56-16,-4 22-492 16</inkml:trace>
        </inkml:traceGroup>
        <inkml:traceGroup>
          <inkml:annotationXML>
            <emma:emma xmlns:emma="http://www.w3.org/2003/04/emma" version="1.0">
              <emma:interpretation id="{D19B962E-35D7-4F4B-9EEF-EA32C4571C19}" emma:medium="tactile" emma:mode="ink">
                <msink:context xmlns:msink="http://schemas.microsoft.com/ink/2010/main" type="inkWord" rotatedBoundingBox="22256,15974 22811,15948 22839,16517 22284,1654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26732.2567">579 14044 300 0,'24'-21'112'0,"-5"12"-88"0,6-4-8 0,-1 5 152 16,0 8-96-16,5-5 68 16,1 5-80-16,-1 5-8 15,0 3-32-15,-5 9 32 16,1 5-28-16,-1 13 76 0,-5 4-56 16,-4-5-4-16,-5 1-24 15,-6 3 16-15,-4-7-20 0,-4-10 32 16,-6-3-28-16,0-10-4 15,-4 5-8-15,-6-9 20 16,-4-4-12-16,0-4-20 16,-6-9 0-16,1 9-4 15,5 0 4-15,9-1-188 32,6 5 108-32</inkml:trace>
        </inkml:traceGroup>
      </inkml:traceGroup>
    </inkml:traceGroup>
    <inkml:traceGroup>
      <inkml:annotationXML>
        <emma:emma xmlns:emma="http://www.w3.org/2003/04/emma" version="1.0">
          <emma:interpretation id="{ABD951B4-EE1C-4B67-A7E4-0D0F5A2B4D2C}" emma:medium="tactile" emma:mode="ink">
            <msink:context xmlns:msink="http://schemas.microsoft.com/ink/2010/main" type="paragraph" rotatedBoundingBox="13213,17801 18422,17499 18469,18301 13259,186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A6DC5C-9281-478E-A6FE-BB11C75E9994}" emma:medium="tactile" emma:mode="ink">
              <msink:context xmlns:msink="http://schemas.microsoft.com/ink/2010/main" type="inkBullet" rotatedBoundingBox="13213,17801 14001,17755 14046,18531 13258,18577"/>
            </emma:interpretation>
            <emma:one-of disjunction-type="recognition" id="oneOf10">
              <emma:interpretation id="interp14" emma:lang="" emma:confidence="0">
                <emma:literal>↳</emma:literal>
              </emma:interpretation>
            </emma:one-of>
          </emma:emma>
        </inkml:annotationXML>
        <inkml:trace contextRef="#ctx0" brushRef="#br0" timeOffset="73777.377">-5868 15426 652 0,'0'-30'244'0,"5"30"-192"0,9-4-12 15,-9-1-32-15,5-3-12 16,-1 4-4-16,1-5 0 15,10 9-468-15</inkml:trace>
        <inkml:trace contextRef="#ctx0" brushRef="#br0" timeOffset="74332.2225">-5839 15534 280 0,'-24'65'104'0,"19"-9"-84"0,-5 31 0 16,10-36 40-16,0 1-36 15,10-4 8-15,4-9-20 16,6-9-8-16,9-9 0 0,10-8 40 16,14-13-24-16,10-4 44 15,10-18-36-15,5-8 12 16,0-9-24-16,-10-17 20 16,-5-13-24-16,-10 0 24 15,-4 13-24-15,-15 8-12 16,-5 5-4-16,-14 22 12 0,-11 8-4 15,-4 13 84-15,-4 21-44 16,-6 18 68-16,-5 17-64 16,-4 13 0-16,-5-4-28 15,9 13-20-15,-14-22-4 16,14-4 12-16,-9-9-4 0,14-13 16 16,-4 0-12-16,4-12-4 15,10 3 0-15,10-12 20 16,4-9-12-16,-4-9-32 15,0-4 12-15,4-13-8 16,-4-4 8-16,-10 0 0 16,-10-5 0-16,10 5 44 15,-9 0-24-15,-16 13 140 32,11-1-84-32,-1-3-12 15,5 21-36-15,1 0-16 0,9 0 0 16,19 4-24-16,20 9 12 15,10-9-508-15</inkml:trace>
      </inkml:traceGroup>
      <inkml:traceGroup>
        <inkml:annotationXML>
          <emma:emma xmlns:emma="http://www.w3.org/2003/04/emma" version="1.0">
            <emma:interpretation id="{1AB29AB4-0854-4474-AE09-DA7E8B9AF0E9}" emma:medium="tactile" emma:mode="ink">
              <msink:context xmlns:msink="http://schemas.microsoft.com/ink/2010/main" type="line" rotatedBoundingBox="15037,17739 18425,17543 18469,18301 15081,18497"/>
            </emma:interpretation>
          </emma:emma>
        </inkml:annotationXML>
        <inkml:traceGroup>
          <inkml:annotationXML>
            <emma:emma xmlns:emma="http://www.w3.org/2003/04/emma" version="1.0">
              <emma:interpretation id="{FF85F688-8545-43AE-A4D9-8FCDB137CAB9}" emma:medium="tactile" emma:mode="ink">
                <msink:context xmlns:msink="http://schemas.microsoft.com/ink/2010/main" type="inkWord" rotatedBoundingBox="15037,17739 16516,17653 16558,18384 15080,1847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4704.5775">-3779 15292 476 0,'-25'9'176'0,"6"0"-136"0,-10-1-12 0,19 5 56 0,-9 9-52 16,4 4 48-16,1 13-44 15,-11 17 16-15,16 4-32 16,-1 5 28-16,0-9-32 0,5 5 56 15,0-22-40-15,-4 4 20 16,-6-9-32-16,1-8 28 16,4-4-32-16,0-1 20 15,0-12-20-15,6-5 8 16,4-4-12-16,14 5-24 16,6-5 4-16,9 0-24 15,5 0 20-15,5 8 4 16,-5 1 8-16,0 4 16 15,-5-4-8-15,-5-1 4 16,-9 1-4-16,-1-1-40 16,1-8 16-16,-6 0-232 0,1 0 136 15,5-8-436 1</inkml:trace>
          <inkml:trace contextRef="#ctx0" brushRef="#br0" timeOffset="75389.0274">-3672 15763 748 0,'-5'-17'276'0,"15"21"-216"0,-1-4-16 15,6 0 92-15,4-4-84 16,6 0 40-16,13-5-52 16,21-4-4-16,14 0-24 15,9 0-228-15,1-4 120 0,-6 8-564 16</inkml:trace>
          <inkml:trace contextRef="#ctx0" brushRef="#br0" timeOffset="74948.2425">-3517 15400 560 0,'-19'-4'208'0,"14"4"-164"0,0 9-8 0,5-5 56 0,-10 9-56 16,10 13 4-16,-9 4-24 15,9 9 16-15,0 21-20 16,-5 1 12-16,0-5-12 0,0 5-8 15,-5-14 0-15,1 1 40 16,4-10-24-16,0-7-36 16,0-14 8-16,10-4-492 15</inkml:trace>
          <inkml:trace contextRef="#ctx0" brushRef="#br0" timeOffset="75143.261">-3050 15340 632 0,'-44'-13'236'0,"39"17"-184"0,-14 9-16 0,14 0 60 15,-15 9-60-15,10 8 84 16,-4 26-68-16,4 18-28 16,10 8-12-16,0-5-24 0,0 1 8 15,0-17-76-15,0-10 44 16,-10-12-120-16,-4-4 92 15</inkml:trace>
          <inkml:trace contextRef="#ctx0" brushRef="#br0" timeOffset="75760.8433">-2604 15405 580 0,'10'-13'216'0,"-10"13"-168"0,0-13-12 0,-5 13 128 15,0 0-96-15,-9-4-28 16,4 8-24-16,-14-4 0 16,0 8-8-16,-10-8-12 15,9 9 0-15,-9 4-4 16,0 0 0-16,15 4 0 15,-1 1 0-15,11-10 0 16,-6 5 0-16,15 9 16 0,5-5-4 16,14 22-4-16,1 0 4 15,9 4 4-15,10 4-4 16,9-3-4-16,-4-5 4 16,-10-1 4-16,-10-7-4 0,-4-10 16 15,-10 1-12-15,-15-5 60 16,-10-4-40-16,-9-4 52 15,-10-5-48-15,-10 0 4 16,0 1-24-16,6 3 0 16,-1-3-4-16,5 3-16 15,-5 1 4-15,15-1-4 16,4-8 0-16,10 5-160 16,6-5 92-16,4 0-560 15,14 0 352 1,10 0 88-16</inkml:trace>
        </inkml:traceGroup>
        <inkml:traceGroup>
          <inkml:annotationXML>
            <emma:emma xmlns:emma="http://www.w3.org/2003/04/emma" version="1.0">
              <emma:interpretation id="{2241D174-C8DD-433B-883C-27D18012DC29}" emma:medium="tactile" emma:mode="ink">
                <msink:context xmlns:msink="http://schemas.microsoft.com/ink/2010/main" type="inkWord" rotatedBoundingBox="16924,17712 18429,17625 18469,18301 16963,18388"/>
              </emma:interpretation>
              <emma:one-of disjunction-type="recognition" id="oneOf12">
                <emma:interpretation id="interp16" emma:lang="" emma:confidence="0">
                  <emma:literal>1</emma:literal>
                </emma:interpretation>
                <emma:interpretation id="interp17" emma:lang="" emma:confidence="0">
                  <emma:literal>l</emma:literal>
                </emma:interpretation>
                <emma:interpretation id="interp18" emma:lang="" emma:confidence="0">
                  <emma:literal>I</emma:literal>
                </emma:interpretation>
                <emma:interpretation id="interp19" emma:lang="" emma:confidence="0">
                  <emma:literal>+</emma:literal>
                </emma:interpretation>
                <emma:interpretation id="interp20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76181.3283">-2166 15763 632 0,'0'9'236'0,"14"-9"-184"0,-4 0-16 0,0 0 104 0,4-4-84 15,11-1 16-15,-1 1-48 16,10 0 4-16,10-1-16 15,-5 1-288-15,4 0 148 16,6 8-372-16</inkml:trace>
          <inkml:trace contextRef="#ctx0" brushRef="#br0" timeOffset="75999.8445">-2176 15547 748 0,'0'-13'276'0,"0"13"-216"0,0-4-16 0,10 4 92 16,4-4-84-16,6-5-12 15,14 9-24-15,-5-4-4 16,5-1-8-16,0 5 16 0,0 5-12 16,0-1-224-16,-19 5 120 15,-6 4-520 1</inkml:trace>
          <inkml:trace contextRef="#ctx0" brushRef="#br0" timeOffset="76447.5352">-1506 15577 624 0,'-4'-4'228'0,"18"0"-176"0,-4-5-16 0,-10 9 160 16,10 0-64-1,4-4-60-15,11-5-24 0,-6 1-36 16,5 3-8-16,1-3 0 0,-1-1 20 15,0 0-12-15,0 1-64 16,1 8 24-16,-1-9-428 16,5 9 252-1,0 0-208-15</inkml:trace>
          <inkml:trace contextRef="#ctx0" brushRef="#br0" timeOffset="77199.5174">-991 15867 664 0,'0'4'244'0,"0"-4"-188"0,20 0-16 0,-15 4 92 15,14-4-80-15,-4 0 24 16,19 0-44-16,-10 5-4 0,15-10-16 15,-5 5 0-15,0 0-4 0,0 0 48 16,-10-4-32-16,1 4 0 16,-1 0-16-16,-14 0-200 15,-10 0 104-15</inkml:trace>
          <inkml:trace contextRef="#ctx0" brushRef="#br0" timeOffset="77017.6222">-825 15379 508 0,'0'-9'188'0,"9"9"-148"0,-4-13-8 0,5 13 44 16,-10-4-48-16,10 4 24 16,4-9-32-16,-4 1 16 15,-10-5-20-15,15 4 0 0,-1-8-8 16,-9 12 4-16,5-12-8 16,-5 0 16-16,-5 4-12 15,0-4 16-15,4 8-16 16,-4 0 68-16,0 5-44 0,0-5 16 15,-4 9-32-15,4 0 8 16,4 9-12-16,-8 0 12 16,4-5-16-16,-5 13-12 15,0 5 0-15,5-5 12 16,0 5-4-16,0-5 8 16,0 5-8-16,5-1-4 15,-5 14 4-15,5 4 20 16,4 0-12-16,-9 8-20 15,0-4 0-15,0 9-40 16,0-9 28-16,-9-4-64 16,9-13 48-16,0 4 8 15,-5-12 16-15,0-6 12 16,5 1 0-16,-5-4-20 16,5-9 12-16,0 0-156 0,-10 4 92 15,10-4-376 1,-24 9 204-1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3:39.44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EAAAAAE-BB2E-496D-80B1-0A91B62B0AF5}" emma:medium="tactile" emma:mode="ink">
          <msink:context xmlns:msink="http://schemas.microsoft.com/ink/2010/main" type="inkDrawing" rotatedBoundingBox="1495,1116 4927,943 4929,992 1498,1165" semanticType="underline" shapeName="Other">
            <msink:sourceLink direction="with" ref="{4FD5F10C-C72B-46F2-9B09-37089B6DBBB7}"/>
          </msink:context>
        </emma:interpretation>
      </emma:emma>
    </inkml:annotationXML>
    <inkml:trace contextRef="#ctx0" brushRef="#br0">-6 208 704 0,'0'-13'264'0,"0"13"-208"0,34-13-12 0,-9 5 64 16,9 8-68-16,34-13 60 15,9 8-56-15,59-3 4 16,5-1-28-16,88-8 40 16,-6 8-32-16,78-4 4 15,-24 4-20-15,34-8 56 16,-34 13-40-16,10-9-12 15,-44 9-8-15,-25-9-28 16,-43 4 12-16,-34-8-112 16,-39 17 68-16,-24-13-472 15,-25 13 288-15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4:02.0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F00A59B-8185-4497-93FF-4F8C465A7787}" emma:medium="tactile" emma:mode="ink">
          <msink:context xmlns:msink="http://schemas.microsoft.com/ink/2010/main" type="inkDrawing" rotatedBoundingBox="3682,1516 6573,2345 5877,4772 2987,3943" semanticType="enclosure" shapeName="Other">
            <msink:sourceLink direction="with" ref="{5088C989-C61D-4549-BDB0-123FCA959A63}"/>
          </msink:context>
        </emma:interpretation>
      </emma:emma>
    </inkml:annotationXML>
    <inkml:trace contextRef="#ctx0" brushRef="#br0">1252 493 260 0,'14'-34'96'0,"-4"25"-76"0,0-4-4 16,0 4 192 0,-6 1-116-16,-4-10 168 15,0 1-152-15,0-9 52 16,-4 9-92-16,-16-9 48 15,10 9-64-15,-14-5-28 16,10 9-16-16,-20 0 8 16,9 5-8-16,-9 8-12 15,-5 4 0-15,-9 5 4 16,-1 8 0-16,-29 4-28 16,6 1 16-16,-16 4 12 0,15 9 4 15,-4-1-4-15,13 1 4 0,-9-1 28 16,20 1-16-16,-15 8 40 15,5-4-32-15,-5 21-4 16,14 5-12-16,-4 26-8 16,24-5 4-16,-5 13 4 15,20-17-4-15,4 9-20 16,10-4 8-16,15 16 4 16,5-8 4-16,14 9 8 15,5-9-4-15,10-4-20 16,4-14 8-16,10-3 12 15,6-10 0-15,33 14 24 16,-10-17-16-16,35 8-4 16,-20-4-4-16,5-5 4 15,-1-8-4-15,1-9-4 16,5-8 4-16,19-14 20 16,-9 1-12-16,-1-14 4 15,-14-3-8-15,19-18-8 16,-9 0 4-16,14-17-4 15,-9-1 0-15,-11-12 16 16,-13 4-8-16,-6-8 4 16,-10 4-4-16,1-5-8 15,-10 9 4-15,0-21 4 16,-10 12-4-16,-5-29 40 16,-9 7-20-16,-10-29-12 0,-10 8-8 15,-19-8 20-15,-1 21-12 0,-14-17-12 16,1 18-4-16,-16-27 12 15,6 13-4-15,-20-21 8 16,19 21-8-16,-19-8-12 16,5 26 4-16,-10-10-32 15,10 14 20-15,-15-13-4 16,10 18 12-16,-19-14-20 16,4 17 16-16,-24-3-4 15,15 12 8-15,-39 0-20 16,14 17 16-16,-9 1 4 15,14 12 8-15,-19-4 8 16,24 13-4-16,-34 0-20 16,15-4 8-16,-15 13-4 15,19 4 4-15,-23 0 16 16,23 8-4-16,1 1-36 16,24 8 16-16,0 5-128 15,14 4 84-15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34:17.5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265726B-1668-405A-901F-398CFED912CF}" emma:medium="tactile" emma:mode="ink">
          <msink:context xmlns:msink="http://schemas.microsoft.com/ink/2010/main" type="inkDrawing" rotatedBoundingBox="751,3556 12658,3773 12655,3928 748,3711" semanticType="underline" shapeName="Other">
            <msink:sourceLink direction="with" ref="{F725A244-25DA-46EC-A2E0-80D8B9502895}"/>
          </msink:context>
        </emma:interpretation>
      </emma:emma>
    </inkml:annotationXML>
    <inkml:trace contextRef="#ctx0" brushRef="#br0">0-6 424 0,'10'-9'156'0,"-1"9"-120"0,-4 5-8 15,-5-5 72 1,0 0-60-16,0 0 44 0,10 8-48 0,0-3 24 15,4 3-32-15,1-8 44 16,-1 0-40-16,11-4 4 16,-1 0-24-16,10-5 0 15,0 9-4-15,10-4 28 16,0 4-20-16,4 0 20 16,-4 4-20-16,4-4-16 15,-4 0-4-15,10 9 12 16,-6-9-4-16,25 8 16 15,5 1-12-15,9-5-12 16,-4 5 0-16,9-9-4 16,-4 8 0-16,14-16 24 15,-10 16-8-15,25-8-28 16,-1-4 8-16,15 8 32 16,-14-4-12-16,-1-8 8 15,-9 8-8-15,25 0 4 16,-6 0-8-16,5-9-12 15,-14 9 4-15,9-4 28 16,-9 0-12-16,28-1-4 16,-18 10-4-16,9-1-4 15,-15 9 0-15,20 0 8 16,-10 0-4-16,15-9 16 16,-5 9-12-16,24-4-12 15,-29-1 0-15,29-3 4 16,-19 3 0-16,24 1 8 0,-14-5-4 15,33 5-4-15,-24-5 4 16,10 0-4-16,-24 5 0 0,33-5-28 16,-19 5 16-16,15-5 40 15,-19 1-16-15,13-5-8 16,-23 8-8-16,29-3 4 16,-20-1 0-16,25 0 0 15,-20 1 0-15,20 3-12 16,-20-3 8-16,19 3 4 15,-18-8 0-15,18 5 8 16,-14-1-4-16,20-4 8 16,-35 4-8-16,30-8-4 15,-20 8 4-15,10-8 12 16,-10 4-8-16,20 0-12 16,-20 0 0-16,20 0-4 15,-20-9 0-15,29 9 24 16,-14-4-8-16,0 0 4 15,-25 4-4-15,5-5 12 16,-24 1-12-16,15-5 4 16,-20 5-4-16,0-9-8 15,-29 13 4-15,-14-9 28 16,-20 9-16-16,-10-8-12 16,-9 8-8-16,-1-9 4 15,-14 9 0-15,0-9 16 16,-9 9-8-16,9 0-20 0,-10 5 4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4:16.35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86BB0A4-D381-4D66-9848-A5571C2E7974}" emma:medium="tactile" emma:mode="ink">
          <msink:context xmlns:msink="http://schemas.microsoft.com/ink/2010/main" type="inkDrawing" rotatedBoundingBox="11363,3115 18273,2416 18288,2561 11378,3260" semanticType="strikethrough" shapeName="Other"/>
        </emma:interpretation>
      </emma:emma>
    </inkml:annotationXML>
    <inkml:trace contextRef="#ctx0" brushRef="#br0">-3 666 392 0,'-5'0'148'0,"5"0"-116"0,5-5-8 16,0 1 196-1,5 8-124-15,4-8 32 16,1 4-76-16,4-4 48 16,1-1-60-16,4 1 8 15,0 4-28-15,6 0 16 16,-1 4-24-16,5 1 40 15,0-1-28-15,5-8 4 16,4 4-16-16,21-9 12 16,4 0-16-16,29 1 24 0,0 8-20 15,15-5 4-15,-15 5-8 0,19-4-24 16,-9 0 8-16,24-5 32 16,-14 5-16-16,19-5 0 15,-24 5-4-15,24-13-4 16,-5-9 0-16,20 0 16 15,-10 0-8-15,14-13 24 16,-4 4-20-16,14-3 4 16,-10 12-8-16,10-5 4 15,-38 10-8-15,14-5 8 16,-15 17-8-16,15 1-20 16,-15 3 8-16,5-3 12 15,-14 8 0-15,38-9 8 16,-14 0-8-16,25-12 8 15,-16 12-8-15,35-12-4 16,-20 8 4-16,29-5 4 16,-29 5-4-16,10-8-4 15,-24 12 4-15,14-4-16 16,-19 5 8-16,-5-5 20 16,-10 8-8-16,-14-3-12 15,-20 3 0-15,15-8 12 16,-15 9-4-16,-10-5 8 15,-14 9-8-15,-5-13 16 16,-10 13-12-16,-19-8 24 16,-5 8-20-16,-9-5-92 15,-6 10 44-15,-19-5-220 0,0 0 144 0,-34 8-528 16,0 10 352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4:17.2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D899DE6-B304-4D75-B0D7-662411E7D394}" emma:medium="tactile" emma:mode="ink">
          <msink:context xmlns:msink="http://schemas.microsoft.com/ink/2010/main" type="inkDrawing" rotatedBoundingBox="11067,4346 19203,3449 19217,3577 11081,4474" semanticType="strikethrough" shapeName="Other"/>
        </emma:interpretation>
      </emma:emma>
    </inkml:annotationXML>
    <inkml:trace contextRef="#ctx0" brushRef="#br0">0 900 404 0,'5'0'148'0,"-5"0"-112"0,19-5-12 0,-9 1 92 16,-5 0-68-16,19-1 96 15,0 1-84-15,10-5 44 16,0 5-64-16,15 0 16 15,0 4-36-15,9-5 44 16,0 5-36-16,10-4 12 16,0 4-24-16,29-13 0 15,1 9-8-15,42-18 36 16,11 1-20-16,58-23 32 16,-15 14-32-16,59-22 20 15,-25 9-24-15,40 0 8 16,-40 8-16-16,44-3 0 15,-34 12-4-15,53-9-8 16,-33 9 4-16,48-13-32 16,-34 13 16-16,39-8-4 15,-39 8 8-15,34-13 68 0,-34 17-32 16,49-8 52-16,-44 4-48 0,24-13 12 16,-34 22-28-16,-19-4-8 15,-44 12-4-15,0-4-4 16,-39 4 0-16,15 1 8 15,-24 3-4-15,-16-3 8 16,-23 8-8-16,-15-5 24 16,-24 5-16-16,-15-4 4 15,-10 0-8-15,-14-5-40 16,-10 9 16-16,-14-8-92 16,-5 8 60-16,-15-9-144 15,5 9 108-15,-20-9-252 16,1 9 188-16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4:40.13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2FEF600-06E5-4074-804D-DC47C80D7017}" emma:medium="tactile" emma:mode="ink">
          <msink:context xmlns:msink="http://schemas.microsoft.com/ink/2010/main" type="writingRegion" rotatedBoundingBox="16662,3692 16619,1662 17225,1649 17268,3679"/>
        </emma:interpretation>
      </emma:emma>
    </inkml:annotationXML>
    <inkml:traceGroup>
      <inkml:annotationXML>
        <emma:emma xmlns:emma="http://www.w3.org/2003/04/emma" version="1.0">
          <emma:interpretation id="{F0B4393C-7614-4FFF-B82C-0C309E7719EF}" emma:medium="tactile" emma:mode="ink">
            <msink:context xmlns:msink="http://schemas.microsoft.com/ink/2010/main" type="paragraph" rotatedBoundingBox="16662,3692 16619,1662 17225,1649 17268,36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86B546-CF30-4E51-BF34-3FC40BCD0C27}" emma:medium="tactile" emma:mode="ink">
              <msink:context xmlns:msink="http://schemas.microsoft.com/ink/2010/main" type="line" rotatedBoundingBox="16662,3692 16619,1662 17225,1649 17268,3679"/>
            </emma:interpretation>
          </emma:emma>
        </inkml:annotationXML>
        <inkml:traceGroup>
          <inkml:annotationXML>
            <emma:emma xmlns:emma="http://www.w3.org/2003/04/emma" version="1.0">
              <emma:interpretation id="{5674163E-4EE9-4BA2-AB8A-2B9AA0067DEE}" emma:medium="tactile" emma:mode="ink">
                <msink:context xmlns:msink="http://schemas.microsoft.com/ink/2010/main" type="inkWord" rotatedBoundingBox="16708,3691 16692,2950 17253,2938 17268,3679"/>
              </emma:interpretation>
              <emma:one-of disjunction-type="recognition" id="oneOf0">
                <emma:interpretation id="interp0" emma:lang="" emma:confidence="0">
                  <emma:literal>II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IF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10610 2742 508 0,'0'4'188'0,"0"-4"-148"0,5 4-8 15,-5-4 44-15,0 0-48 0,0 0 52 16,0 0-48-16,0 0 12 15,5 0-28-15,-10-8 20 16,5 3-24-16,-5-16 24 16,1 8-24-16,-6-17-12 15,10-1-4-15,-5-16 4 16,10 4 0-16,-5-9-12 16,14 13 8-16,-9-8 4 15,5 12 0-15,0-8 8 16,-1 13-4-16,1-9 52 15,5 13-32-15,-1-9 32 16,1 14-28-16,-1-10 16 16,1 10-24-16,0-5 16 15,-1 9-20-15,6-5 0 0,-1 5-8 16,0 4 12-16,1-4-12 16,-6 4-12-16,6 8 0 0,-6 5 12 15,1 5-4-15,-10-1 8 16,5 13-8-16,-10-8 8 15,4 4-8-15,-8 4 16 16,4 0-12-16,-10-8-20 16,0 13 4-16,-9-14-76 15,9 14 48-15,-14-14-4 16,9 1 24-16,-4-9-32 16,4 4 28-16,1-4-4 15,9 0 16-15,0-4-12 16,10 4 12-16,0 0 4 15,4 4 4-15,6-4-20 16,-1 9 12-16,1 0 32 16,0-1-16-16,-1 1-16 15,6 0 0-15,-16 4 32 16,11 4-16-16,-15 0 28 16,5-4-24-16,-5-4 32 15,0-1-28-15,-10 1-4 16,5 0-8-16,-9-5 12 15,-1 5-8-15,-9-9-4 16,9 8 0-16,-14-8 28 16,5 5-16-16,0-10 4 15,4 5-12-15,1-8-16 16,9 8 4-16,0-9 4 0,5 9 0 16,5-9-12-16,10 9 8 15,0-8-104-15,4 8 60 0</inkml:trace>
          <inkml:trace contextRef="#ctx0" brushRef="#br0" timeOffset="227.1391">11125 2232 560 0,'10'0'208'0,"-10"0"-164"0,5 22-8 0,-5-9 200 16,5 0-136-16,-5 8 72 16,0 5-100-16,0 4-48 15,0 5-20-15,0 0 4 16,0-1-4-16,0-8-212 16,0-4 112-16</inkml:trace>
        </inkml:traceGroup>
        <inkml:traceGroup>
          <inkml:annotationXML>
            <emma:emma xmlns:emma="http://www.w3.org/2003/04/emma" version="1.0">
              <emma:interpretation id="{0FD6A86B-C78D-4CAC-89FD-CD99E9D2DF10}" emma:medium="tactile" emma:mode="ink">
                <msink:context xmlns:msink="http://schemas.microsoft.com/ink/2010/main" type="inkWord" rotatedBoundingBox="16634,2380 16619,1662 17212,1649 17227,236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529.2205">10591 1438 488 0,'-19'-18'180'0,"9"10"-140"0,-5 8-12 16,6-9 120 0,4 5-88-16,-5-14 72 15,10 1-76-15,-5-17 48 16,10 3-60-16,-5-20-4 16,10 12-24-16,-5-26 8 15,4 22-16-15,-4-13-4 16,5 8 0-16,0 1-24 15,9 12 12-15,-4 1 4 16,4 8 4-16,5-5 0 16,1 10 0-16,-11-5 8 0,15 4-4 0,-14 1 16 15,9 12-12-15,-14 0-12 16,14 9 0-16,-14 5 28 16,4 3-12-16,-14 1-4 15,0 4-4-15,0 4-4 16,0 0 0-16,-9 1 8 15,4-1-4-15,-15 0-4 16,6 5 4-16,-20-9-32 16,19 4 16-16,-19-8-20 15,15 4 16-15,-5-13 8 16,9 0 8-16,5-5 0 16,1 5 0-16,18-4-20 15,1 4 12-15,5 0-12 16,9 9 8-16,0-1 8 15,10 10 4-15,-10-1 8 16,10 5-4-16,-9-1-4 16,-1 5 4-16,-5-4 20 15,-4-1-12-15,-15-4 4 16,10 5-8-16,-20-5 4 16,10 5-8-16,-15-5 8 15,6 5-8-15,-16-5-4 16,-4 9 4-16,-10-13-4 15,5 4 0-15,-9 0 16 16,9-4-8-16,0-4-4 16,9 0 0-16,6-1-32 0,14-3 16 15,5-10-164-15,10 5 100 0,9-8-312 16,6-1 216-16</inkml:trace>
          <inkml:trace contextRef="#ctx0" brushRef="#br0" timeOffset="-1110.6096">11053 1144 300 0,'0'0'112'0,"0"0"-88"0,0 4-8 0,0-4 128 16,0 5-84-16,-5-5 64 15,-5 8-72-15,0 1 24 16,5 8-44-16,-9 0 104 16,-1 1-76-16,1 8 36 15,4-1-56-15,-5 1 12 16,15 0-32-16,-9-4 28 16,9 4-32-16,0-9 4 15,9 5-12-15,6-22-8 16,4 0 4-16,6-13-4 15,-1 4 0-15,0-8-36 16,1 8 20-16,-6-21 24 16,-14 13-4-16,-5-5 0 0,-5 5 0 0,-14 0 4 15,-6 4-4-15,1 13 8 16,9 0-8-16,-4 0 16 16,4 4-12-16,6 0-144 15,9 1 72-15,9-5-564 16,16 0 348-16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5:30.8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9DABDBD-EEE0-472C-954C-1801C4DC8FC9}" emma:medium="tactile" emma:mode="ink">
          <msink:context xmlns:msink="http://schemas.microsoft.com/ink/2010/main" type="writingRegion" rotatedBoundingBox="20466,1485 22986,1307 23106,3007 20587,3186"/>
        </emma:interpretation>
      </emma:emma>
    </inkml:annotationXML>
    <inkml:traceGroup>
      <inkml:annotationXML>
        <emma:emma xmlns:emma="http://www.w3.org/2003/04/emma" version="1.0">
          <emma:interpretation id="{7DE90F6B-CD75-4A64-967E-CC22F0487BCD}" emma:medium="tactile" emma:mode="ink">
            <msink:context xmlns:msink="http://schemas.microsoft.com/ink/2010/main" type="paragraph" rotatedBoundingBox="20466,1485 22986,1307 23106,3007 20587,31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4F111C-80F3-43D7-8103-B405D521F10F}" emma:medium="tactile" emma:mode="ink">
              <msink:context xmlns:msink="http://schemas.microsoft.com/ink/2010/main" type="line" rotatedBoundingBox="20466,1485 22986,1307 23106,3007 20587,3186"/>
            </emma:interpretation>
          </emma:emma>
        </inkml:annotationXML>
        <inkml:traceGroup>
          <inkml:annotationXML>
            <emma:emma xmlns:emma="http://www.w3.org/2003/04/emma" version="1.0">
              <emma:interpretation id="{8705E343-85F0-4984-9DF9-4965F723EF25}" emma:medium="tactile" emma:mode="ink">
                <msink:context xmlns:msink="http://schemas.microsoft.com/ink/2010/main" type="inkWord" rotatedBoundingBox="20466,1485 21919,1382 22039,3083 20586,31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534 729 392 0,'0'-4'148'0,"0"4"-116"0,15-5-8 0,-15 5 64 0,10 0-52 16,4 0 48-16,-4 0-48 16,14 0 44-16,-4 0-48 15,-6 0 28-15,11 9-32 16,-16 0 0-16,16-5-16 0,-11 13 36 15,-14-4-24-15,10 4 12 16,-10 1-20-16,0-1 20 16,0 5-24-16,0-5-12 15,0 0-4-15,-10 0 4 16,5 1 0-16,-4-5 0 0,-11 0 0 16,6 0 8-16,-11-1-4 15,1 1 8-15,0 0-8 16,4 0 8-16,-4-4-8 15,0 0-4-15,24-1 4 16,-10 1 20-16,10-9-12 16,10 4 12-16,4 1-12 15,6-1-8-15,4 0 0 16,0 0-16-16,1 1 8 16,-1-1-148-16,-14-4 84 15,14 0-208-15,-14-4 152 16,4-1-292-16</inkml:trace>
          <inkml:trace contextRef="#ctx0" brushRef="#br0" timeOffset="212.5656">510 941 444 0,'-19'-9'164'0,"19"13"-124"0,9-8-16 15,-9 4 132-15,10 4-92 16,-5-4 116-16,14 0-104 16,-4 0-4-16,9 9-44 15,1-9-24-15,9 0-8 0,0 0-48 16,-10 0 24-16,10-4-224 16,0 4 140-16</inkml:trace>
          <inkml:trace contextRef="#ctx0" brushRef="#br0" timeOffset="963.3215">1006 582 612 0,'-25'13'228'0,"30"-13"-180"0,5 0-12 16,-10 0 124-16,10 0-96 16,14-4 80-16,10 4-84 15,-5 0-40-15,15 0-16 16,4 0-252-16,-9 8 136 0,5-8-228 16</inkml:trace>
          <inkml:trace contextRef="#ctx0" brushRef="#br0" timeOffset="768.57">1045 375 364 0,'-15'0'132'0,"15"0"-100"0,0-4-12 0,0 4 168 16,0 0-108-16,0 0 152 16,0 0-132-16,15 0 36 15,9 0-76-15,-5 4 16 0,6-4-44 16,9 4-28-16,4-4-4 16,6 9 8-16,-5-9-4 15,-5 0-144-15,-5 4 76 16,-5-4-132-16,-9 4 112 15,-15-4-276 1</inkml:trace>
          <inkml:trace contextRef="#ctx0" brushRef="#br0" timeOffset="-540.9386">5 1735 184 0,'0'-17'68'0,"0"4"-52"0,0-4-4 0,5-1 64 15,4-8-44-15,1 1 24 0,-10-1-36 16,0-18 28-16,0-3-32 15,0-5 40-15,-10-8-32 16,1-9 12-16,4 4-20 16,5 4 8-16,0 1-12 15,0 4 28-15,0-13-24 16,14 8 48-16,1 1-36 16,-5-14 20-16,4-3-28 15,1-1 52-15,-5 4-40 16,9 1-24-16,-4 13-8 0,9 3 0 15,-5 1 0-15,1 4 8 16,-1 5-4-16,5 4 24 16,-4 0-16-16,-1 8 24 15,1 5-24-15,-1 4 56 16,1 4-36-16,-1 1 48 0,5 8-48 16,1 4 28-16,-1 9-32 15,-5 9 8-15,11 8-20 16,-11 5-8-16,-4 4-4 15,-11 4 4-15,-8 4-4 16,-11-3 8-16,-14-1-8 16,-5 0-72-16,0-4 36 15,0-5-24-15,5-3 36 16,-5-5-52-16,4-5 40 16,6-8-36-16,5 0 36 15,4 0 0-15,1-4 20 0,14 4-8 16,-5-4 8-16,5 4 16 15,0 0 0-15,14 4 32 16,6 0-20-16,4 5 20 16,5 0-20-16,10 8 36 15,-5 0-28-15,-5 5 32 16,-5 4-32-16,1 4 4 16,-16 0-16-16,-9 0 36 15,-9 1-24-15,-16-1 4 16,1 0-16-16,0-8-32 15,-10-1 8-15,0-8 40 16,0-13-16-16,10-4 16 16,-1 0-16-16,6-5-60 15,9 0 24-15,5 1-228 16,10 3 140-16,5 1-304 16</inkml:trace>
        </inkml:traceGroup>
        <inkml:traceGroup>
          <inkml:annotationXML>
            <emma:emma xmlns:emma="http://www.w3.org/2003/04/emma" version="1.0">
              <emma:interpretation id="{8C0C9558-A1FE-4797-9FB6-FE237A0E7B97}" emma:medium="tactile" emma:mode="ink">
                <msink:context xmlns:msink="http://schemas.microsoft.com/ink/2010/main" type="inkWord" rotatedBoundingBox="22100,1554 22999,1491 23099,2902 22200,2966"/>
              </emma:interpretation>
              <emma:one-of disjunction-type="recognition" id="oneOf1">
                <emma:interpretation id="interp1" emma:lang="" emma:confidence="1">
                  <emma:literal>Be</emma:literal>
                </emma:interpretation>
                <emma:interpretation id="interp2" emma:lang="" emma:confidence="0">
                  <emma:literal>pe</emma:literal>
                </emma:interpretation>
                <emma:interpretation id="interp3" emma:lang="" emma:confidence="0">
                  <emma:literal>Pe</emma:literal>
                </emma:interpretation>
                <emma:interpretation id="interp4" emma:lang="" emma:confidence="0">
                  <emma:literal>B.</emma:literal>
                </emma:interpretation>
                <emma:interpretation id="interp5" emma:lang="" emma:confidence="0">
                  <emma:literal>fe</emma:literal>
                </emma:interpretation>
              </emma:one-of>
            </emma:emma>
          </inkml:annotationXML>
          <inkml:trace contextRef="#ctx0" brushRef="#br0" timeOffset="1876.7111">1623 1515 384 0,'-5'-9'140'0,"10"9"-108"0,-5 9-8 16,0-9 56-16,0 0-48 16,0 0 84-16,0 0-64 15,9-4 36-15,-4-5-52 16,-5-4 16-16,0-4-32 16,5-5 8-16,0-4-16 0,0-8 0 15,-5-9-4-15,5-9 12 16,-5 0-12-16,9 0 4 0,-4-4-4 15,-5-5-16-15,0-12 4 16,0 8-4-16,0-17 0 16,0 0 16-16,10 4-4 15,0 5 60-15,-5 8-36 16,4 5 32-16,1 8-32 16,5 4 52-16,4 5-44 15,0 0 44-15,1 4-44 16,14 5-12-16,0-1-12 15,0 1 0-15,-5 8-8 16,5 0 24-16,-5 4-16 0,-9 5 24 16,4 8-24-16,-14 9 4 15,4 13-8-15,-14 9 4 16,0-1-8-16,-5 5 16 16,-9 4-12-16,-6-4-4 15,-4-4 0-15,-10 0-76 16,10-1 40-16,-5-4-48 15,-1-4 44-15,11-4-32 16,0-5 36-16,9-4-24 16,5-4 32-16,10 0-16 15,9-1 24-15,11 1 8 16,9 0 8-16,5 4 0 16,-1 8 0-16,1 5 0 15,-5 0 0-15,-9 5 8 16,-11 3-4-16,-14 5 60 0,-5 0-36 15,-14 0 16-15,-10 0-28 16,-15 0 8-16,0-5-12 16,1-3 0-16,4-10-4 15,0-3 4-15,15-5-8 16,4-5-28-16,6 1 12 16,4-5-164-16,10 1 100 15,19-1-252-15,-4 0 184 16,19 9-300-1</inkml:trace>
          <inkml:trace contextRef="#ctx0" brushRef="#br0" timeOffset="2672.374">2152 660 372 0,'15'13'140'0,"4"-5"-112"0,6-3-4 15,-11 3 100-15,6-3-72 16,-1-5 52-16,-4 0-64 16,4 0-12-16,-4-5-16 15,-1-3 0-15,1 3-8 16,-6-3 16-16,-9-1-12 0,10 1-12 15,-5-5 0-15,-5 0 12 0,0 0-4 16,0 0 40-16,0 0-20 16,0 0 20-16,0 0-24 15,0 0 8-15,0 0-16 16,0 4 0-16,0 1-4 16,0 3 12-16,0 1-12 15,0 0 32-15,-5 4-24 16,-5 0 4-16,10 0-12 15,-4 0 12-15,-1 0-12 16,-5 4 16-16,5 0-16 16,-5 1-20-16,10-1 4 15,-4 0 20-15,-1 1-4 0,0-1-4 16,0 0 0-16,-10 5-16 16,15 0 8-16,-4-1 20 15,-6 1-8-15,0-1-12 16,0 5 0-16,6-4 20 15,-6 0-8-15,10 4 24 16,-5 0-20-16,5 0 4 16,-5-1-8-16,0 1 12 15,0 0-12-15,1 5 4 16,4 3-4-16,-10-3 12 16,10-1-12-16,-5 0-12 15,5-4 0-15,0-4-4 16,-10-1 0-16,20 5 16 15,-5-4-4-15,5 0 16 0,4-1-12 16,-4 1 32-16,4-1-24 16,6 5-12-16,-10-4-8 15,4 4-16-15,1-4 12 16,-6-1 32-16,6-3-16 16,-5 3-16-16,-1-3 0 15,1-1 32-15,-5-4-16 16,14 0 0-16,-4-4-4 15,0-1-24-15,-1-8 12 16,1 5-180-16,4-1 100 16,-4 0-304-1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5:50.51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58CD067-CBAC-4E7C-934F-683CEE66C456}" emma:medium="tactile" emma:mode="ink">
          <msink:context xmlns:msink="http://schemas.microsoft.com/ink/2010/main" type="writingRegion" rotatedBoundingBox="3543,6110 7286,5289 7786,7571 4043,8392">
            <msink:destinationLink direction="with" ref="{9B7F6E1E-90AA-413A-BC1B-579E8353D10A}"/>
          </msink:context>
        </emma:interpretation>
      </emma:emma>
    </inkml:annotationXML>
    <inkml:traceGroup>
      <inkml:annotationXML>
        <emma:emma xmlns:emma="http://www.w3.org/2003/04/emma" version="1.0">
          <emma:interpretation id="{08AB98A2-2B54-4219-A1DD-0AC8DF951BCF}" emma:medium="tactile" emma:mode="ink">
            <msink:context xmlns:msink="http://schemas.microsoft.com/ink/2010/main" type="paragraph" rotatedBoundingBox="3543,6110 7286,5289 7579,6623 3835,7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73BD18-C853-4283-ADA4-4625974C2C70}" emma:medium="tactile" emma:mode="ink">
              <msink:context xmlns:msink="http://schemas.microsoft.com/ink/2010/main" type="line" rotatedBoundingBox="3543,6110 7286,5289 7579,6623 3835,7444"/>
            </emma:interpretation>
          </emma:emma>
        </inkml:annotationXML>
        <inkml:traceGroup>
          <inkml:annotationXML>
            <emma:emma xmlns:emma="http://www.w3.org/2003/04/emma" version="1.0">
              <emma:interpretation id="{DA3F7D38-BDBB-4BF9-AC39-3C4702FBAEE5}" emma:medium="tactile" emma:mode="ink">
                <msink:context xmlns:msink="http://schemas.microsoft.com/ink/2010/main" type="inkWord" rotatedBoundingBox="3543,6110 4774,5840 5067,7174 3835,74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840 1045 228 0,'-5'0'84'0,"5"0"-64"0,5 0-8 0,-5 0 144 15,9 4-88-15,1-4 24 16,9 0-52-16,1 0 0 16,-1 0-24-16,6 0-8 15,-1 0-4-15,0-4 12 16,5 4-8-16,-4-9-12 16,4 5 0-16,-10-5 20 15,1 9-8-15,-6-8-4 16,1 4 0-16,-10-9-16 15,4 8 8-15,-9-3 12 16,5 8-4-16,-5-9 8 16,0 0-8-16,-5 5-12 15,1 4 4-15,-11-9-16 16,10 9 12-16,-5-8 20 16,6 3-4-16,-11-8 4 15,0 13-4-15,-4-4-32 16,9 4 12-16,-9-4 12 15,9 8 4-15,-14-4 16 0,9 9-12 0,-9-5 16 16,9 5-16-16,-9-1 4 16,9 1-4-16,-9 0 4 15,5 4-8-15,-6-5 32 16,11 1-20-16,-6 0 4 16,11 3-12-16,-6-3 12 15,1 4-12-15,4 0 16 16,5 4-16-16,5 1 24 15,10-1-20-15,4 0 40 16,1 5-28-16,9-1-12 16,0 1-8-16,6-1 12 15,4 1-8-15,0-5-12 16,-10 5 0-16,10-5 20 16,-10 0-8-16,1-8-108 15,-1 0 52-15,-5-14-216 16,-4 5 144-16</inkml:trace>
          <inkml:trace contextRef="#ctx0" brushRef="#br0" timeOffset="-825.7503">-1 1555 112 0,'-5'-18'44'0,"5"18"-36"0,5-8 0 15,-5-1 28 1,10 5-20-16,0-22 40 16,-1 4-32-16,1-25 32 15,5-1-32-15,4-17 32 16,0 14-32-16,1-14 20 16,-1 13-24-16,1-8 0 15,-1 3-12-15,-4-20 4 16,4 12-8-16,1-26 8 15,-1 14-8-15,5-10 68 0,1 18-40 0,4-9 24 16,0 22-36-16,5-4 36 16,0 8-32-16,10-9 4 15,-10 18-16-15,-5-4 36 16,0 12-24-16,5-4 4 16,-5 18-16-16,0-5-8 15,10 13 0-15,-5-4 20 16,0 8-12-16,15 18 12 15,-15-1-12-15,0 14 12 16,5 4-16-16,-25 4 4 16,6 9-4-16,-20-9 28 15,0-4-20-15,-25 4-4 16,-9-4-8-16,-9-4-24 16,4-1 12-16,-15-3-4 15,15 3 4-15,-4-12-28 16,14-1 20-16,-1 1-20 15,6 0 20-15,0-1-16 16,14-3 16-16,0-5 0 16,10 4 8-16,5-4 0 15,5 9 0-15,5-5 8 16,4 13 0-16,5-4 16 16,5 4-8-16,1 14-20 15,4 8 4-15,0-5-12 0,0 5 8 16,0-4 36-16,-5-1-16 15,-10-8 16 1,1 0-12-16,-20-5 56 0,-5-3-40 0,-24-5-12 16,-1 4-8-16,-28-4 8 15,14 0-8-15,-14-4-12 16,14-1 0-16,-9-12 12 16,14 4-4-16,0-4-12 15,15 8 4-15,0-8 12 16,9 4-4-16,10-5-36 15,10 10 16-15,0-5-188 16,5 0 112-16,9-9-328 16,5 5 232-16</inkml:trace>
        </inkml:traceGroup>
        <inkml:traceGroup>
          <inkml:annotationXML>
            <emma:emma xmlns:emma="http://www.w3.org/2003/04/emma" version="1.0">
              <emma:interpretation id="{581D2FAE-F9E3-4E7C-BB67-69A03885BA94}" emma:medium="tactile" emma:mode="ink">
                <msink:context xmlns:msink="http://schemas.microsoft.com/ink/2010/main" type="inkWord" rotatedBoundingBox="5325,6155 7377,5704 7531,6406 5479,6856"/>
              </emma:interpretation>
              <emma:one-of disjunction-type="recognition" id="oneOf1">
                <emma:interpretation id="interp1" emma:lang="" emma:confidence="1">
                  <emma:literal>{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¢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☺</emma:literal>
                </emma:interpretation>
              </emma:one-of>
            </emma:emma>
          </inkml:annotationXML>
          <inkml:trace contextRef="#ctx0" brushRef="#br0" timeOffset="1786.3099">2399 643 280 0,'5'-13'104'0,"-5"13"-84"0,5-8 0 0,0-1 76 16,0 9-56-16,-1-8 28 15,6 8-40-15,0 0 60 16,0 0-48-16,-1 0 52 16,1 8-52-16,0-8 16 15,-1 0-36-15,-4 0 60 16,5 0-44-16,0 0 36 15,4 0-40-15,15-8 24 16,-4 12-28-16,14-13-8 16,4 9-12-16,30-13 12 15,20 9-12-15,23 0 16 16,-9 4-16-16,5-5 16 0,-10 5-16 0,-5-8-4 16,-5-1 0-16,-9 0 20 15,-15 5-12-15,-29-9 24 16,-5 5-24-16,-25-5-64 15,-9 8 24-15,-19 1-296 16,-5 4 180-16</inkml:trace>
          <inkml:trace contextRef="#ctx0" brushRef="#br0" timeOffset="1260.9134">2764 35 312 0,'-15'-18'112'0,"15"18"-84"0,-5-8-12 16,0-1 28 0,5 18-28-16,-5-9 84 15,1 8-56-15,-6 14 68 16,0 4-64-16,-9 4 36 16,9 0-48-16,-14 5 16 15,9-5-32-15,-9 0 36 16,9-4-32-16,-4 0-12 15,9-4-8-15,5-1-4 16,5-4 0-16,5-8 24 16,5 8-12-16,9-17-4 15,5 0-4-15,1-8-76 16,4-1 40-16,-5-8-40 0,5 0 40 0,-9-5 12 16,-1 5 8-16,-9-1 28 15,5 5-8-15,-11-4-12 16,6 9 0-16,-10 3 20 15,5 10-8-15,-5-5 76 16,5 8-48-16,5 9 4 16,4-4-24-16,10 5 8 15,1-1-16-15,14-4 4 16,-1 4-4-16,11-8 20 16,0-1-16-16,-1-3 4 15,-4-5-8-15,-5 0-8 16,-5-5 4-16,0-3 4 15,-10-1-4-15,0-17-12 16,-4 5 4-16,-10-18 4 16,4 0 0-16,-4-9-12 15,0 18 8-15,-10-9 4 16,4 13 0-16,-4 5-28 16,0 4 16-16,-4 8 12 15,4 9 4-15,-5 9-12 16,0-1 4-16,-5 1-156 15,10 12 88-15</inkml:trace>
          <inkml:trace contextRef="#ctx0" brushRef="#br0" timeOffset="496.2244">1563 609 508 0,'0'0'188'0,"0"0"-148"0,20-9-8 0,-1 5 88 15,6 0-72-15,9-5-12 16,5 5-20-16,9-1-84 16,1 10 36-16,4-5-172 15,-4 4 112-15,-1-4-240 16,1 0 188-16</inkml:trace>
          <inkml:trace contextRef="#ctx0" brushRef="#br0" timeOffset="288.6053">1675 337 600 0,'-19'-13'224'0,"19"13"-176"0,5-9-12 0,0 9 44 16,4 0-52-16,6-8-4 15,9 8-12-15,5 0 16 16,0 8-16-16,5-8 12 15,0 0-12-15,5 0-68 16,-10 9 28-16</inkml:trace>
        </inkml:traceGroup>
      </inkml:traceGroup>
    </inkml:traceGroup>
    <inkml:traceGroup>
      <inkml:annotationXML>
        <emma:emma xmlns:emma="http://www.w3.org/2003/04/emma" version="1.0">
          <emma:interpretation id="{8C584566-3D07-4697-A8FE-1C0C3BD08FBF}" emma:medium="tactile" emma:mode="ink">
            <msink:context xmlns:msink="http://schemas.microsoft.com/ink/2010/main" type="paragraph" rotatedBoundingBox="6820,6693 7539,7538 6994,8003 6274,71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076114-657E-4314-ABFB-7EAFA87633E0}" emma:medium="tactile" emma:mode="ink">
              <msink:context xmlns:msink="http://schemas.microsoft.com/ink/2010/main" type="line" rotatedBoundingBox="6820,6693 7539,7538 6994,8003 6274,7158"/>
            </emma:interpretation>
          </emma:emma>
        </inkml:annotationXML>
        <inkml:traceGroup>
          <inkml:annotationXML>
            <emma:emma xmlns:emma="http://www.w3.org/2003/04/emma" version="1.0">
              <emma:interpretation id="{80BFE3BD-C0C4-4627-83DE-48698B68410F}" emma:medium="tactile" emma:mode="ink">
                <msink:context xmlns:msink="http://schemas.microsoft.com/ink/2010/main" type="inkWord" rotatedBoundingBox="6820,6693 7539,7538 6994,8003 6274,7158"/>
              </emma:interpretation>
            </emma:emma>
          </inkml:annotationXML>
          <inkml:trace contextRef="#ctx0" brushRef="#br0" timeOffset="2477.255">3138 1019 320 0,'0'-4'120'0,"0"4"-96"0,4-4-4 0,-4-1 96 16,0 5-68-16,0-4 32 15,0 0-44-15,-4-1-12 16,4 5-16-16,-10-4 4 15,0 4-8-15,-14-4 8 16,19 4-8-16,-24-5 8 16,14 5-8-16,-9-4 24 15,0 4-16-15,-10 0-12 16,0 4-4-16,0 1 28 16,9-1-12-16,-9 5 40 15,10-1-28-15,0 1 20 16,0-1-24-16,-1 1 0 15,11 8-12-15,-11-4 36 16,11-4-20-16,-11 8 20 16,11 1-24-16,-1-1-8 15,6 4-8-15,-1 10 28 16,5 3-16-16,0 5 12 16,5 4-16-16,0 5 0 15,10-1-4-15,0 1 4 16,-1-5-8-16,6-4 8 15,4-13-8-15,1 0-4 16,4-13 4-16,5-5 28 16,0-3-16-16,5-18 12 15,5 4-16-15,0-4-60 16,5 4 24-16,-5-4-172 16,-5 5 104-16,-5-5-124 0,0 8 124 0</inkml:trace>
          <inkml:trace contextRef="#ctx0" brushRef="#br0" timeOffset="3379.5176">3084 1714 424 0,'0'0'156'0,"0"0"-120"0,15 0-8 16,-6 0 36 0,1 5-40-16,10-5 52 15,4 0-44-15,0 0 12 16,0 0-28-16,1-5-8 16,4 5-4-16,-5-8-4 15,1 3 0-15,-6-3 0 0,-4 4 0 0,-6-14 16 16,6 5-8-16,-10-4-20 15,4 4 4-15,-9-4 4 16,5 8 4-16,-5-8 8 16,5 8-4-16,-5-4-4 15,5 9 4-15,-5-5 4 16,0 9-4-16,-5-4 24 16,0 8-16-16,-9-4 4 15,9 0-8-15,-10 0 4 16,10 5-8-16,-9-1-4 15,4 0 4-15,-9 1-16 16,9 3 8-16,-9-3 4 16,9 3 0-16,-10-3 16 15,6 3-8-15,-6 1 4 16,6-1-4-16,-6-3-16 16,11 3 4-16,-6-3-4 15,10 3 0-15,0-8 8 16,5 5 0-16,-5-5 16 15,10 0-8-15,-5 4 24 16,5 5-20-16,-5-1-4 16,5 1-4-16,-5-5 20 15,5 1-12-15,0 3-12 16,0 1-4-16,-1-1 20 16,6 1-8-16,5-5 4 0,-1 5-4 0,1-5-8 15,4 5 4-15,1-5 4 16,-1 5-4-1,-4-5-4-15,-1 5 4 0,1-5 4 16,0 1-4-16,-6-1-4 16,6 0 4-16,-5 0 4 15,4 1-4-15,1-5 8 16,4 0-8-16,1-5-20 16,-1 5 8-16,0-8 4 15,6 4 4-15,4-5-56 16,0 5 32-16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6:05.84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09262E7-5C4B-4D15-BC30-DA02EC0FB12F}" emma:medium="tactile" emma:mode="ink">
          <msink:context xmlns:msink="http://schemas.microsoft.com/ink/2010/main" type="inkDrawing" rotatedBoundingBox="9938,8186 10359,1762 10981,1803 10560,8226" semanticType="verticalRange" shapeName="Other">
            <msink:sourceLink direction="with" ref="{CA74C338-16A4-4833-BDF1-03FDE5E35D2C}"/>
            <msink:sourceLink direction="with" ref="{4231F4AD-4EEB-4B71-AC80-86E2A8C2E902}"/>
            <msink:sourceLink direction="with" ref="{C6E0F70B-BBD0-455B-92BF-47D8F41D8F60}"/>
            <msink:sourceLink direction="with" ref="{694174E7-7CF6-460F-A206-AD9B38EF531B}"/>
            <msink:sourceLink direction="with" ref="{8FA38D90-98B4-4B3C-84AB-E7BA76A522B5}"/>
            <msink:sourceLink direction="with" ref="{8BFD063C-B998-4990-B193-6D6D41328FFF}"/>
            <msink:destinationLink direction="with" ref="{25542CFF-53BD-4DE3-B748-21E74F978F32}"/>
          </msink:context>
        </emma:interpretation>
      </emma:emma>
    </inkml:annotationXML>
    <inkml:trace contextRef="#ctx0" brushRef="#br0">845 78 800 0,'-39'-56'296'0,"39"56"-232"0,0-13-16 0,0 8 36 16,0 5-56-16,-5-4-48 15,5 4 12-15,-5 0 32 16,5 4-12-16,-9 1-20 15,4 3 4-15,-15 5-80 16,6 9 48-16,-20-1 24 16,0 10 8-16,-15 16-20 15,5 1 12-15,-14 16-12 16,14-3 12-16,-4 8 24 16,9-9-4-16,5 5-4 15,15-4 0-15,-6 16-4 16,1 1 0-16,9 17 8 15,1 0-4-15,-6 4-20 16,11 5 8-16,-6 4 20 16,0 0-4-16,-9 43-12 0,10 0 0 15,-1-13-4-15,5-4 0 16,-9 13 32-16,4 22-12 16,1-10-12-16,-1-16-4 0,-4-1-4 15,-1 31 0-15,15-13-20 16,-9-9 16-16,-1-13 24 15,15 18-8-15,-9 17 0 0,9-1 0 16,9-25-4-16,11 13 0 16,-1 17 16-16,5 4-8 15,1-21-12-15,-6 4 0 16,5 9 12-16,1 4-4 16,-1-22 16-16,0-16-12 15,-4-23-4-15,-6-8 0 16,6 0-4-16,-1 4 0 15,1-4 8-15,-11-8-4 16,6-18-4-16,0-9 4 16,-11-17 4-1,6-4-4-15,-15-13-312 16,5-4 172-16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6:24.7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5047B52-4540-4C5A-AC17-202A55D9B0E4}" emma:medium="tactile" emma:mode="ink">
          <msink:context xmlns:msink="http://schemas.microsoft.com/ink/2010/main" type="inkDrawing" rotatedBoundingBox="7568,11933 17362,12147 17358,12344 7563,12129" shapeName="Other">
            <msink:destinationLink direction="from" ref="{645395E1-3AE0-4B5F-9A18-465A69B40FC4}"/>
            <msink:destinationLink direction="to" ref="{1000175C-0331-4962-B3D1-0E4A3CBA37D1}"/>
            <msink:destinationLink direction="with" ref="{1AC40743-B9D9-467E-A003-5EB0A41DD48A}"/>
          </msink:context>
        </emma:interpretation>
      </emma:emma>
    </inkml:annotationXML>
    <inkml:trace contextRef="#ctx0" brushRef="#br0">0 10 508 0,'10'-9'188'0,"14"9"-148"0,1-4-8 15,-16 4 44-15,30 4-48 16,-5-4 52-16,10 0-48 16,5 0 64-16,9 9-56 15,-10-9 28-15,11 4-40 0,14-4 8 16,29 9-20-16,39 0 8 15,-10-1-12-15,24 5 0 16,54 4-4-16,5 1 4 16,34-5-8-16,33 0-4 0,11-5 4 15,53 5 20-15,10-13-12 16,14 0 12-16,44-4-12 16,-29 0 0-1,53-1-4-15,-24 1 56 0,9 13-36 16,1-1 8-16,-10 5-24 15,-5 4-8-15,-39 9 0 16,6-4 4-16,-21 4-4 16,-48-5 16-16,10-8-12 15,-34 5-20-15,-44-10 4 0,-29-8 20 16,-10 0-4-16,-34-4 24 16,-34-5-20-16,-29-4 12 15,-38-4-12-15,-16-9-32 16,-38 5 8-16,-10-1-128 15,-24 5 80-15,-10-1-224 16,-15 5 160-16,5-4-392 16,5 17 288-1,5-4 28-15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6:34.5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5B7D69F-D733-4137-A89A-0EBD4F053EAC}" emma:medium="tactile" emma:mode="ink">
          <msink:context xmlns:msink="http://schemas.microsoft.com/ink/2010/main" type="inkDrawing" rotatedBoundingBox="7774,14004 17294,13716 17306,14123 7787,14411" semanticType="callout" shapeName="Other"/>
        </emma:interpretation>
      </emma:emma>
    </inkml:annotationXML>
    <inkml:trace contextRef="#ctx0" brushRef="#br0">0 185 372 0,'20'5'140'0,"-11"-5"-112"0,-9 0-4 0,0 0 208 16,5 8-132-16,-5-8 64 15,10 0-96-15,-10 0 32 16,10 0-60-16,-5 0 40 0,14 0-44 16,-4 0-12-16,-6 0-12 15,16 0 0-15,-1 0-8 16,-5 0 32-16,6 0-20 16,-11 0 20-16,10-4-20 15,1 4 36-15,-1 4-28 16,10-4-24-16,24 4 0 15,15 1 8-15,20 3-4 0,9-3-12 16,4-5 4-16,26 0 4 16,47 4 0-16,21 0 0 15,47-8 0-15,35 4 8 16,44-9-4-16,19 9 8 16,48-4-8-16,-14 4-4 15,34 0 4-15,-5-4-24 16,15 12 12-16,9-21 20 15,-29 9-4-15,35 0-4 16,-59 4 0-16,4-9 12 16,-57 5-8-16,-64 0-28 15,-33-5 8-15,-40-8 4 16,-43 8 8-16,-39-4 32 16,-34 4-16-16,-34-8 12 0,-25 8-16 15,-14 1-8-15,-10-1 0 16,1 5-24-16,4 4 12 15,0 0-12-15,5 0 8 16,15 0 0-16,9 4 4 16,10 1 0-16,14 3 0 15,1-4 0-15,9 5 0 16,-4-9-12-16,-1 9 12 16,1-9-12-16,-6 0 8 15,1-5 16-15,4 1 0 16,6-5 8-16,9 1-8 15,0 4-4-15,4-5 4 0,1 9-4 16,-5 0 0-16,-9 0 0 16,-6 4 0-16,-4-4-20 15,4 0 12-15,-4-4 56 16,4 0-24-16,15-5 0 16,15 0-16-16,-5 1 36 15,-10 3-20-15,-15-3-12 16,-19-1-8-16,-24 5 56 15,-25-1-32-15,-19-3-12 16,-10-1-8-16,1 5-8 16,9 4 0-16,4 0-28 15,11 4 16-15,9 0-12 16,5 5 12-16,5-9-28 16,10 9 24-16,5-1 24 15,-1 1-4-15,-4 4-24 0,0 4 8 16,-5 1 4-16,-5 3 8 15,0 1 16-15,-5-1-8 16,5 1-12-16,0 0 0 16,5-10 4-16,0 6 0 15,4-10 0-15,1 1 0 16,0-5 32-16,-1-4-16 16,1 0 12-16,0 0-16 15,-5-4-16-15,-5 4 0 16,0 0 12-16,0 0-4 15,0 0-56-15,0 0 28 16,0 0-60-16,0 0 48 0,-5 0 80 16,-5 4-24-16,-4-4-20 15,-6 0-4-15,-9 0-8 16,-10 5 4-16,10-10 8 16,-5 5 0-16,0-4 8 15,-10 4-4-15,-4-4-12 16,-16 4 4-16,-13 4 4 15,-16-4 0-15,-9 0 0 16,0 0 0-16,0 4-20 16,-14-4 12-16,-25 0 20 15,-20 9-4-15,11-5-56 16,-1-4 24-16,-19-4 4 16,-14 8 8-16,9-4-8 15,14 0 12-15,-9 0 32 0,-19 0-16 16,14 5 0-16,19 3-4 15,-9-8-32-15,-14 5 16 16,-1-1 12-16,19 5 4 16,6-9-28-16,-15 0 12 15,-15 0-32-15,15 4 28 16,25 0-20-16,-1-4 20 16,-5 0 44-16,-9 0-16 15,14 0-36-15,10 9 12 16,10-9 20-16,-20 0-4 15,-9 8-24-15,-1-3 8 16,20 3 12-16,5 1 4 16,-10-5 8-16,-10 1-8 0,10 3-4 15,15 1 4-15,14 0-4 16,5-5 0-16,1-4-12 16,-11 0 8-16,-4 9 12 15,-1-1-4-15,1 1-20 16,19-1 8-16,0 1 40 15,-10-5-20-15,-14 9-52 16,-6 5 16-16,16 3 36 16,19 1-4-16,9-1 8 15,1-8-8-15,9 5 28 16,5-10-20-16,5 1-4 16,-5-5-8-16,0 1 20 15,0-1-12-15,5-4 32 16,10 0-28-16,14 0-4 0,5-4-8 15,5-1 72-15,0 1-40 16,20 0-12-16,-6 4-16 16,6-5 8-16,4 1-8 15,-4 4 16-15,4-4-16 16,5-1 4-16,-5 1-4 16,10 0 4-16,0-1-8 15,-14 1-4-15,4 0 4 16,10-1 20-16,-10-3-12 15,1-1-20-15,4-4 0 16,-15 5 4-16,20-5 4 16,0 0 24-16,-5 0-12 0,1 0-128 15,-1 0 64-15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27T15:43:36.2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401F761-A001-4B84-ABDD-C5D4E4899B7D}" emma:medium="tactile" emma:mode="ink">
          <msink:context xmlns:msink="http://schemas.microsoft.com/ink/2010/main" type="inkDrawing" rotatedBoundingBox="13659,17333 13891,17277 13904,17331 13672,17386" shapeName="Other"/>
        </emma:interpretation>
      </emma:emma>
    </inkml:annotationXML>
    <inkml:trace contextRef="#ctx0" brushRef="#br0">236 0 0,'0'0'0,"0"0"15,0 0 1,-92 48 0,38-27-16,10-16 15,10-10-15,29 5 16,15-39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6:06.15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5542CFF-53BD-4DE3-B748-21E74F978F32}" emma:medium="tactile" emma:mode="ink">
          <msink:context xmlns:msink="http://schemas.microsoft.com/ink/2010/main" type="inkDrawing" rotatedBoundingBox="9675,7825 10647,7712 10713,8277 9741,8390" semanticType="callout" shapeName="Other">
            <msink:sourceLink direction="with" ref="{209262E7-5C4B-4D15-BC30-DA02EC0FB12F}"/>
          </msink:context>
        </emma:interpretation>
      </emma:emma>
    </inkml:annotationXML>
    <inkml:trace contextRef="#ctx0" brushRef="#br0">-2322 2536 800 0,'24'26'296'0,"-24"-26"-232"0,87 69-16 15,-33-38-24-15,-15 3-24 0,24 14 24 16,-10-1-12-16,-4 1-20 16,-5-5 0-16,-10-9 4 15,0-8 4-15,0-13 164 16,-5-4-88-16,5-26 76 16,0-5-88-16,19-56 16 15,5 1-44-15,11-40-40 16,-6 9 0-16,0-4-204 15,-19 21 116-15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35:59.9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69B5F63-A730-4158-88D2-B791B7AFC012}" emma:medium="tactile" emma:mode="ink">
          <msink:context xmlns:msink="http://schemas.microsoft.com/ink/2010/main" type="inkDrawing" rotatedBoundingBox="5038,4863 10964,4689 10976,5098 5050,5272" semanticType="underline" shapeName="Other"/>
        </emma:interpretation>
      </emma:emma>
    </inkml:annotationXML>
    <inkml:trace contextRef="#ctx0" brushRef="#br0">25 26 560 0,'0'-30'208'0,"0"30"-164"0,0-4-8 16,0 8 112 0,0 5-88-16,-5 8 52 15,5 9-64-15,-5 8-16 0,0 1-20 0,0 4 8 16,5 0-12 0,-4 0 32-16,8-13-24 0,-4 4-4 15,0-4-8-15,0-13 12 16,0 4-8-16,-4 0 16 15,4-4-16-15,-5-4-12 16,10 8 0-16,-5-17 12 16,0 0-4-16,0 0 24 15,0 0-16-15,0-9-20 16,4 9 0-16,1 0 4 16,5-8 4-16,0-1 0 15,-1 9 0-15,6-9 0 16,4 9 0-16,35-4 32 15,4 4-16-15,54-4 48 16,9 4-36-16,88-22 4 16,5 9-20-16,102-13 28 15,-15 5-24-15,83-1-4 16,-44 5-8-16,44-9 20 16,-34 13-12-16,33-4 12 15,-52 8-12-15,28-8 12 16,-57 13-16-16,4-9 24 15,-54 0-20-15,-4 4 4 16,-59 5-8-16,-14-5 20 16,-43 9-16-16,-26-9-40 0,-23 9 16 15,-25-8-60-15,-9 3 40 16,-30-7-232-16,-9 12 148 0,-39-9-452 16,5 9 316-16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6:36.02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886C2C2-591B-493B-97F0-C8B65DD45B14}" emma:medium="tactile" emma:mode="ink">
          <msink:context xmlns:msink="http://schemas.microsoft.com/ink/2010/main" type="inkDrawing" rotatedBoundingBox="7774,11866 16374,11863 16375,12054 7775,12057" semanticType="callout" shapeName="Other">
            <msink:destinationLink direction="to" ref="{645395E1-3AE0-4B5F-9A18-465A69B40FC4}"/>
          </msink:context>
        </emma:interpretation>
      </emma:emma>
    </inkml:annotationXML>
    <inkml:trace contextRef="#ctx0" brushRef="#br0">0 190 436 0,'15'-9'160'0,"4"9"-124"0,-4-13-8 15,-1 4 132-15,6 9-92 16,-6-8 16-16,11-10-48 16,-6 10-36-16,5-5 0 15,-9 4 16-15,-15-12-8 0,10 3 40 16,4 1-24-16,-14 8 40 15,0-4-36-15,10 13 4 16,-10-8-20-16,10 8 20 0,-10-9-20 16,24 9 40-16,-9-9-28 15,-6 9 12-15,6 0-20 16,4 0 0-16,-4 0-8 16,-5 9-8-16,4-9 4 15,6 9-4-15,-6-1 0 16,-4 1-12-16,4-5 8 15,11 5 12-15,-6 0-4 16,15-9-12-16,5 8 4 16,-5-3 28-16,15-1-12 15,-1-4-4-15,6 9-4 16,-6-5-16-16,11 5 8 0,-11-5-4 16,1 0 0-16,-1-4 8 15,11 0 0-15,23 0-12 16,1 4 8-16,19 1 12 15,5 3-4-15,-10 1 8 16,-5-13-8-16,10 4-12 16,5 0 4-16,24-5 12 15,-4 5-4-15,-16 0-12 16,1-4 4-16,0-5-16 16,14 5 12-16,-9 0 12 15,9 4 0-15,-9 0 8 16,-20 0-8-16,10 0-12 15,9-4 4-15,20 4 4 16,0 4 0-16,0-4-20 0,-14 0 12 16,29-4 56-16,14-1-24 15,-10 10-36-15,-4-10 4 16,-10 1 8-16,24 4 4 16,0 0-12-16,-14 0 4 15,-6 4 12-15,-9-4-4 16,10-4 8-16,5 4-8 15,-10 4 16-15,-10 5-12 16,-15-9-4-16,-9 0 0 16,10-4-4-16,0-1 0 15,-1 1 16-15,-9 4-8 0,-10 0-4 16,-14-4 0-16,-1 4-24 16,-4 0 12-16,-5-9-4 15,19 9 4-15,1 0 16 16,4 0-4-16,-5 4 16 15,5 5-12-15,-14-5-12 16,-1 1 0-16,11-10 12 16,9 1-4-16,-5 0 8 15,10 4-8-15,-15 0-4 16,-9-5 4-16,-10 5 4 16,4 0-4-16,-13-4 32 15,-6 4-20-15,-10 0-12 16,-4-9-8-16,-5 5 40 15,-15 4-24-15,-14-4 36 16,0 4-32-16,-1 0-4 16,-9 0-8-16,0 0-24 0,0 0 12 15,0 0 12-15,0 0 0 16,5 0-28-16,5 0 12 16,5 4-196-16,-15-4 112 15,0 0-284-15,-5 4 212 16,10 5-308-1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6:07.2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A55D643-5F3F-43D8-9793-9D43440BB070}" emma:medium="tactile" emma:mode="ink">
          <msink:context xmlns:msink="http://schemas.microsoft.com/ink/2010/main" type="inkDrawing" rotatedBoundingBox="11279,9299 11983,7218 12542,7408 11839,9488" semanticType="callout" shapeName="Other"/>
        </emma:interpretation>
      </emma:emma>
    </inkml:annotationXML>
    <inkml:trace contextRef="#ctx0" brushRef="#br0">-384 4022 592 0,'-24'9'220'0,"24"-9"-172"0,5 8-12 16,-5-12 56-1,9 4-56-15,-9-13 120 16,10 0-88-16,-10-17 0 16,15 4-40-16,-15-17 8 15,9 4-20-15,1-13 20 16,5 9-24-16,-6-22-12 15,-4 5-4-15,10-40 20 16,-10 5-8-16,0-17-12 0,-1 17 0 16,1-9 20-16,0 18-8 0,0-18-28 15,0 18 8-15,9-26 4 16,-9 17 8-16,5-5 24 16,9 23-12-16,-4-10 12 15,4 31-12-15,6-13 56 16,-1 21-40-16,10 1-20 15,5 8-8-15,5-8 16 16,4 8-8-16,6 4-4 16,-11 9 0-16,1 5 4 15,5 8-4-15,-15 4 16 16,0 13-12-16,-5 5 16 16,-5 8-16-16,-4 5 40 15,-11 4-24-15,-14 0-48 16,1 4 12-16,-21-4-16 15,1-5 16-15,-15-3-8 16,5-1 8-16,-5-8 0 16,10 4 4-16,0-9 0 15,14 0 0-15,1-4-28 16,14 0 20-16,10 0-20 16,4 5 20-16,10 3 0 15,1 5 8-15,9 9 0 16,5 4 0-16,-5 12 8 15,0 1 0-15,-5 5 16 0,-5-6-8 16,-19-3 4-16,-5 4-4 0,-20-18 28 16,1 1-20-16,-25-13 20 15,1-5-20-15,-21-8-8 32,16-1-4-32,-1-3-4 0,15 3 0 0,0-8-188 15,20 9 104-15,9 0-324 16,14 4 224-16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6:42.1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30A9B08-B5DA-4607-8D75-4E0D3BD95986}" emma:medium="tactile" emma:mode="ink">
          <msink:context xmlns:msink="http://schemas.microsoft.com/ink/2010/main" type="inkDrawing" rotatedBoundingBox="7153,10333 18426,10523 18424,10632 7151,10443" shapeName="Other"/>
        </emma:interpretation>
      </emma:emma>
    </inkml:annotationXML>
    <inkml:trace contextRef="#ctx0" brushRef="#br0">-3 12 340 0,'0'-9'128'0,"0"9"-100"0,10 4-8 16,-10-4 36-16,5 0-36 0,5 0 52 15,-1 0-40-15,6-4 80 16,-5 0-60-16,4 4 44 16,-4 0-56-16,5 0 16 15,4 4-36-15,5-4 0 0,15 0-12 16,15 4-16-16,9-4 4 15,19 5 20-15,11 3-8 16,4 1 16-16,-5 4-16 16,10-5 16-16,20 1-16 15,28 4-20-15,1 4 4 16,-5-8 4-16,38-5 4 16,20 1 8-16,-5-5-4 0,25 0-12 15,24 0 4-15,-5-5 4 16,58-8 0-16,-19 9 0 15,48 0 0-15,-4 8 8 16,33-13-4-16,-14 1-4 16,53 8 4-16,-33 0 40 15,43 0-24-15,-24 4 36 16,24 9-32-16,-20-4-12 16,21 4-8-16,-26-5-4 15,11 10 0-15,-35-14 8 16,6 13-4-16,-49-4 8 15,24-9-8-15,-25 18 16 16,-38-13-12-16,-5-5-4 16,-38 5 0-16,-40-1 20 15,-48-8-12-15,-30 0-4 0,-28 0-4 16,-25 0-76-16,-14 0 40 16,-25-4-136-16,-24 4 92 15,-5 0-332 1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3:39.63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A1474B5-657D-4173-8AE3-A95C9BE1CA15}" emma:medium="tactile" emma:mode="ink">
          <msink:context xmlns:msink="http://schemas.microsoft.com/ink/2010/main" type="writingRegion" rotatedBoundingBox="1562,300 24192,-584 24537,8239 1907,9124"/>
        </emma:interpretation>
      </emma:emma>
    </inkml:annotationXML>
    <inkml:traceGroup>
      <inkml:annotationXML>
        <emma:emma xmlns:emma="http://www.w3.org/2003/04/emma" version="1.0">
          <emma:interpretation id="{F9F20EC8-E0A7-4B9E-B8EF-8B13300FED98}" emma:medium="tactile" emma:mode="ink">
            <msink:context xmlns:msink="http://schemas.microsoft.com/ink/2010/main" type="paragraph" rotatedBoundingBox="1600,45 16083,674 16015,2227 1532,1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3CB52F-749D-48FB-9037-7CE9A260FADB}" emma:medium="tactile" emma:mode="ink">
              <msink:context xmlns:msink="http://schemas.microsoft.com/ink/2010/main" type="line" rotatedBoundingBox="1600,45 16083,674 16015,2227 1532,1598"/>
            </emma:interpretation>
          </emma:emma>
        </inkml:annotationXML>
        <inkml:traceGroup>
          <inkml:annotationXML>
            <emma:emma xmlns:emma="http://www.w3.org/2003/04/emma" version="1.0">
              <emma:interpretation id="{63E1845B-C643-43FB-90D4-807C2BA5E87F}" emma:medium="tactile" emma:mode="ink">
                <msink:context xmlns:msink="http://schemas.microsoft.com/ink/2010/main" type="inkWord" rotatedBoundingBox="6120,936 6225,941 6218,1091 6113,10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-5782-4429 780 0,'-9'47'288'0,"9"-47"-224"0,-39 39-20 0,5-13 32 15,5 8-52-15</inkml:trace>
        </inkml:traceGroup>
        <inkml:traceGroup>
          <inkml:annotationXML>
            <emma:emma xmlns:emma="http://www.w3.org/2003/04/emma" version="1.0">
              <emma:interpretation id="{9869E093-0895-4A17-80B4-58E068FFE6F7}" emma:medium="tactile" emma:mode="ink">
                <msink:context xmlns:msink="http://schemas.microsoft.com/ink/2010/main" type="inkWord" rotatedBoundingBox="7507,448 7698,456 7645,1674 7455,1666"/>
              </emma:interpretation>
            </emma:emma>
          </inkml:annotationXML>
          <inkml:trace contextRef="#ctx0" brushRef="#br0" timeOffset="549.9938">-4309-4913 560 0,'-5'13'208'0,"5"-13"-164"0,-10 82-8 0,10-26 136 16,-10 4-100-16,-4 31 24 15,-6 0-56-15,-9 30-8 16,10 0-20-16,-11 4-8 16,11-17 0-16,-5-13 56 15,9-17-32-15,-4-14 16 16,9-16-28-16,0-18 0 15,5-4-8-15,1-26-192 16,8-9 100-16,1-25-272 16,10-9 200-16</inkml:trace>
        </inkml:traceGroup>
        <inkml:traceGroup>
          <inkml:annotationXML>
            <emma:emma xmlns:emma="http://www.w3.org/2003/04/emma" version="1.0">
              <emma:interpretation id="{6ED16E2C-71DD-46D8-BD66-D5020C6B6744}" emma:medium="tactile" emma:mode="ink">
                <msink:context xmlns:msink="http://schemas.microsoft.com/ink/2010/main" type="inkWord" rotatedBoundingBox="7544,751 7998,770 7985,1071 7530,10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45.4058">-4465-4572 624 0,'15'-30'228'0,"-15"30"-176"0,77-13-16 0,-38 17 184 16,5 5-128-1,14 12 24-15,-4 5-68 0,-6 5-12 16,-4-1-24-16,-15 4 20 16,0-3-20-16,-24-6 56 15,0 1-36-15,-24-4 20 16,-6-5-32-16,-23-4 8 16,4 0-16-16,-14-13-16 15,14 4 0-15</inkml:trace>
        </inkml:traceGroup>
        <inkml:traceGroup>
          <inkml:annotationXML>
            <emma:emma xmlns:emma="http://www.w3.org/2003/04/emma" version="1.0">
              <emma:interpretation id="{E62B0F92-389A-4969-A113-D59F0E85BA72}" emma:medium="tactile" emma:mode="ink">
                <msink:context xmlns:msink="http://schemas.microsoft.com/ink/2010/main" type="inkWord" rotatedBoundingBox="8366,435 10539,529 10509,1215 8337,112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28.4497">-3654-4615 880 0,'15'-26'328'0,"-15"26"-256"0,49-17-16 0,-30 8 88 16,5 9-88-16,10-4-4 15,0 4-32-15,5-5-8 16,5 5-4-16,-5 0-156 16,4 9 80-16</inkml:trace>
          <inkml:trace contextRef="#ctx0" brushRef="#br0" timeOffset="1092.8951">-3498-4468 768 0,'-58'13'284'0,"58"-13"-220"0,-15 8-20 0,15-8 136 15,0 9-108-15,24 4 8 16,1-5-52-16,23-8 0 16,-4 9-16-16,14-5-132 15,-9-4 68-15,-1-13-212 16,11 13 148-16</inkml:trace>
          <inkml:trace contextRef="#ctx0" brushRef="#br0" timeOffset="1392.718">-2327-4874 728 0,'-25'-5'268'0,"25"5"-208"0,-4 9-16 16,4 4 108 0,-10 4-92-16,0 22 36 15,10 0-56-15,-5 21-16 16,5-3-12-16,0-1 0 16,5-4-8-16,-5-5 8 15,5-4-8-15,-5-8 16 16,0-5-12-16,0-4-136 0,0-4 72 0</inkml:trace>
          <inkml:trace contextRef="#ctx0" brushRef="#br0" timeOffset="1843.9316">-1492-4291 800 0,'0'21'296'0,"0"-21"-232"0,-29 48-16 0,5-14 8 16,9-3-40-16</inkml:trace>
        </inkml:traceGroup>
        <inkml:traceGroup>
          <inkml:annotationXML>
            <emma:emma xmlns:emma="http://www.w3.org/2003/04/emma" version="1.0">
              <emma:interpretation id="{A1EA67C3-C12A-4DC0-9AB3-D8ACB145ADFC}" emma:medium="tactile" emma:mode="ink">
                <msink:context xmlns:msink="http://schemas.microsoft.com/ink/2010/main" type="inkWord" rotatedBoundingBox="12400,685 12957,709 12897,2092 12340,206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843.5214">340-3307 280 0,'-5'5'104'0,"5"-5"-84"16,0 0 0-16,0 0 152 15,0 0-96-15,0-5 84 16,0 1-92-16,0-13 16 16,5 4-48-16,0-17 56 15,5 4-52-15,-1-13 8 16,1 4-28-16,9-17-4 15,-9 9-8-15,5-35-8 16,9 9 4-16,-14-30 12 16,4 4-8-16,-4 0 4 15,0 17-4-15,-5 5-24 16,4 12 8-16,1 5 32 0,0 13-16 16,-1-4 52-16,6 8-32 0,0-9 20 15,4 14-28-15,10-9 8 16,5 12-16-16,10-8-8 15,-10 14 0-15,15 3-4 16,-1 9 0-16,-14 4 8 16,5 9-4-16,-15 13 8 15,1 5-8-15,-16 12 16 16,-9-9-12-16,-19 14 32 16,-5-5-24-16,-6-8-32 15,-4 4 8-15,-9-9-24 16,9 5 16-16,0-14 0 15,9-4 8-15,1-4-20 16,14 5 16-16,6-10-20 16,4 1 16-16,9-4-16 15,16 8 16-15,-1 0 0 16,0 8 8-16,10 1 0 16,5 12 0-16,-15-3-12 15,10-1 12-15,-19 5 40 16,-5-1-20-16,-20 1 68 15,5 4-44-15,-34 0 36 16,5 4-40-16,-10-4-8 16,1 0-16-16,4-13 12 15,15-1-12-15,-1-12-56 0,6 5 24 16,14-14-348-16,10 1 200 16</inkml:trace>
        </inkml:traceGroup>
        <inkml:traceGroup>
          <inkml:annotationXML>
            <emma:emma xmlns:emma="http://www.w3.org/2003/04/emma" version="1.0">
              <emma:interpretation id="{FBA750C0-D6CE-484D-BA92-BC375A3D7A8B}" emma:medium="tactile" emma:mode="ink">
                <msink:context xmlns:msink="http://schemas.microsoft.com/ink/2010/main" type="inkWord" rotatedBoundingBox="12971,1143 13284,1157 13264,1608 12951,159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249.0168">1112-4140 548 0,'-19'-4'204'0,"19"4"-156"0,0 0-16 0,10-5 88 16,-10 5-72-16,9-4-12 16,6 0-20-16,-5-5 4 15,14 5-12-15,-9-9 16 16,4 8-16-16,-4-3-12 15,-6 3 0-15,6-3 40 16,-5 8-24-16,-10-5 68 16,0 10-44-16,0 3 0 15,0 10-20-15,-20 8 32 16,15 4-24-16,-19 4-4 16,5 5-12-16,-20 0-8 15,14 0 4-15,-9-9 28 16,0 0-16-16,0-8-24 15,10 0 4-15,0-5 8 16,14-4 0-16,5-5-28 16,10 5 12-16,15-4 32 15,4 4-12-15,15-4 8 16,-5-1-8-16,5-3 12 0,4-1-12 16,-9 0-196-16,-9 1 100 0,-1-10-332 15,0 5 232-15</inkml:trace>
        </inkml:traceGroup>
        <inkml:traceGroup>
          <inkml:annotationXML>
            <emma:emma xmlns:emma="http://www.w3.org/2003/04/emma" version="1.0">
              <emma:interpretation id="{7C12E3B5-3DF7-437A-BCC2-12F0BE2571A1}" emma:medium="tactile" emma:mode="ink">
                <msink:context xmlns:msink="http://schemas.microsoft.com/ink/2010/main" type="inkWord" rotatedBoundingBox="13055,542 16083,674 16043,1584 13016,1452"/>
              </emma:interpretation>
              <emma:one-of disjunction-type="recognition" id="oneOf5">
                <emma:interpretation id="interp5" emma:lang="" emma:confidence="0">
                  <emma:literal>_d=Th</emma:literal>
                </emma:interpretation>
                <emma:interpretation id="interp6" emma:lang="" emma:confidence="0">
                  <emma:literal>_d=T1</emma:literal>
                </emma:interpretation>
                <emma:interpretation id="interp7" emma:lang="" emma:confidence="0">
                  <emma:literal>_d=Tl</emma:literal>
                </emma:interpretation>
                <emma:interpretation id="interp8" emma:lang="" emma:confidence="0">
                  <emma:literal>=d=Tl</emma:literal>
                </emma:interpretation>
                <emma:interpretation id="interp9" emma:lang="" emma:confidence="0">
                  <emma:literal>_d=T/</emma:literal>
                </emma:interpretation>
              </emma:one-of>
            </emma:emma>
          </inkml:annotationXML>
          <inkml:trace contextRef="#ctx0" brushRef="#br0" timeOffset="5431.5024">1035-3916 560 0,'-25'-21'208'0,"25"21"-164"0,10-4-8 0,-10-1 172 15,15 5-120-15,-6-4 36 16,6 0-76-16,4-5-12 15,6 5-20-15,9-9-48 16,-10 8 20-16,10-12-412 16,5 4 232-16</inkml:trace>
          <inkml:trace contextRef="#ctx0" brushRef="#br0" timeOffset="5910.5104">1870-4326 548 0,'10'-8'204'0,"-10"8"-156"0,-14-18-16 15,4 14 168 1,10-5-116-16,-15 1 0 16,1 8-52-16,-20 0-28 15,4 0-8-15,-13 0 4 16,4 17 0-16,-15 5 16 16,16 8-8-16,-1 9 24 15,14-1-20-15,16 19 4 0,9-19-8 16,19-3 20-16,5 0-16 0,20-14-4 15,0-4-4-15,4-21 20 16,1-4-12-16,-5-23-20 16,-5 5 0-16,-10-4-40 15,0 0 28-15,-14-18-20 16,-1 10 24-16,-9-19-44 16,0 14 32-16,-10-17-4 15,5 8 20-15,-5 4 68 16,5 10-28-16,-5 7 84 15,5 14-60-15,-5 17 60 16,10 0-60-16,-5 17 16 16,5 14-40-16,-5-1 28 15,0 4-32-15,-5 5-4 16,0 0-12-16,-4 0 28 16,4 0-20-16,-10 8-4 15,10-8-8-15,-4 0-112 16,9 0 60-16,0-18-200 15,9 5 140-15,1-13-456 16,5-4 316-16</inkml:trace>
          <inkml:trace contextRef="#ctx0" brushRef="#br0" timeOffset="6269.9649">2312-4270 800 0,'-4'9'296'0,"4"-9"-232"0,19 0-16 0,1 0 72 15,4 0-76-15,15 0 8 16,0 0-32-16,9 0-144 15,1 0 68-15</inkml:trace>
          <inkml:trace contextRef="#ctx0" brushRef="#br0" timeOffset="6122.0717">2410-4412 956 0,'-15'0'352'0,"15"0"-272"0,10-9-24 0,-5 5 76 16,9 8-84-16,11-8 16 15,4 0-40-15,10-5-4 16,-1 5-12-16,6-5 28 16,-10 9-20-16,-5 0-268 15,-4 9 136-15</inkml:trace>
          <inkml:trace contextRef="#ctx0" brushRef="#br0" timeOffset="6555.2545">3202-4507 624 0,'-20'-9'228'0,"20"9"-176"0,5 0-16 0,0-4 148 15,9 4-108-15,11-9 104 16,9 5-104-16,9-9 4 16,6 4-48-16,19-12-4 15,-5 3-16-15,39-7-8 16,-5 7 0-16,10-3 20 15,-24 3-12-15,-1 5-32 16,-23 9 12-16,-25 0-212 16,-10 8 124-16</inkml:trace>
          <inkml:trace contextRef="#ctx0" brushRef="#br0" timeOffset="6830.1011">3454-4499 612 0,'-19'22'228'0,"19"-22"-180"0,-20 43-12 16,11-21 96-1,4 4-80-15,-5 8 40 16,10 1-52-16,-10 4-24 0,20 0-8 0,-10 4 8 15,0-4-8-15,-10-5 4 16,10 1-4-16,-5-14-96 16,5 1 52-16,0-18-420 15,5 1 252-15</inkml:trace>
        </inkml:traceGroup>
        <inkml:traceGroup>
          <inkml:annotationXML>
            <emma:emma xmlns:emma="http://www.w3.org/2003/04/emma" version="1.0">
              <emma:interpretation id="{4FD5F10C-C72B-46F2-9B09-37089B6DBBB7}" emma:medium="tactile" emma:mode="ink">
                <msink:context xmlns:msink="http://schemas.microsoft.com/ink/2010/main" type="inkWord" rotatedBoundingBox="1599,66 15865,686 15832,1451 1565,832">
                  <msink:destinationLink direction="with" ref="{DEAAAAAE-BB2E-496D-80B1-0A91B62B0AF5}"/>
                </msink:context>
              </emma:interpretation>
            </emma:emma>
          </inkml:annotationXML>
          <inkml:trace contextRef="#ctx0" brushRef="#br0" timeOffset="7096.251">3853-4563 612 0,'-34'-26'228'0,"34"26"-180"0,-15 0-12 0,5 4 148 16,10 5-108-16,-14 4 32 16,14 4-64-16,-10 9 8 15,20 0-32-15,-10 8 0 16,0 1-12-16,0 4 28 15,0 0-20-15,0 4 4 16,0 0-12-16,-10 4 20 16,5-3-16-16,-14-6 12 15,9-3-12-15,-14-5-76 16,19-4 32-16,-15-13-312 16,20 0 188-16</inkml:trace>
          <inkml:trace contextRef="#ctx0" brushRef="#br0" timeOffset="-756.2328">-9863-4840 496 0,'0'-30'184'0,"0"30"-140"0,-4-22-16 0,-6 14 92 15,10-1-72-15,-10 1 24 16,10-1-40-16,-14-8 24 16,4 8-32-16,-5-4 20 15,-4 9-24-15,-20-5 0 16,15 5-12-16,-25-1 12 16,5 10-12-16,-9 3 24 15,4 1-20-15,-14 8 12 16,24 1-12-16,-4 16-24 15,9 1 4-15,0 8 32 16,19 4-16-16,15 1-8 16,10-5-4-16,14-4 4 15,10 0 0-15,19-13 24 0,6-5-12 16,4 1-4-16,5-13-4 0,5-9-4 16,-10 4 0-16,10-8-36 31,-5-5 20-31,5-4-12 0,-5 4 16 0,-5-8 8 15,-5 8 4-15,-14-12 0 16,9 4 0-16,-19-14 24 16,0 10-12-16,-9-14-20 15,-11 9 0-15,-4-8 4 16,5 8 4-16,-20-9 0 16,5 14 0-16,-20-5-20 15,6 8 12-15,-20 1-4 16,9 9 4-16,-9 3-12 15,0 10 12-15,-5 3-4 16,15 9 4-16,-15 14 16 16,20-1-4-16,-5 9 16 15,14 8-12-15,5-17 16 16,10 1-16-16,14-5 16 16,-4-9-16-16,19-13 16 15,0 1-16-15,-5-14-40 16,15 5 20-16,-15-9-60 15,-5 4 40-15,-9-4 0 16,-1 4 16-16,-9 1-4 16,0 8 8-16,-5 4-8 15,0 5 8-15,5 4 68 16,5 0-28-16,4 0-4 0,11 0-12 16,4-9 16-16,0 0-16 0,0-12-4 15,5-1-4-15,-5-13-16 16,-5 1 8-16,-4-10-92 15,-1 6 48-15,-4-10-20 16,-1 9 40-16,-4-8-12 16,5 12 24-16,-10-4-16 15,4 13 16-15,-4 0 0 16,5 9 8-16,0 8 96 16,-1 5-48-16,6 12 28 15,-1 10-40-15,6 3 0 16,4 5-16-16,0 0-8 15,1 0 0-15,-11-5 20 16,1 1-12-16,-15-9 12 16,0 0-12-16,-15-9-52 15,1-4 24-15,-11-13-16 16,6 4 20-16,-5-17 8 16,4 5 4-16,6-14-28 15,4 9 16-15,15-8 32 16,9 8-12-16,20-5 44 15,5 10-28-15,24-5-4 16,6 8-12-16,3-8 4 16,1 9-8-16,-10-13 16 15,-9 4-12-15,-6-13 24 0,-4 9-20 16,-5-14 12-16,-10 6-12 0,-14-6 12 16,-1 5-16-16,-14 0 4 31,0 5-4-31,-9-5 4 0,4 9-8 0,-10-1 24 15,5 10-16-15,-4 8 40 16,9 4-28-16,-5 9 4 16,10 9-16-16,0 12 12 15,5 5-16-15,5 4 16 16,9 0-16-16,1 1 16 16,-1-6-16-16,10-12-48 15,0 0 24-15</inkml:trace>
          <inkml:trace contextRef="#ctx0" brushRef="#br0" timeOffset="-557.7037">-7569-5172 832 0,'-20'-9'308'0,"20"9"-240"0,-19 35-20 15,19-22 140 1,0 4-112-16,-5 9 52 15,0 0-80-15,0 13-16 16,10-1-20-16,0 14-196 16,5 4 100-16,-6 1-280 15,6-1 200-15</inkml:trace>
        </inkml:traceGroup>
      </inkml:traceGroup>
    </inkml:traceGroup>
    <inkml:traceGroup>
      <inkml:annotationXML>
        <emma:emma xmlns:emma="http://www.w3.org/2003/04/emma" version="1.0">
          <emma:interpretation id="{D039013D-3A03-4030-8ABD-431D1D22CE0A}" emma:medium="tactile" emma:mode="ink">
            <msink:context xmlns:msink="http://schemas.microsoft.com/ink/2010/main" type="paragraph" rotatedBoundingBox="4322,2396 9147,3129 8903,4733 4078,39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C93E87A-5C70-41F7-A1AE-D3D49653AA41}" emma:medium="tactile" emma:mode="ink">
              <msink:context xmlns:msink="http://schemas.microsoft.com/ink/2010/main" type="line" rotatedBoundingBox="4322,2396 9147,3129 8903,4733 4078,3999"/>
            </emma:interpretation>
          </emma:emma>
        </inkml:annotationXML>
        <inkml:traceGroup>
          <inkml:annotationXML>
            <emma:emma xmlns:emma="http://www.w3.org/2003/04/emma" version="1.0">
              <emma:interpretation id="{5088C989-C61D-4549-BDB0-123FCA959A63}" emma:medium="tactile" emma:mode="ink">
                <msink:context xmlns:msink="http://schemas.microsoft.com/ink/2010/main" type="inkWord" rotatedBoundingBox="4294,2582 5073,2701 4953,3485 4174,3367">
                  <msink:destinationLink direction="with" ref="{8F00A59B-8185-4497-93FF-4F8C465A7787}"/>
                </msink:context>
              </emma:interpretation>
            </emma:emma>
          </inkml:annotationXML>
          <inkml:trace contextRef="#ctx0" brushRef="#br0" timeOffset="23520.6191">-7288-2719 384 0,'-9'-5'140'0,"9"5"-108"0,-5 5-8 16,-5-5 32 0,0 4-36-16,1-4 68 15,-6 9-48-15,-9-1 36 16,-1 5-44-16,-9 0 52 16,10 0-48-16,-10 4 28 15,10 1-36-15,-5 3 36 16,14 5-36-16,-14 0 4 0,10 4-20 0,-11 5 12 15,11-5-16-15,-5 0-4 16,4 1 0-16,-4-1 40 16,4 0-24-16,-4-4 8 15,10 0-16-15,-1 4 0 16,10-4-4-16,10 0 12 16,-5-5-12-16,10 1 24 15,4 0-20-15,-4-5 4 16,14 9-8-16,-14-5-8 15,9 1 4-15,1-5 12 16,4 5-8-16,1-9 16 16,9 4-16-16,-10-8-12 15,10 4 0-15,0-9 12 16,5 0-4-16,4-4 8 16,6 0-8-16,-15-4-4 15,5 0 4-15,5-5-4 16,-6 5 0-16,-4-9 24 15,0 4-12-15,-4-4 4 16,-6 5-8-16,-9-5 4 16,9 4-8-16,-19-8-4 15,4 8 4-15,6-8 20 16,-5 4-12-16,-5-9-12 16,-1 9-4-16,-4-8 12 15,0 3-4-15,0-3 8 16,0 4-8-16,-9-9-20 0,4 8 8 15,-5-3 12-15,10 8 0 16,-10-4 32-16,1 4-20 16,4-5 4-16,-5 5-12 0,-9-4 20 15,9 4-16-15,-5-4 12 16,6 4-12-16,-11-4-8 16,10 4 0-16,-14-9 4 15,14 9-4-15,-4-4-12 16,4 4 4-16,-4-9 12 15,4 9-4-15,-5-4 8 16,6 8-8-16,-11-3-4 16,15 7 4-16,-19-3-16 15,14 3 8-15,-14 1 4 16,14 8 0-16,-14-4 8 16,9 5-4-16,-4-1-92 15,4 0 52-15,-4-4-192 16,14 5 128-16,5-1-448 15,0 0 304-15</inkml:trace>
        </inkml:traceGroup>
        <inkml:traceGroup>
          <inkml:annotationXML>
            <emma:emma xmlns:emma="http://www.w3.org/2003/04/emma" version="1.0">
              <emma:interpretation id="{CCEAF628-9323-4A5F-9884-998F05D97A11}" emma:medium="tactile" emma:mode="ink">
                <msink:context xmlns:msink="http://schemas.microsoft.com/ink/2010/main" type="inkWord" rotatedBoundingBox="5873,2420 8219,3167 7743,4663 5397,391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6237.9637">-4902-979 528 0,'-10'43'196'0,"10"-43"-152"0,5 18-12 0,-5-14 140 16,5 0-100-16,-5-4 120 15,0 0-108-15,0-8 8 16,5-1-52-16,0-21 28 16,4 4-40-16,-4-26 12 15,5 4-24-15,0-21 8 16,-1 13-12-16,-4-22-24 16,0 9 4-16,0-30 12 15,5 13 0-15,-6-22-12 16,6 13 4-16,0 0 20 15,0 21-8-15,-1 5 32 16,6 17-24-16,-1 1 12 16,6 12-16-16,-1 4 12 15,6 9-16-15,-1 0 16 0,0 13-16 16,5 5-20-16,0 12 4 0,-4 0 12 16,-1 9 0-1,-9-4 24-15,-1 4-16 0,-19 0 4 16,-4 0-8-16,-16 4-60 15,1 0 28-15,-15-4-68 16,10 5 52-16,-10-10-80 16,10 1 68-16,-5-5 20 15,15 0 16-15,-1 1-20 16,15 3 20-16,10 1-4 16,5 4 12-16,4 4 8 15,1 5 0-15,4-1 16 16,6 5-8-16,-6 0 76 15,5 0-48-15,-14 4 40 16,0 1-44-16,-15-1 16 16,0 0-28-16,-9 0 0 15,-1-4-12-15,-4-4 4 16,4-1-8-16,0-8-28 16,11 0 12-16,-1-8-144 15,5-1 84-15,5-8-100 16,9 4 100-16,6-9-44 15,-1 5 68-15,0-9 24 16,6 8 20-16,-6-3 48 16,1 3-24-16,-6 1 112 0,6 4-72 15,-6 0 80-15,1 9-80 0,-6-1 12 16,6 5-40-16,-5 0-4 16,4 5-16-16,1-5-8 15,-1 4 0-15,-4-4 12 16,0 4-8-16,-5-4 16 15,0 4-16-15,-15-4-20 16,5 5 4-16,-14-5 32 16,4 4-16-16,-9-4 0 15,4 4-4-15,-4-4-4 16,5 0 0-16,-1-4 24 16,6 4-12-16,-1-5 48 15,10 1-32-15,-5-5 40 16,6 5-40-16,-1-9-24 15,5 4-4-15,9-4 8 16,6 4-4-16,4-4 24 16,6 5-16-16,-1-5-12 15,5 0-4-15,-5 0-128 16,1 0 72-16,-6 0-240 16,-4 0 168-16,-10-5-380 15,-1 5 288-15</inkml:trace>
          <inkml:trace contextRef="#ctx0" brushRef="#br0" timeOffset="26391.8742">-4582-1428 560 0,'-24'-9'208'0,"24"9"-164"0,-10 0-8 0,6 0 224 15,4 5-148 1,-5-5 80-16,10 0-116 0,-1 0-24 16,11 0-32-16,14-5-24 15,5 5 0-15,20-4-796 16,-1 0 432-16</inkml:trace>
          <inkml:trace contextRef="#ctx0" brushRef="#br0" timeOffset="26585.3887">-4008-1929 632 0,'-10'0'236'0,"10"0"-184"0,10 0-16 0,-5-9-16 16,9 9-20-16,6 0 16 15,-1 0-8-15,5 0-460 16,1 9 244-16</inkml:trace>
          <inkml:trace contextRef="#ctx0" brushRef="#br0" timeOffset="27484.1489">-3425-1238 548 0,'0'9'204'0,"0"-9"-156"0,9 0-16 15,-9 0 116 1,0 0-88-16,0-5 44 15,15 1-60-15,-15-9 20 16,10 0-36-16,4-9 16 16,-4 5-24-16,0-17-8 15,-1 3-8-15,6-20-4 16,0 7 0-16,4-29 0 0,-4 8 0 16,-6-21 0-1,11 8 0-15,-1 0-12 0,1 18 8 16,-6-1 56-16,1 18-28 0,-1-4 68 15,11 17-52-15,-1-1 52 16,0 10-52-16,1-5-12 16,4 13-16-16,0 0 8 15,0 9-12-15,-5 4-12 16,1 4 0-16,-6 0 20 16,-4 5-8-16,-15 4 16 15,0 0-16-15,-25 4 32 16,6 0-24-16,-15 1-112 15,5-1 52-15,-5 0-64 16,0 0 64-16,9-8-32 16,6 8 44-16,0-17-44 15,14 5 44-15,5-5 8 16,9 0 12-16,11 0-8 16,4 0 12-16,5 4-12 15,0 5 8-15,1 4 24 16,-1 8-4-16,-5 5 16 15,-5 0-16-15,-9-4 120 16,0-1-72-16,-20 5 40 16,5 0-56-16,-24-9 12 15,0 0-32-15,-15-4 8 16,10 0-16-16,-5-13 12 0,5 9-16 16,0-9-4-16,20 4 0 15</inkml:trace>
          <inkml:trace contextRef="#ctx0" brushRef="#br0" timeOffset="25186.1742">-6151-2296 508 0,'-14'13'188'0,"14"-13"-148"0,-34 13-8 0,19-9 116 16,10 5-88-16,-19 4 28 15,4 0-52-15,-9 0 48 16,5 4-48-16,-10-4 12 16,15 4-32-16,4 5 20 15,5-5-24-15,10-4 32 16,10 4-28-16,14 1 32 16,5 3-32-16,10-4-12 15,0 5-8-15,-5-9 20 16,0 4-8-16,-10-8 4 15,10-1-4-15,-9-3 4 16,-1-1-8-16,-5-4-92 0,6 4 52 16,4-4-412-16,0 9 248 0</inkml:trace>
          <inkml:trace contextRef="#ctx0" brushRef="#br0" timeOffset="24886.7435">-4854-2469 572 0,'5'-21'208'0,"-5"21"-160"0,5-18-12 16,-5 10 200-1,0-1-136-15,-5-4 100 16,0 9-116-16,-19-1-4 15,0 10-44-15,-25 8-8 16,1 13-16-16,-35 4 0 0,5 4-4 0,-43 5-40 16,19 9 16-16,-54-5-48 15,20 0 36-15,-9-8 8 16,28-1 8-16,5-8 28 16,25-4-8-16,4-9-100 31,35 0 48-31,9-13-208 0,19 4 136 0</inkml:trace>
        </inkml:traceGroup>
        <inkml:traceGroup>
          <inkml:annotationXML>
            <emma:emma xmlns:emma="http://www.w3.org/2003/04/emma" version="1.0">
              <emma:interpretation id="{019F33FB-33D5-43B4-B57C-8A1579236B2A}" emma:medium="tactile" emma:mode="ink">
                <msink:context xmlns:msink="http://schemas.microsoft.com/ink/2010/main" type="inkWord" rotatedBoundingBox="8734,3131 9138,3192 8984,4202 8580,4140"/>
              </emma:interpretation>
            </emma:emma>
          </inkml:annotationXML>
          <inkml:trace contextRef="#ctx0" brushRef="#br0" timeOffset="26733.8041">-4057-1709 676 0,'-14'13'248'0,"14"-13"-192"0,14 4-16 15,-4-4 100 1,0 5-84-16,9-10 32 0,0 5-52 16,6-4-24-16,-1 8-4 0</inkml:trace>
        </inkml:traceGroup>
      </inkml:traceGroup>
    </inkml:traceGroup>
    <inkml:traceGroup>
      <inkml:annotationXML>
        <emma:emma xmlns:emma="http://www.w3.org/2003/04/emma" version="1.0">
          <emma:interpretation id="{16A5D7A0-145E-4C3F-AAE6-DBBB8EBBB40C}" emma:medium="tactile" emma:mode="ink">
            <msink:context xmlns:msink="http://schemas.microsoft.com/ink/2010/main" type="paragraph" rotatedBoundingBox="11204,4131 16825,3911 16859,4796 11239,501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6E0F70B-BBD0-455B-92BF-47D8F41D8F60}" emma:medium="tactile" emma:mode="ink">
              <msink:context xmlns:msink="http://schemas.microsoft.com/ink/2010/main" type="line" rotatedBoundingBox="11204,4131 16825,3911 16859,4796 11239,5016">
                <msink:destinationLink direction="with" ref="{209262E7-5C4B-4D15-BC30-DA02EC0FB12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4082401-C85D-47A7-A1ED-5AF0D226A1E3}" emma:medium="tactile" emma:mode="ink">
                <msink:context xmlns:msink="http://schemas.microsoft.com/ink/2010/main" type="inkWord" rotatedBoundingBox="12001,4266 13376,4213 13403,4910 12028,4964"/>
              </emma:interpretation>
            </emma:emma>
          </inkml:annotationXML>
          <inkml:trace contextRef="#ctx0" brushRef="#br0" timeOffset="39812.4059">563-1100 572 0,'15'-26'208'0,"-15"26"-160"0,0 9-12 16,-10 4 128-1,10 13-96-15,-24 13 52 16,-5-1-72-16,-15 19-24 0,10-1-16 0,-34 13 16 15,10-13-12-15,-25 26-12 16,10-9-4-16,0 1-4 16,10-5 0-16</inkml:trace>
          <inkml:trace contextRef="#ctx0" brushRef="#br0" timeOffset="40062.0032">1375-1013 664 0,'-10'-5'244'0,"10"5"-188"0,-19 35-16 0,-6-14 100 16,11 5-84-16,-35 17 32 16,6 5-52-16,-40 8-4 15,10-4-20-15,-10 17-8 16,15-9 0-16,0 1-4 15,20-9 0-15,19-18-108 16,14-8 60-16,30-26-296 16,19-8 188-16</inkml:trace>
        </inkml:traceGroup>
        <inkml:traceGroup>
          <inkml:annotationXML>
            <emma:emma xmlns:emma="http://www.w3.org/2003/04/emma" version="1.0">
              <emma:interpretation id="{960E33E1-8DBD-4713-97CF-E928D010C5C3}" emma:medium="tactile" emma:mode="ink">
                <msink:context xmlns:msink="http://schemas.microsoft.com/ink/2010/main" type="inkWord" rotatedBoundingBox="11204,4131 16825,3911 16859,4796 11239,5016"/>
              </emma:interpretation>
              <emma:one-of disjunction-type="recognition" id="oneOf7">
                <emma:interpretation id="interp11" emma:lang="" emma:confidence="0">
                  <emma:literal>1111.</emma:literal>
                </emma:interpretation>
                <emma:interpretation id="interp12" emma:lang="" emma:confidence="0">
                  <emma:literal>1/11.</emma:literal>
                </emma:interpretation>
                <emma:interpretation id="interp13" emma:lang="" emma:confidence="0">
                  <emma:literal>in,</emma:literal>
                </emma:interpretation>
                <emma:interpretation id="interp14" emma:lang="" emma:confidence="0">
                  <emma:literal>1111,</emma:literal>
                </emma:interpretation>
                <emma:interpretation id="interp15" emma:lang="" emma:confidence="0">
                  <emma:literal>11111</emma:literal>
                </emma:interpretation>
              </emma:one-of>
            </emma:emma>
          </inkml:annotationXML>
          <inkml:trace contextRef="#ctx0" brushRef="#br0" timeOffset="40262.6652">2220-1337 728 0,'54'-22'268'0,"-54"22"-208"0,4 4-16 0,-18 14 108 15,-6 8-92-15,-23 34 64 16,-1 5-72-16,-24 17-4 16,10 0-28-16,-30 0-12 15,15-4-4-15,-9-5 4 16,14-12-4-16,14-10-48 16,20 1 28-16,25-30-184 15,13 4 112-15,30-35-400 16,10 5 272-16</inkml:trace>
          <inkml:trace contextRef="#ctx0" brushRef="#br0" timeOffset="40442.4858">2818-1147 676 0,'0'0'248'0,"0"0"-192"16,-15 51-16-16,5-16 136 15,-9-5-104-15,-20 18 60 16,0 4-76-16,-19-1-8 15,9-7-28-15,-9-6-20 16,10 1-4-16,-1-4-40 16,15-1 24-16,10 1-320 15,9-13 188-15</inkml:trace>
          <inkml:trace contextRef="#ctx0" brushRef="#br0" timeOffset="40686.2858">3950-1182 756 0,'-78'95'280'0,"78"-95"-216"0,-112 108-20 0,59-60 128 16,24 3-104-16,-30 6 36 15,21-6-64-15,-6 1-4 16,15-4-24-16,-5-5 0 15,19-4-4-15,10-9-76 16,10 0 36-16,19-21-312 16,6-9 188-16</inkml:trace>
          <inkml:trace contextRef="#ctx0" brushRef="#br0" timeOffset="40818.5396">4834-1052 924 0,'-5'47'340'0,"5"-47"-260"0,-44 56-28 16,15-30 28 0,5 9-56-16,-25-1-116 15,6 1 48-15</inkml:trace>
          <inkml:trace contextRef="#ctx0" brushRef="#br0" timeOffset="39616.3162">-394-914 600 0,'0'-26'224'0,"0"26"-176"0,0 4-12 0,0-4 124 16,-4 9-96-16,-16 17 8 15,-4 0-44-15,-10 13-16 16,5-1-8-16,-25 6-16 16,6-1 8-16,4 4 12 15,5-4-4-15,5-4 8 16,10 0-8-16,9-13-4 16,5 0 4-16,25-26-224 15,9 0 120-15</inkml:trace>
        </inkml:traceGroup>
      </inkml:traceGroup>
    </inkml:traceGroup>
    <inkml:traceGroup>
      <inkml:annotationXML>
        <emma:emma xmlns:emma="http://www.w3.org/2003/04/emma" version="1.0">
          <emma:interpretation id="{15E250AC-7122-4FB6-8CC7-57E9FBA32FBD}" emma:medium="tactile" emma:mode="ink">
            <msink:context xmlns:msink="http://schemas.microsoft.com/ink/2010/main" type="paragraph" rotatedBoundingBox="11950,4790 24367,4191 24452,5973 12036,657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94174E7-7CF6-460F-A206-AD9B38EF531B}" emma:medium="tactile" emma:mode="ink">
              <msink:context xmlns:msink="http://schemas.microsoft.com/ink/2010/main" type="line" rotatedBoundingBox="11950,4790 24367,4191 24452,5973 12036,6572">
                <msink:destinationLink direction="with" ref="{209262E7-5C4B-4D15-BC30-DA02EC0FB12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5457F8C-6F1B-4295-9A13-F90F80B07267}" emma:medium="tactile" emma:mode="ink">
                <msink:context xmlns:msink="http://schemas.microsoft.com/ink/2010/main" type="inkWord" rotatedBoundingBox="11970,5194 14128,5090 14194,6468 12036,6572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84578.804">321 135 592 0,'-10'-4'220'0,"15"4"-172"0,-5 0-12 16,0 0 76-1,0 0-68-15,0 0 44 0,5 0-52 0,-1-4 32 16,6-1-36-16,0-3 8 16,0 3-24-16,-6-8 8 15,6 9-12-15,0-9-8 16,0 4 0-16,-6-8-4 16,6 4 0-16,-15 0 8 15,5 5-4-15,-14-1 24 16,-1 5-16-16,-19-1-20 15,5 10 0-15,-20-1 4 16,11 0 4-16,-16 1 16 16,15 3-8-16,-5 5 16 15,10 0-16-15,0-4-12 16,20-1 0-16,14-8-16 16,10 0 12-16,19-8 4 15,14 4 4-15,6-5-28 16,5 5 16-16,-6-5 12 15,1 9 4-15,-10 9-12 16,-1 8 4-16,-13 26-4 16,-1 9 0-16,-19 30 16 15,-5 4-4-15,-20 9 8 16,1-4-8-16,-25 8-4 16,1-12 4-16,-16 21-4 15,6-18 0-15,-1-3-12 0,15-14 8 16,10-21-4-16,10-5 0 0,14-16 8 15,15-14 0-15,29-30 0 16,0-4 0-16,14-31 0 16,0 1 0-16,6-22 0 15,-6 8 0-15,-9-4 0 16,-5 9 0-16,-15-4 0 16,-5 17 0-16,-14-1 16 15,0 14-8-15,-19 0-4 16,-1 13 0-16,-19-1-4 15,5 10 0-15,-15-5 0 16,5 8 0-16,-4-3 0 16,9 8 0-16,0-9 0 15,9 9 0-15,1-8 8 16,14 8-4-16,5-9-28 16,5 0 12-16,10-4 4 15,10 5 8-15,4-5 0 16,5 4 0-16,10-4 0 15,0 9 0-15,4-9 24 16,1 9-12-16,0-9-136 16,-5 8 68-16,-5-12-192 15,-5 8 140-15,0-12-240 16,0 8 196-16</inkml:trace>
          <inkml:trace contextRef="#ctx0" brushRef="#br0" timeOffset="85749.4751">811 27 436 0,'-5'-8'160'0,"5"8"-124"0,-4-9-8 0,-1 9 140 15,0 0-96-15,-5 9 96 16,0-5-100-16,-4 5 36 16,4 8-60-16,-4 0 4 15,4 5-32-15,0 4 8 16,5 4-12-16,0-4 0 15,10 0-4-15,0-9-8 16,5 0 4-16,0-17-16 16,4 5 8-16,6-18 28 15,-1 4-12-15,0-13-64 16,6 5 24-16,-6-9-60 16,5 9 52-16,-9-9-44 15,4 4 44-15,-14 5 20 16,5 9 12-16,-10 3 48 15,0 5-24-15,-10 9 88 16,5 4-60-16,1 8 20 16,4 10-36-16,0-1 32 15,9 4-36-15,1-8-24 16,9 0-4-16,11-9 0 16,-1 1 0-16,5-14-72 15,0-4 40-15,0-9-120 0,5 5 88 16,-10-13-60-16,0 4 72 0,-5-9 0 15,1 5 32-15,-6-5 20 16,0 5 4-16,1-4 40 16,-1 3-20-16,-4-3 40 15,4 8-36-15,-4-5 28 16,-1 6-28-16,1-6 8 16,-5 10-20-16,-10-1 0 15,0 5-8-15,0-5-8 16,-10 5 4-16,0-1 4 15,-4 10-4-15,4-1-20 16,-5 5 8-16,1 4 12 16,-6 0 0-16,1 8-12 15,9 1 4-15,-4 4 48 16,4 4-24-16,0 0 0 16,5 0-12-16,1-4 4 15,13 0-8-15,-4-9 8 16,5-4-8-16,0-13-28 15,4-4 12-15,-4-9-144 16,4 0 84-16,-9-8-28 16,10 3 56-16,-10-8-52 15,0 9 56-15,-5-4-8 16,0 8 28-16,-5-5 48 16,5 10-16-16,-5-1 104 15,10 9-64-15,-5 4 56 16,9 5-64-16,1 0-12 0,5 4-20 15,4-5 8-15,1 1-12 16,9-5-4-16,5 0 0 0,0-8 12 16,5 0-8-16,-1-9-48 15,-4 4 24-15,0-8-60 16,0 8 44-16,-9-8 16 16,-1 4 12-16,0-8 12 15,-4 3-4-15,-6-3-12 16,1 3 4-16,-5 1 12 15,4 13-4-15,-9-9 76 16,0 9-44-16,5 4 40 16,-1 4-44-16,1 4 8 15,-5 1-24-15,10 8 44 16,-1-4-32-16,1 5 20 16,-1 3-28-16,1-4 0 15,-5 1-12-15,4-5 4 16,-4 4-8-16,0-4-4 15,-1 0 4-15,-9-4 20 16,0-1-12-16,-19-4 32 16,9 5-28-16,-19-9-4 15,10 4-8-15,-15-4-4 16,4-4 0-16,-4-13-28 16,0 8 16-16,10-4-224 15,5 5 128-15,4-10-456 16,15 14 316-16</inkml:trace>
          <inkml:trace contextRef="#ctx0" brushRef="#br0" timeOffset="86025.7099">2099 70 1068 0,'-34'35'396'0,"34"-35"-308"0,-25 30-24 0,11-17 36 15,4 0-68-15,5 0-48 16,5 4 8-16,-5-4-476 15,10 0 264-15</inkml:trace>
          <inkml:trace contextRef="#ctx0" brushRef="#br0" timeOffset="85889.3462">2123-240 788 0,'-10'-31'292'0,"10"31"-228"0,-5-8-16 0,1 8 44 16,4 4-60-16,-5-4-28 15,0 4-8-15,5 5-668 16,10 4 364-16</inkml:trace>
        </inkml:traceGroup>
        <inkml:traceGroup>
          <inkml:annotationXML>
            <emma:emma xmlns:emma="http://www.w3.org/2003/04/emma" version="1.0">
              <emma:interpretation id="{A038CEE2-758C-4BFC-90F9-735097AD02C7}" emma:medium="tactile" emma:mode="ink">
                <msink:context xmlns:msink="http://schemas.microsoft.com/ink/2010/main" type="inkWord" rotatedBoundingBox="14820,5095 19492,4870 19517,5397 14845,5622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6652.2042">2842-176 1048 0,'-24'5'388'0,"24"-5"-300"0,5 8-28 0,4-8-12 15,11 5-40-15,19-5 24 16,4 4-20-16,21-8-340 15,4-1 180-15</inkml:trace>
          <inkml:trace contextRef="#ctx0" brushRef="#br0" timeOffset="86851.233">3153-115 612 0,'-19'47'228'0,"19"-47"-180"0,-5 48-12 16,0-27 72-1,5 1-68-15,-10 13-16 16,10 3-16-16,-5-7-140 16,10 3 72-16</inkml:trace>
          <inkml:trace contextRef="#ctx0" brushRef="#br0" timeOffset="87451.8298">3362 70 932 0,'-15'5'348'0,"15"-5"-272"0,25 0-20 0,-16 0 128 16,6 8-112-16,9-8 8 16,5 0-52-16,20-8-220 15,4-1 104-15</inkml:trace>
          <inkml:trace contextRef="#ctx0" brushRef="#br0" timeOffset="87282.881">3998-318 808 0,'-9'-13'300'0,"9"13"-232"0,-34 13-20 0,4-5 88 31,11-3-84-31,-25 12 60 0,5-4-68 0,-14 0-12 15,14 0-20-15,-9-4-28 16,23-1 8-16,-9-4-32 16,20 5 24-16,-11-9 4 15,16 4 12-15,-1 1-20 16,0 3 12-16,1 5-4 16,4 9 4-16,-10 12 8 15,15 1 0-15,-19 8 52 16,9-4-28-16,-5 4 44 15,1-4-40-15,-1-4 20 16,6-1-28-16,-1-8 28 16,10 0-32-16,-5-17 4 15,5-1-12-15,5-8-24 16,5 0 8-16,4-4-4 16,1 4 4-16,4-4 16 15,1-1-4-15,4 1-20 16,0 8 8-16,0 1-128 15,6-1 76-15,-6-4-284 16,5 0 192-16</inkml:trace>
          <inkml:trace contextRef="#ctx0" brushRef="#br0" timeOffset="88003.3686">4105-176 748 0,'-24'0'276'0,"24"0"-216"15,0 22-16-15,0-9 68 16,5 4-72-16,-10 5 28 16,5-1-40-16,0 5-8 15,5 4-12-15,-5-4 4 16,10 0-8-16,-10 0 8 15,0-4-8-15,0-9-4 16,9 0 4-16,-9-13-104 16,5 4 56-16,0-13-76 15,10 5 64-15,-6-13-20 16,-4 0 40-16,10-18-12 0,-6 9 28 0,1-13-8 16,0 9 16-16,0-5 112 15,-1 14-52-15,-4 8 176 16,5 13-128-16,-5 8 72 15,0 10-100-15,-1 8 16 16,6 0-48-16,0 4 4 16,0 0-24-16,-1-4-16 15,-4 0-4-15,10-9 48 16,-1 0-24-16,6-17-88 16,4 0 36-16,0-17-88 15,1 4 68-15,9-17-44 16,-5 0 56-16,0-22-24 15,0 13 40-15,-5-4 12 16,1 8 8-16,-6 14 152 16,1 12-80-16,-11 18 140 15,6 4-120-15,-10 21 144 16,4 5-132-16,-4 4 36 16,5 0-76-16,-5 5-56 15,0-5-4-15,-5-8-444 16,0-1 244-16</inkml:trace>
          <inkml:trace contextRef="#ctx0" brushRef="#br0" timeOffset="90135.1453">5660-154 320 0,'-5'9'120'0,"10"-5"-96"0,0 13-4 0,-5-8 132 16,5 4-88-16,0 13 36 15,-1-9-60-15,-4 13 64 16,0-8-56-16,-4 8 28 16,4-8-44-16,-5-5 52 15,10-4-48-15,-5-9 36 16,0 5-40-16,0-14 0 15,9 1-20-15,-4-9-16 16,5-4 0-16,0-9-48 16,4 4 24-16,-4-8-100 15,4 0 72-15,-4 0-20 16,5 12 48-16,-6 1 16 0,6 13 8 0,-10 8 100 16,5 13-52-16,-10 9 68 15,4 0-60-15,-8 0 32 16,4 4-48-16,0-8 0 15,4 4-24-15,-4-17 20 16,5-1-20-16,0-8 48 16,10 4-32-16,-1-8-4 15,1-4-16-15,4-10-68 16,1-3 32-16,-1-5-128 16,1 13 84-16,-6-22-60 15,1 14 72-15,-6-1 28 16,1 9 16-16,-10 4 68 15,5 5-28-15,-5 13 120 16,0 4-76-16,-5 8 56 16,5 1-72-16,-5 0 16 15,10-1-40-15,-5-4 28 16,5 1-32-16,0-5 4 16,0 0-16-16,0-9-8 15,4 5 0-15,1-14-136 16,0 5 72-16,-1-4-128 15,6 0 108-15,4-9-84 16,1 4 96-16,4-13-144 16,5 5 124-16,5-13-76 15,0 8 96-15,0-8 188 16,-4 13-64-16,4 4 212 16,-10 4-148-16,-5 1 64 15,6 8-108-15,-16 4 48 0,-9 9-72 0,-9 4 24 16,9 9-44-16,-15 0-8 15,5 0-16-15,1 0-8 16,-1-5 4-16,10-3 12 16,10-1-8-16,-1-8 4 15,6-5-4-15,4-4-84 16,6 0 40-16,-11-4-40 16,6-1 44-16,-6-8-8 15,1 5 24-15,-15-5 28 16,9 4-8-16,-18-8-8 15,9 8 0-15,-5-4 4 16,5 5 0-16,-10-5 0 16,10 13 0-16,-10-9 0 15,20 9 0-15,-10-9 0 16,0 9 0-16,0-4 16 16,10 8-8-16,-5-8-4 15,4 4 0-15,1-4-4 16,14-1 0-16,10-3 0 15,0-1 0-15,5 0-72 16,10 5 40-16,-5-9-32 16,14 4 40-16,-9-3 12 15,-1-1 8-15,-14 0 4 16,-10 8 0-16,-14-3 24 16,5 8-12-16,-15 4 12 15,0 5-12-15,-25 4 12 0,1 8-16 16,0 5-12-16,0 4 0 0,-1 1 12 15,6-14-4-15,4 4 16 16,15 1-12-16,0-9-40 16,15 4 20-16,4-12-96 15,6-1 60-15,9-8-56 16,-5-1 60-16,5-12-32 16,-10 4 44-16,0-17 20 15,5 0 8-15,-14-22 12 16,9 0-4-16,-14-13 24 15,14 13-16-15,-9-8 112 16,-5 17-72-16,-1 4 84 16,-4 17-76-16,-5 5 56 15,10 13-64-15,-20 17 16 16,5 8-40-16,-4 18 0 16,9 0-16-16,-10 8-8 15,5-3 0-15,-5-1 12 16,10 0-8-16,0-9-4 15,10 1 0-15,-5-13-4 16,14-5 0-16,6-4-20 16,-11-4 12-16,10-9-48 15,1 0 28-15,9-5-4 16,-10 1 20-16,5-13 0 16,-4-1 4-16,-11-8 16 15,-4 9-4-15,-10-4 8 16,5 8-8-16,-10 0 24 0,-5 4-16 15,0 5 32-15,-4 4-28 0,-11 8 32 16,16 10-32-16,-6 3 20 16,-4 1-20-16,14 4-8 15,-5 4-4-15,10-8-4 16,15-1 0-16,-6-4-132 16,16-4 72-16,19-8-224 15,-6-1 160-15,21-4-472 16,-1 4 336-16</inkml:trace>
        </inkml:traceGroup>
        <inkml:traceGroup>
          <inkml:annotationXML>
            <emma:emma xmlns:emma="http://www.w3.org/2003/04/emma" version="1.0">
              <emma:interpretation id="{AFE8F187-789F-43D1-996E-5C22B7C0760E}" emma:medium="tactile" emma:mode="ink">
                <msink:context xmlns:msink="http://schemas.microsoft.com/ink/2010/main" type="inkWord" rotatedBoundingBox="19998,5487 20062,5484 20067,5596 20004,5600"/>
              </emma:interpretation>
            </emma:emma>
          </inkml:annotationXML>
          <inkml:trace contextRef="#ctx0" brushRef="#br0" timeOffset="90319.6272">8055 114 964 0,'-19'17'360'0,"19"-17"-280"0,-20 47-24 16,6-21 40-1,9 0-64-15</inkml:trace>
        </inkml:traceGroup>
        <inkml:traceGroup>
          <inkml:annotationXML>
            <emma:emma xmlns:emma="http://www.w3.org/2003/04/emma" version="1.0">
              <emma:interpretation id="{957702C8-B67A-4FAE-994B-BF16C3FE88D6}" emma:medium="tactile" emma:mode="ink">
                <msink:context xmlns:msink="http://schemas.microsoft.com/ink/2010/main" type="inkWord" rotatedBoundingBox="20802,4704 21604,4666 21633,5267 20831,5305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97550.4951">8808-400 340 0,'0'-13'128'0,"0"13"-100"0,0-9-8 0,0 5 80 15,0 4-60-15,0-9 52 16,0 5-52-16,0-9 24 16,0 4-36-16,0-8-16 15,10 8-8-15,-10-8 12 16,10 4-8-16,4-4 16 15,6 4-16-15,-6-9 4 16,6 9-4-16,-6-8 20 16,1 8-16-16,9-4-32 15,-5 8 12-15,-4-4 28 16,4 4-12-16,-4 1 8 16,0 8-8-16,-6-5 4 15,1 10-8-15,-5-5 8 16,0 0-8-16,0 0-4 15,0 8 4-15,-1 1 4 16,6 0-4-16,-5 4-20 16,10-1 8-16,-11 10 12 15,6 0 0-15,-5 4-4 16,0 4 4-16,-5 4-16 16,5 5 8-16,0 4 20 15,-1 1-8-15,1-1 16 16,5-4-16-16,5 0 16 15,4-5-16-15,-4-4-4 0,9 1 0 16,-5-14-24-16,1 0 12 16,-6-4 20-16,6-4-4 0,-6-9 4 15,6 0-4 1,-6-9-8-16,1 0 4 0,-10-8 4 16,9 4-4-16,-9-13 8 15,5 5-8-15,-5-10-4 16,4 6 4-16,-4-10-4 15,-5 5 0-15,10-9 0 16,-5 0 0-16,0-4-12 16,4 13 8-16,-4-9 4 15,5 9 0-15,-5-1 0 16,5 10 0-16,-6-5-12 16,1 8 8-16,0 1 4 15,5 13 0-15,-10 0 52 16,14 4-28-16,-9-5 16 15,0 10-24-15,5-10 0 16,9 5-8-16,1-4-24 16,4 0 8-16</inkml:trace>
        </inkml:traceGroup>
        <inkml:traceGroup>
          <inkml:annotationXML>
            <emma:emma xmlns:emma="http://www.w3.org/2003/04/emma" version="1.0">
              <emma:interpretation id="{4C5FCAE1-5902-4BD1-87A7-CDCD8FEA690A}" emma:medium="tactile" emma:mode="ink">
                <msink:context xmlns:msink="http://schemas.microsoft.com/ink/2010/main" type="inkWord" rotatedBoundingBox="21891,4310 23476,4234 23509,4903 21923,4980"/>
              </emma:interpretation>
              <emma:one-of disjunction-type="recognition" id="oneOf11">
                <emma:interpretation id="interp19" emma:lang="" emma:confidence="0">
                  <emma:literal>V.'</emma:literal>
                </emma:interpretation>
                <emma:interpretation id="interp20" emma:lang="" emma:confidence="0">
                  <emma:literal>V: {</emma:literal>
                </emma:interpretation>
                <emma:interpretation id="interp21" emma:lang="" emma:confidence="0">
                  <emma:literal>V: '</emma:literal>
                </emma:interpretation>
                <emma:interpretation id="interp22" emma:lang="" emma:confidence="0">
                  <emma:literal>V."</emma:literal>
                </emma:interpretation>
                <emma:interpretation id="interp23" emma:lang="" emma:confidence="0">
                  <emma:literal>V: (</emma:literal>
                </emma:interpretation>
              </emma:one-of>
            </emma:emma>
          </inkml:annotationXML>
          <inkml:trace contextRef="#ctx0" brushRef="#br0" timeOffset="97970.7479">9926-405 696 0,'-10'9'256'0,"10"-9"-196"0,19 4-20 0,-9-4 56 15,9 0-60-15,1-4 4 16,19 4-24-16,0-4-240 0,-1-1 120 16,1 1-404-16</inkml:trace>
          <inkml:trace contextRef="#ctx0" brushRef="#br0" timeOffset="97808.7998">9994-651 600 0,'-20'0'224'0,"20"0"-176"0,10 5-12 0,0-1 60 15,4 0-60-15,-9 1 40 16,10 3-44-16,-1-4-20 16,10 5-4-16,1-5-264 15</inkml:trace>
          <inkml:trace contextRef="#ctx0" brushRef="#br0" timeOffset="98332.7087">11471-1113 592 0,'-20'-17'220'16,"20"13"-172"-16,-14 4-12 0,14 4 56 0,-15 5-56 15,10 8 76-15,-5 13-64 16,1 5-16-16,9 3-20 16,5 1-20-16,-1 0 4 0,1-9-216 15,0 9 120-15,-5-8-356 16</inkml:trace>
        </inkml:traceGroup>
        <inkml:traceGroup>
          <inkml:annotationXML>
            <emma:emma xmlns:emma="http://www.w3.org/2003/04/emma" version="1.0">
              <emma:interpretation id="{FA68E018-CA8B-4768-8230-4640640125DC}" emma:medium="tactile" emma:mode="ink">
                <msink:context xmlns:msink="http://schemas.microsoft.com/ink/2010/main" type="inkWord" rotatedBoundingBox="14413,5077 24386,4596 24441,5725 14467,6206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98646.5435">10810-690 572 0,'-5'0'208'0,"0"0"-160"0,5 9-12 0,10-9 120 16,4 0-92-16,20 0 88 15,0 0-88-15,25-9 56 16,28 5-68-16,30-5 32 0,14 1-48 16,-5-1 0-16,1 1-24 15,-1-1 28-15,-5 9-24 16,-14-9 4-16,-14 5-12 0,-30 4-40 16,-15 4 16-16,-19-4-20 15,-14-4 20-15,-25 4-148 16,5-9 88-16,-14 9-300 15,-5 0 208-15</inkml:trace>
          <inkml:trace contextRef="#ctx0" brushRef="#br0" timeOffset="100001.4019">11257-158 436 0,'-20'-9'160'0,"16"13"-124"0,-6-4-8 0,10 0 96 16,-5 9-72-16,-10 0 76 15,10 3-72-15,-4 6 48 16,-6 8-60-16,5 4 40 0,1 0-48 16,-6 9 16-16,15 4-32 15,0-4 44-15,0 4-36 0,0-8 4 16,0-5-20-16,0-4 12 15,0 0-16-15,0-13 24 16,0-13-20-16,0 0-4 16,0-5-4-16,10-3-16 15,-5-5 8-15,0 4 12 16,4 5-4-16,-4 0 32 16,10 4-20-16,-1 0 40 15,6 4-32-15,-1 0 4 16,-4 5-16-16,9 4 20 15,0-5-20-15,10-3 12 16,-9 3-12-16,-1-3-44 16,0-1 20-16,-4 0 36 15,-6 5-12-15,-4 0-52 16,0-1 16-16,-5 1-96 0,14-5 68 16,-4 1-212-16,9-1 144 15,0-8-552 1</inkml:trace>
          <inkml:trace contextRef="#ctx0" brushRef="#br0" timeOffset="100522.9099">12214-85 464 0,'0'-4'176'0,"0"-1"-140"0,10 1-8 15,-10 0 100-15,9-5-76 16,1 9 76-16,-10-9-72 15,0 1 40-15,0-1-56 16,0 1 52-16,-10 3-56 0,5-3-8 16,-9 8-16-16,9-13 8 15,-5 8-12-15,-9 5 24 16,4 0-20-16,-4 0 24 0,-1 5-24 16,-9-1 4-16,5 9-8 15,-5 4 20-15,0 5-16 16,0-1 24-16,-5 5-24 15,14 9 48-15,1 4-32 16,-1 0 4-16,11 4-20 16,18 0 12-16,16-9-16 15,9 1 32-15,14-13-24 16,25-14 12-16,-15-8-16 16,5-13-148-16,-9 0 72 15,-6-4-220-15,-14-5 160 16,1 10-224-16,-1-10 196 15,-10 18-276-15</inkml:trace>
          <inkml:trace contextRef="#ctx0" brushRef="#br0" timeOffset="99457.4281">10586-55 436 0,'-29'13'160'0,"29"0"-124"0,5 17-8 0,5-4 44 16,4 9-44-16,6 17 52 15,-1-1-48-15,1 10 12 16,9-9-28-16,-10-5 8 16,-4-8-12-16,-1-9 56 0,-9-8-40 15,-5-9 8-15,0-4-24 16,-5-9-16-16,1-5 0 16,4-3-4-16,4-10 0 0,1-3 8 15,10-10 0-15,-1-3 8 16,16-9-4-16,-6 0-4 15,0-5 4-15,0 1-60 16,-9 3 32-16,0-7-32 16,-11 3 32-16,-4 1 12 15,15-1 8-15,-15 1-24 16,0 8 16-16,0 0 24 16,15 0-8-16,-11 13 72 15,-4-4-44-15,0 8 48 16,0 5-44-16,-4 4 24 15,4-4-32-15,0 8 8 16,4 0-20-16,-4 5 36 16,10 0-28-16,-5-1 4 15,-5 5-16-15,15 0 12 16,-6 0-16-16,1 0 24 0,-10 0-20 16,15 0 24-16,-1 0-24 15,1-4 32-15,-1 4-28 16,1-4 32-16,9 0-32 15,10-5 32-15,15 5-32 16,14-1 20-16,20-3-20 16,4-1 64-16,10-4-48 15,5 0 4-15,15 0-20 16,9 0 24-16,-9 5-24 16,-15-1-12-16,-20 5-8 0,-14-5 4 15,-29 9 0-15,-5 0 16 16,-10-4-8-16,-9 4-40 15,-20 0 20-15,-5 0-140 16,6 0 84-16,-6 4-172 16,5 5 136-16,-10 4-252 15,11-5 204-15,-11 14-344 16</inkml:trace>
          <inkml:trace contextRef="#ctx0" brushRef="#br0" timeOffset="86474.2302">2444 83 852 0,'-20'-8'316'0,"20"8"-248"0,15 0-16 15,-5 0-4 1,9 0-36-16,10-5-92 16,5 5 44-16</inkml:trace>
        </inkml:traceGroup>
      </inkml:traceGroup>
    </inkml:traceGroup>
    <inkml:traceGroup>
      <inkml:annotationXML>
        <emma:emma xmlns:emma="http://www.w3.org/2003/04/emma" version="1.0">
          <emma:interpretation id="{8BEBB631-B656-49C3-9D49-11D736DC773D}" emma:medium="tactile" emma:mode="ink">
            <msink:context xmlns:msink="http://schemas.microsoft.com/ink/2010/main" type="paragraph" rotatedBoundingBox="12332,7301 22037,6917 22093,8330 12388,87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1CF9074-4875-4CCA-8DCE-E071BB161B74}" emma:medium="tactile" emma:mode="ink">
              <msink:context xmlns:msink="http://schemas.microsoft.com/ink/2010/main" type="inkBullet" rotatedBoundingBox="12361,8043 12691,8030 12702,8304 12372,8317"/>
            </emma:interpretation>
            <emma:one-of disjunction-type="recognition" id="oneOf13">
              <emma:interpretation id="interp25" emma:lang="" emma:confidence="0">
                <emma:literal>•</emma:literal>
              </emma:interpretation>
            </emma:one-of>
          </emma:emma>
        </inkml:annotationXML>
        <inkml:trace contextRef="#ctx0" brushRef="#br0" timeOffset="148371.8176">369 2778 436 0,'-10'5'160'0,"10"-5"-124"0,0 0-8 16,5 0 140 0,0 0-96-16,0 0 76 15,10 4-84-15,9-4 0 16,-10 0-40-16,6-4-12 15,4 4-8-15,0-5 20 16,-4 1-12-16,-1-5-12 0,1 9-4 0,-6-8 20 16,6 3-8-16,-11-8 16 15,1 9-16-15,-10-9-4 16,0 9 0-16,-5-5 4 16,5 9-4-16,-5-9-12 15,1 9 4-15,-11-8 4 16,15 8 0-16,0-9 0 15,0 9 0-15,-15-8 0 16,11 8 0-16,-1-5 0 16,5 5 0-16,-15-4 0 15,10 8 0-15,-9-4-12 16,9 9 8-16,-10 0-4 16,10-1 0-16,-4 1 44 15,4 4-24-15,-5-5 0 16,0 1-8-16,1-5 20 15,4 1-12-15,-5-1-12 16,10 5-4-16,-14-5-4 16,9 0 0-16,0 1 0 15,5 3 0-15,0-3 16 16,0 3-4-16,-10 5 24 16,20 0-16-16,-10 0 4 15,0 9-8-15,0-9 4 16,0 4-8-16,0-4-4 15,10 0 4-15,4-5 4 16,-4 1-4-16,0-5 8 16,4 5-8-16,1-9-12 0,4 4 4 15,5-8 12-15,-9 4-4 0,9-4-108 16,1 8 56-16,-1-8-112 16,0 4 92-16,5-9-320 15,-4 13 216-15</inkml:trace>
      </inkml:traceGroup>
      <inkml:traceGroup>
        <inkml:annotationXML>
          <emma:emma xmlns:emma="http://www.w3.org/2003/04/emma" version="1.0">
            <emma:interpretation id="{8FA38D90-98B4-4B3C-84AB-E7BA76A522B5}" emma:medium="tactile" emma:mode="ink">
              <msink:context xmlns:msink="http://schemas.microsoft.com/ink/2010/main" type="line" rotatedBoundingBox="13288,7264 22037,6917 22093,8330 13344,8677">
                <msink:destinationLink direction="with" ref="{209262E7-5C4B-4D15-BC30-DA02EC0FB12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4E1F883-6416-4294-B031-A073277248C2}" emma:medium="tactile" emma:mode="ink">
                <msink:context xmlns:msink="http://schemas.microsoft.com/ink/2010/main" type="inkWord" rotatedBoundingBox="13288,7264 13977,7236 14004,7913 13315,7940"/>
              </emma:interpretation>
            </emma:emma>
          </inkml:annotationXML>
          <inkml:trace contextRef="#ctx0" brushRef="#br0" timeOffset="149182.0429">1754 2312 508 0,'9'-17'188'0,"-9"17"-148"0,20-13-8 16,-15 4 124 0,0 9-92-16,0-9 44 15,-1 5-64-15,-4-9 48 0,5 9-56 0,-10-9-24 16,1 4-12-16,-11-4 8 16,0 9-4-16,-14-5 24 15,5 9-16-15,-25 0 4 16,6 9-8-16,-16 4 64 15,16 4-40-15,-11 13 32 16,15 5-36-16,-4 8 8 16,13 0-20-16,6 0-24 15,10 5 0-15,4-18 4 16,10 5 4-16,10-27 32 16,9 5-16-16,15-21 12 15,10 3-16-15,9-29-68 16,1 8 28-16,4-22-40 15,0 14 36-15,-4-9-44 16,-11 8 44-16,1-8 16 16,-5 13 12-16,-5-14-8 15,-5 10 8-15,-5-14 4 16,-4 14 0-16,-6-14 8 16,1 14-4-16,-10-5 52 15,5 9-32-15,-10-1 16 16,4 10-24-16,-8 4 20 15,4 8-24-15,-5 9 40 16,0 9-28-16,-5 12 4 16,0 9-16-16,-4 9 0 0,9 0-4 15,-5 9 4-15,5-5-8 0,1 0 16 16,8-4-12-16,1 4 4 16,0-4-4-16,-5 4 20 15,5-4-16-15,-5 0-4 16,0-5-4-16,0 1-60 15,5 0 32-15,-5-5-128 16,5-13 80-16,4-8-220 16,11-5 164-16</inkml:trace>
        </inkml:traceGroup>
        <inkml:traceGroup>
          <inkml:annotationXML>
            <emma:emma xmlns:emma="http://www.w3.org/2003/04/emma" version="1.0">
              <emma:interpretation id="{F943752D-E1A0-43B0-8FAA-DA86711F194D}" emma:medium="tactile" emma:mode="ink">
                <msink:context xmlns:msink="http://schemas.microsoft.com/ink/2010/main" type="inkWord" rotatedBoundingBox="14315,7327 16183,7253 16235,8563 14367,8637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52186.5906">3770 2001 696 0,'-24'21'256'0,"24"-21"-196"0,-25 39-20 16,16-17 56-1,-6 4-60-15,-4 0 12 16,4 0-28-16,5 0 4 0,-4 4-12 15,4-9 0-15,10 1-4 0,-10-9 12 16,10 0-12-16,-4-13-152 16,4 4 76-16</inkml:trace>
          <inkml:trace contextRef="#ctx0" brushRef="#br0" timeOffset="151976.7939">3653 1997 572 0,'-4'-13'208'0,"4"13"-160"0,-5-9-12 0,5 9 120 15,9 0-92-15,6-13 44 16,4 9-64-16,6-5-8 15,9 5-20-15,14-5 16 16,1 0-20-16,-5-4 24 16,4 9-24-16,-4-4 4 15,-15 3-8-15,0-3 12 16,-14 8-12-16,-5 0-224 16,-10 4 120-16</inkml:trace>
          <inkml:trace contextRef="#ctx0" brushRef="#br0" timeOffset="152577.1684">4193 2381 684 0,'0'17'252'0,"0"-17"-192"0,0 69-20 0,0-34-56 15,9-1 0-15</inkml:trace>
          <inkml:trace contextRef="#ctx0" brushRef="#br0" timeOffset="149647.1035">2347 2303 652 0,'-25'0'244'0,"25"0"-192"0,5 4-12 0,-5-4 136 15,10 0-104-15,4 0 88 16,6 0-96-16,9-4-16 16,5 4-28-16,5 0-8 15,0 0-4-15,0 0-148 16,-5 0 76-16,0 0-176 15,-5 0 136-15</inkml:trace>
          <inkml:trace contextRef="#ctx0" brushRef="#br0" timeOffset="149440.2372">2419 2130 488 0,'0'-8'180'0,"0"8"-140"0,10-5-12 16,-5 1 252 0,0 4-160-16,5-4 128 15,-1 0-144-15,1-1 4 16,5 5-64-16,4-4-28 15,0 8-8-15,6-4 36 16,-1 9-24-16,0-5-64 16,1 5 24-16,-6-1-132 15,5-8 80-15</inkml:trace>
          <inkml:trace contextRef="#ctx0" brushRef="#br0" timeOffset="158325.5169">2832 2238 320 0,'-9'-8'120'0,"9"8"-96"0,0-5-4 0,0 1 104 15,0 8-72-15,0-4 40 16,0 0-52-16,4 0 48 16,1 0-52-16,-5 0 36 15,0 0-40-15,0 0 16 16,0 0-28-16,0 0 60 16,0 0-44-16,0 5 0 15,0-1-20-15,0-4-4 16,5 4-4-16,-5-4-8 15,10 9 4-15,-5 0-4 16,4 4 0-16,-4 4 16 16,0 4-8-16,-10 23 24 15,5 7-20-15,-5 27 48 16,-4 0-32-16,-1 8 4 16,10-4-20-16,-5 5 12 15,5-14-16-15,-10 1 16 16,10-5-16-16,0-5-4 0,0-7 0 15,-9-19 64-15,9-3-36 16,0-18 48-16,0-8-44 0,0-18-56 16,0 5 12-16,-10-31-168 15,10 5 96-15</inkml:trace>
          <inkml:trace contextRef="#ctx0" brushRef="#br0" timeOffset="158802.5674">2886 2208 424 0,'5'-8'156'0,"-5"8"-120"0,5-9-8 0,-5 5 160 16,4 4-108-16,1-9 56 15,5 5-80-15,0-5 20 16,-1 5-44-16,6-9 8 16,4 8-24-16,6 1 44 15,4 4-32-15,5-4 4 16,5 8-20-16,0-4 28 16,-1 9-24-16,1-5 12 15,0 9-16-15,-10 4 28 16,5 1-24-16,-24 3 4 15,14 1-12-15,-14-1 28 16,5 5-20-16,-15-4 12 16,9 4-16-16,-18 0 20 0,-6 0-20 0,-19-1 24 15,0 1-24-15,-24 0 4 16,-5-4-8-16,-15-5 12 16,15-4-12-16,-5-9 4 15,19 1-4-15,5-10-24 16,20 5 8-16,19-8-40 15,5-1 28-15,29-4-204 16,15 5 124-16</inkml:trace>
          <inkml:trace contextRef="#ctx0" brushRef="#br0" timeOffset="151719.1088">2993 2109 416 0,'0'-4'152'0,"0"4"-116"0,5-9-12 16,-5 5 64 0,4 8-52-16,1-4 24 15,0 0-40-15,0 0 8 16,0 0-16-16,5 0 20 15,-1 0-20-15,-9 0 56 16,5 9-36-16,0-1 12 16,0 5-28-16,-5 4 36 15,5 1-28-15,-5 3 12 16,5 1-20-16,-5 4-16 16,4 4-4-16,1-4 20 15,-5 0-8-15,0-5 16 0,10-3-16 16,-10-10 24-16,5-3-20 0,-5-10 12 15,0 5-12-15,0-13 20 16,0 5-20 0,0-14-20-16,10 9 0 0,-6-8 12 15,1 3 0-15,5-3-12 16,0 3 4-16,9-3 4 16,-4 4 0-16,-6-5-20 15,11 9 12-15,-1-9-4 16,1 9 4-16,4-4 24 15,0 4-8-15,5 0 24 16,-4 9-20-16,-11 0 24 16,11 4-24-16,-16 0 24 15,16 8-24-15,-25 1-4 16,14 0-4-16,-4 4 28 16,-10-1-16-16,10 6-4 15,-10-1-8-15,0 5 12 16,0-1-8-16,0 5 4 15,0 0-4-15,0 0 4 16,0 0-8-16,0-5 8 16,0 1-8-16,0-5 24 15,0-4-16-15,0-8 24 16,0-1-24-16,9-13-196 16,-4 1 96-16</inkml:trace>
          <inkml:trace contextRef="#ctx0" brushRef="#br0" timeOffset="152426.7389">3702 2031 664 0,'0'0'244'0,"0"0"-188"0,10-9-16 0,-1 9 120 16,-4 9-96-16,5-9 16 15,0 9-44-15,-10 12-24 16,14-3-8-16,-14 3 28 16,0 9-16-16,-14-8 20 15,14 0-20-15,0-1 8 16,-10 1-12-16,-5-5-8 15,15 0 0-15,-19-4-40 16,14 0 20-16,5-8-260 16,0-1 156-16</inkml:trace>
          <inkml:trace contextRef="#ctx0" brushRef="#br0" timeOffset="163759.9489">3804 2087 332 0,'-10'-4'120'0,"10"4"-92"0,10-4-8 0,-10 4 16 15,15 0-24-15,-6-9 76 16,6 9-52-16,-5-9 24 16,4 9-40-16,-4-8 60 15,-10 16-44-15,0-16 72 16,0 8-60-16,0-5 36 16,0 10-48-16,0-5-12 15,0 0-12-15,0 0 24 16,0 0-20-16,0 0 12 15,10 4-16-15,4 0 0 16,-4 1-4-16,-10-5 48 16,10 4-32-16,-20 0 16 15,10 1-24-15,0-1 28 16,-10 5-28-16,-4-1-4 16,4 1-8-16,0-1 20 15,5 5-12-15,-4 5 12 16,18-10-12-16,-9 10 0 15,15 3-4-15,-15 1-8 0,19-5 4 16,-14 5 12-16,-5 4-8 0,0 4 40 16,-5-4-24-16,-14-5-4 15,19 5-12-15,-24-4 28 16,14-1-20-16,-5-8-32 16,15-4 8-16,0-9-16 15,15 0 12-15,-5-9-140 16,-10 9 80-16</inkml:trace>
        </inkml:traceGroup>
        <inkml:traceGroup>
          <inkml:annotationXML>
            <emma:emma xmlns:emma="http://www.w3.org/2003/04/emma" version="1.0">
              <emma:interpretation id="{999774D8-CBDC-4594-91E7-895251E043A1}" emma:medium="tactile" emma:mode="ink">
                <msink:context xmlns:msink="http://schemas.microsoft.com/ink/2010/main" type="inkWord" rotatedBoundingBox="17463,7267 17825,7252 17868,8337 17506,8352"/>
              </emma:interpretation>
            </emma:emma>
          </inkml:annotationXML>
          <inkml:trace contextRef="#ctx0" brushRef="#br0" timeOffset="159931.8319">5597 2221 476 0,'0'-17'176'0,"0"17"-136"0,0-17-12 15,0 8 136 1,0 5-96-16,5-5 68 15,-1 5-76-15,1-1 44 16,5 5-60-16,5-4 4 16,4 4-28-16,-4 0 40 0,4 9-32 15,1-1 20-15,4 1-28 0,-5 4-8 16,1 0-8-16,-11 4 72 16,6 0-40-16,-15 5 24 15,0 0-40-15,-19-1 80 16,4 1-56-16,-24-5-48 15,5 5 0-15,-24-14-64 16,9-3 36-16,-9-10-176 16,9 1 112-16</inkml:trace>
          <inkml:trace contextRef="#ctx0" brushRef="#br0" timeOffset="153506.016">5563 1902 372 0,'-5'-9'140'0,"5"9"-112"0,5 9-4 16,-5-1 120-1,5 9-84-15,-1 9 96 16,1 9-88-16,-5 4-8 16,5 0-36-16,-5 0 0 15,0-5-12-15,0-4 56 16,5 1-40-16,-5-14 40 15,5 0-36-15,-5-13 52 16,0 1-48-16,0-14-24 16,10 5-12-16,-1-9 0 0,6-4 0 0,-1-14-44 15,1 1 24-15,0-4-48 16,4 3 40-16,-4 1-4 16,4 13 20-16,-4 0 16 15,-1 12 0-15,-4 10 52 16,5 3-32-16,-6 9 32 15,1 9-28-15,-10 0 0 16,5 4-16-16,-5-4-8 16,0 5 0-16,0-5 12 15,0-1-8-15,0-3 24 16,0 0-20-16,0-9-40 16,0 0 16-16,0-9-184 15,0 0 108-15,14-8-488 16,6 4 320-16</inkml:trace>
          <inkml:trace contextRef="#ctx0" brushRef="#br0" timeOffset="159601.3181">5636 2066 488 0,'-5'-9'180'0,"5"9"-140"0,-5-4-12 16,0-1 120-1,10 10-88-15,-5-5 72 16,0 0-76-16,0 0 68 16,0 0-72-16,-5 0-28 15,5 4-12-15,-5 5 12 0,5 8-12 0,-5 9 40 16,5 0-28-16,0 13-4 16,5 4-12-16,-5 26 28 15,5 0-20-15,0 26-12 16,0-4-8-16,-5-9 20 15,5-9-8-15,-10-8-20 16,5-9 4-16,-5-13 56 16,10-4-24-16,-10-13 16 15,5 0-24-15,-10-13-80 16,20 0 36-16,-10-13-124 16,5 0 88-16</inkml:trace>
        </inkml:traceGroup>
        <inkml:traceGroup>
          <inkml:annotationXML>
            <emma:emma xmlns:emma="http://www.w3.org/2003/04/emma" version="1.0">
              <emma:interpretation id="{97F9362B-AB38-4798-BEBA-E166EA341559}" emma:medium="tactile" emma:mode="ink">
                <msink:context xmlns:msink="http://schemas.microsoft.com/ink/2010/main" type="inkWord" rotatedBoundingBox="18297,7402 18503,7393 18512,7609 18305,7617"/>
              </emma:interpretation>
            </emma:emma>
          </inkml:annotationXML>
          <inkml:trace contextRef="#ctx0" brushRef="#br0" timeOffset="153659.6893">6292 2079 852 0,'0'-35'316'0,"0"35"-248"0,14-9-16 16,-4 5 84-1,0 8-84-15,4-8-12 16,6 4-24-16,-1 0 4 15,0 13-12-15,1-4-144 16,-1-1 72-16</inkml:trace>
          <inkml:trace contextRef="#ctx0" brushRef="#br0" timeOffset="153841.0188">6330 2217 600 0,'-24'0'224'0,"24"0"-176"0,5 8-12 0,0-8 140 16,0 9-104-16,4-9 16 15,11 0-52-15,9 0-8 16,10 9-16-16,5-18-132 16,-1 9 68-16</inkml:trace>
        </inkml:traceGroup>
        <inkml:traceGroup>
          <inkml:annotationXML>
            <emma:emma xmlns:emma="http://www.w3.org/2003/04/emma" version="1.0">
              <emma:interpretation id="{DD6BA9FD-3E6D-4199-A081-22A3B7A557A7}" emma:medium="tactile" emma:mode="ink">
                <msink:context xmlns:msink="http://schemas.microsoft.com/ink/2010/main" type="inkWord" rotatedBoundingBox="19053,7256 19486,7239 19514,7956 19082,7973"/>
              </emma:interpretation>
            </emma:emma>
          </inkml:annotationXML>
          <inkml:trace contextRef="#ctx0" brushRef="#br0" timeOffset="154079.2036">7127 1897 748 0,'-5'-13'276'0,"5"13"-216"0,10 9-16 16,-10 0 112 0,5 3-96-16,-15 14 64 15,10 5-72-15,-5 8 4 16,5-1-32-16,0 1-32 15,0-4 4-15,-9-5 36 16,9 0-20-16,-10 5 0 16,5-14-8-16,-10 1-236 0,11 0 128 15,-6-1-624-15,5 1 400 0</inkml:trace>
          <inkml:trace contextRef="#ctx0" brushRef="#br0" timeOffset="154229.1022">7419 2307 832 0,'24'9'308'0,"-24"-9"-240"0,34 48-20 0,-24-22 8 15,4-1-40-15,-14 19-24 16,-5-1 4-16,-9 0-220 16,4 0 124-16</inkml:trace>
        </inkml:traceGroup>
        <inkml:traceGroup>
          <inkml:annotationXML>
            <emma:emma xmlns:emma="http://www.w3.org/2003/04/emma" version="1.0">
              <emma:interpretation id="{ABABB11C-F2D3-4A26-8EA0-136D06E95228}" emma:medium="tactile" emma:mode="ink">
                <msink:context xmlns:msink="http://schemas.microsoft.com/ink/2010/main" type="inkWord" rotatedBoundingBox="19997,7387 20242,7377 20252,7613 20006,7622"/>
              </emma:interpretation>
            </emma:emma>
          </inkml:annotationXML>
          <inkml:trace contextRef="#ctx0" brushRef="#br0" timeOffset="154738.4564">8002 2066 612 0,'-10'-9'228'0,"10"9"-180"0,15-13-12 0,-11 4 168 16,6 5-120-16,5-5 96 15,4 5-100-15,1 0-20 16,4 8-36-16,0 0-8 16,5 9-8-16,-9 5 12 15,-1-1-12-15,-19 0 40 16,0 5-24-16,-24-1 12 15,4 1-20-15,-14-5 0 16,10 5-8-16,-10-9-24 16,20 4 8-16,-11-8-32 15,25 4 24-15,0-9 24 16,5 0-4-16,29-8 20 16,10 4-16-16,29-4-56 15,0 4 24-15</inkml:trace>
        </inkml:traceGroup>
        <inkml:traceGroup>
          <inkml:annotationXML>
            <emma:emma xmlns:emma="http://www.w3.org/2003/04/emma" version="1.0">
              <emma:interpretation id="{512D0AE7-13E7-42C6-A375-1EC83904D77D}" emma:medium="tactile" emma:mode="ink">
                <msink:context xmlns:msink="http://schemas.microsoft.com/ink/2010/main" type="inkWord" rotatedBoundingBox="20840,7618 20892,7616 20901,7830 20849,7833"/>
              </emma:interpretation>
            </emma:emma>
          </inkml:annotationXML>
          <inkml:trace contextRef="#ctx0" brushRef="#br0" timeOffset="154904.2934">8886 2256 652 0,'-5'-9'244'0,"5"9"-192"0,5 22-12 0,-5-5 76 15,0 0-72-15,-10 13-8 16,5 5-24-16,-9 8-36 15,-1 9 12-15</inkml:trace>
        </inkml:traceGroup>
        <inkml:traceGroup>
          <inkml:annotationXML>
            <emma:emma xmlns:emma="http://www.w3.org/2003/04/emma" version="1.0">
              <emma:interpretation id="{6F83706F-33EB-473C-B472-24C7C19365FC}" emma:medium="tactile" emma:mode="ink">
                <msink:context xmlns:msink="http://schemas.microsoft.com/ink/2010/main" type="inkWord" rotatedBoundingBox="21411,7304 22051,7279 22082,8067 21442,8093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55443.1069">9464 1966 860 0,'-10'-21'320'0,"10"21"-248"0,20-9-20 16,-20 5 84-1,14 8-84-15,1-4 40 16,9 9-52-16,0-1-4 16,1 10-24-16,-15-1 20 15,14 5-20-15,-29-1 4 16,-14 5-8-16,-1-4-60 16,1-1 28-16,-11-8-24 0,6 4 28 0,5-12-8 15,-1 8 16-15,15-9-28 16,1 5 24-16,8-5-20 15,11 0 20-15,4 5 8 16,1 4 8-16,-6 4-28 16,1 0 16-16,-10-4 68 15,9 5-32-15,-28-5 80 16,9 4-56-16,-14-4 20 16,-1 0-40-16,1-5 0 15,-1 1-16-15,6-5-32 16,4 1 8-16,0-5-164 15,10 0 100-15</inkml:trace>
          <inkml:trace contextRef="#ctx0" brushRef="#br0" timeOffset="155641.1338">10052 2428 924 0,'14'22'340'0,"-14"-22"-260"0,0 39-28 15,0-18-16 1,0 1-32-16,-9 4 32 0,-1 4-20 16,-14 0-100-16,-1-4 40 0,-4-4-140 15,5-5 104-15,-5-8-228 16,5 4 176-16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6:45.6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AC40743-B9D9-467E-A003-5EB0A41DD48A}" emma:medium="tactile" emma:mode="ink">
          <msink:context xmlns:msink="http://schemas.microsoft.com/ink/2010/main" type="inkDrawing" rotatedBoundingBox="7820,9153 17068,11525 16878,12266 7630,9895" semanticType="callout" shapeName="Other">
            <msink:sourceLink direction="with" ref="{25047B52-4540-4C5A-AC17-202A55D9B0E4}"/>
            <msink:sourceLink direction="with" ref="{CDA523AB-D862-41B1-B1E5-F25CDD3360DC}"/>
          </msink:context>
        </emma:interpretation>
      </emma:emma>
    </inkml:annotationXML>
    <inkml:trace contextRef="#ctx0" brushRef="#br0">0-1 156 0,'5'0'56'0,"-5"0"-44"0,14 4-4 15,1 0 24-15,-5 1-20 16,4-1 100-16,6 0-60 16,-6 1 84-16,20-1-80 15,-9 0 44-15,9 0-60 16,4-4 16-16,-4 0-36 15,10 0-8-15,5 0-8 16,-1 5 12-16,11 3-8 16,9 1-12-16,-5 4 0 0,-5 0 28 15,10 4-12-15,-10 1 4 16,1-1-8-16,-11 0 12 16,11-4-12-16,-1 0 16 0,15 4-16 15,9 1-12-15,11 7 0 16,-11-3-4-16,1 4 0 15,-10 0 8-15,-5 0 0 16,-10 0 0-16,0-5 0 16,-4 1 0-16,9-5 0 15,5 0 16 1,5-4-8-16,5 0 24 0,-6 5-20 16,1-1-4-16,-5-4-4 15,-9 4-4-15,-11 5 0 16,-4-5 8-16,-5 9-4 0,-5-9 24 15,5 5-16-15,14-1-20 16,5 5 0-16,6 0 20 16,4 4-4-16,0 1-20 15,0 3 4-15,-10-4 12 16,-9 1 0-16,-1-1-4 16,-4 0 4-16,-5-4 4 15,-10 4-4-15,5-4 8 16,-5 0-8-16,10-4-4 15,-10-1 4-15,10-3-16 16,0-1 8-16,5 0 4 16,-1 0 0-16,6-4 8 15,-1-4-4-15,1 0 16 16,-10 8-12-16,0-4-28 16,-10-5 8-16,5 1 12 15,0 4 4-15,0 0 8 0,-5-9-8 16,0 14-4-16,-4-10 4 15,-1 5 4-15,0-4-4 16,0 8-4-16,-4-4 4 16,-1 0-4-16,-4 0 0 15,-1 4 8-15,-4 1-4 16,0-1-12-16,-5 0 4 16,4 0 4-16,-4 1 0 15,5-5 16-15,5 0-8 16,4 4 4-16,5 0-4 15,1 5 28-15,4-9-20 0,0 4-12 16,5 0-8-16,5 5-4 16,-10-1 0-16,0 1 0 15,0-5 0-15,0 1 16 16,5-1-4-16,-4 0 16 16,-1 0-12-16,5-4-4 15,-5-4 0-15,0 4 12 16,5 4-8-16,-5 0 4 15,-5-4-4-15,15 0-8 16,-5-4 4-16,0 0-16 16,0 4 8-16,10-5 28 15,-5 5-12-15,0-9-40 16,5 5 16-16,4 0 20 16,6-1-4-16,-6-3-8 15,1-1 0-15,-1 0 12 16,1 5-4-16,-5 0-4 0,-1 4 4 15,-4-5 4-15,5-3-4 16,-5 3-4-16,9-4 4 16,6 5-4-16,4 0 0 15,5-1 8-15,5-3-4 16,-5 3-12-16,5 1 4 16,-9 4 4-16,-11-4 0 15,11-1 8-15,-11 1-4 16,1-1 16-16,-1-8-12 15,11 0-20-15,-1 0 4 0,10-4-4 16,-10 4 4-16,1 4 8 16,9 1 0-16,-10-5 8 15,0 8-4-15,-4-3-12 16,-6 3 4-16,1 1 12 16,-1 0-4-16,1-5-20 15,9 5 8-15,5-1-4 16,10 1 4-16,0 0 24 15,5 4-8-15,0-1-4 16,-5 1 0-16,-5 0 4 16,-10 0-4-16,0-4-28 15,5-5 12-15,10 5 24 16,10 0-8-16,9-5 20 16,5 5-16-16,-9-5 16 15,-6 4-16-15,-9-3 16 16,0-5-16-16,5 0-12 0,0 0 0 15,4-5 20-15,-9 1-8 16,-5 0-12-16,-5 0 0 16,-9-1 4-16,-11 1 0 15,-4 4 0-15,0 0 0 16,-5 4-12-16,-10-4 8 16,1 0 28-16,-6 0-12 15,-4-4 32-15,-6 0-28 16,-4-5 4-16,0 0-12 15,-5-4-8-15,-5 5 4 16,5-1-4-16,0 0 0 0,0 5-12 16,-5 0 8-16,5 4-16 15,0 0 12-15,0 0-12 16,5 8 8-16,-5-8 24 16,0 0-4-16,0 0-12 31,0 0 0-31,0 0 28 15,0 0-12-15,5 5-40 16,0-1 16-16,0 0-16 16,5 1 16-16,-1 8-28 15,6 4 24-15,-1 0 4 16,1 0 12-16,-5 1 24 16,-1-1-12-16,-9-8 40 15,5-5-28-15,-5-8-12 16,0 4-8-16,-5-13 28 15,5 4-16-15,-4-8-40 0,-1 0 12 0,5-1-8 16,5 5 12-16,4 5-12 16,6 3 12-16,4 5-4 0,1 0 4 15,4 0 44-15,-9 5-24 16,-6-10-64-16,-28 5-692 31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7:15.37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1E91242-2B76-4B55-9DDB-3712109792B2}" emma:medium="tactile" emma:mode="ink">
          <msink:context xmlns:msink="http://schemas.microsoft.com/ink/2010/main" type="inkDrawing" rotatedBoundingBox="7298,16136 18453,15730 18549,18366 7394,18772" semanticType="callout" shapeName="Other"/>
        </emma:interpretation>
      </emma:emma>
    </inkml:annotationXML>
    <inkml:trace contextRef="#ctx0" brushRef="#br0">501 454 456 0,'-24'-13'168'0,"14"13"-128"0,-14 0-16 16,24 4 68-16,0 0-56 15,-10-4 100-15,10 0-76 16,0 0 0-16,0 0-40 16,10 5 68-16,0-5-52 0,4 0 40 15,-4 0-44-15,5-5 24 16,-6 5-28-16,6-4 0 15,-5 0-16-15,-10 4 0 16,9 0-4-16,16 0-8 0,-11 4 4 16,6 0 20-16,18 1-12 15,-4 3-4-15,15 1-4 16,34-9 12-16,62 4-8 16,16-8 40-16,67-5-24 15,34 9-48-15,88-8 12 16,-5 3 28-16,63-3-8 15,-9-5 44-15,18 4-28 16,21-4-32-16,-20-21 4 16,33-1-8-16,-28-12 4 15,5 4 16-15,-20-5-4 16,-10 5-4-16,-34-5 4 0,-4 18-4 16,-54 4 0-16,-24 0 8 15,-10 9-4-15,-39 8 8 16,-53 5-8-16,-34 4-20 15,-25 0 8-15,-19 4 12 16,-10 5 0-16,-24-5-12 16,-14 1 4-16,-10-5 28 15,-5 13-12-15,-10-13-20 16,-5 0 0-16,-5 0 48 16,-4 0-20-16,0-13 16 15,-6 13-20-15,1 0-8 16,-5 0-4-16,0 0-32 15,-5 0 16-15,0 0-12 16,0 0 12-16,0 0 8 16,0 0 4-16,0 0 8 0,0 13-4 15,0-9-12-15,0 13 4 16,5 0 4-16,-1 5 0 16,1 8-12-16,-5 5 8 15,10 4-4-15,-10-9 0 16,0 0 24-16,0-4-8 15,0-4-20-15,0-14 4 16,0 1 20-16,0 0-4 16,0-9 60-16,0 0-40 15,-10 0-12-15,5 0-8 0,-19-9 0 16,0 9-4-16,-20 0-48 16,5 0 28-16,-14 9 4 15,4 4 8-15,-24-5-16 16,-9 1 12-16,-40 4 32 15,-23 4-16-15,-1 5-8 16,-24-18-4-16,-49 9-16 16,10 8 12-16,-19-3-4 15,-35-5 4-15,21 0 8 16,-26 0 0-16,-4 8-36 16,25-12 20-16,-40-1-4 15,20 10 12-15,14-10-12 16,-29 5 12-16,25 0-32 15,4-13 24-15,-19 5-20 16,24-5 20-16,0 0 8 16,-9-9 8-16,29 9 0 0,9-9 0 15,-9 1 0-15,-1 8 0 16,35 4 0-16,0-8 0 16,-10 4 0-16,4 8 0 15,35 5 0-15,15-4 0 16,9 8-20-16,-15-12 12 15,6 25 32-15,14-13-16 16,14 13 0-16,10-8-4 16,6-1-16-16,3-3 8 15,-3-1 4-15,-1 0 0 16,10-4 24-16,9 0-12 0,15-4-20 16,10-5 0-16,10-4-4 15,19 4 4-15,4-8 68 16,6 0-32-16,5 0 16 15,9-1-28-15,0 5-16 16,10 0-4-16,0 0-4 16,0 0 0-16,0 0 32 15,0 9-12-15,5-1-48 16,-5-8 20-16,5 5-156 16,5-1 96-16,-1-4-312 15,6 0 220-15</inkml:trace>
    <inkml:trace contextRef="#ctx0" brushRef="#br0" timeOffset="3302.5544">79 713 644 0,'-34'-61'236'0,"29"44"-180"0,-15-13-20 0,20 17 80 16,-14-4-72-16,4-5 0 0,10 1-28 15,-24 3 16-15,14 1-20 16,-14 4 4-16,-1 4-8 0,-9 1-32 16,-14 8 12-16,-10 8 24 15,9 1-8-15,-9 4-16 16,14 0 4-16,-5 0 12 15,10 4 0-15,5 5-4 16,0 8 4-16,5 13-68 16,-5 26 36-16,5 13 12 15,10 9 12-15,4-5-8 16,10 1 8-16,5 8 48 16,5 26-24-16,5 8 36 15,4-4-32-15,1-17-12 16,0-13-8-16,-1-12 20 0,-4-14-12 15,-5-13 4-15,-5-9-8 16,-5-8 12-16,0-9-12 16,0-4 32-16,0-8-24 15,5-1 20-15,0-17-20 16,0 0-24-16,10-9 0 16,5 5 20-16,9 4-4 15,5 4 16-15,10 5-16 16,14 8-12-16,10 5 0 15,6 4-24-15,-6 4 16 16,5 0-188-16,-5-8 108 0</inkml:trace>
    <inkml:trace contextRef="#ctx0" brushRef="#br0" timeOffset="1470.7561">185 1965 444 0,'-9'9'164'0,"14"-5"-124"0,-5 18-16 16,0-22 184-16,0 30-120 15,0 9 28-15,0 8-72 16,14 10 16-16,-4 3-32 15,5-4 0-15,-6-4-16 0,11-4 0 16,-6-18-4-16,-4-4 20 16,0-13-16-16,4 0 24 15,6-18-24-15,-11-8 32 0,-4-13-28 16,10-4-12-16,-1 0-8 16,-4 0-16-16,10 4 12 15,-6 0-4-15,1 4 4 16,-6 5-20-16,6 4 16 15,-5 4 48-15,-1 1-16 16,-9-1 60-16,15 5-44 16,-5-1 0-16,-1-3-20 15,6-1 8-15,0 9-16 16,14-4-4-16,0 4 0 16,5 4 4-16,0 5-4 15,14-5-20-15,1 5 8 16,34-5 20-16,43 5-4 0,-5-1 4 15,15 1-4-15,44-5-16 16,39 9 4-16,14-8 20 16,68 3-8-16,-4-8-12 15,67 9 0-15,10-13 20 16,25-5-8-16,43 0-4 16,-10-8 0-16,15 0-4 15,19-1 0-15,-38 1 0 16,53 4 0-16,-68 0 0 15,10-4 0-15,-59 8 24 16,-5-4-12-16,-48 0-12 16,-43 5-4-16,-30-1 4 15,-15 5 0-15,-24 4 8 16,-33 4-4-16,-26 1-12 0,-38-1 4 16,-14 0 12-16,-6 5-4 15,-13-5-4-15,-21 5 4 16,1 8-24-16,-6 0 12 15,-18-4 12-15,-1 13 0 16,0 0-4-16,-14 0 4 16,-5 4-4-16,-5 13 0 15,0-4 0-15,0 0 0 16,0 9 0-16,0-18 0 16,5-4 0-16,0 4 0 15,-5-13 8-15,9-4-4 0,-9 5-12 16,0-18 4-16,0 0 28 15,0 0-12-15,0-5-48 16,0-8 20-16,-9 9-52 16,-16-13 40-16,1 8-36 15,-10-8 32-15,-15 4 0 16,11 4 20-16,-16-4 0 16,1 0 4-16,-25 0 8 15,-14 5 0-15,-25-1 8 16,-14 0-4-16,14 1 16 15,-14-1-12-15,-44 0-20 16,-14 5 4-16,14 4-12 16,-44 0 8-16,-14 0 16 15,14 0 0-15,-28-4-20 16,-6 8 8-16,10-4-4 0,-39-4 4 16,25 4 0-16,-25-9 0 15,-14 9 16-15,23 5-4 16,-47-10-4-16,14 10 4 15,-15 7-16-15,5 14 8 16,-4-8 28-16,-20-5-12 16,33 21-40-16,-28-4 16 15,34-4 28-15,-10-8-8 16,15 7-8-16,29-7-4 16,-10-1 28-16,24-8-12 15,44-5 4-15,24-4-8 16,11 0 20-16,18 0-16 0,30 0-20 15,19-9 0-15,34 5 20 16,15-5-4-16,38-4-20 16,30 0-48-1,24 5 32-15,15 4-728 16</inkml:trace>
    <inkml:trace contextRef="#ctx0" brushRef="#br0" timeOffset="2402.0234">9387 290 832 0,'-34'-26'308'0,"25"17"-240"0,9-4-20 15,0 13 28-15,9-8-52 16,1-10 76-16,5 10-52 16,19 3-16-16,0 1-20 15,14 4 0-15,10 0-8 0,1 4-12 0,23 1 4 16,25-5 4-16,5 0 0 15,5 0-36-15,-15 0 20 16,-20-5 16-16,-19 5 0 16,-9-4 0-16,-20 0 4 15,0 4 48-15,-15 4-28 16,-9 0 24-16,-10 9-28 16,0 0-36-16,-5 5 8 15,5 3-16-15,0 9 12 16,0 1-8-16,-5 3 8 15,10 5 8-15,0-4 4 0,0 8-12 16,0 17 8-16,0 18 4 16,-1 17 0-16,6 4 16 15,0 1-8-15,0-14-12 16,-1-8 0-16,1-5 28 16,0-4-12-16,-5-4-12 15,-5-5-4-15,0-3 12 16,-5-6-4-16,-5-3 52 15,0-5-32-15,5-4 32 16,-9-5-28-16,-6-3 16 16,6-5-24-16,-10-5 28 15,-10-3-32-15,9-1-12 16,1 4-8-16,-10-3 20 16,-15-1-8-16,1-4-108 0,-11 4 52 15,-13 0-420-15,-6 1 260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6:26.0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8CBA977-404C-4E2D-B1B8-367406DCD1B6}" emma:medium="tactile" emma:mode="ink">
          <msink:context xmlns:msink="http://schemas.microsoft.com/ink/2010/main" type="inkDrawing" rotatedBoundingBox="7805,11939 7940,12240 7909,12253 7775,11953" semanticType="callout" shapeName="Other"/>
        </emma:interpretation>
      </emma:emma>
    </inkml:annotationXML>
    <inkml:trace contextRef="#ctx0" brushRef="#br0">0 0 528 0,'0'0'196'0,"15"9"-152"0,-15-9-12 15,0 0 88 1,10 8-72-16,-1 1 88 0,-4-1-80 16,5 14 60-16,4-5-64 15,-4 14 16-15,14-1-40 16,-14 0 8-16,5 5-20 0,-6-5 20 16,1 0-24-16,-10-4 12 0,0-13-12 15,0-13-164-15,0-4 80 16,0-5-668-1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6:37.77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45395E1-3AE0-4B5F-9A18-465A69B40FC4}" emma:medium="tactile" emma:mode="ink">
          <msink:context xmlns:msink="http://schemas.microsoft.com/ink/2010/main" type="inkDrawing" rotatedBoundingBox="16302,11988 16931,12027 16927,12097 16298,12059" semanticType="callout" shapeName="Other">
            <msink:sourceLink direction="from" ref="{25047B52-4540-4C5A-AC17-202A55D9B0E4}"/>
            <msink:sourceLink direction="to" ref="{B886C2C2-591B-493B-97F0-C8B65DD45B14}"/>
          </msink:context>
        </emma:interpretation>
      </emma:emma>
    </inkml:annotationXML>
    <inkml:trace contextRef="#ctx0" brushRef="#br0">86 69 248 0,'10'-17'92'0,"-5"17"-72"0,4-9-4 16,-9 9 24-16,0-4-24 16,10 4-4-16,-10 0-8 15,5 0-16-15,5-9 8 16,-10 9 28-16,-10-8-12 16,10 8 4-16,-15-5-8 0,6 1 36 15,-6 0-20-15,-4 4 12 16,4 0-20-16,0 0 0 15,-4 0-8-15,9 0 4 16,5 0-8-16,-4 0 60 16,9-5-36-16,0 1 96 15,0 4-72-15,0 0 48 16,0 0-60-16,0 0 40 16,9 0-44-16,6 0 16 0,4 0-32 15,11 0 36-15,13 0-32 16,16 4-56-16,4 5 16 0,-5-9 20 15,0 9 0-15,1-1 0 16,-11-8 0-16,-14 0 20 16,0 0-12-16,-9 0 40 15,-6 0-28-15,-14 0-4 16,5 0-12-16,4 9-16 16,-4-9 4-16,-10 13 4 15,10-4 0-15,-6-1-100 16,-4 5 56-16,0 0-660 15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6:25.0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000175C-0331-4962-B3D1-0E4A3CBA37D1}" emma:medium="tactile" emma:mode="ink">
          <msink:context xmlns:msink="http://schemas.microsoft.com/ink/2010/main" type="inkDrawing" rotatedBoundingBox="17288,12249 17312,11973 17415,11982 17391,12258" semanticType="callout" shapeName="Other">
            <msink:sourceLink direction="to" ref="{25047B52-4540-4C5A-AC17-202A55D9B0E4}"/>
          </msink:context>
        </emma:interpretation>
      </emma:emma>
    </inkml:annotationXML>
    <inkml:trace contextRef="#ctx0" brushRef="#br0">1038-17 340 0,'-24'4'128'0,"14"-4"-100"0,10 0-8 0,0 0 112 16,0 0-76-16,0 0 84 16,0 0-80-16,10 0 92 15,5 0-88-15,-1-4 52 16,6 4-72-16,-11 13-4 0,-4 0-24 16,5 4 32-16,-10 0-24 0,-10 13 40 15,5 1-36-15,-14 3-40 16,9 5 4-16,-14-17 0 15,9-1 8-15,6-3 52 16,9-1-28-16,9-17-12 16,6-9-76-1,9 1 32-15,0-1-260 16,-4 0 160-16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7:21.63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E9B89FA-9A8A-4F54-B1B4-7B743A3CE505}" emma:medium="tactile" emma:mode="ink">
          <msink:context xmlns:msink="http://schemas.microsoft.com/ink/2010/main" type="inkDrawing" rotatedBoundingBox="18353,15390 18537,15424 18511,15561 18328,15527" semanticType="callout" shapeName="Other">
            <msink:sourceLink direction="with" ref="{96A7EABC-3101-4605-8747-F4FB1717D58E}"/>
          </msink:context>
        </emma:interpretation>
      </emma:emma>
    </inkml:annotationXML>
    <inkml:trace contextRef="#ctx0" brushRef="#br0">107-4 592 0,'20'0'220'0,"-16"17"-172"0,11 9-12 15,-5-13 40-15,-1 0-48 16,6 4-4-16,-15-8-12 15,-10 8 44-15,5-8-32 16,-4 0 44-16,-16-1-40 0,1-8 40 16,5-8-40-16,-6-1 20 15,1-4-28-15,0-4-16 0,14-1-8 16,5 5-4-16,5 5 0 16,0-1-12-16,15 9 12 15,-15 9-232-15,0 12 128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36:01.3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8FAEF78-0EF2-4E2C-BCAC-BDFE11998692}" emma:medium="tactile" emma:mode="ink">
          <msink:context xmlns:msink="http://schemas.microsoft.com/ink/2010/main" type="inkDrawing" rotatedBoundingBox="4849,4630 12001,4609 12003,5021 4850,5043" semanticType="callout" shapeName="Other">
            <msink:sourceLink direction="with" ref="{72FFEB2E-80CD-42FE-B93E-9BAA60513A6D}"/>
            <msink:sourceLink direction="with" ref="{18F57CF3-4636-429D-8210-687EE5551D97}"/>
          </msink:context>
        </emma:interpretation>
      </emma:emma>
    </inkml:annotationXML>
    <inkml:trace contextRef="#ctx0" brushRef="#br0">25 218 464 0,'-25'-5'176'0,"25"5"-140"0,0-4-8 0,0 0 152 16,0 8-104-16,5-8 76 15,5 4-88-15,5-5 36 16,4 5-60-16,1-4 32 16,-1 4-40-16,5-4-20 15,5-1-4-15,5-3 0 16,0 8-4-16,25-9 8 15,4 9-8-15,49-4-20 16,4 4 8-16,69-5 4 16,-1-3 4-16,89-5 52 15,-11 8-28-15,73-7 8 16,-19 7-20-16,63-8-8 16,-39 9 0-16,49-9 12 15,-44 9-8-15,19-14 4 16,-39 10-4-16,-4-1-8 15,-54 5 4-15,15-9-16 16,-54 13 8-16,-9-9 28 16,-39 9-12-16,-20-4 12 15,-29 4-12-15,-4-9-8 0,-20 9 0 16,-25-8-16-16,-9 8 8 0,-5-5 12 16,-19 10-4-16,-6-5 24 15,-14 0-16-15,5 0 4 16,-9 0-8-16,4 0-24 15,-5 0 8-15,1 0 4 16,4 0 4-16,0 0-12 16,0 4 8-16,0-4-16 15,0 4 12-15,5-4-4 16,10 0 4-16,-5 0 8 16,-5 0 0-16,-10 0 44 15,0 0-24-15,-4 0 52 16,-6 0-40-16,-9 0 20 15,5 0-32-15,-10 0 8 16,0 0-16-16,0 0-32 16,0 0 8-16,0 0-20 15,0 0 16-15,0 0 8 16,0 0 8-16,0 0 8 16,0 0-4-16,-5 0-4 15,5 9 4-15,-10-5-16 16,6 5 8-16,-6-5 12 15,5 5-4-15,-5-1-48 16,5 1 28-16,-4 4-16 16,9 4 20-16,-10 5 16 15,10-1 0-15,-10 5-12 16,10 5 4-16,-9-1 20 0,9 0-8 16,-5 0-20-16,5-4 4 0,-5-4 4 15,10-1 4-15,-5-3 8 16,0-5-4-16,0-5-12 15,0 1 4-15,0-9 28 16,0 0-12-16,0 0 40 16,0 0-28-16,-5 0-4 15,0 4-12-15,-10-4-8 16,6 5 4-16,-11-10-4 16,6 5 0-16,-20-8 16 15,9-1-8-15,-28-4-12 16,9 4 0-16,-48 1 12 15,4 3-4-15,-33 1 8 16,19 4-8-16,-24 0-20 16,24 0 8-16,-39-4-84 15,29 8 52-15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7:21.3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4A8B2A5-7AD0-4BEE-986C-460DDE99CA7E}" emma:medium="tactile" emma:mode="ink">
          <msink:context xmlns:msink="http://schemas.microsoft.com/ink/2010/main" type="inkDrawing" rotatedBoundingBox="7723,14835 18466,14567 18493,15661 7750,15930" semanticType="callout" shapeName="Other">
            <msink:sourceLink direction="from" ref="{88CEFE55-E7FB-4478-A1DE-3FC1D1DFC623}"/>
            <msink:sourceLink direction="to" ref="{96A7EABC-3101-4605-8747-F4FB1717D58E}"/>
          </msink:context>
        </emma:interpretation>
      </emma:emma>
    </inkml:annotationXML>
    <inkml:trace contextRef="#ctx0" brushRef="#br0">0 1206 184 0,'15'-13'68'0,"-15"9"-52"0,9-5-4 16,11 5 108-16,-15-5-68 15,9 1 52-15,-4 3-64 16,0-8 76-16,4 1-64 16,-4-6-16-16,14 1-24 15,-9-5 8-15,-6 9-12 16,25-4 4-16,-9 0-4 15,-1 0-16-15,0-1 4 0,15 1 4 16,0 0 0-16,10 0 8 16,4-1-4-16,15 1 16 0,-10 0-12 15,15-1 40-15,-5 1-24 16,-5 4 4-16,-9-4-16 16,-6 0-8-16,1-5 0 15,0 0 12-15,-6 1-8 16,16-1-12-16,14-4 0 15,-1 5-4-15,6-5 0 16,5 0 16-16,-1-4-4 16,-9-5-4-16,-10 5 4 15,5 0-4-15,5-1 0 0,5 1 8 16,14 0-4-16,1 4-12 16,-6 5 4-16,5 3 4 15,-14 1 0-15,-5 0 0 16,-5 4 0-16,0-9-12 15,5 5 8-15,9 4 12 16,6 0-4-16,-1 4-4 16,-9 5 4-16,0-5-24 15,-5 1 12-15,-5-5 12 16,0 4 0-16,19-8-4 16,10 8 4-16,10-4 12 15,0 5-8-15,-5-5-20 16,-10 4 4-16,1 5 4 15,-1-9 4-15,10 4 8 16,10 0-4-16,-15 1-12 16,5 4 4-1,0-5 20-15,-10 5-8 0,1-5 4 16,14 0-4-16,19 1 20 16,-5-1-16-16,-4 5-32 0,-10-5 12 15,0 0 0-15,29 1 8 16,5-1 0-16,-10 9 0 15,0-4 16-15,-14 0-8 16,-1 4-28-16,25 4 8 16,0-8 24-16,0 8-8 15,-20 4 0-15,-4 1 0 16,9 0 4-16,20-5-4 16,5 9-20-16,-10 0 8 0,-25-4 12 15,15-1 0-15,10-3-12 16,15-1 4-16,-20 9-4 15,-15-5 0-15,-4 1 24 16,-10 0-8-16,9-1 16 16,1 1-16-16,-1 4-12 15,-9-4 0-15,-14 4 12 16,-11 4-4-16,1-4 24 16,9-5-16-16,15 5-4 15,5-4-4-15,0 8-4 16,-6 1 0-16,-13 3-20 15,-11-4 12-15,-9 5 4 16,10 0 4-16,-10-5 24 16,4 5-12-16,6-5-20 0,-10 0 0 15,-15 0 12-15,-9 1 0 16,-6-5 60-16,-13 0-36 16,-6-5-12-16,-5 1-8 15,-9-1-20-15,5-3 8 16,-15-5-32-16,9 4 20 15,-9-4 48-15,0 0-12 16,0 0 8-16,0 0-16 16,0 0-8-16,0 0 0 15,0 0-32-15,0 0 16 16,0 0 12-16,0 0 4 16,0 0-12-16,0 9 4 0,5-1 20 15,5-3-8-15,-5 3 16 16,5 10-16-16,-6-14 32 15,1 9-24-15,0 0 12 16,5-5-16-16,0 5 20 16,-1 5-20-16,1-10-4 15,0 1-4-15,-1-9 28 16,6 9-16-16,-5-5-32 16,4 9 8-16,1-13 36 15,-5 4-16-15,-1 5 44 16,6-1-32-16,-1 1-4 15,-4-5-12-15,0 1 28 16,4-10-20-16,-4 1-4 16,-10 4-8-16,0-9 40 15,0 1-24-15,0 8-8 0,0-9-8 16,0 9-48-16,0 0 24 16,0 0-12-16,0 0 20 15,0 9 0-15,0-1 4 16,0 5 8-16,0-4 0 15,0 0-20-15,5-1 12 16,-5-8 48-16,0 0-20 16,0 0-8-16,0 0-8 15,0 0 20-15,-5-8-12 16,-5 8-48-16,10-9 20 16,-9 9-208-16,4-4 124 0,-15 4-268 15,16 0 212-15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7:22.4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8CEFE55-E7FB-4478-A1DE-3FC1D1DFC623}" emma:medium="tactile" emma:mode="ink">
          <msink:context xmlns:msink="http://schemas.microsoft.com/ink/2010/main" type="inkDrawing" rotatedBoundingBox="7627,15751 7918,15793 7899,15923 7609,15881" shapeName="Other">
            <msink:destinationLink direction="from" ref="{34A8B2A5-7AD0-4BEE-986C-460DDE99CA7E}"/>
          </msink:context>
        </emma:interpretation>
      </emma:emma>
    </inkml:annotationXML>
    <inkml:trace contextRef="#ctx0" brushRef="#br0">122 48 644 0,'-34'-22'236'0,"34"22"-180"0,0-13-20 16,10 9 60-16,-10 0-60 15,15-1 12-15,9 5-28 16,10 9-20-16,0 0-4 16,-10 8 12-16,-14 5-4 0,14-5 24 15,-4 0-16-15,-16 0 68 16,-8-4-48-16,-16-4 40 16,-4-5-40-16,-15 1 16 0,-14-10-28 15,4-8 0-15,5 0-12 16,5-4 4-16,25 0-8 15,9 13-56-15,15 4 28 16,24 4-244-16,0 35 148 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7:26.85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CDC40E8-24D9-4C8F-A5F9-8021CAD65420}" emma:medium="tactile" emma:mode="ink">
          <msink:context xmlns:msink="http://schemas.microsoft.com/ink/2010/main" type="inkDrawing" rotatedBoundingBox="3111,15280 4199,15537 4040,16209 2952,15952" semanticType="callout" shapeName="Other">
            <msink:sourceLink direction="with" ref="{92A67ECA-F410-4E62-992E-529ED519D9C3}"/>
          </msink:context>
        </emma:interpretation>
      </emma:emma>
    </inkml:annotationXML>
    <inkml:trace contextRef="#ctx0" brushRef="#br0">11 65 592 0,'-15'-30'220'0,"15"26"-172"0,5-5-12 0,5 5 120 16,-1-1-92-16,6 1 36 15,9 4-60-15,10 9 28 16,15 8-36-16,9 9 24 0,10 13-28 16,-5 17 8-16,-9 17-20 15,-6 9 0-15,1-8-8 16,-15-10 64-16,0-12-40 16,0-13 48-16,-5-9-44 15,-5-12 88-15,1-18-72 0,-1-18 56 16,5-29-64-16,0-22 16 15,25-9-40-15,-15 5-36 16,9 8 8-16,-4 13 8 16,5 4 4-16,-15 10-144 15,4 7 76-15,-4 5-272 16,0 5 188-16,0-1-376 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7:27.11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2A67ECA-F410-4E62-992E-529ED519D9C3}" emma:medium="tactile" emma:mode="ink">
          <msink:context xmlns:msink="http://schemas.microsoft.com/ink/2010/main" type="inkDrawing" rotatedBoundingBox="5055,14784 5704,16085 4623,16624 3974,15323" hotPoints="4399,15925 4301,14701 5608,15761 5595,15986 5265,16242 4387,16195" semanticType="enclosure" shapeName="Hexagon">
            <msink:destinationLink direction="with" ref="{5CDC40E8-24D9-4C8F-A5F9-8021CAD65420}"/>
          </msink:context>
        </emma:interpretation>
      </emma:emma>
    </inkml:annotationXML>
    <inkml:trace contextRef="#ctx0" brushRef="#br0">282 23 932 0,'0'-26'348'0,"0"26"-272"0,-10 0-20 15,1 4 112-15,-6 5-104 0,-4 8-8 16,-10 22-36-16,4 21 4 16,1 22-16-16,0 9-12 0,-1-5 0 15,6-3 12-15,0 7-4 16,-6 10 8-16,11 3-8 15,4-8 8-15,5-8-8 16,-5-14-4-16,10-8 4 16,5-18-40-16,5-12 20 15,14-9-180-15,1-9 108 16,13-17-312-16,6-9 224 16,10-21-328-1</inkml:trace>
    <inkml:trace contextRef="#ctx0" brushRef="#br0" timeOffset="765.0755">792 580 820 0,'49'-17'304'0,"-5"17"-236"0,14 8-20 15,-24 1 44-15,10 8-60 16,4 9 32-16,-4 22-36 16,-5 16 16-16,-15 18-24 0,-14 5 60 0,-30-5-44 15,-14-4 28-15,-24-9-36 16,-15-9-8-16,5 1-12 15,5-14-140-15,0-8 76 16,14-13-324-16,10 4 212 16,-9-4-412-1</inkml:trace>
    <inkml:trace contextRef="#ctx0" brushRef="#br0" timeOffset="299.8779">292 688 820 0,'-20'-22'304'0,"30"22"-236"0,5-8-20 16,9 8 44-16,0 0-60 15,5-5 4-15,1 10-20 16,-1 8 16-16,5 4-20 16,-15 9 4-16,1 13-8 0,-11-1 20 15,-9 10-16-15,-19 4 32 16,-5-5-28-16,-15 1 12 15,-10-1-16-15,5-16-8 16,1 3 0-16,18-12-16 16,-4-5 8-16,29 5-68 15,20-5 56 1,4-9 8-16,15-3 40 0,14 3-16 16,-9 1-84-16,-15 8 36 15,5-12-156-15,-9-5 104 16,-6 4-316-1,-4-4 228-15,-25 4-188 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7:27.5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21F2ED1-297F-4EF7-85FC-7B50F8739F69}" emma:medium="tactile" emma:mode="ink">
          <msink:context xmlns:msink="http://schemas.microsoft.com/ink/2010/main" type="inkDrawing" rotatedBoundingBox="4431,16068 4869,16039 4871,16074 4434,16103" shapeName="Other"/>
        </emma:interpretation>
      </emma:emma>
    </inkml:annotationXML>
    <inkml:trace contextRef="#ctx0" brushRef="#br0">13 55 800 0,'-14'-17'296'0,"19"12"-232"0,14-3-16 0,0 3 80 0,11 1-80 16,-1 4 8-16,14 0-36 15,16 0-40-15,-1 0 12 16,0 0-324-16,1-8 180 0,-1 3-384 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7:29.60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BE3E22F-5E88-46D6-8D36-C14393942957}" emma:medium="tactile" emma:mode="ink">
          <msink:context xmlns:msink="http://schemas.microsoft.com/ink/2010/main" type="writingRegion" rotatedBoundingBox="20039,11734 22448,11711 22457,12731 20048,12753"/>
        </emma:interpretation>
      </emma:emma>
    </inkml:annotationXML>
    <inkml:traceGroup>
      <inkml:annotationXML>
        <emma:emma xmlns:emma="http://www.w3.org/2003/04/emma" version="1.0">
          <emma:interpretation id="{9FA1E799-969A-4DAB-A135-DA83BB8D6D96}" emma:medium="tactile" emma:mode="ink">
            <msink:context xmlns:msink="http://schemas.microsoft.com/ink/2010/main" type="paragraph" rotatedBoundingBox="20039,11734 22448,11711 22457,12731 20048,12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8BCAF7-7689-4AEE-953F-114CA5054F5D}" emma:medium="tactile" emma:mode="ink">
              <msink:context xmlns:msink="http://schemas.microsoft.com/ink/2010/main" type="line" rotatedBoundingBox="20039,11734 22448,11711 22457,12731 20048,12753"/>
            </emma:interpretation>
          </emma:emma>
        </inkml:annotationXML>
        <inkml:traceGroup>
          <inkml:annotationXML>
            <emma:emma xmlns:emma="http://www.w3.org/2003/04/emma" version="1.0">
              <emma:interpretation id="{72251D60-F626-4AAB-A6DC-0B407D9FDCBB}" emma:medium="tactile" emma:mode="ink">
                <msink:context xmlns:msink="http://schemas.microsoft.com/ink/2010/main" type="inkWord" rotatedBoundingBox="20039,11734 20797,11727 20806,12746 20048,127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476 165 612 0,'0'-13'228'0,"0"13"-180"0,-5-4-12 16,0 4 44-16,-9 0-52 16,-11 4 8-16,-9 1-24 15,-19 3 12-15,-6 5-16 16,1 9 32-16,-10 4-24 0,20 8 32 16,-1 5-32-16,15 0 12 15,19-4-16-15,6 4 12 16,18-22-16-16,16-4 16 0,14-13-16 15,4-9 40-15,20-4-24 16,-9-13 12-16,-6 5-20 16,-14-5 0-16,-9 0-8 15,-1 0 4-15,-9 0-8 16,-6 0-48-16,-4-4 28 16,10-5-16-16,4 1 20 15,10 4-28-15,10-1 24 16,-5 10-12-16,-5-1 16 15,10 5-8-15,-5 4 8 0,-5 4 44 16,-4 9-20-16,-6 9 36 16,-4 8-32-16,-10 9 40 15,4 9-32-15,-9 8-4 16,-9 22-12-16,9 34 20 16,0 22-16-16,14-5 32 15,-9-12-28-15,5-17-12 16,-5-14-8-16,-1-8 28 15,-8-13-12-15,-1-9 4 16,0-9-8-16,-5-12-104 16,-4-14 52-16,9-12-112 15,-5-9 88-15,0-8-112 16,5-14 104-16,5-17-296 16</inkml:trace>
        </inkml:traceGroup>
        <inkml:traceGroup>
          <inkml:annotationXML>
            <emma:emma xmlns:emma="http://www.w3.org/2003/04/emma" version="1.0">
              <emma:interpretation id="{BD51204C-6C97-4CFF-93D8-314614685608}" emma:medium="tactile" emma:mode="ink">
                <msink:context xmlns:msink="http://schemas.microsoft.com/ink/2010/main" type="inkWord" rotatedBoundingBox="20801,11929 22450,11914 22454,12400 20805,12415"/>
              </emma:interpretation>
              <emma:one-of disjunction-type="recognition" id="oneOf1">
                <emma:interpretation id="interp1" emma:lang="" emma:confidence="0">
                  <emma:literal>on</emma:literal>
                </emma:interpretation>
                <emma:interpretation id="interp2" emma:lang="" emma:confidence="0">
                  <emma:literal>ten</emma:literal>
                </emma:interpretation>
                <emma:interpretation id="interp3" emma:lang="" emma:confidence="0">
                  <emma:literal>Zen</emma:literal>
                </emma:interpretation>
                <emma:interpretation id="interp4" emma:lang="" emma:confidence="0">
                  <emma:literal>Hen</emma:literal>
                </emma:interpretation>
                <emma:interpretation id="interp5" emma:lang="" emma:confidence="0">
                  <emma:literal>Den</emma:literal>
                </emma:interpretation>
              </emma:one-of>
            </emma:emma>
          </inkml:annotationXML>
          <inkml:trace contextRef="#ctx0" brushRef="#br0" timeOffset="774.4482">767 295 624 0,'39'-48'228'0,"0"27"-176"0,5 8-16 0,-5 13 160 16,-5 0-116-16,-5 9 36 16,-10-1-68-16,-4 27 0 15,-15 12-32-15,-5 18 20 0,-14 4-24 16,-11-4 12-16,1-13-12 16,5-5 36-16,-10-12-24 15,10-9-32-15,-10-9 4 16,9-17 28-16,11-9-16 15,-6-8-16-15,15-9 0 16,5-8-112-16,5-5 68 0,15 13 4 16,19 0 28-16,19 4 0 15,24 5 8-15,-4 4 16 16,-5-4 0-16,0-5-4 16,5-8 4-16,-10 0 12 15,9 4-8-15,-23 0 24 16,-1 4-20-16,-9 1 40 15,-29 3-28-15,-15-3 4 16,-15 12-16-16,-9-4 0 16,-15 9-4-16,5 0-52 15,14 8 28-15,-14 0-16 16,5 14 20-16,20 7 24 16,-1 1-4-16,10 5-12 15,19 3 0-15,6-4 20 16,13-4-8-16,11-8 16 15,19-5-16-15,0-5 16 0,5-8-16 16,-15 0 4-16,-9-4-4 16,-15-5-60-16,0 1 28 15,0-5-40-15,-10 0 32 16,-14-5-60-16,19 1 52 16,-10 4 16-16,-4 0 20 15,4 0 12-15,-4 13-4 16,9-4 96-16,-14 4-56 15,19 4 24-15,-9 5-36 16,-6 0-20-16,6 3-8 16,4 1 12-16,-14-4-8 0,4 0 4 15,1-1-4-15,4-3 28 16,-4-1-20-16,-1-4 12 16,-9-4-16-16,10-5 12 15,-5-4-16-15,-6 4-12 16,6 1 0-16,0 3-32 15,4 1 20-15,-4 4 48 16,0 4-12-16,4 1 24 16,1 3-24-16,-5 5-388 15,-1 13 200-15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7:31.16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2C29E48-334A-4791-ABB0-734B6362D8AC}" emma:medium="tactile" emma:mode="ink">
          <msink:context xmlns:msink="http://schemas.microsoft.com/ink/2010/main" type="writingRegion" rotatedBoundingBox="20519,15696 22994,15751 22972,16722 20497,16667"/>
        </emma:interpretation>
      </emma:emma>
    </inkml:annotationXML>
    <inkml:traceGroup>
      <inkml:annotationXML>
        <emma:emma xmlns:emma="http://www.w3.org/2003/04/emma" version="1.0">
          <emma:interpretation id="{8CDF7213-894B-4537-9E1E-52D58F843753}" emma:medium="tactile" emma:mode="ink">
            <msink:context xmlns:msink="http://schemas.microsoft.com/ink/2010/main" type="paragraph" rotatedBoundingBox="20519,15696 22994,15751 22972,16722 20497,16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71B2D9-4453-4E9B-B303-E4965CECB238}" emma:medium="tactile" emma:mode="ink">
              <msink:context xmlns:msink="http://schemas.microsoft.com/ink/2010/main" type="line" rotatedBoundingBox="20519,15696 22994,15751 22972,16722 20497,16667"/>
            </emma:interpretation>
          </emma:emma>
        </inkml:annotationXML>
        <inkml:traceGroup>
          <inkml:annotationXML>
            <emma:emma xmlns:emma="http://www.w3.org/2003/04/emma" version="1.0">
              <emma:interpretation id="{96A7EABC-3101-4605-8747-F4FB1717D58E}" emma:medium="tactile" emma:mode="ink">
                <msink:context xmlns:msink="http://schemas.microsoft.com/ink/2010/main" type="inkWord" rotatedBoundingBox="20507,16237 20898,16246 20888,16675 20497,16667">
                  <msink:destinationLink direction="to" ref="{34A8B2A5-7AD0-4BEE-986C-460DDE99CA7E}"/>
                  <msink:destinationLink direction="with" ref="{EE9B89FA-9A8A-4F54-B1B4-7B743A3CE50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353 40 644 0,'39'-31'236'0,"-29"31"-180"0,-10-8-20 0,-5 4 88 0,-10 4-76 16,-14 0-20-16,5 8-16 16,-10 1-4-16,0 4-4 15,0 4 76-15,10-4-44 0,4 4-12 16,6 5-16-16,9-1-8 15,14 1 0-15,6 0 8 16,4-1-4-16,6 1 16 16,-1 4-12-16,-14 0-4 15,-5 4 0-15,-15 0 4 16,-10-4-4-16,-9 4 16 16,-10 0-12-16,-4-21 4 15,-1 0-4-15,0-18-96 16,15-17 52-16,19-13-508 15,30-4 300 1,24 4-84-16</inkml:trace>
        </inkml:traceGroup>
        <inkml:traceGroup>
          <inkml:annotationXML>
            <emma:emma xmlns:emma="http://www.w3.org/2003/04/emma" version="1.0">
              <emma:interpretation id="{C8CB9C99-8C8F-4F38-9B77-7E0C56434233}" emma:medium="tactile" emma:mode="ink">
                <msink:context xmlns:msink="http://schemas.microsoft.com/ink/2010/main" type="inkWord" rotatedBoundingBox="21214,15711 22994,15751 22974,16645 21194,16605"/>
              </emma:interpretation>
              <emma:one-of disjunction-type="recognition" id="oneOf1">
                <emma:interpretation id="interp1" emma:lang="" emma:confidence="0">
                  <emma:literal>hot</emma:literal>
                </emma:interpretation>
                <emma:interpretation id="interp2" emma:lang="" emma:confidence="0">
                  <emma:literal>hat</emma:literal>
                </emma:interpretation>
                <emma:interpretation id="interp3" emma:lang="" emma:confidence="0">
                  <emma:literal>hay</emma:literal>
                </emma:interpretation>
                <emma:interpretation id="interp4" emma:lang="" emma:confidence="0">
                  <emma:literal>hut</emma:literal>
                </emma:interpretation>
                <emma:interpretation id="interp5" emma:lang="" emma:confidence="0">
                  <emma:literal>hor</emma:literal>
                </emma:interpretation>
              </emma:one-of>
            </emma:emma>
          </inkml:annotationXML>
          <inkml:trace contextRef="#ctx0" brushRef="#br0" timeOffset="1126.0003">820-530 808 0,'0'-5'300'0,"0"18"-232"0,0 9-20 0,0-1 36 15,4 14-56-15,-4 13 24 16,10 8-32-16,-10 4 16 16,5 9-20-16,0-13-8 0,0 1-4 15,-10-10-4-15,-5-8 0 0,0 0 32 16,-14 0-16-16,10-9 32 16,-6-4-32-16,1 0-24 15,4-13 4-15,1-5 52 16,4 1-24-16,5-18 16 15,15 1-24-15,4-5-16 16,6-13-4-16,9 8-16 16,5-3 12-16,5 4 12 15,-5-14 0-15,5 14-20 16,-5 4 8-16,-5-4-4 16,-5 17 4-16,-9 0 8 15,-15 17 0-15,-10 5 60 16,5 4-32-16,-5 8-4 15,5-4-12-15,5 9 8 16,0-8-12-16,10 3 32 16,14-17-24-16,15-4 20 0,0-8-20 15,5-10 0-15,5-3-8 16,-1-5-68-16,-4-5 32 16,-10 1-68-16,-5-4 56 15,-10-1-36-15,-4 0 44 16,-5 5-8-16,-1 0 24 15,-4 8 0-15,0 5 8 16,-5 4 32-16,-5 4-12 16,5 5 32-16,5 4-28 15,5 4 12-15,4 5-16 16,1-1-8-16,4 5 0 0,1-4 20 16,9-5-12-16,-10-4-4 15,-4-4-4-15,0-5-32 16,-11-4 16-16,11 0-32 15,-15-9 28-15,0-4-40 16,0-4 36-16,-5 0-12 16,-9 0 20-16,4-1-20 15,0 5 20-15,0 0 4 16,1 0 8-16,-1 9 0 16,5 0 0-16,-5-1 24 15,10 1-12-15,0 4 12 16,0 0-12-16,15 4 12 15,-15-4-16-15,10 9 24 16,-1-5-20-16,6 1-4 16,-5-1-4-16,-1 0 20 0,6 1-12 15,-5-1-48-15,-1-4 20 16,1 0-16-16,-10 0 20 16,5 4-28-16,-5-4 24 15,15 9-4-15,-6 0 12 16,1-5 52-16,0-4-24 15,4 0-28-15,1 0 4 16,-5 0-8-16,-1 0 4 16,1 0 24-16,0 0-8 15,-5 0 4-15,9 0-4 16,-4-4-32-16,0-1 12 0,-1 1-20 16,-4 0 16-16,10-5 28 15,-5 0-8-15,-1 1 0 16,16-1 0-16,-1 0 28 15,10 1-16-15,10-1 56 16,9 1-40-16,10 8-16 16,-9-5-8-16,9 1 8 15,-10-5-8-15,-4 5 4 16,-1 0-4-16,6-1 4 16,-10 1-8-16,-25 0 16 15,10-1-12-15,-24 10-40 16,-5 3-176-1,-5 1 112-15,-9 0-356 16</inkml:trace>
          <inkml:trace contextRef="#ctx0" brushRef="#br0" timeOffset="1369.3823">2379-16 632 0,'0'4'236'0,"-10"0"-184"0,20 5-16 0,-10-1 116 16,-10 5-92-16,10 9 88 16,0 4-84-16,0 4 12 15,0 0-44-15,0 9 24 0,0 4-32 16,-4-4 4-16,-6 0-16 0,10-4 12 16,0-1-16-16,0-16 16 15,0-5-16-15,14-9-232 16,6-13 120-16,9-4-644 15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4:15.3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BFD063C-B998-4990-B193-6D6D41328FFF}" emma:medium="tactile" emma:mode="ink">
          <msink:context xmlns:msink="http://schemas.microsoft.com/ink/2010/main" type="writingRegion" rotatedBoundingBox="13501,2620 15264,2490 15300,2984 13538,3114">
            <msink:destinationLink direction="with" ref="{209262E7-5C4B-4D15-BC30-DA02EC0FB12F}"/>
          </msink:context>
        </emma:interpretation>
      </emma:emma>
    </inkml:annotationXML>
    <inkml:traceGroup>
      <inkml:annotationXML>
        <emma:emma xmlns:emma="http://www.w3.org/2003/04/emma" version="1.0">
          <emma:interpretation id="{81AE6734-CA2C-4628-8707-8CFFF859F9A2}" emma:medium="tactile" emma:mode="ink">
            <msink:context xmlns:msink="http://schemas.microsoft.com/ink/2010/main" type="paragraph" rotatedBoundingBox="13501,2620 15264,2490 15300,2984 13538,3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B78D1C-2224-46B9-A3DB-99A4D1CAD5D1}" emma:medium="tactile" emma:mode="ink">
              <msink:context xmlns:msink="http://schemas.microsoft.com/ink/2010/main" type="line" rotatedBoundingBox="13501,2620 15264,2490 15300,2984 13538,3114"/>
            </emma:interpretation>
          </emma:emma>
        </inkml:annotationXML>
        <inkml:traceGroup>
          <inkml:annotationXML>
            <emma:emma xmlns:emma="http://www.w3.org/2003/04/emma" version="1.0">
              <emma:interpretation id="{9099468A-6F87-42A0-A628-7E8A429293BA}" emma:medium="tactile" emma:mode="ink">
                <msink:context xmlns:msink="http://schemas.microsoft.com/ink/2010/main" type="inkWord" rotatedBoundingBox="13501,2620 15264,2490 15300,2984 13538,31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1530-2702 572 0,'-5'-22'208'0,"-4"18"-160"0,9 0-12 0,0 4 92 15,0 4-76-15,-10 5 32 16,10 8-48-16,-5 22 12 16,10 4-28-16,0 9-8 15,5 0-8-15,4-5 12 16,10-8-8-16,-14-9 24 16,14-4-20-16,-14-13 48 15,5 4-32-15,-15-17 4 16,0 9-20-16,-15-26 0 15,15 8-4-15,-10-12-60 16,10-5 28-16,-9-13-52 16,9 9 44-16,-5-9-12 15,10 8 28-15,-5-3 0 16,0 17 8-16,0-5 52 16,0 9-24-16,0 0 44 15,0 4-36-15,0-4 56 16,0 9-48-16,0-4-8 15,0 8-16-15,5-9 8 0,9 5-12 16,10-5 4-16,15 5-4 0,5-5 4 16,5 5-8-16,33-9-12 15,-4 8 4-15,39-8 4 16,-6 5 0-16,16-9 0 16,-6 17 0-16,-4-22 16 15,-25 13-8-15,5-8 16 16,-9 8-16-16,-6-4 48 15,-14 9-28-15,-9-5 28 16,-11 9-28-16,-9-4 0 16,-10 4-16-16,-5 0-32 15,-4 4 8-15,-6 1-4 16,6-1 8-16,-10 5 24 16,4-1-8-16,-9 1-4 15,5 4 0-15,-10 4-4 16,9 5 0-16,-18 4 0 15,9 4 0-15,0 9 8 16,9 0-4-16,-4 0-12 16,5-1 4-16,-5-3 28 15,5-5-12-15,-6-12 4 16,6-1-8-16,-10-13 28 16,5 0-20-16,-15-8 12 15,5 4-16-15,-14-9 0 16,4 5-4-16,-23-4-24 15,8 8 8-15,-18 0 12 0,4 4 0 0,-19 4-20 16,10 5 8-16,-25 0 4 16,15 5 4-16,-44-1 0 15,10 5 0-15,-25-1 0 16,15 9 0-16,5-12-28 16,20-10 16-16,-1-8 12 15,34 9 4-15,-9-9 16 16,24 0-12-16,5-9-20 15,10 1 4-15,-6-1-4 16,25 5 4-16,-9-5-116 16,9 9 68-16,0-9-172 15,0 9 128-15</inkml:trace>
          <inkml:trace contextRef="#ctx0" brushRef="#br0" timeOffset="5739.9349">1900-2728 476 0,'-10'-4'176'0,"10"4"-136"0,5-5-12 0,-5 1 120 15,0 8-88-15,0-4 52 16,0 0-64-16,-5 5-24 16,-10 8-16-16,6 8 24 15,-6 5-16-15,-19 13 4 16,19 0-12-16,-19 8-8 15,0-3 4-15,0-10 20 16,20-4-12-16,-1-12-12 16,10-5-4-16</inkml:trace>
          <inkml:trace contextRef="#ctx0" brushRef="#br0" timeOffset="5991.5265">2371-2814 756 0,'0'0'280'0,"0"0"-216"0,-15 8-20 15,6-3 40 1,9 3-56-16,-25 10 24 16,15 12-32-16,-19-4-36 15,10 4 8-15,-15 9 36 16,19 0-16-16,1-13-20 15,-6 12 4-15,-4-16 28 16,14 0-16-16,10-9-168 16,0-5 88-16,10-12-448 15,14 0 288-15</inkml:trace>
          <inkml:trace contextRef="#ctx0" brushRef="#br0" timeOffset="6171.5055">2716-2780 756 0,'5'5'280'0,"-5"-5"-216"0,-25 25-20 0,11-7 40 16,4 3-56-16,-9 10 8 15,9-1-24-15,-10 4 12 16,11-3-16-16,4-6-64 16,5 1 28-16,5-17-340 15,4 0 204-15</inkml:trace>
          <inkml:trace contextRef="#ctx0" brushRef="#br0" timeOffset="6338.4501">3197-2797 644 0,'5'-9'236'0,"-5"9"-180"0,-10 13-20 16,0 0 148-1,0 0-108-15,-9 4 16 16,9 5-56-16,-4-5-8 15,4 5-16-15,-5-5-308 16,11 0 164-16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8:58.9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B7F6E1E-90AA-413A-BC1B-579E8353D10A}" emma:medium="tactile" emma:mode="ink">
          <msink:context xmlns:msink="http://schemas.microsoft.com/ink/2010/main" type="inkDrawing" rotatedBoundingBox="2730,5055 8452,5302 8315,8475 2594,8229" semanticType="enclosure" shapeName="Other">
            <msink:sourceLink direction="with" ref="{358CD067-CBAC-4E7C-934F-683CEE66C456}"/>
          </msink:context>
        </emma:interpretation>
      </emma:emma>
    </inkml:annotationXML>
    <inkml:trace contextRef="#ctx0" brushRef="#br0">579 300 196 0,'-24'-9'72'0,"14"9"-56"0,-4-4-4 16,-1 0 72-16,5 0-48 16,-9 4 4-16,4 4-24 0,-9 4-4 15,0 10-4 1,-1 3-8-16,1 5 4 0,-10 22-4 15,10 4 0-15,-10 8-12 16,0 9 8-16,0-4-4 16,0 0 0-16,5-9 0 15,4-4 0-15,-4-1 8 16,5-3 0-16,5 4-12 16,4 0 8-16,-4 4 12 15,14 13-4-15,-5 0-12 16,10 0 4-16,-10 4 4 15,20-3 0-15,-5-10 8 0,9-4-4 16,1-4 52-16,4 0-32 16,6 0-20-16,-6-1-4 15,5 10 8-15,1 8-4 16,-1 0-4-16,0 9 4 16,5 0-4-16,1-9 0 15,-1-9 0-15,5-4 0 16,9-4 8-16,6 0-4 15,9 0 8-15,10 8-8 16,5-4 24-16,0 5-16 16,5-14 4-16,0-3-8 15,28-6-16-15,6-3 4 16,5-1 4-16,-1 1 0 16,-14 0 0-16,10-1 0 0,5-8 16 15,9 4-8-15,20 0-4 16,0-4 0-16,-6-4 12 15,21-9-8-15,14 0 4 16,-5 0-4-16,-10-5-16 16,15-8 4-16,5 0-4 15,-10 5 0-15,-15-5 8 16,-9-5 0-16,0-3 24 16,0-1-12-16,-6-4 40 15,-13 5-28-15,-16-1 12 16,-13-8-20-16,-1-1-8 15,0-16-4-15,-5 4 12 0,5-9-8 16,-4-4-12-16,-6-5 0 0,-9 1 40 16,-5-5-24-16,-10-4-8 15,-10 0-8-15,-4-5 12 16,-10 5-4-16,-5 0-4 16,0-9 4-16,0-8 4 15,0-1-4-15,-10-4-4 16,-4-4 4-16,-6 5-4 15,-4 3 0-15,-5 9-12 16,-5 5 8-16,0 0 12 16,0-18-4-16,0-9-4 15,10-12 4-15,9-5-32 16,5 9 16-16,15 9 12 16,-5 8 4-16,-10 18-4 15,1-5 4-15,-25 9 4 0,-25-13-4 16,-9 4-4-16,-14-4 4 15,4 0-4-15,-14-5 0 16,-5 10 0-16,-1-1 0 16,-8 9 0-16,-6 4 0 15,0 4 16-15,-14 5-8 16,4 4-28-16,6 1 8 16,4-1 24-16,5 4-8 15,-5-4-24-15,-9 9 8 16,-10 4 24-16,-20 13-8 15,1 4-16-15,-1 14 4 0,0 3 12 16,-14 1 0-16,-5 4 60 16,-5 13-36-16,10 9-72 15,5-18 20-15,4 9 8 16,-33-9 12-16,-10 9 4 16,4 4 0-16,-4-4 0 15,-24 4 0-15,-20 9 0 16,10 9 0-16,-25-1 0 15,-14 9 0-15,15 0 16 16,-15-4-8-16,-10 4-4 16,24 1 0-16,10-6-4 15,-9 1 0-15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6:48.7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7F288FB-E48F-4F34-B868-0A3ADFFF814A}" emma:medium="tactile" emma:mode="ink">
          <msink:context xmlns:msink="http://schemas.microsoft.com/ink/2010/main" type="writingRegion" rotatedBoundingBox="3298,9110 7739,8809 7829,10137 3388,10438"/>
        </emma:interpretation>
      </emma:emma>
    </inkml:annotationXML>
    <inkml:traceGroup>
      <inkml:annotationXML>
        <emma:emma xmlns:emma="http://www.w3.org/2003/04/emma" version="1.0">
          <emma:interpretation id="{33764BB8-36E4-4321-A606-37B55BFE3EAB}" emma:medium="tactile" emma:mode="ink">
            <msink:context xmlns:msink="http://schemas.microsoft.com/ink/2010/main" type="paragraph" rotatedBoundingBox="3298,9110 7739,8809 7829,10137 3388,104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1E8603-04FD-486F-BAC2-12C0640F64DD}" emma:medium="tactile" emma:mode="ink">
              <msink:context xmlns:msink="http://schemas.microsoft.com/ink/2010/main" type="line" rotatedBoundingBox="3298,9110 7739,8809 7829,10137 3388,10438"/>
            </emma:interpretation>
          </emma:emma>
        </inkml:annotationXML>
        <inkml:traceGroup>
          <inkml:annotationXML>
            <emma:emma xmlns:emma="http://www.w3.org/2003/04/emma" version="1.0">
              <emma:interpretation id="{5F6F1E6B-FC6D-4886-A695-22580EC8B458}" emma:medium="tactile" emma:mode="ink">
                <msink:context xmlns:msink="http://schemas.microsoft.com/ink/2010/main" type="inkWord" rotatedBoundingBox="3298,9110 5373,8969 5463,10297 3388,10438"/>
              </emma:interpretation>
            </emma:emma>
          </inkml:annotationXML>
          <inkml:trace contextRef="#ctx0" brushRef="#br0">0 45 756 0,'34'-26'280'0,"-10"13"-216"0,5 9-20 15,-14 0 40-15,-1 4-56 16,1 4 40-16,-1 5-36 16,1 12 68-16,0 18-52 15,-1 39 20-15,1 25-40 0,-1 1-8 16,11-9-12-16,-1-17-16 0,-5-9 4 16,6-4 48-16,4-14-24 15,0-12 80-15,5-8-56 16,-5-14 76-16,0-17-68 15,0-13 52-15,1-9-60 16,-1-8-12-16,0-13-20 16,5-18-12-16,5-25 4 15,-10 0-16 1,5 4 8-16,-5-5-24 16,0 18 16-16,-14 9 4 15,9 17 8-15,-5 4-72 16,1 13 40-16,-10 4-172 15,-1 9 112-15</inkml:trace>
          <inkml:trace contextRef="#ctx0" brushRef="#br0" timeOffset="286.5183">1394 28 488 0,'-10'-13'180'0,"10"13"-140"0,0 0-12 15,-5 0 136 1,5 0-96-16,-9 0 36 16,-1 0-64-16,-9 0 28 15,9 13-36-15,-24-5 24 16,14 10-28-16,-14 21 8 16,0 12-20-16,0 14 64 0,5 0-48 0,0 8 4 15,15-8-20-15,-1 0 16 16,5-9-20-16,5-4-4 15,5-9-4-15,5-8 20 16,5-1-12-16,5-8-164 16,4 0 84-16</inkml:trace>
          <inkml:trace contextRef="#ctx0" brushRef="#br0" timeOffset="783.3162">1171 693 808 0,'-15'-9'300'0,"15"9"-232"0,10-4-20 0,-1 0 44 15,11 4-60-15,14-5 24 16,10 5-36-16,19-8 8 15,-5 16-16-15,0-8-200 16,1 0 100-16,-6 5-308 16,-9 3 224-16</inkml:trace>
          <inkml:trace contextRef="#ctx0" brushRef="#br0" timeOffset="615.5219">1302 563 748 0,'-20'-34'276'0,"20"34"-216"0,20-30-16 0,-1 21 40 16,5 0-56-16,15-4 76 15,-5 5-56-15,15-1-24 16,-15 9-16-16,5 9-28 16,-5 8 12-16,-10 9 40 15,0 0-20-15,-19 0 16 16,0 4-16-16,-24-4 20 15,4 0-20-15,-19 0 4 16,0-9-8-16,-5 0 12 16,10 5-12-16,5-5-20 15,14-4 4-15,10 4 20 16,10 1-4-16,14-5 32 16,5 4-24-16,0-4-76 0,5-5 32 15,-9 1-192-15,-6 0 120 0,-4-9-324 16,-6 0 236-16</inkml:trace>
          <inkml:trace contextRef="#ctx0" brushRef="#br0" timeOffset="1044.3527">2011 438 860 0,'29'35'320'0,"-29"-35"-248"0,29 64-20 16,-14-33 68-1,-1-5-76-15,1 17 8 0,0 0-32 0,-15 22-4 16,-5 4-8-16,-29 13 36 15,5-4-20-15,-35-5-200 16,6-8 96-16,-34-9-680 16,9-4 416-16</inkml:trace>
        </inkml:traceGroup>
        <inkml:traceGroup>
          <inkml:annotationXML>
            <emma:emma xmlns:emma="http://www.w3.org/2003/04/emma" version="1.0">
              <emma:interpretation id="{CDA523AB-D862-41B1-B1E5-F25CDD3360DC}" emma:medium="tactile" emma:mode="ink">
                <msink:context xmlns:msink="http://schemas.microsoft.com/ink/2010/main" type="inkWord" rotatedBoundingBox="7405,9178 7763,9153 7804,9759 7446,9783">
                  <msink:destinationLink direction="with" ref="{1AC40743-B9D9-467E-A003-5EB0A41DD48A}"/>
                </msink:context>
              </emma:interpretation>
            </emma:emma>
          </inkml:annotationXML>
          <inkml:trace contextRef="#ctx0" brushRef="#br0" timeOffset="-2064.5165">4129 170 436 0,'-19'-17'160'0,"19"13"-124"0,0-5-8 0,0 5 60 0,5-1-52 16,9 1 48-16,6-4-48 15,9-1 8-15,15 5-28 16,-6 4 20-16,-4 0-24 0,10 4 32 15,-19 13-28-15,-1 0 12 16,-14 5-16-16,-10 0 28 16,-10-1-24-16,-24 1 12 15,0-5-16-15,-5-4 28 16,5-4-24-16,0-9-12 16,0 0-8-16,10-18 12 15,9 1-4-15,15-4-28 16,5-1 12-16,19 0-4 15,10 9 8-15,0 5 24 16,5 12-8-16,-5 13-4 0,0 5 0 16,-14 17-348-1,-6-9 188-15,-14-21-272 16</inkml:trace>
          <inkml:trace contextRef="#ctx0" brushRef="#br0" timeOffset="-5617.177">4387 58 444 0,'0'-4'164'0,"0"8"-124"0,0 0-16 16,0-4 96-16,0 0-72 16,10 9 16-16,-6 0-40 15,6-1 4-15,-10 5-16 16,0 5-16-16,0-1 0 0,0 0-244 15</inkml:trace>
          <inkml:trace contextRef="#ctx0" brushRef="#br0" timeOffset="-5508.8891">4494 650 236 0,'-10'4'88'0,"29"-4"-68"0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36:04.0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CBBA165-5E4B-4E91-A4A0-8704911E9671}" emma:medium="tactile" emma:mode="ink">
          <msink:context xmlns:msink="http://schemas.microsoft.com/ink/2010/main" type="inkDrawing" rotatedBoundingBox="4838,6261 11807,5935 11836,6573 4868,6899" semanticType="underline" shapeName="Other">
            <msink:sourceLink direction="with" ref="{F725A244-25DA-46EC-A2E0-80D8B9502895}"/>
          </msink:context>
        </emma:interpretation>
      </emma:emma>
    </inkml:annotationXML>
    <inkml:trace contextRef="#ctx0" brushRef="#br0">179 107 612 0,'0'-13'228'0,"0"13"-180"0,0-4-12 0,0-5 96 16,0 18-80-16,5-18 84 15,-1 9-76-15,1 0 12 16,0 0-40-16,5 0-12 16,4 0-12-16,6 0 28 15,-10 0-20-15,14 0-4 16,-5 0-8-16,10 0 20 16,1 0-12-16,18 0-20 15,1 0 0-15,19 0 12 16,5 5 0-16,14-5-4 15,-4 0 4-15,58 0-16 16,-10 0 8-16,44 0-4 16,-15 0 0-16,44 4 8 15,-14-8 0-15,52-1 8 16,-28-3-4-16,24-1-12 16,-29 9 4-16,29-9 4 15,-14 9 0-15,38-8 0 0,-53 8 0 16,24 0 8-16,-29-5-4 15,10-3-12-15,-25 8 4 0,16 0 12 16,-31 0-4-16,-4 0-4 16,-19 0 4-16,9 0 4 15,-19 0-4-15,5 0-4 16,-15 0 4-16,-19 0 12 16,-20 0-8-16,10 0 4 15,-19 0-4-15,0-9-8 16,-1 9 4-16,-9 0-4 15,-5-4 0-15,0 0-12 16,-5 4 8-16,-9 0 20 16,-11 0-8-16,-4 0-20 15,-5 0 4-15,0 0 12 16,-5 0 0-16,-4 0 8 16,-6 0-8-16,-4 0-4 15,-1 4 4-15,-4-4-4 16,0 0 0-16,-5 4-28 15,-1-4 16-15,-4 0 4 16,0 0 8-16,0 0 16 16,0 0-8-16,5 0-12 15,0 0 0-15,0 0 20 16,0 0-8-16,0 0 16 16,0 0-16-16,-1 0 4 15,1 0-4-15,-5 0 4 16,0 0-8-16,0 0 32 0,0 0-20 15,0 0-12-15,0 0-8 0,0 0 28 16,0 0-12-16,0 0-40 16,0 0 16-16,0 0-16 15,0 0 16-15,0 0 24 16,0 0-4-16,0 0 4 16,10 9-4-16,-5 4-16 15,0-5 4-15,-5 10-4 16,5 3 0-16,-5 5 0 15,0-4 0-15,0 8 24 16,4-4-8-16,1 4-12 16,0 0 0-16,-5-12 28 15,5 3-12-15,-5-12 40 16,0 0-28-16,-5-9 32 16,0 8-32-16,-4-16-12 15,4 8-8-15,-10 0-24 16,10-9 12-16,-9 5 12 15,4 4 0-15,-5-5-4 16,11 10 4-16,-6-5-32 16,5 4 16-16,-10-4 12 15,6 0 4-15,-16-4 8 16,6 4-8-16,-25 0-4 16,5 0 4-16,-29-9-16 15,5 9 8-15,-19-9-48 16,4 18 24-16,-10-9-56 15,20 9 48-15,-24-5 0 0,14 5 20 0,-24-1-24 16,0 1 24-16,-9-1 16 16,18 5 0-16,-14-4-8 15,20 4 4-15,-44-4-4 16,19 4 0-16,-24-5-36 16,14 5 24-16,-9-4-36 15,24-1 32-15,-33-3-32 16,23 12 32-16,-24-8 0 15,29-1 16-15,-9 1-20 16,24 0 16-16,-30-5 24 16,20 5-8-16,-14-5-24 15,14 0 8-15,-9 1-32 16,23 3 28-16,-23-4 4 16,23 5 12-16,-38-5 0 15,19 9 0-15,-4-4 0 16,23 4 0-16,-9-4 0 15,20-1 0-15,-25-3 8 16,20 3-4-16,-25 1-4 16,15-1 4-16,-10-3 4 15,19 3-4-15,-19-3-4 16,35-1 4-16,-21-4 12 16,11 9-8-16,-25-9 4 15,24 0-4-15,-14 0-8 16,19 8 4-16,5-8 48 15,15 5-28-15,-10-5 8 0,19 0-20 16,-23 0 0-16,4 0-4 0,4-5 20 16,11 5-16-16,-5-4 4 15,9 8-8-15,-4-4 36 16,9 0-20-16,-5 0-12 16,15 0-8-16,-5 0 12 15,15 0-8-15,-15 0 4 16,20 0-4-16,-5 5-8 15,4-1 4-15,1-4-4 16,9 4 0-16,-9-4 44 16,9 0-24-16,-5 0 0 15,6 0-12-15,-11-4 20 16,10 4-16-16,-9-4 24 16,9 4-24-16,-9-9 4 15,9 9-8-15,-9-4 12 16,9 4-12-16,-5-5 16 15,6 5-16-15,-1-4-12 16,5 8 0-16,5-4-24 16,5 0 16-16,5 0-4 15,4 0 8-15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0:21.46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975992A-B453-4E1E-984F-D53AEE03E96A}" emma:medium="tactile" emma:mode="ink">
          <msink:context xmlns:msink="http://schemas.microsoft.com/ink/2010/main" type="inkDrawing" rotatedBoundingBox="7085,1808 14231,1369 14276,2103 7130,2542" semanticType="enclosure" shapeName="Other"/>
        </emma:interpretation>
      </emma:emma>
    </inkml:annotationXML>
    <inkml:trace contextRef="#ctx0" brushRef="#br0">58 492 92 0,'10'-17'32'0,"-10"17"-24"0,0-4 0 0,-5 4 204 16,0 4-116-16,-10 5 88 15,6 4-112-15,-6 8 32 16,5 9-60-16,1 1 4 16,9 3-32-16,9-4 8 15,6-4-12-15,9-13 0 16,5-8-4-16,0-18 28 16,1 0-20-16,-1-13 4 15,-5 4-12-15,-5-12-52 16,-4 8 28-16,-10-4-52 15,0 8 40-15,-15-4-20 16,5 13 28-16,-9 0 20 16,4 9 0-16,-5 0-24 15,10 8 12-15,-4-4 48 16,4 8-16-16,0-3 0 16,5-1-12-16,-5 0-8 15,10 1 4-15,-5-1 4 16,0 0-4-16,5 1 8 15,0-1-8-15,0-4-4 16,4 0 4-16,1 0 12 16,0 0-8-16,-10 0-20 15,0 0 4-15,0 0-4 16,5 4 4-16,-10-4 44 0,5 9-24 0,-10 0 16 16,5 4-16-16,-5-5 12 15,6 1-16-15,-11-9-4 16,5 8 0-16,1-8 12 15,4 0-8-15,0-8 40 16,5 8-24-16,-5-4-24 16,10 4 0-16,-5-5 24 15,5 5-12-15,0-8-4 16,-1 8-4-16,1-5 20 16,5 10-12-16,5-5-4 15,-1 0-4-15,10-5 12 16,6 5-8-16,23-8-4 15,5 3 0-15,39-3 4 16,6 8-4-16,67-18 24 16,-5 5-16-16,97-12 4 15,-4 3-8-15,106-13 12 16,-34 14-12-16,88-14 4 16,-39 5-4-16,68-5 36 15,-53 5-20-15,33-9 32 16,-62 13-32-16,18 1 4 15,-62 12-16-15,9-13 28 16,-58 8-24-16,-4-3 12 16,-59 8-16-16,-10-4-16 15,-49 4 0-15,-18 0 4 0,-26 8 0 16,-23 5-12-16,-20-4 8 16,-29-5 28-16,-19 18-12 0,-30-9-20 15,-4 9 0-15,-10-1 12 16,9 5 0-16,-4 0-12 15,9-4 4-15,1 4-16 16,9 0 12-16,0 0-12 16,10 4 8-16,0-4-8 15,9 13 8-15,1 4 0 16,4-4 4-16,-4 21 8 16,4-3 0-16,-4 12-44 15,9-9 24-15,-9 1-36 16,4 4 32-16,-9-5 36 15,9-8-4-15,-14-13 8 16,5-4-8-16,-15-22 28 16,5 0-20-16,-19-18-4 15,-6 5-8-15,-4-8 4 16,-5 3-4-16,-14 1-28 16,4 4 12-16,-39 5-12 15,6-1 12-15,-45 5 0 16,10 8 4-16,-58-4 8 15,15 9 0-15,-74-1-12 16,30 5 8-16,-73 9-4 16,34-1 0-16,-73 5 8 15,34 4 0-15,-48 5 16 16,62 4-8-16,-23-5-28 0,62 5 8 16,-38 0 32-16,38 4-12 15,-33-4-8-15,38-4-4 0,-24-5 20 16,39 0-8-16,-39-8 16 15,35-1-16-15,-16-8 4 16,39 5-4-16,-4-14-16 16,38 5 4-16,-9-9 4 15,34 4 0-15,-1-4-20 16,35 0 12-16,9 0-4 16,25 0 4-16,0 0 32 15,14 0-12-15,-4-4-12 16,14-1-4-16,-5-3 12 15,5 8-4-15,5-9-20 16,4 9 8-16,6-4 12 16,9-5 0-16,5 0-20 15,5 9 8-15,5-4-4 16,5 4 4-16,4-4 24 16,6-1-8-16,-10 1-12 15,4 4 0-15,-4-4 20 16,4 4-8-16,-4 0 16 15,0-9-16-15,-10 1 4 16,5 3-4-16,-5-12-8 16,9 8 4-16,1-4-164 15,-5 9 88-15,10-5-172 16,-6 9 136-16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0:25.3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22C6B82-982C-44F4-A594-13B270265A49}" emma:medium="tactile" emma:mode="ink">
          <msink:context xmlns:msink="http://schemas.microsoft.com/ink/2010/main" type="inkDrawing" rotatedBoundingBox="7063,3730 14449,3081 14500,3668 7115,4317" semanticType="callout" shapeName="Other">
            <msink:destinationLink direction="to" ref="{51A3D060-BE2B-4A8C-A562-F426B8CF12C4}"/>
            <msink:destinationLink direction="with" ref="{9BF0BCDE-885A-4292-8C6C-8543E1F3E9FE}"/>
          </msink:context>
        </emma:interpretation>
      </emma:emma>
    </inkml:annotationXML>
    <inkml:trace contextRef="#ctx0" brushRef="#br0">0 657 372 0,'9'0'140'0,"-9"0"-112"0,5-13-4 0,-5 8 128 15,0 10-88-15,0-5 0 16,10 0-40-16,0 0 12 15,-1 0-24-15,6 0-4 16,0 8-4-16,4-8 12 16,5 5-8-16,5-10 40 15,1 5-24-15,8-4-4 16,1 0-12-16,20-5-16 16,-1 5 4-16,24-5 12 15,1 5-4-15,19-9-12 16,0 8 4-16,39-12 20 15,5 4-8-15,43-21-20 16,-9-1 4-16,58-12 40 16,-5 8-20-16,44-13 8 15,-10 13-12-15,35 0 12 16,-25 18-12-16,19-14 16 16,-48 13-16-16,19 5-4 15,-29 8 0-15,39 1-4 16,-34 4 0-16,48-9 0 15,-23 0 0-15,13-5 8 16,-38 10-4-16,5-5-20 0,-34 8 8 16,-20-12 4-16,-38 9 4 0,-16-5 0 15,-42 4 0-15,-6-4 16 16,-19 9-8-16,-5-9 16 16,-10 8-16-16,0-3 16 15,-9 8-16-15,0-5 4 16,-1 5-4-16,-14-4-32 15,0 8 12-15,-9-4 12 16,-6 5 4-16,-4-5-12 16,-1 0 4-16,-9 0 12 15,5 0-4-15,-10 0 8 16,5 8-8-16,-5-8-20 16,4 0 8-16,1 9-4 15,0 0 4-15,-5-1 16 16,10 5-4-16,-5-4-4 15,4 0 4-15,-9 8-16 16,10-4 8-16,-20 13-4 16,10-9 0-16,0 0 24 15,0 5-8-15,-9-1-12 16,9 5 0-16,-5-4 12 16,5 4-4-16,0-9-4 15,0 0 4-15,0-8 20 16,0 4-12-16,0-13 12 15,0 4-12-15,0-4-16 16,0 0 0-16,-10 0 20 0,10 0-8 16,0 0-48-16,0 0 24 15,-14 0 12-15,14 0 4 0,-25 0 0 16,6 0 4-16,-20 0 4 16,10 0-4-16,-10 0-4 15,15 0 4 1,-20 0-32-16,15 0 16 0,0 0-48 15,9 0 32-15,-4 0-36 16,9 5 32-16,-4-5 12 16,9 0 8-16,-9 0 20 15,9 0-4-15,-14 0-4 16,9 0 4-16,-19 0-40 16,10 4 20-16,-20 0 32 15,5 1-8-15,-24 3 0 16,10 1-4-16,-25 4 4 15,15 0-4-15,-20 4-4 16,20 5 4-16,-20-1 12 16,20 1-8-16,-39-5-4 15,10 5 0-15,-15-9-16 16,5 4 8-16,-5 0 4 16,25 0 0-16,-25-4 24 15,24 0-12-15,-24-4-20 16,15 4 0-16,-25-4-4 15,10 4 4-15,-14-1 24 16,24 6-8-16,-39-14-20 16,9 9 4-16,-14-4 4 0,20 4 4 15,-5-5 0-15,24 1 0 0,-29 0-12 16,24 3 8-16,-20-3 12 16,25 0-4-16,-19-1-12 15,29 1 4-15,-15-5 4 16,5 1 0-16,-20 3 0 15,6-3 0-15,-11 3 8 16,25 1-4-16,0-5-12 16,20 5 4-16,-16-5 12 15,16 0-4-15,-15 1 16 16,19 3-12-16,-14-3 16 16,19 3-16-16,0-3 16 15,15 3-16-15,-25-8 32 16,15 5-24-16,-15-10-24 15,15 5 4-15,-29-4 0 16,29 4 4-16,-14 0 32 16,18 0-16-16,-4 0-4 15,20 9-8-15,-11-9 20 16,11 0-12-16,-10-5 32 16,14 5-28-1,-14-4-24-15,9 8 4 0,-9-4 16 16,4 0-4-16,-9 0-4 15,15 5 0-15,-16-1 12 16,16 5-8-16,-6-5 24 16,15 5-20-16,1-5 12 0,8 0-12 15,-4-4 12-15,15 5-16 16,-5-5 16-16,14 0-16 16,-5 0-20-16,11 0 4 0,-6 0-12 15,10 0 8-15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0:32.61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79E833A-34AA-41A5-9C63-C4727AD42FDF}" emma:medium="tactile" emma:mode="ink">
          <msink:context xmlns:msink="http://schemas.microsoft.com/ink/2010/main" type="inkDrawing" rotatedBoundingBox="5386,8504 16699,7745 16708,7876 5395,8634" shapeName="Other">
            <msink:destinationLink direction="from" ref="{51A3D060-BE2B-4A8C-A562-F426B8CF12C4}"/>
            <msink:destinationLink direction="with" ref="{905A3DF1-F5E0-49AC-B1E8-3385F1392DBA}"/>
            <msink:destinationLink direction="with" ref="{3DF708EA-8401-46F8-AA12-B60C554FD44D}"/>
          </msink:context>
        </emma:interpretation>
      </emma:emma>
    </inkml:annotationXML>
    <inkml:trace contextRef="#ctx0" brushRef="#br0">133 751 404 0,'-83'-22'148'0,"64"22"-112"0,-6-4-12 0,16 4 56 16,4-4-48-16,5 0 60 16,5-1-56-16,14 1 0 15,15 0-20-15,10-1-12 16,14 5 0-16,10 9 12 0,10 0-8 15,19-9 4-15,49 8-4 0,29 1 4 16,38-14-8-16,60 1 40 16,67-22-20-16,39-4 4 15,82-9-16-15,74-8 56 16,72-10-40-16,-24-12 68 31,-10 5-56-31,83-1 0 16,-44 13-24-16,97 5 16 0,-53 8-20 15,-34 17-40-15,-63-4 16 16,-107 0 36 0,-20 5-12-16,-19 3 8 15,-73 14-12-15,-19-13 20 16,-64 8-16-16,-33-4-100 0,-59 9 44 16,-39-13-184-16,-43 4 128 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0:23.33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181D493-FFA8-42F1-BEC1-B583A469662E}" emma:medium="tactile" emma:mode="ink">
          <msink:context xmlns:msink="http://schemas.microsoft.com/ink/2010/main" type="inkDrawing" rotatedBoundingBox="7044,2249 7134,4040 6421,4076 6332,2284" semanticType="callout" shapeName="Other">
            <msink:sourceLink direction="with" ref="{EDA14EE2-FCCD-4F5E-8D4D-94E4529114F3}"/>
          </msink:context>
        </emma:interpretation>
      </emma:emma>
    </inkml:annotationXML>
    <inkml:trace contextRef="#ctx0" brushRef="#br0">9 233 320 0,'20'-9'120'0,"-20"9"-96"0,19-17-4 16,-9 13 24-1,0 4-28-15,-5-9 32 0,4 9-32 16,-14-4 48-16,5 8-36 0,-4-8 64 15,-1 4-52-15,-10-5 28 16,5 5-40-16,-19-8 16 16,5 8-24-16,-20 0 16 15,10 4-20-15,-19-4-8 16,9 9-4-16,-24-14-4 16,24 10 0-16,-9-10 8 15,9-3-4-15,-9-1-12 16,9 0 4-16,0-8-4 15,15 4 0-15,0 0 16 16,14 9-4-16,1 0-12 16,9 8 4-16,0 0 4 15,10 1 0-15,-5-1 8 16,0 5-4-16,0-1-4 16,5 1 4-16,-5-5-4 15,0 5 0-15,0-1 0 16,5 5 0-16,0-4-12 15,-1 0 8-15,-4-1 4 16,5 5 0-16,-5-4-12 16,0-1 8-16,0 1 12 15,0 0-4-15,0-1 8 16,0 5-8-16,0-4-12 16,5 4 4-16,-5 0 4 15,0 0 0-15,0 0 8 0,0 4-4 16,0-4-12-16,0 0 4 0,-5 4 4 15,5 1 0-15,-5 7 0 16,5 1 0-16,-9 9-12 16,18-1 8-16,-9 5 20 15,0 5-8-15,0-1-12 16,5 4 0-16,-5-8 48 16,5 0-24-16,-5 4-28 15,5-4 4-15,-5 0 0 16,15-5 4-16,-1-3 8 15,-9-1-4-15,0-4 8 16,5 0-8-16,-10 0-20 16,4-5 8-16,-4-4 4 15,5 5 4-15,0-5 8 16,5 5-4-16,-5-5-12 16,0 0 4-16,-1 5 20 15,1 0-8-15,-5 4 16 16,5-1-16-16,-5 6-4 15,5 3 0-15,-10 1-24 16,5-1 12-16,0-3 20 16,0-1-4-16,5 0-4 15,10-4 0-15,-6 0 4 16,6-5-4-16,-5-3-4 16,4 3 4-16,-4-3 12 15,0-1-8-15,-5-8 16 16,4 3-16-16,-9-3-12 0,5 0 0 15,-5-5 12-15,0 0-4 0,0 5-4 16,0 4 4-16,0 4 20 16,5 1-12-16,0-6-12 15,0 6-4-15,-5-5 12 16,5 0-4-16,-5-5 8 16,4 5-8-16,-4-8 8 15,0 3-8-15,-4-8 24 16,4 5-16-16,-5-5-12 15,5 4-4-15,-5-4-4 16,5 0 0-16,-5 0 0 16,10 0 0-16,0 0 8 15,0 0 0-15,-1 0 16 16,6 0-8-16,5 0 4 16,9 0-4-16,0-4-8 15,1 4 4-15,4-5 4 16,5 10-4-16,-5-10-4 15,5 5 4-15,-5-8-4 16,-5 8 0-16,-4-5-12 16,-1 5 8-16,-4-4-68 15,-1 4 40-15,-9-4-172 16,0 8 112-16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0:22.01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DA14EE2-FCCD-4F5E-8D4D-94E4529114F3}" emma:medium="tactile" emma:mode="ink">
          <msink:context xmlns:msink="http://schemas.microsoft.com/ink/2010/main" type="inkDrawing" rotatedBoundingBox="7007,2170 7091,2637 7052,2644 6968,2176" shapeName="Other">
            <msink:destinationLink direction="with" ref="{E181D493-FFA8-42F1-BEC1-B583A469662E}"/>
          </msink:context>
        </emma:interpretation>
      </emma:emma>
    </inkml:annotationXML>
    <inkml:trace contextRef="#ctx0" brushRef="#br0">43 38 300 0,'-24'-25'112'0,"24"25"-88"0,-10-9-8 15,6 5 92 1,4 8-64-16,-5-4 80 16,5 0-72-16,5 9 44 0,4-5-56 0,1 13 32 15,5 9-40-15,-6 0-8 16,1 4-16-16,-5 5 12 15,0 4-12-15,-5 4-20 16,0-4 4-16,0 0 32 16,0-9-16-16,0 4 0 15,9-3-4-15,-9-6 20 16,15-3-12-16,-15-13 12 16,5-5-12-16,-5-13-44 15,10 5 20-15,-6-9-140 16,1 0 84-16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0:23.7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BF0BCDE-885A-4292-8C6C-8543E1F3E9FE}" emma:medium="tactile" emma:mode="ink">
          <msink:context xmlns:msink="http://schemas.microsoft.com/ink/2010/main" type="inkDrawing" rotatedBoundingBox="7033,3738 7103,4114 7076,4119 7007,3743" semanticType="callout" shapeName="Other">
            <msink:sourceLink direction="with" ref="{122C6B82-982C-44F4-A594-13B270265A49}"/>
          </msink:context>
        </emma:interpretation>
      </emma:emma>
    </inkml:annotationXML>
    <inkml:trace contextRef="#ctx0" brushRef="#br0">58 1572 288 0,'-5'4'108'0,"5"-4"-84"0,-5-4-4 0,0-1 144 16,10 10-92-16,-5-5 16 16,0 8-52-16,0 1 28 15,5 8-36-15,0 0 48 16,0 1-44-16,0 8 4 16,4 0-24-16,1 4 12 15,0 0-16-15,-5 0 16 16,4 0-16-16,-9 5 4 15,5-13-4-15,-5-1 12 16,0 1-12-16,0-9 16 16,0-5-16-16,-5-3-4 15,5-1 0-15,-4-8-172 16,4-1 92-16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0:34.5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1A3D060-BE2B-4A8C-A562-F426B8CF12C4}" emma:medium="tactile" emma:mode="ink">
          <msink:context xmlns:msink="http://schemas.microsoft.com/ink/2010/main" type="inkDrawing" rotatedBoundingBox="6719,7871 14438,5081 14726,5880 7008,8670" semanticType="callout" shapeName="Other">
            <msink:sourceLink direction="to" ref="{122C6B82-982C-44F4-A594-13B270265A49}"/>
            <msink:sourceLink direction="from" ref="{679E833A-34AA-41A5-9C63-C4727AD42FDF}"/>
          </msink:context>
        </emma:interpretation>
      </emma:emma>
    </inkml:annotationXML>
    <inkml:trace contextRef="#ctx0" brushRef="#br0">0 3110 184 0,'19'-26'68'0,"0"13"-52"0,11-4-4 15,-11 4 56-15,5-5-40 0,6-12 52 16,4 4-48-16,0 5 48 15,0-14-48-15,0 5 12 16,9-5-28-16,6 5 0 16,-1 0-8-16,1 0-8 15,4-5 4-15,6 5 4 16,4-5-4-16,0 1 52 16,0-9-32-16,10-5 32 15,-15-4-28-15,1-4 8 16,9-4-20-16,14-1-8 15,11-4-4-15,4 14 4 0,5 12-4 16,-15-9-4-16,-4 9 4 16,-10 0-4-16,-5-4 0 0,0 0-12 15,5 0 8-15,4-5 12 16,-4-3-4-16,15-6-12 16,-1 1 4-16,-4 4 56 15,-5-4-28-15,-1 5-36 16,6-1 4-16,-1 9 28 15,11 4-12-15,-1 0 0 16,0 0-4-16,1 4-16 16,-11 1 8-16,-9-1 4 15,-5 1 0-15,10-9 0 16,4-5 0-16,1 1 8 31,0 3-4-31,14-3-12 0,-5 8 4 0,-4-9 12 16,-11 14-4-16,11-5-28 15,-1 9 12-15,20-9 12 16,-19 22 4-16,23-14 8 16,-14 18-8-16,1-12-20 15,-11 16 8-15,10-21 20 16,-9 12-4-16,19-3-12 16,-10-1 0-16,15 1 28 15,-15 8-12-15,0-13-20 16,-15 9 0-16,16-5 4 15,-6 5 4-15,10-9 0 16,-5 8 0-16,5-3 8 16,-14 4-4-16,-1-5-12 15,-9 5 4-15,0-9-16 16,-10 4 12-16,14-4 4 16,-9 9 4-16,10-5 16 15,-11 9-8-15,1-4-12 16,-10 9 0-16,6-5 4 15,-6 8 0-15,5-12 16 16,-15 8-8-16,10-4-12 16,-4 9 0-16,-6-9 20 15,10 9-8-15,-9-5 16 16,-11 5-16-16,-9-5-12 16,0 9 0-16,0-4 40 15,-14 4-24-15,-1 0 0 16,6 4-8-16,-1 1 20 0,0-1-12 0,5 0-4 15,-4 1-4-15,-6-1-4 16,-4 0 0-16,-11-4 24 16,1 0-12-16,-5 0 4 15,0 0-8-15,-5 0-8 16,5 4 4-16,-4 1 4 16,4-1-4-16,0-4-12 15,0 4 4-15,-15-4 4 16,10 5 0-16,-9-10 8 15,4 5-4-15,-14-4-4 16,9 4 4-16,-14-4-16 16,9-1 8-16,-9 1 12 15,10 4-4-15,-1-4-12 16,11 4 4-16,-1-4-4 16,10 4 0-16,0-9 0 15,10 5 0-15,4-5 8 16,6 9 0-16,4-4-20 15,0 4 12-15,-4 4-4 16,4 5 4-16,0 8 52 16,-9 9-24-16,-10 8 16 15,4 1-20-15,-9-1 28 16,5-3-28-16,-10-14 40 16,1-4-32-16,-6-22-4 15,10-4-12-15,-10-21 20 16,5 3-16-16,-4-12-32 0,9 9 12 0,0-1-8 15,9 9 8-15,1 9-36 16,0 8 24-16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0:45.4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E60EBA9-932F-4A4C-9671-C3D737264069}" emma:medium="tactile" emma:mode="ink">
          <msink:context xmlns:msink="http://schemas.microsoft.com/ink/2010/main" type="writingRegion" rotatedBoundingBox="18026,4460 21015,4466 21013,5632 18024,5626"/>
        </emma:interpretation>
      </emma:emma>
    </inkml:annotationXML>
    <inkml:traceGroup>
      <inkml:annotationXML>
        <emma:emma xmlns:emma="http://www.w3.org/2003/04/emma" version="1.0">
          <emma:interpretation id="{1CB09016-973B-4A56-9A12-EF973B11DBA8}" emma:medium="tactile" emma:mode="ink">
            <msink:context xmlns:msink="http://schemas.microsoft.com/ink/2010/main" type="paragraph" rotatedBoundingBox="18026,4460 21015,4466 21013,5632 18024,5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558570-1A60-476F-A325-0BF91D244AD1}" emma:medium="tactile" emma:mode="ink">
              <msink:context xmlns:msink="http://schemas.microsoft.com/ink/2010/main" type="line" rotatedBoundingBox="18026,4460 21015,4466 21013,5632 18024,5626"/>
            </emma:interpretation>
          </emma:emma>
        </inkml:annotationXML>
        <inkml:traceGroup>
          <inkml:annotationXML>
            <emma:emma xmlns:emma="http://www.w3.org/2003/04/emma" version="1.0">
              <emma:interpretation id="{557B7D62-CFD4-4512-BAA9-1E3E5FE79AA3}" emma:medium="tactile" emma:mode="ink">
                <msink:context xmlns:msink="http://schemas.microsoft.com/ink/2010/main" type="inkWord" rotatedBoundingBox="18026,4834 19027,4836 19025,5553 18024,5551"/>
              </emma:interpretation>
            </emma:emma>
          </inkml:annotationXML>
          <inkml:trace contextRef="#ctx0" brushRef="#br0">35 151 228 0,'-34'-39'84'0,"34"39"-64"0,-5-17-8 16,5 13 108-1,5-5-68-15,10 5 68 16,-1 4-68-16,6 8 48 16,4 5-56-16,5 26 68 15,15 9-64-15,-5 16 28 16,5 5-44-16,-1 9 8 15,6-4-24-15,-10-5 20 16,5-9-24-16,-10-12 68 0,4-5-48 0,-4-26 68 16,0-8-60-16,5-27 28 15,-5 1-40-15,15-26 16 16,-5 0-24-16,4-31 8 16,1 1-16-16,-5-22-24 15,-6 4 4-15,-4 5-100 16,0 17 56-16,-9 4-64 15,-11 22 68-15</inkml:trace>
        </inkml:traceGroup>
        <inkml:traceGroup>
          <inkml:annotationXML>
            <emma:emma xmlns:emma="http://www.w3.org/2003/04/emma" version="1.0">
              <emma:interpretation id="{14E27EBE-041C-4958-BCCB-E77C3A7C30A5}" emma:medium="tactile" emma:mode="ink">
                <msink:context xmlns:msink="http://schemas.microsoft.com/ink/2010/main" type="inkWord" rotatedBoundingBox="19460,4463 21015,4466 21013,5632 19458,56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05.3746">1959 160 528 0,'-14'-61'196'0,"14"61"-152"0,19-17-12 0,1 13 8 16,-11 4-28-16,16 0 12 16,-6 4-12-16,5 13 56 15,5 9-40-15,-4 13 16 16,-6 0-28-16,-4 8 44 16,-15-8-32-16,-15 13 56 15,1-13-48-15,-16 4 0 16,6-13-20-16,-5 5-12 15,10-1 0-15,-1-16-4 16,10 3 0-16,6-12-12 16,8 4 8-16,21-9-32 15,4 1 20-15,10-10-136 16,4 5 84-16,1-4-120 16,-5-9 108-16,-10 4-128 15,-5 9 120-15,-24-8-48 16,0 3 84-16,-29-12-36 15,5 17 52-15,-15-9 108 0,10 9-36 16,-5-13 284-16,15 9-176 0,-1 0 44 16,10 4-112-16,15-9-12 15,10 9-40-15,24-8-4 16,9 8-12-16,20-9-96 16,0 9 52-16</inkml:trace>
          <inkml:trace contextRef="#ctx0" brushRef="#br0" timeOffset="957.5459">2610-125 632 0,'29'-9'236'0,"-29"9"-184"16,39 9-16-16,-14-1 104 15,4 10-84-15,19 25 40 16,1 4-56-16,4 31-4 16,-4 0-24-16,-20 8 56 15,-5-4-40-15,-48 9-168 16,0-5 72-16,-49 22-556 16,5-9 344-16</inkml:trace>
          <inkml:trace contextRef="#ctx0" brushRef="#br0" timeOffset="270.2181">1702-372 508 0,'-15'0'188'0,"15"0"-148"0,-10 18-8 15,1-5 44 1,-6 8-48-16,-19 14 68 16,0-1-56-16,-5 27 28 15,5 4-40-15,0 30 36 16,0 0-36-16,20 8 4 16,14-8-20-16,9-8 12 15,16-14-16-15,-1 5 16 16,10-13-16-16,15 4 32 15,-6-13-24-15,11-13-56 16,-11-4 16-16,11-26-304 0,-6-5 176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0:47.61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AA687C8-D4EA-411A-AFD4-A0FDDA03AA9B}" emma:medium="tactile" emma:mode="ink">
          <msink:context xmlns:msink="http://schemas.microsoft.com/ink/2010/main" type="inkDrawing" rotatedBoundingBox="4125,12654 17500,12080 17508,12266 4133,12840" shapeName="Other">
            <msink:destinationLink direction="with" ref="{3DF708EA-8401-46F8-AA12-B60C554FD44D}"/>
          </msink:context>
        </emma:interpretation>
      </emma:emma>
    </inkml:annotationXML>
    <inkml:trace contextRef="#ctx0" brushRef="#br0">0 665 156 0,'5'-9'56'0,"-5"9"-44"0,68 0-4 0,-39 9 44 16,10-5-32-16,20-8-8 0,33-1-8 15,34 5 4-15,15-4-4 16,24-5-12-16,49 1 4 15,10-1 128-15,43-12-72 16,39 8 72-16,49-9-72 16,19-4 24-16,63-4-44 15,34-18 52-15,34 5-48 16,25-9 36-16,34 14-40 16,33 3 8-16,30 13-24 15,-25 1 8-15,6 16-12 0,-16 5-8 16,6 9 0-16,0 0 4 15,-30-14-4-15,-38 5 24 16,-6-8-16-16,-53-10 12 16,-19 1-12-16,-78-13 0 0,-9 0-4 15,-69 0 28-15,-72-1-20 16,-49-8-216-16,-49 9 108 16,-53-4-452-1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0:48.39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05A3DF1-F5E0-49AC-B1E8-3385F1392DBA}" emma:medium="tactile" emma:mode="ink">
          <msink:context xmlns:msink="http://schemas.microsoft.com/ink/2010/main" type="inkDrawing" rotatedBoundingBox="6675,9347 6707,9417 6704,9418 6671,9349" semanticType="callout" shapeName="Other">
            <msink:sourceLink direction="with" ref="{679E833A-34AA-41A5-9C63-C4727AD42FDF}"/>
          </msink:context>
        </emma:interpretation>
      </emma:emma>
    </inkml:annotationXML>
    <inkml:trace contextRef="#ctx0" brushRef="#br0">0 0 196 0,'10'13'72'0,"-5"0"-56"0,5 13-4 15,-1-9 48-15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36:27.79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AF4E031-4DDA-45F0-A6E7-4C0FEA860BE1}" emma:medium="tactile" emma:mode="ink">
          <msink:context xmlns:msink="http://schemas.microsoft.com/ink/2010/main" type="writingRegion" rotatedBoundingBox="8567,5307 10763,5307 10763,5907 8567,5907"/>
        </emma:interpretation>
      </emma:emma>
    </inkml:annotationXML>
    <inkml:traceGroup>
      <inkml:annotationXML>
        <emma:emma xmlns:emma="http://www.w3.org/2003/04/emma" version="1.0">
          <emma:interpretation id="{880D4041-70D8-40EA-8606-5B4BA1890D03}" emma:medium="tactile" emma:mode="ink">
            <msink:context xmlns:msink="http://schemas.microsoft.com/ink/2010/main" type="paragraph" rotatedBoundingBox="8567,5307 10763,5307 10763,5907 8567,59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FF0337-E366-457C-BDC8-0C5307164EA4}" emma:medium="tactile" emma:mode="ink">
              <msink:context xmlns:msink="http://schemas.microsoft.com/ink/2010/main" type="line" rotatedBoundingBox="8567,5307 10763,5307 10763,5907 8567,5907"/>
            </emma:interpretation>
          </emma:emma>
        </inkml:annotationXML>
        <inkml:traceGroup>
          <inkml:annotationXML>
            <emma:emma xmlns:emma="http://www.w3.org/2003/04/emma" version="1.0">
              <emma:interpretation id="{AFBCE759-06E5-44BB-BBB3-0ABC2D17DF3D}" emma:medium="tactile" emma:mode="ink">
                <msink:context xmlns:msink="http://schemas.microsoft.com/ink/2010/main" type="inkWord" rotatedBoundingBox="8566,5437 10744,5212 10795,5704 8617,59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-10552 3010 632 0,'10'-4'236'0,"-10"4"-184"0,29 4-16 0,-5-4 140 16,-4 9-104-16,28 0 68 16,-4-1-80-16,14 5 20 15,15 5-48-15,-5 8-8 16,0-1-16-16,-19 10-8 16,-10 0 4-16,-34 3 72 15,-10 1-40-15,-34 4 12 16,-5 1-28-16,-14-6-64 15,9-7 20-15,1-1-148 16,14-4 96-16</inkml:trace>
          <inkml:trace contextRef="#ctx0" brushRef="#br0" timeOffset="1394.2946">-9002 2903 600 0,'-10'-13'224'0,"10"13"-176"0,0-9-12 0,-5 5 176 16,-4 4-124-16,-16 0 16 16,-9 4-60-16,-24 0 4 15,0 14-28-15,-25-1-8 16,20 0-8-16,-15 0-16 15,20 1 8-15,0-10 40 16,24 5-24-16,-5-8-28 16,24 3 8-16,-4-8 8 15,19 4 4-15,14 1 24 16,-4 3-16-16,24 5-4 16,0 0-4-16,15 5 12 0,9 3-8 0,10 5 16 15,-5 4-16-15,-5 1 4 16,-4-6-4-16,-5-3 20 15,-11-5-16-15,-13-8 24 16,-1 0-24-16,-5-14-240 16,1 1 120-16</inkml:trace>
          <inkml:trace contextRef="#ctx0" brushRef="#br0" timeOffset="1066.4327">-8482 2972 528 0,'39'-5'196'0,"-39"5"-152"0,48-4-12 15,-33 0 220 1,-1 8-144-16,-9-8 116 0,0 4-132 0,-15-5 4 16,-4 10-56-16,-30-5-16 15,-9 4-16 1,-25 0-60-16,5 5 28 0,-39-5-32 15,15 5 32-15,-39 0-16 16,24-1 24-16,-9 1 16 16,29-1 4-16,14-3-12 15,24 3 4-15,11-8-156 16,28 0 88-16,15-8-516 16,15 3 324-16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0:50.99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DF708EA-8401-46F8-AA12-B60C554FD44D}" emma:medium="tactile" emma:mode="ink">
          <msink:context xmlns:msink="http://schemas.microsoft.com/ink/2010/main" type="inkDrawing" rotatedBoundingBox="7118,9353 15478,11876 15255,12615 6896,10091" semanticType="callout" shapeName="Other">
            <msink:sourceLink direction="with" ref="{1AA687C8-D4EA-411A-AFD4-A0FDDA03AA9B}"/>
            <msink:sourceLink direction="with" ref="{679E833A-34AA-41A5-9C63-C4727AD42FDF}"/>
          </msink:context>
        </emma:interpretation>
      </emma:emma>
    </inkml:annotationXML>
    <inkml:trace contextRef="#ctx0" brushRef="#br0">0 16 156 0,'29'-13'56'0,"-10"8"-44"0,15 1-4 16,-14 0 8-16,4 4-12 16,5 0 52-16,0 0-32 15,1 0 0-15,4 0-16 16,-5 4 36-16,5 0-20 16,0 1-4-16,10-1-12 0,4 0 4 15,10-4-8-15,6 0-4 16,4 0 4-16,14 5-24 15,-14 3 12-15,15 5-4 16,-1 0 4-16,-14 0 24 16,5 4-8-16,20 1 4 15,4-1-4-15,5 0-8 16,-5 0 4-16,-5-4-16 16,1 0 8-16,-11 0-4 15,15-8 0-15,5 8 8 16,20 0 0-16,-20-5 8 15,-5 5-4-15,10-4 8 16,-15 4-8-16,10-5-12 0,5 1 4 16,0 4 20-1,10 4-8-15,-20-4 4 0,5 4-4 16,-15-8 20-16,-4 8-16 16,-1-4 12-16,6-4-12 15,-6 0 20-15,6 8-20 16,-10-4-12-16,-1-5-4 15,-4 10-4-15,-5 3 0 16,0-12 16-16,-9 0-4 16,14-1-20-16,-5 5 8 15,14-4 20-15,6-1-4 16,-6 14-20-16,1-5 4 16,-6 9 4-16,-4 0 4 15,-9 9 16-15,-1-5-8 0,0 0 4 16,15 9-4-1,4-4 48-15,6 3-32 0,9 1 16 16,-10 5-24-16,1-1 8 16,-6-4-12-16,11-5 28 15,13 1-24-15,6-5-12 16,5 4-8-16,-10-3-4 0,-5-1 0 16,-10 0 44-16,0-8-24 15,-4 4 16-15,9 4-16 16,0 4 0-16,0 1-4 15,-4 12 28-15,-16 1-20 16,-9-5-32-16,0 5 8 16,-19-9 20-1,9-1-8-15,10 10 20 0,-5-9-16 16,-4 0 4-16,4-9-4 16,-5 0 12-16,-4 0-12 15,4-4 4-15,-9 0-4 0,4 0 4 16,0 0-8-16,-9 0 8 15,0 0-8-15,-5 0 8 16,9-5-8-16,-4 1 8 16,-5 4-8-16,14-5 8 15,-4 5-8-15,-10-4-12 16,5-1 4-16,-10-3 12 16,-5-1-4-16,-10 0-12 15,5 1 4-15,-9-5 20 0,-5-1-8 16,4 1-12-16,-4 0 0 15,9 0 4-15,-4-4 0 16,0 0 16-16,-6-1-8 16,6-8 16-16,4 0-16 15,-4 0-4-15,-5 0 0 16,4-8-4-16,-4 8 0 16,4-9 0-16,-4 9 0 15,-10 0 0-15,0 0 0 16,10 0 8-16,-10 0-4 15,0 0-4-15,0 0 4 16,0 0 4-16,0 0-4 0,14 0-20 16,-14 0 8-16,0 0-4 15,0 0 4-15,0 9 16 16,0-1-4-16,-4-8-28 16,-6 5 12-16,10 3 32 15,-10 1-12-15,10-9 8 16,0 0-8-16,-5 0-8 15,-4 9 4-15,9-9 4 16,0 0-4-16,0 0 8 16,-5 0-8-16,10-9-4 15,-5 9 4-15,0-9-16 16,-10 9 8-16,0-8-40 16,5 8 24-16,-14 8-644 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0:48.5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744895A-3352-4F2F-997E-74BADA317E47}" emma:medium="tactile" emma:mode="ink">
          <msink:context xmlns:msink="http://schemas.microsoft.com/ink/2010/main" type="inkDrawing" rotatedBoundingBox="6946,10004 6979,10229 6974,10230 6941,10005" semanticType="callout" shapeName="Other"/>
        </emma:interpretation>
      </emma:emma>
    </inkml:annotationXML>
    <inkml:trace contextRef="#ctx0" brushRef="#br0">272 656 340 0,'10'74'128'0,"0"-27"-100"0,-5 22-8 0,4-34-116 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0:48.6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670D94D-6503-424F-8523-C2997FEAAC65}" emma:medium="tactile" emma:mode="ink">
          <msink:context xmlns:msink="http://schemas.microsoft.com/ink/2010/main" type="inkDrawing" rotatedBoundingBox="7089,10769 7106,11144 7097,11145 7080,10770" semanticType="callout" shapeName="Other"/>
        </emma:interpretation>
      </emma:emma>
    </inkml:annotationXML>
    <inkml:trace contextRef="#ctx0" brushRef="#br0">413 1421 404 0,'0'77'148'0,"10"-25"-112"0,-10 39-12 15,0-48-12-15,0 9-12 16,10 8-336-16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0:48.7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767E06A-0C97-448C-B95E-A6B4D37E732E}" emma:medium="tactile" emma:mode="ink">
          <msink:context xmlns:msink="http://schemas.microsoft.com/ink/2010/main" type="inkDrawing" rotatedBoundingBox="7245,12134 7287,12413 7268,12416 7226,12136" shapeName="Other"/>
        </emma:interpretation>
      </emma:emma>
    </inkml:annotationXML>
    <inkml:trace contextRef="#ctx0" brushRef="#br0">574 2785 364 0,'-10'65'132'0,"20"-9"-100"0,14 43-12 0,-14-38-88 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0:52.26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1FA6705-E04C-40E8-A36A-58FE12805F11}" emma:medium="tactile" emma:mode="ink">
          <msink:context xmlns:msink="http://schemas.microsoft.com/ink/2010/main" type="writingRegion" rotatedBoundingBox="17913,9394 20929,9384 20933,10527 17917,10538"/>
        </emma:interpretation>
      </emma:emma>
    </inkml:annotationXML>
    <inkml:traceGroup>
      <inkml:annotationXML>
        <emma:emma xmlns:emma="http://www.w3.org/2003/04/emma" version="1.0">
          <emma:interpretation id="{14768E4C-D2C1-43C1-8719-09E24AE3E1A1}" emma:medium="tactile" emma:mode="ink">
            <msink:context xmlns:msink="http://schemas.microsoft.com/ink/2010/main" type="paragraph" rotatedBoundingBox="17913,9394 20929,9384 20933,10527 17917,105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E4C190-33AB-4AB5-8F50-54C530895CBC}" emma:medium="tactile" emma:mode="ink">
              <msink:context xmlns:msink="http://schemas.microsoft.com/ink/2010/main" type="line" rotatedBoundingBox="17913,9394 20929,9384 20933,10527 17917,10538"/>
            </emma:interpretation>
          </emma:emma>
        </inkml:annotationXML>
        <inkml:traceGroup>
          <inkml:annotationXML>
            <emma:emma xmlns:emma="http://www.w3.org/2003/04/emma" version="1.0">
              <emma:interpretation id="{0B92043B-DECB-4B74-962D-7A692AF18E5F}" emma:medium="tactile" emma:mode="ink">
                <msink:context xmlns:msink="http://schemas.microsoft.com/ink/2010/main" type="inkWord" rotatedBoundingBox="17914,9510 18790,9507 18794,10437 17917,104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-3 261 372 0,'0'-18'140'0,"5"5"-112"0,-1-4-4 0,1 4 224 16,0-13-140-16,0 0 116 16,0 0-132-16,5 1 48 15,9-1-80-15,10 4-24 0,25 5-24 16,9 4-20-16,5 9 4 15,5-5 20-15,4 5-8 16,6 4-4-16,0 0 0 16,-11 0-4-16,-13 8 0 15,-11-3-80-15,-38 7-132 16,-20 1 108-16,-14-4-168 16,-10-5 156-1,0 5 12-15,5 4 64 16,0 4 36-16,4 9 4 15,6 4 124-15,0 9-68 16,14 9 60-16,0 8-72 16,5 22-4-16,0 17-24 15,10-5 8-15,4-3-16 16,-9-10-20-16,0-7 4 0,-15-23 20 16,0-8-4-16,-9-13 4 15,-5-9-4-15,-15-13-8 16,-10-8 4-16,-4-13 4 15,-1 4-4-15,6-4 32 16,9 4-20-16,10 4 76 16,14 5-56-16,15 4 32 0,20 8-40 15,14 10-8-15,14-1-12 16,1-4 12-16,4 4-12 16,10-4-12-16,25-13 0 15,14 0-136-15,14 0 72 16,1 0-568-1</inkml:trace>
        </inkml:traceGroup>
        <inkml:traceGroup>
          <inkml:annotationXML>
            <emma:emma xmlns:emma="http://www.w3.org/2003/04/emma" version="1.0">
              <emma:interpretation id="{6CABC1A2-FB48-4336-94D6-F896CD440747}" emma:medium="tactile" emma:mode="ink">
                <msink:context xmlns:msink="http://schemas.microsoft.com/ink/2010/main" type="inkWord" rotatedBoundingBox="19325,9389 19823,9387 19826,10531 19329,105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0.298">1906 161 364 0,'-19'-82'132'0,"23"52"-100"0,1-13-12 0,-5 13-8 0,5-1-12 15,-10 1 44-15,0 9-24 16,-4 8 124-16,-11 17-80 16,-19 18 48-16,-9 16-64 15,-10 27 64-15,-10 4-64 16,4 0 28-16,1 9-44 0,20 17 16 16,9 17-28-16,4 5-8 15,25-18-8-15,15-12 4 16,15-14-4-16,9-17 40 15,14-4-20-15,10-17 4 16,1-5-16-16,-1-9-288 0,-5-8 148 16,-9-4-468-1</inkml:trace>
        </inkml:traceGroup>
        <inkml:traceGroup>
          <inkml:annotationXML>
            <emma:emma xmlns:emma="http://www.w3.org/2003/04/emma" version="1.0">
              <emma:interpretation id="{EB10B933-E636-4188-9A92-7AAFF4902A7B}" emma:medium="tactile" emma:mode="ink">
                <msink:context xmlns:msink="http://schemas.microsoft.com/ink/2010/main" type="inkWord" rotatedBoundingBox="19784,9997 20221,9996 20222,10059 19785,10061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754.0059">1872 554 612 0,'-5'-21'228'0,"20"12"-180"0,14 0-12 0,-15 5 124 16,11-4-96-16,4 3 8 16,10 1-44-16,5 0-16 15,9 4-8-15,10 0-384 16,0 8 208-16,0 1-240 15</inkml:trace>
        </inkml:traceGroup>
        <inkml:traceGroup>
          <inkml:annotationXML>
            <emma:emma xmlns:emma="http://www.w3.org/2003/04/emma" version="1.0">
              <emma:interpretation id="{0C14BCA1-36EC-4E11-90FA-87DAE0409509}" emma:medium="tactile" emma:mode="ink">
                <msink:context xmlns:msink="http://schemas.microsoft.com/ink/2010/main" type="inkWord" rotatedBoundingBox="19812,9819 20089,9818 20091,10221 19814,1022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85.9954">1945 343 652 0,'10'-26'244'0,"-10"26"-192"0,29-5-12 0,-15 5 40 16,1 0-52-16,0 0 24 15,-1 5-32-15,1 3-16 16,-10 10-8-16,-5 3 28 0,-5 5-12 0,-10 4 4 16,-4 9-8-1,-10-4 12-15,-1-5-12 0,1 5-4 16,10-9 0-16,4-1-4 15,10-3 0-15,15-5 0 16,9 1 0-16,11-10 16 16,4 1-8-16,5-5-48 15,4 9 24-15,1-4-184 16,-10-5 112-16,-10-4-332 16</inkml:trace>
        </inkml:traceGroup>
        <inkml:traceGroup>
          <inkml:annotationXML>
            <emma:emma xmlns:emma="http://www.w3.org/2003/04/emma" version="1.0">
              <emma:interpretation id="{7E6DF48E-BBAB-4393-9C1F-8533EAC53175}" emma:medium="tactile" emma:mode="ink">
                <msink:context xmlns:msink="http://schemas.microsoft.com/ink/2010/main" type="inkWord" rotatedBoundingBox="20508,9673 20930,9671 20933,10389 20511,10390"/>
              </emma:interpretation>
              <emma:one-of disjunction-type="recognition" id="oneOf4"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]</emma:literal>
                </emma:interpretation>
                <emma:interpretation id="interp10" emma:lang="" emma:confidence="0">
                  <emma:literal>)</emma:literal>
                </emma:interpretation>
                <emma:interpretation id="interp11" emma:lang="" emma:confidence="0">
                  <emma:literal>}</emma:literal>
                </emma:interpretation>
                <emma:interpretation id="interp12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008.194">2591 196 548 0,'29'-30'204'0,"0"30"-156"0,20 8-16 15,-20 1 132-15,10 8-96 16,19 9 52-16,1 13-72 16,-1 30 0-16,-10 26-28 15,-23 9 48-15,-25-5-36 0,-34-4-104 16,-34-9 40-16,-29-16-620 15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0:53.7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890C097-4858-4F58-97AF-D9B837CA40A1}" emma:medium="tactile" emma:mode="ink">
          <msink:context xmlns:msink="http://schemas.microsoft.com/ink/2010/main" type="inkDrawing" rotatedBoundingBox="5928,540 12363,662 12358,920 5923,797" shapeName="Other">
            <msink:destinationLink direction="with" ref="{555FD0DC-9199-4395-AC18-73E70798C27D}"/>
          </msink:context>
        </emma:interpretation>
      </emma:emma>
    </inkml:annotationXML>
    <inkml:trace contextRef="#ctx0" brushRef="#br0">-3 243 364 0,'0'-35'132'0,"0"35"-100"0,29-56-12 15,-14 26 88 1,0 8-64-16,-1-8 60 16,6 9-60-16,-6-5 32 15,1 13-44-15,-6 0 16 16,1 4-28-16,0 9 16 16,0 5-20-16,4 3 28 15,10 5-28-15,25 0 32 0,9 4-32 16,49-12 64-1,10-1-44-15,106-13 64 0,10 5-60 0,142 4-8 32,-21 9-20-32,113 4 8 0,-40 4-12 0,78 4 16 15,-62 1-16-15,38-13-4 16,-78 8 0-16,0-8-4 16,-68-1 0-16,-4-12 52 15,-74 8-28-15,-19 1-152 16,-48-1 68-16,-49-4-108 15,-39 0 96-15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0:52.8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F09659D-B391-4E21-9BB8-31E36A540F4B}" emma:medium="tactile" emma:mode="ink">
          <msink:context xmlns:msink="http://schemas.microsoft.com/ink/2010/main" type="inkDrawing" rotatedBoundingBox="6504,144 8586,4052 5708,5585 3626,1677" semanticType="enclosure" shapeName="Other"/>
        </emma:interpretation>
      </emma:emma>
    </inkml:annotationXML>
    <inkml:trace contextRef="#ctx0" brushRef="#br0">20 74 364 0,'-15'-30'132'0,"15"30"-100"0,0-4-12 0,-10-5 80 16,20 9-60-16,-10-4 52 15,0 0-52-15,0-1 24 16,0 5-36-16,0-4 0 16,10 4-16-16,-5-4 44 15,4-1-28-15,6 1 20 16,0 4-28-16,4-13 8 15,5 13-16-15,1 4-8 16,9 9 0-16,9 9 20 16,-4 4-12-16,34 17 40 15,5 0-28-15,29 22-12 16,-5 0-8-16,39 21 28 16,0 0-16-16,9 5-4 0,-9-17-8 0,5-10 12 15,-15-12-8-15,5-4 4 16,-15-10-4-16,-19-7-8 15,-19-10 4-15,-15-8 40 16,-10-4-24-16,-14-5-20 16,-10 1 0-16,-14-5 24 15,-1 4-12-15,-14-4-4 16,-5 0-4-16,-5 0-16 16,0 0 8-16,-5 0-4 15,6 4 0-15,-6 0-20 16,10 5 16-16,-5 0-4 15,5 4 8-15,-5 8 16 16,10 5-4-16,-5 30-12 16,0 9 4-16,0 39-4 15,0 4 0-15,-10 47 32 16,10 1-12-16,-5 38 12 16,1-13-12-16,-16 40 12 15,10-36-16-15,-9 1-4 16,9-26 0-16,-9 0-4 15,9-26 0-15,0 4-12 16,6-22 8-16,-1-12 28 16,5-22-12-16,-5-13-64 15,5-17 24-15,-15-18-180 16,1-3 112-16,-20-31-396 0,4-9 276 16</inkml:trace>
    <inkml:trace contextRef="#ctx0" brushRef="#br0" timeOffset="-735.4041">-121 342 332 0,'5'-22'120'0,"-5"22"-92"0,9-25-8 0,1 12 140 15,0 13-92-15,-10-18 60 16,0 5-72-16,0-4 28 15,10 4-48-15,-10-4 16 16,4 4-32-16,1 4-8 16,5 9-8-16,0 13 48 15,-1 9-28-15,1 47 60 16,5 17-48-16,-15 40 20 16,9-1-36-16,-9 43 8 15,0-12-16-15,-4 12 0 16,4-12-4-16,-10-18-24 15,10-17 8-15,0-5 32 16,0-16-16-16,0-5 0 16,5-18-4-16,-5-12 12 15,5-17-8-15,-5-27-100 16,0-3 48-16,0-49-156 0,9-8 112 16,-9-25-368-16,10 3 256 15</inkml:trace>
    <inkml:trace contextRef="#ctx0" brushRef="#br0" timeOffset="375.3499">-622 2640 392 0,'25'-44'148'0,"-25"44"-116"0,82-43-8 0,-33 26 120 16,-5 8-84-16,14-8 28 16,0 8-52-16,-4 1 40 15,9 8-44-15,15 17 92 16,-6 13-72-16,45 44 56 16,-5 8-64-16,38 21 40 15,1 5-48-15,38 26-20 16,-14-4-8-16,34 8 24 15,-14-13-16-15,-1-17 4 16,-24-17-12-16,-24-13-8 16,-25-27 4-16,-24-3 28 15,-14-18-16-15,-10-13-120 16,-25-8 56-16,-9-31-520 0,-5 1 312 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0:54.8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55FD0DC-9199-4395-AC18-73E70798C27D}" emma:medium="tactile" emma:mode="ink">
          <msink:context xmlns:msink="http://schemas.microsoft.com/ink/2010/main" type="inkDrawing" rotatedBoundingBox="12479,947 14739,1668 14508,2391 12249,1670" semanticType="callout" shapeName="Other">
            <msink:sourceLink direction="with" ref="{4408CE0E-EFD7-46D8-9C79-D98C0B043381}"/>
            <msink:sourceLink direction="with" ref="{7890C097-4858-4F58-97AF-D9B837CA40A1}"/>
          </msink:context>
        </emma:interpretation>
      </emma:emma>
    </inkml:annotationXML>
    <inkml:trace contextRef="#ctx0" brushRef="#br0">12 39 652 0,'-15'-21'244'0,"15"21"-192"0,5-13-12 0,-5 8 40 16,5 5-52-16,-5 0 60 15,10 5-52-15,9-1 12 16,5 9-32-16,44 4-8 16,15 5-4-16,48 30-4 15,10 4 0-15,58 26-20 16,-4-4 12-16,23-1 64 15,-23-7-28-15,4-10 8 16,-29-13-24-16,-10 1-8 16,-38-13 0-16,-30-14 72 15,-24 9-40-15,-10-17 48 16,-24 0-48-16,-9 0 0 16,-6 0-24-16,-19 0-8 15,0 4 0-15,-10-4 40 16,1 0-24-16,-16-4-64 15,11 4 24-15,-30-9 0 0,0 5 8 0,-43-5-8 16,4 1 12-16,-63-5-12 16,6 4 8-16,-55-4-20 15,20-4 20-15,-48-1-12 16,19 5 12-16,0 0 0 16,48 5 4-16,25-1-188 15,44-4 108-15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0:54.2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86754A7-34E1-4CE3-87CE-C849B3C2F122}" emma:medium="tactile" emma:mode="ink">
          <msink:context xmlns:msink="http://schemas.microsoft.com/ink/2010/main" type="inkDrawing" rotatedBoundingBox="7741,1937 12434,1970 12433,2094 7740,2061" shapeName="Other"/>
        </emma:interpretation>
      </emma:emma>
    </inkml:annotationXML>
    <inkml:trace contextRef="#ctx0" brushRef="#br0">-4 38 496 0,'-20'-22'184'0,"20"22"-140"0,20-17-16 0,-11 17-4 15,-4 0-20-15,5-9 52 16,0 18-32-16,4-1 76 16,11 5-52-16,13 5 36 15,6 3-48-15,82 1 68 16,6 4-56-16,120-18-8 15,-9-3-24-15,131-23 24 16,-34 10-24-16,64-5 12 16,-50 0-16-16,35 4-16 15,-64 9 0-15,20-8 4 16,-63-1 0-16,-19 9 0 16,-45 4 0-16,-48 5 24 15,-34 4-12-15,-39-5-76 16,-29 1 36-16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0:55.46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408CE0E-EFD7-46D8-9C79-D98C0B043381}" emma:medium="tactile" emma:mode="ink">
          <msink:context xmlns:msink="http://schemas.microsoft.com/ink/2010/main" type="inkDrawing" rotatedBoundingBox="14793,1894 14805,3902 14635,3902 14623,1895" shapeName="Other">
            <msink:destinationLink direction="with" ref="{555FD0DC-9199-4395-AC18-73E70798C27D}"/>
          </msink:context>
        </emma:interpretation>
      </emma:emma>
    </inkml:annotationXML>
    <inkml:trace contextRef="#ctx0" brushRef="#br0">10 82 332 0,'5'-17'120'0,"-5"17"-92"0,34-22-8 0,-24 13 88 15,4 5-64-15,-4-9 124 16,0 9-96-16,-10-5 64 16,9 5-80-16,-9 4-4 15,0 4-32-15,0 18 32 16,5 8-28-16,-5 43 40 16,10 10-36-16,4 42 4 15,-4-4-20-15,-5 43 12 16,5-9-16-16,-5 18-4 15,-1-26 0-15,-8 13-4 16,-1-26 0-16,-15-1 0 16,6-16 0-16,-15-9-132 15,9-22 72-15,-19 5-320 16,5-9 212-16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38:05.0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0E4ADAD-5262-42C7-B8F8-4379166C4B54}" emma:medium="tactile" emma:mode="ink">
          <msink:context xmlns:msink="http://schemas.microsoft.com/ink/2010/main" type="inkDrawing" rotatedBoundingBox="1351,8753 13027,8528 13029,8639 1353,8864" semanticType="underline" shapeName="Other">
            <msink:sourceLink direction="with" ref="{A773F1D2-1034-4381-AA74-43AD793F07B3}"/>
          </msink:context>
        </emma:interpretation>
      </emma:emma>
    </inkml:annotationXML>
    <inkml:trace contextRef="#ctx0" brushRef="#br0">10 290 248 0,'-10'-18'92'0,"10"18"-72"0,-5-4-4 0,0 0 176 16,10 8-108-16,-10-4 64 15,5 0-88-15,-5 0 36 16,5 0-56-16,-5 0-4 16,5 0-20-16,0 4 24 15,5 1-24-15,0-5 40 16,10 4-32-16,4 0 20 16,15 1-24-16,15-1 28 15,4 0-32-15,30-8 20 16,-1 4-20-16,25-4-8 15,0-1-4-15,49-3-4 16,-1 3 0-16,54-3 16 16,-10 8-8-16,49-9 4 15,-25 5-4-15,64-5 4 16,-29 9-8-16,67-9 8 16,-33 5-8-16,82-17-20 15,-39 8 8-15,83-9-4 16,-34 5 4-16,82 4 60 15,-48 8-28-15,68 1-12 16,-59 4-4-16,69 4 36 16,-74 5-24-16,74 0-8 15,-64-1-8-15,40-12-24 16,-64 8 12-16,14-12 4 16,-67-5 4-16,5-5 32 15,-64 1-16-15,20-9-4 0,-59 5-8 16,-9-1-120-16,-49 5 64 0,-38 4-444 15,-45 4 272-15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0:56.4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FCC2BA3-D1AD-4A59-ADAD-8819994C22AB}" emma:medium="tactile" emma:mode="ink">
          <msink:context xmlns:msink="http://schemas.microsoft.com/ink/2010/main" type="inkDrawing" rotatedBoundingBox="6949,4441 14988,3980 15010,4355 6971,4816" shapeName="Other"/>
        </emma:interpretation>
      </emma:emma>
    </inkml:annotationXML>
    <inkml:trace contextRef="#ctx0" brushRef="#br0">0 704 488 0,'29'4'180'0,"-29"-4"-140"0,58 13-12 0,-14-8 108 16,-10-1-80-16,39-8 68 15,0-5-72-15,68-8 48 16,9 4-56-16,84-9 32 16,4 5-44-16,92-13 8 15,-24 12-24-15,92 1 20 16,-38 4-24-16,67-8 24 15,-43 8-24-15,54-18-20 16,-59 10 0-16,19-5-4 16,-53 9 4-16,19-1 8 15,-63 5 0-15,25 13 8 16,-49 5-4-16,10-1 16 16,-54 0-12-16,5-12-20 15,-34 8 4-15,-10-5-32 16,-38 1 24-16,-20-9 24 15,-25 4-4-15,-18-8 8 16,-25 4-4-16,-15-4 20 16,-14 13-16-16,-5-5-12 0,-19 0-4 0,4 1-16 15,-14 8 12-15,5-9-4 16,-1 9 4-16,-4-4 16 16,0 4-4-16,0-9 8 15,5 0-8-15,-10-8 16 16,0 9-12-16,0-5 4 15,0-5-4-15,-10-3 4 16,20 12-8-16,-20-21-48 16,10 13 28-16,-15-14-60 15,-4 1 44-15,-5-13-72 16,-5 4 60-16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0:58.2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7AA83D0-B93F-4270-BE0F-B8D7A2D7FF34}" emma:medium="tactile" emma:mode="ink">
          <msink:context xmlns:msink="http://schemas.microsoft.com/ink/2010/main" type="inkDrawing" rotatedBoundingBox="2290,3191 6126,2124 6274,2655 2438,3721" semanticType="callout" shapeName="Other"/>
        </emma:interpretation>
      </emma:emma>
    </inkml:annotationXML>
    <inkml:trace contextRef="#ctx0" brushRef="#br0">92 1276 572 0,'-58'-48'208'0,"58"48"-160"0,-24-69-12 16,14 30 68-1,10 9-64-15,34-26 36 16,-10 8-44-16,54-25 0 15,-5 4-20-15,107-39 36 16,4 4-24-16,123-17 12 16,-11 13-20-16,88 13 0 15,-30 18-8-15,35 12-40 16,-68 22 16-16,-6 4 4 0,-57 9 12 16,-39 12-12-16,-54 10 8 0,-49 3 28 15,-33 10-12-15,-44-1-32 16,-25 9 12-16,-28-9-412 15,-6 5 228-15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0:58.4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A32EF8C-5D7C-473E-A32B-0E99F106BBE9}" emma:medium="tactile" emma:mode="ink">
          <msink:context xmlns:msink="http://schemas.microsoft.com/ink/2010/main" type="inkDrawing" rotatedBoundingBox="5913,1974 6309,2461 6034,2685 5638,2197" shapeName="Other"/>
        </emma:interpretation>
      </emma:emma>
    </inkml:annotationXML>
    <inkml:trace contextRef="#ctx0" brushRef="#br0">3411-348 852 0,'-5'-17'316'0,"5"17"-248"0,58 39-16 0,-14-14 40 15,0 6-60-15,29 12 4 16,-1 4-20-16,-4 5 32 16,-4-4-24-16,-26-1-4 15,-13-4-12-15,-54 5 12 16,-10-1-12-16,-54 22-144 16,1 5 72-16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0:58.9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09D01EA-E420-4FE1-AE61-F9AEC3C49EA8}" emma:medium="tactile" emma:mode="ink">
          <msink:context xmlns:msink="http://schemas.microsoft.com/ink/2010/main" type="writingRegion" rotatedBoundingBox="786,4628 3386,4262 3547,5403 946,5769"/>
        </emma:interpretation>
      </emma:emma>
    </inkml:annotationXML>
    <inkml:traceGroup>
      <inkml:annotationXML>
        <emma:emma xmlns:emma="http://www.w3.org/2003/04/emma" version="1.0">
          <emma:interpretation id="{ECF342BF-C795-4BCF-B68D-50426A493547}" emma:medium="tactile" emma:mode="ink">
            <msink:context xmlns:msink="http://schemas.microsoft.com/ink/2010/main" type="paragraph" rotatedBoundingBox="786,4628 3386,4262 3547,5403 946,5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688AE2-E0EF-4CD6-AABB-B8B5252AB295}" emma:medium="tactile" emma:mode="ink">
              <msink:context xmlns:msink="http://schemas.microsoft.com/ink/2010/main" type="line" rotatedBoundingBox="786,4628 3386,4262 3547,5403 946,5769"/>
            </emma:interpretation>
          </emma:emma>
        </inkml:annotationXML>
        <inkml:traceGroup>
          <inkml:annotationXML>
            <emma:emma xmlns:emma="http://www.w3.org/2003/04/emma" version="1.0">
              <emma:interpretation id="{44A46E30-BD04-41AC-9434-E903AF7D3A2A}" emma:medium="tactile" emma:mode="ink">
                <msink:context xmlns:msink="http://schemas.microsoft.com/ink/2010/main" type="inkWord" rotatedBoundingBox="786,4628 3386,4262 3547,5403 946,5769"/>
              </emma:interpretation>
              <emma:one-of disjunction-type="recognition" id="oneOf0">
                <emma:interpretation id="interp0" emma:lang="" emma:confidence="1">
                  <emma:literal>shore</emma:literal>
                </emma:interpretation>
                <emma:interpretation id="interp1" emma:lang="" emma:confidence="0">
                  <emma:literal>short</emma:literal>
                </emma:interpretation>
                <emma:interpretation id="interp2" emma:lang="" emma:confidence="0">
                  <emma:literal>Shore</emma:literal>
                </emma:interpretation>
                <emma:interpretation id="interp3" emma:lang="" emma:confidence="0">
                  <emma:literal>Short</emma:literal>
                </emma:interpretation>
                <emma:interpretation id="interp4" emma:lang="" emma:confidence="0">
                  <emma:literal>shoot</emma:literal>
                </emma:interpretation>
              </emma:one-of>
            </emma:emma>
          </inkml:annotationXML>
          <inkml:trace contextRef="#ctx0" brushRef="#br0">442 118 788 0,'-5'-48'292'0,"0"31"-228"0,-14-9-16 0,14 17-16 15,-19 1-28-15,-20 3-12 16,-5 5 4-16,-24 9-4 15,5 8 0-15,5 5 8 0,15 4 0 0,18 0 16 16,21 8-8-16,28 14 48 16,20-1-28-16,10 5 12 15,9 0-24-15,-5-4 0 16,-4-1-8-16,-10-4 36 16,-20 5-20-16,-9 4 56 15,-25 4-44-15,-19 0 20 16,-19 0-36-16,-5-17 8 15,-1-13-16-15,6-26-288 16,14-22 148-16,20-25-592 16</inkml:trace>
          <inkml:trace contextRef="#ctx0" brushRef="#br0" timeOffset="1082.512">529-413 736 0,'0'43'272'0,"10"-13"-208"0,5 13-20 0,-6-17 0 16,16 17-32-16,-1 22 32 15,0 21-28-15,10 1-4 16,-9-1-8-16,4-8 40 16,-15 0-24-16,-4-14 8 15,-5-3-16-15,-15 4 28 16,-4-18-24-16,-1-8 32 15,-4-9-32-15,4-4 4 16,5-22-12-16,10-16-52 0,10-14 28 16,0-5-104-1,14 1 68-15,5-9-20 16,5 9 44-16,0 0 16 16,0 8 8-16,-5 5 72 15,-4 8-36-15,-6 9 40 16,-4 13-40-16,-11 5 36 15,6 12-40-15,-10 0-16 16,5 9-4-16,0-9-8 16,5 9 0-16,4-13 8 15,1 4-4-15,4-13 8 16,1-4-8-16,-1-17-80 16,5-5 40-16,-4-8-76 15,-1 0 68-15,-4-9-80 0,-1 4 72 16,-4 1-24-16,0 3 40 0,-5 1-4 15,4 9 24-15,-4-1 132 16,5 9-64-16,0 9 36 16,4-1-52-16,1 1 4 15,-1-1-24-15,11-3 8 16,-1 3-12-16,5-16-8 16,5 8 0-16,-5-9-48 15,0 1 24-15,-9-14-64 16,-1 9 48-16,-19-9-52 15,0 5 48-15,-19-4 4 16,-1 3 20-16,-14-3-24 16,10 3 24-16,-5-12-4 15,10 17 12-15,-1-4 60 16,15 8-28-16,10-8 88 16,5 8-64-16,19-4 48 15,0 13-56-15,20-8 8 16,-1 8-32-16,1-9 0 15,-1 18-8-15,1-9 4 16,-10 0-8-16,-15 8 24 16,0 1-16-16,-14 4-40 15,-5 4 16-15,-15 9-24 16,1-4 20-16,-11-1 8 16,1 5 8-16,-6-4 16 15,11-1-8-15,4-3 24 16,5-1-20-16,10-8 12 0,5 4-12 0,4-13 20 15,11 4-20-15,-1-8 24 16,0-1-24-16,1-3-48 16,4 8 20-16,-15-9-128 15,1 9 80-15,-15 0-80 16,0 0 84-16,-10-9-28 16,1 9 48-16,-16-13 40 15,6 5 4-15,-6-18 0 16,6 13 0-16,4-22 116 15,11 14-64-15,13-18 84 16,11 13-80-16,14-17 20 16,5 8-44-16,14-12 12 15,1 8-28-15,14 0 16 16,0 0-20-16,14 9-44 16,-9 4 16-16,0 4-148 15,-5 14 88-15,-15-5-304 16,-9 4 212-16</inkml:trace>
          <inkml:trace contextRef="#ctx0" brushRef="#br0" timeOffset="1261.3779">2366-344 832 0,'-34'-18'308'0,"34"18"-240"0,-20 18-20 16,1-10 8 0,19 14-40-16,-29 21 64 15,14-4-44-15,-4 13 0 16,9 13-20-16,10-5-28 0,0 5 4 15,29-5 4-15,5-12 4 0,25-22-72 16,9-5 40-16,14-21-420 16,1-8 252-16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1:00.9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F2D8EB5-A6E1-4589-A617-F6D40E8EC0A1}" emma:medium="tactile" emma:mode="ink">
          <msink:context xmlns:msink="http://schemas.microsoft.com/ink/2010/main" type="inkDrawing" rotatedBoundingBox="15280,2264 18016,1540 18131,1977 15395,2700" semanticType="callout" shapeName="Other">
            <msink:sourceLink direction="to" ref="{3C900B09-475C-432F-B549-1AB8D47F9191}"/>
          </msink:context>
        </emma:interpretation>
      </emma:emma>
    </inkml:annotationXML>
    <inkml:trace contextRef="#ctx0" brushRef="#br0">2419 89 208 0,'34'-48'76'0,"-34"48"-60"16,44-17-4-16,-30 4 224 15,-9 8-132-15,-10-3 56 16,-9 4-96-16,-35 8 68 16,6 9-76-16,-79 17 44 15,-4 13-60-15,-88 31 8 16,5 8-32-16,-53 17 36 16,29 0-28-16,-40-8 56 15,40-26-44-15,15-5 20 16,52-12-36-16,30-9-8 15,34-5-8-15,30-12-224 16,33 4 120-16</inkml:trace>
    <inkml:trace contextRef="#ctx0" brushRef="#br0" timeOffset="223.6269">145 438 736 0,'-111'26'272'0,"111"-26"-208"0,-83 52-20 0,39-30 8 16,15 4-36-16,-19 0 64 16,14 4-44-16,14 0-44 15,10-4 4-15,25 0 16 16,4 0-8-16,35-9-8 16,9 0 0-16,49-4-136 15,4 4 72-15,30 1-356 16,-10-1 236-16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1:07.76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43EA01E-5EA8-4A11-B1EC-894D474FD9CF}" emma:medium="tactile" emma:mode="ink">
          <msink:context xmlns:msink="http://schemas.microsoft.com/ink/2010/main" type="inkDrawing" rotatedBoundingBox="6244,6924 14101,6659 14132,7571 6275,7836" semanticType="enclosure" shapeName="Other">
            <msink:destinationLink direction="to" ref="{8B039DC4-7766-4993-8491-DE82443936CB}"/>
            <msink:destinationLink direction="from" ref="{8B039DC4-7766-4993-8491-DE82443936CB}"/>
          </msink:context>
        </emma:interpretation>
      </emma:emma>
    </inkml:annotationXML>
    <inkml:trace contextRef="#ctx0" brushRef="#br0">-5 703 528 0,'-10'-5'196'0,"10"5"-152"0,10-8-12 16,-5-1 104 0,9 9-80-16,6-17 40 0,4 12-56 0,10-3 12 15,-5 8-32-15,0 0 8 16,5 0-16-16,0 0-16 16,-5 8 0-16,-4-3 4 15,-1 3 0-15,0 1 8 16,5 4-4-16,10-4 40 15,0 3-20-15,24-7-40 16,5 3 8-16,73-8 20 16,5 0-8-16,112-8 20 15,4 3-16-15,122-12 16 16,-20 9-16-16,112-1 16 16,-48 0-16-16,72 1 4 15,-63 3-4-15,64-12-8 16,-79 13 4-16,21-9 20 15,-64 8-12-15,-15 1 12 16,-63 4-12-16,-29-4 12 16,-63 4-16-16,-39 0-4 15,-43 0 0-15,-35 0 4 16,-24 0-4-16,-29 0-64 16,-15 0 32-16,-14 0 4 15,-5 0 12-15,-1 0-40 16,1 0 24-16,-5 0-12 15,5 0 24-15,0-4 28 16,5 4-8-16,-1-5 20 16,1 5-16-16,-5-4-4 0,0 8 0 15,-10-4-24-15,5 0 12 0,-5 0-4 16,10 0 4-16,-10 0 8 16,5 0 0-16,-5 0 16 15,5 0-8-15,-5 0-4 16,10 0 0-16,-5-4 48 15,0 0-28-15,-5-9 32 16,5 4-28-16,-4-13 28 16,-1 1-32-16,-10-14-4 15,5 5-12-15,-4-13 12 16,4 4-12-16,0-13 4 16,6 9-4-16,-6-9-16 15,10 9 4-15,-5 0 4 16,5 8 0-16,-5 1-28 15,5 12 16-15,-5-4 24 16,10 13-8-16,-5 0-8 16,0 9 0-16,-5 0-24 15,5 4 16-15,-5 0-4 16,5 8 8-16,-4-3 44 16,8-1-24-16,-4 5-176 15,0 8 88-15,-4 4-608 16,4 1 380-16</inkml:trace>
    <inkml:trace contextRef="#ctx0" brushRef="#br0" timeOffset="-1020.8653">-418-23 580 0,'5'-4'216'0,"-5"4"-168"0,19-5-12 0,-4 1 92 15,9 4-76-15,0-4 24 16,5 4-44-16,5 0-32 16,5 0 0-16,0 0 8 15,0 8-4-15,29-8-12 16,0-4 4-16,49 4 4 15,-10 4 0-15,63-4 8 16,-5 0-4-16,83-4 52 16,-15 0-32-16,102-9 24 15,-19 8-28-15,72-3 16 16,-18 4-20-16,33-9 8 16,-48 13-12-16,38-9-8 15,-58 0 0-15,1-4 12 16,-64 9-8-16,9 0 40 0,-47 4-24 15,-21-5-40-15,-23 10 8 0,-25-1 8 16,-29 0 4-16,-10 1-4 16,-24-1 4-16,-24 0 20 15,-15 1-12-15,-29-5 40 16,-9 0-28-16,-25-5-24 16,0 1 0-16,-15-5 0 15,5 5 0 1,6 0-36-16,4 4 20 0,9-5-4 15,11 1 12-15,-1 0-12 16,10 4 12-16,-4-9 12 16,4 13 0-16,-5-4 8 15,-5 5-8-15,1 3-4 16,-6 1 4-16,6-5-16 16,4 9 8-16,-4 0-4 15,4 5 0-15,15-1 24 16,-15 4-8-16,5 5-12 15,0 0 0-15,5 0 4 16,0 4 0-16,0 5-12 16,0-1 8-16,-4 1 12 15,-1 0-4-15,-5-5 16 16,0-4-12-16,-4-13 16 16,4 0-16-16,0-13 4 15,5 4-4-15,1-13-8 16,4 1 4-16,0-10-4 15,-5 10 0-15,-5-10 0 0,-5 5 0 16,-4 1-12-16,4 3 8 0,-4-4-4 16,5 4 0-16,-1 1 0 15,0 3 0-15,-4 1 0 16,4 4 0-16,-9-4 16 16,5 8-4-16,-10-4 8 15,-1 0-8-15,1 0 8 16,0 0-8-16,-5 0-20 15,0 0 8-15,5-4 4 16,5 4 4-16,4-5 0 16,1 1 0-16,-5-5 32 15,4 5-16-15,-4-13-4 16,4 8-8-16,-9-8-24 16,5 8 12-16,-5-8-24 15,0 8 20-15,-5-8-76 16,5 4 52-16,-5-8-56 15,0 3 52-15,0-3-104 16,0 8 84-16,-5-9-64 16,5 9 76-16,-5-4-180 15,5 8 128-15,-5-4-112 16,5 5 120-16,-5-5-4 16,10 8 56-16,-5-3 80 15,5 3-20-15,-5-3 152 16,5 8-96-16,-5-9 136 0,5 5-124 15,-5-5 20-15,4 9-64 0,-4-8 36 16,5 8-48-16,-5-5 12 16,0 10-28-16,5-5 0 15,5 4-8-15,0 0-8 16,-1 1 4-16,1-10 20 16,0 14-12-16,-10-9 12 15,0 0-12-15,0 0 56 16,0 0-40-16,-5 0 8 15,5 0-24-15,-5 0 0 16,5 0-4-16,-5 0-24 16,10 0 8-16,-5 4 12 15,5 0 0-15,-5-4-12 16,0 0 4-16,-5 0 48 16,5 9-24-16,-15-5 24 15,1 5-24-15,-10-9 36 16,9 0-32-16,-14 0-12 15,5 0-8-15,-6-4 12 16,11 4-8-16,-10-5-12 16,9 1 0-16,-9 0-4 15,10 4 0-15,-20-5 16 16,10 5-4-16,-25-4-4 16,6 8 4-16,-20-4-16 15,14 9 8-15,-14-5 12 16,10 1-4-16,-5-5-12 15,9 4 4-15,-28-4 12 0,14 4-4 16,-49 1-72-16,20 3 36 16,-29 5-24-16,19 0 36 0,-49-4-16 15,20 4 20-15,-39 0 8 16,20 4 8-16,-69 0-132 16,30 5 72-16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1:08.6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B039DC4-7766-4993-8491-DE82443936CB}" emma:medium="tactile" emma:mode="ink">
          <msink:context xmlns:msink="http://schemas.microsoft.com/ink/2010/main" type="inkDrawing" rotatedBoundingBox="13840,7111 15096,7017 15117,7296 13860,7390" semanticType="callout" shapeName="Other">
            <msink:sourceLink direction="to" ref="{743EA01E-5EA8-4A11-B1EC-894D474FD9CF}"/>
            <msink:sourceLink direction="from" ref="{743EA01E-5EA8-4A11-B1EC-894D474FD9CF}"/>
          </msink:context>
        </emma:interpretation>
      </emma:emma>
    </inkml:annotationXML>
    <inkml:trace contextRef="#ctx0" brushRef="#br0">0 246 508 0,'15'-25'188'0,"-15"25"-148"0,9-22-8 0,1 13 168 31,10 5-116-31,9-9 80 0,0 9-96 0,39-9-20 16,5 8-28-16,43-3 4 15,-4 8-16-15,14-9 4 16,-9 9-4-16,9-4 20 16,-14 0-16-16,-10-5-4 15,-19 5-4-15,-30-9 48 16,-14 0-28-16,-39-5 24 15,-5 5-28-15,-29-4-16 16,0 9-8-16,-14-1 12 16,4 9-4-16,0 0-4 15,10 4 4-15,0 1-4 16,10 8 0-16,-1-1-12 16,11 6 8-16,-6 3 12 15,11 5-4-15,-1 4-28 16,10 1 12-16,10-1 32 15,4-4-12-15,20-9 16 16,5 0-12-16,24-17-44 16,5 0 20-16,-4-21 0 15,-6 4 12-15,-24-18 8 16,-20 5-4-16,-43-9 8 0,-14 4-8 0,-21 1 8 16,6 8-8-16,5 4-28 15,14 9 12-15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1:10.61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130EC16-6841-49A5-91D5-54ABA25A6FAA}" emma:medium="tactile" emma:mode="ink">
          <msink:context xmlns:msink="http://schemas.microsoft.com/ink/2010/main" type="inkDrawing" rotatedBoundingBox="6262,9548 14093,9343 14108,9929 6278,10134" shapeName="Other">
            <msink:destinationLink direction="to" ref="{BA4AD174-B8CA-49F5-8989-EE1F441CC8E6}"/>
            <msink:destinationLink direction="to" ref="{71977840-0495-4136-8815-4A9194377204}"/>
          </msink:context>
        </emma:interpretation>
      </emma:emma>
    </inkml:annotationXML>
    <inkml:trace contextRef="#ctx0" brushRef="#br0">0 255 572 0,'15'-17'208'0,"-5"17"-160"0,4-5-12 15,-4 5 40-15,0 9-48 0,-10 4 60 16,0 9-52-16,0 8 0 15,4 4-20-15,1 9-28 0,5 9 4 16,0 0 20-16,4 4-4 16,1-4 24-16,4-13-20 15,-4-9 32-15,-1-13-28 16,-4-17 40-16,0-8-32 16,-5-9-32-16,0-5 4 15,-5-4-104-15,0 0 56 16,0 0-108-16,-10 0 92 15,0 0-24-15,0 5 56 16,1-1 16-16,-1 1 8 0,5-1 28 16,-5 0-8-1,1 5 120-15,4 4-72 16,0 0 48-16,10 0-60 0,-5 5-24 16,10 3-12-16,-1 5-20 15,16 0 8-15,-1 0 20 16,15 0-8-16,19-4 16 15,44 4-16-15,29 4 16 32,0-8-16-32,74 4 24 15,18 0-20-15,127-9-20 0,0 9 0 16,38 0-56-16,-18-4 32 16,42 4-80-16,-33 0 60 15,10-4 8-15,-34-5 28 0,19 5 28 0,-53 4-4 16,-6 0 40-16,-9 0-24 15,-58 4-4-15,-15 0-12 16,-24-8-8-16,-14 4 4 16,-40-9-16-16,-24 9 8 15,-14-4 20-15,-10-9-8 16,9 0-4-16,11-4 0 16,9 0-16-16,0-1 8 15,-20 10 40-15,-23-9-24 16,-16-5 16-16,-13 0-16 15,-16 5 44-15,-24 8-28 0,1-12 28 16,-20 4-28-16,-1 4 0 16,-4 4-16-16,0 0-8 15,5 1 0-15,0 8-24 16,10-9 12-16,-10 9 4 16,14-9 4-16,-9 5-28 15,4 4 16-15,-14-4 68 16,0-1-32-16,0 5 28 15,-14 0-32-15,4 5-28 16,-5 3 4-16,6 10 0 16,-1-10 4-16,5 14-44 15,0 4 24-15,5 8 8 16,5 10 8-16,0-1-16 16,5 4 12-16,-1-12 20 0,6-5-4 15,-15 0-4-15,0-4 0 16,0-4 4-16,5 4-4 15,-5-13 16-15,0 4-12 16,5-8 16-16,4 3-16 16,-4-3 4-16,-5-9-4 15,10 4-24-15,0-8 8 16,-10 4-24-16,0 0 20 16,0 0 4-16,0 9 8 15,-5 4-28-15,-5-5 16 16,5-3 12-16,-14-1 4 15,4 0-12-15,1 5 4 0,-11-9 12 16,1 9-4-16,-5-9-56 16,-10 4 28-16,-29 9-104 15,-29-4 72-15,-20 3-108 16,1-3 96-16,-11 0-32 16,-47-1 60-16,-31-8 8 15,6 0 16 1,-53 0 100-16,-6 0-44 15,-29-8 96-15,-23 8-76 16,18 0-12-16,-38 13-28 16,28 0-8-16,-23 0-4 15,29 4 56-15,-1-4-36 0,-9-5 40 16,29-3-36-16,5-5 24 16,-10 4-28-16,35 5 8 15,-1-9-20-15,0 0-24 0,34 4 0 16,34-4 4-16,6 4 4 15,4-8 0-15,14 4 0 16,20 0 8-16,24 0-4 16,25-4-20-16,19 4 8 15,19 0 4-15,15 0 4 16,15 8-124-16,19 5 68 16,24 9-584-1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1:13.3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A4AD174-B8CA-49F5-8989-EE1F441CC8E6}" emma:medium="tactile" emma:mode="ink">
          <msink:context xmlns:msink="http://schemas.microsoft.com/ink/2010/main" type="inkDrawing" rotatedBoundingBox="6147,7256 6448,9807 5958,9864 5656,7314" semanticType="callout" shapeName="Other">
            <msink:sourceLink direction="to" ref="{7130EC16-6841-49A5-91D5-54ABA25A6FAA}"/>
            <msink:sourceLink direction="to" ref="{F0EAD6E5-F1E2-453C-B803-7233730E4E81}"/>
          </msink:context>
        </emma:interpretation>
      </emma:emma>
    </inkml:annotationXML>
    <inkml:trace contextRef="#ctx0" brushRef="#br0">-3801-708 280 0,'-5'-18'104'0,"5"18"-84"0,5-13 0 0,-5 5 76 15,5 8-56-15,0-13 44 16,4 4-48-16,-4-4 24 15,5 5-32-15,-5-5 52 16,5 8-44-16,-10-3 56 16,4 3-56-16,-4-3 28 15,0 8-36-15,-4-5 8 16,4 5-20-16,-5-4 20 16,10 8-24-16,-5-4-32 15,0 9 12-15,0 0 28 16,4-1-12-16,-4-3-8 15,0 3-4-15,0 5 20 16,0 0-8-16,-4 5-4 16,4 3 0-16,-10 14 40 15,5 4-24-15,-5 25 16 16,10 1-20-16,-5 52 8 16,5-1-12-16,0 22 20 15,5-12-20-15,0 12-4 16,5-13-4-16,-5 5 4 15,4-18-4-15,1-13-4 16,0-17 4-16,-10-13 12 16,10-12-8-16,-1-6-12 0,1-12 0 0,-5 0 20 15,0-4-8-15,0 4-4 16,-1 4 0-16,-4 0-16 16,5 4 8-16,-5 1-4 15,0-1 0-15,0-8 24 31,0-4-8-31,0-9 24 0,0 0-20 0,0-9-12 16,0-4-4-16,0-4-32 16,0 4 20-16,0-1-4 15,5 1 12-15,0 0 8 16,5 0 0-16,-5 9 0 16,-1 0 0-16,-4-5 8 15,5 9-4-15,-10-13-4 16,5 13 4-16,-4-13-16 15,8 4 8-15,-4-9-4 16,10 5 0-16,0-8 0 16,0-1 0-16,-1 5 8 15,6-5 0-15,0 0 8 0,-6-4-4 16,-9 0-4 0,0 0 4-16,0 0-4 0,0 0 0 15,5 9 16-15,-5-9-8 16,0 0-4-16,0 0 0 15,0 0 4 1,0 0-4-16,-5 0-4 0,5 0 4 16,-5 0 20-16,5 0-12 0,-4-4 12 15,8 8-12-15,11-8 12 32,9 4-16-32,30 4 16 0,-1-4-16 0,5 0 4 15,1 4-4-15,-11 1 4 16,-9-1-8-16,-5 5 24 0,-10-9-16 15,-14 0 32 1,0 0-28-16,-20-5-48 16,0 5 16-16,-19-4-140 15,5 4 88-15,-5 0-540 16,5 4 336-16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1:05.2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C8EE4F6-11D1-4FC0-B9FD-521C704F9819}" emma:medium="tactile" emma:mode="ink">
          <msink:context xmlns:msink="http://schemas.microsoft.com/ink/2010/main" type="writingRegion" rotatedBoundingBox="6064,6760 6605,7205 6292,7585 5751,7140"/>
        </emma:interpretation>
      </emma:emma>
    </inkml:annotationXML>
    <inkml:traceGroup>
      <inkml:annotationXML>
        <emma:emma xmlns:emma="http://www.w3.org/2003/04/emma" version="1.0">
          <emma:interpretation id="{E8875E0E-5D4C-4F5A-B87E-EF1CF431A231}" emma:medium="tactile" emma:mode="ink">
            <msink:context xmlns:msink="http://schemas.microsoft.com/ink/2010/main" type="paragraph" rotatedBoundingBox="6064,6760 6605,7205 6292,7585 5751,7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46B40A-E1DB-4DEE-BA32-80E71DD5C0BE}" emma:medium="tactile" emma:mode="ink">
              <msink:context xmlns:msink="http://schemas.microsoft.com/ink/2010/main" type="line" rotatedBoundingBox="6064,6760 6605,7205 6292,7585 5751,7140"/>
            </emma:interpretation>
          </emma:emma>
        </inkml:annotationXML>
        <inkml:traceGroup>
          <inkml:annotationXML>
            <emma:emma xmlns:emma="http://www.w3.org/2003/04/emma" version="1.0">
              <emma:interpretation id="{F0EAD6E5-F1E2-453C-B803-7233730E4E81}" emma:medium="tactile" emma:mode="ink">
                <msink:context xmlns:msink="http://schemas.microsoft.com/ink/2010/main" type="inkWord" rotatedBoundingBox="6064,6760 6605,7205 6292,7585 5751,7140">
                  <msink:destinationLink direction="to" ref="{BA4AD174-B8CA-49F5-8989-EE1F441CC8E6}"/>
                </msink:context>
              </emma:interpretation>
            </emma:emma>
          </inkml:annotationXML>
          <inkml:trace contextRef="#ctx0" brushRef="#br0">-744 50 488 0,'-14'-25'180'0,"14"25"-140"0,-10-5-12 0,5 5 4 16,0 5-24-16,-9 3 104 15,4 5-64-15,-5 13 24 16,6 9-40-16,9 12 32 15,9 1-36-15,6-5-16 16,9 0-4-16,15-13 36 16,5-8-24-16,5-18 16 15,-6-4-20-15,-9-22 20 16,-5 1-24-16,-19-14-20 16,-5 5 0-16,-24-9-40 15,9 13 28-15,-29-4-56 16,15 13 44-16,-10 0 8 0,9 4 12 15,6 0 4-15,4 4 0 0,6-4 60 16,4 9-28-16,-5-5 16 16,10 9-24-16,0-9 28 15,10 9-28-15,-5-8 4 16,4 8-12-16,11-9-8 16,-6 5 4-16,1-5-16 15,-5 9 8-15,-1-8 12 16,1 3-4-16,-10-8-4 15,5 9 4-15,-5-5-4 16,0 5 0-16,10-9-36 16,4 9 20-16,-4-5 4 15,14 5 12-15,1-5-12 16,-1 9 8-16,0 0 12 16,5 5-4-16,-14-1-20 15,9 4 8-15,-9 1 64 16,-6 0-28-16,1-1 32 15,-10 5-32-15,0-4 8 16,0 4-20-16,0-4-24 16,15 4 0-16,-6-1 12 15,6 1 0-15,9 9-4 16,-4 0 4-16,-6 8-4 16,11 4 0-16,-16 10 8 15,-4 3-4-15,-5 5 24 16,0-5-16-16,-5-3-4 0,0-6-4 15,1-7 4-15,4-5-4 0,-5-18 60 16,10 1-36-16,-5-18-56 16,4 1 16-16,-4-18-188 15,0 0 112-15,-4-17-364 16,-1 4 248-16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33:45.5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27T15:34:07.368"/>
    </inkml:context>
  </inkml:definitions>
  <inkml:traceGroup>
    <inkml:annotationXML>
      <emma:emma xmlns:emma="http://www.w3.org/2003/04/emma" version="1.0">
        <emma:interpretation id="{A03032D1-B939-440B-8BF3-FBC2665D038C}" emma:medium="tactile" emma:mode="ink">
          <msink:context xmlns:msink="http://schemas.microsoft.com/ink/2010/main" type="writingRegion" rotatedBoundingBox="938,450 24208,520 24168,13511 898,13441"/>
        </emma:interpretation>
      </emma:emma>
    </inkml:annotationXML>
    <inkml:traceGroup>
      <inkml:annotationXML>
        <emma:emma xmlns:emma="http://www.w3.org/2003/04/emma" version="1.0">
          <emma:interpretation id="{54FEC3F9-F28C-43FD-A4A6-143E103E788B}" emma:medium="tactile" emma:mode="ink">
            <msink:context xmlns:msink="http://schemas.microsoft.com/ink/2010/main" type="paragraph" rotatedBoundingBox="952,437 16775,714 16754,1931 931,16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DC0867-E13B-4ECA-B983-245F8FFF205C}" emma:medium="tactile" emma:mode="ink">
              <msink:context xmlns:msink="http://schemas.microsoft.com/ink/2010/main" type="line" rotatedBoundingBox="952,437 16775,714 16754,1931 931,1654"/>
            </emma:interpretation>
          </emma:emma>
        </inkml:annotationXML>
        <inkml:traceGroup>
          <inkml:annotationXML>
            <emma:emma xmlns:emma="http://www.w3.org/2003/04/emma" version="1.0">
              <emma:interpretation id="{2EA3A110-4350-4E15-BB86-9C59C7D3E63C}" emma:medium="tactile" emma:mode="ink">
                <msink:context xmlns:msink="http://schemas.microsoft.com/ink/2010/main" type="inkWord" rotatedBoundingBox="952,437 4984,508 4965,1598 933,15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-18024-1835 340 0,'-10'-26'128'0,"1"22"-100"0,9-13-8 16,0 8 132-1,0 0-88-15,-10 1 60 16,10-5-68-16,0 4 64 16,-5 0-68-16,-5 9-8 15,10 0-28-15,-9 0 40 16,9 0-28-16,-5 9 12 16,10-9-24-16,-5 9 20 0,19-9-24 15,-4 8 40-15,19-3-28 0,4-5 12 16,-4 4-20-16,20-8 28 31,-6 4-28-31,11-13-4 0,-6 13-8 0,10-18 12 16,5 18-8-16,-9-13-4 15,-11 13 0-15,1-4 4 16,-5 8-4-16,-15-12 16 16,0 16-12-16,-15-16 24 15,1 8-20-15,-5 0-76 16,-1 0 36-16,-9-9-132 15,0 1 88-15</inkml:trace>
          <inkml:trace contextRef="#ctx0" brushRef="#br0" timeOffset="1336.147">-17961-1874 260 0,'0'-17'96'0,"0"17"-76"0,10-4-4 0,-10-1 148 16,0 10-92-16,-10 3 88 15,10 5-96-15,-5 26 48 16,0 9-68-16,-14 16 40 16,19 5-48-16,-10 5 8 15,-4-5-28-15,-6 13 8 16,6-9-12-16,-11 5-8 15,16 0 0-15,-11-9-4 16,6-4 0-16,-6-18 44 16,11-8-24-16,-6-17 8 15,5 4-16-15,0-26-8 16,6-9 0-16,4-17-68 16,4-4 36-16,-4-18-40 15,5 9 36-15,0-8 20 16,0 17 8-16,-5-1-24 15,0 6 16-15,0 3 68 16,0 5-32-16,0 4 64 16,0 13-52-16,10-9 28 15,4 9-36-15,-4 0-8 16,14 9-12-16,25-1 12 0,-5 1-12 16,9-9 4-16,-4 4-4 15,9-12 12-15,-5 8-12 0,6-9 4 16,4 9-4-16,-5-13 4 15,-4 9-8-15,-6-9 24 16,-9 9-16-16,-5-9 12 16,0 8-12-16,-14-12 20 15,-1 8-20-15,-14-4-32 16,0 5 12-16,-10-10-8 16,0 10 8-16,-5 4-36 15,1 4 24-15,-11-5-4 16,6 10 16-16,-16-1 8 15,11 9 0-15,-10 4 8 16,9 5-4-16,-4 4-48 16,5 4 28-16,4 9-8 15,10 8 16-15,10 1-12 16,10-5 12-16,24-4 20 16,9-5-4-16,20-12-20 15,0-1 4-15,5-12-40 16,-10-13 28-16,-5-13-72 15,-4-1 52-15,-6-16-16 16,1-1 32-16,-5-17-32 16,4 9 36-16,-14-13-20 15,5 8 24-15,-10-21 8 0,1 13 8 0,-16-21 0 16,10 3 0-16,-19 5 52 16,10 9-28-16,-10 12 68 15,4 13-52-15,-9 23 64 16,0 16-64-16,-4 30 28 15,-1 10-40-15,0 16-8 16,-10 1-12-16,6 8 28 16,-1-13-20-16,-5 9-4 15,6-5-8-15,-6-4 12 16,10-4-8-16,0-18 4 16,5-3-4-16,0-23 4 15,5 1-8-15,0-35-64 16,0 4 32-16,14-25-32 15,-4 17 36-15,14-9-68 16,-5 13 52-16,10 4 0 16,0 9 24-16,5 9 84 15,0 13-40-15,-5 12 36 16,-5 5-36-16,-9 13 8 16,-6 9-20-16,-9-1 72 15,5-4-52-15,-20-4 48 16,5 4-48-16,-19-12 24 15,0-10-32-15,-15-4 8 16,5-8-20-16,-15-9 0 16,10-9-8-16,-4-21-16 15,9 9 4-15,4-18-128 16,11 4 72-16,4-4-120 0,15 13 104 16,10-4-356-16,10 0 240 0</inkml:trace>
          <inkml:trace contextRef="#ctx0" brushRef="#br0" timeOffset="1788.8785">-16052-1705 820 0,'30'-35'304'0,"-30"35"-236"0,29-22-20 0,-10 14 44 15,1 3-60-15,14 1 16 16,0 8-32-16,5 9 8 15,4 5-12-15,-4 21 12 16,-5-1-16-16,-10 10 32 16,1-1-24-16,-20 10 40 15,-5-6-32-15,-20 1 20 16,1 0-24-16,-20-4 8 16,5 8-16-16,-10-4 28 15,5-14-24-15,-4-12-12 16,13-8-8-16,1-18-4 15,15-5 0-15,9-21-28 16,14 0 20-16,11-8-56 16,4-1 40-16,10 5-12 15,0 9 28-15,0-1-8 16,0 13 12-16,0 5 52 0,-5 8-20 16,-4 9 24-16,-6 5-24 0,-4 16 36 15,-1 5-32-15,-9 13-24 16,10-9 0-16,-1 0 24 15,6-4-12-15,-6-9-56 16,11-4 20-16,-1-22-272 16,-10-4 164-16</inkml:trace>
          <inkml:trace contextRef="#ctx0" brushRef="#br0" timeOffset="2162.052">-15274-1667 872 0,'0'-8'324'0,"0"8"-252"15,10 0-20-15,-1 0 48 16,6 0-64-16,14 0-56 16,10 4 8-16,14-4 32 15,6 4-8-15,-1-4 24 16,0 0-20-16,5 0-16 15,-9 0-4-15,-10 0-16 16,-10 0 12-16,-10 0 32 16,0 0-16-16,-14 0 104 15,-5 9-60-15,-10 0 20 0,0 8-40 0,-10 5-12 32,11-1-12-32,-6 14-8 0,5-1 4 0,-10 9 20 31,6 1-12-31,-11 7 4 0,11-3-8 0,-6 12-40 15,0 5 16-15,-9 0-72 16,5-5 48-16,-6-3-88 16,6-6 72-16</inkml:trace>
          <inkml:trace contextRef="#ctx0" brushRef="#br0" timeOffset="2344.538">-14147-1187 924 0,'-29'0'340'0,"29"0"-260"0,-5 86-28 0,-5-38 28 16,5-14-56-16,-9 18 0 16,-1-4-16-16,1-1-316 15,9-8 172-15</inkml:trace>
        </inkml:traceGroup>
        <inkml:traceGroup>
          <inkml:annotationXML>
            <emma:emma xmlns:emma="http://www.w3.org/2003/04/emma" version="1.0">
              <emma:interpretation id="{1779A338-89C3-43F4-A1F2-1DD01D84E41F}" emma:medium="tactile" emma:mode="ink">
                <msink:context xmlns:msink="http://schemas.microsoft.com/ink/2010/main" type="inkWord" rotatedBoundingBox="5574,601 8058,644 8040,1716 5556,16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92.0287">-13404-1818 892 0,'20'-8'332'0,"-20"8"-260"0,39 8-20 0,-30 1 36 16,6 8-60-16,-5 13-4 15,4 5-12-15,-4 13-12 16,0-1 4-16,-15 1 40 16,5-1-24-16,-15-4-8 15,5 0-8-15,-14-8-4 16,0-1 0-16,-15-8 0 15,10 0 0-15,-15-4 24 16,10-1-12-16,0-3-40 16,24-10 16-16,1-8-16 15,18 0 16-15,11-17-8 16,4 8 8-16,15-8-28 16,0 4 24-16,-5-4-48 15,5 8 36-15,0-4 76 16,-1 5-24-16,-4-1 20 15,0 9-28-15,-4 0-8 16,-6 9-4-16,-5-1 20 16,1 1-12-16,-10-5 32 15,-1 9-28-15,-9 9 20 16,5-5-20-16,-5 13-16 16,0 1-4-16,0 7 4 0,5 1 0 15,5 9 0-15,4-5 0 0,20-4 0 31,0-5 0-31,15-8 0 0,9 0 0 0,-9-21 16 16,9 3-8-16,-19-16-4 16,5-5 0-16,-10-22 12 15,-10 5-8-15,-10-22 16 16,6 0-16-16,-20-8 24 16,0 12-20-16,-10-4-12 15,5 18-4-15,-14 4 20 16,4 8-8-16,-9 0 32 15,5 14-24-15,-11 4-12 16,6 4-8-16,-5 4-4 16,14 4 0-16,-14 5 32 15,15 5-12-15,4-5-48 16,5 4 20-16,15-8-200 16,4 4 120-16,11-9-400 15,4 4 280-15</inkml:trace>
          <inkml:trace contextRef="#ctx0" brushRef="#br0" timeOffset="3530.0736">-11990-1701 832 0,'0'0'308'0,"0"0"-240"0,0 17-20 0,-10 0 108 16,-4 5-96-16,-6 8 28 16,-4 9-52-16,-10 4-40 15,10 1 0-15,-1-1 16 16,1 0-4-16,14 0 4 15,6 0-4-15,-16-4-8 16,20 0 4-16,0-9-156 16,10-4 84-16</inkml:trace>
          <inkml:trace contextRef="#ctx0" brushRef="#br0" timeOffset="3963.2284">-11465-1451 736 0,'68'-38'272'0,"-68"38"-208"0,53-44-20 0,-43 18 168 16,5 9-124-16,-15-17 16 16,4 3-60-16,-13-7 4 15,-1 7-28-15,-19 1 0 16,5 13-12-16,-15 8-8 16,-5 13 4-16,-5 14-4 15,6 3 0-15,-6 10 0 16,15 3 0-16,0 1-12 15,19-1 8-15,1-4 4 16,4 1 0-16,15-5 8 16,10-13-4-16,4 4-72 15,5-9 36-15,1-8-40 16,4 9 40-16,-10-9-16 16,1 9 28-16,-16-1 72 15,-4 1-28-15,-14 8 100 16,4 9-72-16,-9 13 48 15,4 9-60-15,-4 8 40 16,9 4-44-16,0 5-12 16,5-5-12-16,-4-12 24 15,9-1-20-15,-5-8-4 16,5-9-8-16,-5-4-200 16,5-4 108-16,0-5-368 15,10-8 252-15</inkml:trace>
          <inkml:trace contextRef="#ctx0" brushRef="#br0" timeOffset="4099.881">-11106-881 1060 0,'20'22'392'0,"-20"-22"-304"0,9 39-28 0,-13-22 84 16,4 0-92-16,-20 1 60 16,1-1-68-16,-25 0-320 15,0 1 148-15</inkml:trace>
        </inkml:traceGroup>
        <inkml:traceGroup>
          <inkml:annotationXML>
            <emma:emma xmlns:emma="http://www.w3.org/2003/04/emma" version="1.0">
              <emma:interpretation id="{F0ED46D4-DFEC-4ECA-8642-1ED11EC78E02}" emma:medium="tactile" emma:mode="ink">
                <msink:context xmlns:msink="http://schemas.microsoft.com/ink/2010/main" type="inkWord" rotatedBoundingBox="8787,790 11346,834 11329,1836 8770,179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63.8185">-10314-1459 780 0,'-9'-18'288'0,"13"10"-224"0,-4-14-20 15,0 14 56 1,5 8-64-16,-5-5 32 15,5 5-40-15,-10 5-8 16,5 3-12-16,-5 22 12 0,5 9-12 0,-4 9 16 16,-1 8-16-16,-5 22-20 15,20-9 4-15,-10-4 4 16,9-5 4-16,1-21 8 16,5 0-4-16,4-26 40 15,5-5-20-15,10-29-24 16,0-9 0-16,5-18-8 15,10-8 0-15,-5-9-36 16,-1 9 24-16,-4-13-20 16,-5 21 24-16,-5-8-8 15,-4 26 12-15,-11 4 52 16,1 13-20-16,-10 17 36 16,-1 5-32-16,-4 26-4 15,0-1-12-15,5 22 4 16,5 9-8-16,0 13-12 15,4-9 4-15,1-4 20 16,-5-9-8-16,4-17 40 16,6-5-24-16,-6-21 56 15,1-4-44-15,-5-26 28 16,4-5-36-16,1-34 28 16,4 0-32-16,-9-9 4 15,4 4-16-15,-4-8-24 16,0 13 4-16,4 4-4 15,-4 18 4-15,0-1-28 0,4 14 20 16,-4-1-92-16,0 14 60 0,0 8-248 16,-6 8 160-16</inkml:trace>
          <inkml:trace contextRef="#ctx0" brushRef="#br0" timeOffset="5839.6904">-9488-1226 508 0,'5'34'188'0,"-5"-34"-148"0,10 31-8 0,-1-14 148 15,6-4-104-15,4-4 68 16,6-1-84-16,14-16-16 16,-5 8-28-16,14-18 16 15,-9 14-20-15,0-22 12 16,5 9-12-16,-20-13 36 16,5 8-24-16,-24-13-4 15,0 18-12-15,-15-4-16 16,10 3 4-16,-24 5 56 15,4 5-28-15,-14 16 24 16,10 1-28-16,0 13-8 16,4 8-8-16,1 13-16 15,19 0 8-15,14 0 4 16,11 5 0-16,28-18-36 16,1 0 20-16,23-12-92 15,-13-10 60-15,28-21-40 16,-10 5 52-16,20-23 20 15,-14 6 12-15,-15-14 48 16,-10 4-24-16,-29-8 8 16,-15 8-16-16,-23-4 72 0,-6 14-48 0,-29 3 68 15,5 9-64-15,-15 13-8 16,15 9-20-16,0 12-28 16,10 5 8-16,5 13-24 15,14 0 20-15,19 0-20 16,11 0 16-16,18-13-116 15,11-1 76-15,9-16-84 16,-5-5 80-16,-4-21-92 16,-6 0 88-16,-9-18 12 15,0 5 32-15,-10-22 32 16,-5 9-4-16,-9-26 24 16,0 13-20-16,-15-13 172 15,4 17-100-15,-8 4 128 16,4 18-120-16,-5 17 24 15,5 18-68-15,-5 16-12 16,0 9-20-16,-5 14 16 16,1-1-20-16,-6 17 12 15,5 5-12-15,-4 17 20 16,4-9-20-16,0-3-92 16,5-6 44-16,1-12-280 15,8-13 176-15</inkml:trace>
          <inkml:trace contextRef="#ctx0" brushRef="#br0" timeOffset="5960.944">-7787-755 1132 0,'-59'47'420'0,"59"-47"-328"0,-43 56-24 0,18-30 148 16,6 4-132-16</inkml:trace>
        </inkml:traceGroup>
        <inkml:traceGroup>
          <inkml:annotationXML>
            <emma:emma xmlns:emma="http://www.w3.org/2003/04/emma" version="1.0">
              <emma:interpretation id="{0A4E0364-5387-4792-95A5-C34782B8F9D8}" emma:medium="tactile" emma:mode="ink">
                <msink:context xmlns:msink="http://schemas.microsoft.com/ink/2010/main" type="inkWord" rotatedBoundingBox="12684,656 14592,690 14577,1551 12669,151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731.7315">-6252-1628 644 0,'0'-43'236'0,"0"22"-180"0,0-10-20 16,0 23 72-1,0-1-68-15,0-8 72 16,0 8-64-16,0 5 28 0,0 8-44 0,-10 22 60 16,10 13-52-16,-19 8 28 15,14 5-40-15,-19 9 16 16,-6-1-24-16,6 14 0 15,0-10-12-15,0 10 20 16,14-9-16-16,-10-9 4 16,16-9-8-16,4-12 36 15,0-9-20-15,4-13 56 16,16-5-44-16,-10-16 12 16,14-5-32-16,-14-5-24 15,14 5 0-15,-10 5-68 16,1 3 44-16,4 14-4 15,-4 4 20-15,4 9 20 16,6-1 0-16,-11-3-4 16,11-1 4-16,-1-9 20 15,0 5-12-15,0-8 12 16,1 3-12-16,-1-8-44 16,0 0 20-16,-4 0-76 15,4 9 48-15,10 0-36 31,-10-1 44-31,-9 1 20 16,4 0 8-16,6-9 12 0,-11 4-4 0,11-13-12 16,4 5 4-16,0-13 20 15,5-1-8-15,0-12 24 0,0 4-20 0,0-8-4 16,-5 3-4-16,-14-12 20 16,-1 13-12-16,-14-9 12 15,0 9-12-15,-14-5 0 16,4 14-4-16,-14-14 4 15,14 22-8-15,-14 0-12 16,4 9 4-16,-4 8-32 16,9 5 20-16,-4 8 4 15,4 5 12-15,6 21 16 16,-1 0-8-16,0 5-28 16,5-1 8-16,-4-4-64 15,18-4 40-15,1-9-64 16,5-4 60-16,9-17-116 15,10 0 92-15,24-22-116 16,5 0 104-16,10-22 12 16,-5 1 40-16,5-22 36 15,-10 8-8-15,-4-12 80 16,-11 25-48-16,-9 5 128 16,-5 0-92-16,-10 12 80 15,1 1-88-15,-11 8 20 16,1 5-48-16,-10 4 40 15,-1 0-44-15,-4 4 4 16,0 1-24-16,-4-5 28 16,4 4-24-16,-5 0-4 15,0 1-8-15,-5 3-32 0,5 1 16 16,-9-5-12-16,9 5 12 0,-5 17-28 16,10-9 24-16,-5 13 4 31,5 0 12-31,0 5 16 0,10 4-8 0,0-9-28 15,9 0 8-15,5-8-20 16,6-9 16-16,13-9-44 16,1-4 32-16,14-17-48 15,-4 8 44-15,-6-17 16 16,1 5 12-16,-5-22 4 16,-5 8 0-16,-5-17 16 15,-5 13-8-15,-10-17 4 16,5 17-4-16,-14 1 20 15,5 7-16-15,-20 5 76 16,10 9-52-16,-15 4 24 16,5 9-40-16,-14 8-8 15,-1 5-8-15,-14 8-4 16,10 9 0-16,-25 13 24 16,11 4-12-16,-6 13-128 15,15 13 64-15,4-8-168 16,11 4 124-16</inkml:trace>
          <inkml:trace contextRef="#ctx0" brushRef="#br0" timeOffset="7929.7588">-5101-1317 944 0,'-39'-30'352'0,"39"30"-276"0,-4-9-20 0,-1 9 120 16,10 0-108-16,4 0 80 15,11 9-88-15,28-9 12 16,6 0-40-16,38-9-12 16,-5 9-12-16,6 0-164 15,-1 5 84-15</inkml:trace>
        </inkml:traceGroup>
        <inkml:traceGroup>
          <inkml:annotationXML>
            <emma:emma xmlns:emma="http://www.w3.org/2003/04/emma" version="1.0">
              <emma:interpretation id="{09D97160-54CD-4DC0-97C0-84A79CC0AB0B}" emma:medium="tactile" emma:mode="ink">
                <msink:context xmlns:msink="http://schemas.microsoft.com/ink/2010/main" type="inkWord" rotatedBoundingBox="15485,818 16773,841 16760,1563 15472,1541"/>
              </emma:interpretation>
              <emma:one-of disjunction-type="recognition" id="oneOf4">
                <emma:interpretation id="interp4" emma:lang="" emma:confidence="1">
                  <emma:literal>21</emma:literal>
                </emma:interpretation>
                <emma:interpretation id="interp5" emma:lang="" emma:confidence="0">
                  <emma:literal>2 |</emma:literal>
                </emma:interpretation>
                <emma:interpretation id="interp6" emma:lang="" emma:confidence="0">
                  <emma:literal>2 l</emma:literal>
                </emma:interpretation>
                <emma:interpretation id="interp7" emma:lang="" emma:confidence="0">
                  <emma:literal>2 I</emma:literal>
                </emma:interpretation>
                <emma:interpretation id="interp8" emma:lang="" emma:confidence="0">
                  <emma:literal>2 1</emma:literal>
                </emma:interpretation>
              </emma:one-of>
            </emma:emma>
          </inkml:annotationXML>
          <inkml:trace contextRef="#ctx0" brushRef="#br0" timeOffset="8452.2856">-3638-1382 832 0,'9'-17'308'0,"-9"17"-240"0,5-13-20 15,5 5 80 1,5 3-80-16,19-8 44 16,0 5-56-16,14-5 24 15,1 4-32-15,4 5 16 16,-4 4-24-16,-1 8 0 16,-14 5-12-16,-9 9 28 0,-11 8-20 0,-38 18 20 15,0-1-20-15,-15 18-8 16,-5-9-4-16,-14 0-32 15,24-8 16-15,-15-9-12 16,20-9 12-16,-5-13 16 16,10-4 0-16,-5-13-20 15,24-4 8-15,-5-13-4 16,0 4 4-16,10-5-20 16,10 5 16-16,0 5 12 15,4 8 4-15,11 8 76 16,9 10-44-16,14-1 4 15,6 4-24-15,14 1 16 16,0 0-20-16,0-9 4 16,-5 0-8-16,-5-13-120 15,-4 4 60-15,-6-13-252 16,1 1 168-16,-1-10-516 16,-4 1 360-16</inkml:trace>
          <inkml:trace contextRef="#ctx0" brushRef="#br0" timeOffset="8683.8817">-2414-1567 872 0,'15'-17'324'0,"-15"17"-252"0,29-5-20 16,-20 5 148 0,1 9-120-16,-10-1 36 0,5 10-68 0,-10 8 8 15,5 4-36-15,-10 22 28 16,1 0-32-16,-6 25 40 15,10 10-32-15,-4-5-32 32,4-9 4-32,-15-8-176 0,6-9 100 0,-1-8-648 15,5-10 404-15</inkml:trace>
        </inkml:traceGroup>
      </inkml:traceGroup>
    </inkml:traceGroup>
    <inkml:traceGroup>
      <inkml:annotationXML>
        <emma:emma xmlns:emma="http://www.w3.org/2003/04/emma" version="1.0">
          <emma:interpretation id="{E84D34DB-0884-41BA-BA11-D84B8E024A7F}" emma:medium="tactile" emma:mode="ink">
            <msink:context xmlns:msink="http://schemas.microsoft.com/ink/2010/main" type="paragraph" rotatedBoundingBox="1130,2108 12242,2142 12237,3939 1125,3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25A244-25DA-46EC-A2E0-80D8B9502895}" emma:medium="tactile" emma:mode="ink">
              <msink:context xmlns:msink="http://schemas.microsoft.com/ink/2010/main" type="line" rotatedBoundingBox="1130,2108 12242,2142 12237,3939 1125,3906">
                <msink:destinationLink direction="with" ref="{5265726B-1668-405A-901F-398CFED912CF}"/>
                <msink:destinationLink direction="with" ref="{7CBBA165-5E4B-4E91-A4A0-8704911E967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24F0FE6-CCD3-487D-A7F9-3FCAA082EC23}" emma:medium="tactile" emma:mode="ink">
                <msink:context xmlns:msink="http://schemas.microsoft.com/ink/2010/main" type="inkWord" rotatedBoundingBox="1130,2359 5018,2371 5014,3917 1125,3906"/>
              </emma:interpretation>
              <emma:one-of disjunction-type="recognition" id="oneOf5">
                <emma:interpretation id="interp9" emma:lang="" emma:confidence="0">
                  <emma:literal>LY</emma:literal>
                </emma:interpretation>
                <emma:interpretation id="interp10" emma:lang="" emma:confidence="0">
                  <emma:literal>w</emma:literal>
                </emma:interpretation>
                <emma:interpretation id="interp11" emma:lang="" emma:confidence="0">
                  <emma:literal>we</emma:literal>
                </emma:interpretation>
                <emma:interpretation id="interp12" emma:lang="" emma:confidence="0">
                  <emma:literal>Ly</emma:literal>
                </emma:interpretation>
                <emma:interpretation id="interp13" emma:lang="" emma:confidence="0">
                  <emma:literal>ly</emma:literal>
                </emma:interpretation>
              </emma:one-of>
            </emma:emma>
          </inkml:annotationXML>
          <inkml:trace contextRef="#ctx0" brushRef="#br0" timeOffset="23827.5378">-17164 104 560 0,'-5'-4'208'0,"24"-1"-164"0,-14 1-8 16,0 0 164-1,5 4-116-15,-5-5 44 16,4 1-76-16,1-4-4 15,0 8-28-15,0-9 4 16,-1 5-12-16,-4-5-8 16,0 0 0-16,-5 1 20 15,5-1-12-15,-5-4 4 0,0 4-8 0,-5 1 20 16,0-1-16-16,-14 1 32 16,-1-1-28-16,-14-4 32 15,10 9-32-15,-20-5 20 16,5 13-20-16,-14-12 28 15,9 8-28-15,-19-5-12 16,15 10-8-16,-16-5 4 16,16 17 0-16,-6-8-12 15,20 8 8-15,-19-4-4 16,19 4 0-16,-15-4 0 16,15 4 0-16,-5 9-20 15,10-4 16-15,-10 8-32 16,20 9 28-16,4 8-20 15,6 5 20-15,-1 9 0 16,20-5 8-16,-1 0 8 16,16-4 0-16,9 0 8 15,0-18-4-15,9 5 24 16,1-17-16-16,24-1 4 16,5-8-8-16,19-13-8 15,1 4 4-15,4-8-40 16,-10-4 20-16,1-1 4 15,-15-8 12-15,4-5 0 16,-9 13 0-16,5-21-12 16,-5 13 8-16,-5-13 20 15,-9 4-8-15,-1-4-12 0,1-9 0 16,-15 4 12-16,-1 9-4 0,-8-4 8 16,-1 4-8-16,-10-4 8 15,-4 4-8-15,-5-4 8 16,4 12-8-16,-4-3-12 15,0 12 4-15,-10-8 20 16,4 4-8-16,-8 4-20 16,4 9 4-16,-10-8 20 15,5 8-4-15,-10-9 16 16,11 9-16-16,-16-9-20 16,6 14 4-16,-16-10 20 15,6 10-4-15,-15-5 4 16,5 4-4-16,-14-4-24 15,9 9 8-15,-5-1 4 16,10 10 4-16,-10 3-36 16,15 5 20-16,-5 17-12 15,15 5 16-15,-1-1 24 16,6 9-4-16,4 1-12 16,5-14 0-16,10-9 12 15,10-3-4-15,9-10 16 16,5-8-12-16,10-4-12 15,0-5 0-15,0-4-32 16,-1-9 20-16,1-8-4 16,-5 4 12-16,0-13 8 15,-9-4 0-15,-6-9-36 16,-4 0 20-16,-6 5-12 0,1 8 16 0,-5 0 8 16,5 9 4-16,-6-1 24 15,6 14-12-15,-5 4-4 16,5 4-4-16,-5 9-4 15,4 9 0-15,-4 0 16 16,0 3-8-16,0-3-12 16,5 8 0-16,-1-4 40 15,1-9-24-15,0-4-28 16,4 5 8-16,1-14-36 16,0-4 28-16,4-13 16 15,5-4 0-15,-9-13-8 16,9 4 4-16,-9-13-4 15,-1 9 0-15,-9-1 8 16,10 5 0-16,-1 5-12 16,-4 3 8-16,-10 6 20 15,15 12-8-15,-11-9 40 16,1 9-24-16,-5 9-24 16,10-5 0-16,0 9 16 15,-1 4-8-15,-4 9-4 16,5 4 0-16,0 5-16 15,-5 4 8-15,9 8 12 16,-9-4-4-16,5-4 16 16,4-4-12-16,-14 4-12 15,10-13 0-15,-10 4 20 16,10-9-8-16,4-3-12 0,-4-1 0 0,5-8 12 16,-6-5-4-16,16-8 32 15,-1-1-20-15,0-8 4 16,-4 0-12-16,9-13-8 15,5 0 4-15,-10-17-4 16,0 9 0-16,-4-14 16 16,4 9-8-16,-9-4-28 15,4 4 8-15,-4 5 4 16,-6 12 8-16,1-4 8 16,5 13-4-16,-6-4-64 15,6 8 32-15,-5-4-164 16,4 9 108-16,6-9-204 15,-6 5 164-15,1-5-176 16,4 4 168-16,6-4 24 16,-11 4 68-16,-9-4 72 15,5 9-16-15,-10 0 136 16,0 4-84-16,-5-5-32 16,5 10-20-16</inkml:trace>
          <inkml:trace contextRef="#ctx0" brushRef="#br0" timeOffset="24008.5198">-15473 380 880 0,'-44'5'328'0,"44"-5"-256"0,-10 39-16 16,5-18 168 0,5 1-132-16,-9 4 36 0,9 4-80 0,-10 0-20 15,10-4-16-15,0-4-144 16,10-5 76-16,-1-8-272 15,6 4 184-15</inkml:trace>
          <inkml:trace contextRef="#ctx0" brushRef="#br0" timeOffset="24250.664">-14779 35 788 0,'0'0'292'0,"0"0"-228"0,-9 13-16 0,-1-4 52 15,10 8-64-15,-5 13 4 16,-5 9-24-16,-9 26-4 16,4 4-4-16,-9 17-52 15,14 1 28-15,-14-10-148 16,14-12 92-16,1-4-424 15,4-18 272-15</inkml:trace>
          <inkml:trace contextRef="#ctx0" brushRef="#br0" timeOffset="25013.2689">-15148 497 872 0,'-19'-17'324'0,"19"17"-252"0,0-9-20 0,0 5 16 16,5 0-48-16,14-9-20 16,5 0 0-16,10-9 8 15,-5 5-4-15,15-1-80 16,-10 6 40-16,0-1-4 16,-5 4 24-16,-4 0 12 15,4 5 4-15,-15 0 24 16,-4 8-12-16,-10 5 92 15,0 4-56-15,0 12 40 16,0 6-52-16,0 12 24 16,-5-4-32-16,5 0-16 15,10-5-8-15,0-4 4 16,4-4-4-16,1-4 24 16,-1-5-16-16,11-8-76 15,-1-1 36-15,5-16-96 16,5 3 68-16,-10-7-52 15,10-1 64-15,0-13 12 16,-9 8 20-16,-11-12 4 16,6 4 0-16,-11-4 8 15,6 13 0-15,-15-1 32 16,10 10-16-16,-5 8 32 16,4 4-32-16,-9 9 4 15,10 9-12-15,-10 8 4 16,15 0-8-16,-15 5 8 0,0 4-8 15,0 8-12-15,0 5 4 16,-15 26 4-16,5-1 0 0,-14 18 8 16,0-4-4-16,-1-5 8 15,6-12-8-15,-5-9 60 16,4-9-36-16,-14-13 16 16,15-8-28-16,-5-14 28 15,-1-4-28-15,1-12-4 16,-5-1-8-16,0-21-32 15,-5 4 16-15,-5-26-40 16,19 0 32-16,11-4-20 16,4 8 24-16,10-12-52 15,14 12 36-15,30-17 24 16,-1 14 8-16,45-6 88 16,-1 14-44-16,5-4-12 15,0 8-20-15,-19 0 24 16,-10 9-20-16,-15-5-76 15,-14 9 32-15,-10 0-468 16,-4 4 276-16</inkml:trace>
        </inkml:traceGroup>
        <inkml:traceGroup>
          <inkml:annotationXML>
            <emma:emma xmlns:emma="http://www.w3.org/2003/04/emma" version="1.0">
              <emma:interpretation id="{BC57F1D1-360D-4D88-8632-09E463EFB839}" emma:medium="tactile" emma:mode="ink">
                <msink:context xmlns:msink="http://schemas.microsoft.com/ink/2010/main" type="inkWord" rotatedBoundingBox="5965,2123 12242,2142 12239,3137 5962,3118">
                  <msink:destinationLink direction="with" ref="{A8D77D6F-F049-440E-B6EB-CD2F3708E2BE}"/>
                </msink:context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6049.3407">-12986-17 600 0,'5'-26'224'0,"5"9"-176"0,-1-5-12 0,-4 5 132 15,5 4-100-15,-10-17 60 16,5 0-72-16,-10-9 20 16,0 4-44-16,-5 1 24 15,6 12-28-15,-6 18-8 16,5 12-12-16,-10 31 4 16,11 9-8-16,-11 12-20 15,5 1 8-15,-14 8 40 16,9-4-20-16,-4 8-8 15,4-4-8-15,1-4-4 16,4-9 0-16,-4-8 44 16,9-10-24-16,-5-12 16 15,10 0-16-15,-5-26-52 16,10-4 24-16,5-31-120 16,4 1 76-16,6-22-80 15,4 8 80-15,10-17-108 16,0 9 92-16,10-13 20 15,-1 17 36-15,6 1 96 16,-5 12-44-16,4 13 104 16,-4 13-76-16,-5 13 44 15,-5 13-64-15,-10 8 16 16,0 5-36-16,-9-4 16 16,9 8-20-16,-14-4 20 15,-5-4-24-15,-10-1-92 16,5 1 44-16,-19-9-88 0,9 0 72 15,-14-5-60-15,-1-3 64 0,-18-10-20 16,9 1 40-16,-15-9-12 16,5 0 24-16,1-4 28 15,9 8-8-15,4-4 96 16,11 9-52-16,4-5 48 16,15 9-56-16,10 9 60 15,5 8-60-15,9 13 52 16,0 9-52-16,1 4 16 15,4 5-36-15,0-1 8 16,0-3-16-16,0-5 20 16,0-5-20-16,0-4-64 15,1-8 24-15</inkml:trace>
          <inkml:trace contextRef="#ctx0" brushRef="#br0" timeOffset="26858.4678">-12296 130 756 0,'-5'-4'280'0,"5"4"-216"0,0 8-20 16,0-3 48 0,5 8-60-16,14 4 60 15,1 0-56-15,9 0 0 16,5-4-20-16,5 0-4 0,9-4-4 15,-4-5 12-15,0-4-12 0,-5-8-4 16,0-1 0-16,-15-4-48 16,0 4 24-16,-14-8-36 15,0 8 32-15,-15-12-44 16,0 8 40-16,-19-4-28 16,9 8 32-16,-19-4 0 15,15 4 16-15,-20 9 60 16,14 9-28-16,-9-5 68 15,10 14-52-15,0 8 8 16,14-1-28-16,0 14 4 16,10 5-12-16,5 3 12 15,0 1-16-15,19-14-20 16,6 14 4-16,-1-18-100 16,0 0 56-16,5-13-160 15,5 1 116-15,0-14-156 16,0-4 144-16,4-22-132 15,-4 5 136-15,15-22-68 32,-6-8 100-32,1 4 488 15,-1 8-224-15,15-21 104 16,1 8-172-16,-30 9 12 16,-10 18-80-16,-14-5 20 15,-10 17-44-15,-15-4 24 16,-4 13-28-16,4 0-28 15,-4 0 0-15,14 13-8 0,0-4 0 16,15 17 0-16,9-5 0 0,10 18 8 16,10-4 0-16,0 4 0 15,5-5 0-15,-15 1-12 16,-5 4 8-16,-9-9 20 16,-6 4-8-16,-13-12 16 15,-1 8-16-15,-20-12 4 16,6 3-4-16,-30-8-16 15,15 0 4-15,-14-9-4 16,9 1 0-16,0-10 8 16,15 10 0-16,4-14-72 15,15 0 40-15,10-8-56 16,5 9 48-16,5-10-68 16,-1 5 64-16,6 0-112 15,-1 9 88-15,5-9-200 16,6 9 152-16</inkml:trace>
          <inkml:trace contextRef="#ctx0" brushRef="#br0" timeOffset="27805.5751">-10678 238 644 0,'63'-26'236'0,"-63"26"-180"0,49-17-20 16,-40 8 124-1,11 9-96-15,-15-9 36 16,4 5-60-16,-9-4 48 15,10 8-52-15,-20-9-32 16,1 9-8-16,-16-9-8 0,11 9 4 0,-20-4 24 16,19 8-8-16,-29-4-20 15,10 9 4-15,0 4 20 16,-4 8-4-16,-6 18 4 16,15-8-4-16,-5 12 12 15,5 0-12-15,4 0-20 16,11 9 4-16,-1-22 12 15,10 5 0-15,10-5-48 16,0-13 28-16,5-4-84 16,4-4 56-16,6-9-80 15,4 0 72-15,0-22 8 16,1 9 28-16,-1-17-4 16,0 0 8-16,-4 0 8 15,-6-1 4-15,-4 1 68 16,4 17-36-16,-4 0 40 15,0 9-40-15,-5 4 0 16,0 4-20-16,-1 1 28 16,6 3-24-16,0 1 4 15,-5-1-12-15,-5-8 28 16,0 0-20-16,0 0-4 16,0 0-8-16,0 0 12 15,0 0-8-15,0 0-12 16,0 0 0-16,-5-4 4 15,5 4 0-15,-10-4 0 16,10 8 0-16,0-4-28 16,10 0 16-16,-10 0 12 0,0 0 4 0,5 0-12 15,-5 0 4-15,0 0 20 16,0 0-8-16,0 0-4 16,0 0 0-16,0 0 4 15,0 4-4-15,-5-4-12 16,5 5 4-16,-10-5 4 15,20 0 0-15,-10 0 0 16,5 0 0-16,4-5 0 16,6 5 0-16,-5-4 24 15,-1 0-12-15,6-5-48 16,-5 5 20-16,4-5 12 16,-4 5 4-16,5-5 0 15,-6 9 4-15,16-8 12 16,-6 8-8-16,-4-5 24 15,9 5-20-15,0 0 4 16,-4 5-8-16,-6-1 12 16,10 9-12-16,-14 0 32 15,15 0-24-15,-16 4 12 16,6 5-16-16,-5-5-16 16,4 5 0-16,-4-5 12 15,0 0-4-15,-1-4 8 16,1 4-8-16,-5 1 16 15,0-1-12-15,-10-4 16 16,5 4-16-16,-10-4-56 16,0 4 24-16,-14-8-52 0,19 4 44 15,-14-9-144-15,19 9 100 16</inkml:trace>
          <inkml:trace contextRef="#ctx0" brushRef="#br0" timeOffset="29110.6785">-10348 609 424 0,'-9'-4'156'0,"9"4"-120"0,9-4-8 0,-9-1 176 15,0 5-116-15,0-8 52 16,5-1-80-16,-5-8 32 15,5 4-52 1,0-13-4-16,0 9-20 0,4-14-12 16,1 6 0-16,5-10-16 15,4 5 8-15,5 0 28 16,10 8-12-16,0 0 40 16,5 9-28-16,0 0 32 15,-5 0-32-15,-5 13 20 16,-4 5-24-16,-11 12 16 15,1 5-20-15,-15 8 20 16,0 4-24-16,-10 10 24 16,5-1-24-16,-5-9-4 15,6 1-4-15,-6-9 4 16,10 0-4-16,-10-5 8 16,10-3-8-16,-5-5-12 15,5 0 4-15,-5-5-60 16,10-8 36-16,-5 0-76 15,10 4 60-15,9-4-44 16,11 5 52-16,13-10-68 16,6 1 60-16,14-9-44 15,-5 5 52-15,6-10 20 16,-11 5 12-16,0-13 36 0,-4 5-16 0,-5-14 40 16,-1 9-32-16,-13-12 76 15,-1 7-56-15,-15-8 24 16,1 14-40-16,-15-6 28 15,0 10-32-15,-5-1-24 16,0 9 0-16,-9 0 8 16,-1 5-4-16,-9 8 8 15,4 4-8-15,-9 9 8 16,10 8-8-16,-10 14-4 16,9 4 4-16,-4 8 12 15,9-8-8-15,1 0-20 16,9-4 4-16,0-5 40 15,10-9-20-15,0-3-36 16,4-10 12-16,6-3-120 16,4-1 72-16,1-13-80 15,-1 1 80-15,-4-14-28 16,4 5 48-16,-9-5 24 16,5 5 12-16,-11 0 20 15,6 12-8-15,-10 10 136 16,5 8-76-16,-5 4 24 15,0 9-56-15,0-5 4 16,10 5-24-16,9-4 0 16,5 0-8-16,15-10 20 15,5 1-16-15,14-13-76 16,1 0 36-16,9-13-124 0,-10 5 88 16,-9-18-72-16,-1 4 80 0,1-25-12 15,-10-1 40-15,-5-21 16 16,0 4 8-16,-5-4 28 15,-5 13-12-15,0 0 112 16,-9 17-72-16,-15 9 84 16,5 13-76-16,-15-1 32 15,5 18-56-15,-5 9 8 16,-9 13-28-16,4 21-8 16,6 4-4-16,-11 22 4 15,6 5-4-15,-1 4-116 16,-4-9 60-16</inkml:trace>
          <inkml:trace contextRef="#ctx0" brushRef="#br0" timeOffset="30101.842">-9094 428 800 0,'-15'-35'296'0,"15"35"-232"0,24-13-16 15,-19 5 52 1,15 8-64-16,4-9 12 16,15 5-28-16,14-9-12 15,-4 4-4-15,24-8-4 16,0 4 0-16,19 9 0 0,-14-1 0 0,-5-8 8 16,-15 13-4-16,-10-8 24 15,-14 8-16-15,-19-9 4 16,0 5-8-16,-11 0 12 15,-4 4-12-15,-9 4 16 16,-6 4-16-16,-4 14-12 16,-1 8 0-16,1 9-24 15,9 9 16-15,0-5 4 16,10 0 8-16,10-4-12 16,0-5 8-16,14-8 4 15,0-4 0-15,1-9-36 16,-1 0 20-16,0-13-28 15,1 4 24-15,-6-17 0 16,-4 0 12-16,-6-13 24 16,-4 0-8-16,-5-25-20 15,0 7 4-15,0-12 12 16,10 9 0-16,-10 8-12 16,10 13 4-16,-10 0-4 15,14 13 0-15,1 0 0 16,4 13 0-16,-4 5 60 15,9 7-28-15,-4 14 44 16,-6 5-40-16,6 8 12 16,-11 8-24-16,6 1 8 15,-1-1-12-15,1-4 0 16,0-4-4-16,-6-9 20 0,6 1-16 0,-5-10 24 16,-1-4-24-16,-9-8 40 15,5-5-28-15,-5-8-4 16,0 0-12-16,0-14 4 15,5 5-8-15,0-17-4 16,9 4 4-16,6-21-24 16,4 4 12-16,15-18-68 15,10 14 44-15,-1-9-24 16,10 21 36-16,1 0-8 16,-6 14 16-16,-4-1-8 15,-1 9 8-15,-9-4 24 16,0 0-4-16,-10 8 24 15,0 5-20-15,-4-9 32 16,-6 13-28-16,1-13 12 16,-6 9-16-16,-14-9 0 15,10 8-4-15,-20 1 4 16,10 4-8-16,-10-13-20 16,6 13 8-16,-6 0-24 15,10 13 20-15,-5-9-32 16,5 14 28-16,5 7-20 15,9 6 20-15,20 16-8 16,5 5 12-16,20 9 52 16,9 3-20-16,-10-8 52 15,0-8-40-15,-19-9 72 16,-10-9-56-16,-24-8 80 0,-10-1-72 0,-38-8 0 16,4-4-36-16,-15-5-232 15,1 0 116-15</inkml:trace>
        </inkml:traceGroup>
      </inkml:traceGroup>
    </inkml:traceGroup>
    <inkml:traceGroup>
      <inkml:annotationXML>
        <emma:emma xmlns:emma="http://www.w3.org/2003/04/emma" version="1.0">
          <emma:interpretation id="{9F28A271-63B1-4829-B6ED-9CBFB2896EDE}" emma:medium="tactile" emma:mode="ink">
            <msink:context xmlns:msink="http://schemas.microsoft.com/ink/2010/main" type="paragraph" rotatedBoundingBox="1943,5519 4940,5066 5095,6093 2097,65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B8C7926-10C6-4E64-8C6C-C0F1C7338DE2}" emma:medium="tactile" emma:mode="ink">
              <msink:context xmlns:msink="http://schemas.microsoft.com/ink/2010/main" type="line" rotatedBoundingBox="1943,5519 4940,5066 5095,6093 2097,6546"/>
            </emma:interpretation>
          </emma:emma>
        </inkml:annotationXML>
        <inkml:traceGroup>
          <inkml:annotationXML>
            <emma:emma xmlns:emma="http://www.w3.org/2003/04/emma" version="1.0">
              <emma:interpretation id="{6F960377-B7F8-4F9C-A5A9-21F97DC627E6}" emma:medium="tactile" emma:mode="ink">
                <msink:context xmlns:msink="http://schemas.microsoft.com/ink/2010/main" type="inkWord" rotatedBoundingBox="1943,5519 4940,5066 5095,6093 2097,6546"/>
              </emma:interpretation>
            </emma:emma>
          </inkml:annotationXML>
          <inkml:trace contextRef="#ctx0" brushRef="#br0" timeOffset="143708.0134">-17106 3239 716 0,'-19'-21'264'0,"19"21"-204"0,5-26-16 0,-5 17 116 16,4 5-96-16,1-13 16 15,5 8-44-15,0-8-8 16,4 4-16-16,1-5 12 15,4 10-16-15,6-5-4 16,-1 9 0-16,5-1 12 16,0 5-8-16,0 0-12 15,1 9 0-15,-1 0-32 16,5-1 20-16,-10 18 24 16,-5-4-4-16,-4 8 28 15,-5 13-20-15,-15 9 24 16,-5 4-24-16,-19 0-48 15,5-4 20-15,-15 0-8 16,10-13 16-16,-10 4 0 16,10-4 0-16,-5-5 8 15,9-3 0-15,1-10-12 16,5-4 8-16,4-4-4 16,5 0 0-16,10-8 24 15,5 3-8-15,5-8 40 16,9 0-24-16,6-4 20 15,4 4-24-15,15-4-8 16,4-5-8-16,1 9 40 16,-6 0-24-16,6 0-36 0,-15 0 8 0,-10 0-88 15,1 9 56-15,-16-14-136 16,-4 5 100-16,-10 0-344 16,5 0 236-16</inkml:trace>
          <inkml:trace contextRef="#ctx0" brushRef="#br0" timeOffset="142673.6388">-14220 2721 364 0,'10'-4'132'0,"0"4"-100"0,-1 4-12 0,-4-4 112 15,5 0-76-15,-5 0 68 16,0 0-72-16,-5 0 32 15,0 0-48-15,0 0 52 16,0 0-52-16,0 0 44 16,0 0-44-16,-5 9 0 15,0-9-24-15,-10 8 0 16,1 1-4-16,-11 0 20 16,6 4-16-16,-20-5-20 15,10 1 0-15,-25 0 12 16,11-1 0-16,-16-4-4 15,6-4 4-15,0 0 4 16,14 5-4-16,-5-10-4 16,10 5 4-16,0 0 4 15,10-4-4-15,-5 0-20 0,9 4 8 16,-4-4-4-16,9 4 4 0,1-9 16 16,4 9-4-16,-5-9 24 15,10 18-16-15,-4-18 24 16,4 9-24-16,-5 0 4 15,10 0-8-15,-10-8 12 16,6 16-12-16,-11-8 4 16,10 0-4-16,-5-8 4 15,10 8-8-15,-9 0 16 16,9 0-12-16,-5-9 16 16,5 18-16-16,-5-9-4 15,5 0 0-15,-5 0-16 16,5 0 8-16,-5 0 20 15,0 0-8-15,1 0-4 16,4 0 0-16,-5 0 4 16,10 0-4-16,-5 0-20 15,0 0 8-15,0 0 20 16,4 0-4-16,-4-9-20 16,0 18 4-16,0-9 4 15,0 0 4-15,0 0 8 16,0 0-4-16,0 0 8 15,0 0-8-15,0 0-20 16,0 0 8-16,0 0 12 16,0 0 0-16,5 0 8 15,0 0-8-15,-5 0-4 0,0 0 4 16,5 0 4-16,0 0-4 0,-5 0-4 16,0 0 4-16,0 0 12 15,0 0-8-15,0 0-12 16,0 0 0-16,0 0 4 15,0 0 0-15,0 0 0 16,5 0 0-16,-10-9 32 16,5 18-16-16,-5-18 20 15,10 9-20-15,-5 0-44 16,0 0 16-16,0-4 12 16,0 8 0-16,0-4-8 15,0 9 4-15,0-9 12 16,0 8-4-16,0 10-4 15,0 3 4-15,0-4-4 16,5 5 0-16,-5 8 16 16,0-4-8-16,0-4-4 15,5-5 0-15,-1-8-4 16,1 4 0-16,-5-5 16 16,0 1-8-16,0-9 32 15,0 0-24-15,0 0 20 16,0 0-20-16,0 0-16 15,0 0-4-15,0 0-24 16,0 0 16-16,-5 0-32 16,5 0 28-16,0 0 16 15,5 0 0-15,-5-9 20 16,0 18-12-16,0-18-20 0,0 9 4 0,-5 0 32 16,1 0-16-1,-6-8-36-15,5 8 16 0,-10 0-16 16,6 0 16-16,-16-5-28 15,11 5 24-15,-15-8 4 16,9 16 12-16,-14-8 8 16,10 0-4-16,-10 0-12 15,10 5 4-15,-5-5-24 16,4 0 16-16,-4 0-4 16,5 8 8-16,0-8 0 15,9 9 0-15,0-9 16 16,6 0-4-16,-6 9-12 15,10-9 4-15,-5 8-4 16,6-8 0-16,-6 13 0 16,10-4 0-16,-5-1 8 15,5 14 0-15,-5 4 8 16,10 13-4-16,-5 8-4 16,5 9 4-16,0 5-16 15,4-5 8-15,-4 4 20 16,0-12-8-16,-10-1 16 15,10-8-16-15,-10-4 4 16,5-5-4-16,-5-8 4 16,5 4-8-16,0-13-20 15,-9 12 8-15,9-12-12 16,0 5 8-16,-10-18 8 0,20 8 4 16,-10 1 16-16,0-5-8 15,0 1 4-15,9-1-4 0,-9-4 12 16,0 0-12-16,0 0-4 15,0 0 0-15,0-4 20 16,0 4-12-16,0-5-48 16,5 5 20-16,0-4-8 15,0 8 16-15,5-8 16 16,-10 4-4-16,10-9-20 16,4 18 8-16,10-18 4 15,-9 9 4-15,9 0 8 16,5-8-4-16,10 12-20 15,5-4 8-15,5-9 12 16,-1 14 0-16,10-5-12 16,-9 8 4-16,0-8-16 15,4 13 12-15,-4-13 12 16,-10 0 0-16,4-4-12 16,-4 4 4-16,5-9 4 15,-10 9 0-15,0 0 24 16,-10 5-12-16,5-5-4 15,0 0-4-15,-4-5 12 16,-1 5-8-16,0-4-4 16,-9 4 0-16,4-4 20 15,-9 4-12-15,5-5 32 16,-6 1-28-16,-4 4 40 16,5 0-32-16,-10-9-4 15,10 9-12-15,-10 0 4 0,0-4-8 16,4-5-4-16,1 1 4 0,0-1 12 15,0-4-8-15,0-13-12 16,5 9 0-16,-6-22 20 16,1 0-8-16,-10-8-4 15,1-1 0-15,-6-4 12 16,-5 14-8-16,6-10-12 16,-1 22 0-16,-5-13-16 15,10 18 12-15,1-5-12 16,8 4 8-16,1 5 0 15,5 4 4-15,0 4-12 16,-1 1 12-16,-4-1-24 16,-5 0 20-16,0 9 12 15,5 0 4-15,-5-4-4 16,0 8 4-16,-5-4-16 16,5 0 8-16,0 0 4 15,0 9 0-15,-5-9 44 16,5 0-24-16,-4 0-8 15,4 0-8-15,-5 0-4 16,0 0 0-16,-5-9 0 16,5 9 0-16,-9-12 8 15,4 12-4-15,-9 0-4 16,9 0 4-16,-14-9-16 16,9 9 8-16,-9 0 12 15,9 0-4-15,-19-9-4 0,15 9 4 16,-10 0 4-16,4 0-4 0,-4-8-12 15,5 8 4-15,-5 0 4 16,4 0 0-16,-4 0 0 16,5 0 0-16,-5-9 8 15,9 18-4-15,-14-9-20 16,5 0 8-16,-5 0-4 16,5 0 4-16,-5 0 8 15,10 0 0-15,-5 0 0 16,9 0 0-16,1 0-36 15,14 0 20-15,0 0-4 16,5 0 12-16,10 0-152 16,4 0 88-16,1 0-252 15,4 8 180-15</inkml:trace>
        </inkml:traceGroup>
      </inkml:traceGroup>
    </inkml:traceGroup>
    <inkml:traceGroup>
      <inkml:annotationXML>
        <emma:emma xmlns:emma="http://www.w3.org/2003/04/emma" version="1.0">
          <emma:interpretation id="{73666111-4304-44D3-B8F5-15729D0C2FE1}" emma:medium="tactile" emma:mode="ink">
            <msink:context xmlns:msink="http://schemas.microsoft.com/ink/2010/main" type="paragraph" rotatedBoundingBox="2561,5890 5486,6284 5376,7109 2450,67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DCBC98F-F284-4CB4-B66D-F479A3E91A4D}" emma:medium="tactile" emma:mode="ink">
              <msink:context xmlns:msink="http://schemas.microsoft.com/ink/2010/main" type="line" rotatedBoundingBox="2561,5890 5486,6284 5376,7109 2450,6716"/>
            </emma:interpretation>
          </emma:emma>
        </inkml:annotationXML>
        <inkml:traceGroup>
          <inkml:annotationXML>
            <emma:emma xmlns:emma="http://www.w3.org/2003/04/emma" version="1.0">
              <emma:interpretation id="{8E9A45B0-0645-4351-AE8E-12348CB3FAB4}" emma:medium="tactile" emma:mode="ink">
                <msink:context xmlns:msink="http://schemas.microsoft.com/ink/2010/main" type="inkWord" rotatedBoundingBox="2529,6130 2820,6170 2749,6696 2458,6657"/>
              </emma:interpretation>
            </emma:emma>
          </inkml:annotationXML>
          <inkml:trace contextRef="#ctx0" brushRef="#br0" timeOffset="144372.3513">-16299 3740 548 0,'0'0'204'0,"0"0"-156"0,-15 9-16 0,15-9 184 16,-10 4-124-16,-4 1 44 16,4-1-84-16,-14 0-4 15,9 5-28-15,-9-5-12 16,5 5-4-16,-11-1-16 16,1 1 8-16,10 0-4 15,9 4 0-15,0-5 16 16,5 5-4-16,15 0-12 15,0 0 4-15,9 13 28 16,-4 4-12-16,9 5 4 16,-4-1-8-16,-11 5 28 15,-4 0-20-15,-19-4 48 16,-6-5-36-16,-14-4 40 16,5 4-40-16,-15-13 12 15,5-4-24-15,5-13-124 16,10 0 60-16,24-13-460 15,15 0 284-15</inkml:trace>
        </inkml:traceGroup>
        <inkml:traceGroup>
          <inkml:annotationXML>
            <emma:emma xmlns:emma="http://www.w3.org/2003/04/emma" version="1.0">
              <emma:interpretation id="{33CC1BF9-6A5D-4BFC-B570-D5FE431608A3}" emma:medium="tactile" emma:mode="ink">
                <msink:context xmlns:msink="http://schemas.microsoft.com/ink/2010/main" type="inkWord" rotatedBoundingBox="3967,6079 5486,6284 5376,7109 3856,6905"/>
              </emma:interpretation>
            </emma:emma>
          </inkml:annotationXML>
          <inkml:trace contextRef="#ctx0" brushRef="#br0" timeOffset="145464.5506">-15148 3792 624 0,'0'-9'228'0,"0"9"-176"0,0-4-16 0,0 0 124 16,0 8-96-16,-5-4 44 15,5 0-64-15,0 0 28 16,0 0-40-16,0 0 16 16,0 0-28-16,-9 4 16 15,4 5-20-15,0 4-36 16,5 9 12-16,0 12 0 15,5 9 8-15,0 14 0 16,9 3 0-16,1 5-12 16,4-5 8-16,-9-4 28 15,4-4-12-15,-9-4 12 16,5-9-12-16,-10-5-8 16,5-4 0-16,0-4-4 15,0-4 0-15,-5-5-12 16,4-4 8-16,1-4 4 15,5 4 0-15,-10-13 8 16,0 0-4-16,0 0 16 16,10 0-12-16,-1-5-20 0,1 1 4 0,-5-5 12 15,5 9 0-15,-5-8 8 16,4 8-8-16,-4-9-12 16,5 9 4-16,-5-8 12 15,4 8-4-15,-4-5 8 16,5 10-8-16,0-5 16 15,-1 0-12-15,1-5-4 16,5 5 0-16,-1-4 20 16,6 0-12-16,4-5-12 15,0 5-4-15,15-5 20 16,0 9-8-16,19-9-4 16,6 9 0-16,13 0-16 15,6 5 8-15,-1-5 20 16,-9 4-8-16,0-4 4 15,-10 0-4-15,5-9-8 16,-4 9 4-16,-1-8-16 16,0 8 8-16,-15-5 40 15,-4 5-24-15,-15-8 36 16,0 8-32-16,-14-5-68 16,0 10 28-16,-6-5-220 15,1 0 132-15</inkml:trace>
          <inkml:trace contextRef="#ctx0" brushRef="#br0" timeOffset="136772.266">-14103 3814 548 0,'-5'-5'204'0,"10"1"-156"0,-5 0-16 16,0-1 104-1,5 5-80-15,-5-4 60 16,4 4-72-16,-4 4 32 16,5 5-44-16,0 8-8 15,0 14-16-15,-5 16 4 16,5 1-8-16,0 12-4 16,0-8 4-16,-1-5 4 15,1-8-4-15,-5-9 16 0,5 1-12 0,-5-14-4 16,5-4 0-16,-5-17-192 15,0-1 104-15,0-16-352 16,5 3 244-16</inkml:trace>
          <inkml:trace contextRef="#ctx0" brushRef="#br0" timeOffset="146649.268">-14230 4241 456 0,'-9'-4'168'0,"9"4"-128"0,0 4-16 0,0-4 132 16,0 0-92-16,0 0 28 15,0 0-56-15,0 0 40 16,0 9-44-16,0-5 28 15,9 18-32-15,-9-5 16 16,15 9-24-16,-5 4 8 16,4 0-16-16,1 1 0 15,-1-5-4-15,-4 0-8 16,5-5 4-16,-6 1 40 16,1-1-24-16,0-8 8 15,4-4-16-15,-14-5 44 16,0 1-28-16,0-10-128 15,10 1 52-15,-10-5-416 16,10 5 260-16</inkml:trace>
        </inkml:traceGroup>
      </inkml:traceGroup>
    </inkml:traceGroup>
    <inkml:traceGroup>
      <inkml:annotationXML>
        <emma:emma xmlns:emma="http://www.w3.org/2003/04/emma" version="1.0">
          <emma:interpretation id="{3A8527A0-2B54-4C10-BF9D-13DF0A21841D}" emma:medium="tactile" emma:mode="ink">
            <msink:context xmlns:msink="http://schemas.microsoft.com/ink/2010/main" type="paragraph" rotatedBoundingBox="1304,7573 12184,7292 12207,8187 1327,8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73F1D2-1034-4381-AA74-43AD793F07B3}" emma:medium="tactile" emma:mode="ink">
              <msink:context xmlns:msink="http://schemas.microsoft.com/ink/2010/main" type="line" rotatedBoundingBox="1304,7573 12184,7292 12207,8187 1327,8469">
                <msink:destinationLink direction="with" ref="{F0E4ADAD-5262-42C7-B8F8-4379166C4B5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119982F-957B-4B98-BE69-F21A6E011BE7}" emma:medium="tactile" emma:mode="ink">
                <msink:context xmlns:msink="http://schemas.microsoft.com/ink/2010/main" type="inkWord" rotatedBoundingBox="1304,7573 3470,7517 3493,8402 1327,8459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51249.3459">-17669 5515 364 0,'0'-34'132'0,"0"34"-100"0,9-5-12 15,-4 5-36 1,0 9 4-16,0 4 48 15,5 4-16-15,-10 18 112 16,0 4-72-16,0 8 36 16,-5 1-56-16,-5-1 20 0,0 1-32 0,5-9 0 15,1-9-16-15,-1-9 20 16,5 1-20-16,0-18 68 16,5 1-48-16,-1-23-12 15,1 1-12-15,15-26-8 16,-6 0 0-16,1-18-28 15,4 14 16-15,-4-9-4 16,9 17 8-16,-14 0-20 16,14 22 16-16,-4-1-20 15,-6 18 16-15,11 18 44 16,-6-5-16-16,5 12 24 16,5 6-20-16,5-5-16 15,15-5-4-15,-5-8 20 16,4 0-8-16,11-13 24 15,-1 0-20-15,0-9 4 16,-9 1-8-16,-1-9-16 16,6-1 4-16,-25-8-16 15,5 5 12-15,-24-9 12 16,-1 4 0-16,-18-9 32 16,-1 9-20-16,0-8-32 15,-4 16 8-15,-11 1-16 16,11 8 12-16,-10 5 8 15,4 4 4-15,-4 4 8 16,4 9-4-16,-4 9 32 16,0 8-20-16,-1 18 20 15,16-1-20-15,-6 5-8 0,15 0-4 16,0-5 12-16,20 1-8 0,-6-9 4 16,6 0-4-16,9-14 20 15,0 1-16-15,5-13 12 16,5 0-12-16,0-13-24 15,0 5 4 1,4-10-32-16,-4 1 24 0,5-9-64 16,0 0 44-16,4-13-88 15,-4 9 68-15,0-18-156 16,-1 9 116-16,1-12-76 16,-10 3 100-16,-5-12-16 15,-4 16 52-15,-1-3 24 16,-5 4 8-16,-4-1-140 15,-5 18 80-15</inkml:trace>
          <inkml:trace contextRef="#ctx0" brushRef="#br0" timeOffset="252223.4804">-17810 5321 352 0,'0'-17'132'0,"0"17"-104"0,0-18-8 16,0 5 80-1,14 9-60-15,1-13 0 0,4 4-24 16,15-9 16-16,0 5-20 0,15-5-12 16,0 9-4-16,-6-4 12 15,1 13-4-15,-5-5-12 16,-5 18 4-16,-15-5 84 15,1 9-48-15,-11 9 28 16,-4-1-40-16,-10 14 60 16,1 4-44-16,-11 0-8 15,5 4-16-15,-9 0 8 16,9 4-12-16,-14-8 32 16,9 0-24-16,-19-17 12 15,20 4-16-15,-20-5-16 16,19-8 0-16,-14-8-4 15,14 3 0-15,6-8-20 16,-1 0 16-16,5 0-4 16,5 0 8-16,5 0-28 15,5 0 20-15,-1 0 24 16,6 9-4-16,4-1 44 16,-4 5-24-16,4 5 12 15,-4 3-20-15,0 18 8 16,9-9-12-16,-5 5 0 15,6-1-4-15,-1 1 4 16,0-5-8-16,-4 0 16 16,4-4-12-16,0-4 24 15,0 4-20-15,-9-17 12 0,4-1-12 16,-4-12-360-16,0 0 192 0</inkml:trace>
          <inkml:trace contextRef="#ctx0" brushRef="#br0" timeOffset="252750.8269">-16192 5533 496 0,'0'8'184'0,"0"-8"-140"0,-5 0-16 0,0 0 120 15,10 0-88-15,-5 0 44 16,0 0-60-16,-5 0 28 16,5 0-40-16,-10 0-52 15,5 0 8-15,-4 0 20 16,-1 9-4-16,-14-1 0 15,-1 5 0-15,1-4-4 16,0 8 0-16,-10-4 16 16,14 5-8-16,-4-6 4 15,9 6-4-15,15-1 36 16,15 0-20-16,-5 5-4 0,14-1-12 16,5-3-8-1,0 3 4-15,5-3 4 0,0 3-4 0,-5-4 8 16,-4 1-8-16,-16-5 52 15,-4 0-32-15,-19-9 8 16,-1 5-20-16,-14-1 12 16,0-3-16-16,-15-10 32 15,10-3-24-15,-10 3-4 16,15 1-8-16,5-5-4 16,9 5 0-16,11-5-64 15,8 9 36-15,11-8-172 16,4 8 108-16,15-9-360 15,5 0 248-15</inkml:trace>
          <inkml:trace contextRef="#ctx0" brushRef="#br0" timeOffset="253081.2102">-15687 5662 548 0,'-5'-13'204'0,"5"13"-156"0,-5-13-16 15,0 5 132 1,5 8-96-16,-9-5 0 15,-1 10-44-15,-10 3 12 16,6 5-24-16,-15 4-12 16,9 5-4-16,-9 4 4 15,10 4 0-15,4 0 8 16,15-4-4-16,10-4 8 16,9-1-8-16,10-8 8 0,5 0-8 0,0-8 24 15,5-1-16 1,-10-8 12-16,-4-1-12 0,-16-12-16 15,1 4 0-15,-20-13 20 16,6 9-8-16,-21-13-20 16,6 4 4-16,-5 0-12 15,4 9 8-15,6-5-44 16,9 9 28-16,10 0-100 16,4 4 72-16</inkml:trace>
        </inkml:traceGroup>
        <inkml:traceGroup>
          <inkml:annotationXML>
            <emma:emma xmlns:emma="http://www.w3.org/2003/04/emma" version="1.0">
              <emma:interpretation id="{0D9965EA-4360-44FE-A986-6DA90BAAE5D2}" emma:medium="tactile" emma:mode="ink">
                <msink:context xmlns:msink="http://schemas.microsoft.com/ink/2010/main" type="inkWord" rotatedBoundingBox="3810,7925 6325,7860 6337,8321 3822,8386"/>
              </emma:interpretation>
            </emma:emma>
          </inkml:annotationXML>
          <inkml:trace contextRef="#ctx0" brushRef="#br0" timeOffset="253612.1488">-15240 5515 384 0,'-10'-13'140'0,"10"13"-108"0,0-4-8 15,-10 0 64 1,20 8-52-16,-20 5 84 16,10 4-68-16,-4 8 0 15,4 9-32-15,0 9 48 16,4 0-36-16,-4 0 20 16,5 0-32-16,-10 0 36 0,5-5-32 0,-4-8 12 15,-1 0-20-15,-5-9 36 16,5-4-28-16,-5-8-4 15,10-1-12-15,-4-13 28 16,8 5-20-16,1-13-32 16,10-1 8-16,4-12-124 15,1 4 76-15,4-4-32 16,5 13 52-16,-5 0 16 16,-4 8 8-16,-10 5 64 15,4 8-28-15,-14 5 76 16,5 3-52-16,-15 6 28 15,1-1-44-15,-6 5 24 16,10-1-28-16,-9 1-16 16,9 4-8-16,0-9 12 15,5-4-8-15,-5 0 40 16,10 0-24-16,0-9-12 16,-5 0-8-16,5-4-156 15,-1 0 84-15,1-4-368 16,5 0 244-16</inkml:trace>
          <inkml:trace contextRef="#ctx0" brushRef="#br0" timeOffset="255255.1658">-14584 5740 248 0,'5'-17'92'0,"-5"17"-72"0,9-9-4 0,-9 5 124 16,0 4-80-16,-5-9 108 16,5 5-96-16,-9-1 16 15,4-3-52-15,-10-1-4 16,6 9-20-16,-11-13 12 16,6 13-16-16,-6 0-4 15,6 0 0-15,-11 0 28 16,11 0-16-16,-11 4 32 15,6 14-32-15,-5-10 20 16,9 10-20-16,-4 3 8 16,4-4-12-16,0 5-8 15,6-5 0-15,-1 5-4 16,10-5 0-16,0-13 16 16,5 14-8-16,0-18 16 15,9 8-16-15,-4-8-12 16,5 0 0-16,-1-8-48 15,1 8 24-15,-1-18 8 16,1 14 8-16,-5-4 12 16,4-1 0-16,-4-4-12 15,5 9 8-15,-1-1 12 16,1-3-4-16,-1-1-4 16,1 9 4-16,-5 0-4 15,4 0 0-15,-9-9 0 0,0 18 0 0,-10-9 16 16,5 17-8-16,-5-8-20 15,5 13 4-15,0-14-12 16,5 14 8-16,5-14 16 16,4 1 0-16,11 0 16 15,9-1-12-15,9-8 16 16,1 5-16-16,5-5-4 16,-6 0 0-16,-4-5 4 15,0 1-4-15,-10-5 8 16,0 9-8-16,-4-8 8 15,-6-1-8-15,-4-8-4 16,-1 8 4-16,-4-8-32 16,5 4 16-16,-1-4 12 15,1 8 4-15,-6-4-12 16,6 9 4-16,-10-1-24 16,5 5 16-16,-10 5 4 15,4 3 8-15,-4 5 0 16,5 5 0-16,-10-5 32 15,1 4-16-15,-6-4 12 16,10 4-16-16,-10-8 20 16,5 4-20-16,-4-9 12 15,4 0-12-15,-5-8 12 16,10 0-16-16,-5-18-12 16,10 5 0-16,-5-18-16 15,10 9 12-15,-1-13-40 16,1 9 28-16,0 0-12 0,0 8 20 15,-1 9-8-15,1 9 8 0,-5 8 16 16,5 9 0-16,-10 9 96 16,4 4-56-16,-4 0 8 15,0 4-32-15,5-4 16 16,5-4-24-16,5-5 12 16,4-4-12-16,0-5-8 15,6 1 0-15,4-9 20 16,0 0-12-16,0-4-40 15,-5 4 16-15,-4-9-24 16,-1 9 20-16,-9-4-16 16,5 4 16-16,-6-5 8 15,6 10 8-15,-1-10-12 16,6 5 8-16,4-4 12 16,5 0-4-16,-4-5-12 15,4 1 4-15,-5-10 20 16,5 10-8-16,-9-10-20 15,4 1 4-15,-9 4 4 16,4 5 4-16,-9-10 0 16,4 10 0-16,-9-1 16 15,0 5-8-15,-5-5-20 16,5 9 4-16,-5-4 12 16,0 8 0-16,0-4-28 15,0 0 12-15,0 0 24 16,0 0-8-16,0 0 8 0,0 0-4 0,-5 0 12 15,5 4-12-15,-5-4-12 16,0 0 0 0,-9 5 20-16,14-1-8 0,-10 0-20 15,0 1 4-15,-9 3-4 16,9 1 4-16,-9 0 24 16,9 3-8-16,-5-3-40 15,6 13 20-15,9-5 0 16,5 0 12-16,14-4 32 15,5 4-16-15,10-8 4 16,5 0-12-16,5-9 28 16,4 4-20-16,11-8-24 15,-1-1 4-15,0-3-8 16,1 3 4-16,-11-7 8 16,-9-1 0-16,-10-9 8 15,-4 9-4-15,-11-9 16 16,1 5-12-16,-20-4 4 15,5 3-4-15,-10 1-24 16,0 4 8-16,-9 9-12 16,4 4 8-16,-4 4 24 15,4 9-4-15,1 4-28 16,4 9 8-16,10 0 32 16,10 0-12-16,14 0 36 15,5 0-28-15,20-5-12 16,-1-3-8-16,11-5-324 15,-6 4 180-15</inkml:trace>
        </inkml:traceGroup>
        <inkml:traceGroup>
          <inkml:annotationXML>
            <emma:emma xmlns:emma="http://www.w3.org/2003/04/emma" version="1.0">
              <emma:interpretation id="{2419E03D-6C8F-4345-ACAD-73558B2A0785}" emma:medium="tactile" emma:mode="ink">
                <msink:context xmlns:msink="http://schemas.microsoft.com/ink/2010/main" type="inkWord" rotatedBoundingBox="7527,7463 12185,7343 12207,8187 7548,8308"/>
              </emma:interpretation>
              <emma:one-of disjunction-type="recognition" id="oneOf8">
                <emma:interpretation id="interp16" emma:lang="" emma:confidence="0">
                  <emma:literal>condition</emma:literal>
                </emma:interpretation>
                <emma:interpretation id="interp17" emma:lang="" emma:confidence="0">
                  <emma:literal>Cond' then</emma:literal>
                </emma:interpretation>
                <emma:interpretation id="interp18" emma:lang="" emma:confidence="0">
                  <emma:literal>Cond then</emma:literal>
                </emma:interpretation>
                <emma:interpretation id="interp19" emma:lang="" emma:confidence="0">
                  <emma:literal>Cond' ton</emma:literal>
                </emma:interpretation>
                <emma:interpretation id="interp20" emma:lang="" emma:confidence="0">
                  <emma:literal>Cond 'then</emma:literal>
                </emma:interpretation>
              </emma:one-of>
            </emma:emma>
          </inkml:annotationXML>
          <inkml:trace contextRef="#ctx0" brushRef="#br0" timeOffset="256970.2737">-10766 5174 508 0,'10'-22'188'0,"-10"22"-148"0,10-12-8 0,-20 3 0 16,10 0-24-16,-14-12 76 15,-6 3-48-15,-4-3-12 16,-10 8-16-16,-5-4 44 16,5 8-28-16,-24 5 8 15,14 4-20-15,-19 8 28 16,14 14-24-16,-33 4 64 16,18 4-44-16,-23 9 56 15,24 4-56-15,0 9 28 16,19 4-36-16,15 4-8 15,14 1-12-15,25-1 28 16,14-12-20-16,34-9 20 16,6-9-20-16,33-17 20 15,-5 0-24-15,34-17-12 16,-9-5-4-16,5-21 12 16,-6 8-4-16,-9-17-12 15,-24 9 4-15,-6-13 4 16,-23 8 0-16,-11 5 0 15,-8 8 0-15,-21 5-12 16,-4 9 8-16,-15 8-4 0,0 8 0 16,-9 14 0-16,-1 4 0 15,-5 21-12 1,11-4 12-16,4 5 40 0,5-1-20 0,10-3-8 16,4-1-8-16,-4-9 20 15,5-3-8-15,4-14 24 16,-4 0-20-16,-6-8-20 15,6-5 0-15,-5-13-56 16,-10 1 32-16,0-18-28 16,-10 4 36-16,-5-12 20 15,15 3 4-15,-9-7-24 16,9 12 12-16,9-9 4 16,1 9 8-16,9-8-12 15,6 12 8-15,14-4 4 16,-5 5 0-16,4 3 0 15,6 10 0-15,-5 3 0 16,-5 10 0-16,-5 12-12 16,0 9 8-16,-9 4 4 15,-1 0 0-15,-14 5 16 16,5 4-8-16,-5-9-12 16,-1 0 0-16,-4-8 12 15,5-1-4-15,-5-12 60 16,0-5-36-16,5-8-12 15,5 0-8-15,0-14-8 16,-1 5 0-16,6-21 16 16,-10 4-8-16,0-13-48 0,4 4 24 0,1 0-16 15,-5 17 20-15,5-4-28 16,-1 22 24-16,1 4-4 16,10 13 12-16,4 4 24 15,0 13-8-15,15-4-4 16,-5 5 0-16,0-10 4 15,10 5-4-15,-5-4 16 16,4-5-12-16,-4-4 4 16,5 0-4-16,-10-9-8 15,5 0 4-15,0-16-24 16,-5 3 12-16,0-21-92 16,0 4 52-16,-10-13-40 15,0 9 52-15,-4-1 20 16,-6 14 12-16,-9 0-16 15,-5 13 12-15,-14 12 12 16,9 9 0-16,-24 14 8 16,9 3-8-16,-9 5-4 15,10 4 4-15,-1-8 4 16,10-1-4-16,5-8 8 16,5-4-8-16,10-9 16 15,5 0-12-15,9-13-108 16,0 0 52-16,-9-13-140 15,9 0 108-15,-4-26-52 16,-6 4 80-16,-4-21 0 16,5 5 32-16,-11-14 76 0,1 9-32 15,-10 4 144-15,5 13-96 16,-4 0 40-16,-1 13-68 0,-5 0 56 16,5 9-60-16,5 0 72 15,0 8-64-15,-5 0-52 16,10 9 0-16,-5 5 24 15,0 8-12-15,5 13 8 16,0 4-8-16,-5 22 20 16,5 4-16-16,-10 13-4 15,5-9-4-15,-5-4 4 16,0-4-4-16,0-9 32 16,5-8-20-16,0-9-4 15,10-9-8-15</inkml:trace>
          <inkml:trace contextRef="#ctx0" brushRef="#br0" timeOffset="257480.6125">-8798 5610 728 0,'-10'-8'268'0,"10"8"-208"0,-9 4-16 0,9 0 96 15,4 1-84-15,-4-1 84 16,5 0-80-16,10-4-24 15,4 0-20-15,25-4 4 16,10 0-12-16,18-14-160 16,6 5 80-16,0-17-120 15,-5 4 108-15,-15-26 8 16,-5 18 48-16,-14-31 28 16,-5 22 0-16,-19-18 20 15,-1 14-12-15,-18-9 84 16,-1 17-48-16,-10 0 92 15,5 13-76-15,-14 13 8 16,10 17-44-16,-11 5-12 16,11 17-8-16,-1 13 12 15,10 4-8-15,-4 18 16 16,18-1-16-16,-9 13-100 16,5 1 48-16,0-14-120 15,0-4 88-15,-15-17-200 16,5-4 156-16</inkml:trace>
          <inkml:trace contextRef="#ctx0" brushRef="#br0" timeOffset="257139.707">-8652 5066 820 0,'-29'-13'304'0,"29"13"-236"0,-44 4-20 15,29 1 8 1,-4 3-40-16,-5 5-4 15,9 0-8-15,-4 9-288 16,14 4 156-16</inkml:trace>
          <inkml:trace contextRef="#ctx0" brushRef="#br0" timeOffset="257766.8958">-8681 5325 748 0,'-10'-52'276'0,"10"52"-216"0,24-13-16 0,-4 5 48 16,9 3-60-16,19-3 24 16,11 8-36-1,18-9-8-15,-13 9-8 0,13 0 4 16,-4-4-4-16,15-5 32 15,-11 5-20-15,6-5-4 16,-5 5-8-16,-10-9 4 16,-5 0-4-16,-19-9 16 15,-1 10-12-15,-18-10-4 16,-11 5 0-16,1-1-4 16,-10 10 0-16,-5 3-72 15,-5 10 40-15,-10 3-304 16,10 10 184-16</inkml:trace>
          <inkml:trace contextRef="#ctx0" brushRef="#br0" timeOffset="258471.813">-7758 5230 384 0,'-25'17'140'0,"25"-17"-108"0,-43 39-8 15,23-13 164 1,6 4-108-16,-11 18 12 16,6 8-56-16,0 5-8 15,4-1-16-15,5-4 0 16,10-8-4-16,10-9-8 15,9-9 4-15,15-13-24 16,5 0 12-16,10-12-136 16,-1-5 76-16,6-13-92 15,-6 0 92-15,-4-22-72 16,0 5 80-16,-15-18 48 0,0 5 12 16,-14 0 296-16,-1 9-164 0,-14 3 140 15,-4 10-156-15,-11 8 32 16,5 13-84-16,-9 8-28 15,9 5-24-15,0 5 8 16,6 8-12-16,4 4 16 16,9 4-16-16,-9-3 16 15,10-6-16-15,5-3-12 16,-1 0 0-16,-4-9-4 16,4 0 0-16,-9-18-100 15,0 5 60-15,-5-13-60 16,10 0 64-16,-10-13-24 15,0 5 44-15,0-5 0 16,0 4 16-16,5-4 16 16,0 5-4-16,-1-1-12 15,1 9 4-15,5-4 56 16,5 4-28-16,-1 4 24 16,1 1-28-16,-1-1 8 15,1 9-16-15,-1-4-8 16,1 8 0-16,-5-4 4 15,-1 17-4-15,-9 1-20 16,5 3 8-16,-5 18 48 16,0-13-20-16,0 9-8 15,0-5-8-15,0 0 12 16,10-4-8-16,0-9 16 16,14 1-16-16,-9-14 32 15,4 0-24-15,0-12-12 0,11 3-8 16,-16-8 4-16,10 0 0 15,-4-13 0-15,-10 5 0 0,4-14 0 16,1 5 0-16,-6 8-20 16,-9 5 12-16,5 9 64 15,5 8-28-15,9 8 68 16,-9 18-56-16,15 4 20 16,-1 1-40-16,5 7-72 15,0 1 28-15</inkml:trace>
        </inkml:traceGroup>
      </inkml:traceGroup>
    </inkml:traceGroup>
    <inkml:traceGroup>
      <inkml:annotationXML>
        <emma:emma xmlns:emma="http://www.w3.org/2003/04/emma" version="1.0">
          <emma:interpretation id="{B3FD39C5-B84C-4B60-BDAB-6BB6A9640BBD}" emma:medium="tactile" emma:mode="ink">
            <msink:context xmlns:msink="http://schemas.microsoft.com/ink/2010/main" type="paragraph" rotatedBoundingBox="5197,9926 15480,8309 15776,10196 5493,1181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731C5F0-748A-45BC-ADA0-F244A57BD2A4}" emma:medium="tactile" emma:mode="ink">
              <msink:context xmlns:msink="http://schemas.microsoft.com/ink/2010/main" type="line" rotatedBoundingBox="5197,9926 15480,8309 15776,10196 5493,11813"/>
            </emma:interpretation>
          </emma:emma>
        </inkml:annotationXML>
        <inkml:traceGroup>
          <inkml:annotationXML>
            <emma:emma xmlns:emma="http://www.w3.org/2003/04/emma" version="1.0">
              <emma:interpretation id="{69B8A39B-1651-4EAA-AF1E-D087AA746A4A}" emma:medium="tactile" emma:mode="ink">
                <msink:context xmlns:msink="http://schemas.microsoft.com/ink/2010/main" type="inkWord" rotatedBoundingBox="5197,9926 5437,9888 5533,10498 5293,10536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61267.8312">-13724 7549 436 0,'-5'-26'160'0,"5"26"-124"0,9-17-8 0,-4 8 116 15,5 5-84-15,-5-4 52 16,0 3-64-16,0-8 56 16,0 9-64-16,-5 0 8 15,4 4-28-15,-4 4 24 16,0 5-28-16,-4 21 12 15,-1 4-16-15,-10 31 12 16,5 0-16-16,-9 13 48 16,9-9-28-16,-9-5 20 15,9-3-28-15,-5-18 16 16,6-4-20-16,-6-9 36 16,15-4-28-16,-14-13 56 15,14 0-44-15,0-13-16 16,0 4-12-16,0-12-240 15,0-1 128-15,14-4-484 16,-4 9 328-16</inkml:trace>
        </inkml:traceGroup>
        <inkml:traceGroup>
          <inkml:annotationXML>
            <emma:emma xmlns:emma="http://www.w3.org/2003/04/emma" version="1.0">
              <emma:interpretation id="{B5CD9808-AA35-4F78-BB71-4914F26FBCD0}" emma:medium="tactile" emma:mode="ink">
                <msink:context xmlns:msink="http://schemas.microsoft.com/ink/2010/main" type="inkWord" rotatedBoundingBox="6407,10287 7000,10193 7053,10526 6460,10620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62236.4454">-12670 8119 520 0,'0'-4'192'0,"0"4"-152"0,10 0-8 16,4 0 132-1,-14 0-96-15,20 0 88 16,-6 0-92-16,10-4 40 15,1 4-64-15,19-5-12 16,4 10-16-16,1-10 8 0,9 5-12 16,0-4 32-16,1 4-24 0,-11-4-32 15,1 8 8-15,-6-8-228 16,-9 4 128-16</inkml:trace>
          <inkml:trace contextRef="#ctx0" brushRef="#br0" timeOffset="261924.6163">-12646 7856 508 0,'-14'-4'188'0,"14"4"-148"0,14-5-8 16,-14 5 140-16,0 5-100 0,0-5 32 16,10 4-60-16,4-4 36 15,6 4-48-15,4-4 20 16,10 0-32-16,5-4 72 16,10 4-56-16,9-9-20 15,0 5-16-15,1-5 16 16,-16 9-8-16,-4-4 4 15,5 8-4-15,-20-4 4 16,-9 0-8-16,-6 0-48 16,-9 5 28-16,0-1-244 15,-9 0 144-15</inkml:trace>
        </inkml:traceGroup>
        <inkml:traceGroup>
          <inkml:annotationXML>
            <emma:emma xmlns:emma="http://www.w3.org/2003/04/emma" version="1.0">
              <emma:interpretation id="{ED2F1BA1-59B6-430B-B02D-A1506B2DA50C}" emma:medium="tactile" emma:mode="ink">
                <msink:context xmlns:msink="http://schemas.microsoft.com/ink/2010/main" type="inkWord" rotatedBoundingBox="7935,9887 10088,9549 10324,11053 8171,11392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1" brushRef="#br0">-10994 7765 0,'0'0'16,"0"0"15,68-90-15</inkml:trace>
          <inkml:trace contextRef="#ctx0" brushRef="#br0" timeOffset="263125.3776">-11077 7502 424 0,'-4'-5'156'0,"4"5"-120"0,0-4-8 15,4 0 160 1,6 4-108-16,0-4 80 16,-5 4-92-16,4-5 0 15,6 10-44-15,-15-5 24 0,10 4-32 16,-10 0 48-16,0 5-36 0,-15 4 20 16,15 4-28-16,0 0 0 15,0 1-12-15,0 3 20 16,-5 1-16-16,5 8 24 15,0 0-24-15,-9 13 12 16,18 5-12-16,-18 8 0 16,9-4-4-16,0 4 36 15,0 0-20-15,-10 0-32 16,20 0 4-16,-10 1 36 16,0-10-20-16,0-4 16 15,0-8-16-15,0-9 44 16,0-5-28-16,0-16-32 15,0-5 0-15</inkml:trace>
          <inkml:trace contextRef="#ctx0" brushRef="#br0" timeOffset="263666.4967">-10392 8465 612 0,'15'-13'228'0,"-15"13"-180"0,10-13-12 0,-5 4 168 16,-5 5-120-16,0-5 72 16,9 5-92-16,-9-5 0 15,0 5-40-15,-9 0-12 16,-6 4-8-16,-9 4-4 16,14 5 0-16,-14 4 0 15,9 4 0-15,-9 0-12 16,4 0 8-16,16 5-16 15,-1 0 12-15,10-1 4 16,9 1 4-16,1-1 16 16,9 1-8-16,-5 0-12 15,6-1 0-15,-11-4 12 16,6 5-4-16,-15-5 8 16,-5 1-8-16,-5-5 40 15,-5 0-20-15,-5-5 32 16,-4 5-32-16,-20-9 12 15,5 5-20-15,-10-9 0 16,6-4-8-16,-11-1 4 16,5 5-8-16,10-4-204 15,10 0 108-15</inkml:trace>
          <inkml:trace contextRef="#ctx0" brushRef="#br0" timeOffset="262769.8632">-10785 7415 508 0,'-19'-4'188'0,"19"4"-148"0,-15 0-8 0,15 0 192 16,0 0-128-16,-10 0 112 16,10 0-120-16,-5-4 16 15,10 4-64-15,5-5-4 16,5 1-24-16,19 0-44 15,14 4 20-15,10 0 44 16,1 4-12-16,9 0-8 16,5 5-8-16,-15-5-4 15,-9 1 0-15,-20 3 0 16,5 1 0-16,-20 4 24 16,6 0-12-16,-40 4 4 15,15 0-8-15,-19 1 28 16,5-1-20-16,-15-4-112 15,9 0 52-15</inkml:trace>
          <inkml:trace contextRef="#ctx0" brushRef="#br0" timeOffset="264582.1534">-9682 7437 632 0,'-10'0'236'0,"10"0"-184"0,20 0-16 16,-20 0 80-1,14 4-72-15,-14-4 52 16,20 5-56-16,-20 3 16 16,0 5-36-16,0 17 28 15,0 5-32-15,-10 21 32 0,0 0-32 16,10 18 40-16,-14-1-32 0,14-4-4 15,0-4-12-15,-10-9 20 16,15-8-16-16,-10-9 32 16,5-5-28-16,-5-8 32 15,10-4-32-15,-5-14 32 16,0-3-32-16,0-10-312 16,10 5 160-16</inkml:trace>
          <inkml:trace contextRef="#ctx0" brushRef="#br0" timeOffset="264297.3963">-9541 7493 560 0,'0'-17'208'0,"0"17"-164"0,0-17-8 0,0 8 120 16,9 5-92-16,-18-9 80 15,9 4-84-15,0-4 40 16,14 4-60-16,-4-4-4 15,0 5-20-15,14-5-12 16,10 9 0-16,24-5 28 16,-9 9-16-16,24-4-4 15,-15 4-8-15,0 8-16 16,1 1 8-16,-16 0 40 16,-13-5-24-16,-11 4 36 15,-4 1-32-15,-15 0 40 16,-15-1-32-16,-9-3-4 15,-1 3-12-15,-28-8 48 16,14 9-32-16,-5-9-116 16,6 13 48-16,-6-13-292 15,10 4 188-15</inkml:trace>
          <inkml:trace contextRef="#ctx0" brushRef="#br0" timeOffset="264958.654">-9089 8115 364 0,'-10'4'132'0,"10"-4"-100"0,-5 31-12 15,5-10 140 1,0 1-92-16,-10 21 104 15,10 4-96-15,-5 18 36 16,10-9-64-16,-10-4 36 16,15-4-48-16,-5-9 44 15,5-1-48-15,-10-20 48 16,5 3-48-16,-10-12 20 16,0 0-32-16,-5-9 0 15,5 0-12-15,-4 0-16 0,4-9 4 0,0 9 4 16,5 0 0-16,10-9 24 15,4 9-12-15,6-4 32 16,4 8-28-16,5-4 4 16,5 9-12-16,0-9-8 15,0 0 4-15,-5-9 20 16,0 9-12-16,-4 0-56 16,-1 9 20-16</inkml:trace>
        </inkml:traceGroup>
        <inkml:traceGroup>
          <inkml:annotationXML>
            <emma:emma xmlns:emma="http://www.w3.org/2003/04/emma" version="1.0">
              <emma:interpretation id="{E0CF9761-7FC3-4ED3-B912-A02FF5831D72}" emma:medium="tactile" emma:mode="ink">
                <msink:context xmlns:msink="http://schemas.microsoft.com/ink/2010/main" type="inkWord" rotatedBoundingBox="10722,9318 14392,8741 14617,10173 10947,10750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65731.3553">-8113 7895 728 0,'-14'-5'268'0,"14"5"-208"0,-20-4-16 0,15 4 116 16,5 9-96-16,0-1 36 15,5 1-60-15,10 0 4 16,-1 4-28-16,20-9 20 16,5 5-24-16,34-9-4 15,0 0-4-15,14-13 12 16,-9 13-8-16,-5-18 24 16,-10 1-20-16,-14-5 12 15,-10 5-12-15,-20-13-8 16,-9 4 0-16,-15-13 4 15,-5 9-4-15,-29-9-4 16,5 9 4-16,-29 4-16 16,10 4 8-16,-15 14-24 15,9 8 16-15,-4 8 4 16,10 5 8-16,-1 13-20 16,11 4 12-16,-6 18 4 15,10-1 4-15,-5 10 16 0,15-6-8 16,10 6 24-16,9-10-20 15,10 1 40-15,15-10-28 0,19 1 20 32,5-8-24-32,38-6 16 0,6-3-20 0,14-13 20 15,-10-1-24-15,1-3-20 16,-15-5 0-16,-10-5-100 16,-10 5 56-16,-19-8-180 15,-4 8 132-15</inkml:trace>
          <inkml:trace contextRef="#ctx0" brushRef="#br0" timeOffset="266371.1821">-7389 6876 748 0,'-10'-5'276'0,"10"5"-216"0,0 0-16 16,0-4 128-1,0 4-104-15,10-9 52 16,5 5-72-16,4-9 28 16,15 9-44-16,5-9-28 15,5 4-4-15,4-4 24 16,10 5-12-16,1-5-48 15,-11 8 20-15</inkml:trace>
          <inkml:trace contextRef="#ctx0" brushRef="#br0" timeOffset="266803.441">-6728 6660 436 0,'19'-9'160'0,"-19"9"-124"0,24 0-8 0,-9 0 116 15,4 9-84-15,-4-9 36 16,9 8-56-16,10 5 40 16,-9 5-48-16,9 7-24 15,0 6-8-15,-20 8 16 16,11-1-8-16,-35 10 16 15,5-1-16-15,-19-3 40 16,4-6-24-16,-24-3-4 16,10 4-12-16,-9-13-8 15,9-13 4-15,-5-5-4 16,10 1 0-16,4 0-12 16,11-5 8-16,9-4 48 15,10 0-24-15,9-4 8 16,6 4-16-16,9-9 80 15,5 9-48-15,15 0 12 16,-1 0-32-16,10-9-12 16,-4 14-8-16,9-5 20 0,0 0-12 0,0-5-232 15,-4 1 116 1</inkml:trace>
          <inkml:trace contextRef="#ctx0" brushRef="#br0" timeOffset="267103.7402">-5893 6798 416 0,'-4'8'152'0,"4"-8"-116"0,-10 39-12 0,5-8 128 16,10 3-88-16,-5 22 80 15,0 5-84-15,-5 8 4 16,5-4-40-16,-5-9 48 16,5-4-40-16,-15-5 92 15,6-4-72-15,-25-13 40 16,5-4-56-16,-35-13 24 16,16-4-32-16,-20-18 0 15,10 9-16-15,-1-21-104 16,16 3 48-16</inkml:trace>
          <inkml:trace contextRef="#ctx0" brushRef="#br0" timeOffset="267267.6753">-5893 6604 976 0,'10'-22'360'0,"-10"22"-280"0,34-9-20 0,-19 5-16 15,-6 4-36-15</inkml:trace>
          <inkml:trace contextRef="#ctx0" brushRef="#br0" timeOffset="268409.5221">-5523 7502 384 0,'-5'0'140'0,"5"0"-108"0,0 0-8 15,0 0 76 1,0 0-60-16,5 0 60 16,-1 0-56-16,1-9 24 15,5 9-40-15,0 0 36 16,-1-4-36-16,-4-5 48 16,0 1-44-16,0-5 4 15,0 4-24-15,-5-13 12 16,5 14-16-16,-5-14 4 15,5 5-4-15,-1-13 12 16,1 8-12-16,-5-25-4 16,0 8 0-16,0-26-4 0,5 4 0 15,-5-21 0 1,5 13 0-16,0 0 32 0,5 9-16 16,-6-1 32-16,11 18-32 0,9-4 4 15,1 12-12-15,-1-4 20 16,10 9-16-16,-5-9-12 15,15 17-4-15,-10-21 4 16,0 17 0-16,0-4 0 16,5 9 0-16,-15-1 16 15,10 13-8-15,-15-4-4 16,-4 9 0-16,0 4-16 16,-6 9 8-16,-9-1 20 15,-9 5-8-15,-6 9 4 16,5 4-4-16,-14 0 4 15,9 0-8-15,-19 0 16 16,15-5-12-16,-5-4 16 16,-1 1-16-16,1-10-4 15,0 5 0-15,14-8 4 16,0-1-4-16,10-4-20 16,10 4 8-16,0-4-24 15,14 9 20-15,-14-1-20 16,9 5 16-16,1 0 28 15,-1 5-8-15,-9-1-8 16,4 5 0-16,-14-1 12 16,0 5-4-16,-9-9 24 0,-6 1-16 15,-4-5 12-15,4-1-12 0,-14-7-8 16,5 3 0-16,-15-8 40 16,5 5-24-16,-15-10-8 15,15 5-8-15,0-8 20 16,10-1-12-16,0 1-4 15,9 8-4-15,10-9-32 16,5 9 16-16,5-4-164 16,10 8 100-16</inkml:trace>
          <inkml:trace contextRef="#ctx0" brushRef="#br0" timeOffset="269748.081">-5047 7290 756 0,'5'-8'280'0,"-5"8"-216"0,9 8-20 16,1-8 84 0,5 0-80-16,19 0-12 15,0 0-20-15,14 0 28 16,10 0-20-16,1 0-32 15,-1 13 4-15</inkml:trace>
          <inkml:trace contextRef="#ctx0" brushRef="#br0" timeOffset="269537.0199">-4955 7195 392 0,'0'-13'148'0,"0"13"-116"0,19-8-8 0,1-1 136 15,-10 9-92-15,14-9 60 16,5 1-72-16,15-1 28 16,-10 0-48-16,5 1-12 15,4 8-12-15,-13-5 0 16,4 10-8-16,-15 3-12 15,-4 10 4-15,-20 3 40 16,0 5-24-16,-19-4 8 16,-1 4-12-16,-14 4 4 15,-4-13-8-15,-6 5-12 16,10-5 4-16,-5-8 28 0,15 4-12 16,5-13-32-16,14 8 12 0,5-8 0 15,15 9 8-15,10-9 24 16,4 0-12-16,10 0-12 15,0 0-4-15,5 0-4 16,0 4 0-16,-10 1-240 16,0-1 136-16</inkml:trace>
        </inkml:traceGroup>
        <inkml:traceGroup>
          <inkml:annotationXML>
            <emma:emma xmlns:emma="http://www.w3.org/2003/04/emma" version="1.0">
              <emma:interpretation id="{A2ED1904-43A1-4B59-9233-379282DFE4F3}" emma:medium="tactile" emma:mode="ink">
                <msink:context xmlns:msink="http://schemas.microsoft.com/ink/2010/main" type="inkWord" rotatedBoundingBox="14818,8694 15523,8583 15647,9371 14942,9482"/>
              </emma:interpretation>
            </emma:emma>
          </inkml:annotationXML>
          <inkml:trace contextRef="#ctx0" brushRef="#br0" timeOffset="270436.3849">-3760 6832 352 0,'15'-17'132'0,"-15"17"-104"0,-5-21-8 0,0 8 200 15,10 8-124-15,-10-12 88 16,5 4-112-16,-5-4-12 15,5 4-36-15,-10-9 20 16,6 9-28-16,-11-8 20 16,0 8-20-16,-14-5 0 15,10 5-8-15,-20 1 12 16,0 7-12-16,-9 5 16 16,4 5-16-16,-10 3 24 15,11 9-20-15,-1 1 12 16,15 3-12-16,5 1 36 15,14 8-24-15,10-13 12 16,14 9-20-16,11-13 20 16,14-4-24-16,14-9 24 15,10 4-24-15,-5-17 12 16,-4 5-12-16,-1-14-44 16,-4 5 20-16,-10-13-32 0,0 8 24 15,-15-21 0-15,0 8 12 0,-9-17 16 16,-1 5-4-16,-4-18-12 15,0 13 4-15,-5-8-16 16,4 17 12-16,-4-1 12 16,5 14 0-16,-5 4-12 15,5 9 4-15,-10 8-4 16,4 14 0-16,-8 16 24 16,4 10-8-16,-15 25 40 15,5 4-24-15,-9 9 40 16,9 0-36-16,0 0 20 15,6-4-28-15,-1 4 16 16,10-4-20-16,4-4 44 16,6-5-32-16,-1-17-32 15,6-1 0-15,-6-20-544 16,6-5 296-16</inkml:trace>
        </inkml:traceGroup>
      </inkml:traceGroup>
    </inkml:traceGroup>
    <inkml:traceGroup>
      <inkml:annotationXML>
        <emma:emma xmlns:emma="http://www.w3.org/2003/04/emma" version="1.0">
          <emma:interpretation id="{ACDC9F1B-3D36-4429-9447-CE6C3CC5CC7E}" emma:medium="tactile" emma:mode="ink">
            <msink:context xmlns:msink="http://schemas.microsoft.com/ink/2010/main" type="paragraph" rotatedBoundingBox="15826,9671 23458,9368 23524,11022 15892,1132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0054AC7-72D0-4A43-823F-C017930ACBC1}" emma:medium="tactile" emma:mode="ink">
              <msink:context xmlns:msink="http://schemas.microsoft.com/ink/2010/main" type="inkBullet" rotatedBoundingBox="15862,10562 16148,10551 16162,10915 15876,10927"/>
            </emma:interpretation>
            <emma:one-of disjunction-type="recognition" id="oneOf13">
              <emma:interpretation id="interp25" emma:lang="" emma:confidence="0">
                <emma:literal>•</emma:literal>
              </emma:interpretation>
            </emma:one-of>
          </emma:emma>
        </inkml:annotationXML>
        <inkml:trace contextRef="#ctx0" brushRef="#br0" timeOffset="324154.6099">-3255 8180 280 0,'20'-22'104'0,"-20"22"-84"0,34-17 0 0,-15 8 180 16,-4 9-112-16,19-4 60 15,-10 4-84-15,5 0 16 16,1 4-48-16,-6 5 8 16,5 4-24-16,-14 4 20 15,-1 5-24-15,-14 17 12 16,0-5-12-16,-10 9 0 15,1 1-4-15,-16-6 20 16,6 6-16-16,-10-14-40 16,5-4 16-16</inkml:trace>
      </inkml:traceGroup>
      <inkml:traceGroup>
        <inkml:annotationXML>
          <emma:emma xmlns:emma="http://www.w3.org/2003/04/emma" version="1.0">
            <emma:interpretation id="{E7134A95-1928-4547-8DFD-A0DE8544E19D}" emma:medium="tactile" emma:mode="ink">
              <msink:context xmlns:msink="http://schemas.microsoft.com/ink/2010/main" type="line" rotatedBoundingBox="17428,9608 23458,9368 23524,11022 17494,11261"/>
            </emma:interpretation>
          </emma:emma>
        </inkml:annotationXML>
        <inkml:traceGroup>
          <inkml:annotationXML>
            <emma:emma xmlns:emma="http://www.w3.org/2003/04/emma" version="1.0">
              <emma:interpretation id="{2507E753-1D2F-413E-AA97-2E41B1C7C8DC}" emma:medium="tactile" emma:mode="ink">
                <msink:context xmlns:msink="http://schemas.microsoft.com/ink/2010/main" type="inkWord" rotatedBoundingBox="17428,9608 19563,9523 19629,11176 17494,11261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25461.0675">-1583 7174 372 0,'0'0'140'0,"0"0"-112"0,9 30-4 0,-9-13 144 16,5 0-96-16,-5 18 52 16,0 4-76-16,-5 38 20 15,5 10-40-15,-14 29-8 16,9-3-12-16,-10 8 4 15,6-9-8-15,-6 13 16 16,10-8-12-16,-4-9 4 16,13-18-4-16,1-12 36 15,5-17-20-15,0-18 4 16,-1-9-16-16,1-21-96 16,5-4 48-16,-10-18-580 15,4 1 340-15</inkml:trace>
          <inkml:trace contextRef="#ctx0" brushRef="#br0" timeOffset="324907.7429">-1413 7610 416 0,'0'0'152'0,"0"0"-116"0,0 0-12 0,0 0 172 16,0 0-112-16,0 4 20 15,5 5-64-15,-5 4 44 16,0 13-48-16,-5 8 0 16,5 1-20-16,-5 16-4 15,10 1-4-15,-10-4-8 16,5-5 4-16,0-4 4 15,5-5-4-15,-5-8 24 16,5 0-16-16,4-4 24 16,-9-5-24-16</inkml:trace>
          <inkml:trace contextRef="#ctx0" brushRef="#br0" timeOffset="324668.0881">-1306 7549 624 0,'-5'-21'228'0,"5"21"-176"0,29-35-16 16,-5 14 96-1,10 12-80-15,20-8 32 16,9-1-48-16,10 5-4 16,0 9-20-16,-10 4-16 15,-5 9 0-15,-9-1 12 16,-10 5-4-16,-15 5 24 15,-5-1-16-15,-28 4 40 16,-1 1-28-16,-24 0-12 16,5-1-8-16,-20-3-260 15,5 3 140-15</inkml:trace>
          <inkml:trace contextRef="#ctx0" brushRef="#br0" timeOffset="326136.9057">-694 8201 340 0,'0'-4'128'0,"0"4"-100"0,5-4-8 16,-5-1 80-16,0 10-60 15,0-5 52-15,0 0-52 0,0-5 52 16,14 5-56-16,-14-4 20 15,0 4-36-15,0-4 52 16,0 4-40-16,0-5-40 16,-9 5 0-16,-1-4 64 15,0 8-32-15,-14-4 20 16,9 5-28-16,1-1 28 16,-1 0-28-16,5 5-32 15,6 0 8-15,-1 4 20 16,5 4-8-16,0 5-8 15,5-1 0-15,-1 5 20 16,6 4-8-16,5 0-20 16,-6 5 4-16,1-5 12 15,0 0 0-15,0-4 16 16,-1-4-12-16,-14-9 24 16,1 0-20-16,-21-9 24 15,11 5-24-15,-15-13-20 16,4 4 0-16,-9-13 48 15,10 4-20-15,0-17-52 16,14 9 16-16</inkml:trace>
          <inkml:trace contextRef="#ctx0" brushRef="#br0" timeOffset="326546.8426">-160 7135 364 0,'-9'0'132'0,"9"0"-100"0,0 8-12 0,0-8 112 15,4 18-76-15,1-5 68 16,0 12-72-16,5 6 68 15,0 8-68-15,-1 25 44 16,6 5-56-16,-5 39 40 16,-1 5-44-16,-4 21 8 15,0-18-28-15,-10 22 20 16,5-12-24-16,-10 3 40 16,1-17-28-16,-1-12 12 15,10-22-20-15,-5-14 28 16,5-12-28-16,-5-17 40 15,10-1-32-15,-5-21-92 16,10 4 36-16</inkml:trace>
          <inkml:trace contextRef="#ctx0" brushRef="#br0" timeOffset="327051.6849">146 8068 704 0,'-9'12'264'0,"9"-12"-208"0,29-12-12 0,-5 12 72 16,10-9-72-16,20 0-8 16,4 9-24-16,20-13-88 15,-10 13 40-15</inkml:trace>
          <inkml:trace contextRef="#ctx0" brushRef="#br0" timeOffset="326905.299">156 7895 704 0,'-5'-9'264'0,"5"9"-208"0,5-17-12 15,0 8 140 1,9 1-108-16,6 3 40 15,9-3-68-15,10-14-36 16,5 13-12-16,9 1-44 16,-4 3 24-16</inkml:trace>
        </inkml:traceGroup>
        <inkml:traceGroup>
          <inkml:annotationXML>
            <emma:emma xmlns:emma="http://www.w3.org/2003/04/emma" version="1.0">
              <emma:interpretation id="{695E1EBE-3628-4581-A342-97955BE32503}" emma:medium="tactile" emma:mode="ink">
                <msink:context xmlns:msink="http://schemas.microsoft.com/ink/2010/main" type="inkWord" rotatedBoundingBox="20152,9594 22545,9498 22607,11058 20214,11153"/>
              </emma:interpretation>
              <emma:one-of disjunction-type="recognition" id="oneOf15">
                <emma:interpretation id="interp27" emma:lang="" emma:confidence="1">
                  <emma:literal>4=1</emma:literal>
                </emma:interpretation>
                <emma:interpretation id="interp28" emma:lang="" emma:confidence="0">
                  <emma:literal>L/=1</emma:literal>
                </emma:interpretation>
                <emma:interpretation id="interp29" emma:lang="" emma:confidence="0">
                  <emma:literal>"1=1</emma:literal>
                </emma:interpretation>
                <emma:interpretation id="interp30" emma:lang="" emma:confidence="0">
                  <emma:literal>L/=,</emma:literal>
                </emma:interpretation>
                <emma:interpretation id="interp31" emma:lang="" emma:confidence="0">
                  <emma:literal>'1=1</emma:literal>
                </emma:interpretation>
              </emma:one-of>
            </emma:emma>
          </inkml:annotationXML>
          <inkml:trace contextRef="#ctx0" brushRef="#br0" timeOffset="327337.5136">1089 7251 520 0,'-5'-8'192'0,"5"8"-152"15,0 13-8-15,0-5 80 16,5 5-68-16,0 22 52 15,0 8-56-15,-5 52 60 16,0 4-60-16,-5 31 0 16,0-9-24-16,-5 17 8 15,10-13-16-15,0 5 24 16,0-22-20-16,5-18 32 16,0-16-28-16,9-18 32 15,-4-17-32-15</inkml:trace>
          <inkml:trace contextRef="#ctx0" brushRef="#br0" timeOffset="327857.4537">1599 7402 476 0,'-5'5'176'0,"5"-5"-136"0,-14 34-12 0,9-8 144 31,5 9-100-31,-10 21-20 0,10 9-32 0,0 12-8 16,0 1-8-16,-5-4 16 15,0-5-12-15,0-5-4 16,5-7 0-16,-4-6-32 16,-1 1 16-16,5-9-444 15,0-8 248-15</inkml:trace>
          <inkml:trace contextRef="#ctx0" brushRef="#br0" timeOffset="327614.1993">1677 7346 508 0,'63'-34'188'0,"-63"34"-148"0,87-18-8 0,-43 10 60 16,5 8-56-16,4-4 76 16,5 4-64-16,-4 0-8 15,-6 4-24-15,-14 4 24 16,-9 1-24-16,-16 4 56 16,-4 4-40-16,-19 1 20 15,-1 3-32-15,-9-12 8 16,0 12-16-16</inkml:trace>
          <inkml:trace contextRef="#ctx0" brushRef="#br0" timeOffset="332787.9801">2012 8119 528 0,'-15'-17'196'15,"15"17"-152"-15,-4-4-12 0,4 4 148 0,0 0-104 16,0 0 40-16,0 0-68 16,0 8 24-16,0 10-40 15,0 8-20-15,4 12-4 0,-4 14 36 16,0 4-24-16,0 1 0 15,-9-6-12-15,-1-7 28 16,5-10-20-16,-5-4 64 16,1-12-44-16,4-5 12 15,5-13-32-15,0 0-24 16,14-5 0-16,1 1-12 16,19 0 8-16,0 4 16 15,0-5 0-15,0 5-12 16,-5 5 4-16,5-1-32 15,-10 0 20-15,-4 9-128 16,-1-13 84-16,-4 0-224 0,-10 0 160 16,14-17-408-1</inkml:trace>
          <inkml:trace contextRef="#ctx0" brushRef="#br0" timeOffset="333179.0653">2780 7152 456 0,'-10'-22'168'0,"5"14"-128"0,-5-5-16 15,5 8 168-15,5 1-112 16,-4 0 12-16,4 4-56 16,0 0 8-16,9 13-24 15,1 8 72-15,-5 10-56 0,14 7 24 16,-4 23-40-16,-15 34 28 16,10 43-32-16,-10 5 12 15,0-5-16-15,-10 4-8 16,0 10 0-16,-9-14 4 15,-6-4-4-15,-9-26 32 0,5-31-20 16,10-16 32-16,-10-18-32 16,19-17-144-16,5-18 64 15,10-16-352-15,5-14 232 16</inkml:trace>
          <inkml:trace contextRef="#ctx0" brushRef="#br0" timeOffset="333643.3275">3110 8020 800 0,'-10'0'296'0,"15"9"-232"0,5-9-16 0,4 4 80 16,11-4-80-16,14 0 8 15,19-4-36-15,10 4-72 16,10 0 24-16,-10 4-332 16</inkml:trace>
          <inkml:trace contextRef="#ctx0" brushRef="#br0" timeOffset="333494.9334">3134 7877 716 0,'-19'-25'264'0,"19"16"-204"0,-5 0-16 15,5 5 108-15,5-5-92 16,0 1 36-16,9-1-56 16,15 5-4-16,5-1-24 15,10 5-96-15,0 5 48 0,4 8-272 16,1 4 172-16,-5 0-380 15</inkml:trace>
        </inkml:traceGroup>
        <inkml:traceGroup>
          <inkml:annotationXML>
            <emma:emma xmlns:emma="http://www.w3.org/2003/04/emma" version="1.0">
              <emma:interpretation id="{AE072A0C-8256-48C4-B66D-0317632DDC46}" emma:medium="tactile" emma:mode="ink">
                <msink:context xmlns:msink="http://schemas.microsoft.com/ink/2010/main" type="inkWord" rotatedBoundingBox="23416,9852 23477,9849 23505,10542 23444,10545"/>
              </emma:interpretation>
            </emma:emma>
          </inkml:annotationXML>
          <inkml:trace contextRef="#ctx0" brushRef="#br0" timeOffset="333959.7268">4359 7433 852 0,'-5'-13'316'0,"10"13"-248"0,-5 0-16 15,0 0 60-15,0 8-72 16,0 14 52-16,0 17-52 15,0 26-12-15,-10 12-16 16,10 10 16-16,0-10-16 0,-5-12-4 0,5-9-4 16,0 1 28-16,0-19-16 15,-5-7 4-15,0-5-12 16,5-5-316-16,-9-8 172 16,9 0-592-1</inkml:trace>
        </inkml:traceGroup>
      </inkml:traceGroup>
    </inkml:traceGroup>
    <inkml:traceGroup>
      <inkml:annotationXML>
        <emma:emma xmlns:emma="http://www.w3.org/2003/04/emma" version="1.0">
          <emma:interpretation id="{2DF4F6BB-0358-43A3-8F43-B220517BA7DE}" emma:medium="tactile" emma:mode="ink">
            <msink:context xmlns:msink="http://schemas.microsoft.com/ink/2010/main" type="paragraph" rotatedBoundingBox="3231,11972 24173,12058 24167,13524 3225,1343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0E45F05-FEA5-4546-9AD2-ACBF170F2DE7}" emma:medium="tactile" emma:mode="ink">
              <msink:context xmlns:msink="http://schemas.microsoft.com/ink/2010/main" type="line" rotatedBoundingBox="3231,11972 24173,12058 24167,13524 3225,13437"/>
            </emma:interpretation>
          </emma:emma>
        </inkml:annotationXML>
        <inkml:traceGroup>
          <inkml:annotationXML>
            <emma:emma xmlns:emma="http://www.w3.org/2003/04/emma" version="1.0">
              <emma:interpretation id="{E7AE1F00-376A-486F-9978-6E36B714B0C3}" emma:medium="tactile" emma:mode="ink">
                <msink:context xmlns:msink="http://schemas.microsoft.com/ink/2010/main" type="inkWord" rotatedBoundingBox="3231,11972 3901,11974 3896,13314 3225,13311"/>
              </emma:interpretation>
              <emma:one-of disjunction-type="recognition" id="oneOf16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402479.8975">-15260 10460 340 0,'0'-9'128'0,"0"9"-100"0,15-17-8 15,-10 8 156 1,0 9-100-16,0-8 76 16,-1 3-88-16,-4-3 8 15,5 8-40-15,-10-9 12 0,5 9-24 0,-14-4-8 16,4 8-8-16,-14-4 48 16,4 9-28-16,-9-5-20 15,5 9-4-15,-5 0 8 16,4 9-4-16,-4-9-4 15,10 4 4-15,-1-4 4 16,11 0-4-16,-1-5 8 16,5 5-8-16,5-4-4 15,5 4 4-15,0 0 12 16,0 4-8-16,4 1-12 16,6-1 0-16,0 0 12 15,4 5-4-15,0-1-4 16,1 1 4-16,-5-5 4 15,-1 5-4-15,-9-5 24 16,0 5-16-16,-10-9 32 16,0 4-28-16,-14-4 48 15,4 4-36-15,-4-4-16 16,4 0-4-16,-4-9 0 16,4 5-4-16,-4-9 8 15,4 4-8-15,0-8-80 16,6 0 40-16</inkml:trace>
          <inkml:trace contextRef="#ctx0" brushRef="#br0" timeOffset="401053.1848">-15741 9627 476 0,'-9'4'176'0,"4"-4"-136"0,-5 8-12 16,0-8 136-1,10 5-96-15,-4 3 24 0,-6 5-52 16,10 5 52-16,-10 8-52 16,-4 8 44-1,14 9-48-15,-10 9 52 16,10 4-52-16,-15 13 28 16,10-8-36-16,-9-5 36 15,9-4-36-15,-5-5 4 16,5-4-20-16,1-4-8 15,-1-4 0-15,0-5 12 0,10-4-8 16,-5-4 16-16,5-14-16 0,-5-8-136 16,0 5 72-16,-5-10-396 15,0 1 252-15</inkml:trace>
          <inkml:trace contextRef="#ctx0" brushRef="#br0" timeOffset="400755.8952">-15799 9588 424 0,'-14'-13'156'0,"14"13"-120"0,4-5-8 16,6 5 44-16,5 0-44 15,-1-4 96-15,11 0-72 16,4-1 40-16,5 1-56 15,0 0 32-15,5 4-36 16,4 0 0-16,1 0-20 0,0 0 20 0,-5-5-20 16,-5 5 24-16,-5 5-24 15,-10-1 32-15,-9 5-28 16,-15-1 12-16,0 5-16 16,-14 9-8-16,9-13 0 15,-14 8-136-15,9-4 72 16,-4-5-328-1,-6 1 216-15,1-5-200 16</inkml:trace>
        </inkml:traceGroup>
        <inkml:traceGroup>
          <inkml:annotationXML>
            <emma:emma xmlns:emma="http://www.w3.org/2003/04/emma" version="1.0">
              <emma:interpretation id="{A62E71E2-6D29-4B1E-A24E-F9F0BF60ED36}" emma:medium="tactile" emma:mode="ink">
                <msink:context xmlns:msink="http://schemas.microsoft.com/ink/2010/main" type="inkWord" rotatedBoundingBox="4347,12234 5625,12239 5622,12914 4344,12909"/>
              </emma:interpretation>
            </emma:emma>
          </inkml:annotationXML>
          <inkml:trace contextRef="#ctx0" brushRef="#br0" timeOffset="403547.6078">-14774 10296 684 0,'0'0'252'0,"0"0"-192"0,10-9-20 0,-5 5 156 15,0 8-116-15,4-4 20 16,11 0-60-16,4-4-44 15,5 4 0-15,10-4 8 16,5-1 0-16,14-3-108 16,-4 8 56-16,-1-9-156 15,-4 9 116-15</inkml:trace>
          <inkml:trace contextRef="#ctx0" brushRef="#br0" timeOffset="403355.5969">-14657 10058 488 0,'-29'0'180'0,"29"0"-140"0,-10 5-12 15,0-5 164 1,10 0-112-16,0 0 100 15,0 0-104-15,0-5-16 16,20 1-36-16,-6-5 0 16,20 5-12-16,0-5 0 15,0 5-4-15,5-4 12 16,10 3-12-16,-10 1-48 0,-10 4 24 0,5 4-140 16,-10 5 88-16,-19 4-400 15,-5 8 260-15</inkml:trace>
          <inkml:trace contextRef="#ctx0" brushRef="#br0" timeOffset="404401.998">-14050 10482 676 0,'-5'-5'248'0,"5"5"-192"0,-9-4-16 0,9 0 156 16,0 8-116-16,0-8 20 15,9 4-60-15,-4-5 60 16,5 1-52-16,9-5 20 16,6 1-40-16,13-14-8 15,6 9-12-15,14-4 12 16,1 4-12-16,4 0-4 15,5 4 0-15,-19 1-172 16,-1-1 92-16,-4 0-180 16,-15 9 144-16</inkml:trace>
          <inkml:trace contextRef="#ctx0" brushRef="#br0" timeOffset="403832.8658">-13972 10071 800 0,'5'-8'296'0,"-5"8"-232"0,9-9-16 0,11 5 88 15,-6 4-84-15,20-9 32 16,0 5-48-16,5-9-12 16,15 4-16-16,-11-4 4 15,6 5-8-15,-15-1-80 16,0 9 40-16,-10-4-284 16,-9 4 176-16</inkml:trace>
          <inkml:trace contextRef="#ctx0" brushRef="#br0" timeOffset="404158.3761">-13802 9808 652 0,'-24'4'244'0,"24"-4"-192"0,-10 13-12 15,10-9 92 1,0 5-80-16,0 8 24 15,10 5-44-15,-10 8 4 16,14 0-20-16,-4 5 20 16,4 0-24-16,-18-1-12 15,4 1-4-15,-10-1-4 16,5-4 0-16,-14-4-168 0,14 0 96 16,-15-4-288-1,6 4 208-15</inkml:trace>
        </inkml:traceGroup>
        <inkml:traceGroup>
          <inkml:annotationXML>
            <emma:emma xmlns:emma="http://www.w3.org/2003/04/emma" version="1.0">
              <emma:interpretation id="{F3D20460-37F4-4EAC-AED1-BBE0A12D38EA}" emma:medium="tactile" emma:mode="ink">
                <msink:context xmlns:msink="http://schemas.microsoft.com/ink/2010/main" type="inkWord" rotatedBoundingBox="6094,12090 6223,12091 6221,12622 6091,12621"/>
              </emma:interpretation>
            </emma:emma>
          </inkml:annotationXML>
          <inkml:trace contextRef="#ctx0" brushRef="#br0" timeOffset="404718.9254">-13025 9665 852 0,'15'-4'316'0,"-15"4"-248"0,10 26-16 0,-1 4 120 15,-9 9-104-15,25 26 44 16,-11 0-68-16,-4 12-8 16,9-3-20-16,-9 8-144 15,5-9 72-15</inkml:trace>
        </inkml:traceGroup>
        <inkml:traceGroup>
          <inkml:annotationXML>
            <emma:emma xmlns:emma="http://www.w3.org/2003/04/emma" version="1.0">
              <emma:interpretation id="{B91397E3-86B3-4608-BF24-465B3166E007}" emma:medium="tactile" emma:mode="ink">
                <msink:context xmlns:msink="http://schemas.microsoft.com/ink/2010/main" type="inkWord" rotatedBoundingBox="7164,13044 7338,13045 7336,13374 7163,13374"/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410654.555">-11805 10624 684 0,'0'-9'252'0,"14"18"-192"0,-4 4-20 15,-10-4 56-15,0 8-60 16,0 9 68-16,-10 8-64 15,-4 14-8-15,-11-1-20 0,-9-3-144 0,-4-1 76 16,-16-4-396 0</inkml:trace>
        </inkml:traceGroup>
        <inkml:traceGroup>
          <inkml:annotationXML>
            <emma:emma xmlns:emma="http://www.w3.org/2003/04/emma" version="1.0">
              <emma:interpretation id="{02865BFB-CF89-4AAD-9CCD-FB43F68A66EB}" emma:medium="tactile" emma:mode="ink">
                <msink:context xmlns:msink="http://schemas.microsoft.com/ink/2010/main" type="inkWord" rotatedBoundingBox="8920,12084 11682,12095 11677,13403 8915,13392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411532.887">-10066 9812 488 0,'-19'5'180'0,"19"-1"-140"0,9 0-12 16,-9 5 136-16,10 4-96 0,-5 8 104 16,5 14-96-16,-1 8 20 15,-9 9-56-15,-9 4 20 0,9 0-32 16,-15 0 0 0,-4 0-16-16,4-4-8 0,-9 0 0 15,14-4 12-15,-5-1-8 16,-4-4 16-16,14-8-16 15,-5-9-64-15,1-5 28 16,9-8-180-16,-5-8 112 0,0-10-544 16</inkml:trace>
          <inkml:trace contextRef="#ctx0" brushRef="#br0" timeOffset="411278.2098">-9930 9756 312 0,'0'-17'112'0,"24"8"-84"0,10-4-12 0,-9 9 116 16,9-5-76-16,0-4 60 0,14 5-72 15,11-1 68-15,-1 0-64 16,0 5 20-16,0 0-40 16,-9 8 16-16,-10 0-24 0,-20 5 52 15,-4 4-40-15,-30 9 12 16,-4-1-28-16,-5 5-44 15,-15 0 16-15,0-4-208 16,-5-5 120-16,5-4-364 16</inkml:trace>
          <inkml:trace contextRef="#ctx0" brushRef="#br0" timeOffset="412464.5662">-9614 10603 392 0,'10'-13'148'0,"-10"8"-116"0,0-3-8 0,0 3 136 15,0 1-92-15,0 0 68 16,0-1-76-16,-10 1 64 16,10 0-72-16,0 4-36 0,0 0-12 15,-5 8 20-15,5 5-12 16,-10 13 4-16,1 9-8 15,9-1 12-15,-15 5-12 16,5-4 24-16,5-1-20 16,-4-4 12-16,-1 1-12 15,-5-10 12-15,11-3-16 0,-1-1 24 16,5-4-20 0,0-5-4-16,9 1-4 0,-4-5 12 15,15 1-8-15,-11 3 16 16,6 1-16-16,0-5-20 15,-6 1 4-15,6-1 32 16,4-4-16-16,6 0 16 16,-11 4-12-16,20-4-76 15,0-4 32-15,0 0-156 16,5-1 108-16,5 5-248 16,4-4 184-1,-14 4-276-15</inkml:trace>
          <inkml:trace contextRef="#ctx0" brushRef="#br0" timeOffset="412869.1423">-8890 10404 808 0,'14'0'300'0,"-14"0"-232"0,25-4-20 16,-6-1-36-16,10-3-16 15,29-1-216-15</inkml:trace>
          <inkml:trace contextRef="#ctx0" brushRef="#br0" timeOffset="412736.1442">-8735 10149 780 0,'0'-4'288'0,"15"4"-224"0,-6-5-20 0,16 1 24 16,-1 0-48-16,10-1-8 15,0 1-8-15,10 4-252 16,-5 9 136-16</inkml:trace>
          <inkml:trace contextRef="#ctx0" brushRef="#br0" timeOffset="413547.2467">-8157 10741 808 0,'-14'0'300'0,"28"-9"-232"0,6 0-20 0,-6 1 132 0,11 3-108 15,18-12 24-15,21 0-56 16,4-5 0 0,9 9-24-16,16-8-104 15,-6 8 44-15</inkml:trace>
          <inkml:trace contextRef="#ctx0" brushRef="#br0" timeOffset="413178.4651">-7744 10171 704 0,'-29'-9'264'0,"29"9"-208"0,5-4-12 0,5-1 108 16,4 1-92-16,6-5 8 15,14 9-40-15,5-8 8 16,-5 3-20-16,14-3 0 16,1 4-8-16,-5-9-216 15,-6 8 112-15</inkml:trace>
          <inkml:trace contextRef="#ctx0" brushRef="#br0" timeOffset="413382.3021">-7569 9886 600 0,'-5'-13'224'0,"5"13"-176"0,-19 34-12 0,9-8 88 32,10 0-76-32,-5 13 68 0,-4 4-64 0,9 5-12 15,0-1-24-15,0 1-36 16,9-5 8-16,-9 4-252 15,-5 1 148-15</inkml:trace>
        </inkml:traceGroup>
        <inkml:traceGroup>
          <inkml:annotationXML>
            <emma:emma xmlns:emma="http://www.w3.org/2003/04/emma" version="1.0">
              <emma:interpretation id="{66E449E2-659B-425C-AEE3-C9310E3064D4}" emma:medium="tactile" emma:mode="ink">
                <msink:context xmlns:msink="http://schemas.microsoft.com/ink/2010/main" type="inkWord" rotatedBoundingBox="12373,12246 13051,12249 13046,13478 12368,13475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413788.4601">-6641 9817 852 0,'-10'0'316'0,"10"0"-248"0,0 38-16 0,-4-3 40 31,-6-1-60-31,0 23 48 0,0 3-44 0,1 9-20 15,4 0-8-15,-5 13 36 16,-4 0-24-16,-1 13-108 16,5-13 48-16</inkml:trace>
          <inkml:trace contextRef="#ctx0" brushRef="#br0" timeOffset="413955.2456">-6072 10805 944 0,'0'18'352'0,"0"3"-276"15,-20 18-20-15,-4-26 32 0,-20 9-60 16,-19 4-328-16,-24 21 160 16,19 9-480-16</inkml:trace>
        </inkml:traceGroup>
        <inkml:traceGroup>
          <inkml:annotationXML>
            <emma:emma xmlns:emma="http://www.w3.org/2003/04/emma" version="1.0">
              <emma:interpretation id="{01F80BD2-D2F6-40CF-A4F2-BFA796372738}" emma:medium="tactile" emma:mode="ink">
                <msink:context xmlns:msink="http://schemas.microsoft.com/ink/2010/main" type="inkWord" rotatedBoundingBox="15079,12091 17734,12102 17729,13309 15074,13298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414656.1923">-3677 10257 808 0,'10'-13'300'0,"-6"9"-232"0,-18-5-20 16,4 5 36-16,0-5-56 15,-4-4-12-15,-20 9-8 16,0-5-28-16,-15 1 12 16,1 8 12-16,-11-9 0 0,11 9-20 0,14 9 8 15,19-9-12-15,5 8 8 16,25 5 44-16,19 4-20 15,10 1 24-15,4 16-20 16,6-3-24-16,-6 3 0 16,-4 5 32-16,-10 4-16 15,-10-4 36-15,-9 0-28 16,-15-5 64-16,-15-8-44 16,-9-4 0-16,-10-5-20 15,-10-12 32-15,-4-14-24 16,-1-8-24-16,1-9 0 0,18-5-248 15,16-7 136-15,14-1-492 16</inkml:trace>
          <inkml:trace contextRef="#ctx0" brushRef="#br0" timeOffset="415931.5545">-3255 9696 548 0,'39'-18'204'0,"-39"18"-156"0,10-4-16 16,-10-5 88 0,0 18-72-16,0 4 44 0,-10 4-56 15,-4 9 44 1,14 13-48-16,-20 13 28 0,6 30-32 0,4-9 28 16,-14-4-32-16,9-8 32 15,-4-1-32-15,4-8 48 0,1 0-40 16,-6-5 12-16,6-8-28 15,4-8 44-15,0-10-32 16,5-8 20 0,5-9-28-16,10-21 8 15,0-4-16-15,4-1-8 16,11-4 0-16,-1 0-120 16,10-4 64-16,-5 4-24 0,5-4 48 15,0 13-4-15,-10-1 20 16,1 5-8-16,-6 5 8 0,-4 8 36 15,-1 8-16-15,-4 10 0 16,-10-1-4-16,0 4 12 16,-5 1-8-16,0 8 24 15,-4-4-20-15,-1 4 4 16,10 5-8-16,-5-5 4 16,5-4-8-16,10-9 16 15,9-4-12-15,1-8-4 16,4-10 0-16,5-3-48 15,5-10 24-15,5-12-92 16,0-4 64-16,-5 3-20 16,0 1 40-16,0 4 16 15,-15 5 8-15,-4 3 28 16,-10 5-12-16,-10 9 40 16,-10 8-28-16,1 5 40 0,-6 4-36 15,-4 9-16-15,4 4-4 16,11-1 16-16,4 6-12 15,5-1-12-15,10 0-4 16,4-4-4-16,15-13 0 16,5-4-12-16,0-9 12 15,5-13-24-15,0 0 20 16,-5-5-12-16,-5-3 12 16,-9 4 24-16,-11-5-4 15,-9 5 4-15,-5-1-4 16,-4 5-40-16,-1 1 16 0,0 3-12 15,1 0 16-15,-1 1 36 16,5 3-16-16,0 1 8 16,0 0-8-16,0-5-8 15,1 5 4-15,-16 4 12 16,1 0-24 0,-1 0 4-16,-4 0 8 15,0 4 0-15,4-4-28 16,6 0 12-16,-1 0 12 15,10 0 4-15,0 0 8 16,5-4-8-16,5-1-20 16,5 1 8-16,0 0 12 15,-1-1 0-15,1 1 8 16,5-5-8-16,-1 5 8 16,1 0-8-16,4 0-20 15,10-1 8-15,1 5-4 0,8 0 4 16,6 0 8-16,0 5 0 15,0 3-20-15,-1 1 12 16,-4 4 4-16,-5 4 4 16,0 0 16-16,-9 1-8 15,-6-1 16-15,-4 0-16 16,-15 0 16-16,-5-4-16 16,-5 0 48-16,-5-4-28 15,1-9-4-15,-6 0-16 16,6-9 4-16,-1-4-8 0,10 0 8 15,5-8-8-15,10-1-12 16,5 5 4-16,4-5-40 16,10 5 24-16,5 4-12 15,0 0 20-15,0 9-20 16,5 0 20-16,5-1 24 16,14 1-8-16,15 0 8 15,5-1-4-15,-5 1 20 16,0 4-16-16,-15 0 12 15,-10-13-12-15,-9 9-32 16,-14-1 8-16,-6-3-164 16,-4 8 100-16,-11-9-340 15,-4-4 232 1,-9 9-240-16</inkml:trace>
          <inkml:trace contextRef="#ctx0" brushRef="#br0" timeOffset="416202.7498">-1948 9998 364 0,'-9'-13'132'0,"9"9"-100"0,0 4-12 0,0 0 168 15,9 13-108-15,-9 4 80 16,0 9-92-16,0 13 68 16,5 0-76-16,-5-1 48 0,0 1-64 15,-5 0 24-15,1 0-40 16,-6 0 0-16,0 4-16 15,-4-4 0-15,-1 0-4 16,5-5 20-16,0-8-16 0,6-4-56 16,8-9 20-16,16-9-184 15,19-8 116-15,14-5-568 16,20 5 368 0,15 0 108-16</inkml:trace>
          <inkml:trace contextRef="#ctx0" brushRef="#br0" timeOffset="416792.3436">-1389 10723 684 0,'-5'-25'252'0,"10"12"-192"0,-5 13-20 15,-5 0 136-15,0 8-104 16,-4 9 24-16,-6 1-56 15,-4 12-52-15,-1-8 4 0,-4 8-132 0,0-9 80 16,-1-3-180-16,6-1 136 16,-1-4-372-1</inkml:trace>
        </inkml:traceGroup>
        <inkml:traceGroup>
          <inkml:annotationXML>
            <emma:emma xmlns:emma="http://www.w3.org/2003/04/emma" version="1.0">
              <emma:interpretation id="{78E10C26-0C3A-4277-AC2D-F08B9CA5D1A1}" emma:medium="tactile" emma:mode="ink">
                <msink:context xmlns:msink="http://schemas.microsoft.com/ink/2010/main" type="inkWord" rotatedBoundingBox="18567,12567 20622,12576 20618,13332 18564,13323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417438.0739">-19 10158 520 0,'-10'-5'192'0,"6"5"-152"0,-16 0-8 16,6 0 104-16,-20 5-80 15,-10 3 32-15,-19 5-52 16,-10 13 20-16,0 9-28 16,5-1 28-16,19 1-32 0,10 4-12 15,10 8-8-15,15-8-4 16,14-9 0-16,19-4 24 15,20-17-12-15,14-9 24 0,6-17-24 16,-1-1 4-16,-4 5-8 16,-16-13-40-16,-8 1 16 15,-6 3-20-15,-14-4 20 16,-6 0-8-16,1 5 12 16,0-5-20-16,5 0 20 15,4 4-32-15,6-4 28 16,9 13 4-16,0-4 12 15,5 0 8-15,-5 8-4 16,0 0 32-16,-4 14-20 16,-11 8 48-16,-4 4-36 0,-10 9 64 15,0 8-52-15,-5 10 28 16,-5 25-40-16,-4 21 8 16,-1 1-20-16,6-5 20 15,-1-8-24-15,5-17-4 16,0-14-4-16,-5-8 28 15,1-13-16-15,4-9-32 16,10-4 8-16,-5-13-132 16,9-13 80-16,-4-13-196 31,5 0 144-31,0-34-496 0</inkml:trace>
          <inkml:trace contextRef="#ctx0" brushRef="#br0" timeOffset="418258.0995">171 10240 704 0,'43'-39'264'0,"-9"30"-208"0,15 1-12 16,-20 8 72-16,5 0-72 0,-5 8 44 16,-4 5-52-1,-11 9-12-15,-9 4-12 0,-15 4 16 0,-14 9-16 16,-10 4 4-16,-19 4-8 16,4-12 20-16,-5-5-16 15,6-8 24-15,-1-13-24 16,10-9 32-16,15-9-28 15,5-8-112-15,9-5 52 16,15 5-88-16,14-1 72 16,6 1-12-16,13 0 44 15,21 4-20-15,19 4 28 0,9 1 72 16,10-1-28-16,-14 5 56 16,-6-1-48-16,-13-3 56 15,-11-5-52-15,-4 0 0 16,-10 0-20-16,-15 0 24 15,-10 0-24-15,-4 0 20 16,-10 4-20-16,-5 5-16 16,-9 0-4-16,-6 4-16 15,-9 0 12-15,0 4 12 16,0 5 0-16,-5-1-48 16,0 5 28-16,9 5 4 15,11 3 8-15,9 5 12 16,15 4-4-16,9 1 8 15,10-1-8-15,5-9 32 16,0-8-20-16,10-8-12 0,0-10-8 16,4-8-76-16,6 0 44 15,-6-4-12-15,-4-13 28 16,-5 13 20-16,-5-14 4 16,0 5 24-16,-10 5-16 15,-4-5 24-15,-6 13-24 16,-4 4 32-16,-10 1-28 15,-5 8 4-15,0 8-12 16,0 5-32-16,-4 5 12 16,4-1 32-16,0 4-12 15,5-3 0-15,0-10-4 0,5 5 28 16,-5-13-16-16,10 0 20 16,4-8-20-16,1 3-16 15,4-12-4-15,1 0-16 16,4 0 12-16,0-1-12 15,0 1 8-15,1 4-52 16,-6 0 32-16,1 9 32 16,-1 4 4-16,5 4 88 15,-9 9-48-15,0 4 4 16,-6 1-28-16,1 3 4 16,0 1-12-16,-5-1 64 15,-1-3-44-15,6-5-92 16,-5-5 32-16,0 1-232 15,-5-9 144-15,-5 0-600 16</inkml:trace>
        </inkml:traceGroup>
        <inkml:traceGroup>
          <inkml:annotationXML>
            <emma:emma xmlns:emma="http://www.w3.org/2003/04/emma" version="1.0">
              <emma:interpretation id="{B9282192-8184-4B87-B3AA-081D1324E7F7}" emma:medium="tactile" emma:mode="ink">
                <msink:context xmlns:msink="http://schemas.microsoft.com/ink/2010/main" type="inkWord" rotatedBoundingBox="21628,12249 24172,12260 24170,12850 21626,12839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419008.942">2804 10240 548 0,'14'-13'204'0,"-14"8"-156"0,5-3-16 0,0 4 116 16,5-1-88-16,-10 5 8 16,0-4-40-16,0 0-8 0,0-5-12 15,-10 5 4-15,-14-1-8 0,4 5-4 16,-14 5 4-16,-9 3-16 15,-1 1 8-15,0 4 20 16,5 0-8-16,5 4 48 16,10 5-28-16,10-1 28 15,14 1-28-15,9-1 28 16,11 5-32-16,-1-13 12 16,15 0-20-16,0 5 44 15,0-14-32-15,5-4-16 16,0 0-4-16,-5-9-212 15,0-4 112-15,-5 5-472 16</inkml:trace>
          <inkml:trace contextRef="#ctx0" brushRef="#br0" timeOffset="419308.9704">3037 10214 704 0,'-5'8'264'0,"0"1"-208"0,1 0-12 0,4-1 160 0,-5-3-120 16,0 12 64-1,-5-8-88-15,5 4-24 0,0 4-24 16,0 0 0-16,5 0-8 0,5 5-108 16,0-9 56-16,0 4-200 15,10-4 140-15,-6-9-508 16</inkml:trace>
          <inkml:trace contextRef="#ctx0" brushRef="#br0" timeOffset="419147.243">3086 10089 788 0,'-15'-22'292'0,"10"18"-228"0,-9-9-16 0,9 13-8 15,-5 0-32-15,0 0-20 16,1 8 4-16,4 5-216 16</inkml:trace>
          <inkml:trace contextRef="#ctx0" brushRef="#br0" timeOffset="419671.9324">3236 10175 520 0,'-9'17'192'0,"9"-8"-152"0,-10 4-8 0,10-5 60 16,0 10-56-16,-5-10 24 15,-5 5-40-15,10 5 16 16,-5-10-20-16,1 1 44 0,-6-5-32 15,5-4 20-15,-5 0-28 16,5-4-8-16,5-5-8 16,0 1 28-16,5-14-16 15,10 5-24-15,4-13 4 16,25 4-28-16,5 0 20 16,4 4-84-16,5 1 56 15,-4 12-172-15,-6 9 120 0,1 0-140 16,-5 9 128-1,-15-5-140-15</inkml:trace>
          <inkml:trace contextRef="#ctx0" brushRef="#br0" timeOffset="420871.3425">3742 10201 320 0,'0'0'120'0,"0"-9"-96"0,-10 9-4 0,10 0 8 15,0 0-20-15,0 0 32 16,0 0-24-16,0 0 76 15,0 0-56-15,0 0 76 16,0 0-64-16,0 0 36 16,0 0-48-16,0 0 52 15,0 0-52-15,-5 0 36 0,-10-8-40 16,11 8-20-16,-6 0-4 16,0 8 16-16,-4-8-12 15,-11 9-4-15,6 8-4 16,-5 0 28-16,-1-4-16 0,6 0 4 15,14 13-12-15,5-4 20 16,10-1-16-16,4 1 12 16,15-5-12-16,-9 1 28 15,9-18-24-15,0 0-56 16,-5 0 16-16,10-9-24 16,-9-8 28-16,-6 8-36 15,-4-4 36-15,-6 4-20 16,-9-8 24-16,0 4 0 15,0 5 8-15,0 8 0 16,-4-9 0-16,-1 9 60 16,5 0-28-16,0 9 24 15,0-1-28-15,5 5-8 16,-1-4-8-16,11-1 12 0,0 1-8 16,4 0 24-16,-4-5-20 15,14 0-120-15,-10-4 60 16,-4 0-132-16,-10-4 100 15,9 0-108-15,-14-5 104 16,0-4-160 0,0 0 140-16,0 0 24 15,0 5 48-15,0-1 192 16,0 5-88-16,0-1 220 16,0 10-164-16,0-1 20 15,20 5-92-15,-6 4 12 16,20 4-40-16,0 0-8 0,-5 0-12 15,1 1 12-15,-6-5-12 16,5 4 16-16,-10-13-16 16,6-4-128-16,-16 0 68 0,6-4-132 15,4-9 104-15,-9 0-216 16,-5-4 168 0,14-1-120-16,-4 5 148 15,0 5 252-15,-1-1-76 16,1 5 184-1,-1 4-152-15,6-4 20 16,-1 8-80-16,1-4-28 16,14 0-12-16,-5-4-28 0,5-1 12 15,0-3-100-15,9-5 56 16,-9 0-4-16,-4-5 36 0,-6 1 40 16,10 0-12-16,-19-13 28 15,14 4-24-15,-15-26 32 16,1 9-28-16,-10-22 48 15,9 9-36-15,-23 8 84 16,9 14-64-16,-10 12 76 16,-5 13-72-16,-9 35-16 15,24 5-24-15,-19 16 16 16,14 9-16-16,-10-8 24 16,15 8-24-16,5-9-128 15,-5-12 64-15,0-5-148 16,0-8 112-16,-5-9-36 0,-5-13 72 15,-9 0 28-15,4-9 20 16,-4-8 168-16,-1-5-88 16,1-4 140-1,9 0-128-15,-4 1 92 16,14 3-104-16,9 0-24 16,16 5-32-16,23 0 4 15,16 8-16-15,13 1-108 16,-4 8 52-16,-5 0-656 0,-10 0 384 15,-19-9 56-15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1:11.40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1977840-0495-4136-8815-4A9194377204}" emma:medium="tactile" emma:mode="ink">
          <msink:context xmlns:msink="http://schemas.microsoft.com/ink/2010/main" type="inkDrawing" rotatedBoundingBox="13837,9532 15080,9708 15059,9856 13816,9681" semanticType="callout" shapeName="Other">
            <msink:sourceLink direction="to" ref="{7130EC16-6841-49A5-91D5-54ABA25A6FAA}"/>
          </msink:context>
        </emma:interpretation>
      </emma:emma>
    </inkml:annotationXML>
    <inkml:trace contextRef="#ctx0" brushRef="#br0">80 56 436 0,'-38'-26'160'0,"28"9"-124"0,-10 8-8 0,16 5 124 16,-6 4-88-16,10 0 44 0,10 0-64 15,24 4 12-15,4 1-36 16,35-1-8-16,39 5-8 0,19 8-48 15,-14-4 24-15,-5 4-48 16,-10-8 40-16,-10 4 16 16,-10-5 8-16,-23-8-16 15,-16 0 12-15,-18 9 76 16,-25-9-40-16,-10 0 8 16,-9 9-20-16,4-1 68 15,-9-8-48-15,4 9 12 16,6-1-28-16,-6 1-28 15,15 0 0-15,-4 4 32 0,18 0-16 16,-4 4 0-16,15-4-4 16,14-5 12-16,0-8-8 15,19-4 16-15,6 0-16 16,-6-5 4-16,-4-8-4 16,-35 0 28-1,6 8-20-15,-35-21-12 16,-9 17-8-16,-35-4-76 15,6 4 44-15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1:28.6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60AAA9D-9E72-414D-94C5-95A364D2E2AD}" emma:medium="tactile" emma:mode="ink">
          <msink:context xmlns:msink="http://schemas.microsoft.com/ink/2010/main" type="inkDrawing" rotatedBoundingBox="8516,11077 17134,9964 17344,11588 8726,12701" semanticType="callout" shapeName="Other">
            <msink:sourceLink direction="with" ref="{AF2E1A25-4F77-42D4-B869-521ED03F9029}"/>
          </msink:context>
        </emma:interpretation>
      </emma:emma>
    </inkml:annotationXML>
    <inkml:trace contextRef="#ctx0" brushRef="#br0">-4 1147 508 0,'-10'39'188'0,"15"34"-148"0,10 44-8 16,-5-61 16-16,4 9-32 15,10-9 32-15,-4-9-32 16,4-3 76-16,-9-10-56 15,9-8 76-15,10-13-64 0,-10-4 28 16,1-14-44-16,9-3 24 0,-10-14-28 16,0-12-28-16,5-27 0 15,1-30 16-15,13-17-8 16,-4 1-172-16,10-23 92 16,-15-34-160-16,5-5 132 15,-15 27 32-15,-5 12 44 16,-4 14 20-16,-5 25 4 15,-1 18 32-15,-4 12-16 16,5 14 64-16,0 8-44 16,4 4 20-16,6 14-36 0,4-1 28 15,5 1-32 1,0 8 12-16,0 0-16 0,5 4 12 16,-9 9-16-16,-1-9 16 15,5 9-16-15,-14 0-4 16,9 9 0-16,-9-9-16 15,4 9 8-15,-4 4 12 16,19-5-4-16,0 1-20 16,29-1 8-16,5 1 12 15,24-9 0-15,15-9-12 16,34 1 4-16,48-1 56 16,20 1-28-16,58 3-28 15,15 5 0-15,53 0 60 16,10 0-28-16,54 9 16 15,38-5-28-15,5-4 80 0,34 9-52 16,20-1 12-16,-25-3-32 16,25 12 32-16,-64 0-32 15,-29-12-32-15,-72-1 4 16,-45 0 16-16,-43-4-4 16,-44-4-64-16,-43 4 28 15,-54-4-324-15,-49-1 196 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1:26.2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BC8611F-768A-499F-95F1-F6BEFE8BAEBF}" emma:medium="tactile" emma:mode="ink">
          <msink:context xmlns:msink="http://schemas.microsoft.com/ink/2010/main" type="writingRegion" rotatedBoundingBox="6583,11975 10111,8035 10929,8767 7400,12707"/>
        </emma:interpretation>
      </emma:emma>
    </inkml:annotationXML>
    <inkml:traceGroup>
      <inkml:annotationXML>
        <emma:emma xmlns:emma="http://www.w3.org/2003/04/emma" version="1.0">
          <emma:interpretation id="{BCB78130-8EB0-4E77-957E-9AAF229A3E86}" emma:medium="tactile" emma:mode="ink">
            <msink:context xmlns:msink="http://schemas.microsoft.com/ink/2010/main" type="paragraph" rotatedBoundingBox="6583,11975 10111,8035 10929,8767 7400,127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D778C8-8383-4E97-8004-6EEC80C64E76}" emma:medium="tactile" emma:mode="ink">
              <msink:context xmlns:msink="http://schemas.microsoft.com/ink/2010/main" type="line" rotatedBoundingBox="6583,11975 10111,8035 10929,8767 7400,12707"/>
            </emma:interpretation>
          </emma:emma>
        </inkml:annotationXML>
        <inkml:traceGroup>
          <inkml:annotationXML>
            <emma:emma xmlns:emma="http://www.w3.org/2003/04/emma" version="1.0">
              <emma:interpretation id="{DA4F0D3E-1942-4C55-9743-E0A63E36CF39}" emma:medium="tactile" emma:mode="ink">
                <msink:context xmlns:msink="http://schemas.microsoft.com/ink/2010/main" type="inkWord" rotatedBoundingBox="6707,12086 6953,11812 7318,12140 7073,12414">
                  <msink:destinationLink direction="with" ref="{8406B059-2995-4724-B26E-8E7EDD504A2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-2732 3947 548 0,'-5'0'204'0,"10"0"-156"0,5-4-16 0,-1 4 52 15,16 0-52-15,-1 4 16 16,10 0-32-16,5 1-36 15</inkml:trace>
          <inkml:trace contextRef="#ctx0" brushRef="#br0" timeOffset="-167.9465">-2708 3766 236 0,'0'-9'88'0,"10"18"-68"0,9-14-4 0,-4 10 168 15,-1-1-104-15,16 0 0 16,-1 1-48-16,5 3-4 15,0 5-16-15,-10-4-8 16,-14 4 0-16,4 0 72 16,-4 0-40-16,-20 4 4 15,-4 5-24-15,-6-5-4 16,-9 5-4-16,-15-5 4 0,10 4-8 16,-4 1 24-16,4-5-16 15,9 1 32-15,16-6-28 16,-1 6 4-16,10-1-12 0,10 5 20 15,-1-1-16-15,25 1 12 16,-9-5-12-16,9 5 44 16,-5-5-28-16,5 0-120 15,-10-8 48-15,0-1-440 16,-4 1 264 0,-6-9-44-16</inkml:trace>
        </inkml:traceGroup>
        <inkml:traceGroup>
          <inkml:annotationXML>
            <emma:emma xmlns:emma="http://www.w3.org/2003/04/emma" version="1.0">
              <emma:interpretation id="{9C8A577C-D84C-4899-B122-9BC39FF0859B}" emma:medium="tactile" emma:mode="ink">
                <msink:context xmlns:msink="http://schemas.microsoft.com/ink/2010/main" type="inkWord" rotatedBoundingBox="7566,11748 7852,11429 8166,11710 7880,12029"/>
              </emma:interpretation>
            </emma:emma>
          </inkml:annotationXML>
          <inkml:trace contextRef="#ctx0" brushRef="#br0" timeOffset="418.9814">-1901 3731 652 0,'0'-8'244'0,"34"20"-192"0,14-12-12 0,-9-4 4 16,5-4-32-16,4-1-136 16,11 9 68-16,14 9-420 15</inkml:trace>
          <inkml:trace contextRef="#ctx0" brushRef="#br0" timeOffset="255.0464">-1862 3468 592 0,'0'-35'220'0,"9"27"-172"0,30-10-12 15,-19 10 12-15,4-5-32 16,15 4-4-16,-5 9-8 15,9 0-252-15</inkml:trace>
        </inkml:traceGroup>
        <inkml:traceGroup>
          <inkml:annotationXML>
            <emma:emma xmlns:emma="http://www.w3.org/2003/04/emma" version="1.0">
              <emma:interpretation id="{8C08AE12-405C-4572-94F3-AD0F30BF8C93}" emma:medium="tactile" emma:mode="ink">
                <msink:context xmlns:msink="http://schemas.microsoft.com/ink/2010/main" type="inkWord" rotatedBoundingBox="9152,9106 10111,8035 10929,8767 9970,9838"/>
              </emma:interpretation>
              <emma:one-of disjunction-type="recognition" id="oneOf1">
                <emma:interpretation id="interp1" emma:lang="" emma:confidence="0">
                  <emma:literal>BZ</emma:literal>
                </emma:interpretation>
                <emma:interpretation id="interp2" emma:lang="" emma:confidence="0">
                  <emma:literal>Pa</emma:literal>
                </emma:interpretation>
                <emma:interpretation id="interp3" emma:lang="" emma:confidence="0">
                  <emma:literal>"Z</emma:literal>
                </emma:interpretation>
                <emma:interpretation id="interp4" emma:lang="" emma:confidence="0">
                  <emma:literal>It</emma:literal>
                </emma:interpretation>
                <emma:interpretation id="interp5" emma:lang="" emma:confidence="0">
                  <emma:literal>Bt</emma:literal>
                </emma:interpretation>
              </emma:one-of>
            </emma:emma>
          </inkml:annotationXML>
          <inkml:trace contextRef="#ctx0" brushRef="#br0" timeOffset="-11651.3156">61 1395 340 0,'-24'8'128'0,"24"-8"-100"0,0 0-8 15,0 0 24 1,0 0-28-16,-5-4 136 15,5 4-84-15,-5-8 84 16,10-5-88-16,-5-5 56 16,0 10-68-16,0-14-12 15,0 9-24-15,0-13-4 16,0 5-4-16,-5-14 20 16,5 9-16-16,-4-13 12 0,-6 0-12 0,5 1 44 15,5 7-28-15,-5-12 12 16,5 9-24-16,-5-18-8 15,10 9-4-15,-5-27-16 16,5 14 8-16,0-17 4 16,9 12 0-16,-4-8-20 15,14 13 12-15,-4-4 4 16,4 21 4-16,5-9 24 16,0 18-12-16,5-4 4 15,5 8-8-15,5-9-8 16,5 14 4-16,-6-5-4 15,-4 4 0-15,-5-4 16 16,-5 0-8-16,1 0-4 16,-6 9 0-16,-5 0 4 15,1-1-4-15,-11 1-4 16,6 9 4-16,-5-1-16 16,9 9 8-16,-14 0-4 15,5 9 0-15,-1-1 16 16,1 5-4-16,-5 9 8 15,0-9-8-15,-10 8 16 16,0 1-12-16,-19-1 4 16,4 1-4-16,-23-5-32 15,9 1 12-15,-20-10-12 0,6 5 12 16,-11-4 0-16,16-1 4 16,-1-8 8-16,15 5 0 15,9-5-44-15,11 0 24 0,13 0-12 16,16 0 20-16,9 0-8 15,10 8 8-15,10-3 0 16,-1 8 4-16,1 4-12 16,-6 5 12-16,-4-1 4 15,0 5 4-15,-15-4 0 16,1 4 0-16,-11-5 32 16,-4 9-16-16,-15-8 56 15,0 4-40-15,-14-9 4 16,4 5-24-16,-19-5 20 15,0 0-20-15,-14-8-12 16,9 4-4-16,-5-9 12 16,10 5-4-16,5-9 8 15,10 0-8-15,-1 0-36 16,10 0 16-16,6 4-108 16,4 1 68-16,4-1-220 15,11 0 152-15</inkml:trace>
          <inkml:trace contextRef="#ctx0" brushRef="#br0" timeOffset="-11202.5922">761 635 528 0,'0'-5'196'0,"0"5"-152"0,-5-13-12 0,0 5 148 16,10 4-104-16,-5-5-4 15,10 5-44-15,0-5-20 16,9 9-4-16,0 0-4 16,6 4 0-16,-6 5-28 15,6 4 16-15,-11 4 24 16,6 5-8-16,-16-1 52 16,1 5-28-16,-10-4 20 15,1 4-28-15,-16-5 8 16,6 5-16-16,-16-4-16 15,11-1 0-15,-15-3 12 16,10-1-4-16,-6-4 8 16,16 4-8-16,-6-4-12 15,11 0 4-15,-6-4-32 16,5-1 20-16,6-8 32 16,4 5-8-16,4-5 28 15,11 4-24-15,4-8-4 16,6 4-4-16,-1-5-4 15,5 10 0-15,-5-5-80 16,1 0 44-16,-11 0-108 16,1 0 80-16,-10 0-200 15,5 0 148-15</inkml:trace>
          <inkml:trace contextRef="#ctx0" brushRef="#br0" timeOffset="-10944.3717">693 855 508 0,'10'-9'188'0,"-10"9"-148"0,5-8-8 0,-5 3 96 15,4 5-76-15,1-4 52 16,5 8-64-16,5-4-12 15,4 5-16-15,15-1-20 16,10 0 4-16,19 5-24 16,5 0 16-16,5-1-408 15,0 1 228-15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1:38.8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C81494D-6901-41ED-8D15-8CE9C5405F62}" emma:medium="tactile" emma:mode="ink">
          <msink:context xmlns:msink="http://schemas.microsoft.com/ink/2010/main" type="inkDrawing" rotatedBoundingBox="8373,14068 18020,13025 18207,14760 8560,15802" semanticType="strikethrough" shapeName="Other"/>
        </emma:interpretation>
      </emma:emma>
    </inkml:annotationXML>
    <inkml:trace contextRef="#ctx0" brushRef="#br0">-2 1243 384 0,'-5'-9'140'0,"10"35"-108"0,5 31-8 0,4-23 216 0,6 18-136 16,-6 8 64-16,20 1-100 16,0-1 4-16,5 1-40 15,-5-5 4-15,0-9-20 0,0-8 52 16,-9-13-36-16,-1-17 100 15,10-18-76-15,-10-12 12 16,-4-14-44-16,4-8-4 16,0-22-12-16,-9-30 4 15,19-26-8-15,-10-8-64 16,15 12 32-16,-5-26-136 16,0-21 88-16,-10 9-24 15,1 21 56-15,-6 22 44 0,-4 21 4 16,-6 18 8-16,11 4-4 15,-11 12 28-15,-4 1-20 16,5 22 12-16,9 3-8 16,-4 6-12-1,9 7 8-15,1 10-12 16,-1-1-20-16,-5 9 8 16,15 0 12-16,-9 0 0 15,14 0-28-15,-5 13 12 16,0-9 12-16,24 1 4 15,24-1 16-15,16 9-12 16,4 8-4-16,19-8 0 0,30 0 4 16,53 9-4-16,19-5 8 15,78 1-8-15,35-10-4 16,48 1 4-16,67-1 20 16,25-3-12-16,1-10-4 15,42 5-4-15,1-4 48 16,5-5-28-16,-15 9 32 15,-34-4-28-15,-43 4 0 16,-30-4-16-16,-29 4-8 16,-73 8 0-16,-34-3 20 15,-24-1-12-15,-43 9-108 16,-45 9 48-16,-34-1-272 16,-33 5 180-16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1:25.7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406B059-2995-4724-B26E-8E7EDD504A28}" emma:medium="tactile" emma:mode="ink">
          <msink:context xmlns:msink="http://schemas.microsoft.com/ink/2010/main" type="inkDrawing" rotatedBoundingBox="5951,12832 6557,11055 7064,11228 6459,13005" semanticType="callout" shapeName="Other">
            <msink:sourceLink direction="with" ref="{DA4F0D3E-1942-4C55-9743-E0A63E36CF39}"/>
          </msink:context>
        </emma:interpretation>
      </emma:emma>
    </inkml:annotationXML>
    <inkml:trace contextRef="#ctx0" brushRef="#br0">-3422 4776 320 0,'0'-8'120'0,"0"-1"-96"0,0-4-4 16,0 4 140-16,10-8-92 0,-5 0 60 16,-5 0-72-16,0-5 64 15,0-4-68-15,0 0 0 16,9-4-32-16,-9 0-4 0,0-9-8 15,15-13-8-15,-5-13 4 16,4-17-16-16,1-4 8 16,-6 4 4-16,1 0 0 15,5 13 32-15,-6-5-16 16,1-4-12-16,5-8-8 16,-6-5 40-16,6 1-24 15,9 3 8-15,1 10-12 0,-1 8 28 16,0 17-20-16,5 4-12 15,-4 5-8-15,-1 8 4 16,0-3 0-16,1 7-12 16,4 5 8-16,0 1 12 15,0 7-4-15,0 1-20 16,0 4 8-16,5 9-24 16,-9 8 20-16,-1 5 4 15,-5-1 8-15,-4 5 16 16,-5 0-8-16,-6 4-4 15,-8 5 0-15,-11-5 28 16,-4 1-16-16,-20-1 12 16,-5 4-16-16,5 1 0 15,-5 0-4-15,6-1-32 16,4 1 12-16,-5-5 4 16,9 0 8-16,6 1-20 0,19-5 12 15,5 4 4-15,5-4 4 16,19 4-28-16,6 0 16 15,9 1-4-15,9 8 8 16,10 0 0-16,1 8 0 16,-1 1 16-16,-14-1-4 15,-15-4-4-15,-5-4 4 16,-24 0 20-16,-14-4-12 16,-11-1 24-16,-9 1-24 15,-5 0 4-15,-14-5-8 16,4 4-16-16,11-8 4 0,-16-4 12 15,15-5-4-15,-5 9 16 16,15-8-12-16,0-1 4 16,5 0-4-16,19 1-32 15,-5-1 12-15,10-4-144 16,15 0 84-16,9 0-556 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1:01.71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2D9EE99-C00E-4AE0-9934-4451B5780E17}" emma:medium="tactile" emma:mode="ink">
          <msink:context xmlns:msink="http://schemas.microsoft.com/ink/2010/main" type="writingRegion" rotatedBoundingBox="19539,811 25435,6418 22550,9452 16654,3845"/>
        </emma:interpretation>
      </emma:emma>
    </inkml:annotationXML>
    <inkml:traceGroup>
      <inkml:annotationXML>
        <emma:emma xmlns:emma="http://www.w3.org/2003/04/emma" version="1.0">
          <emma:interpretation id="{1BD55F92-1C55-497F-8F65-44C494F158FC}" emma:medium="tactile" emma:mode="ink">
            <msink:context xmlns:msink="http://schemas.microsoft.com/ink/2010/main" type="paragraph" rotatedBoundingBox="19539,811 25435,6418 24154,7764 18258,2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9ADFFE-8AB1-4297-843B-355D5784E4D3}" emma:medium="tactile" emma:mode="ink">
              <msink:context xmlns:msink="http://schemas.microsoft.com/ink/2010/main" type="line" rotatedBoundingBox="19539,811 25435,6418 24154,7764 18258,2157"/>
            </emma:interpretation>
          </emma:emma>
        </inkml:annotationXML>
        <inkml:traceGroup>
          <inkml:annotationXML>
            <emma:emma xmlns:emma="http://www.w3.org/2003/04/emma" version="1.0">
              <emma:interpretation id="{3C900B09-475C-432F-B549-1AB8D47F9191}" emma:medium="tactile" emma:mode="ink">
                <msink:context xmlns:msink="http://schemas.microsoft.com/ink/2010/main" type="inkWord" rotatedBoundingBox="19539,811 21091,2287 19811,3634 18258,2157">
                  <msink:destinationLink direction="to" ref="{CF2D8EB5-A6E1-4589-A617-F6D40E8EC0A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260 102 736 0,'-59'-26'272'0,"59"26"-208"0,-48 8-20 0,23 1-8 16,6 8-28-16,-15 14-20 15,10 3 4-15,-5 9-4 16,14 5 4-16,5-1 8 16,20 1 0-16,19-14-20 15,0-3 12-15,25-14-24 16,-1-4 20-16,25-13-40 15,-5-5 32-15,0-16-20 16,-15 4 24-16,-24-22 16 16,-15 8 4-16,-33-16 40 15,-10 4-20-15,-20-5 12 16,-10 9-20-16,1 5 36 16,19 12-28-16,10-4 4 15,9 9-16-15,20 0-16 16,9 4 0-16,25 0 20 15,10 4-8-15,9-4-4 16,1 13 0-16,-6 0-4 16,0 9 0-16,-4 8-12 15,-10 13 8-15,-10 35 20 16,0 4-8-16,0 35 16 16,0 4-16-16,-4 34 32 15,-6-16-24-15,5 16 4 16,-4-25-12-16,-10-9-8 15,-6-22 4-15,-8-17 28 16,4-17-16-16,-15-17 40 0,5-9-32 0,-9-22-164 16,9-4 76-16,-9-30-364 15,9-1 240-15</inkml:trace>
          <inkml:trace contextRef="#ctx0" brushRef="#br0" timeOffset="674.8138">945 240 800 0,'-20'-48'296'0,"20"48"-232"0,20 9-16 0,-15 0 8 16,4 4-40-16,1 21 4 15,0 5-12-15,-10 17 12 16,5-4-12-16,-10 4 24 16,5-8-20-16,-10-1 12 15,5-8-12-15,-9-9 28 16,-1 0-24-16,-14-12-32 15,9-1 8-15,-4-17-36 16,5 0 28-16,-1-9-28 16,6 9 24-16,9-17-36 15,19-5 36-15,11-3-28 16,9 3 28-16,39-4 0 16,9 9 12-16,25-9 0 15,-5 9 0-15,-5-9 32 16,-14 8-12-16,-5-12 84 15,-15 9-52-15,-15-10 68 16,-9 5-64-16,-24-8 8 16,-6 4-32-16,-18-1-12 0,-6 10-8 0,-9-5-24 15,0 17 12-15,-10 9-32 16,4 9 24-16,-4 21-40 16,15 5 36-16,4 12 8 15,10 1 8-15,15 4 4 16,10-1 0-16,9-7 0 15,0-10 0-15,20-8 8 16,4-4-4-16,20-9-20 16,0 0 8-16,4-9-68 15,-4 0 44-15,-10-8-32 16,-4 4 40-16,-25-17 36 16,5 8-4-16,-15-13 0 15,-5 1-4-15,11-1 28 16,-21 5-16-16,6 4 120 15,-5 4-80-15,9 9 24 16,-9 9-48-16,14 0-12 16,0 4-12-16,1-5 20 15,9 1-16-15,0-9 24 16,4 4-24-16,-4-8-4 16,0-1-4-16,0-3-224 15,5-1 120-15,5 1-252 16,-10-1 200-16</inkml:trace>
        </inkml:traceGroup>
        <inkml:traceGroup>
          <inkml:annotationXML>
            <emma:emma xmlns:emma="http://www.w3.org/2003/04/emma" version="1.0">
              <emma:interpretation id="{E5950F4E-04AC-4D3B-A1BD-9ABC5E078DA2}" emma:medium="tactile" emma:mode="ink">
                <msink:context xmlns:msink="http://schemas.microsoft.com/ink/2010/main" type="inkWord" rotatedBoundingBox="21831,3444 23133,4682 22236,5625 20934,43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2302.9466">3277 2231 416 0,'-29'13'152'0,"19"0"-116"0,-5 25-12 0,6-3 64 15,-6 25-52-15,5 18 32 0,-4 13-40 16,9-5-8-16,0 5-12 16,0-13 4-16,-5-5-8 15,5-4 40-15,-9-8-20 0,9-9 4 16,0-9-16-16,-5-9 56 16,6-12-40-16,13-35-204 15,25-13-320 1</inkml:trace>
          <inkml:trace contextRef="#ctx0" brushRef="#br0" timeOffset="82079.3513">2830 2365 540 0,'-20'-31'200'0,"20"23"-156"0,0-10-12 15,5 14 60-15,10 0-56 16,4-1 12-16,10 1-28 16,5 4 4-16,10 4-12 15,0 1 12-15,19-1-16 0,5 0 16 16,15 1-16-16,-6-1 32 16,-4 0-24-16,-19 1 48 15,-16-5-36-15,-13 0-24 16,-16 4-4-16,-13-4-220 0,-21 0 120 15,11 0-428 1</inkml:trace>
          <inkml:trace contextRef="#ctx0" brushRef="#br0" timeOffset="82618.3339">3860 2088 572 0,'-25'0'208'0,"16"0"-160"0,9 17-12 16,0-4-12-16,9 5-20 0,-4 12 16 15,5 17-12-15,5 10-12 16,-6 12 0-16,16 13 28 0,-16-9-12 16,6-4 24-16,-5-8-24 15,-10 8 56-15,-10-22-36 16,-5 1 20-16,6-9-32 16,-1 0 16-16,5-5-20 15,10-4 28-15,14-4-28 16,15-4 20-16,25-9-20 15,13 0 36-15,26 0-28 16,-1-5 12-16,-19 10-20 0,-20 12-520 16,-14 26 276-1,-20-17-200-15</inkml:trace>
        </inkml:traceGroup>
        <inkml:traceGroup>
          <inkml:annotationXML>
            <emma:emma xmlns:emma="http://www.w3.org/2003/04/emma" version="1.0">
              <emma:interpretation id="{DF69208F-4822-4FC5-A013-1183D29F05BC}" emma:medium="tactile" emma:mode="ink">
                <msink:context xmlns:msink="http://schemas.microsoft.com/ink/2010/main" type="inkWord" rotatedBoundingBox="24231,5624 25259,6602 24219,7696 23190,6718"/>
              </emma:interpretation>
              <emma:one-of disjunction-type="recognition" id="oneOf2">
                <emma:interpretation id="interp2" emma:lang="" emma:confidence="0">
                  <emma:literal>a.</emma:literal>
                </emma:interpretation>
                <emma:interpretation id="interp3" emma:lang="" emma:confidence="0">
                  <emma:literal>an.</emma:literal>
                </emma:interpretation>
                <emma:interpretation id="interp4" emma:lang="" emma:confidence="0">
                  <emma:literal>a,</emma:literal>
                </emma:interpretation>
                <emma:interpretation id="interp5" emma:lang="" emma:confidence="0">
                  <emma:literal>once</emma:literal>
                </emma:interpretation>
                <emma:interpretation id="interp6" emma:lang="" emma:confidence="0">
                  <emma:literal>as.</emma:literal>
                </emma:interpretation>
              </emma:one-of>
            </emma:emma>
          </inkml:annotationXML>
          <inkml:trace contextRef="#ctx0" brushRef="#br0" timeOffset="87025.5826">5546 4165 320 0,'0'-13'120'0,"0"5"-96"0,0 4-4 15,0-1 88-15,0 5-64 16,0 0 68-16,0 0-60 15,0 0-4-15,0 0-28 16,0 0 24-16,0 9-28 16,-5 4 12-16,0 0-16 0,-5 4 28 15,-4 0-24-15,9 5 20 16,-5 4-20-16,0 0 52 16,1 0-36-16,9 0 28 15,0 4-32-15,14-9 0 16,-4 1-16-16,0-5 12 0,14-4-16 15,0-4 16-15,5-5-16 16,0-4 24-16,-4-4-20 16,9-1-4-16,-5-3-4 15,-10-5-48-15,6 0 24 16,-6 0-80-16,-14-4 56 16,9 4-16-16,-9 0 36 15,-5 4 12-15,-5 5 12 16,5 0-36-16,0 4 20 15,0 0 60-15,5 12-24 0,10 10 12 16,-1-5-20-16,6 1 20 16,14-1-20-16,0-4 32 15,-5-13-28-15,5 0-4 16,-5 0-8-16,0-9 28 16,-4-8-16-16,-6 0 4 15,-4-1-12-15,-6-8 20 16,-4-8-16-16,-5-1-12 15,-14-3-4-15,9-6-32 16,-5 14 20-16,5 0-20 16,-9 0 20-16,14 12 0 15,0 10 8-15,0 8 0 16,0 0 0-16,0 13-132 16,0 13 72-16</inkml:trace>
          <inkml:trace contextRef="#ctx0" brushRef="#br0" timeOffset="87377.02">5327 4805 416 0,'-15'0'152'0,"1"0"-116"0,14 0-12 0,0-9 188 16,24 9-12-16,-9-9-100 15,4 5 20-15,20-13-80 16,10-1 52-16,33-7-56 0,10 3 0 16,1-8-20-16,-1 8 16 15,-19 1-20-15,5-1 24 16,-25 5-24-16,-4 4 4 15,-15 4-8-15,-10 5-40 16,-19 4 16-16,-10 4-180 16,-10 9 108-16,6 4-392 15,-6 14 268 1,5-6-128-16</inkml:trace>
          <inkml:trace contextRef="#ctx0" brushRef="#br0" timeOffset="87873.4114">5759 5146 488 0,'-5'-26'180'0,"1"22"-140"0,-6-5-12 15,-5 5 120-15,1-1-88 16,4 1 64-16,-14-5-72 16,9 5-4-16,-4 0-28 15,-6-1-4-15,1 5-8 0,0 5 28 16,-5 3-20-16,-5 5-4 16,0 5-8-16,0 7 72 15,5 10-40-15,-1 8 12 16,-4 9-28-16,20 0 60 15,4-5-48-15,0-8-4 0,20-4-16 16,0-9 32-16,14-9-20 16,10-13-32-16,15-4 4 15,4-4-412-15,1-9 224 16</inkml:trace>
          <inkml:trace contextRef="#ctx0" brushRef="#br0" timeOffset="88337.683">5735 5616 424 0,'-10'13'156'0,"25"-17"-120"0,4 17-8 15,-4-13 96-15,4 9-72 16,-4-9 52-1,19 0-64-15,-5-5-20 16,5 1-12-16,0 4 8 0,-14-9-8 16,9-4-4-16,-15 5 0 15,1-1 20-15,-10 1-12 16,-5-5-12-16,-5 4-4 0,-5 0-4 16,5 1 0-16,-4-1 16 15,-11 5-4 1,6-5-4-16,-6 5 4 15,5 4-4-15,-4 0 8 16,0 4-4-16,-11 5 32 0,6-5-20 16,-5 5 84-16,0 4-56 15,9-5 24-15,1 5-40 16,4 0-8-16,6 4-12 16,18 5 12-16,6-9-12 15,9 0 32-15,10 0-24 16,10-4-92-16,-5-1 40 15,9-8-420 1,-4 5 252-16,10-10-204 16</inkml:trace>
        </inkml:traceGroup>
      </inkml:traceGroup>
    </inkml:traceGroup>
    <inkml:traceGroup>
      <inkml:annotationXML>
        <emma:emma xmlns:emma="http://www.w3.org/2003/04/emma" version="1.0">
          <emma:interpretation id="{0705809C-7442-4EEF-8814-BBFB24A2F2DC}" emma:medium="tactile" emma:mode="ink">
            <msink:context xmlns:msink="http://schemas.microsoft.com/ink/2010/main" type="paragraph" rotatedBoundingBox="20597,6100 23508,6073 23524,7772 20612,77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89AF62-6080-4DC0-9F00-733D607F55D0}" emma:medium="tactile" emma:mode="ink">
              <msink:context xmlns:msink="http://schemas.microsoft.com/ink/2010/main" type="line" rotatedBoundingBox="20597,6100 23508,6073 23524,7772 20612,7799"/>
            </emma:interpretation>
          </emma:emma>
        </inkml:annotationXML>
        <inkml:traceGroup>
          <inkml:annotationXML>
            <emma:emma xmlns:emma="http://www.w3.org/2003/04/emma" version="1.0">
              <emma:interpretation id="{D12FF894-E172-4E7F-A31F-A459EA8C74CC}" emma:medium="tactile" emma:mode="ink">
                <msink:context xmlns:msink="http://schemas.microsoft.com/ink/2010/main" type="inkWord" rotatedBoundingBox="20597,6100 23508,6073 23524,7772 20612,779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3323.6338">2227 5850 540 0,'-29'-18'200'0,"29"14"-156"0,10-13-12 0,0 0 44 15,-1-5-48-15,-4-8 24 16,10-18-32-16,-6-17 0 16,1-21-12-16,-5-13 4 0,14-5-8 15,-4-4-12-15,0-17 4 0,-6 0 4 16,11-14 0-16,-15 31 0 16,24 9 0-16,-10 17 60 15,1 17-32-15,9 9 68 16,-5 13-56-16,5 8 8 15,0 14-28-15,0 8-20 16,1 13-4-16,-6 13 28 16,-5 8-12-16,-9 14 40 15,-15 8-28-15,-9 9 4 16,-11 4-16-16,-14-4-96 16,10-5 48-16,-5-16-60 15,0-14 56-15,5-13-128 16,15-17 92-16,4-4-96 15,10-5 100-15,10 5 8 16,14 4 40-16,10 5 36 16,5 8-8-16,4 8 44 15,-4 18-24-15,-5 9 92 16,-24 4-64-16,-20-1 92 16,-9 1-84-16,-15 9 8 15,-5-14-44-15,0-3 48 0,5-6-40 16,0-3 20-16,15-22-32 15,4 0-280-15,10 0 136 16</inkml:trace>
          <inkml:trace contextRef="#ctx0" brushRef="#br0" timeOffset="83654.3995">2679 4865 624 0,'0'0'228'0,"5"9"-176"0,14-1-16 15,-4 1 8-15,4 0-32 16,11 8 24-16,4 0-24 16,-5 5-4-16,-15-1-4 15,11 1 12-15,-11-1-8 0,-19 1-4 16,-9-5 0-16,-11 5-4 16,-13 4 0-16,-6 4 8 15,0 0-4-15,0 5-4 16,6-1 4-16,8 1 64 15,11-5-36-15,9 0 16 16,15-4-32-16,10-4 0 0,9-5-8 16,10-4 36-16,0 0-20 15,15-4-84-15,-6-1 32 16,-9 1-396 0,-9 0 232-1</inkml:trace>
          <inkml:trace contextRef="#ctx0" brushRef="#br0" timeOffset="83837.1509">2616 5193 520 0,'-5'-34'192'0,"15"29"-152"0,14-3-8 0,-9 8 140 0,4 4-100 16,5 5 8-16,20-1-52 15,-5 5 20-15,0 5-32 16,-5 3-40-16,10-4 12 0,-15-4-516 15,5 9 288 1,9-13-8-16</inkml:trace>
          <inkml:trace contextRef="#ctx0" brushRef="#br0" timeOffset="84168.8651">3243 5059 696 0,'-34'13'256'0,"39"-8"-196"0,24-14-20 0,-10 5 24 0,25-1-44 16,9 1-36-16,15 4 8 15,0 4-596-15</inkml:trace>
          <inkml:trace contextRef="#ctx0" brushRef="#br0" timeOffset="84037.1819">3223 4856 808 0,'-14'0'300'0,"19"0"-232"0,14 0-20 0,5 0-16 15,10-4-28-15,20 4 16 16,14 0-12-16,5 0-372 16</inkml:trace>
          <inkml:trace contextRef="#ctx0" brushRef="#br0" timeOffset="85335.5296">3792 5979 456 0,'-10'22'168'0,"5"-18"-128"0,0 0-16 0,0-4 132 15,-4-4-92-15,9 0 16 16,0-9-44-16,0-9 8 15,9 1-24-15,-4-10 8 0,5-3-16 16,-5-18-16-16,0-8 0 16,-5-27 28-16,9-21-12 15,6-4-4-15,-10 0-4 16,0 12-32-16,4 1 16 16,-4 0-4-16,10-1 8 15,-1 1 0-15,-9 13 0 0,15 12 16 16,-11 1-4-16,11 12 68 15,-6 14-40-15,1 4-4 16,-10 8-16 0,14 9 8-16,-9 9-12 0,-5 4-4 15,5 9 0-15,9 8-32 16,-4 5 16-16,-11 8 4 16,11 9 8-16,-5 0 16 15,-1 4-8-15,-9 5 32 16,-4-1-24-16,-6 1-4 15,-10-5-8-15,16-4-84 16,-11-5 44-16,0 1-76 16,15-13 68-16,-4-5-44 15,4-4 52-15,4 9-16 16,16-1 32-16,-6 1-8 0,20 12 16 16,-4 5 8-16,13-4 4 15,-9 8 44-15,-9-4-24 16,-1 4 68-16,-14-8-48 15,-15-1 52-15,-10 1-52 16,-9-5 32-16,-5-4-40 16,-15-4 16-16,20-5-28 15,-10-4 0-15,5-4-12 16,-1 0 4-16,11-1-8 16,-10 1 32-16,24 0-20 0,-5 4-84 15,1 4 36-15,-1 0 20 16,10-4 8-16,10 13 16 15,-1-4-8-15,6 0-204 16,4-1 108-16</inkml:trace>
          <inkml:trace contextRef="#ctx0" brushRef="#br0" timeOffset="85801.5169">4346 5280 436 0,'34'4'160'0,"-15"-4"-124"0,0-4-8 0,1-1 16 15,4-3-28-15,-4-1 4 16,-1-4-12-16,-4 0 28 15,-1 0-20-15,-9 0-40 16,10 0 12-16,-15 0 56 16,0 0-24-16,-5 0-8 15,-5 5-4-15,5-5-8 16,-5 4 0-16,6 5 8 0,-11 0-4 16,0-1 60-16,6 5-36 15,-1 0-12-15,-5 5-8 16,1 7 0-16,-10 1-12 15,4 9 0-15,-4 4 64 16,0 0-32-16,-1 8 24 16,1 1-32-16,5-1 8 15,9 5-16-15,5-4 28 16,10-5-24-16,9-4-4 16,11-9-8-16,4 1 20 15,5-5-12-15,0-9-172 16,0-8 88-16</inkml:trace>
          <inkml:trace contextRef="#ctx0" brushRef="#br0" timeOffset="86232.1619">4763 4913 684 0,'-29'0'252'0,"49"0"-192"0,9 0-20 0,0 0-4 0,24-5-28 15,11 5-72-15</inkml:trace>
          <inkml:trace contextRef="#ctx0" brushRef="#br0" timeOffset="86118.3593">4841 4710 624 0,'-29'-18'228'0,"34"10"-176"0,19-5-16 0,-14 4 16 16,29 0-36-16,-5 1 4 16,14 3-12-16,-4 14-368 15,5 4 196-15,-15 4-136 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1:50.2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8DD8465-AA24-41FB-B8FC-9F218C63DEA9}" emma:medium="tactile" emma:mode="ink">
          <msink:context xmlns:msink="http://schemas.microsoft.com/ink/2010/main" type="writingRegion" rotatedBoundingBox="1370,14154 3419,13992 3466,14591 1418,14753"/>
        </emma:interpretation>
      </emma:emma>
    </inkml:annotationXML>
    <inkml:traceGroup>
      <inkml:annotationXML>
        <emma:emma xmlns:emma="http://www.w3.org/2003/04/emma" version="1.0">
          <emma:interpretation id="{7179F78A-8ADF-4D28-8BD9-637EC7E1F067}" emma:medium="tactile" emma:mode="ink">
            <msink:context xmlns:msink="http://schemas.microsoft.com/ink/2010/main" type="paragraph" rotatedBoundingBox="1370,14154 3419,13992 3466,14591 1418,14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F3C4C0-1E2D-4389-94E8-FDDDAB1A4BC9}" emma:medium="tactile" emma:mode="ink">
              <msink:context xmlns:msink="http://schemas.microsoft.com/ink/2010/main" type="line" rotatedBoundingBox="1370,14154 3419,13992 3466,14591 1418,14753"/>
            </emma:interpretation>
          </emma:emma>
        </inkml:annotationXML>
        <inkml:traceGroup>
          <inkml:annotationXML>
            <emma:emma xmlns:emma="http://www.w3.org/2003/04/emma" version="1.0">
              <emma:interpretation id="{17ED34E0-9D4F-430A-8545-6AB84F076373}" emma:medium="tactile" emma:mode="ink">
                <msink:context xmlns:msink="http://schemas.microsoft.com/ink/2010/main" type="inkWord" rotatedBoundingBox="1370,14154 3419,13992 3466,14591 1418,14753"/>
              </emma:interpretation>
            </emma:emma>
          </inkml:annotationXML>
          <inkml:trace contextRef="#ctx0" brushRef="#br0">-2962-2737 756 0,'0'-22'280'0,"20"18"-216"0,9-9-20 0,5 4 84 0,24-4-80 16,15 5 16-16,9 3-40 15,1 5-84-15,-10 0 32 16,-15 5-512-16,-9 8 300 16,-10 4-88-16</inkml:trace>
          <inkml:trace contextRef="#ctx0" brushRef="#br0" timeOffset="-139.3713">-4385-2841 216 0,'0'0'80'0,"14"4"-60"0,1 5-8 16,-15 0 40-16,5 8-32 16,4 9 60-16,-4 8-44 15,5 10 72-15,-10 3-60 16,0 5 64-16,0-5-64 16,-10-3 52-16,0-10-56 15,1-4 24-15,-1-12-40 16,-9-18 0-16,9-9 12 0,5-13-24 15,5-4-8-15,5-12-4 16,14-6-48-16,6 1 24 16,-1 9-12-16,-5 3 20 15,11 6-8-15,-6 7 8 16,0 5-20-16,-4 9 20 16,4 13 48-16,-10 8-16 15,16 9-8-15,-1 4-8 16,0 0 28-16,10-4-16 0,0-4 40 15,-5-5-32-15,-5-8-32 16,0-9 4-16,-5-9-88 16,0-4 52-16,-14-4-20 15,0-9 36-15,-10 4-4 16,0 1 16-16,-15-5-20 16,10 9 20-16,-9-5-12 15,-1 13 12-15,6 1-8 16,-1 3 8-16,10 10 80 15,0 21-40-15,10 4 36 16,-10 17-36-16,9 9 0 16,-4 5-16-16,5-5 0 15,4 0-4-15,-4-13 12 16,5-8-12-16,9-13-20 16,10-10 4-16,-10-7-120 15,10-14 72-15,10-8-136 16,10-22 108-16,4-8-28 15,0-10 64-15,10-3 4 16,-10 8 24-16,-9 9 128 16,9 8-60-16,-24 9 212 15,-9 9-144-15,-1 4 24 16,-5 9-84-16,-4 4-16 16,-15 0-24-16,0 0 24 0,0 0-24 15,0 0 32-15,-5 0-32 16,-5 4 12-16,-4-4-16 15,-6 0 12-15,-4 0-16 0,-10 0-4 16,-5 0 0-16,-5 13-16 16,10-4 8-16,0 8-32 15,20 9 20-15,4 9-48 16,10 12 36-16,24 1 60 16,25-5-16-16,19-4 28 15,0-5-24-15,5-17 44 16,0-12-36-16,0-10-92 15,4-12 32-15,-13-13-60 16,4-13 52-16,-15-5-4 16,5-4 24-16,-24 1 40 15,5-1-12-15,-19 0 0 16,-6-4-4-16,-14-5-24 16,-5 5 12-16,-9 13 20 15,-11 17-4-15,-4 22 16 16,-5 21-16-16,-5 13 16 0,-4 13-16 15,4 5 16-15,0 8-16 16,15 9 16-16,14-5-16 16,-5-4-116-16,6-4 56 15,4-17-368 1,0-14 236-16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1:37.87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51CEBC3-2F51-4556-82B0-10B4490A58D4}" emma:medium="tactile" emma:mode="ink">
          <msink:context xmlns:msink="http://schemas.microsoft.com/ink/2010/main" type="writingRegion" rotatedBoundingBox="1425,13943 4198,14076 4103,16068 1330,15935"/>
        </emma:interpretation>
      </emma:emma>
    </inkml:annotationXML>
    <inkml:traceGroup>
      <inkml:annotationXML>
        <emma:emma xmlns:emma="http://www.w3.org/2003/04/emma" version="1.0">
          <emma:interpretation id="{DA65277D-354E-4EF9-8F35-FCFB1B88FB7B}" emma:medium="tactile" emma:mode="ink">
            <msink:context xmlns:msink="http://schemas.microsoft.com/ink/2010/main" type="paragraph" rotatedBoundingBox="1370,14154 3419,13992 3466,14591 1418,14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6A8E89-13AC-4270-898D-A1EFCCF1635C}" emma:medium="tactile" emma:mode="ink">
              <msink:context xmlns:msink="http://schemas.microsoft.com/ink/2010/main" type="line" rotatedBoundingBox="1370,14154 3419,13992 3466,14591 1418,14753"/>
            </emma:interpretation>
          </emma:emma>
        </inkml:annotationXML>
        <inkml:traceGroup>
          <inkml:annotationXML>
            <emma:emma xmlns:emma="http://www.w3.org/2003/04/emma" version="1.0">
              <emma:interpretation id="{FBFFF5ED-24EF-4200-9203-F34B75B14CDE}" emma:medium="tactile" emma:mode="ink">
                <msink:context xmlns:msink="http://schemas.microsoft.com/ink/2010/main" type="inkWord" rotatedBoundingBox="1370,14154 3419,13992 3466,14591 1418,14753"/>
              </emma:interpretation>
              <emma:one-of disjunction-type="recognition" id="oneOf0">
                <emma:interpretation id="interp0" emma:lang="" emma:confidence="0">
                  <emma:literal>meet</emma:literal>
                </emma:interpretation>
                <emma:interpretation id="interp1" emma:lang="" emma:confidence="0">
                  <emma:literal>rest</emma:literal>
                </emma:interpretation>
                <emma:interpretation id="interp2" emma:lang="" emma:confidence="0">
                  <emma:literal>met</emma:literal>
                </emma:interpretation>
                <emma:interpretation id="interp3" emma:lang="" emma:confidence="0">
                  <emma:literal>neat</emma:literal>
                </emma:interpretation>
                <emma:interpretation id="interp4" emma:lang="" emma:confidence="0">
                  <emma:literal>rent</emma:literal>
                </emma:interpretation>
              </emma:one-of>
            </emma:emma>
          </inkml:annotationXML>
          <inkml:trace contextRef="#ctx0" brushRef="#br0">1386-2120 756 0,'-4'-4'280'0,"23"8"-216"0,15-8-20 0,-10 4 84 16,10-4-80-16,15-1-20 15,19 1-16-15,19 4-224 16</inkml:trace>
          <inkml:trace contextRef="#ctx0" brushRef="#br0" timeOffset="-161.9506">1493-2392 624 0,'-9'-8'228'0,"9"12"-176"0,14 0-16 16,-4-4 52-16,9 0-56 16,6 0 24-16,13 0-36 15,21 0-8-15,-1 0-8 16,0 0-252-16</inkml:trace>
        </inkml:traceGroup>
      </inkml:traceGroup>
    </inkml:traceGroup>
    <inkml:traceGroup>
      <inkml:annotationXML>
        <emma:emma xmlns:emma="http://www.w3.org/2003/04/emma" version="1.0">
          <emma:interpretation id="{EC35334A-F17B-4119-995D-4B213295F5D7}" emma:medium="tactile" emma:mode="ink">
            <msink:context xmlns:msink="http://schemas.microsoft.com/ink/2010/main" type="paragraph" rotatedBoundingBox="1934,15242 4137,15348 4103,16068 1899,159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EBCF4D-3D3A-40EF-9900-FEDC47074FDA}" emma:medium="tactile" emma:mode="ink">
              <msink:context xmlns:msink="http://schemas.microsoft.com/ink/2010/main" type="line" rotatedBoundingBox="1934,15242 4137,15348 4103,16068 1899,15962"/>
            </emma:interpretation>
          </emma:emma>
        </inkml:annotationXML>
        <inkml:traceGroup>
          <inkml:annotationXML>
            <emma:emma xmlns:emma="http://www.w3.org/2003/04/emma" version="1.0">
              <emma:interpretation id="{69C31681-E5E4-439D-9C04-B5871D75340C}" emma:medium="tactile" emma:mode="ink">
                <msink:context xmlns:msink="http://schemas.microsoft.com/ink/2010/main" type="inkWord" rotatedBoundingBox="1934,15242 3551,15320 3516,16040 1899,15962"/>
              </emma:interpretation>
            </emma:emma>
          </inkml:annotationXML>
          <inkml:trace contextRef="#ctx0" brushRef="#br0" timeOffset="13136.3872">-3880-1476 384 0,'5'39'140'0,"0"-14"-108"0,4 6-8 15,-9-10 56-15,10 1-48 16,-5 4 48-16,5-5-44 16,-10 1 32-16,9-5-36 15,-4-4 24-15,-5-13-28 16,10 0 28-16,0-8-32 0,-1-5-12 16,-4-5-8-16,15-3-24 15,-11-5 12-15,-4 4-24 16,5 5 20-16,-5-9-40 0,-5 13 32 15,0 4-4-15,0 9 16 16,9 13 88-16,-9 9-48 16,0 8 44-16,10 5-44 15,0 8 8-15,5 0-24 16,4-4 36-16,0-4-28 16,1-10 20-16,14-12-24 15,-10-13 8-15,0-8-16 16,1-14 28-16,-1-8-24 15,-14-5 4-15,4-3-12 16,-14-6-16-16,10 1 4 16,-10-9 12-16,0 1-4 0,0 3-12 15,0 1 4-15,10 16 28 16,-5 10-12-16,4 3-4 16,1 10-4-16,0 8-376 15,-1 21 204-15,1-3-372 16</inkml:trace>
          <inkml:trace contextRef="#ctx0" brushRef="#br0" timeOffset="13261.2212">-3132-1390 664 0,'10'9'244'0,"-5"-1"-188"0,4 1-16 15,1 4-4-15,-5-4-28 16,0 12-576-16</inkml:trace>
          <inkml:trace contextRef="#ctx0" brushRef="#br0" timeOffset="13557.0174">-2442-1610 728 0,'5'-65'268'0,"5"65"-208"0,9 0-16 0,-19 0 0 15,0-4-32-15,-10 4-12 16,1 4-4-16,-6 9-4 16,-24 9 0-16,-14 8 0 0,-10 4 0 0,-10 10-20 15,14-1 16-15,6 0 76 16,9 0-36-16,20 0 28 16,4 0-36-16,20 1 44 15,25-1-36-15,18-9 20 16,35-3-28-16,10-10 28 15,4-8-32-15,-19-9-12 16,0-4-8-16,-20-4-268 16,-14 0 144-16</inkml:trace>
          <inkml:trace contextRef="#ctx0" brushRef="#br0" timeOffset="13771.5887">-2393-1312 488 0,'24'-9'180'0,"-19"13"-140"0,29 9-12 0,-15-4 76 16,-4 0-64-16,-15 4 28 15,19 4-40-15,-14 5 8 16,-5 3-20-16,-5 6-8 0,0 3-4 16,0 1 28-16,-4-5-16 15,-1 5 32-15,0-1-32 16,1-4-128-16,4-4 60 15</inkml:trace>
        </inkml:traceGroup>
        <inkml:traceGroup>
          <inkml:annotationXML>
            <emma:emma xmlns:emma="http://www.w3.org/2003/04/emma" version="1.0">
              <emma:interpretation id="{4907D280-6EB8-4882-8FCF-70B9EEBEE3CF}" emma:medium="tactile" emma:mode="ink">
                <msink:context xmlns:msink="http://schemas.microsoft.com/ink/2010/main" type="inkWord" rotatedBoundingBox="4075,15968 4107,15969 4105,16013 4073,16012"/>
              </emma:interpretation>
            </emma:emma>
          </inkml:annotationXML>
          <inkml:trace contextRef="#ctx0" brushRef="#br0" timeOffset="13891.4061">-1728-980 716 0,'20'-43'264'0,"-6"60"-204"0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1:31.4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78ABCE8-A75A-4A0F-B62B-6A81FBD3B82E}" emma:medium="tactile" emma:mode="ink">
          <msink:context xmlns:msink="http://schemas.microsoft.com/ink/2010/main" type="writingRegion" rotatedBoundingBox="7336,11292 24869,11490 24783,19180 7250,18983"/>
        </emma:interpretation>
      </emma:emma>
    </inkml:annotationXML>
    <inkml:traceGroup>
      <inkml:annotationXML>
        <emma:emma xmlns:emma="http://www.w3.org/2003/04/emma" version="1.0">
          <emma:interpretation id="{9D27804C-0D09-4D1D-9769-39446B838EEC}" emma:medium="tactile" emma:mode="ink">
            <msink:context xmlns:msink="http://schemas.microsoft.com/ink/2010/main" type="paragraph" rotatedBoundingBox="9796,11363 14591,11299 14617,13266 9822,133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BEBCC4-4A41-49D1-B12A-04800DDCE362}" emma:medium="tactile" emma:mode="ink">
              <msink:context xmlns:msink="http://schemas.microsoft.com/ink/2010/main" type="line" rotatedBoundingBox="9796,11363 14591,11299 14617,13266 9822,13330"/>
            </emma:interpretation>
          </emma:emma>
        </inkml:annotationXML>
        <inkml:traceGroup>
          <inkml:annotationXML>
            <emma:emma xmlns:emma="http://www.w3.org/2003/04/emma" version="1.0">
              <emma:interpretation id="{ED2F7D0C-9A26-44F3-9A40-98BCE3DE6AA1}" emma:medium="tactile" emma:mode="ink">
                <msink:context xmlns:msink="http://schemas.microsoft.com/ink/2010/main" type="inkWord" rotatedBoundingBox="10903,11348 13967,11308 13987,12788 10923,12829"/>
              </emma:interpretation>
            </emma:emma>
          </inkml:annotationXML>
          <inkml:trace contextRef="#ctx0" brushRef="#br0">7357-5419 52 0,'0'0'16'0,"5"0"-12"0,-5 0 0 0,0 0-20 0,0 0 8 16,0 0 32-16,10 0-16 16,-10 0 16-16,0 0-12 15,0 0-8-15,0 0 0 16,0 0-24-16,0 0 12 16,0 8-40-16</inkml:trace>
          <inkml:trace contextRef="#ctx0" brushRef="#br0" timeOffset="2430.5219">8169-4447 288 0,'14'12'108'0,"-14"-12"-84"0,-5-4-4 0,5 4 144 16,0 0-92-16,-4 0 52 15,-6-4-76-15,0 4 44 16,-4 0-52-16,-6 0-12 0,-4 0-16 16,4 4 8-16,6 0-12 0,-6 1-12 15,11 3 0-15,-6 1 28 16,15 0-12-16,0 4 12 16,15 4-12-16,-6 0-16 15,11 0 0-15,-6 5 4 16,1-5 0-16,4 1 8 15,-9-1-4-15,0 0 16 16,-10-4-12-16,-5-4 24 16,-5-1-20-16,-9 1 24 15,-10-5-24-15,-5 1 24 16,0-5-24-16,-5 0 4 16,-5 0-8-16,5-5 20 15,5-3-16-15,5-1 4 16,0 5-8-16,5-5-316 15,4-8 172-15,10 8-388 16</inkml:trace>
          <inkml:trace contextRef="#ctx0" brushRef="#br0" timeOffset="-1263.3869">5108-5562 404 0,'-5'-43'148'0,"5"39"-112"0,10-13-12 16,-5 12 136-16,-1 1-92 15,11 0 52-15,0-1-72 16,4 5 28-16,10 5-44 16,0 3-28-16,-9 5-4 0,14 4 0 15,-10 1 0-15,-14 8 16 0,-10 4-8 16,0 0 40-16,-15-4-24 16,-4-4-4-16,-5-1-12 15,-1-8 28-15,1-4-20 16,14-1 32-16,-4-3-32 15,14-5-4-15,24 0-8 16,5 4 20-16,15 5-12 16,19 8-92-16,15 0 44 15,4 5-580 1,-14 12 340-16,5-8 20 16</inkml:trace>
          <inkml:trace contextRef="#ctx0" brushRef="#br0" timeOffset="-974.0895">5608-4853 716 0,'-34'-22'264'0,"34"22"-204"0,10 4-16 15,9-4 72-15,11-4-72 16,13 0 44-16,16-5-52 0,14 0-20 16,19-4-8-16,24 0-536 15,16 9 288-15,18 17-136 16</inkml:trace>
        </inkml:traceGroup>
        <inkml:traceGroup>
          <inkml:annotationXML>
            <emma:emma xmlns:emma="http://www.w3.org/2003/04/emma" version="1.0">
              <emma:interpretation id="{AF2E1A25-4F77-42D4-B869-521ED03F9029}" emma:medium="tactile" emma:mode="ink">
                <msink:context xmlns:msink="http://schemas.microsoft.com/ink/2010/main" type="inkWord" rotatedBoundingBox="9797,11416 14591,11353 14617,13266 9822,13330">
                  <msink:destinationLink direction="with" ref="{D60AAA9D-9E72-414D-94C5-95A364D2E2AD}"/>
                </msink:context>
              </emma:interpretation>
            </emma:emma>
          </inkml:annotationXML>
          <inkml:trace contextRef="#ctx0" brushRef="#br0" timeOffset="2881.2058">8217-5488 632 0,'10'-35'236'0,"-5"22"-184"0,9-8-16 16,-4 12 80-16,5-4-72 15,4 0 96-15,5-4-80 16,1 8 0-16,23 5-40 16,-14 8-12-16,5 9-4 0,-5 4-4 15,-24 9 0-15,-15 9 60 16,-19 4-32-16,-10 0-12 15,-5-5-8-15,0-4-8 16,0-8 0-16,15-5 16 16,9-8-8-16,15-9-20 0,29-4 4 15,39-5-12-15,25 5 8 16,4 8-680 0,10 13 380-16,9-12 0 15</inkml:trace>
          <inkml:trace contextRef="#ctx0" brushRef="#br0" timeOffset="1994.8037">7294-3705 488 0,'-29'-56'180'0,"14"56"-140"0,1-8-12 0,4 3 40 16,-9 5-44-16,-10-13 120 15,-1 0-76-15,6-8 56 16,0-10-72-16,4-16 4 0,11-9-32 15,4-9 56-15,5-4-44 16,10 0-8-16,-1-5-16 0,6-12 0 16,-15-22-8-16,10-8 16 15,-10 3-12-15,-10 18-20 16,10 13 4-16,10 9 4 16,4-1 4-16,1 5 16 15,19 0-8-15,0 4 24 16,9 5-20-16,11-1 32 15,-15 18-28-15,4 4-24 16,-4 9 4-16,0 9-8 16,0 16 4-16,10 5 0 15,-1 5 0-15,1 8 16 16,-1 8-4-16,-4 9-28 16,0 1 12-16,-20-1 40 15,10-4-16-15,-14 0 16 16,-16 0-16-16,-4-5 28 0,-19 1-24 15,-15-1 20-15,-10 1-20 16,-9-5-16-16,-1 5-4 16,11-9 20-16,4-5-8 15,5 10-20-15,0-1 4 16,10-4-4-16,14-4 4 16,-5 8-12-16,15-9 12 15,0 5 4-15,15-4 4 16,4 8-20-16,15-4 12 15,5 5-4-15,5 7 4 16,4 6 0-16,-9-1 0 0,-10 0 16 16,-9 0-4-16,-20 1 8 15,-15-1-8-15,-19-9 32 16,-14 1-20-16,-1-5 12 16,1-12-16-16,-11-5-8 15,1-13 0-15,0-5 4 16,-1-3-4-16,11-5-4 15,14 4 4-15,14 1-16 16,15 3 8-16,15 5-4 16,5 9 0-16,9 4-28 15,0 4 20-15,1 5-188 16,9 0 112-16,0 4-296 16,5-9 220-16</inkml:trace>
          <inkml:trace contextRef="#ctx0" brushRef="#br0" timeOffset="-1638.3856">4029-3731 416 0,'5'9'152'0,"-5"-5"-116"0,0 1-12 0,0-5 180 16,0 0-116-16,0-5 52 15,0-3-80-15,-5-5 24 16,5-9-48-16,-9-17 8 0,9-21-28 15,0-18 64-15,9-4-48 16,1-4 4-16,5-27-20 16,19-38-12-16,5-17 0 15,4 17 4-15,-4 0-4 0,10-1-28 16,-1 10 12-16,1 21-12 16,-5 26 12-16,-10 17 8 15,4 18 4-15,-4 17 8 16,0 8-4-16,0 18-20 15,-4 17 8-15,4 8 4 16,0 23 4-16,-10-1 8 16,-5 17-4-16,-14 1 24 15,-5-1-16-15,-14-8 32 16,-20 9-28-16,0-5-24 16,-5-9 4-16,-5-3-96 15,-5-5 52-15,1-5-40 16,4-4 52-16,5 1 12 15,20-1 12-15,19 5-16 16,10 4 16-16,14-1 12 16,20 1 4-16,4 5-28 0,20-1 12 15,-5 0 32-15,-9-4-12 16,-20 0 8-16,-10-5-8 16,-34 10 72-16,-24-1-44 15,-14 4-4-15,-11-8-20 16,-13-4 0-16,-21-5-8 15,6-8-4-15,-1-5 4 16,16-4 12-16,23-8-8 16,15-5 4-16,34-5-4 15,34-8-96-15,15 0 52 0,9-4-572 16</inkml:trace>
          <inkml:trace contextRef="#ctx0" brushRef="#br0" timeOffset="-2282.0966">4054-3731 104 0,'0'-17'36'0,"0"13"-28"0,0-1 0 15,0 1-60-15</inkml:trace>
        </inkml:traceGroup>
      </inkml:traceGroup>
    </inkml:traceGroup>
    <inkml:traceGroup>
      <inkml:annotationXML>
        <emma:emma xmlns:emma="http://www.w3.org/2003/04/emma" version="1.0">
          <emma:interpretation id="{99353B5B-B3B4-4D14-9D9E-46DA1C068035}" emma:medium="tactile" emma:mode="ink">
            <msink:context xmlns:msink="http://schemas.microsoft.com/ink/2010/main" type="paragraph" rotatedBoundingBox="9666,14692 18826,14457 18882,16633 9722,168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BC9FAF-02FA-4373-A279-3FA136913433}" emma:medium="tactile" emma:mode="ink">
              <msink:context xmlns:msink="http://schemas.microsoft.com/ink/2010/main" type="inkBullet" rotatedBoundingBox="9666,14692 11754,14639 11810,16797 9722,16851"/>
            </emma:interpretation>
          </emma:emma>
        </inkml:annotationXML>
        <inkml:trace contextRef="#ctx0" brushRef="#br0" timeOffset="8616.5697">5016-2245 684 0,'43'-69'252'0,"-28"60"-192"0,9 1-20 16,0 8 32-16,6 0-48 15,-1 8 52-15,0 10-44 16,10-6-24-16,-15 14-8 16,0-4 36-16,-14 8-24 0,-20 0 16 15,-9-4-16-15,-5-8-8 16,-10 3 0-16,0-4-24 15,0-8 12-15,9 0 92 16,11-5-44-16,28 5 0 16,11-1-8-16,18 1-16 15,11-5-64-15,19 9 24 16,4 0-536 0</inkml:trace>
        <inkml:trace contextRef="#ctx0" brushRef="#br0" timeOffset="8814.0953">5516-1563 780 0,'-5'-26'288'0,"34"26"-224"0,39-4-20 16,-19 0 40-16,9-5-56 15,10 5 16-15,15 4-28 16,24 4-720-16</inkml:trace>
        <inkml:trace contextRef="#ctx0" brushRef="#br0" timeOffset="8345.3486">3961-142 404 0,'-19'-9'148'0,"19"5"-112"0,-5-9-12 0,5 5 108 16,-5-10-76-16,-5-12 84 15,6-13-80-15,4-13-4 16,0-5-36-16,9-3 60 0,1-1-48 16,0-4 24-16,-5-18-36 15,9-12 0-15,-4-26-12 16,9 12 12-16,1 5-12 15,9 13-12-15,5-8 0 16,5 3 4-16,0-3 0 16,4 3-12-16,1 10 8 0,5 12 48 15,4 9-24-15,1 9 36 16,-1-1-32-16,5 18 4 16,5 8-16-16,1 5 0 15,-6 8-4-15,-5 1-24 16,1 12 8-16,-10 5-4 15,-10 4 4-15,-10 9 0 16,-5 8 0-16,-14 0 8 16,-15 5 0-16,-9 8 44 15,-10 5-24-15,-10 3 16 16,-5 1-20-16,1 0-24 16,-1-9 0-16,0 1 40 15,10 3-20-15,5-12-96 16,5 4 40-16,4-5-32 15,10-4 40-15,10 14-28 0,15-1 32 16,9-4 0-16,10-5 20 16,5 10-8-16,5-1 8 15,-5 0 0-15,-10-4 4 16,-14 0 88-16,-15-4-48 16,-15-1 72-16,-19-4-64 15,-5 1 44-15,-9-1-48 16,4-8 8-16,5-5-28 15,-5-8 8-15,5-9-12 16,10-9-8-16,10 0 0 16,14-12-524-16,10-5 284 15,14-30-276-15</inkml:trace>
      </inkml:traceGroup>
      <inkml:traceGroup>
        <inkml:annotationXML>
          <emma:emma xmlns:emma="http://www.w3.org/2003/04/emma" version="1.0">
            <emma:interpretation id="{07C89067-7545-49B7-A774-1FEFD90375F2}" emma:medium="tactile" emma:mode="ink">
              <msink:context xmlns:msink="http://schemas.microsoft.com/ink/2010/main" type="line" rotatedBoundingBox="12201,14723 18828,14553 18882,16633 12254,16804"/>
            </emma:interpretation>
          </emma:emma>
        </inkml:annotationXML>
        <inkml:traceGroup>
          <inkml:annotationXML>
            <emma:emma xmlns:emma="http://www.w3.org/2003/04/emma" version="1.0">
              <emma:interpretation id="{27E3B824-685E-4B07-99D5-81B4181C77C6}" emma:medium="tactile" emma:mode="ink">
                <msink:context xmlns:msink="http://schemas.microsoft.com/ink/2010/main" type="inkWord" rotatedBoundingBox="12201,14750 15542,14664 15587,16408 12246,16493"/>
              </emma:interpretation>
            </emma:emma>
          </inkml:annotationXML>
          <inkml:trace contextRef="#ctx0" brushRef="#br0" timeOffset="10029.9257">7858-2241 800 0,'82'-21'296'0,"-33"21"-232"0,9-5-16 15,-33 5 36-15,9 5-56 16,14-5 16-16,-4 0-28 16,4-5 36-16,1-3-28 15,-5 8-128-15,-5-9 56 0,-25 9-220 16,-19-9 148-16</inkml:trace>
          <inkml:trace contextRef="#ctx0" brushRef="#br0" timeOffset="10225.0312">8023-2202 592 0,'0'30'220'0,"0"-8"-172"0,-10 8-12 0,10-13 32 15,-9 5-44-15,4 4 32 16,5 4-28-16,-10-8-16 16,5 8-8-16,-5-13-252 15,5 1 136-15,1-5-300 16</inkml:trace>
          <inkml:trace contextRef="#ctx0" brushRef="#br0" timeOffset="9878.0276">7071-2228 132 0,'5'-13'52'0,"-1"13"-44"0,1 5 4 16,-5 3-28-16,0 5 8 0,0 4 84 16,0 14-44-16,10-5 72 15,-10 8-64-15,0 5 20 16,10 0-40-16,-10 0 96 15,0-5-64-15,0-8 56 16,0-4-64-16,-5-9 76 16,5-13-68-16,0-5-8 15,5-12-28-15,0-4-12 0,4-10 0 16,6 1-32-16,4 0 16 0,-4 4-188 16,9 0 108-16,-4-4 4 15,-6 13 56 1,6-5 4-1,-6 9 88-15,1 9-32 16,4 4 92-16,-19 13-64 16,5 4 52-16,5 5-64 15,-10 3-12-15,9 10-20 16,-9 4 16-16,5 0-16 0,0-5 4 16,0-3-8-16,0-6 12 15,-5-7-12-15,0-18 40 16,5-9-24-16,0-8-12 15,4-5-8-15,-4-4 4 16,0 0-4-16,10-4-28 16,4 0 12-16,-9 4-100 0,4-4 60 15,1 8-12 1,4 5 40-16,6 4 32 16,-11 4-4-16,-4 9 96 0,0 13-52 15,-5 5 32-15,-1 7-48 16,-4 6-8-16,0 3-16 15,0 1 12-15,0-1-12 16,0-8 68-16,0 0-44 16,-4-9-4-16,-1-8-16 15,0 0-152-15,0-9 76 16,0-9-344 0,5-8 228-16,0-5-192 0</inkml:trace>
          <inkml:trace contextRef="#ctx0" brushRef="#br0" timeOffset="10387.4905">8154-2202 684 0,'-10'-13'252'0,"10"30"-192"0,0-4-20 0,0-4 84 0,0 13-76 15,0 4 0-15,0 4-32 16,0 0 16-16,-4 5-20 16,-1 8-472-16,-10 4 252 15,-9-4-176-15</inkml:trace>
          <inkml:trace contextRef="#ctx0" brushRef="#br0" timeOffset="12309.1882">8470-2254 372 0,'0'-30'140'0,"5"30"-112"0,19 0-4 0,-5 0 100 15,6 0-72-15,9 9 104 16,0 12-92-16,-5 14 32 15,5 17-56-15,10 30 100 0,-15 52-80 16,-15 17-24-16,-4 0-24 0,-10 4 40 16,-14 5-28-16,-16-9 24 15,-23-30-28-15,-20-17 16 16,-14-18-20-16,4-21 20 16,0-13-24-16,1-22 24 15,4-17-24-15,5-13-164 16,5-9 84-16,15-16-652 15,14-19 396 1,10-29 80-16</inkml:trace>
          <inkml:trace contextRef="#ctx0" brushRef="#br0" timeOffset="12564.379">8990-2305 704 0,'14'4'264'0,"6"-4"-208"0,-11 0-12 0,-4 8 108 16,5 5-92-16,0 5 8 15,4-5-40-15,-14 4 20 16,-9 0-32-16,4-4 40 0,-5 0-32 16,-5-4 20-16,6-5-24 15,-11 0-16-15,15 1-8 16,-4-5 4-16,23 0 0 15,20-5-44-15,25 1 24 16,18 4-268-16,6 9 160 16</inkml:trace>
          <inkml:trace contextRef="#ctx0" brushRef="#br0" timeOffset="12792.4847">9315-1360 912 0,'-5'-39'340'0,"30"39"-264"0,52 5-24 15,-33-1 0-15,14 5-40 16,6-1-144-16,23 1 68 15,15 21-624-15</inkml:trace>
          <inkml:trace contextRef="#ctx0" brushRef="#br0" timeOffset="11949.4031">6940-2159 280 0,'-25'-17'104'0,"16"26"-84"0,-11-5 0 0,15 5 128 0,-14 4-84 16,4 4 132-16,-9 9-112 15,-10 26-40-15,-10 38-28 16,-4 36-16-16,-11-1 0 16,-4 13 60-16,0 35-32 0,14-5 68 15,25-21-56-15,19-22 36 16,30-12-44-16,9-14 0 15,29-17-20-15,14-13 0 16,30-22-4-16,25-12-624 16</inkml:trace>
          <inkml:trace contextRef="#ctx0" brushRef="#br0" timeOffset="10738.968">6784-1515 572 0,'-10'-35'208'0,"5"44"-160"0,15-5-12 0,5-4 92 16,9-4-76-16,20 0 52 15,34 8-64-15,28-8-4 16,11-9-20-16,29 0 40 0,19 4-28 16,0 5 4-16,-19-1-20 15,-20-3 20-15,-9-1-20 0,-20-4-4 16,-24 0-4-16,-15 0 4 15,-24 0-4-15,-19 5-136 16,-20 8 76-16,-10 4-564 16,-4 9 344-1,-5-9 48-15</inkml:trace>
          <inkml:trace contextRef="#ctx0" brushRef="#br0" timeOffset="11573.1646">7663-1057 364 0,'15'-22'132'0,"-10"13"-100"0,5 1-12 15,-6 3 80-15,1 1-60 16,5 0-28-16,-5-1-8 16,0 1 12-16,0 0-8 15,-5-1 4-15,0 1-4 16,0 0 20-16,0 0-16 15,-5-1 76-15,0-3-52 16,-5-1 12 0,10 5-28-16,-5-5-4 0,5 5-8 15,0-1-8-15,0 1 4 16,0 0-4-16,0 4 0 16,0 0 8-16,-5 0-4 0,1 0 8 0,-1 0-8 15,-10 0-4 1,-4 0 28-16,-6-5-16 15,1 5 12-15,0 0-12 16,-5 0 20-16,0 0-20 16,4 5 12-16,1 3-12 15,0 5 36-15,4 5-24 16,-4 7 20-16,-5 14-24 16,9 9 44-16,1-1-36 15,9 1 4-15,10-5-20 0,5-4 12 16,10-5-16-16,-1 1 40 15,6-18-24-15,4 1 12 16,-5-18-20-16,1-13-52 16,-1-5 20-16,1-3-60 15,-6-1 44-15,1-4-20 16,-5 0 32-16,-1 5 0 16,1 8 12-16,-5 8-12 15,-5 5 12-15,14 5 12 16,6 8 0-16,9 8 24 15,15 1-16-15,9 4-128 16,5-9 64-16,-4 9-616 16</inkml:trace>
        </inkml:traceGroup>
        <inkml:traceGroup>
          <inkml:annotationXML>
            <emma:emma xmlns:emma="http://www.w3.org/2003/04/emma" version="1.0">
              <emma:interpretation id="{FDB8B332-0F28-4E38-B500-033EA4708C34}" emma:medium="tactile" emma:mode="ink">
                <msink:context xmlns:msink="http://schemas.microsoft.com/ink/2010/main" type="inkWord" rotatedBoundingBox="16064,14624 18828,14553 18882,16633 16117,16704"/>
              </emma:interpretation>
            </emma:emma>
          </inkml:annotationXML>
          <inkml:trace contextRef="#ctx0" brushRef="#br0" timeOffset="15357.0126">10612-2210 312 0,'-72'43'112'0,"47"-17"-84"0,-18 12-12 0,18-12 232 16,6 35-140-16,-5 43 44 0,-6 21-88 15,6-4 56-15,0 17-68 16,4 26 8-16,11 4-36 0,9-21 24 15,14-17-32-15,15-5 20 16,15-13-20-16,24-12 44 16,34-14-32-16,15-17-332 15,4-21 164-15,6-27-456 16</inkml:trace>
          <inkml:trace contextRef="#ctx0" brushRef="#br0" timeOffset="14651.4534">10583-1485 716 0,'-5'-4'264'0,"25"8"-204"0,19-4-16 15,-10 0 72-15,24-4-72 16,20 4 36-16,20 0-48 16,9 0 0-16,24 0-20 15,15-5-16-15,0 14 0 0,-20-5-156 16,-14 1 88-16,-29-1-184 16,-20 0 148-16,-34-8-48 31,-24 4-196-31</inkml:trace>
          <inkml:trace contextRef="#ctx0" brushRef="#br0" timeOffset="14996.5485">11229-1463 464 0,'-14'26'176'0,"9"-5"-140"0,-5 18-8 0,5-9 152 15,1 26-104-15,-1 18 16 16,0 8-56-16,0-4-16 15,0-5-12-15,0-17 28 0,5-17-20 16,-9-4 20-16,9-14-20 16,-10-21 36-16,5-8-28 15,5-14 4-15,5-13-16 0,5-8-24 16,14-13 4-16,0 13-24 16,5 8 20-16,0 18-40 15,1 8 32-15,-1 27-4 16,-10 12 16-16,-4 9 44 15,-15 8-24-15,0-8 16 16,-24 0-16-16,-11-4 20 16,1-5-20-16,-14 0 24 15,-1-30-24-15,-9 0-20 16,0-17 0-16,-1-13-356 16,6 4 196-16</inkml:trace>
          <inkml:trace contextRef="#ctx0" brushRef="#br0" timeOffset="13901.0618">10953-2193 392 0,'24'-9'148'0,"-14"-4"-116"0,4 13-8 15,-14-4 76-15,0 4-60 16,0 0-8-16,0 13-20 15,0 0 32-15,-10 13-20 0,-4-5 4 16,-1 10-16-16,6 7 20 16,-11-7-20-16,6 8 40 0,-1-9-28 15,5-4 40-15,10-9-36 16,-9-4 28-16,9-13-28 16,9-4 0-16,1-5-16 15,5-4-8-15,-1-4 0 16,6-1 20-16,-11-3-12 15,6 4-20-15,-1-1 0 16,-4-3-12-16,0 12 8 16,0-4 0-16,4 0 4 0,1 0-12 15,4 5 12 1,-4-1 4-16,-6 0 4 0,16 1 0 16,-11 3 0-16,6 5-20 15,4 0 12-15,-14 5 12 16,4 8 0-16,-4 8 52 15,5 5-32-15,-15 4 16 16,0 9-24-16,0 0-8 16,0 13-4-16,0-9 28 15,-10-4-16-15,5-9 40 16,5-8-32-16,-10-9 12 16,10-13-20-16,0-5-256 15,0-8 132-15,0-4-524 16</inkml:trace>
          <inkml:trace contextRef="#ctx0" brushRef="#br0" timeOffset="14084.411">11375-2115 676 0,'5'-18'248'0,"19"10"-192"0,30 3-16 0,-30 1 180 15,25 0-128-15,9 4-8 16,0 0-56-16,-9 0-12 15,-1 4-8-15,-4 0-140 0,-10 1 76 16,-10 3-264-16,-19 1 180 16,-10 0-324-16</inkml:trace>
          <inkml:trace contextRef="#ctx0" brushRef="#br0" timeOffset="14233.3069">11516-2051 456 0,'-10'39'168'0,"10"-4"-128"0,-9 17-16 16,9-22-8-16,0 4-16 15,0 1 16-15,0-5-8 16,0-8-4-16</inkml:trace>
          <inkml:trace contextRef="#ctx0" brushRef="#br0" timeOffset="14396.2405">11710-2064 520 0,'-4'5'192'0,"-6"3"-152"0,10 10-8 0,0-1 44 16,-10 17-48-16,10 14 52 16,10 8-48-16,0 5-368 15,-15 8 184-15,-5-13-148 16</inkml:trace>
          <inkml:trace contextRef="#ctx0" brushRef="#br0" timeOffset="15672.8523">11905-2198 184 0,'5'-8'68'0,"4"21"-52"0,16-5-4 0,-1 1 304 16,20 4-176-16,14 9 108 15,25 16-144-15,-11 32 40 16,1 46-84-16,-14 18-8 0,-11 4-32 16,-23 22 40-16,-16 21-32 15,-23-12 28-15,-35-31-28 16,-29-8 0-16,-24-1-16 16,0-12-8-16,-9-22 0 0,-21-17 20 15,1-18-12-15,10-17-40 16,9-21 16-16,20-14-324 15,19-21 184-15</inkml:trace>
          <inkml:trace contextRef="#ctx0" brushRef="#br0" timeOffset="16017.3185">12522-2383 456 0,'10'-43'168'0,"-10"43"-128"0,9 0-16 0,1 4 140 16,14 0-96-16,1 5 88 16,-1 12-92-16,0 10 20 15,10 3-48-15,5 1-32 0,-5-5-4 16,0 0 24-16,-24-4-12 15,-10 0 12-15,-10-4-12 16,-14-5 44-16,-1 0-28 16,1-4-24-16,5-4-4 15,9-1 0-15,10-8 0 16,29-8 0-16,20 3 0 0,33 5-132 16,15 5 72-16,-4 12-620 15</inkml:trace>
        </inkml:traceGroup>
      </inkml:traceGroup>
    </inkml:traceGroup>
    <inkml:traceGroup>
      <inkml:annotationXML>
        <emma:emma xmlns:emma="http://www.w3.org/2003/04/emma" version="1.0">
          <emma:interpretation id="{3BD67E67-57B0-40F5-B0CB-D31203286067}" emma:medium="tactile" emma:mode="ink">
            <msink:context xmlns:msink="http://schemas.microsoft.com/ink/2010/main" type="paragraph" rotatedBoundingBox="7274,16838 24807,17035 24783,19180 7250,18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C2796E-6352-4B98-B867-3C892F99D584}" emma:medium="tactile" emma:mode="ink">
              <msink:context xmlns:msink="http://schemas.microsoft.com/ink/2010/main" type="line" rotatedBoundingBox="7274,16838 24807,17035 24783,19180 7250,18983"/>
            </emma:interpretation>
          </emma:emma>
        </inkml:annotationXML>
        <inkml:traceGroup>
          <inkml:annotationXML>
            <emma:emma xmlns:emma="http://www.w3.org/2003/04/emma" version="1.0">
              <emma:interpretation id="{5B54CBA6-06B9-4E1E-8E11-EA0911CB0142}" emma:medium="tactile" emma:mode="ink">
                <msink:context xmlns:msink="http://schemas.microsoft.com/ink/2010/main" type="inkWord" rotatedBoundingBox="7274,16838 9337,16861 9317,18595 7254,185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16139.958">2266 791 476 0,'-20'0'176'0,"25"0"-136"0,0 0-12 16,-5 0 164-16,0 0-112 0,15 0 72 16,4 0-88-16,10-9-28 15,15 5-20-15,14-5-4 0,25 9-8 16,24-4 24-16,-5 4-16 15,-5 0 24-15,5-4-24 16,0-1-4-16,5 5-4 16,-20 0-40-16,-9 0 20 0,-20 0 16 15,-19-4 0-15,-10 0-68 16,-14-1 36-16,-10 1-376 16,-5 0 228-1,-10 4-192-15</inkml:trace>
          <inkml:trace contextRef="#ctx0" brushRef="#br0" timeOffset="415840.7874">2499 48 352 0,'0'-17'132'0,"5"17"-104"16,-5-9-8-16,0 9 44 0,0 0-40 16,-5 9 32-16,-5 0-28 15,1-1 8-15,-6-4-20 16,-4 18 80-16,4 4-52 15,5 4 40-15,-4 9-48 16,4 4-12-16,0 5-12 16,10-1-20-16,0-4 4 0,0 1 48 15,0-14-24-15,10-4 16 16,5-5-20-16,4-16 0 16,5-5-8-16,1-5 4 15,-1-21-8-15,0-4-28 16,0-9 12-16,6 0-128 0,-16-8 80 15,1 17-40-15,-6 4 60 16,1 4-4-16,-5 14 28 16,-5 16 116-16,0 14-56 15,10 17 72-15,14 4-64 16,0 17 16-16,1-12-40 16,9-1-16-16,14-3-8 15,-4-14 40-15,-10-13-24 16,5-8 16-16,-15-14-20 15,10-12 8-15,-10-9-12 16,-14-13 0-16,5-8-4 0,-1-5 12 16,-9-4-12-1,-5 0 16-15,0 17-16 0,0 0-20 16,0 17 4-16,5 5-68 16,5 0 44-16,-1 13-164 15,-9 4 112-15,5 12-424 16,-5 14 284-1,10 5 48-15</inkml:trace>
          <inkml:trace contextRef="#ctx0" brushRef="#br0" timeOffset="415105.4255">1464 687 540 0,'20'9'200'0,"-1"-9"-156"0,10-4-12 16,-9-1 28-16,9 1-40 16,10 4 0-16,14 0-12 15,0-4-392-15,6 4 208 16,-1 0-44-16</inkml:trace>
          <inkml:trace contextRef="#ctx0" brushRef="#br0" timeOffset="414926.4866">1576 307 476 0,'0'-17'176'0,"10"13"-136"0,4-1-12 0,-4 5 40 15,4 0-44-15,1 5 32 16,4 3-28-16,6 5 8 15,-1 5-20-15,-5 3-272 16</inkml:trace>
          <inkml:trace contextRef="#ctx0" brushRef="#br0" timeOffset="416741.0336">2839 1309 384 0,'-10'-4'140'0,"5"-5"-108"0,-4 9-8 16,-1-4 108-16,5-5-76 16,-14 1 60-16,4 8-72 15,-9-5 4-15,-5 1-28 16,-10 4 4-16,-5 4-12 0,5 1-8 16,-9 16 0-16,4-4 28 15,5 5-16-15,15 8 20 16,-5 5-20-16,14-5 28 15,5-4-28-15,20 4 20 0,5-4-20 16,14-4 0-16,10-9-8 16,19 0 36-1,0 0-20-15,10 0 32 0,-14-5-32 16,-1-8-200-16,-14 0 96 16</inkml:trace>
          <inkml:trace contextRef="#ctx0" brushRef="#br0" timeOffset="417686.806">2999 1335 488 0,'0'-17'180'0,"10"17"-140"0,0-9-12 0,-5 5 92 16,14-5-72-16,-4 9 16 15,-1 0-40-15,1 0-12 16,-5 9-8-16,-1 4 20 0,-9 4-12 16,5 5 24-16,-10-5-24 15,-9 0 12-15,4-4-12 16,0-4 0-16,-4 4-4 0,4-5-24 16,10-8 8-16,0 0 4 15,15-4 4-15,14-5 8 16,14 1-4-16,21-1-380 15,18 9 204 1,15-17-168-16</inkml:trace>
          <inkml:trace contextRef="#ctx0" brushRef="#br0" timeOffset="417192.7342">3223-94 488 0,'5'-18'180'0,"0"14"-140"0,4 0-12 16,1-1 100-16,5-3-76 15,-1 8-28-15,6 8-20 16,-1-8 12-16,-4 13-8 16,-6 5 16-16,-4 3-16 0,-10-4 24 0,-4 5-20 15,-6-5 12-15,-4 1-12 16,-1-5 12-16,6 0-16 16,-6-5-4-16,15 1 0 15,10-1-16-15,15-8 8 16,4 0 12-16,24 0-4 15,1 0-4-15,9 5 4 16,-14-1-128-16,0 0 68 16</inkml:trace>
        </inkml:traceGroup>
        <inkml:traceGroup>
          <inkml:annotationXML>
            <emma:emma xmlns:emma="http://www.w3.org/2003/04/emma" version="1.0">
              <emma:interpretation id="{F30BCBC1-E2A6-4DA7-B525-A567363E3400}" emma:medium="tactile" emma:mode="ink">
                <msink:context xmlns:msink="http://schemas.microsoft.com/ink/2010/main" type="inkWord" rotatedBoundingBox="10235,17715 10508,17718 10506,17907 10233,179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18200.1705">4471 774 456 0,'-4'-9'168'0,"-1"13"-128"0,0-12-16 16,5 3 156-16,-5 5-104 16,10-4 76-16,0 0-88 15,4-1 28-15,6-3-56 16,4 8-12-16,6-5-12 0,4 1 16 15,5 4-16-15,0 0 4 16,0 0-8-16,-10 4-304 16,-9 1 160-16</inkml:trace>
          <inkml:trace contextRef="#ctx0" brushRef="#br0" timeOffset="418377.1418">4433 903 476 0,'0'-8'176'0,"9"12"-136"0,6 0-12 0,-1-4 164 15,11 0-112-15,4-4 20 16,10 4-60-16,4 4 8 16,6 1-28-16,0 3-308 0</inkml:trace>
        </inkml:traceGroup>
        <inkml:traceGroup>
          <inkml:annotationXML>
            <emma:emma xmlns:emma="http://www.w3.org/2003/04/emma" version="1.0">
              <emma:interpretation id="{0DC3BF04-1D9A-43F8-954C-92D7A89FA749}" emma:medium="tactile" emma:mode="ink">
                <msink:context xmlns:msink="http://schemas.microsoft.com/ink/2010/main" type="inkWord" rotatedBoundingBox="10921,18905 11371,16927 11922,17052 11472,1903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24518.5173">5905 44 364 0,'-10'-9'132'0,"10"1"-100"0,0-5-12 16,0 13 96-16,0-5-68 15,-10 5 8-15,1 0-36 0,-11 5 48 16,1 3-36-16,-10 1-8 16,-5 8-12-16,-5 9 16 15,-15 13-16-15,-4 26-32 0,0 38 12 16,4 14 108-16,1 4-56 15,9 8 20-15,5 18-40 16,10 13 12-16,10-9-20 16,9-26 0-16,5-17-8 15,5-13 12-15,15 9-12 16,19-5-4-16,4-4 0 16,21-8-112-16,9-14 60 15,5 5-216-15,-1-9 144 0</inkml:trace>
        </inkml:traceGroup>
        <inkml:traceGroup>
          <inkml:annotationXML>
            <emma:emma xmlns:emma="http://www.w3.org/2003/04/emma" version="1.0">
              <emma:interpretation id="{111CEEB7-C051-41E4-AAC2-C6FE136DA89D}" emma:medium="tactile" emma:mode="ink">
                <msink:context xmlns:msink="http://schemas.microsoft.com/ink/2010/main" type="inkWord" rotatedBoundingBox="12800,17019 14352,17037 14335,18512 12784,1849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24952.6712">7304 48 592 0,'-10'-17'220'0,"20"26"-172"0,4-1-12 0,-9-4 12 15,0 14-32-15,-5 3 40 16,15 27-32-16,-15 38 48 16,0 22-40-16,9 13 28 0,1-4-32 15,-5-5 8-15,0 9-20 16,-10 0 28-16,-5-13-28 16,-9-13-4-16,-1-9-8 15,-14-17 28-15,-14-13-16 16,4-12-12-16,0-6-8 0,1-7-164 15,-1-5 92-15,5-9-368 16,0-9 252 0</inkml:trace>
          <inkml:trace contextRef="#ctx0" brushRef="#br0" timeOffset="425298.0888">7537 57 508 0,'29'-13'188'0,"-9"13"-148"0,14 0-8 0,-20 0 140 15,11 4-100-15,4 0 16 16,-10 9-52-1,-9 5 8-15,-15 8-24 0,-14 4 36 0,-6 9-32 16,1-9-4-16,0-4-12 16,-5-5 28-16,9-8-20 15,10-4-12-15,6-13-8 16,13-5 4-16,16-4 0 16,18 0 8-16,16 0-4 15,9 5 8-15,4 3-8 16,-4 10-328-16,-9 12 176 0,-6 0-372 15</inkml:trace>
          <inkml:trace contextRef="#ctx0" brushRef="#br0" timeOffset="425556.7794">8057 817 684 0,'19'0'252'0,"-9"0"-192"0,19 0-20 16,-9-4 128-16,4-1-100 15,15 1-20-15,9-5-28 0,11 9 16 16,9-4-20-16,-5 4-180 0,-5 0 88 15,-9 0-564 1</inkml:trace>
          <inkml:trace contextRef="#ctx0" brushRef="#br0" timeOffset="425738.2833">8402 545 560 0,'-24'30'208'0,"14"5"-164"0,-10 21-8 0,11-26 68 0,-11 9-64 16,6 4 36-16,-1 4-44 15,5 14 0-15,1-1-20 16,-1 5-492-16</inkml:trace>
        </inkml:traceGroup>
        <inkml:traceGroup>
          <inkml:annotationXML>
            <emma:emma xmlns:emma="http://www.w3.org/2003/04/emma" version="1.0">
              <emma:interpretation id="{05C31AB8-B600-4FF4-831D-85767F2D02AA}" emma:medium="tactile" emma:mode="ink">
                <msink:context xmlns:msink="http://schemas.microsoft.com/ink/2010/main" type="inkWord" rotatedBoundingBox="14819,17021 17360,17049 17340,18807 14799,1877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27717.7442">9612 1072 548 0,'-20'86'204'16,"6"-38"-156"-16,-6 21-16 0,15-35 0 0,-4 1-24 15,9-5 4-15,0-8-4 16,0 3 20-16,4-3-16 15,1-13 32-15,-5-9-28 0,0 0-32 16,10 0 8-16,0-18-88 16,-10 5 56-16,9-4-292 15</inkml:trace>
          <inkml:trace contextRef="#ctx0" brushRef="#br0" timeOffset="428254.3029">9602 100 92 0,'-15'-9'32'0,"6"18"-24"0,-11-9 0 15,1 9 248-15,-15 4-140 16,0 12 96-16,-25 23-124 16,1 30 20-16,-15 38-64 15,10 5 48-15,-5 4-56 16,20 27 28-16,4 16-36 0,19-21-8 15,1-22-12-15,19-21 4 16,20-9-8-16,19-13 32 16,29-4-20-16,25-18-32 15,9-4 8-15,0-13-544 16,-5-12 300-16,0-14-28 16</inkml:trace>
          <inkml:trace contextRef="#ctx0" brushRef="#br0" timeOffset="427868.1437">9723 1309 528 0,'49'17'196'0,"-25"1"-152"0,10 16-12 16,-14-16 44-16,-6-1-48 15,-4 4 52-15,-5 1-48 16,-15-5 12-16,-14 5-28 0,-10-5 52 0,-5-4-36 16,-10 4-32-16,-4-21-4 15,-5 4-148-15,4-9 80 16,10 5-452 0</inkml:trace>
          <inkml:trace contextRef="#ctx0" brushRef="#br0" timeOffset="427496.6564">9310 925 664 0,'39'-5'244'0,"15"5"-188"0,19-8-16 0,-30 4 84 16,16-5-76-16,4 0 8 16,15 1-36-16,4 3-40 15,-4 1 12-15,-15 4-324 16</inkml:trace>
          <inkml:trace contextRef="#ctx0" brushRef="#br0" timeOffset="426953.0207">9529 389 476 0,'10'-8'176'0,"-10"3"-136"0,14-3-12 0,-9 3 128 15,15 1-92-15,4-5 8 0,10-4-44 16,10-8 20-16,4 8-32 16,11 0 20-16,-1 0-20 15,0 4 0-15,-9 1-8 0,-15 3 4 16,-10 5-8-16,-9 0-20 15,-30 5 8-15,5 3-296 16,-14 5 168 0,-5 9-280-16</inkml:trace>
          <inkml:trace contextRef="#ctx0" brushRef="#br0" timeOffset="427106.1176">9728 337 352 0,'-14'35'132'0,"19"-5"-104"0,-20 13-8 0,5-12 140 16,10 3-92-16,0 5 8 16,-14-4-48-16,14-1-8 15,-10-4-12-15,10-8-208 16</inkml:trace>
          <inkml:trace contextRef="#ctx0" brushRef="#br0" timeOffset="427282.0867">9893 299 600 0,'0'17'224'0,"-4"13"-176"0,-6 18-12 0,0-18 88 0,10 13-76 16,0 0 0-16,0 5-32 15,10-1-36-15,-10-4 8 16,0-8-372-16</inkml:trace>
          <inkml:trace contextRef="#ctx0" brushRef="#br0" timeOffset="428721.0049">10374 152 404 0,'0'-22'148'0,"5"18"-112"0,-10-9-12 15,5 13 180-15,0-9-116 16,5 9 36-16,0-8-76 15,10 3 0-15,-1 5-32 16,1 13-16-16,4 0-4 0,10 22 20 16,1 34-8-16,4 35 48 15,-10 21-28-15,0-9 12 0,0 23-24 16,-14 12-8-16,5 0-4 16,-15-26 28-16,-15-21-16 15,-4-22 32-15,-15-4-32 16,-10-18 12-16,10 0-16 15,-19-8 28-15,-11-4-24 16,1-5-100-16,-5 9 40 16,0-13-280-16,10-13 180 15</inkml:trace>
          <inkml:trace contextRef="#ctx0" brushRef="#br0" timeOffset="429111.0415">11011 70 624 0,'19'-18'228'0,"-14"23"-176"0,0-5-16 16,5 0 96-16,-1 8-80 16,6 5 52-16,-5 5-64 15,-1 3 8-15,-4 9-32 0,0 5 20 0,0 4-24 16,-10 4 12-16,-5 0-12 16,-4-4 36-16,-1-9-24 15,-4-12 12-15,-5-1-20 16,14-4 20-16,5-13-24 15,10-9-4-15,19 5-4 16,5 0-16-16,10-5 8 16,24 0 20-16,15 5-8 15,10 13-20-15,-1 4 4 16,-9 8-356-16,-20 5 196 16</inkml:trace>
        </inkml:traceGroup>
        <inkml:traceGroup>
          <inkml:annotationXML>
            <emma:emma xmlns:emma="http://www.w3.org/2003/04/emma" version="1.0">
              <emma:interpretation id="{3796DC1A-7097-460D-9D00-33DDCB648B62}" emma:medium="tactile" emma:mode="ink">
                <msink:context xmlns:msink="http://schemas.microsoft.com/ink/2010/main" type="inkWord" rotatedBoundingBox="18318,18158 18451,18160 18446,18622 18313,1862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32296.9269">12541 1188 476 0,'10'-21'176'0,"5"29"-136"0,9 14-12 0,-14-9 136 0,-1 17-96 15,1 5 24-15,0-1-52 16,-5 5-16-16,9-4-16 16,-14-5 64-16,-5 9-40 0,-4-5-100 15,-16-4 36-15,6 1-496 16,-20 8 292-1,0 4 12-15</inkml:trace>
        </inkml:traceGroup>
        <inkml:traceGroup>
          <inkml:annotationXML>
            <emma:emma xmlns:emma="http://www.w3.org/2003/04/emma" version="1.0">
              <emma:interpretation id="{A7386BD2-7673-41F9-A8C2-A0BAA9179B67}" emma:medium="tactile" emma:mode="ink">
                <msink:context xmlns:msink="http://schemas.microsoft.com/ink/2010/main" type="inkWord" rotatedBoundingBox="20073,17340 22876,17372 22864,18483 20060,1845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32769.6843">14290 497 476 0,'-19'-26'176'0,"19"18"-136"0,5 8-12 16,9 0 100-16,11 0-76 15,13 0 76-15,26 0-72 16,18-5 32-16,10-8-52 16,-4 5 8-16,4-5-28 0,-4 0 28 15,-1 0-28-15,-9 4-24 16,-15 5 4-16,-19 8-264 16,-25 5 148-16</inkml:trace>
          <inkml:trace contextRef="#ctx0" brushRef="#br0" timeOffset="432926.6195">14883 597 508 0,'-15'82'188'0,"6"-48"-148"0,-11 18-8 0,6-26 60 15,-1 13-56-15,-4-9 32 16,9 9-40-16,-5 0 0 15,6-5-16-15,9-8-44 16</inkml:trace>
          <inkml:trace contextRef="#ctx0" brushRef="#br0" timeOffset="433556.0697">15291 484 424 0,'-14'9'156'0,"4"21"-120"0,-14 31-8 16,19-22 168-16,-5-5-112 16,-5 9 44-16,10 0-76 15,1 5-12-15,4-1-24 16,4 5 16-16,1-13-20 0,10-13 4 16,-5 4-8-16,-5-17 36 15,-5-13-20-15,0 0 12 16,0-8-20-16,0-10-8 15,0-8-4-15,0-4-68 0,0-9 36 16,0-13-76-16,9-4 60 16,1-4-52-16,5-1 56 15,4 5 4-15,5 13 20 16,1 22 20-16,-6 12 0 16,-4 22 120-16,-1 21-68 15,-4 10 24-15,0 3-48 16,-10 1 12-16,14-5-24 15,-9 0 16-15,14 0-20 16,-9-4 8-16,10-13-12 16,4-9 36-16,0-8-24 0,0-14 20 15,1-7-24-15,9-10-104 16,5-13 40-16,-5 1-24 16,4-14 40-16,6-12-64 15,5-22 52-15,-15 4-28 16,5 13 44-16,-10 9 0 15,-5 26 16-15,-9 8 44 16,9 14-24-16,-14 29 96 16,-10 27-60-16,0 8 64 15,0 9-60-15,0-5-4 16,0 1-28-16,0-5 16 16,0 0-24-16,9-4 4 15,1 0-8-15,-5-5 36 16,-5-4-20-16,-5 5-120 15,-5-9 52-15,-4-5-284 16,-1-4 184-16</inkml:trace>
          <inkml:trace contextRef="#ctx0" brushRef="#br0" timeOffset="433814.2569">16355 985 540 0,'0'26'200'0,"0"-4"-156"0,-5 25-12 0,5-12 96 0,0-1-76 16,0 5 8-16,5 0-40 15,-5 0 24-15,0 0-28 16,0-9 32-16,0-8-32 0,0-5-84 15,-5 0 36-15,5-8-572 16</inkml:trace>
          <inkml:trace contextRef="#ctx0" brushRef="#br0" timeOffset="434038.3515">16530 1111 600 0,'-15'38'224'0,"6"-7"-176"0,-11 16-12 0,20-21 88 15,-5 4-76-15,5 5 8 16,5-5-36-16,5-4 32 16,0-4-28-16,4-5-4 0,-4-9-12 15,5 1-244-15,-1-5 128 16,-4-4-404-1</inkml:trace>
          <inkml:trace contextRef="#ctx0" brushRef="#br0" timeOffset="434442.5157">16894 1223 528 0,'0'4'196'0,"0"9"-152"0,-9 13-12 15,9-17 60-15,0 12-56 16,0 14 48-16,0-5-48 15,0 0-12-15,0-8-12 16,9-1-12-16,11 1 4 0,-1-5 28 16,6-12-16-16,-1 8 12 0,0-13-16 15,0-5 0-15,-9-12-4 16,0-5-8-16,-11-12 4 16,-4-9 20-16,0-9-12 15,-4 17-4-15,-6 5-4 16,-10 8-48-16,16 9 24 15,4 13 24-15,0 9 0 16,4 4-440 0</inkml:trace>
        </inkml:traceGroup>
        <inkml:traceGroup>
          <inkml:annotationXML>
            <emma:emma xmlns:emma="http://www.w3.org/2003/04/emma" version="1.0">
              <emma:interpretation id="{6E99B633-B6E4-4A2F-8FDB-0848972CE281}" emma:medium="tactile" emma:mode="ink">
                <msink:context xmlns:msink="http://schemas.microsoft.com/ink/2010/main" type="inkWord" rotatedBoundingBox="23558,17457 24802,17471 24797,17856 23554,17842"/>
              </emma:interpretation>
              <emma:one-of disjunction-type="recognition" id="oneOf7">
                <emma:interpretation id="interp7" emma:lang="" emma:confidence="0">
                  <emma:literal>Mid</emma:literal>
                </emma:interpretation>
                <emma:interpretation id="interp8" emma:lang="" emma:confidence="0">
                  <emma:literal>nude</emma:literal>
                </emma:interpretation>
                <emma:interpretation id="interp9" emma:lang="" emma:confidence="0">
                  <emma:literal>meds</emma:literal>
                </emma:interpretation>
                <emma:interpretation id="interp10" emma:lang="" emma:confidence="0">
                  <emma:literal>med</emma:literal>
                </emma:interpretation>
                <emma:interpretation id="interp11" emma:lang="" emma:confidence="0">
                  <emma:literal>had</emma:literal>
                </emma:interpretation>
              </emma:one-of>
            </emma:emma>
          </inkml:annotationXML>
          <inkml:trace contextRef="#ctx0" brushRef="#br0" timeOffset="438299.8135">17759 601 208 0,'15'-26'76'0,"-15"9"-60"0,9 8-4 0,-4 0 48 16,-5 5-36-16,0-4 88 15,5 3-64-15,-5 5-24 16,0 0-12-16,0 0 48 16,0 9-32-16,0 8 32 15,-5 9-32-15,-4 4 44 16,9 9-40-16,-5-4 4 16,0-1-24-16,-5-4 20 15,5-4-20-15,5-4-4 0,0 0-4 16,0-5 28-16,0-4-16 15,0-5 4-15,0-8-12 16,0 0 12-16,0 0-12 16,0-4-4-16,5-5 0 15,10 1 4-15,-10-5-4 0,4-9-20 16,-4 5 8-16,5-9-4 16,-5 0 4-16,14-4 0 15,-9 4 0-15,-5 4 16 16,4 5-4-16,1 0-20 15,-10 4 8-15,15 9-4 16,-15 4 4-16,9 4 32 16,-4 5-12-16,10 8 32 15,-10 4-28-15,-5 5 4 16,0-4-12-16,0 0 4 16,0-1-8-16,0 1 16 15,0-5-12-15,0-4 16 16,0 0-16-16,0-4 16 0,0-5-16 15,0-4 4-15,0 0-4 16,0 0-8-16,0 0 4 16,9-9-16-16,6-4 8 15,-5 5-40-15,14-10 24 16,-5-3-20-16,-4-1 24 16,9 1 0-16,-14-1 8 15,5 5 0-15,-10-1 0 16,14 5 0-16,-19 5 0 15,10 4-12-15,-10 4 12 16,0 0 48-16,0 12-20 16,-10 10 8-16,10-5-16 0,0 1 12 15,0-1-16-15,0-4 4 16,0 0-4-16,10 0 20 16,-10-5-16-16,5 1 12 15,14-5-12-15,-9-4-16 16,9 0 0-16,10-4-60 15,-4 0 36-15,-1-5-32 16,-5 5 36-16,-14-5-16 16,-5 0 24-16,0 1 8 15,0 4 8-15,-5-1 0 16,5 5 0-16,-14 5 44 16,14-1-24-16,14 4 16 15,1 1-20-15,9 0-8 16,5-1-4-16,5-3 20 15,-5-5-12-15,5 0-12 0,0 0-4 16,-14 0 12-16,-6-5-4 16,1-3 16-16,0-1-12 15,-11 0-56-15,-4 5 24 16,15-13-52-16,-15 0 44 16,0 4-44-16,0-9 40 15,0 18 4-15,0-5 16 16,0 9 4-16,-15 9 4 15,15 8 60-15,0 5-28 16,15-5 16-16,-15 4-24 0,5-3 8 16,-5-1-12-16,10-4 20 15,9 4-20-15,-4-8-12 16,-1-9-4-16,-9 0-16 16,15-9 12-16,-11 1-40 15,-4-1 28-15,10-4-4 16,-15-4 16-16,-15-13 8 15,15-1 0-15,15-21 0 16,-15 1 0-16,0 12 16 16,0 0-8-16,14 22 68 15,-14 4-44-15,0 26 68 16,-14 13-60-16,14 12-24 16,-15 1-16-16,15 4 24 15,-5 1-12-15,5-5 32 16,0-9-28-16,5-9 12 0,10-3-16 15,14-10-24-15,-5 1 4 16,20-9-100-16,-10-13 56 16,-15 4 16-16,10 1 20 15,-9-14 8-15,-6 5 0 16,-14 0 32-16,0 4-12 16,-14 4 84-16,14 9-52 15,0 0-12-15,14 9-20 16,1-1 32-16,24 5-20 15,9 0-428-15,1 22 220 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8:26.1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8D6782B-1262-4639-B67B-638F2E6D2474}" emma:medium="tactile" emma:mode="ink">
          <msink:context xmlns:msink="http://schemas.microsoft.com/ink/2010/main" type="writingRegion" rotatedBoundingBox="5803,16790 7085,16790 7085,18565 5803,18565"/>
        </emma:interpretation>
      </emma:emma>
    </inkml:annotationXML>
    <inkml:traceGroup>
      <inkml:annotationXML>
        <emma:emma xmlns:emma="http://www.w3.org/2003/04/emma" version="1.0">
          <emma:interpretation id="{C7AEB612-7ABF-4BC9-B6EB-A955C04B1CE3}" emma:medium="tactile" emma:mode="ink">
            <msink:context xmlns:msink="http://schemas.microsoft.com/ink/2010/main" type="paragraph" rotatedBoundingBox="5803,16790 7085,16790 7085,18565 5803,185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B369AF-328C-41DA-8C38-A0E22A005403}" emma:medium="tactile" emma:mode="ink">
              <msink:context xmlns:msink="http://schemas.microsoft.com/ink/2010/main" type="line" rotatedBoundingBox="5803,16790 7085,16790 7085,18565 5803,18565"/>
            </emma:interpretation>
          </emma:emma>
        </inkml:annotationXML>
        <inkml:traceGroup>
          <inkml:annotationXML>
            <emma:emma xmlns:emma="http://www.w3.org/2003/04/emma" version="1.0">
              <emma:interpretation id="{60C5B82D-4CE9-44B5-B327-78606C08D125}" emma:medium="tactile" emma:mode="ink">
                <msink:context xmlns:msink="http://schemas.microsoft.com/ink/2010/main" type="inkWord" rotatedBoundingBox="5803,16790 7085,16790 7085,18565 5803,18565"/>
              </emma:interpretation>
            </emma:emma>
          </inkml:annotationXML>
          <inkml:trace contextRef="#ctx0" brushRef="#br0">964-155 288 0,'9'-13'108'0,"1"9"-84"0,14-5-4 0,-9 1 48 16,4 8-40-16,1-9 40 15,4 5-36-15,0 4 8 16,-4 4-24-16,-6 13 28 15,-4-4-28-15,-10 13 20 16,-10-4-20-16,-4 4 0 0,-10 0-8 16,-6 4 12-16,1-9-12 15,5-3 40-15,0-5-24 16,9 0-12-16,5-5-8 0,1-8 28 31,9 5-16-31,14-5 48 0,11 0-36 16,4 0-4-16,10 0-16 15,4 0 20-15,1 0-16 16,0 8-32-16,-1-4 12 0,-4 5-376 16</inkml:trace>
          <inkml:trace contextRef="#ctx0" brushRef="#br0" timeOffset="-1381.2259">11 1560 236 0,'-4'8'88'0,"-1"-3"-68"0,5-5-4 16,0 0 112-16,0 0-72 15,0 0 68-15,0 0-72 16,0 0 76-16,0 0-72 15,0 0-8-15,5-5-32 16,-5-3 8 0,0 8-16-16,0-9 24 0,0 0-20 15,0-8 56-15,0-13-36 16,4-13 12-16,1-22-28 0,-5-26 8 16,15 1-12-16,-15-5-8 0,10-1 0 15,9-16-4-15,-4-4 0 16,19-14-20-16,9 18 12 15,1 8-12-15,14 9 8 16,6 17 8-16,-6 14 4 16,-5 7-12-16,-4 14 8 15,-5 4 4-15,-1 9 0 16,-9 13 8-16,0 4-4 16,-9 9-12-16,-1 8 4 15,-10 9 20-15,1 4-8 0,-20 5 40 16,-5 4-24-16,-9 0 4 15,-10-5-16-15,-5 1 0 16,0-1-4-16,0-8-24 16,0-4 8-16,10-5-48 15,9-4 28-15,10 0-20 16,15 0 28-16,9 5-16 16,10 3 20-16,1 10-16 15,8 16 16-15,-4 14 0 16,-4 16 8-16,-6 1 8 15,0 4 0-15,-14-4 0 16,0-5 0-16,-20-12 32 16,-5-5-16-16,-9-8 32 15,-15-9-32-15,-14-5 20 16,-10-12-20-16,-5 4 20 0,9-13-24 16,-4-5 32-16,19-3-28 15,1-14-4-15,23 14-8 16,1-10-24-16,4 5 12 15,25-4-200-15,0-4 116 16,14 3-456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41:35.6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C57FCF4-A095-4495-A4C5-CBCE24FF71FD}" emma:medium="tactile" emma:mode="ink">
          <msink:context xmlns:msink="http://schemas.microsoft.com/ink/2010/main" type="writingRegion" rotatedBoundingBox="14374,14071 24404,14012 24411,15166 14381,15226"/>
        </emma:interpretation>
      </emma:emma>
    </inkml:annotationXML>
    <inkml:traceGroup>
      <inkml:annotationXML>
        <emma:emma xmlns:emma="http://www.w3.org/2003/04/emma" version="1.0">
          <emma:interpretation id="{B48DB31C-372A-404F-A6B1-638775460F50}" emma:medium="tactile" emma:mode="ink">
            <msink:context xmlns:msink="http://schemas.microsoft.com/ink/2010/main" type="paragraph" rotatedBoundingBox="14374,14071 24404,14012 24411,15166 14381,15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BC4BCA-88E3-4797-B955-ED0D5422E46A}" emma:medium="tactile" emma:mode="ink">
              <msink:context xmlns:msink="http://schemas.microsoft.com/ink/2010/main" type="line" rotatedBoundingBox="14374,14071 24404,14012 24411,15166 14381,15226"/>
            </emma:interpretation>
          </emma:emma>
        </inkml:annotationXML>
        <inkml:traceGroup>
          <inkml:annotationXML>
            <emma:emma xmlns:emma="http://www.w3.org/2003/04/emma" version="1.0">
              <emma:interpretation id="{71BD004E-BF93-4EDD-BC92-448B124CCD71}" emma:medium="tactile" emma:mode="ink">
                <msink:context xmlns:msink="http://schemas.microsoft.com/ink/2010/main" type="inkWord" rotatedBoundingBox="14374,14119 17057,14103 17064,15210 14381,152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-4668 11859 456 0,'-5'-4'168'0,"0"4"-128"0,0-9-16 0,5 9 104 16,0 0-76-16,0 0 52 16,0-4-64-16,0 4 24 15,0-4-36-15,5-1 0 0,5 1-16 16,9 0 12-16,-4-1-16 15,9 1-4-15,10 0 0 16,-10-1 4 0,10 1-4-16,-9 0-4 0,-1-1 4 15,0 5-32-15,-4 0 16 16,-6 5 12-16,1-1 4 16,-6 5 32-16,1 4-20 15,-10 0 12-15,-10 13-16 0,1-1 12 16,-6 1-16-16,1 13-4 15,-16-4 0-15,1-1 12 16,5 1-8-16,-10-5-12 16,0 5 0-16,-10-9-16 15,15-1 12-15,-5-3 4 16,10-5 4-16,4-8 0 16,6 8 0-16,14-4-12 15,0-4 8-15,10-1 56 16,14-3-28-16,0-1 16 15,10 5-24-15,5-5 28 16,5 5-28-16,-15-5-32 16,5 0 8-16,0-4 44 15,-20 0-16-15,6-4 8 16,-6 0-16-16,-4-1 12 16,0 1-16-16,-10 0-84 0,5-5 44 15,0-4-264-15,-1 5 164 16</inkml:trace>
          <inkml:trace contextRef="#ctx0" brushRef="#br0" timeOffset="765.0997">-4042 12736 352 0,'-14'34'132'0,"14"-25"-104"0,0 4-8 16,0-13 168-16,0 0-108 15,0 0 80-15,0 0-92 16,5-9 24-16,0-8-52 15,-1-4 48-15,1-10-52 0,0-3 36 16,5-5-40-16,0 0 0 16,4 0-20-16,6-4-8 15,-6-5 0-15,1-8 40 16,4-8-24-16,5-6-52 0,-9-7 16 16,9 3 4-16,-4-3 8 15,-6 20 28-15,11 1-12 16,-1 9 32-16,-5 8-28 15,6 4 4-15,-1 5-12 16,5 9-16-16,-5-5 4 16,1 13-4-16,4-5 0 15,0 5 8-15,0 5 0 16,-5-1-12-16,-4 9 8 16,-10 4-4-16,-10 5 0 15,-5 0 32-15,-10 12-12 0,-4-3 4 16,-10-1-8-16,4 0-60 15,-9 0 28-15,0-4-60 16,0-8 48-16,10-1-20 16,0-4 36-16,9-4-16 15,5 4 20-15,10-5-16 16,0 5 16-16,10 5-8 16,14-1 12-16,-9 5-8 15,4 4 8-15,6 8 8 16,-11 5 4-16,6 0 0 15,-6 4 0-15,-4-4 0 16,-10 4 0-16,-5-12 16 16,0-1-8-16,-14 5 24 15,4-14-20-15,-9 1-12 16,-10 4-4-16,-5 0 20 0,5-5-8 16,0 1-4-16,0 4 0 15,19-4-32-15,6 4 16 16,9-5-32-16,9 1 28 15</inkml:trace>
          <inkml:trace contextRef="#ctx0" brushRef="#br0" timeOffset="1172.1832">-3590 12123 476 0,'0'-5'176'16,"15"5"-136"-16,4 0-12 0,-4 0 56 0,9 0-52 15,0 5 32-15,-4 3-36 16,4 5 0-16,0 0-16 16,1 0 0-16,-20 0-4 0,4 0-16 15,-14 9 4-15,1-14 48 16,-16 10-24-16,1 3 8 15,-6-8-16-15,1 13 12 16,-10-9-16-16,10 5-4 16,0-5 0-16,-1 5-4 15,-4-9 0-15,15 0 0 16,-1 0 0-16,5-5 24 16,10 1-12-16,0 0 12 0,10-5-12 15,0 0 20-15,9 0-20 16,1-4 24-16,4-4-24 15,-5 0-100-15,6 4 44 16,-1 0-340 0</inkml:trace>
          <inkml:trace contextRef="#ctx0" brushRef="#br0" timeOffset="1353.1628">-3643 12416 580 0,'-15'-8'216'16,"15"12"-168"-16,0-4-12 0,0 0 120 0,0 0-92 15,10 0-16-15,0 0-32 16,9 0-16-16,1-4 4 16,4-5-136-16,20 9 72 0</inkml:trace>
          <inkml:trace contextRef="#ctx0" brushRef="#br0" timeOffset="1983.7994">-2774 12092 436 0,'0'-25'160'0,"0"12"-124"0,-4-5-8 0,4 14 132 16,-10 0-92-16,0-1 36 16,0-3-64-16,6 3-4 15,-6 1-24-15,-5 4-8 0,-9 4 0 16,14 1-4-16,-9 3 0 16,4 5-20-16,1 5 12 15,-11 3 64-15,6 14-28 16,4-5 40-16,-9 0-36 15,0 5 0-15,14-1-20 16,0-4 12-16,10-8-16 0,10 0 24 16,0-9 8-1,14-13-20-15,0-9-4 16,1-8-8-16,-1-9-84 16,10-9 40-16,0-8-40 15,5-13 44-15,-20-5 0 16,6 1 20-16,-11 4 0 15,-4 4 4-15,-10 9 16 16,0 8-4-16,0 9-4 16,0 5 4-16,0 4 28 15,0 4-16-15,0 8-24 16,0 5 4-16,0 0 28 16,-5 9-16-16,5 4 16 15,-5 8-12-15,-9 10 44 16,4 12-28-16,-5 9 12 0,6 4-24 15,-1 0-24-15,0 9 0 16,5-13 48-16,-19-5-20 16,24-4-8-16,-10-13-8 15,10-4-180-15,0-8 96 16,10-10-584 0,5-3 368-16,19-18 116 15</inkml:trace>
          <inkml:trace contextRef="#ctx0" brushRef="#br0" timeOffset="2416.3291">-2331 12127 728 0,'14'9'268'0,"-4"-9"-208"0,0-5-16 0,4 5 124 16,10 0-100-16,10-4 16 15,-4 0-48-15,13-5-60 16,1-4 12-16,5 9-764 16</inkml:trace>
          <inkml:trace contextRef="#ctx0" brushRef="#br0" timeOffset="2256.3875">-2249 11864 840 0,'0'-9'312'0,"0"9"-244"0,0-4-16 15,15 4 68-15,-6 0-76 16,6 0-28-16,0 0-12 16,4 0 20-16,-9 0-12 15,14 4-20-15,-9 0 0 0,-6 5-340 0,1 4 192 16</inkml:trace>
        </inkml:traceGroup>
        <inkml:traceGroup>
          <inkml:annotationXML>
            <emma:emma xmlns:emma="http://www.w3.org/2003/04/emma" version="1.0">
              <emma:interpretation id="{9EF36225-85B0-42A3-ADEE-5746D720E8FA}" emma:medium="tactile" emma:mode="ink">
                <msink:context xmlns:msink="http://schemas.microsoft.com/ink/2010/main" type="inkWord" rotatedBoundingBox="17484,14100 19480,14088 19486,15135 17490,151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35.6051">-859 11756 488 0,'-5'-9'180'0,"5"9"-140"0,-5 4-12 16,5-4 120-16,-5 9-88 15,0 8 36-15,0 13-56 16,-4 9 4-16,-1 0-28 16,5 0 0-16,-5 8-8 0,-4-8 12 15,9 0-12-15,0-9 40 16,-5-8-24-16,1-5 12 15,4-8-20-15,5-9 0 16,0-17-8-16,5-5 20 0,4-8-16 16,6-9-32-16,4 0 12 15,6 0-104-15,-11 5 60 16,11 3 8-16,-6 6 24 16,-4 7 0-16,4 5 8 15,-4 5 8-15,-6 3 4 16,1 1 96-16,-10 4-52 15,5 9 8-15,-5 4-32 16,0 8 24-16,10 9-28 16,-10 5 20-16,0 8-20 15,0 0 20-15,0 1-24 0,0-1-12 16,0-9-4-16,-10-3 64 16,5-1-32-16,-5-9-20 15,-4-3-8-15,9-10 0 16,5-8 0-16,0-4-124 15,0 0 68-15,10-9-216 16,9 0 152-16</inkml:trace>
          <inkml:trace contextRef="#ctx0" brushRef="#br0" timeOffset="3996.0263">-553 11777 416 0,'-15'-4'152'0,"15"4"-116"0,-5-4-12 0,5 4 196 15,5-5-124-15,0 5 76 16,5-4-100-16,4 0-12 15,11-1-40-15,9 5 48 0,9-4-36 16,11 4 36-16,9 0-36 16,-14 4-8-16,-1-4-16 15,-9 0 12-15,-5 0-12 16,-10 0-20-16,-14 0 4 0,-10 0-276 16,-5 0 152-16,-5 0-480 15</inkml:trace>
          <inkml:trace contextRef="#ctx0" brushRef="#br0" timeOffset="4236.1746">-471 11816 580 0,'-34'26'216'0,"25"-4"-168"0,-6 8-12 16,5-4 48-16,5 8-52 15,1 5 4-15,4 0-20 16,0-4-12-16,0-1 0 16,0-8 20-16,0-4-12 0,0-9 24 0,0-5-24 15,0-8-92-15,0 0 44 16,4-13-456 0,11-4 272-16,0-5 24 15</inkml:trace>
          <inkml:trace contextRef="#ctx0" brushRef="#br0" timeOffset="4448.2708">-291 11781 268 0,'-19'-8'100'0,"19"16"-76"0,-5-3-8 0,0 3 228 0,0 5-136 16,0 5 28-16,5 8-84 15,0 4 12-15,0 4-36 16,0 5 28-16,0 0-32 15,0-4 20-15,-14-5-24 0,4 4 36 16,0-8-32-16,-4-4-32 16,-6-5 4-16,6-4-512 15</inkml:trace>
          <inkml:trace contextRef="#ctx0" brushRef="#br0" timeOffset="4657.3258">331 12257 600 0,'24'12'224'0,"-14"10"-176"0,-10 8-12 0,0-12 88 16,-24-1-76-16,-10 13 52 15,-10-13-60-15,-5 14-212 16</inkml:trace>
          <inkml:trace contextRef="#ctx0" brushRef="#br0" timeOffset="3197.3008">-1574 11760 392 0,'0'-17'148'0,"5"17"-116"0,10-13-8 15,-1 8 172-15,6-3-112 16,-10-1 44-16,9 0-76 15,0 1-20-15,6-5-20 16,-6 9 0-16,1-1-8 0,-1 5-28 16,1 13 12-16,-6 4 24 15,-4 5-8-15,-10 4 36 16,-5 13-24-16,-10 8-4 16,1 14-8-16,-6-5 28 15,-14-4-16-15,5-9 4 16,-5 0-12-16,5-17-8 15,0-9 4-15,-5-12 12 0,10-10-8 16,14-8-4-16,0-8 0 16,10-9-4-16,10-1 0 15,9 10-20-15,6 3 12 16,-1 10 20-16,0-1-4 16,0 18 40-16,1 4-24 15,-1 13 20-15,0-9-24 16,1 9 8-16,-1-5-16 15,5-8 56-15,-5-4-40 16,6-9-240-16,-1-4 112 16,5-5-452-16,5-4 304 15,-5-8-16-15</inkml:trace>
          <inkml:trace contextRef="#ctx0" brushRef="#br0" timeOffset="90875.5501">-927 11868 176 0,'-5'0'64'0,"10"0"-48"0,-10 0-8 0,5 0 44 16,0 0-32-16,5 0 52 16,4 0-40-16,-9 0-16 15,10 0-8-15,-10 0 52 16,0 0-32-16,0 8 24 15,0 1-32-15,-10 0 52 0,10 12-40 16,0 1-16-16,-9 12-8 16,4 14 44-16,-5-5-28 15,0 13 8-15,1 0-20 16,-6 1 36-16,5-14-24 16,5 0-4-16,-4 0-12 0,-6 0 20 15,10-4-16-15,0 9 40 16,5-5-28-16,-9 0-32 15,9-4 4-15,-10-4 8 16,10-5 0-16,0-9-12 16,10-8 4-16,-10-13 28 15,9 0-12-15,-9-8 24 16,5-5-24-16,-5 0-164 16,-5 0 84-16,5-4-344 15,-9-5 228-15,9 5-20 16</inkml:trace>
          <inkml:trace contextRef="#ctx0" brushRef="#br0" timeOffset="91441.054">-966 11838 312 0,'14'-9'112'0,"-14"9"-84"0,15 0-12 16,-5 0 28-16,-1 0-28 16,6 0 92-16,4 0-60 15,-9 9 12-15,10-1-36 16,-11 5-4-16,11 4-12 16,-6 1 28-16,-4 3-20 15,0 1 20-15,4 4-20 16,-4 0-8-16,-10 0-4 15,15-5 4-15,-6 5-4 0,6 4-4 0,-5-4 4 16,-10 5 4-16,0-1-4 16,-10 0 8-16,-14 0-8 15,-1 0 32-15,1-4-20 16,-10 0 12-16,0 0-16 16,0-13 12-16,5 4-16 15,9-8-12-15,6 0 0 16,4-1 20-16,20-16-8 15,4 8-260 1,1-9 140-16,14 0-300 0</inkml:trace>
        </inkml:traceGroup>
        <inkml:traceGroup>
          <inkml:annotationXML>
            <emma:emma xmlns:emma="http://www.w3.org/2003/04/emma" version="1.0">
              <emma:interpretation id="{67BC927B-1532-454C-BDF5-2F571594FC59}" emma:medium="tactile" emma:mode="ink">
                <msink:context xmlns:msink="http://schemas.microsoft.com/ink/2010/main" type="inkWord" rotatedBoundingBox="20478,14035 24404,14012 24410,15094 20485,1511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487.1914">2556 11721 456 0,'0'-9'168'0,"10"18"-128"0,-5-18-16 0,-5 9 80 15,0 0-64-15,0 0 88 16,0 0-72-16,-5 0-36 16,-5-8-16-16,0 8 4 0,-9 0-4 15,-5 0-4-15,-5 0 4 16,4 0 20-16,1 8-12 16,0-8 48-16,4 9-32 15,1 0-16-15,-1-1-4 0,1-3 36 16,-1 3-24-16,1 1-8 15,-5 4-8-15,-1-5 4 16,1 1-4-16,0 13-4 16,0-5 4-16,-1 5-4 15,16 8 0-15,-1 0 16 16,0 9-8-16,10 0-12 16,10 0 0-16,0 0 28 15,-6 4-12-15,6-13-4 16,0-4-4-16,4-5 40 15,6 1-24-15,-6-9-8 16,1-4-8-16,-5 4-16 16,9-9 8-16,-4-4-40 15,-1-4 24-15,-4-5-160 16,0-4 100-16,-10 0-232 16,9 0 180-16,-9 4-240 15</inkml:trace>
          <inkml:trace contextRef="#ctx0" brushRef="#br0" timeOffset="6727.9834">2143 11971 632 0,'-5'-8'236'0,"20"8"-184"0,-5-4-16 0,4 4 80 0,1 0-72 15,4-5 52-15,5 1-56 16,10 0 8-16,5-1-32 16,10 1 8-16,4-5-12 0,11 1 0 15,-6-1-4-15,-5 0-348 16,1 1 184-16,-11 12-344 16</inkml:trace>
          <inkml:trace contextRef="#ctx0" brushRef="#br0" timeOffset="7176.0569">2969 11915 612 0,'-5'39'228'0,"-9"-13"-180"0,4 9-12 0,0-14 116 0,10 5-92 16,-10 9 8-16,6-9-40 15,-6-5 8-15,10-3-20 16,-10-1-60-16,10-9 20 0,0-8-128 15,0-4 80-15,0-5-212 16,10 1 160 0,0-1-208-16</inkml:trace>
          <inkml:trace contextRef="#ctx0" brushRef="#br0" timeOffset="7896.5059">3095 11820 416 0,'0'0'152'0,"0"5"-116"0,-9-1-12 0,9 5 108 16,0 4-76-16,0 4 32 16,0 4-52-16,0 5 48 15,-5 5-48-15,5-1 20 0,-10 0-36 16,10-4-8-16,-10-4-8 15,1-1 48-15,9-8-28 0,0-4 0 16,0-9-16-16,0 0-8 16,0-9 4-16,19-4-68 15,-9-8 36-15,4-1-120 16,1-4 84-16,9 0-88 16,5 0 88-16,-4 5 24 15,-11 3 24-15,1 5 40 16,4 5-12-16,-9 3 84 15,-10 5-52-15,0 9 12 16,0 8-32-16,0 9 32 16,0 9-32-16,0 8 32 15,0 0-32-15,5 5-12 16,14-5-8-16,-4-9 20 16,-1 1-12-16,16-9 4 15,-6-9-8-15,5-8 4 16,5 4-8-16,0-22-12 0,-10-4 4 15,1-4-76-15,9-9 44 16,-10-13-144-16,0-13 100 16,5-12-220-1,-14-1 172-15,9 4-92 16,1 5 400 15,-1-22-96-31,0 18 144 16,-4 12-128-16,-6 14 52 15,-9 4-88-15,0 12-16 0,-5 1-32 16,0 8-4-16,-10 9-4 0,0 9 12 16,10 8-12-16,-14 5 60 15,4 8-40-15,-4 9 8 16,-6 9-24-16,-4 3 20 16,9 6-20-16,-4-1-4 15,14-5-4-15,-5-3-120 16,5-9 64-16,-4-5-472 15</inkml:trace>
          <inkml:trace contextRef="#ctx0" brushRef="#br0" timeOffset="6878.2651">3285 11609 872 0,'-20'-5'324'0,"20"5"-252"0,-4 0-20 0,4 0-56 15,0 0-8-15,0 9-488 16</inkml:trace>
          <inkml:trace contextRef="#ctx0" brushRef="#br0" timeOffset="8095.6393">3474 11794 944 0,'5'-13'352'0,"10"9"-276"0,24-4-20 16,-25 8 24-16,15 0-56 0,5 0 8 16,0 0-20-16,0 4-120 15,0 0 56-15,-4 5-720 16,-6 12 428-16,5 1 132 16</inkml:trace>
          <inkml:trace contextRef="#ctx0" brushRef="#br0" timeOffset="9633.5197">3693 12019 624 0,'-19'4'228'0,"28"9"-176"0,6 0-16 16,-5-4 72-16,-6 0-68 15,16 8 36-15,4-17-44 16,0 0-20-16,10 0-4 16,10-9 8-16,-5-8-8 0,-5 0 40 15,-10-5-24-15,1 0-56 16,-16 1 16-16,-9-1 20 16,-9-4 0-16,-11 9-8 15,6-5 0-15,-6 9 20 16,1 5-8-16,4 4-20 15,-14 4 4-15,24 8-4 0,-24 5 4 16,14 4 32-16,-9 9-12 16,14 9 24-16,-4 4-24 15,4 0-4-15,0 4-4 16,10-4 20-16,0-9-12 16,10-4 24-16,0-5-24 15,14-8-4-15,0-4-4 16,25-9-48-16,9-4 24 15,15-5-64-15,5-4 48 16,-5-4-20-16,-15-5 36 16,-4 1 20-16,-25-10 0 0,5 5 0 15,-15-4 4-15,-14-4 64 16,5-1-36-16,-20 14 4 16,10-10-20-16,-19 14-12 15,14-5 0-15,-10 5 28 16,5 0-16-16,-9 13-56 15,4-5 16-15,-4 18 12 16,14-5 8-16,-5 13-8 16,10 0 8-16,0 14-16 15,0 8 12-15,10 12 12 16,-5 18 0-16,14-4 8 16,-23-4-8-16,4-5-28 15,0 0 12-15,-15-4-40 16,0 4 32-16,-9-9-28 15,-10 5 28-15,-5-13 20 16,-14-9 0-16,-1-8 28 0,6-9-16 16,-1-13-20-16,1-4 0 15,9-9 56-15,10-5-24 16,-1 1 52-16,16 4-44 16,4-4 20-16,20 0-32 15,4-1-16-15,16 1-8 16,23-5-16-16,39 1 12 15,15-1 32-15,-24-4-16 16,9-8-28-16,-19 4 12 16,5-18-96-16,-25-12 56 15,-4 3 4-15,-6 6 28 0,-9 3 28 16,-9 1-4-16,-11 16 40 16,-4 5-24-16,0 5 20 15,-1 8-24-15,-9 4-16 16,0 1-8-16,0 3 12 15,0 1-4-15,-9 4 8 16,-1 0-8 0,-5 0-4-16,6 0 4 15,-11 0-4-15,1 0 8 16,-10 0-4-16,14 9-20 16,-9 4 8-16,0 4 4 15,-1 4 4-15,11 5-44 16,-6 13 24-16,-4 4 24 15,14 5 0-15,1-9 28 16,9 8-20-16,14-16 12 0,1-6-12 16,4-3 0-16,1-5-4 15,9 1 4-15,0-14-8 16,5-13-64-16,0 1 32 16,14-5-16-16,-9-5 28 15,10-3 16-15,0-5 4 16,-15-4-4-16,0-1 4 15,0 6-24-15,-5 3 12 16,-10 9 48-16,-4 4-20 16,4 9 36-16,-4 9-32 15,4 13 12-15,-9 8-20 0,4 4 20 16,6 5-24-16,-15-4 24 16,9-5-24-16,6-8 24 15,-6-5-24-15,-14-8 68 16,10-9-48-16,9-18 76 15,-19-12-60-15,5-17 36 16,10-18-48-16,14-9 0 16,-10-3-24-16,11 12 12 15,4 13-16-15,5 13-284 16,-5 18 148-16</inkml:trace>
          <inkml:trace contextRef="#ctx0" brushRef="#br0" timeOffset="93848.956">1463 11946 92 0,'0'-5'32'0,"0"5"-24"0,5 0 0 0,-5 0 92 16,0 0-56-16,-5 0 80 15,5-8-72-15,-5 8 28 16,5-9-48-16,-10 9-20 15,10 0-4-15,0 0 44 16,0 9-28-16,0 8 44 16,0 4-40-16,0 10 84 15,10 16-64-15,-20 14 48 0,10-1-56 16,0 5 40-16,-9-5-44 16,4 1 0-16,5-1-24 0,-20 1 12 15,6-5-16-15,4-4 16 16,0-13-16-16,6-9 24 15,4-9-20-15,-10-8 12 16,10-17-12-16,10-9-24 16,-6-4 4-16,-4-5-164 15,10-4 96-15,-20 5-312 16,6-5 216 0,-6 4-144-16</inkml:trace>
          <inkml:trace contextRef="#ctx0" brushRef="#br0" timeOffset="5706.1184">1516 11799 320 0,'-14'-9'120'0,"4"9"-96"0,0 0-4 16,10 0 80-16,0 9-60 16,0 4 8-16,-9 4-28 15,4 9 60-15,0 4-48 16,5 9 48-16,0 8-44 0,-5-8 68 16,-5-8-56-1,10 3 44-15,-9-4-52 0,4-12 32 0,5-5-40 16,-10-9 16-16,10-4-28 15,0-9-16-15,0-4-8 16,10-4 12-16,-5-9-4 16,4 0-28-16,6-4 12 15,-5 0-32-15,-1-5 28 16,6 5-12-16,4 8 16 16,-14-12 0-16,15 12 4 15,-11 5 0-15,16 0 0 0,-11 4 0 16,11 4 0-16,-1 0-12 15,0 5 12-15,0 4 56 16,1 0-24-16,-6 9 24 16,1-5-28-16,-6 18 28 15,-9 4-32-15,0 8 32 16,-5 9-32-16,-5 9-12 16,0-4-8-16,-9-1 20 15,4-4-8-15,0-8 24 16,10-5-20-16,-10-8 40 15,10-5-28-15,0-17-4 16,0 0-12-16,10-17-172 16,0-5 88-16,0 1-368 15,4-5 252 1,1 8-236-16</inkml:trace>
          <inkml:trace contextRef="#ctx0" brushRef="#br0" timeOffset="94268.4437">1424 11825 384 0,'10'-22'140'0,"-5"22"-108"0,14-4-8 0,-14 4 32 16,14 0-36-16,-4 0 8 16,4 0-16-16,-9 4 56 15,5 5-40-15,-1 8 60 16,6-8-52-16,-6 12 36 0,-4-4-40 16,14 1 16-16,-9-1-28 0,4 5 28 15,6-1-32-15,-1-4 32 16,-10 18-32-16,-4-18 4 15,0 14-12-15,-20-1 20 16,0-4-16-16,-4 4 68 16,-10-8-48-16,-1 3-4 15,1 6-16-15,-5-14 24 16,0 5-20-16,-5-5 12 16,9-9-16-16,1 5 0 15,5-4-4-15,9-5-52 16,5-8 28-16,5 4-208 15,15 0 124-15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8:31.2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C031C4F-1E07-441B-AA71-EB24F97FC319}" emma:medium="tactile" emma:mode="ink">
          <msink:context xmlns:msink="http://schemas.microsoft.com/ink/2010/main" type="writingRegion" rotatedBoundingBox="12824,17125 12715,18719 11614,18643 11723,17049"/>
        </emma:interpretation>
      </emma:emma>
    </inkml:annotationXML>
    <inkml:traceGroup>
      <inkml:annotationXML>
        <emma:emma xmlns:emma="http://www.w3.org/2003/04/emma" version="1.0">
          <emma:interpretation id="{54A213B9-C6F4-4693-A39C-399A9928B924}" emma:medium="tactile" emma:mode="ink">
            <msink:context xmlns:msink="http://schemas.microsoft.com/ink/2010/main" type="paragraph" rotatedBoundingBox="12824,17125 12715,18719 11614,18643 11723,17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28FF57-C74A-4465-8F68-C02F34FBE365}" emma:medium="tactile" emma:mode="ink">
              <msink:context xmlns:msink="http://schemas.microsoft.com/ink/2010/main" type="line" rotatedBoundingBox="12824,17125 12715,18719 11614,18643 11723,17049"/>
            </emma:interpretation>
          </emma:emma>
        </inkml:annotationXML>
        <inkml:traceGroup>
          <inkml:annotationXML>
            <emma:emma xmlns:emma="http://www.w3.org/2003/04/emma" version="1.0">
              <emma:interpretation id="{D3401198-B914-4E30-A1AA-2DDCC65AA985}" emma:medium="tactile" emma:mode="ink">
                <msink:context xmlns:msink="http://schemas.microsoft.com/ink/2010/main" type="inkWord" rotatedBoundingBox="12824,17125 12715,18719 11614,18643 11723,17049"/>
              </emma:interpretation>
            </emma:emma>
          </inkml:annotationXML>
          <inkml:trace contextRef="#ctx0" brushRef="#br0">6007 147 340 0,'0'-4'128'0,"-5"8"-100"0,5-4-8 16,0 0 104-16,0 0-72 16,0 0 68-1,14 0 20-15,1 0-76 16,14-4 44-16,10 0-64 15,14 0 32-15,20-5-44 0,0 9 8 16,5 0-24-16,-5 9 0 16,-10-9-8-16,-5 4 12 15,-19-4-12-15,0 0 16 16,-15 0-16-16,-4 0 40 16,-6 0-24-16,-14 0-40 0,0 0 8 15,0 0-236-15,-5 0 132 16</inkml:trace>
          <inkml:trace contextRef="#ctx0" brushRef="#br0" timeOffset="293.782">6391 109 520 0,'-20'17'192'0,"10"0"-152"0,-4 18-8 0,9-9 52 0,-5 8-52 16,-4 9 32-16,-6 9-36 15,6-4 0-15,4-5-16 16,0-4 20-16,0-5-20 0,6-8 48 15,-1-9-32-15,0-4-128 16,5-13 52-16,10-4-416 16,4-5 260-1,10-8-12-15</inkml:trace>
          <inkml:trace contextRef="#ctx0" brushRef="#br0" timeOffset="514.3672">6536 109 476 0,'0'-9'176'0,"5"18"-136"0,-10 8-12 0,5-4 144 16,-9 13-100-16,4 13 24 15,5 17-56-15,0 0-16 16,0 13-16-16,-5 0 28 0,0-4-20 16,0-9-92-16,0-13 40 15,-4-4-332 1,-6-4 204-16,-4 3-152 15</inkml:trace>
          <inkml:trace contextRef="#ctx0" brushRef="#br0" timeOffset="894.8785">5880 808 372 0,'-9'0'140'0,"23"5"-112"0,-9-1-4 0,-5-4 100 15,0 0-72 1,24 8 60-16,6-3 48 16,13-10-88-16,30-3 64 15,24 8-80-15,20 0-12 0,-5 0-28 16,-5 0 8-16,-5 0-16 16,-5 0 24-16,-10 0-20 15,-14-4 4-15,-19-1-8 16,-16 1 4-16,-13-5-8 15,-16 9-212-15,-9 0 112 16,-4 9-544-16</inkml:trace>
          <inkml:trace contextRef="#ctx0" brushRef="#br0" timeOffset="2515.1053">6522 1365 164 0,'0'0'60'0,"5"0"-44"0,-5-4-8 0,0 4 112 16,4-4 4-16,-4-1-60 15,5 1 0-15,0 0-44 16,-5-1 28-16,0 1-32 16,0 0-4-16,0-1-8 15,0-3 20-15,-5 8-12 16,0-9 24-16,1 5-24 15,-1-5 40-15,-5 5-28 16,0 0-32-16,1-1 4 16,-1-3 8-16,0 8 0 0,-9 0-4 15,-1 0 4-15,-4 0-4 16,0 0 0-16,-1 8 16 16,1 1-8-16,0-5-12 15,-1 9 0-15,1-4 4 16,0-1 0-16,0 1 8 15,-1 4-4-15,11-4 32 0,-11 8-20 16,6-4 4-16,4 0-12 16,1 0 28-16,4 4-20 15,0 0 20-15,1 5-20 16,-1 0 20-16,0-5-24 16,1 0 12-16,4 0-12 15,0 1 12-15,0-5-16 16,5 0 24-16,0-5-20 15,0 9-4-15,0-4-4 16,5 0 4-16,-5-4-4 16,0 0-4-16,0-9 4 0,5 4-4 15,4 5 0-15,1-9 8 16,5-9-4-16,4 9 16 16,5-4-12-16,1-5-4 15,9 0 0-15,-10-4 4 16,10 5-4-16,-10-1-20 15,1-4 8-15,-6 5-40 16,-4-5 28-16,-1 8 8 16,-4-3 8-16,0-1-8 15,4 5 8-15,-4-5-24 16,5 0 16-16,-6 1-4 16,1-5 8-16,0 4-12 15,-1 1 12-15,-4-5 20 16,0 8-4-16,-5-3 4 15,5-1-4-15,-5 9-16 0,0-4 4 16,-5-1-16-16,0 1 12 16,0-5-4-16,1 9 4 15,4 0 8-15,0 0 0 16,-5 0 0-16,5 0 0 16,-5 0 32-16,0 0-16 15,0 9-12-15,0 0-8 16,-4-5 4-16,-1 9 0 15,0-4 24-15,5-1-12 16,0 5 4-16,1 0-8 16,4 0 12-16,4 0-12 15,6 4 24-15,0-4-20 0,4 5 4 16,6-1-8-16,-1-4-8 16,-4 8 4-16,-1-8 40 15,6-4-24-15,4 0 8 16,0-5-16-16,-4-4-8 15,-1 0 0-15,6 0-268 16,-6-4 144-16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4:23.23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C618713-7500-4680-827B-742F4B61B0DE}" emma:medium="tactile" emma:mode="ink">
          <msink:context xmlns:msink="http://schemas.microsoft.com/ink/2010/main" type="inkDrawing" rotatedBoundingBox="7342,561 13957,519 13960,995 7345,1037" shapeName="Other">
            <msink:destinationLink direction="from" ref="{E9FED849-0053-4DDE-B56A-4F6364A81AF4}"/>
          </msink:context>
        </emma:interpretation>
      </emma:emma>
    </inkml:annotationXML>
    <inkml:trace contextRef="#ctx0" brushRef="#br0">-1 144 416 0,'0'-56'152'0,"0"56"-116"0,10 0-12 0,-10 8 4 16,4 5-20-16,6 13 92 15,0 5-52-15,4 12 4 16,6 0-32-16,4 4 16 16,5-8-24-16,0 0-12 15,1-9-4-15,-6-12 28 16,0-1-12-16,-4-4 24 15,-1-4-24-15,-4-9 32 16,-1 0-28-16,-4-9-24 16,5 0 4-16,-11-12-88 15,6 3 52-15,-10-8-64 16,5 5 60-16,-10-5 4 16,10 4 24-16,-15 1 84 15,10 8-40-15,0-4 52 16,-9 8-44-16,4 0-12 0,5 5-12 0,0 0 16 15,0 8-16-15,14 0-32 16,-4 5 12-16,24 0 28 16,15-1-12-16,14-3-28 15,5-1 12-15,53-8 0 16,5-1 8-16,74-8 0 16,-1 0 0-16,83 5 0 15,-20 12 0-15,68 13 32 16,-24-4-16-16,64 4 4 15,-30 9-12-15,44 0-8 16,-39 0 4-16,19-13 4 16,-63 0-4-16,30-4 40 15,-50 4-20-15,-4-18 32 16,-34 5-32-16,-10-8 4 16,-38 3-16-16,-30 1 12 15,-39 8-16-15,-29-4-12 16,-24 0 0-16,-24 0-24 15,-15-4 16-15,-15 0-32 16,-9 4 28-16,-10-13 24 16,-5 4-4-16,-5-12 0 15,1 8 0-15,-1-9-16 16,5 5 8-16,-5-13-4 16,6 12 0-16,-6-3 0 15,5 12 0-15,0-13-12 16,5 14 12-16,0-1-24 0,5 1 20 0,0-5-4 15,5 8 8-15,-6 1 16 16,6 4-4-16,-5-9-4 16,0 1 4-16,-5-5-4 15,0 8 0-15,-10-8-12 16,0 5 8-16,-4-9 4 16,4 8 0-16,-4 5-12 15,-1-5 8-15,-14 9 12 16,14 0-4-16,-33 0-20 15,14 0 8-15,-44 0 12 16,15 4 0-16,-34-8-12 16,14 4 4-16,-63-4-40 15,5 4 24-15,-77 0-36 16,19 4 32-16,-69 9-24 16,35 4 28-16,-83 5 8 15,35-1 12-15,-74 5-36 16,44 9 20-16,-68-14 16 15,58 1 0-15,-72 0 36 16,72-9-20 0,-34-13 84-16,64-5-56 0,-1-16 32 15,69 3-44-15,19-20 8 16,48 3-24-16,25-8 20 16,34 13-24-16,34-5-48 15,19 13 20-15,20 5-16 16,14 8 20-16,10 14 0 0,10 8 4 15,0 17-196-15,4 5 112 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4:23.2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9FED849-0053-4DDE-B56A-4F6364A81AF4}" emma:medium="tactile" emma:mode="ink">
          <msink:context xmlns:msink="http://schemas.microsoft.com/ink/2010/main" type="inkDrawing" rotatedBoundingBox="6426,857 13908,1911 13603,4079 6121,3025" semanticType="callout" shapeName="Other">
            <msink:sourceLink direction="from" ref="{7C618713-7500-4680-827B-742F4B61B0DE}"/>
            <msink:sourceLink direction="to" ref="{C46F6EDF-555F-4E68-850B-B5747BC24245}"/>
          </msink:context>
        </emma:interpretation>
      </emma:emma>
    </inkml:annotationXML>
    <inkml:trace contextRef="#ctx0" brushRef="#br0">1 232 288 0,'0'-12'108'0,"0"12"-84"0,0-5-4 15,0-3 136 1,0 16-88-16,5-8 8 15,4 0-48-15,11 0 28 16,9 0-32-16,15 0 32 0,4 9-32 0,25-9-12 16,-5 8-8-16,58-16-4 15,10 4 0-15,98-18 0 16,-6 5 0-16,102-14 8 16,-24 5-4-16,88 1 40 15,-30 7-20-15,64-3 12 16,-54 3-20-16,44 10 0 15,-59 8-8-15,20 0 28 16,-63 13-20-16,-15-13-12 16,-67 8-8-16,-35-12 40 15,-39 0-24-15,-43 4 24 16,-30-9-20-16,-29 0 20 16,-24 5-24-16,-24-4-4 15,-10 8-4-15,-10-9-4 16,-9 9 0-16,4-4-20 15,1 4 12-15,4-5-12 16,0 10 8-16,1-5 16 16,9 0 0-16,0 4-36 15,5 0 16-15,-1 1 4 16,6 7 12-16,-10 10 0 16,10 8 0-16,0 9 24 15,14 4-12-15,0 14-20 16,5 7 0-16,0-12-32 15,5-4 24-15,-9-10 16 16,-1-3 0-16,0-13 0 0,-14-5 4 16,0-8 20-16,4-1-12 0,-4-4-32 15,5 1 12-15,-15-5-24 16,0 0 16-16,4 0 8 16,1 0 8-16,-5 0 0 31,0 0 0-31,-5-5 0 0,5 5 0 0,-19-4 0 15,9 8 0-15,-19-8 0 16,0 4 0-16,-29 0 8 16,-5 4-4-16,-20-4 8 15,10 5-8-15,-77-1-20 16,-1 9 8-16,-77-4 4 16,14-1 4-16,-92 1 0 15,19 0 0-15,-87 4-12 16,48-5 8-16,-72 1 40 15,63 4-24-15,-54-13 36 16,64 4-32-16,-11-8 12 16,74 4-16-16,-5 0 12 15,53-5-16-15,25 1-28 16,48 4 8-16,34-4 12 16,39 8 4-16</inkml:trace>
    <inkml:trace contextRef="#ctx0" brushRef="#br0" timeOffset="650.2649">-252-1573 496 0,'-14'0'184'0,"14"0"-140"0,0 0-16 0,0-8 32 15,-10 8-40-15,-5-9 36 16,-4 9-32-16,-30-9-12 15,6 9-8-15,-30-8 4 16,14 3-4-16,-33-3 8 16,9-1-8-16,11-8 8 15,4 4-8-15,4-4 24 16,21 8-16-16,-6 0-32 16,15 9 12-16,-10 9 8 15,15 4 4-15,-5 4-12 16,15 5 4-16,-1-1-24 15,6 1 16-15,-1 8 32 16,10 0-12-16,5 31 36 16,10 4-28-16,-5 47 12 15,5 0-16-15,-1 35-24 16,1-4 4-16,-5 21 32 16,5-22-16-16,-6 5 16 15,1-35-12-15,-5-12-24 16,0-18 4-16,-5-5 20 15,5-7-4-15,-4-1 16 16,4-9-16-16,-5 5-20 16,10-9 4-16,-5 5 20 15,9-14-4-15,6-4-4 0,4-8 0 16,-9-9-4-16,5-5 0 0,-1-8 24 16,1-4-12-16,4-13-4 15,15 4-4-15,25-5 28 16,-1 5-16-16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4:23.24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7CC0F1F-C912-49C3-83BB-B15AE1F60B74}" emma:medium="tactile" emma:mode="ink">
          <msink:context xmlns:msink="http://schemas.microsoft.com/ink/2010/main" type="writingRegion" rotatedBoundingBox="1756,2843 22123,2941 22050,18129 1684,18031"/>
        </emma:interpretation>
      </emma:emma>
    </inkml:annotationXML>
    <inkml:traceGroup>
      <inkml:annotationXML>
        <emma:emma xmlns:emma="http://www.w3.org/2003/04/emma" version="1.0">
          <emma:interpretation id="{58EA3B3F-1E18-44D1-A329-008EA2CEA48A}" emma:medium="tactile" emma:mode="ink">
            <msink:context xmlns:msink="http://schemas.microsoft.com/ink/2010/main" type="paragraph" rotatedBoundingBox="6941,2858 13308,3021 13271,4489 6903,43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CAF6A34-12A2-41F0-AC07-034B7282EEC3}" emma:medium="tactile" emma:mode="ink">
              <msink:context xmlns:msink="http://schemas.microsoft.com/ink/2010/main" type="line" rotatedBoundingBox="6941,2858 13308,3021 13271,4489 6903,4326"/>
            </emma:interpretation>
          </emma:emma>
        </inkml:annotationXML>
        <inkml:traceGroup>
          <inkml:annotationXML>
            <emma:emma xmlns:emma="http://www.w3.org/2003/04/emma" version="1.0">
              <emma:interpretation id="{821534FC-013C-4FA1-A824-11F7FD0A3F1B}" emma:medium="tactile" emma:mode="ink">
                <msink:context xmlns:msink="http://schemas.microsoft.com/ink/2010/main" type="inkWord" rotatedBoundingBox="6941,2858 8706,2903 8668,4371 6903,43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 0 352 0,'-15'69'132'0,"15"-69"-104"0,5 69-8 16,0-34 36-16,0-5-36 0,0 4 8 15,4-3-16-15,1-10 20 16,0 1-20-16,-5-14 84 15,4 1-52-15,1-18-12 16,0 1-20-16,9-14-212 16,1 1 108-16</inkml:trace>
          <inkml:trace contextRef="#ctx0" brushRef="#br0" timeOffset="2504.6889">-12 501 416 0,'10'-4'152'0,"-10"4"-116"0,20-5-12 16,-11 1 84 0,6 4-64-16,-1-9 52 15,6 5-56-15,14-5 32 16,10 5-40-16,29-5-20 16,4 5-4-16,54-5 0 15,-4 5-4-15</inkml:trace>
          <inkml:trace contextRef="#ctx0" brushRef="#br0" timeOffset="119982.798">-196 1088 164 0,'-10'-8'60'0,"10"8"-44"0,0-5-8 15,-5 5 96 1,0 5-60-16,-4-1 24 16,-1 5-36-16,-14-1 40 15,4 1-40-15,-19-1 28 16,10 5-32-16,-10-4 8 16,5 8-20-16,-5-8 8 15,15 4-12-15,0-4 36 0,9 3-24 16,10 1 4-16,15 0-16 0,14 5 36 15,10 3-24-15,15 5 12 16,4-4-20-16,1 8-8 16,-1 0-4-16,1 0-120 15,-6-4 64-15,1-4-236 16,0-5 164-16</inkml:trace>
          <inkml:trace contextRef="#ctx0" brushRef="#br0" timeOffset="120237.9765">124 1291 184 0,'-29'-26'68'0,"29"26"-52"16,-14 0-4-16,4 0 136 16,5 0-84-16,0 0 60 15,5 0-68-15,10 0 56 16,9 5-64-16,20-1 64 15,10 0-64-15,19 1 8 16,5-1-32-16,29-4 32 16,-10 0-32-16,34 0-12 15,-9 4-8-15,14-4-148 16,-14 4 80-16,9-4-316 16,-19 5 212-16</inkml:trace>
        </inkml:traceGroup>
        <inkml:traceGroup>
          <inkml:annotationXML>
            <emma:emma xmlns:emma="http://www.w3.org/2003/04/emma" version="1.0">
              <emma:interpretation id="{0CA28F03-2300-45C9-82C6-25A5A38075C1}" emma:medium="tactile" emma:mode="ink">
                <msink:context xmlns:msink="http://schemas.microsoft.com/ink/2010/main" type="inkWord" rotatedBoundingBox="9498,3777 10313,3798 10303,4184 9488,4163"/>
              </emma:interpretation>
              <emma:one-of disjunction-type="recognition" id="oneOf1"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d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20658.0963">2228 1162 288 0,'44'-35'108'0,"-44"35"-84"0,29-13-4 0,-24 4 84 15,0 9-60-15,-15-12 16 16,0 12-36-16,-14 0-4 16,0 12-12-16,-10-12 20 15,9 13-16-15,-13 5 76 16,8-1-52-16,1 9 56 15,10-5-52-15,4 5-4 16,15 0-20-16,5-4 8 16,10-5-16-16,14-17 4 15,10 4-4-15,19-16-128 16,5-1 64-16,10-13-128 16,-5 4 104-16,-10-8-48 15,-4 4 76-15,-20-13 28 16,-10 5 16-16,-14-10 84 15,0 5-40-15,-15 1 216 16,5 16-140-16,-5 0 100 16,0 14-124-16,-5 16 40 15,10 14-72-15,0 0-16 16,5 8-24-16,15 4 8 16,4 1-16-16,0-5-64 15,10 0 28-15,0-4-208 0,5-4 132 16,19-1-380-16,5-3 272 15</inkml:trace>
        </inkml:traceGroup>
        <inkml:traceGroup>
          <inkml:annotationXML>
            <emma:emma xmlns:emma="http://www.w3.org/2003/04/emma" version="1.0">
              <emma:interpretation id="{0595F1A3-464A-4404-9AFA-0CA76CF2F104}" emma:medium="tactile" emma:mode="ink">
                <msink:context xmlns:msink="http://schemas.microsoft.com/ink/2010/main" type="inkWord" rotatedBoundingBox="10939,3706 13289,3766 13282,4057 10932,3997"/>
              </emma:interpretation>
              <emma:one-of disjunction-type="recognition" id="oneOf2">
                <emma:interpretation id="interp6" emma:lang="" emma:confidence="0">
                  <emma:literal>1</emma:literal>
                </emma:interpretation>
                <emma:interpretation id="interp7" emma:lang="" emma:confidence="0">
                  <emma:literal>Z</emma:literal>
                </emma:interpretation>
                <emma:interpretation id="interp8" emma:lang="" emma:confidence="0">
                  <emma:literal>=</emma:literal>
                </emma:interpretation>
                <emma:interpretation id="interp9" emma:lang="" emma:confidence="0">
                  <emma:literal>k</emma:literal>
                </emma:interpretation>
                <emma:interpretation id="interp10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20998.4997">3516 1105 312 0,'-20'-8'112'0,"20"8"-84"0,5 0-12 0,-5 0 84 16,0 0-60-16,15 0 88 16,4 0-72-16,39-4 36 15,1-1-56-15,52-3 60 16,11 8-56-16,62-5 44 16,-9 1-48-16,39-5 0 15,-15 1-24-15,20 3-8 16,-39 5 0-16,9-4 20 15,-48 4-12-15,-24-4 4 16,-15 8-8-16,-29-13-68 16,-15 9 32-16,-24 0-236 15,-15 0 148-15</inkml:trace>
          <inkml:trace contextRef="#ctx0" brushRef="#br0" timeOffset="121171.5023">5420 902 464 0,'24'-17'176'0,"-24"17"-140"0,73 13-8 0,-39-4 12 16,0-1-28-16,5 5 32 15,0 0-28-15,10 13 40 16,-11-4-32-16,1-1 20 16,-5 5-24-16,-19-4 28 15,-5 4-32-15,-30-5 20 16,-4 5-20-16,-25 0-88 15,1 0 40-15</inkml:trace>
        </inkml:traceGroup>
      </inkml:traceGroup>
    </inkml:traceGroup>
    <inkml:traceGroup>
      <inkml:annotationXML>
        <emma:emma xmlns:emma="http://www.w3.org/2003/04/emma" version="1.0">
          <emma:interpretation id="{D4261CA7-8060-40FF-B3B0-BFB138152928}" emma:medium="tactile" emma:mode="ink">
            <msink:context xmlns:msink="http://schemas.microsoft.com/ink/2010/main" type="paragraph" rotatedBoundingBox="2674,4097 19882,4179 19874,5697 2667,5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84C8B7-E2E1-4D99-8D5F-4962B1940BC8}" emma:medium="tactile" emma:mode="ink">
              <msink:context xmlns:msink="http://schemas.microsoft.com/ink/2010/main" type="line" rotatedBoundingBox="2674,4097 19882,4179 19874,5697 2667,5615"/>
            </emma:interpretation>
          </emma:emma>
        </inkml:annotationXML>
        <inkml:traceGroup>
          <inkml:annotationXML>
            <emma:emma xmlns:emma="http://www.w3.org/2003/04/emma" version="1.0">
              <emma:interpretation id="{79D9ED13-8E4C-400D-B30D-382A2B3C6B49}" emma:medium="tactile" emma:mode="ink">
                <msink:context xmlns:msink="http://schemas.microsoft.com/ink/2010/main" type="inkWord" rotatedBoundingBox="2674,4097 6285,4114 6278,5632 2667,5615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060.5756">-3485 1382 464 0,'0'-61'176'0,"0"61"-140"0,14 13-8 15,-9 5 40 1,0 8-44-16,10 30 44 16,-6 8-40-16,-9 14 72 15,20 0-52-15,-6 17-16 16,11-13-20-16,-6 13 8 15,0-4-12-15,-4-9 16 16,4-13-16-16,-4-17 40 16,4-5-24-16,-4-25 32 0,0-14-32 0,-1-29 12 15,1-14-20-15,-1-25-52 16,6-5 20-16,-6-34-148 16,6 12 92-16,-11-34-84 15,16 22 92-15,-11-18 16 16,11 35 28-16,-6 9 88 15,1 21-40-15,4 18 64 16,0 16-56-16,10 31 72 16,0 18-60-16,5 29 8 15,-5 13-32-15,10 9 4 16,-10-4-16-16,5-9-8 16,-1-8 0-16,-4-9-4 15,0-5 0-15,-9-17 60 16,-1-4-32-16,-9-21 60 15,4-1-52-15,-4-26 0 16,4 5-20-16,-4-31-136 16,-1 5 68-16,-4-39-132 15,5 9 104-15,-1-22-48 16,1 17 76-16,4 5 36 16,5 21 12-16,6 4 76 15,-1 14-40-15,10 4 68 16,-1 8-60-16,6 13 20 15,-5 9-40-15,5 31 36 16,-5 7-32-16,-10 32 12 16,0 3-20-16,-10 13 28 15,-4-4-28-15,-10 13 4 0,-5-13-12 16,-10 13 28-16,5-4-20 0,-9 0 12 16,-1-9-16-16,-4-13 12 15,4-9-16-15,-4-12 24 16,4-5-20-16,0-13-128 15,6-4 64-15,-1-4-272 16,10-13 180-16</inkml:trace>
          <inkml:trace contextRef="#ctx0" brushRef="#br0" timeOffset="6348.8818">-1659 2306 560 0,'0'22'208'0,"0"-22"-164"0,0 56-8 16,0-26 84-1,0 5-72-15,0-5 32 16,0 9-44-16,0 0 4 15,-9-1-24-15,-1 1 20 16,10-9-24-16,-5-4 12 16,5 5-12-16,0-14 12 0,0-4-16 15,5-5-152-15,5-8 76 16</inkml:trace>
          <inkml:trace contextRef="#ctx0" brushRef="#br0" timeOffset="6544.4016">-1231 2414 592 0,'-5'-30'220'0,"5"30"-172"0,5 0-12 0,-5 8 12 15,10 5-32-15,-1 5 64 16,1-1-44-16,-5 9 12 16,5 4-32-16,-1 5 0 15,1-1-8-15,-5 9 36 16,0 5-20-16,-15-1-32 15,5 1 4-15</inkml:trace>
          <inkml:trace contextRef="#ctx0" brushRef="#br0" timeOffset="5115.3341">-4763 1434 340 0,'0'-18'128'0,"0"18"-100"0,10 0-8 0,-1-4 80 16,6 4-60-16,14-9 140 15,10 1-100-15,34-9 60 16,9-5-80-16,45-4 20 15,-6 4-48-15,35 1-8 16,-15 4-16-16,19 8-8 16,-19-4 4-16,-25 4 20 15,-9 9-12-15,-19 0-20 16,-20 5 0-16,-34-1-180 16,0 9 100-16</inkml:trace>
          <inkml:trace contextRef="#ctx0" brushRef="#br0" timeOffset="5340.4322">-3971 1386 404 0,'-20'0'148'0,"20"0"-112"0,-4 78-12 0,-1-35 100 16,5 9-72-16,-15 13 60 15,10 4-68-15,-9 17-28 16,-1-8-16-16,1 26 24 15,-6-18-12-15,6 9 4 16,-1-17-8-16,-4-18 12 16,4-12-12-16,5-14-144 15,10-4 72-15</inkml:trace>
        </inkml:traceGroup>
        <inkml:traceGroup>
          <inkml:annotationXML>
            <emma:emma xmlns:emma="http://www.w3.org/2003/04/emma" version="1.0">
              <emma:interpretation id="{A08BDC23-AEFB-40C5-ADB0-4E9B495FDA06}" emma:medium="tactile" emma:mode="ink">
                <msink:context xmlns:msink="http://schemas.microsoft.com/ink/2010/main" type="inkWord" rotatedBoundingBox="8169,4815 9497,4822 9494,5407 8166,5401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697.0846">732 2073 352 0,'29'52'132'0,"-29"-52"-104"0,39 103-8 0,-25-60-20 16,1 1-4-16,4 3 20 15,6-4-8-15,-11-8 112 16,-4-5-68-16,0-8 68 16,-1-5-68-16,-9-4 32 15,5-4-48-15,-5-18-12 16,10 5-12-16,5-18-12 15,14 0 4-15,-5-29-24 16,5 12 12-16,0-35-68 16,0 14 44-16,5-5-4 15,10 5 20-15,-5 12 12 16,5 9 4-16,-5-4-12 16,-5 22 8-16,0 3 72 15,0 10-36-15,0 12 32 16,5 9-36-16,-10 21 0 15,0 5-16-15,-5 17 20 16,-4 5-20-16,-6-5-12 16,6-4-4-16,-16-9 28 15,16-4-12-15,-10-13 40 16,-1-5-28-16,1-12 40 16,0-5-36-16,4-17-24 0,1 0-4 15,4-30-8-15,1 4 0 0,4-21-72 16,0 8 44-16,5-8-20 15,1 12 32-15,-6 5-12 16,5 17 20-16,-5 0 0 16,6 9 8-16,-11 8 52 15,0 14-24-15,-9 12 44 16,5 9-36-16,-15 21 4 16,5 9-20-16,-10 9 12 15,5-4-16-15,-5-1 16 16,5-8-16-16,-5-9-4 15,10-8 0-15,-5-9 20 16,19-1-12-16,-4-12-64 16,9-4 24-16</inkml:trace>
        </inkml:traceGroup>
        <inkml:traceGroup>
          <inkml:annotationXML>
            <emma:emma xmlns:emma="http://www.w3.org/2003/04/emma" version="1.0">
              <emma:interpretation id="{F489DF47-EA0A-416E-88B1-E6B1D4186334}" emma:medium="tactile" emma:mode="ink">
                <msink:context xmlns:msink="http://schemas.microsoft.com/ink/2010/main" type="inkWord" rotatedBoundingBox="10145,4361 12579,4373 12574,5326 10140,5314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8606.9961">2855 2107 592 0,'0'-47'220'0,"0"47"-172"0,-10-9-12 15,10 9 76 1,-10 9-68-16,-4 8 36 16,-10 5-48-16,-1 17 0 15,6 8-20-15,-5 5-24 16,9-5 4-16,5-3 32 16,20-6-16-16,0-7 8 15,4-5-8-15,11-13 20 0,9-5-16 16,-10-16-12-16,10-1-4 0,-10-21-16 15,0 4 12-15,-9-26-100 16,-5 4 56-16,-20-12-48 16,10 8 60-16,-5 5 4 15,-5 12 20-15,1 5 64 16,9 8-24-16,0 1 8 16,19 12-20-16,30-4 0 15,14 5-4 1,29-1 20-16,15 5-16 0,10-9-4 15,-6 8-4-15,1-12 4 16,-5 13-4-16,-24-14 24 16,-15 10-16-16,-44-5 12 15,0 8-12-15,-48 1-32 16,-10 8 8-16,-24 9 40 16,9 13-16-16,-14 9 16 15,10 4-16-15,-11 17 0 16,30-4-4-16,0 4-8 15,29 0 4-15,5-13 12 16,5-8-8-16,10-14 32 16,19-8-24-16,0-26 4 15,15 0-12-15,9-30 20 16,-5 0-16-16,10-26 4 16,-4 8-8-16,-1-8-8 15,0 9 4-15,-9-22-48 0,-5 8 24 16,-6-12-4-16,-4 13 16 0,-9 4-12 15,-6 25 12-15,-4 18-12 16,-5 26 8-16,-20 31 0 16,10 8 4-16,-10 25 24 15,-4-3-8-15,-21 8 4 16,16 0-4-16,0 13 4 16,-1-4-8-16,15 4 8 15,15-13-8-15,24-9 24 16,10-8-16-16,29-17 12 15,0-5-12-15,38-30-44 16,1-9 20-16,0-30-52 16,-10 5 36-16,-29-18 16 15,-15 9 8-15,-29-5 28 16,-9 5-12-16,-45 13 4 16,-4 8-8-16,-44 14 36 15,5 8-20-15,-10 21 4 16,15 10-16-16,15 16-32 15,19 5 8-15,33 4 48 16,21-4-16-16,43-5 24 16,19-3-24-16,25-10-168 15,0-8 80-15,19-13-416 16,-10-4 272-16</inkml:trace>
        </inkml:traceGroup>
        <inkml:traceGroup>
          <inkml:annotationXML>
            <emma:emma xmlns:emma="http://www.w3.org/2003/04/emma" version="1.0">
              <emma:interpretation id="{21626C63-2461-4268-BB17-2F1F319C86B9}" emma:medium="tactile" emma:mode="ink">
                <msink:context xmlns:msink="http://schemas.microsoft.com/ink/2010/main" type="inkWord" rotatedBoundingBox="14329,4446 15212,4451 15208,5264 14325,5260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9126.0332">6902 1606 748 0,'-10'-30'276'0,"10"30"-216"0,5 0-16 0,-5 9-40 16,5-9-12-16,0 4-304 16,0 9 172-16</inkml:trace>
          <inkml:trace contextRef="#ctx0" brushRef="#br0" timeOffset="9318.5565">6921 1883 748 0,'-4'13'276'0,"4"-13"-216"0,-5 52-16 0,0-18-12 16,5 1-28-16,-5 12 24 15,0 5-16-15,0-4-12 16,10-5-4-16,-5-9 20 15,10 1-8-15,0-14-64 16,-1 1 28-16,-4-13-128 16,5-1 84-16</inkml:trace>
          <inkml:trace contextRef="#ctx0" brushRef="#br0" timeOffset="9739.7303">7393 1961 80 0,'-5'-22'32'0,"5"22"-24"0,5 9-4 0,-10 4 8 16,0 0-8-16,-5 17 216 15,0 9-116-15,-4 12 68 16,9 6-100-16,0-1-4 16,5 0-44-16,-5-13 40 15,15-4-36-15,0-13 48 16,4-9-44-16,6-13 20 15,4-4-32-15,5-13 0 16,5 0-12-16,0-21 12 16,5 4-12-16,-5-22 4 15,0 13-4-15,-10 0-60 16,-4 9 28-16,-15 13 4 16,9 17 8-16,-14 17 92 15,10 13-48-15,-10 9-8 16,0 0-16-16,0 0 16 15,10-9-12-15,-1-4 32 16,6-5-28-16,0-3 40 16,-1-10-32-16,-4-16 12 15,0 8-20-15,-10-9-112 16,0-8 48-16,-5-5-208 16,0 1 140-16</inkml:trace>
        </inkml:traceGroup>
        <inkml:traceGroup>
          <inkml:annotationXML>
            <emma:emma xmlns:emma="http://www.w3.org/2003/04/emma" version="1.0">
              <emma:interpretation id="{C5AF7BCF-97B3-4B67-8447-B37BF96EACC0}" emma:medium="tactile" emma:mode="ink">
                <msink:context xmlns:msink="http://schemas.microsoft.com/ink/2010/main" type="inkWord" rotatedBoundingBox="16593,4191 17815,4197 17811,5175 16589,5169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0429.9484">9224 1576 208 0,'-39'-52'76'15,"39"52"-60"-15,-14-34-4 0,4 25 160 16,10 5-96-16,-5 17 68 15,5 4-84-15,0 22 64 16,10 8-72-16,0 18 28 16,9-9-48-16,-4 13 24 15,4-4-28-15,-4 4 8 16,4-4-20-16,1-13 36 16,-1-9-28-16,0-17 56 15,1-4-44-15,4-27 36 16,0 1-40-16,1-26 0 15,-1 0-20-15,-5-9 0 0,6 0-4 16,-11-4-32-16,1 12 12 16,-5 5-64-16,4 14 40 0,-14 12-36 15,5 12 40-15,0 27 0 16,5 9 20-16,9 17 36 16,5-1-16-16,15 1 16 15,5-9-12-15,14-8 56 16,1-14-40-16,4-29 68 15,5-10-56-15,-10-33 44 16,-9-6-48-16,-6-29-12 16,-4 4-12-16,0-35 8 15,-10 18-12-15,-5-31-4 16,6 14 0-16,-21-5-24 16,11 30 12-16,-10 9-4 15,-1 26 4-15,-4 12-152 16,0 23 88-16,-5 21-164 15,0 8 132-15,0 22-240 16,5 9 196-16</inkml:trace>
          <inkml:trace contextRef="#ctx0" brushRef="#br0" timeOffset="10556.7852">10327 1831 644 0,'0'13'236'0,"0"-13"-180"0,15 9-20 16,-10-5 16-1,-1 5-36-15,6-1 48 0,5 5-36 16</inkml:trace>
        </inkml:traceGroup>
        <inkml:traceGroup>
          <inkml:annotationXML>
            <emma:emma xmlns:emma="http://www.w3.org/2003/04/emma" version="1.0">
              <emma:interpretation id="{304C5EDE-8EFE-40E1-B74B-AAC700771636}" emma:medium="tactile" emma:mode="ink">
                <msink:context xmlns:msink="http://schemas.microsoft.com/ink/2010/main" type="inkWord" rotatedBoundingBox="18534,4202 19881,4208 19877,5242 18529,5235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1105.8855">11673 1429 528 0,'0'-56'196'0,"0"56"-152"0,5-21-12 0,-10 12-36 15,5 5-4-15,-20-1-12 16,-4 5 8-16,-10 9 36 16,-5 8-16-16,-19 9 52 15,0 17-32-15,-10 9 56 16,9 4-48-16,-4 0 36 15,19 9-40-15,-4-9-20 16,19 1-4-16,4 12 8 16,16 0-8-16,18 8 24 15,11-3-20-15,28-5 48 16,1-9-32-16,24-12 20 16,0-9-28-16,5-18 8 15,-15-3-16-15,-10-18-32 16,-4-9 8-16,-15-17-172 15,-10 0 104-15,-24-17-244 16,0 4 184-16,-10-8-20 0,-4 12 96 16,-6 1 72-16,6 12 0 15,-6 0 152-15,15 14-88 0,-4-5 56 16,9 8-72-16,0 1 20 16,9 4-44-16,6 4-20 15,4 9-4-15,-4 5 0 16,-5 3-4-16,4 5-4 15,6 4 4-15,-6 5-4 16,1 0 0-16,-5-1 16 16,4 1-8-16,-4-5-20 15,9-4 4-15,-14 0-252 16,5-5 144-16</inkml:trace>
          <inkml:trace contextRef="#ctx0" brushRef="#br0" timeOffset="11228.7354">12440 2371 704 0,'-24'-17'264'0,"24"17"-208"0</inkml:trace>
        </inkml:traceGroup>
      </inkml:traceGroup>
    </inkml:traceGroup>
    <inkml:traceGroup>
      <inkml:annotationXML>
        <emma:emma xmlns:emma="http://www.w3.org/2003/04/emma" version="1.0">
          <emma:interpretation id="{3E792B81-332C-4119-847E-39EF5AB8A301}" emma:medium="tactile" emma:mode="ink">
            <msink:context xmlns:msink="http://schemas.microsoft.com/ink/2010/main" type="paragraph" rotatedBoundingBox="1707,6531 22081,5664 22191,8250 1817,91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FA1D05-24DB-46D5-BEA3-F4F38CE52459}" emma:medium="tactile" emma:mode="ink">
              <msink:context xmlns:msink="http://schemas.microsoft.com/ink/2010/main" type="line" rotatedBoundingBox="1707,6531 22081,5664 22191,8250 1817,9118"/>
            </emma:interpretation>
          </emma:emma>
        </inkml:annotationXML>
        <inkml:traceGroup>
          <inkml:annotationXML>
            <emma:emma xmlns:emma="http://www.w3.org/2003/04/emma" version="1.0">
              <emma:interpretation id="{47EA4175-4594-4C92-895E-768D2EE00A87}" emma:medium="tactile" emma:mode="ink">
                <msink:context xmlns:msink="http://schemas.microsoft.com/ink/2010/main" type="inkWord" rotatedBoundingBox="1707,6531 3486,6455 3532,7525 1752,7601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3237.1272">-5419 4457 416 0,'10'-35'152'0,"-10"35"-116"0,14-34-12 0,-9 16 100 16,5 5-72-16,-5-13 24 16,0 5-44-16,4-9 4 15,-9 8-20-15,0-8-8 16,10 8-4-16,-20-4-4 16,5 9 0-16,-19 0-12 15,5 4 8-15,-30 4-32 16,15 9 20-16,-14 17 40 15,4 5-12-15,-5 13 52 16,15 8-36-16,10 9 12 16,14-5-24-16,20-4 28 15,14-8-28-15,20-9 40 16,5-5-32-16,4-16-4 16,0-5-12-16,1-13-24 0,-1 0 8 0,-9-13-76 15,0 9 48-15,-15-1-4 16,-5 10 24-16,-19 8-32 15,0 13 28-15,-15 17 52 16,1 4-16-16,-6 10 56 16,10-1-40-16,5-4 4 15,5-1-24-15,14-7 20 16,11-5-20-16,18-13 32 16,6 0-28-16,18-13 20 15,1 0-20-15,10-22-36 16,-10 0 12-16,-5-29-60 15,-5-6 36-15,5-25 8 16,-5 5 12-16,-5-23-16 16,-4 14 16-16,-15-22-20 15,-5 13 16-15,-20-13 16 16,1 22 4-16,-25 4 84 16,10 21-44-16,-14 22-12 15,-6 18-20-15,-9 38-20 16,0 13 4-16,-10 35 20 15,5 4-8-15,-5 22 40 16,10-1-24-16,-5 14-68 16,15-5 24-16,-1 1-108 15,15-14 72-15,5-8-64 16,10-18 72-16,-5-17-196 16,5-4 136-16</inkml:trace>
          <inkml:trace contextRef="#ctx0" brushRef="#br0" timeOffset="13378.8412">-4739 4245 788 0,'-29'-47'292'0,"29"47"-228"0,0-31-16 0,20 14 72 16,4 8-76-16,49-21 44 15,9 13-52-15,49-9 8 16,5 4-28-16,54 1-412 16,-10 4 212-16</inkml:trace>
        </inkml:traceGroup>
        <inkml:traceGroup>
          <inkml:annotationXML>
            <emma:emma xmlns:emma="http://www.w3.org/2003/04/emma" version="1.0">
              <emma:interpretation id="{A3587192-3D59-456C-A25F-D56D3CF94856}" emma:medium="tactile" emma:mode="ink">
                <msink:context xmlns:msink="http://schemas.microsoft.com/ink/2010/main" type="inkWord" rotatedBoundingBox="4651,6670 8443,6508 8489,7586 4697,7747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5503.9906">-391 4254 312 0,'-9'-9'112'0,"9"9"-84"0,-5-13-12 0,0 4 188 15,10 9-116-15,-5-4 28 16,0 4-72-16,-5 9-36 16,0 8-8-16,-5 13 8 15,6 5-4-15,-6-1 40 16,5 5-20-16,5-4-40 16,5-5 8-16,9-13 20 15,11 1-8-15,9-18 28 16,0-5-20-16,5-21-20 15,-5 5 0-15,-5-22-48 16,-5 8 28-16,-9-12-20 16,-1 8 28-16,-19-5 8 15,5 10 12-15,-9-1 120 16,-1 14-64-16,0-1 48 16,5 14-60-16,15-1 4 15,5 5-32-15,28-5 36 16,11 5-28-16,38-9-12 15,0 4-8-15,15 0 40 16,-5 5-24-16,-4-13-8 16,-21 13-8-16,-9-9 20 15,-14 8-12-15,-15-3-56 16,-15 3 20-16,-14-3-164 16,-10 8 104-16,-15-9-316 15,-4 5 224-15</inkml:trace>
          <inkml:trace contextRef="#ctx0" brushRef="#br0" timeOffset="15671.9388">382 3822 444 0,'-49'-13'164'0,"49"13"-124"0,-43 17-16 0,14 0 148 16,9 5-100-16,-19 17 52 15,5 8-76-15,0 31-24 16,10 4-16-16,9 30 24 16,10-4-16-16,10-4 12 15,10-18-16-15,-1-8 12 16,6-17-16-16,-6-14-92 15,-9-12 48-15</inkml:trace>
          <inkml:trace contextRef="#ctx0" brushRef="#br0" timeOffset="16077.0392">785 3679 404 0,'-44'-30'148'0,"44"30"-112"0,-19 17-12 0,9 5 40 15,10 8-40-15,-9 22 132 16,9 8-88-16,-5 31 24 16,10 4-56-16,-5 26-4 15,4-9-20-15,1 1 12 16,-10-14-16-16,1-17 24 15,-6-17-20-15,-14-13 48 16,-1-13-32-16,-23-18 4 16,-6-4-20-16</inkml:trace>
          <inkml:trace contextRef="#ctx0" brushRef="#br0" timeOffset="15852.9909">562 4055 676 0,'48'-4'248'0,"-48"4"-192"16,59-13-16-16,-16 8-4 16,-4 5-28-16,20-8 24 15,13 8-20-15,-4 0-84 16,5 4 40-16</inkml:trace>
          <inkml:trace contextRef="#ctx0" brushRef="#br0" timeOffset="14963.5566">-2426 4357 132 0,'14'-26'52'0,"-14"26"-44"0,-14-25 4 0,14 12 80 16,10 4-52-16,-10-13 80 16,0 9-68-16,-10-8 28 15,10 4-48-15,0-5 44 16,-10 5-44-16,0-1-8 15,-4 5-12-15,-10 0-20 16,9 9 4-16,-9 0-4 16,4 4 0-16,-14 4 16 15,10 9-4-15,-15 13 52 16,10 9-32-16,-5 16 52 16,14 1-44-16,1 9 12 15,9-1-28-15,5-8 0 16,10-5-8-16,15-8 12 15,4-4-12-15,15-9 16 16,-10-5-16-16,15-12 32 16,4 0-24-16,6-22-4 15,-1 0-8-15,6-17-40 16,-6-1 20-16,0-21-12 16,-14 9 16-16,-5-9 8 15,-9 14 4-15,-25 3-28 0,9 13 16 16,-28 14 32-16,14 8-12 0,-14 26 60 15,4 0-36-15,0 8-24 16,11 5-8-16,-11 0 24 16,30-5-12-16,-6-8-4 15,1 0-4-15,9-8 28 16,6-5-16-16,4-13-4 16,0 0-8-16,-5-13-68 15,5 4 36-15,-4-13-200 16,4-4 128-16,-10 1-100 15,1 7 116-15,-6 1 40 16,11 8 24-16,-6 9 160 16,15 5-76-16,0 8 60 15,5 8-68-15,10-8-24 16,9 4-20-16,20-8 8 16,-1 0-12-16,21-14 4 15,-11 1-4-15,0-22-8 16,-9 5 4-16,-10-27-16 15,-10 9 8-15,-9-21-16 16,-10 4 12-16,-15-14-12 16,0 10 8-16,-9-31 16 15,0 14 0-15,-15-10-12 16,4 18 4-16,-18 22 48 16,4 8-24-16,-4 39 52 15,-1 21-40-15,-14 18 12 16,14 17-28-16,-4 22 20 0,4 0-24 15,15 30 32-15,5-13-28 16,5-5-76-16,9-7 32 0,-4-23-124 16,4-17 88-16,-14-21-256 15,0-9 180-15,-24-31-40 16,4-3 104-16,-29-40 92 16,5 5-4-16,-14-13 396 15,14 9-224-15,5 4 124 16,24 12-180-16,30 6-56 15,19 12-44-15,29-5 4 16,5 14-20-16,29 0-108 16,-5 13 48-16,29 4-348 15,-19 4 216-15</inkml:trace>
        </inkml:traceGroup>
        <inkml:traceGroup>
          <inkml:annotationXML>
            <emma:emma xmlns:emma="http://www.w3.org/2003/04/emma" version="1.0">
              <emma:interpretation id="{D3AB3F48-69D9-41EE-8D0F-2995900BCF37}" emma:medium="tactile" emma:mode="ink">
                <msink:context xmlns:msink="http://schemas.microsoft.com/ink/2010/main" type="inkWord" rotatedBoundingBox="10298,6625 11734,6564 11825,8692 10389,8753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7501.3617">3895 4487 476 0,'29'-9'176'0,"-29"9"-136"0,58-8-12 0,-29 3 40 15,0 10-44-15,10-5 44 16,5 8-40-16,5 1 12 16,-11 8-24-16,6 0 20 15,-10 5-24-15,-10-5 4 16,-4 14-8-16,-15-6 72 16,-5-3-44-16,-20 4 32 15,1-4-40-15,-25 3 0 16,5-7-16-16,-24-5-16 15,10 4 0-15,-6-4 4 16,25 0 0-16,-5-4-20 16,25 3 12-16,14-3 32 15,10 0-16-15,24-5 36 0,9 5-28 16,11-1-100-16,-1 1 40 0,-4 0-340 16,-5-1 208-16</inkml:trace>
          <inkml:trace contextRef="#ctx0" brushRef="#br0" timeOffset="17669.3086">3933 4711 632 0,'-9'-12'236'0,"9"12"-184"0,43-5-16 0,-13 5-8 15,4 5-24-15,9-5 16 16,6 4-12-16,14-4 4 15,5 4-4-15</inkml:trace>
          <inkml:trace contextRef="#ctx0" brushRef="#br0" timeOffset="17170.923">2957 5882 540 0,'-5'-5'200'0,"5"5"-156"0,10-30-12 0,-5 4 28 16,4 0-40-16,6-25 60 15,0 7-44-15,9-33-8 16,0 16-16-16,10-60 24 15,0 13-20-15,0-34 12 16,5 12-16-16,5-42-24 16,-5 25 4-16,4-17 4 15,-4 21 4-15,5 1 0 16,-5 34 0-16,0-5 76 16,-10 27-40-16,5 0 32 15,10 21-40-15,-10 9-8 16,-10 17-12-16,15 22-8 15,4 12 4-15,-4 10-32 16,5 12 16-16,-10 0 40 16,-10 18-16-16,-14-9 36 15,0 4-32-15,-30 0 12 16,-4-4-16-16,-10-5-24 16,0 1 4-16,0-5-4 15,10-4 4-15,9-4-56 16,1 0 36-16,14-5 4 15,14 5 12-15,10 4-8 16,10-1 12-16,-4 10-4 16,-1 8 4-16,0 9 8 15,-5 4 0-15,-24 9 16 0,0-4-8 16,-29-1 24-16,0 1-20 0,-25-9 12 16,16-9-12-16,-16-13 12 15,6-4-16-15,4-13 48 16,5-4-28-16,10-9-48 15,9 4 8-15</inkml:trace>
        </inkml:traceGroup>
        <inkml:traceGroup>
          <inkml:annotationXML>
            <emma:emma xmlns:emma="http://www.w3.org/2003/04/emma" version="1.0">
              <emma:interpretation id="{5B63C2EF-560F-4A5A-A0EE-2E5AF3B5EE47}" emma:medium="tactile" emma:mode="ink">
                <msink:context xmlns:msink="http://schemas.microsoft.com/ink/2010/main" type="inkWord" rotatedBoundingBox="12537,6948 12972,6929 12988,7302 12553,7321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7879.3671">5104 4150 840 0,'15'-43'312'0,"-15"43"-244"0,58-22-16 15,-24 14-40 1,15 3-16-16,14 1 4 0,5 4 0 0,10 9-424 16,-10 12 232-16</inkml:trace>
          <inkml:trace contextRef="#ctx0" brushRef="#br0" timeOffset="17999.2">5197 4439 716 0,'-30'-8'264'0,"30"8"-204"0,25 4-16 0,4 0-16 16,10 1-24-16</inkml:trace>
        </inkml:traceGroup>
        <inkml:traceGroup>
          <inkml:annotationXML>
            <emma:emma xmlns:emma="http://www.w3.org/2003/04/emma" version="1.0">
              <emma:interpretation id="{74E3331F-4B40-4BA7-BBEC-4F8AB7C65612}" emma:medium="tactile" emma:mode="ink">
                <msink:context xmlns:msink="http://schemas.microsoft.com/ink/2010/main" type="inkWord" rotatedBoundingBox="14048,6978 14614,6954 14628,7292 14062,7316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8296.5446">6970 4128 528 0,'-44'-34'196'0,"44"34"-152"0,-78 4-12 15,40 5 16 1,4 4-32-16,-15 13 20 15,10 4-20-15,5 13 0 16,10 0-8-16,14 1 4 16,15-1-8-16,34-9 8 15,9-4-8-15,35-17 24 16,0-4-16-16,-1-26 12 0,-4 0-12 16,-20-22-16-16,-9 4 0 15,-25-17 64-15,-9 13-32 16,-35-4-48-16,1 13 12 0,-39 8-92 15,-1 9 60-15</inkml:trace>
        </inkml:traceGroup>
        <inkml:traceGroup>
          <inkml:annotationXML>
            <emma:emma xmlns:emma="http://www.w3.org/2003/04/emma" version="1.0">
              <emma:interpretation id="{CB4E2BFC-84A8-45E6-AB02-2CA6FA674794}" emma:medium="tactile" emma:mode="ink">
                <msink:context xmlns:msink="http://schemas.microsoft.com/ink/2010/main" type="inkWord" rotatedBoundingBox="15341,6251 17786,6147 17815,6832 15370,6936"/>
              </emma:interpretation>
              <emma:one-of disjunction-type="recognition" id="oneOf14">
                <emma:interpretation id="interp22" emma:lang="" emma:confidence="0">
                  <emma:literal>+</emma:literal>
                </emma:interpretation>
                <emma:interpretation id="interp23" emma:lang="" emma:confidence="0">
                  <emma:literal>x</emma:literal>
                </emma:interpretation>
                <emma:interpretation id="interp24" emma:lang="" emma:confidence="0">
                  <emma:literal>"</emma:literal>
                </emma:interpretation>
                <emma:interpretation id="interp25" emma:lang="" emma:confidence="0">
                  <emma:literal>1</emma:literal>
                </emma:interpretation>
                <emma:interpretation id="interp26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141487.2267">7971 4064 424 0,'-25'-22'156'0,"25"22"-120"0,-14-17-8 15,14 8 104 1,0 5-76-16,14-9 4 16,-4 0-36-16,29-9 28 0,0 5-28 0,48-13 20 15,25 0-24-15,53-5 36 16,1 9-32-1,38-4-4-15,-15 13-12 16,15-9 12-16,-24 8-12 16,-5-7-20-16,-20 7 4 0,-28-3 12 15,-21 12 0-15,-33 0-300 16,-19 1 160-16</inkml:trace>
          <inkml:trace contextRef="#ctx0" brushRef="#br0" timeOffset="141737.3143">9404 3338 456 0,'-10'-21'168'0,"10"21"-128"15,25 8-16-15,-1-3 60 16,10-1-52-16,34 0 4 16,5 5-20-16,34 8-4 15,4 9-4-15,16 9-16 16,-20 3 4-16,-10 10 4 15,-10-5 0-15,-33 0 60 16,-11-8-32-16,-28 4 60 16,-15 0-52-16,-24-1 0 15,-10 1-20-15,-15-8 16 16,15-1-20-16,-5-4-128 16,15-5 64-16</inkml:trace>
        </inkml:traceGroup>
        <inkml:traceGroup>
          <inkml:annotationXML>
            <emma:emma xmlns:emma="http://www.w3.org/2003/04/emma" version="1.0">
              <emma:interpretation id="{56F493F0-4A7D-4D1E-888B-BA7750AA06B0}" emma:medium="tactile" emma:mode="ink">
                <msink:context xmlns:msink="http://schemas.microsoft.com/ink/2010/main" type="inkWord" rotatedBoundingBox="19340,6152 20662,6096 20699,6950 19376,7006"/>
              </emma:interpretation>
              <emma:one-of disjunction-type="recognition" id="oneOf15">
                <emma:interpretation id="interp27" emma:lang="" emma:confidence="0">
                  <emma:literal>p=</emma:literal>
                </emma:interpretation>
                <emma:interpretation id="interp28" emma:lang="" emma:confidence="0">
                  <emma:literal>p:</emma:literal>
                </emma:interpretation>
                <emma:interpretation id="interp29" emma:lang="" emma:confidence="0">
                  <emma:literal>P=</emma:literal>
                </emma:interpretation>
                <emma:interpretation id="interp30" emma:lang="" emma:confidence="0">
                  <emma:literal>P:</emma:literal>
                </emma:interpretation>
                <emma:interpretation id="interp31" emma:lang="" emma:confidence="0">
                  <emma:literal>P!</emma:literal>
                </emma:interpretation>
              </emma:one-of>
            </emma:emma>
          </inkml:annotationXML>
          <inkml:trace contextRef="#ctx0" brushRef="#br0" timeOffset="142205.2442">11906 3351 496 0,'49'-47'184'0,"-49"47"-140"0,111-5-16 16,-57 5 64 0,4 9-56-16,5 4 40 0,-4 8-44 15,-11 5 0-15,-9 0-20 0,-24 9 64 16,-6 4-44-16,-43 8 16 15,-9-4-32-15,-40 1 28 16,5-6-28-16,-4-16-68 16,14 8 28-16</inkml:trace>
          <inkml:trace contextRef="#ctx0" brushRef="#br0" timeOffset="142009.0638">11979 3321 508 0,'15'-30'188'0,"-15"30"-148"0,19-5-8 0,-14 10-44 16,0 3 0-16,4 23 76 15,6 7-36-15,-10 36 20 16,0 4-32-16,-5 17 28 16,5 0-28-16,-5-9-12 15,0-13-8-15,-5-4 12 16,5-8-4-16,-20-9-80 16,11-5 40-16,-11-25-364 15,6-9 220-15</inkml:trace>
          <inkml:trace contextRef="#ctx0" brushRef="#br0" timeOffset="142504.6683">12844 3524 704 0,'-15'0'264'0,"15"0"-208"0,34 9-12 15,-10-5 8 1,6 4-36-16,23 1-4 16,5 4-8-16,25-4-112 15,-5-1 60-15</inkml:trace>
          <inkml:trace contextRef="#ctx0" brushRef="#br0" timeOffset="142355.1431">13043 3239 644 0,'68'-9'236'0,"-68"9"-180"0,44 0-20 0,-25 9-16 15,1 4-20-15,-6-5-132 16,6 10 72-16</inkml:trace>
        </inkml:traceGroup>
        <inkml:traceGroup>
          <inkml:annotationXML>
            <emma:emma xmlns:emma="http://www.w3.org/2003/04/emma" version="1.0">
              <emma:interpretation id="{F28378E6-20F8-46E1-9B43-577B07A0EB39}" emma:medium="tactile" emma:mode="ink">
                <msink:context xmlns:msink="http://schemas.microsoft.com/ink/2010/main" type="inkWord" rotatedBoundingBox="21550,6153 22101,6129 22119,6556 21568,6580"/>
              </emma:interpretation>
              <emma:one-of disjunction-type="recognition" id="oneOf16">
                <emma:interpretation id="interp32" emma:lang="" emma:confidence="0">
                  <emma:literal>U</emma:literal>
                </emma:interpretation>
                <emma:interpretation id="interp33" emma:lang="" emma:confidence="0">
                  <emma:literal>u</emma:literal>
                </emma:interpretation>
                <emma:interpretation id="interp34" emma:lang="" emma:confidence="0">
                  <emma:literal>o</emma:literal>
                </emma:interpretation>
                <emma:interpretation id="interp35" emma:lang="" emma:confidence="0">
                  <emma:literal>0</emma:literal>
                </emma:interpretation>
                <emma:interpretation id="interp36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42787.9214">14321 3355 560 0,'0'-25'208'0,"0"25"-164"0,-10-5-8 0,-9 10 32 16,-6 3-44-16,-9 14 0 15,5 8-16-15,-10 9-8 16,15 4 4-16,9 13-4 15,15-8 0-15,20-1-20 16,19-8 12-16,29-17 20 16,0-5-4-16,14-30 4 15,1-13-4-15,-15-21 12 16,-20 3-12-16,-14-16-4 16,0 8 0-16,-34-8-16 15,-19 16 8-15,-5 1 4 16,-10 17 0-16,-10 9-284 15,10 13 156-15</inkml:trace>
        </inkml:traceGroup>
      </inkml:traceGroup>
    </inkml:traceGroup>
    <inkml:traceGroup>
      <inkml:annotationXML>
        <emma:emma xmlns:emma="http://www.w3.org/2003/04/emma" version="1.0">
          <emma:interpretation id="{C4AB72BE-75D7-4B24-8343-6EB3EEC2695A}" emma:medium="tactile" emma:mode="ink">
            <msink:context xmlns:msink="http://schemas.microsoft.com/ink/2010/main" type="paragraph" rotatedBoundingBox="6957,9025 18110,7284 18447,9439 7294,111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ED4B27-3433-44B7-94A9-B950E90F61A5}" emma:medium="tactile" emma:mode="ink">
              <msink:context xmlns:msink="http://schemas.microsoft.com/ink/2010/main" type="line" rotatedBoundingBox="6957,9025 18110,7284 18447,9439 7294,11181"/>
            </emma:interpretation>
          </emma:emma>
        </inkml:annotationXML>
        <inkml:traceGroup>
          <inkml:annotationXML>
            <emma:emma xmlns:emma="http://www.w3.org/2003/04/emma" version="1.0">
              <emma:interpretation id="{36FE854D-09A5-4034-BAEB-C913D614A56E}" emma:medium="tactile" emma:mode="ink">
                <msink:context xmlns:msink="http://schemas.microsoft.com/ink/2010/main" type="inkWord" rotatedBoundingBox="6957,9025 7150,8995 7272,9776 7079,9806"/>
              </emma:interpretation>
              <emma:one-of disjunction-type="recognition" id="oneOf1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12595.4039">-303 6128 164 0,'-5'0'60'0,"15"0"-44"0,0 0-8 16,-10 0-20-16,0 0 4 16,0 9 84-16,0-1-44 15,0 1 116-15,0 4-88 16,4 13 124-16,6 4-104 16,0 17-20-16,0 23-40 15,-1 12 12-15,-9 8-20 16,0-8 4-16,-5-4-8 0,-4-13-8 15,-1-13 4-15,-9-9 40 16,4-9-24-16,-4-8-8 16,4-8-8-16,5-5-4 15,5-5 0-15,0-3-204 16,5-5 112-16</inkml:trace>
        </inkml:traceGroup>
        <inkml:traceGroup>
          <inkml:annotationXML>
            <emma:emma xmlns:emma="http://www.w3.org/2003/04/emma" version="1.0">
              <emma:interpretation id="{01111B8C-2C27-4828-9303-473C87B9E94E}" emma:medium="tactile" emma:mode="ink">
                <msink:context xmlns:msink="http://schemas.microsoft.com/ink/2010/main" type="inkWord" rotatedBoundingBox="8071,9304 8495,9238 8565,9683 8140,9749"/>
              </emma:interpretation>
              <emma:one-of disjunction-type="recognition" id="oneOf1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12912.7472">639 6465 456 0,'10'-30'168'0,"-5"30"-128"0,14-5-16 16,-9 1 16-16,14 0-28 16,10-1 40-16,5 1-28 15,20 0-40-15,-1 8 8 16,10 5-148-16,-15 4 84 15,1 4-240-15</inkml:trace>
          <inkml:trace contextRef="#ctx0" brushRef="#br0" timeOffset="113048.1071">741 6823 560 0,'-19'9'208'0,"34"-9"-164"0,4-4-8 0,-4 4 32 16,28 0-44-16,6-5 16 15,9 10-24-15,25-1-236 16</inkml:trace>
        </inkml:traceGroup>
        <inkml:traceGroup>
          <inkml:annotationXML>
            <emma:emma xmlns:emma="http://www.w3.org/2003/04/emma" version="1.0">
              <emma:interpretation id="{49ABB80B-4A80-4F32-9DC3-F547F86A1FF7}" emma:medium="tactile" emma:mode="ink">
                <msink:context xmlns:msink="http://schemas.microsoft.com/ink/2010/main" type="inkWord" rotatedBoundingBox="9627,9069 12253,8659 12520,10365 9894,10775"/>
              </emma:interpretation>
              <emma:one-of disjunction-type="recognition" id="oneOf1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13362.5302">2573 6275 416 0,'-10'-56'152'0,"20"47"-116"0,14-4-12 16,-4 4 32-16,4 1-36 16,10-5 36-16,10-4-32 15,4-1 64-15,16-3-48 16,13-1 64-16,16 5-64 15,-1 8 28-15,-9 9-40 16,-11 9 8-16,-23-1-20 0,-10 1 0 16,-20 8-8-16,-24-4 4 15,-24 0-8-15,-19 5-188 16,-15-1 100-16,-5 0-212 16</inkml:trace>
          <inkml:trace contextRef="#ctx0" brushRef="#br0" timeOffset="113631.7045">2685 6188 312 0,'-15'5'112'0,"6"-10"-84"0,-6 5-12 0,10 0 204 16,0 5-124-16,-4 3 16 16,-1 5-68-16,-5 9 40 15,-4 12-48-15,-1 27 20 0,-9 30-36 16,0 4 0-16,-10 0-12 0,5 0 4 15,0-18-8-15,10-8-4 16,0 5 4-16,4-14-4 16,20-3 0-16,0-10 0 15,10-8 0-15,4-9-108 16,11-13 60-16,9-8-332 16,-10-18 212-1,10 1-116-15</inkml:trace>
          <inkml:trace contextRef="#ctx0" brushRef="#br0" timeOffset="113962.0374">2942 6944 104 0,'10'0'36'0,"-10"4"-28"0,0 1 0 0,0 3 180 15,0 5-104-15,0 5 132 16,-10 3-124-16,5 5 0 16,-4 4-56-16,-1 5 64 15,-5 0-56-15,6-5 32 16,-1-4-44-16,5-9 44 0,5 0-44 16,-10-4-8-16,10-4-12 15,0-9-20-15,10 4 4 16,5 0 20-16,9 1-8 15,10-1-20-15,15 5 4 0,4-1 4 16,10 1 4-16,0 4-176 16,5 0 96-16,-9-4-172 15</inkml:trace>
          <inkml:trace contextRef="#ctx0" brushRef="#br0" timeOffset="114547.5943">4201 6141 436 0,'-49'22'160'0,"39"-1"-124"0,-4 9-8 16,4-4 116-16,5 26-84 16,-5 26 8-16,10 21-40 15,0 0-16-15,10-8-8 16,-5-13 40-16,-5-9-24 0,0-9 24 16,-10-3-24-16,1-6 28 15,-1-3-32-15,0-5-12 0,0-4-8 16,6-9-268-16,8-8 144 15,6-9-304 1</inkml:trace>
          <inkml:trace contextRef="#ctx0" brushRef="#br0" timeOffset="114291.9153">4060 6163 436 0,'34'-18'160'0,"-5"10"-124"0,24-18-8 0,-19 13 124 16,15-13-88-16,14 0 36 16,25-4-60-16,9 4 4 15,-5 4-28-15,-9 5-8 0,-20 8-4 16,-15 5 28-16,-18 8-16 16,-11 5-12-16,-34 0-8 15,-9 16 20-15,-20-3-8 16,-14 4-136-16,0 0 72 15,-1 0-308 1</inkml:trace>
          <inkml:trace contextRef="#ctx0" brushRef="#br0" timeOffset="114832.5356">4910 6936 592 0,'-19'-9'220'0,"4"5"-172"0,-24 4-12 0,10 4-4 16,-15 5-24-16,-4-1-28 0,-1 5 8 16,10 9-12-16,5-1 12 15,20 10-20-15,23-1 20 0,20 9 56 16,15 0-20-16,5 8 60 16,-5 1-48-16,-6-10 72 15,-13 1-60-15,-16 0 96 16,-13 0-80-16,-21-9 24 15,-18 9-52-15,-11-9-40 16,1-4 0-16,-1-4-380 16,15 4 212-16,25-9-364 15</inkml:trace>
        </inkml:traceGroup>
        <inkml:traceGroup>
          <inkml:annotationXML>
            <emma:emma xmlns:emma="http://www.w3.org/2003/04/emma" version="1.0">
              <emma:interpretation id="{01FE5B95-DB0A-4B97-A98F-369B7EC94206}" emma:medium="tactile" emma:mode="ink">
                <msink:context xmlns:msink="http://schemas.microsoft.com/ink/2010/main" type="inkWord" rotatedBoundingBox="12725,8210 16752,7581 17040,9426 13013,10055"/>
              </emma:interpretation>
              <emma:one-of disjunction-type="recognition" id="oneOf20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15916.1474">6562 5441 632 0,'0'-13'236'0,"5"13"-184"0,14-8-16 0,-4 8-16 0,4 0-20 16,5-5 0-16,15-3 0 15</inkml:trace>
          <inkml:trace contextRef="#ctx0" brushRef="#br0" timeOffset="116276.6189">7237 5316 216 0,'-14'-13'80'0,"14"13"-60"0,34 0-8 0,-20-4 116 16,-4 4-72-16,14-5 32 16,0 14-52-16,1 4 4 15,-1 9-24-15,-5-1 28 16,6 5-28-16,-25 4 40 15,0 1-32-15,-25 3 4 16,16 1-16-16,-25-1 64 16,-5-8-44-16,-5-9 76 15,10 1-60-15,5-14 28 16,10 0-44-16,4-4-8 16,15 0-16-16,15-4-24 15,19 4 8-15,14-9-180 16,10 9 100-16</inkml:trace>
          <inkml:trace contextRef="#ctx0" brushRef="#br0" timeOffset="116560.3782">8058 5493 176 0,'10'4'64'0,"-10"-4"-48"0,15 18-8 15,-15-1 164 1,9 5-96-16,-14 21 84 16,5 9-92-16,0 30 88 0,0 4-92 0,-4-8 76 15,-1-13-80-15,-5-9 32 16,0-13-56-16,-9-13 44 0,-5-8-48 16,-11-14 20-16,-8-8-32 15,-11-8 0-15,-4-18-12 16,-10-17-192-16,15-18 100 15,14-12-344 1,24-5 240-16,15 0-172 16</inkml:trace>
          <inkml:trace contextRef="#ctx0" brushRef="#br0" timeOffset="116652.1164">8267 4927 560 0,'-10'-51'208'0,"10"51"-164"16,0 25-8-16</inkml:trace>
          <inkml:trace contextRef="#ctx0" brushRef="#br0" timeOffset="117415.1447">8656 6612 124 0,'10'17'44'0,"-6"-26"-32"0,-4 9-4 0,0 0 72 16,10-8-44-16,0-1 128 15,0-13-92-15,-1-3 36 16,-4-6-64-16,5-8-24 16,0 1-12-16,-1-1 8 15,-4-9-8-15,-5 9 4 16,0-8-4-16,0-9-16 0,-5-13 4 16,0-5 4-1,-4-17 0-15,-1 5 0 16,10 8 0-16,-5-4-20 15,5 22 12-15,-5-9 20 16,10 13-4-16,-5-22 40 16,10 4-24-16,0-16 20 15,4 12-24-15,6-8 72 16,9 17-56-16,5-1 56 16,5 10-52-16,9 8 16 15,-14 18-36-15,24 3 16 16,-24 14-20-16,15 4 0 15,-25 9-8-15,1 8 28 16,-6 9-20-16,-19 13-4 16,-10 4-8-16,-24 18 4 0,0 8-4 15,-29-4-56-15,15-9 28 0,-11 4-32 16,16-12 32-16,-6-5-52 16,10-4 44-16,15-4-12 15,9-5 28-15,15-4 8 16,10 4 8-16,14-4-20 15,5 4 12-15,20 5 48 16,0 4-20-16,4 0 88 16,-4 0-60-16,-15-5 20 15,-5 5-36-15,-34-4 32 16,-5 4-36-16,-29-5 28 16,5 1-28-16,-19-5 0 15,9-4-16-15,-4-8-104 16,18-1 48-16,6-4-340 15,14 0 208-15</inkml:trace>
          <inkml:trace contextRef="#ctx0" brushRef="#br0" timeOffset="117746.6419">9258 5554 780 0,'10'-13'288'0,"-10"13"-224"0,29 4-20 16,-14 0-4-1,4 5-32-15,1 0 4 16,4-1-4-16,-5 9-8 16,6 1 4-16,-6 3 4 15,0 5-4-15,-9 0-28 0,-5 4 12 0,-15-4 32 16,1 5-12-16,-21-1 28 16,-13-4-24-16,-11 0 12 15,-4-5-12-15,5 1 44 16,4-1-28-16,15-3-24 0,10-5-4 15,14 0 24-15,20-1-12 16,14-3-20-16,15-5 0 16,9 5-4-16,6 0 4 15,-6-1-176-15,-4 1 96 16,-15-5-216 0,5 5 172-16</inkml:trace>
          <inkml:trace contextRef="#ctx0" brushRef="#br0" timeOffset="117914.0994">9137 5847 644 0,'5'-39'236'0,"-5"39"-180"0,34-26-20 16,-15 14 52 0,1 7-56-16,9-8 4 15,5 9-20-15,9 0 8 16,1 4-16-16,5 0-188 15,-6 8 96-15</inkml:trace>
          <inkml:trace contextRef="#ctx0" brushRef="#br0" timeOffset="115508.1949">5692 6560 476 0,'-34'-4'176'0,"24"16"-136"0,10 14-12 16,10-13 20-16,10 5-32 16,4 8 32-16,5-9-32 15,10-4-4-15,19-9-8 16,20 0 12-16,19-17-8 15,-5 0 16-15,-4 1-16 0,-10-23-12 0,-15 5 0 16,-24-5 20-16,-15 1-8 16,-19-1-20-16,-20-4 4 15,-33 5-24-15,-20 3 20 16,-25 10 4-16,6 12 8 16,-1 9 32-16,1 13-16 15,-10 13 84-15,4 26-56 16,1 21 56-16,24 9-56 15,29 0 32-15,30-12-44 16,33-6 0-16,24-3-20 16,20-5 0-16,20-9-4 0,29-16 20 15,23-1-16-15,-4-13-84 16,-14-8 40-16,-10-9-244 16,-1-17 152-16,1-1-388 15</inkml:trace>
          <inkml:trace contextRef="#ctx0" brushRef="#br0" timeOffset="122744.9812">6484 5545 228 0,'10'-4'84'0,"0"4"-64"0,-10 0-8 16,0 0 56-16,0 0-40 15,0 0-20-15,0 0-8 16,0 0 8-16,0 0-4 15,0 0 32-15,0 0-20 16,14 0 56-16,-14 0-40 16,10 0 48-16,0 0-48 0,-6 0 36 15,16 0-36-15,-6 0-8 16,6 0-16-16,-6 0-16 16,20-5 4-16,-9 5 28 0,-1 0-12 15,0 0 40-15,10 0-28 16,-19 0 12-16,4 0-20 15,-4 0 0-15,4-4-8 16,-14 0-8-16,5 4 4 16,-10 0 12-16,0 0-8 15,0 0-28-15,0 0 8 16,0 0-276-16,0 13 156 16,0 8-216-16</inkml:trace>
        </inkml:traceGroup>
        <inkml:traceGroup>
          <inkml:annotationXML>
            <emma:emma xmlns:emma="http://www.w3.org/2003/04/emma" version="1.0">
              <emma:interpretation id="{C5A81482-9CDC-4BFE-9386-12AEE7F906D1}" emma:medium="tactile" emma:mode="ink">
                <msink:context xmlns:msink="http://schemas.microsoft.com/ink/2010/main" type="inkWord" rotatedBoundingBox="17557,7732 18165,7637 18268,8294 17660,8389"/>
              </emma:interpretation>
              <emma:one-of disjunction-type="recognition" id="oneOf21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18967.902">10706 5372 320 0,'34'-17'120'0,"-34"17"-96"15,10-4-4-15,-10-5 80 16,0 5-60-16,-10-9-8 16,0 0-20-16,-29-5-12 15,15 10 4-15,-34-1 20 16,9 5-12-16,-19 4 48 15,10 9-32-15,-10 8 116 16,19 4-76-16,1 5 72 16,24 5-80-16,4-6 20 15,5 6-44-15,25-5 12 16,5-5-28-16,14-8 0 16,10-4-12-16,9-18 20 0,11 5-16 0,-1-22-64 15,0 4 24-15,-9-30-92 16,-1 5 64-16,-14-39-32 15,0 8 48-15,-14-13-64 16,-1 13 60-16,-9-4 64 16,-5 26-8-16,-20 9 200 15,6 21-116-15,-21 9 76 16,6 12-104-16,-15 31 24 16,5 4-52-16,0 35-16 15,10 22-12-15,5 3 24 16,14-8-20-16,5-4-216 15,5-13 108-15</inkml:trace>
        </inkml:traceGroup>
      </inkml:traceGroup>
    </inkml:traceGroup>
    <inkml:traceGroup>
      <inkml:annotationXML>
        <emma:emma xmlns:emma="http://www.w3.org/2003/04/emma" version="1.0">
          <emma:interpretation id="{B48B8B62-7C3E-4714-B8BC-39F7985A48F9}" emma:medium="tactile" emma:mode="ink">
            <msink:context xmlns:msink="http://schemas.microsoft.com/ink/2010/main" type="paragraph" rotatedBoundingBox="2985,10726 11981,10781 11974,12063 2977,12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896A7A-F156-458C-94A1-3082BE8EE845}" emma:medium="tactile" emma:mode="ink">
              <msink:context xmlns:msink="http://schemas.microsoft.com/ink/2010/main" type="line" rotatedBoundingBox="2985,10726 11981,10781 11974,12063 2977,12008"/>
            </emma:interpretation>
          </emma:emma>
        </inkml:annotationXML>
        <inkml:traceGroup>
          <inkml:annotationXML>
            <emma:emma xmlns:emma="http://www.w3.org/2003/04/emma" version="1.0">
              <emma:interpretation id="{194781CB-D432-45F6-88A8-EE62AFF8E6D1}" emma:medium="tactile" emma:mode="ink">
                <msink:context xmlns:msink="http://schemas.microsoft.com/ink/2010/main" type="inkWord" rotatedBoundingBox="2985,10726 6562,10748 6555,12030 2977,12008"/>
              </emma:interpretation>
              <emma:one-of disjunction-type="recognition" id="oneOf22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45416.9384">-3238 8080 404 0,'-24'39'148'0,"24"-9"-112"0,0 26-12 0,5-21 84 15,5 8-64-15,-10 4 68 16,5 1-60-16,-1-1 16 16,1 1-40-16,0-1-16 15,0-3-8-15,5-10 12 0,-5-12-8 16,-1-9 40-16,-4-18-24 0,10-12 4 16,0-9-16-16,0-8-16 15,-6-10 0-15,1-3-92 16,0-9 48-16,-5-13-144 15,5-9 108-15,5 18 64 16,-5 3 16-16,4 23 28 16,-9 17-12-16,10 17 124 31,-5 13-72-31,14 30 48 0,-4 13-64 16,4-4 12-16,6-9-40 15,-1 0 0-15,10-4-12 16,0-9 20-16,5-4-16 0,0-13 32 15,4-4-28-15,-4-9 4 16,5-9-12-16,-10-8 4 16,5-5-8-16,-5-17-116 0,-10-17 60 15,0-13-172-15,-4-13 124 16,4 0-4-16,1 9 60 16,-1 21 76-16,0 4-16 15,-4 22 144-15,-6 13-88 16,-4 13 100-16,4 31-96 15,-4 16 64-15,0 31-80 16,-5 4-24-16,4-4-20 16,1-9 4-16,-5 0-12 15,5 0 4-15,-10-9-4 16,0 1 28-16,0-1-20 0,0-8-12 16,0-13-8-16,-10-9-244 15,10-4 136-15,-5-9-484 31,20-34 236-31</inkml:trace>
          <inkml:trace contextRef="#ctx0" brushRef="#br0" timeOffset="146197.6261">-1931 8723 372 0,'-9'26'140'0,"9"5"-112"0,0 20-4 0,0-20 108 16,0 7-76-16,-5 1 60 15,5 0-72-15,-10-4 32 16,10-9-44-16,0 4 36 0,0-17-40 15,-10 4 12-15,10-8-24 0,0-1-8 16,0-8-4-16,10 0-148 16,5-8 80-16</inkml:trace>
          <inkml:trace contextRef="#ctx0" brushRef="#br0" timeOffset="146484.4173">-1625 8641 384 0,'0'9'140'0,"0"0"-108"0,0 4-8 16,0 4 128-16,10 9-88 0,-5 8 52 16,5 10-68-16,-10 3 44 15,0 1-52-15,0-5 16 0,9-4-36 16,-9-5 28-16,-9-4-32 15,9-4 4-15,0-4-12 16,-15-1 12-16,15-3-12 16,0-5-12-16,0 0 0 15,0-5-180-15,0-8 96 16</inkml:trace>
          <inkml:trace contextRef="#ctx0" brushRef="#br0" timeOffset="146795.8279">-1139 8913 288 0,'-24'-25'108'0,"19"29"-84"16,-5 4-4-16,1-3 56 0,4-1-44 16,-15 5 92-16,11 8-68 15,-6 5 24-15,5 4-44 16,10-1-4-16,0 1-20 15,10 0 12-15,0 0-16 16,14-4-4-16,10-5 0 0,0-4 12 16,5-4-8-16,10-5-4 15,-6-8 0-15,-4-9 4 16,-5-9-4-16,-10-4 24 0,-4-13-16 16,-15-8-20-16,-10-5 0 15,-15 13-4-15,6 5 4 16,-6 8-12-16,-4 13 12 15,10 8-508 1</inkml:trace>
          <inkml:trace contextRef="#ctx0" brushRef="#br0" timeOffset="144468.9186">-4452 7950 372 0,'5'-4'140'0,"9"8"-112"0,11 9-4 16,-6-4 40-16,25 0-40 16,9 4 24-16,25 0-28 15,5-5 16-15,14-8-20 16,5-4 28-16,19-5-28 15,-4-4 4-15,-10-4-12 16,-15 8 4-16,-9 1-8 16,-25 3 16-16,-24 14-224 15,-20 8 112-15,-28-4-244 16</inkml:trace>
          <inkml:trace contextRef="#ctx0" brushRef="#br0" timeOffset="144726.6025">-3801 7994 216 0,'0'38'80'0,"0"1"-60"0,0 17-8 0,10-8 160 0,-10-1-96 16,0 10 32-16,-5-1-64 15,5-9 16-15,0 1-32 16,-5-5 16-16,5 4-24 15,-5-8 28-15,0 0-32 16,-5-4 4-16,1-5-12 0,4-8-60 16,0-5 28-16,0-4-228 15,0-9 140 1,15-4-188-16</inkml:trace>
        </inkml:traceGroup>
        <inkml:traceGroup>
          <inkml:annotationXML>
            <emma:emma xmlns:emma="http://www.w3.org/2003/04/emma" version="1.0">
              <emma:interpretation id="{33B677A2-3BBD-49CC-B74D-EA4847B9D8A9}" emma:medium="tactile" emma:mode="ink">
                <msink:context xmlns:msink="http://schemas.microsoft.com/ink/2010/main" type="inkWord" rotatedBoundingBox="8175,10971 11980,10994 11976,11668 8171,11645"/>
              </emma:interpretation>
              <emma:one-of disjunction-type="recognition" id="oneOf23">
                <emma:interpretation id="interp43" emma:lang="" emma:confidence="1">
                  <emma:literal>ode</emma:literal>
                </emma:interpretation>
                <emma:interpretation id="interp44" emma:lang="" emma:confidence="0">
                  <emma:literal>oche</emma:literal>
                </emma:interpretation>
                <emma:interpretation id="interp45" emma:lang="" emma:confidence="0">
                  <emma:literal>oohe</emma:literal>
                </emma:interpretation>
                <emma:interpretation id="interp46" emma:lang="" emma:confidence="0">
                  <emma:literal>od</emma:literal>
                </emma:interpretation>
                <emma:interpretation id="interp47" emma:lang="" emma:confidence="0">
                  <emma:literal>octe</emma:literal>
                </emma:interpretation>
              </emma:one-of>
            </emma:emma>
          </inkml:annotationXML>
          <inkml:trace contextRef="#ctx0" brushRef="#br0" timeOffset="148689.5888">2189 8486 444 0,'10'-26'164'0,"-10"17"-124"0,0-8-16 15,0 8 80-15,-10 9-64 16,-4-8 72-16,4 8-64 16,-5 0-36-16,-4 0-8 15,-5 8 20-15,9 5-12 0,-4 13 24 0,4-4-24 16,5 12 4-16,6-3-8 15,4-1 12-15,14 0-12 16,-4-4 16-16,14-17-16 16,10-1-12-16,15-12 0 15,-15-5 12-15,14-4-4 16,-14-8-72-16,5-5 36 16,-19-4-40-16,-16 4 40 15,-8 4-52-15,-16-4 48 16,-4 5 16-16,-10-1 16 15,10 5 64-15,-1 8-32 0,16 1 40 16,9-5-36-16,34 4 8 16,34 0-24-16,24 9 0 15,5 0-8-15,10-4 4 16,0 0-8-16,-5-1 8 16,-10 1-8-16,-19-5-20 15,-24 9 8-15,-35 0 20 16,-28 0-4-16,-15 13-12 15,-20-4 0-15,-9 8 20 16,-15 5-8-16,10-1 68 16,4 1-44-16,16 4-4 15,18 0-16-15,20 4 8 16,20-4-12-16,19-9 4 16,15-8-4-16,-6-9 12 15,11-9-12-15,4-8 16 0,0-9-16 16,-4-4-12-16,-6 8 0 15,-4-4 28-15,-5-4-12 16,-10 4-4-16,-5-4-4 16,-4-5-32-16,-10-3 16 15,-1-1 4-15,-4-9 8 16,-5 14-12-16,0 3 8 16,-5 14-4-16,-4 9 0 15,-11 16 52-15,6 14-24 16,4 8 0-16,-5 5-12 15,-4-1 36-15,4 1-20 16,6-5-32-16,4 4 4 16,10-3-8-16,14-1 4 0,15 0 24 15,19-8-8-15,20 17-4 16,0-5 0-16,10-17-84 16,4-8 44-16,6-13-64 15,-11-5 56-15,35-8 12 16,-10-5 20-16,-15-4 12 15,-39 5 0-15,-24-1 32 16,-33 0-16-16,-26 5 92 16,-42 9-60-16,-11 3 48 15,-4 14-56-15,14 4 8 16,14 4-32-16,21 9-8 16,23 4-4-16,30 5-4 15,33-9 0-15,35-9-36 16,24-4 20-16,19-9-204 0,-9-8 120 15,-1 0-256 1,40-9 200-16,-25 4-260 16</inkml:trace>
          <inkml:trace contextRef="#ctx0" brushRef="#br0" timeOffset="147742.0048">737 8378 260 0,'14'-4'96'0,"-14"8"-76"0,10 5-4 0,-5-1 112 16,5 5-72-16,-1 9 48 16,-4 12-60-16,5 9 36 15,-10 14-44-15,10-1 0 16,-10-4-24-16,9-9 28 15,-9-9-24-15,0-8 56 0,0-26-24 16,5-17-20-16,5-13 0 16,4-13-20-16,-4-5-12 15,14 1 0-15,1-5-148 16,-1 9 84-16,10 4-32 16,0 8 56-16,-10 6 36 15,10 7 8-15,-9 5 108 16,-1 9-60-16,-5 8 76 15,-4 5-68-15,-1 4 24 16,-4 13-48-16,10-9 0 16,-6 13-20-16,-4-8-32 15,-5 4 8-15,4-5 56 16,-9-3-20-16,10-5 16 0,-5-5-24 16,-5-8-8-16,10 0-4 15,-1-8-40-15,1-5 20 16,5 4-84-16,-1-8 60 15,6-5-152-15,-6-8 108 16,11 8-96 0,9 1 108-16,-10-1 88 15,10 5-4-15,-10 4 152 16,1 4-92-16,-6 9 108 16,-4 9-100-16,-15 0 44 15,-10 12-68-15,10-4 12 0,-5 22-40 16,-5-8 16-16,10 7-24 15,0 1-28-15,0 0 4 0,0-4 36 16,0-5-20-16,10-8-28 16,-10-5 8-16,5 0-212 15,5-8 124-15,4-14-260 16,6-8 200 0,28-4-224-16</inkml:trace>
        </inkml:traceGroup>
      </inkml:traceGroup>
    </inkml:traceGroup>
    <inkml:traceGroup>
      <inkml:annotationXML>
        <emma:emma xmlns:emma="http://www.w3.org/2003/04/emma" version="1.0">
          <emma:interpretation id="{6CB7F772-2421-442A-9B26-50C880F2E961}" emma:medium="tactile" emma:mode="ink">
            <msink:context xmlns:msink="http://schemas.microsoft.com/ink/2010/main" type="paragraph" rotatedBoundingBox="3115,13028 14189,13305 14127,15771 3054,15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0A09CE-1BD4-4684-B036-E83A33836817}" emma:medium="tactile" emma:mode="ink">
              <msink:context xmlns:msink="http://schemas.microsoft.com/ink/2010/main" type="line" rotatedBoundingBox="3115,13028 14189,13305 14127,15771 3054,15494"/>
            </emma:interpretation>
          </emma:emma>
        </inkml:annotationXML>
        <inkml:traceGroup>
          <inkml:annotationXML>
            <emma:emma xmlns:emma="http://www.w3.org/2003/04/emma" version="1.0">
              <emma:interpretation id="{A2377416-5E13-4CE6-A7F9-7ECABBB42012}" emma:medium="tactile" emma:mode="ink">
                <msink:context xmlns:msink="http://schemas.microsoft.com/ink/2010/main" type="inkWord" rotatedBoundingBox="3115,13028 6469,13112 6431,14613 3078,14529"/>
              </emma:interpretation>
              <emma:one-of disjunction-type="recognition" id="oneOf24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49633.5605">-4268 10369 520 0,'-48'-26'192'0,"43"26"-152"0,0 0-8 0,10 0 124 15,14 0-92-15,15 0 132 16,20 0-112-16,9 13-4 15,10-5-52-15,5-3 0 0,24 3-16 16,29-3-16-16,5-1 0 16,0 0 28-16,-29-4-12 15,-15 0-32-15,-19 5 12 0,-20-5-192 16,-19 4 108-16,-19 5-312 16,-20-1 228-1,-5 1-152-15</inkml:trace>
          <inkml:trace contextRef="#ctx0" brushRef="#br0" timeOffset="149861.9366">-3753 10485 528 0,'-9'31'196'0,"4"-10"-152"0,0 22-12 15,0-8 88 1,5 8-72-16,-5 48 32 0,5 4-44 15,-5-4-32-15,-4-9-4 0,-1-18 24 16,0-12-12-16,1-9 12 0,4-8-12 16,-5-13-68-16,5-5 28 15,5-17-412 1,15-17 244-16,28-27-68 16</inkml:trace>
          <inkml:trace contextRef="#ctx0" brushRef="#br0" timeOffset="150129.1462">-3106 10274 300 0,'-20'39'112'0,"20"-9"-88"0,-5 22-8 0,0-22 160 0,1 9-100 16,-1 4 76-16,5 9-88 15,0 17-16-15,5 9-32 16,-1 8 8-16,6-8-16 15,-5-9 24-15,0-17-20 0,0-9 4 16,5-13-8-16,-6-8 12 16,-4-9-12-16,0-13 32 15,5-18-24-15,0-12-48 16,-5-13 16-16,5-18-192 16,10-16 116-16,-6 8-260 15</inkml:trace>
          <inkml:trace contextRef="#ctx0" brushRef="#br0" timeOffset="150565.6275">-2897 10295 352 0,'38'-60'132'0,"-8"38"-104"0,4 5-8 0,-20 21 148 16,1 18-96-16,4 13 96 15,5 16-100-15,-4 1 48 16,-6 9-72-16,16-1 16 0,-6 13-40 16,5 5-16-16,-5 4-8 15,6-4 28-15,-6-9-12 16,-5-13 12-16,-9-17-12 15,5-9 12-15,-6-12-16 16,-9-18 4-16,5-13-4 16,0-13-68-16,0-26 32 15,5-4-156-15,-1-9 104 0,1 5-168 16,5-1 140 0,-1 1 36-16,6-1 44 15,4 1 84-15,0-1-28 16,15 14 148-16,-5 12-100 15,-5 18 100-15,0 17-100 16,-4 17 64-16,-1 13-80 16,-5 9 76-16,1 0-80 0,-6 0 60 15,1 9-64-15,-1 12-20 16,1 13-20-16,-5 9 8 16,-5 5-12-16,-10-5 32 15,-5-13-24-15,-5-17-144 16,-4-9 64-16,0-8-316 15,-1-5 212-15,10-9-456 16</inkml:trace>
          <inkml:trace contextRef="#ctx0" brushRef="#br0" timeOffset="151931.7589">-1736 11263 288 0,'-5'-5'108'0,"-5"-3"-84"16,15 16-4-16,-10-8 12 0,5 0-20 15,0 0 32-15,10 5-28 16,-10-5 40-16,0 8-32 16,5 1 56-16,-5 8-44 15,0-4 44-15,-5 13-44 16,5 13 16-16,-15-9-32 16,10 9 28-1,1 0-32-15,-6 8 12 0,0-8-16 16,5-8 0-16,10-5-4 15,-5-9-32 1,10-4 12-16,0-22 24 0,-6-4-8 16,1-4 0-16,10-5 0 15,-15-4-16-15,10-4 8 16,-6 0-40-16,6-5 24 0,-10 14 8 0,10-1 8 16,-10-4-8-16,5 5 8 15,4 3 4-15,1 1 0 16,-5 4 0-16,10 5 0 15,-1-10 0-15,1 10 0 16,-1 3 8-16,1-3-4 16,-1-1 8-16,1 9-8 15,0-9-12-15,-1 9 4 16,1 0 12-16,-6 9-4 16,-4 0 52-16,5-1-32 0,-5 5 44 15,5 5-40-15,-10 3 20 16,0-4-28-16,9 14 16 15,-9-5-20-15,0 4 8 16,0-9-12-16,0 5 12 16,0-4-16-16,-9 4 4 15,9-13-4-15,0 4-8 16,0-8 4-16,0-1-16 16,0-8 8-16,0 0 20 15,9-8-8-15,6-1-12 16,0 0 0-16,4-12 12 15,-4-5-4-15,4-4-12 16,-4-1 4-16,-1 5-32 16,6 9 20-16,4-13-12 15,-10 13 16-15,6-5 16 0,4 5 0 16,-4 8-20-16,-1-4 8 16,0 9-12-16,1-5 8 15,-1 9 24-15,1 0-4 16,-1 0 4-16,1 9-4 15,-6 0-8-15,1 4 4 16,-1 4 72-16,-4 9-40 16,5 4 24-16,-6 9-40 15,-4 8 16-15,-5 5-20 16,10 0 8-16,-10-5-12 16,-10-3 0-16,5-18-4 15,5-5 4-15,0-8-8 0,0-13-180 16,5-13 100-16,5-8-292 15,0-5 208-15,-1-9-284 16</inkml:trace>
        </inkml:traceGroup>
        <inkml:traceGroup>
          <inkml:annotationXML>
            <emma:emma xmlns:emma="http://www.w3.org/2003/04/emma" version="1.0">
              <emma:interpretation id="{B97FEFFB-317B-45E4-864D-DEC994BB871A}" emma:medium="tactile" emma:mode="ink">
                <msink:context xmlns:msink="http://schemas.microsoft.com/ink/2010/main" type="inkWord" rotatedBoundingBox="6842,14108 7859,14134 7822,15613 6805,15588"/>
              </emma:interpretation>
            </emma:emma>
          </inkml:annotationXML>
          <inkml:trace contextRef="#ctx0" brushRef="#br0" timeOffset="152876.4563">-580 11254 372 0,'-15'-13'140'0,"15"13"-112"0,0 0-4 16,0 0-4-16,0 0-16 0,10 4 60 15,0 5-36-15,-5 4 52 16,4 4-48-16,1 5 92 15,0 8-72-15,0 5 20 16,-10 4-40-16,0 4 24 0,0 4-32 16,0-4 12-16,0-4-20 15,-10-8 0-15,10-10-8 16,0-8-8-16,0-4 4 16,0-14 28-16,10-12-16 15,-6-9-12-15,16-13-8 16,-15-4-128-16,14 0 72 15,-4 4-32-15,4 5 56 0,-4 3-4 16,-1 5 24-16,11 5 16 16,-11 4 4-16,6 4-12 15,4 4 4-15,-5 5 72 16,-4-1-36-16,0 10 24 16,-1 3-36-16,-4 5 28 15,0 5-32-15,-15 7 12 16,5 10-16-16,0 8 28 15,-10 9-24-15,0 4-12 16,-4 0-8-16,14-4 12 16,-10 0-4-16,10-18-4 15,0-3 4-15,10-10-40 16,-1-8 20-16,6-8-216 16,0-5 132-16,4-18-384 15</inkml:trace>
          <inkml:trace contextRef="#ctx0" brushRef="#br0" timeOffset="153657.7915">-70 11526 228 0,'15'-47'84'0,"-6"34"-64"0,16-9-8 16,-6 18 100-16,10-5-64 15,5 9 60-15,15-4-64 16,9 17 112-16,-4 17-88 15,-6 13 20-15,1 5-52 16,-5 4 32-16,-15-1-40 16,-10-12 28-16,-19 0-28 0,-10-9 28 15,-14-12-32-15,-20-5-24 16,-9-5 0-16,-15-12 16 16,10-13-8-16,-1-5-64 15,11 0 28-15,23 1-444 16,50-14 72-1</inkml:trace>
          <inkml:trace contextRef="#ctx0" brushRef="#br0" timeOffset="153311.8336">217 11263 364 0,'-10'-5'132'0,"10"10"-100"0,0-5-12 16,-10 4 36-16,10 0-36 15,-14 5 44-15,4 0-36 16,-5 4 64-16,1 8-52 15,-10 14 80-15,14 21-68 16,-5 26 88-16,6 13-80 16,4 9 16-16,-5-9-44 0,15 0-12 15,0 17-12-15,-5 0 36 16,0-8-20-16,0-18-24 16,0-4 0-16,0-4 0 15,0-18 0-15,0-8-100 16,0 0 56-16,0-17-176 0,-5-5 124 15,0-9-248 1,0-3 196-16,5-10-124 16</inkml:trace>
        </inkml:traceGroup>
        <inkml:traceGroup>
          <inkml:annotationXML>
            <emma:emma xmlns:emma="http://www.w3.org/2003/04/emma" version="1.0">
              <emma:interpretation id="{F939ABB5-AA68-4859-96C9-4F8B51A3ECAD}" emma:medium="tactile" emma:mode="ink">
                <msink:context xmlns:msink="http://schemas.microsoft.com/ink/2010/main" type="inkWord" rotatedBoundingBox="10455,13402 14184,13495 14136,15397 10408,15303"/>
              </emma:interpretation>
              <emma:one-of disjunction-type="recognition" id="oneOf25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79324.906">4244 11228 268 0,'10'13'100'0,"0"-9"-76"0,-5 5-8 0,4-5 148 15,1-4-92-15,5 5 24 16,-6-5-56-16,11 0 8 0,4-5-28 16,0-3 28-16,6-1-32 15,-1 1 4-15,5-5-12 16,0 4 12-16,0 0-12 0,-5 1 4 15,0-1-4-15,-14 9-252 16,-20 9 132 0,-10 8-244-16</inkml:trace>
          <inkml:trace contextRef="#ctx0" brushRef="#br0" timeOffset="278917.0631">4288 10960 260 0,'5'-13'96'0,"-5"9"-76"0,5-4-4 0,5 3 184 15,-1 5-112-15,-4 0 16 16,15-4-8-16,-1 0-56 16,10-1-12-1,5 1-20-15,0 0 4 0,5-1-8 0,-5 5 8 16,-5 5-8-16,-5-1-212 15</inkml:trace>
          <inkml:trace contextRef="#ctx0" brushRef="#br0" timeOffset="282848.1643">5114 10701 288 0,'15'-30'108'0,"-11"21"-84"0,6-3-4 0,-5 7 92 15,0 1-64-15,-5-5 88 16,0 5-80-16,0 0 0 15,0 4-36-15,0-9-12 16,0 9-4-16,0 0-24 0,0 0 12 0,5 9 4 16,0 4 4-16,-5 4 8 15,4 4-4-15,-4 14-20 16,0 25 8-16,0 10 12 16,-4 25 0-16,-1-9-4 15,0 0 4-15,-5 9 12 16,0 5-8-16,-4 3-20 15,4-3 4-15,5-18 12 16,5-5 0-16,-9-16 24 16,9-9-16-16,-10-13 4 15,5-9-8-15,-5-9-96 16,1-8 52-16</inkml:trace>
          <inkml:trace contextRef="#ctx0" brushRef="#br0" timeOffset="283194.0852">5080 10887 352 0,'24'-52'132'0,"-4"35"-104"0,14 0-8 0,-10 4 88 16,10 13-64-16,10 0-20 0,0 13-12 16,-6 13-4-16,-4 12-4 15,-9 1 60-15,-16 9-36 16,-13-1 32-16,-16-4-32 16,-9-4 60-16,-10-8-48 15,-5-5 8-15,1-9-28 0,9 4 16 16,0-16-24-16,9-1 4 15,6-8-8-15,4-5-260 16,10-4 136-16,10 4-340 16</inkml:trace>
          <inkml:trace contextRef="#ctx0" brushRef="#br0" timeOffset="283390.3525">5668 10684 548 0,'34'-9'204'0,"-24"9"-156"0,19 0-16 0,-10 0 36 16,10 0-44-16,10-8 8 15,15 8-20-15,9-5 12 16,5 1-16-16,-5 0-4 0,-10-5 0 16,-14 9-92-16,-14 5 48 15,-25-5-312 1</inkml:trace>
          <inkml:trace contextRef="#ctx0" brushRef="#br0" timeOffset="283603.5126">5906 10658 312 0,'-15'17'112'0,"6"14"-84"0,-6 20-12 15,5-20 204-15,-4 25-124 16,4 0 16-16,-4 0-68 15,4-4-20-15,0-5-16 16,0-3 20-16,1-14-16 0,4-13-56 16,5 0 20-16,-5-12-492 15,5-5 284 1,10-9 96-16</inkml:trace>
          <inkml:trace contextRef="#ctx0" brushRef="#br0" timeOffset="283781.3935">6027 10619 364 0,'-9'-13'132'0,"9"26"-100"0,-10 13-12 0,5-9 156 15,-5 14-100-15,1 16 16 16,-1 9-56-16,5 0-16 16,5 1-12-16,5-6-16 0,0-3 4 15,-5-14 28 1,5 1-12-16,-5-5-108 15</inkml:trace>
          <inkml:trace contextRef="#ctx0" brushRef="#br0" timeOffset="284244.6575">6528 10926 548 0,'0'-35'204'0,"5"35"-156"0,14-8-16 0,1 8 88 16,4-5-72-16,5-3-12 0,10 8-20 16,14 0-112-16</inkml:trace>
          <inkml:trace contextRef="#ctx0" brushRef="#br0" timeOffset="284096.2469">6533 10667 476 0,'0'-22'176'0,"9"22"-136"0,1 0-12 15,0 0 120-15,0 0-88 16,4 0 0-16,6 0-36 0,4 5-8 16,0-1-8-16,5 0-76 0,5 5 36 15,-5 4-480 1</inkml:trace>
          <inkml:trace contextRef="#ctx0" brushRef="#br0" timeOffset="300638.6896">4881 11431 340 0,'14'0'128'0,"-14"4"-100"0,0-4-8 16,0 0 68-16,0 0-52 15,10 5 24-15,-10-5-40 16,15 4 52-16,-6 0-40 16,1 1-8-16,5-1-12 15,-6-4 44-15,1 0-32 16,10 0 32-16,-1 0-28 0,15-4-8 16,24-5-12-16,15-8 20 15,44 8-16-15,-10 1 4 16,9-1-8-16,1 0 12 15,14-4-12-15,-14 5 4 16,-1-1-4-16,-28 0-16 0,-11 1 4 16,-23 3 20-16,-20-3-8 15,-15 4 16-15,-19 4-16 16,-9 0 16-16,-11 4-16 16,-4 4-312-16,-5 1 168 15,4 4-320 1</inkml:trace>
          <inkml:trace contextRef="#ctx0" brushRef="#br0" timeOffset="301344.1204">5726 12001 404 0,'-5'-8'148'0,"0"8"-112"0,5-13-12 16,-9 8 152-16,-1-3-100 15,5-1-4-15,-5-4-44 16,-4 0-20-16,4 0-4 16,-14 0 4-16,0 5-4 0,-10-1 8 0,0 0-8 15,-5 5 16-15,5 4-12 16,-10 13 24-16,5 0-20 16,5 4 32-16,10 0-28 15,0 5 20-15,-1 0-20 16,16-1 8-16,-1 1-12 15,20-5 0-15,-1-4-4 16,16 0 20-16,13-4-16 16,6-5 12-16,5-4-12 15,-1-9-60-15,-4 5 24 0,5-5-84 16,-15 1 56-16,-5-10-36 16,5-3 52-1,-10-9 20-15,-5-5 12 0,-14-4 4 16,0 5 0-16,-5-1-12 15,0 5 8-15,-5 4 4 16,0 4 0-16,5 1 16 16,0 8-8-16,-9 4-4 15,9 9 0-15,0 0 28 16,0 9 28 0,0 8-28-16,0 5 36 15,0 8-40-15,0 4 56 16,0 5-48-16,-10 0 12 15,5 9-32-15,5-9 28 16,0-1-28-16,5 10 40 0,5-9-32 16,4-5-312-16,1 5 156 15,9-13-480 1</inkml:trace>
          <inkml:trace contextRef="#ctx0" brushRef="#br0" timeOffset="277788.1003">2971 12433 320 0,'5'-22'120'0,"0"14"-96"0,0-18-4 0,0 13 68 15,5-4-52-15,-1-5 48 16,1-17-48-16,0 0 68 0,4-8-56 16,1-1 28-16,4-8-44 15,1 0 8-15,-1-13-24 16,6-13 8-16,-1-17-12 0,-5-1 0 16,6 1-4-16,-11 13 4 15,-4-1-8-15,0 5-36 16,-1-4 16-16,1-5 60 15,0 0-24-15,4 5-32 16,1 8 4-16,4 9 52 16,1 13-20-16,-1 9-12 15,1 12-4-15,4 9-8 16,-5 5 0-16,6 3 44 16,-1 5-24-16,0 9-28 15,0 4 4-15,11 4 16 16,-11 9-4-16,0 5 4 15,0 3-4-15,-9 9 4 0,-5 1-8 16,-10 3 24-16,-10 5-16 16,-5 0-32-16,-4-5 12 15,-10-3-44-15,-15-10 32 16,0-8-80-16,5-4 56 16,1-9-24-16,8 0 40 15,16 0-12-15,14 0 24 16,10 0 0-16,14 13 8 15,0 0-20-15,5 4 16 16,5 9 12-16,0 0 4 16,-4-5 16-16,-11 10-12 0,-9-5 16 15,-5-1-16-15,-10-3 32 16,-15 0-24-16,-4-5 12 16,-20-4-16-16,5 0 0 15,-9-5-4-15,9-3-164 16,0-5 84-16,10 4-392 15</inkml:trace>
          <inkml:trace contextRef="#ctx0" brushRef="#br0" timeOffset="278437.3297">3506 11410 404 0,'10'0'148'0,"14"0"-112"0,0-9-12 0,1 9 48 15,-1 0-44-15,10-4-28 16,14 4-4-16,-4 0-380 16</inkml:trace>
          <inkml:trace contextRef="#ctx0" brushRef="#br0" timeOffset="278223.7582">3589 11271 416 0,'0'-8'152'0,"9"8"-116"0,1 4-12 0,0-8 48 16,4-1-44-16,6 5 8 15,4 0-24-15,5 5 0 16,5-5-4-16,0 8-24 15,-5 1 8-15,-9 0-4 16,-6-1 4-16,-9 1 24 16,-10 4-8-16,-14 4 16 0,-10 13-16 15,-5-4 4-15,-5 5-4 16,5-1 12-16,0 0-12 16,0-4-20-16,10-5 4 0,4-3-4 15,6-1 4-15,4-4 8 16,5 0 0-16,5 0-20 15,10-4 12-15,4-1 32 16,-4 1-16-16,5-5-8 16,-1 0-4-16,6 1-4 15,4 8 0-15</inkml:trace>
        </inkml:traceGroup>
      </inkml:traceGroup>
    </inkml:traceGroup>
    <inkml:traceGroup>
      <inkml:annotationXML>
        <emma:emma xmlns:emma="http://www.w3.org/2003/04/emma" version="1.0">
          <emma:interpretation id="{7C32EB30-3A6B-40FC-9107-598E50F8CE0E}" emma:medium="tactile" emma:mode="ink">
            <msink:context xmlns:msink="http://schemas.microsoft.com/ink/2010/main" type="paragraph" rotatedBoundingBox="8003,15449 21761,15535 21744,18129 7986,180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1A9870-4B92-4B3F-906A-4CFF6735C78B}" emma:medium="tactile" emma:mode="ink">
              <msink:context xmlns:msink="http://schemas.microsoft.com/ink/2010/main" type="inkBullet" rotatedBoundingBox="8000,15946 9507,15956 9495,17796 7988,17786"/>
            </emma:interpretation>
          </emma:emma>
        </inkml:annotationXML>
        <inkml:trace contextRef="#ctx0" brushRef="#br0" timeOffset="309496.7533">571 14916 236 0,'-19'-13'88'0,"19"9"-68"0,0-5-4 16,0 1 24-16,0-1-24 15,0-13 120-15,10-3-80 16,-10-14 32-16,9-22-52 16,6-12 40-16,-5-5-44 0,-1 0 36 15,1 1-36-15,0 3-8 16,-5-4-16-16,0-4-16 0,-5-8 4 15,0-5 28-15,9 4-12 16,1 9 32-16,0 4-28 16,4 18 40-16,1 4-32 15,9 12 32-15,10 6-32 16,0-1-12-16,15 0-8 16,9 9 20-16,0 4-12 15,-9 4 4-15,9 1-8 0,-9 8-16 16,-15 4 4-16,14 5 12 15,-14 8-4-15,0 0-12 16,-19 5 4-16,9 4 4 16,-14 4 0-16,-20 5 44 15,-4-1-24-15,-20 1 0 16,-15-1-12-16,1 1 12 16,-20 0-12-16,9-1-28 15,1 1 8-15,9-5-32 16,1-4 28-16,14-4 4 15,19-1 12-15,6 1-36 16,18-5 20-16,16 5 4 16,9 0 12-16,4 8-28 15,6 9 16-15,-5 4-4 16,-5 5 8-16,-10-1 16 16,1 1-4-16,-16-5 76 15,-18-4-44-15,-16 0 24 0,-14 0-40 16,-19-5 8-16,0 1-16 15,0-5 0-15,-1-4-4 16,11-4-8-16,4-1 4 16,15 1 12-16,0-5-8 15,14-4-12-15,5-4 0 16,20-5-4-16,0-4 0 16,4-4-276-16,20-13 156 15</inkml:trace>
        <inkml:trace contextRef="#ctx0" brushRef="#br0" timeOffset="309902.1298">1339 13189 436 0,'0'-39'160'0,"10"26"-124"0,-5-13-8 15,4 17 132-15,6 1-92 16,-5-1 36-16,4 5-64 16,6 4 28-16,-6 8-36 15,-4 10 16-15,0 3-28 0,4 1 16 16,-4 4-20-16,5-5 8 16,-15 1-12-16,-15 4 20 15,5 4-20-15,-14-4 4 16,0-4-8-16,-1-1 4 0,1-8-8 15,14-4-4-15,1 0 4 16,9-9-4-16,0-5 0 16,9 5-12-1,16-4 8-15,9 0 4 0,0 4 0 16,14 0 16-16,-14 0-8 16,15 8-172-16,-15 1 92 15,5-1-380 1,-10-3 252-16,-15 12-92 0</inkml:trace>
        <inkml:trace contextRef="#ctx0" brushRef="#br0" timeOffset="310292.7005">1830 13616 528 0,'0'9'196'0,"14"-5"-152"0,6-4-12 0,-1 9 0 16,10-9-24-16,5 9-64 15,5-14 28-15,5 5-384 0</inkml:trace>
        <inkml:trace contextRef="#ctx0" brushRef="#br0" timeOffset="310129.4892">1951 13431 528 0,'20'-9'196'0,"-6"9"-152"0,11 9-12 16,-16-9 8-16,1 0-28 16,5 0-4-16,-1 8-4 15,-4 5-472-15</inkml:trace>
      </inkml:traceGroup>
      <inkml:traceGroup>
        <inkml:annotationXML>
          <emma:emma xmlns:emma="http://www.w3.org/2003/04/emma" version="1.0">
            <emma:interpretation id="{72CAC0A9-EA64-4C88-8CA7-65EC739BED2C}" emma:medium="tactile" emma:mode="ink">
              <msink:context xmlns:msink="http://schemas.microsoft.com/ink/2010/main" type="line" rotatedBoundingBox="9900,15461 21761,15535 21744,18129 9884,18054"/>
            </emma:interpretation>
          </emma:emma>
        </inkml:annotationXML>
        <inkml:traceGroup>
          <inkml:annotationXML>
            <emma:emma xmlns:emma="http://www.w3.org/2003/04/emma" version="1.0">
              <emma:interpretation id="{B361B6D4-7243-4E61-818E-E79528705338}" emma:medium="tactile" emma:mode="ink">
                <msink:context xmlns:msink="http://schemas.microsoft.com/ink/2010/main" type="inkWord" rotatedBoundingBox="9899,15605 11647,15616 11636,17386 9888,17375"/>
              </emma:interpretation>
              <emma:one-of disjunction-type="recognition" id="oneOf26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313372.6968">3836 13651 644 0,'20'0'236'0,"4"-4"-180"0,20-1-20 0,-15 5 8 16,0 5-32-16,0-1 24 15,5 0-24-15,0 5-100 16,-10 4 44-16,1-9-464 16,-1 5 280-16,-14 4 84 0</inkml:trace>
          <inkml:trace contextRef="#ctx0" brushRef="#br0" timeOffset="313164.1431">3914 13478 496 0,'-19'-8'184'0,"14"3"-140"16,-5 1-16-16,10 4 180 0,0-4-120 16,0-1 60-16,0 5-84 15,15-4-20-15,-6 4-28 16,16 0-12-16,9-4 0 0,9 4 4 16,-4 4-4-16,-5 0 8 15,5 5-8-15,-5-5-20 16,-5 1 8-16,-14 3-260 15,-5 5 148-15</inkml:trace>
          <inkml:trace contextRef="#ctx0" brushRef="#br0" timeOffset="311823.8299">2457 13655 340 0,'0'-8'128'0,"9"3"-100"0,1-3-8 16,-5 3 156-16,5 1-100 15,-1 0 68-15,6 4-84 0,-1-5 36 16,-4 5-56-16,14 0 16 0,1 0-36 16,4 0 52-16,10-4-40 15,9 0-16-15,11-9-8 16,23 0 8-16,1 4-8 16,14 1 4-16,-5 3-4 15,-14 5 36-15,-15-4-20 16,-5 4-48-16,-24-4 12 15,0 8-52-15,-19 0 36 16,-5 5-136-16,-10 4 92 16,-10 4-512-1</inkml:trace>
          <inkml:trace contextRef="#ctx0" brushRef="#br0" timeOffset="312232.9164">2865 14161 228 0,'-10'-5'84'0,"5"5"-64"0,0-8-8 16,5 8 152-16,-5-5-92 15,0 5 68-15,-4 0-80 16,-6 0 0-16,-9 0-36 16,4 0 24-16,1 0-32 0,-5 5 48 0,-5 3-36 15,-1 1-4-15,1 4-16 16,0 0 72-16,5 8-44 16,4 5 56-16,11 4-52 15,4 5-28-15,10 0-12 16,9-1 24-16,6 1-12 15,4-9 32-15,0-5-28 16,1 1 20-16,-6-9-20 16,5 0-60-16,1-9 20 15,-6-4-148-15,0-4 96 0,1-5-320 32</inkml:trace>
          <inkml:trace contextRef="#ctx0" brushRef="#br0" timeOffset="311058.2642">2767 13098 384 0,'10'-17'140'0,"-10"13"-108"0,0-5-8 0,5 5 20 15,0-1-28-15,-5 1-12 16,0 4-8-16,0 0 84 16,0 13-48-16,-5 8 80 0,-5 10-64 15,1 3 64-15,-1 9-64 16,-5 1 0-16,6-5-28 16,4-5-12-16,0 1-4 0,0-9 20 15,5-9-12-15,15-4 12 16,4-5-12-1,-4-8-8-15,9 0-72 16,-5-4 36-16,-4-9-100 16,4-4 72-16,-4 0-16 15,-10-1 48-15,0 5 16 16,-5 5 8-16,-5 8 12 16,5 13-4-16,0 0 104 15,0 0-60-15,9 4 16 16,1-4-40-16,5 0-4 15,19-5-12-15,0-3 20 0,5-5-16 16,4 0 24-16,-4-5-24 16,-5-3-12-16,-9-10-4 15,-16 1 28-15,1-9-12 16,-15 0-20-16,-5-4 0 16,-9-4-4-16,-5-1 4 15,-1 5 24-15,6 4-8 16,0 9-12-16,4 4 0 15,10 8-84-15,5 1 48 16,5 0-468-16</inkml:trace>
          <inkml:trace contextRef="#ctx0" brushRef="#br0" timeOffset="312604.6551">2860 13988 312 0,'14'-9'112'0,"-4"9"-84"0,0 4-12 16,-1-4 136-16,11 5-88 16,4 3 28-16,10 1-56 0,0 0-4 15,-5 4-20-15,-4-5 0 16,-11 1-4-16,-9 4 20 0,-10 0-16 16,-9-5-20-16,-11 1 0 15,1 0 20-15,5-5-4 16,-1 0 48-16,6 1-28 15,23-5-4 1,11-5 8-16,14 1-16 16,14 0 28-16,6-1-28 15,-1 1-144-15,-4 0 64 16,-1-1-456-16</inkml:trace>
          <inkml:trace contextRef="#ctx0" brushRef="#br0" timeOffset="311377.5985">3355 12753 572 0,'25'-13'208'0,"-11"13"-160"0,-4 0-12 16,-10 0 68-16,10 8-64 15,-6 1 8-15,-4 0-28 16,0 4-4-16,-4 4-8 15,-1 0 20-15,0 0-16 0,0 1 48 0,-5-5-32 16,5 0-4-16,5-5-16 16,0-3 4-16,0-5-8 15,0 0 8-15,10 0-8 16,10 0-108-16,4 0 56 16,0 4-324-1</inkml:trace>
        </inkml:traceGroup>
        <inkml:traceGroup>
          <inkml:annotationXML>
            <emma:emma xmlns:emma="http://www.w3.org/2003/04/emma" version="1.0">
              <emma:interpretation id="{FEC082D0-56ED-44EF-9682-C306D2A5C68C}" emma:medium="tactile" emma:mode="ink">
                <msink:context xmlns:msink="http://schemas.microsoft.com/ink/2010/main" type="inkWord" rotatedBoundingBox="12469,15606 15646,15626 15632,17852 12455,17832"/>
              </emma:interpretation>
              <emma:one-of disjunction-type="recognition" id="oneOf27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317769.5186">5566 12930 312 0,'-54'13'112'0,"30"4"-84"15,-24 17-12-15,23 1 172 0,-9 21-108 16,-9 18 56-16,-6 8-80 15,0 17 20-15,1 35-44 16,9 30 60-16,0 0-52 16,5-4 0-16,10 13-24 0,-1 4-4 15,16-22-4-15,9-30 36 16,14-17-20-16,15-21 32 16,25-18-32-16,28-22-172 15,25-12 80-15,10-9-584 16</inkml:trace>
          <inkml:trace contextRef="#ctx0" brushRef="#br0" timeOffset="317004.4259">5454 13832 716 0,'-24'-30'264'0,"29"30"-204"0,29-4-16 16,-10-1 64-16,29 1-68 15,6-5 72-15,18-3-64 16,30-6 0-16,29 5-28 16,-4-4-4-16,-16 8-8 0,1 5 4 15,-25-13-8-15,-9 8 8 16,-15 1-8-16,-15-1-124 16,-19 5 64-16,-14 8-200 15,-20 5 148-15</inkml:trace>
          <inkml:trace contextRef="#ctx0" brushRef="#br0" timeOffset="316195.2389">5614 13185 228 0,'15'-22'84'0,"-15"22"-64"0,10 4-8 0,-10-4 28 15,9 9-24-15,-9 4 92 16,5 8-60-16,-5 5 56 0,0 9-60 16,-5-1 32-16,-4 5-44 15,-1-4 0-15,0-5-20 16,-4-4 12-16,-1-9-16 16,1 1 16-16,4-10-16 0,0 1 40 15,5-9-24-15,5 0-12 16,10-5-8-16,5-3-16 15,4-9 8-15,-4-5 20 16,4-8-8-16,15-5-108 16,-15-8 52-16,1-4-52 15,-6 8 60-15,1 8 20 16,4 1 16-16,-4 13 12 16,-5 8-4-16,0 14 84 15,-6 12-44-15,-4 9 48 16,0 8-52-16,0 14 24 15,5-9-36-15,-5 4 0 0,0-13-16 16,5-4 36-16,-5 0-24 16,5-9 4-16,-5-4-16 15,0-4 36-15,0-9-24 16,0 0-12-16,5-9-8 16,0-4-24-16,0-8 12 15,4-10-68-15,1-3 44 16,5-14-112-16,-1 1 84 15,6-1-20-15,-6 14 52 16,1 8-4-16,-1 9 20 0,-4 17 36 16,-5 17-16-16,-5 13 104 15,0 13-60-15,-5 0 12 16,0 1-40-16,0-5 12 16,0-5-20-16,1-8 8 15,4-4-12-15,0-5 20 16,-5-4-20-16,5-5 24 15,0-8-24-15,0 0-180 16,0 0 92-16,0-13-500 16</inkml:trace>
          <inkml:trace contextRef="#ctx0" brushRef="#br0" timeOffset="317439.0807">6081 14087 384 0,'-34'-4'140'0,"19"4"-108"0,-9 13-8 0,9-9 100 16,-4 0-72-16,-5 9 68 0,-1 5-68 15,1-1 92-15,0 9-80 16,4 0 16-16,-4 0-48 16,14 4 12-16,-4 4-24 0,14-3 8 15,14-10-16-15,-4-8 56 16,5-9-40-16,19-8 24 15,0-9-32-15,0-4-140 16,5-5 64-16,-10 1-16 16,-15-9 44-16,6 8-16 15,-20 5 24-15,-5-1-8 16,-10 10 16-16,1 8 52 16,-6 4-20-16,6 9 44 15,4 4-36-15,10 1-16 16,15 3-4-16,9 1 36 15,15-1-24-15,0-3-108 16,4-5 48-16,-4-13-416 16</inkml:trace>
          <inkml:trace contextRef="#ctx0" brushRef="#br0" timeOffset="316538.1502">6353 13197 488 0,'-10'57'180'0,"-4"-19"-140"0,-6 19-12 0,10-31 92 0,1-1-72 15,-6 6-28-15,5-18-16 16,1 13 32-1,-1-18-84-15,10 1 28 0</inkml:trace>
          <inkml:trace contextRef="#ctx0" brushRef="#br0" timeOffset="318245.4848">7072 12748 416 0,'73'18'152'0,"-39"3"-116"0,14 18-12 0,-23 0 92 0,-1 47-68 16,10 18 52-16,-15 17-60 15,-4 4 84-15,-10 35-68 16,-10 4 0-16,-14-17-36 0,-6-13 48 15,-18-18-36-15,-21 14 56 16,-28-1-52-16,-20-12 12 16,1-13-32-16,9-22 20 15,-5-26-24-15,14-13 12 16,11-17-12-16,14-13-44 16,19-13 20-16,25-13-200 15,19-17 116-15,25-22-548 16</inkml:trace>
          <inkml:trace contextRef="#ctx0" brushRef="#br0" timeOffset="316375.9374">6392 13038 684 0,'44'-31'252'0,"-10"27"-192"0,0-9-20 16,-15 9 76-16,5 0-72 0,5-1-8 16,1 5-24-16,4 0 8 15,-15 0-12-15,0 5-144 0,-9-1 72 16,-15 4-464 0,-9 10 288-16,-1-1 44 15</inkml:trace>
          <inkml:trace contextRef="#ctx0" brushRef="#br0" timeOffset="316750.214">6538 13046 632 0,'0'-21'236'0,"0"38"-184"0,0 13-16 0,0-4 88 15,0 13-76-15,-5 13 52 16,0 8-60-16,0 1 8 16,0-1-32-16,-5-8-264 0,-4 4 136 15</inkml:trace>
          <inkml:trace contextRef="#ctx0" brushRef="#br0" timeOffset="318445.0188">7519 12817 572 0,'15'-30'208'0,"4"30"-160"0,20 0-12 0,-20 9 68 16,1-5-64-16,-6 9 44 16,1 9-48-16,-5 8 16 15,-10 0-32-15,-5 5-8 0,-10 4-8 16,-9-9 28-16,-5-4-16 0,0-5 12 16,-1-3-16-16,11-5-16 15,9-5 0-15,10-8 12 16,29-4-4-16,20 0-4 15,14 4 4-15,0 8-288 16,5 9 156-16</inkml:trace>
          <inkml:trace contextRef="#ctx0" brushRef="#br0" timeOffset="318643.5466">7869 13634 728 0,'5'-5'268'0,"33"-3"-208"0,6-1-16 0,-15 5-8 16,10-5-28-16,15 0-40 15,9-4 20-15,0 5-340 16</inkml:trace>
          <inkml:trace contextRef="#ctx0" brushRef="#br0" timeOffset="318839.0664">8063 13422 704 0,'-14'17'264'15,"14"-17"-208"-15,0 43-12 0,0-17 64 0,-5 13-68 16,0 9 0 0,10 8-24-16,-10 17-4 15,5-4-4-15</inkml:trace>
        </inkml:traceGroup>
        <inkml:traceGroup>
          <inkml:annotationXML>
            <emma:emma xmlns:emma="http://www.w3.org/2003/04/emma" version="1.0">
              <emma:interpretation id="{133DB827-EEFA-4D73-A327-F6EC2F979C67}" emma:medium="tactile" emma:mode="ink">
                <msink:context xmlns:msink="http://schemas.microsoft.com/ink/2010/main" type="inkWord" rotatedBoundingBox="15414,17236 17028,14770 18772,15911 17158,18377"/>
              </emma:interpretation>
              <emma:one-of disjunction-type="recognition" id="oneOf28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21011.5627">9108 12649 528 0,'4'-17'196'0,"6"21"-152"0,0 5-12 16,-5-1 80-16,-5 10-68 16,-10 8 52-16,-9 12-56 0,-11 27 16 15,-13 34-36-15,-11 31 0 0,-4 0-12 16,-10 12 20-16,-5 39-16 15,0 1 56-15,0-18-36 16,15 0 36-16,19 13-36 16,15-4-8-16,43-22-16 15,11-26 56-15,28-12-36 16,10-23-144-16,29-16 64 16,39-18-408-1,-15 0 256-15,11-17-220 16</inkml:trace>
          <inkml:trace contextRef="#ctx0" brushRef="#br0" timeOffset="320682.6879">8976 13694 748 0,'15'17'276'0,"29"-4"-216"0,38 9-16 0,-33-13 68 16,24-1-72-16,19 1 8 15,5-9-28-15,20-4 24 0,9-1-28 16,-9 1 4-16,-15 0-12 0,-24-1-164 16,-15-3 84-16,-24 3-112 15,-20 1 104-15,-24 0-80 16,-19-5 92-16,-20 0-36 16,-9 9 60-1,-6 0 24-15,-4 9 16 16,10 8 188-16,4 26-100 15,10 9 96-15,5 17-100 16,5 5 16-16,5-1-56 16,4 1 4-16,1 3-28 0,4 1 20 15,1-4-24-15,-1-14 24 16,1-13-24-16,9-16 68 16,-5-14-48-16,0-13 4 0,10-17-20 15,0-13-48-15,10-8 20 16,0-5-148-16,4 4 88 15,6 10-12-15,-1 3 52 16,1 9 36-16,-6 13 0 16,-4 13-24-16,-5 17 8 15,-5 13 24-15,-5 5-8 16,-10-1 20-16,-9 5-16 16,-5-13 40-16,-10-9-24 15,-14-4-24-15,-20-13 0 16,5-17 0-16,-5-18 0 15,0-12-100-15,15-18 56 0,24-4-360 16</inkml:trace>
          <inkml:trace contextRef="#ctx0" brushRef="#br0" timeOffset="319631.1142">9142 12908 384 0,'-5'-30'140'0,"10"26"-108"0,4-9-8 15,-4 13 84-15,0-5-64 16,10 23-36-16,-1 12 72 16,1 22-48-16,-5 12 68 15,-1 10-60-15,-4-5 20 16,-5-9-40-16,0-8 28 15,0-4-32-15,-5-14 48 0,-4-8-36 16,9-13 20-16,0-4-28 16,0-9 36-16,9-9-32 15,6-12-12-15,4-10-8 16,1-16-4-16,4-5 0 16,0 0-80-16,-4 5 44 15,4-1-32-15,0 18 44 0,-4 17-8 16,-6 13 20-16,1 22 24 15,-10 16-4-15,-5 19 16 16,5 3-16-16,4-4-4 16,-4 5 0-16,0-18 28 15,-5-4-16-15,0-5 20 16,0-8-20-16,0-4-156 16,-10-9 72-16,10-5-404 15</inkml:trace>
          <inkml:trace contextRef="#ctx0" brushRef="#br0" timeOffset="321372.5216">10283 12904 548 0,'15'52'204'0,"-5"8"-156"0,14 52-16 16,-14-38 96-16,14 8-76 15,-14 34 84-15,4 53-76 16,-4 4-12-16,-10-1-32 0,-10 18 32 15,-4-4-24-15,-20-18-4 0,-5-29-12 16,-29-14 48-16,-20-17-32 16,-28-13 32-16,-11-13-28 15,11-30-80-15,19-26 28 16,4-26-220-16,25-22 132 16,5-8-504-1</inkml:trace>
          <inkml:trace contextRef="#ctx0" brushRef="#br0" timeOffset="319964.7201">9720 13267 600 0,'-15'56'224'0,"10"-26"-176"0,1 0-12 0,-6-8 44 15,10-5-52-15,0 9-12 0,0-4-8 16,0-5 44-16,0-9-28 16,0-3-144-16,10-5 68 15,4-5-468-15</inkml:trace>
          <inkml:trace contextRef="#ctx0" brushRef="#br0" timeOffset="319783.7385">9730 13107 756 0,'77'-30'280'0,"-28"21"-216"0,33 0-20 0,-48 9 12 16,5 0-40-16,0 9 20 15,-5 0-20-15,-10-1 0 16,-9 5-8-16,-5 0-296 15</inkml:trace>
          <inkml:trace contextRef="#ctx0" brushRef="#br0" timeOffset="320141.1884">9943 13202 592 0,'-9'-17'220'0,"9"17"-172"0,-5 43-12 16,-5-17 56-1,10 0-56-15,0 12 24 0,0 1-40 16,-10 4 28-16,20-4-32 16,-20 9-128-16,10-1 60 15,-14 1-476-15,-20-1 292 0,5-12 76 16</inkml:trace>
          <inkml:trace contextRef="#ctx0" brushRef="#br0" timeOffset="321879.8988">10847 12731 600 0,'15'0'224'0,"-6"17"-176"0,6 1-12 16,-5-10 60-16,-6 10-60 15,1 3 32-15,0 9-40 16,5 1 0-16,-10 12-16 16,-15-4 44-16,-4-5-28 0,-15 1 4 15,-15-5-20-15,1-4-16 16,-1-5 0-16,15-8 4 16,15-4 0-16,19 0 0 15,24-5 0-15,20 0 8 16,14 9-4-16,0 5-152 0,5-1 80 15,15 9-536 1</inkml:trace>
        </inkml:traceGroup>
        <inkml:traceGroup>
          <inkml:annotationXML>
            <emma:emma xmlns:emma="http://www.w3.org/2003/04/emma" version="1.0">
              <emma:interpretation id="{2DE8B3AC-1E52-499A-B3C5-06FB01F4FB02}" emma:medium="tactile" emma:mode="ink">
                <msink:context xmlns:msink="http://schemas.microsoft.com/ink/2010/main" type="inkWord" rotatedBoundingBox="18663,15711 21759,15730 21744,18129 18648,18109"/>
              </emma:interpretation>
              <emma:one-of disjunction-type="recognition" id="oneOf29">
                <emma:interpretation id="interp53" emma:lang="" emma:confidence="0">
                  <emma:literal>Fra')</emma:literal>
                </emma:interpretation>
                <emma:interpretation id="interp54" emma:lang="" emma:confidence="0">
                  <emma:literal>Far)</emma:literal>
                </emma:interpretation>
                <emma:interpretation id="interp55" emma:lang="" emma:confidence="0">
                  <emma:literal>Fat)</emma:literal>
                </emma:interpretation>
                <emma:interpretation id="interp56" emma:lang="" emma:confidence="0">
                  <emma:literal>sit)</emma:literal>
                </emma:interpretation>
                <emma:interpretation id="interp57" emma:lang="" emma:confidence="0">
                  <emma:literal>n!)</emma:literal>
                </emma:interpretation>
              </emma:one-of>
            </emma:emma>
          </inkml:annotationXML>
          <inkml:trace contextRef="#ctx0" brushRef="#br0" timeOffset="323229.6474">12674 13180 624 0,'53'-17'228'0,"-9"17"-176"0,19 13-16 0,-29 8 44 16,5 14-52-16,0 4 8 16,4 4-24-16,-13-4 20 15,-11-5-20-15,-14-3 12 0,-15-5-12 0,-14-5 12 16,-20-8-16-16,-14 0 16 16,0-4-16-16,-1-9-72 15,11-5 32-15,9-3-40 16,19-9 40-16,20-1-60 15,30-8 52-15,23-4 16 16,20-4 20-16,5 3 4 16,-1-3 0-16,6 4 140 15,0-1-76-15,-6 10 16 16,-9 8-44-16,0 0-16 16,-19 0-12-16,-10 4 28 15,-15 5-20-15,-14 4 4 16,4-4-12-16,-14 4-252 15,-14 0 132-15,9-5-308 16,-15-3 240-16,11-1-32 16</inkml:trace>
          <inkml:trace contextRef="#ctx0" brushRef="#br0" timeOffset="324263.0669">13145 14225 520 0,'-34'5'192'0,"5"3"-152"0,-20 5-8 16,25 0 104-16,-15 9-80 15,-5 12 76-15,1 18-76 16,4 13 24-16,10-5-48 16,4 5 0-16,16-9-20 0,4-13 20 0,10-8-20 15,4-13 48-15,11-1-32 16,4-12 28-16,5-13-28 16,0-9-8-16,0-13-12 15,1-18-16-15,4-25 4 16,-5 0-60-16,0-4 36 15,0 4-32-15,-9 0 36 16,-6 13 0-16,-4 4 16 16,0 4 16-16,-1 14-4 15,-9 8 68-15,-5 17-40 16,1 18 16-16,-6 17-32 0,0 8 8 16,0 18-12-16,6 21 20 15,-6 27-20-15,10-1 56 16,10-4-36-16,-10-17-84 15,-10-18 24-15,10-8-272 16,-10-17 164-16,-9-14-528 16</inkml:trace>
          <inkml:trace contextRef="#ctx0" brushRef="#br0" timeOffset="323372.5277">13296 13172 548 0,'-20'47'204'0,"20"-12"-156"0,-10 25-16 0,10-30 36 15,-4 5-44-15,-1 4 44 16,-5 4-40-16,10-4-32 16,0 0 0-16,0-9 0 0,0-9 4 15,0-8 0-15,10-13 0 0,4-8-396 16,-4-1 216 0,5-4-80-16</inkml:trace>
          <inkml:trace contextRef="#ctx0" brushRef="#br0" timeOffset="324855.875">13815 12999 476 0,'-14'-43'176'0,"38"51"-136"0,20-3-12 15,-30 12 92-15,11 22-72 16,9 25 96-16,24 19-84 0,15 12 60 16,10 43-68-16,-11 39-20 0,-13 0-20 15,-30 22 8-15,-34 21-12 16,-34-26 40-16,-19-21-24 15,-10-26-12-15,-5-9-8 16,-34-13-48-16,-19-13 24 16,-10-21-152-16,9-35 96 15,20-17-328 1,5-43 224-16,20-22-128 16</inkml:trace>
          <inkml:trace contextRef="#ctx0" brushRef="#br0" timeOffset="323517.9167">13509 13245 652 0,'-5'0'244'0,"5"17"-192"0,-9 13-12 15,9-4 56-15,0 5-60 16,0 3 32-16,0 5-40 16,0 9 8-16,0 3-20 15,-10 5-244-15,-14 1 120 0</inkml:trace>
          <inkml:trace contextRef="#ctx0" brushRef="#br0" timeOffset="322050.5592">11221 13711 684 0,'29'-21'252'0,"-29"21"-192"0,78-9-20 16,-34 1 128-1,-1 8-100-15,21 0 16 16,4 4-48-16,4-4 0 16,-8 4-20-16,-6-4-16 15,10 0-4-15,-5 0-92 0,-14-4 48 16,-20 0-48-16,-15-1 56 0,-18 1-304 15,-16 0 188-15,-4 8-224 16</inkml:trace>
          <inkml:trace contextRef="#ctx0" brushRef="#br0" timeOffset="322231.5666">11658 13495 632 0,'-5'0'236'0,"15"9"-184"0,-5 4-16 0,-5 0 116 15,-5 13-92-15,0 17 20 16,-4 22-48-16,-1 4 12 16,0 4-24-16,-4 5-16 0,-6-13-8 0,-4-5-312 15,-5-12 168-15,4 4-352 16</inkml:trace>
          <inkml:trace contextRef="#ctx0" brushRef="#br0" timeOffset="324540.4509">12470 12848 436 0,'0'0'160'0,"-10"13"-124"0,5 13-8 0,0-1 132 15,-5 40-92-15,-4 26 36 16,-6 17-64-16,-4 13 48 16,-10 47-52-16,-10 22 28 0,-9-13-36 15,4 13 0-15,1 9-16 16,19-26 20-16,14-31-20 16,20-21 32-16,29-26-28 0,29-17-128 15,15-18 60-15,19-16-360 16,34-1 228-1,0-9-184-15</inkml:trace>
          <inkml:trace contextRef="#ctx0" brushRef="#br0" timeOffset="323759.4111">12547 13914 788 0,'5'-21'292'0,"5"21"-228"0,14 0-16 0,1-5 96 15,23-3-88-15,44-9 92 16,25-1-84-16,0-8 4 16,38-4-44-16,10 17 12 0,-9 5-20 15,-20 8-176-15,-29 4 88 16,-20 4-256-16,-24-3 184 16,-24 12-168-16,-24-4 176 15,-20 13-200-15</inkml:trace>
          <inkml:trace contextRef="#ctx0" brushRef="#br0" timeOffset="322814.0425">12742 12921 332 0,'9'-26'120'0,"-4"22"-92"0,0 4-8 16,-5 8 68-16,0 14-52 16,-5 30 76-16,-4 21-64 15,-1 18 36-15,0-5-48 16,-4 5 44-16,-1 8-48 16,0 9-8-16,1-4-12 0,4-9 16 15,-4-9-16-15,-1-21 40 16,-9-13-28-16,9-13-84 15,1-9 32-15,4-26-500 16,0-8 288 0,10-18 40-16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4:24.8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35FE14E-5CD1-4555-8F63-D12DE29DB6E7}" emma:medium="tactile" emma:mode="ink">
          <msink:context xmlns:msink="http://schemas.microsoft.com/ink/2010/main" type="writingRegion" rotatedBoundingBox="13630,867 14907,867 14907,2625 13630,2625"/>
        </emma:interpretation>
      </emma:emma>
    </inkml:annotationXML>
    <inkml:traceGroup>
      <inkml:annotationXML>
        <emma:emma xmlns:emma="http://www.w3.org/2003/04/emma" version="1.0">
          <emma:interpretation id="{5F2FF5CE-25E4-40B4-B1E9-560F07DC8F55}" emma:medium="tactile" emma:mode="ink">
            <msink:context xmlns:msink="http://schemas.microsoft.com/ink/2010/main" type="paragraph" rotatedBoundingBox="13630,867 14907,867 14907,2625 13630,2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F39BCF-C0EB-4942-8C1D-87B5EC7F6191}" emma:medium="tactile" emma:mode="ink">
              <msink:context xmlns:msink="http://schemas.microsoft.com/ink/2010/main" type="line" rotatedBoundingBox="13630,867 14907,867 14907,2625 13630,2625"/>
            </emma:interpretation>
          </emma:emma>
        </inkml:annotationXML>
        <inkml:traceGroup>
          <inkml:annotationXML>
            <emma:emma xmlns:emma="http://www.w3.org/2003/04/emma" version="1.0">
              <emma:interpretation id="{C46F6EDF-555F-4E68-850B-B5747BC24245}" emma:medium="tactile" emma:mode="ink">
                <msink:context xmlns:msink="http://schemas.microsoft.com/ink/2010/main" type="inkWord" rotatedBoundingBox="13630,867 14907,867 14907,2625 13630,2625">
                  <msink:destinationLink direction="to" ref="{E9FED849-0053-4DDE-B56A-4F6364A81AF4}"/>
                </msink:context>
              </emma:interpretation>
            </emma:emma>
          </inkml:annotationXML>
          <inkml:trace contextRef="#ctx0" brushRef="#br0">427 142 300 0,'29'-13'112'0,"-29"13"-88"0,29-22-8 0,-14 9 152 16,4 9-96-16,11-13 68 15,4 4-80-15,9-9 36 16,6 9-56-16,14 0-20 15,0 4-12-15,10 5 8 16,-5 4-8-16,10 0-56 16,-20 9 24-16,5-5-24 15,-14 5 28-15,-20-5 20 16,5-4 0-16,-24 0 44 16,0 9-20-16,-15-5 56 15,0 0-44-15,-5 5-32 16,5 4-8-16,0 4-16 15,5 0 8-15,0 5-8 16,10 4 8-16,-5 17 0 16,5 5 4-16,-5 38 8 15,-1-4 0-15,-13 17 8 0,14-4-4 16,-15 5-4-16,0-14 4 16,5 18-4-16,5-9 0 0,-10 17 24 15,1-13-12-15,4-4-12 16,0-13-4-16,-10-12 20 15,6-10-8-15,-1-8-4 16,5-9 0-16,-9-4-4 16,9-9 0-16,-5-4 24 15,5-4-12-15,-9-5 32 16,9-4-28-16,-15-9 4 16,1 5-12-16,-35-9 12 15,1 0-12-15,-39 0-12 16,-1 0 0-16,-28 0 20 15,14 0-8-15,-24-9 24 16,29 9-20-16,-15-4-4 16,30 8-4-16,9-4-16 15,25 9 8-15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6:42.32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159AD8D-266D-4CC6-8FB6-0820584DADBB}" emma:medium="tactile" emma:mode="ink">
          <msink:context xmlns:msink="http://schemas.microsoft.com/ink/2010/main" type="writingRegion" rotatedBoundingBox="18217,9223 22143,8519 22382,9853 18457,10557"/>
        </emma:interpretation>
      </emma:emma>
    </inkml:annotationXML>
    <inkml:traceGroup>
      <inkml:annotationXML>
        <emma:emma xmlns:emma="http://www.w3.org/2003/04/emma" version="1.0">
          <emma:interpretation id="{251043CB-4D11-488D-AE6F-18162A63550A}" emma:medium="tactile" emma:mode="ink">
            <msink:context xmlns:msink="http://schemas.microsoft.com/ink/2010/main" type="paragraph" rotatedBoundingBox="18217,9223 22143,8519 22382,9853 18457,10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51441B-0798-4EEB-A4A5-B1A32440529A}" emma:medium="tactile" emma:mode="ink">
              <msink:context xmlns:msink="http://schemas.microsoft.com/ink/2010/main" type="line" rotatedBoundingBox="18217,9223 22143,8519 22382,9853 18457,10557"/>
            </emma:interpretation>
          </emma:emma>
        </inkml:annotationXML>
        <inkml:traceGroup>
          <inkml:annotationXML>
            <emma:emma xmlns:emma="http://www.w3.org/2003/04/emma" version="1.0">
              <emma:interpretation id="{7DA1275A-8BA1-48DE-8E06-3B14EEB1CEE8}" emma:medium="tactile" emma:mode="ink">
                <msink:context xmlns:msink="http://schemas.microsoft.com/ink/2010/main" type="inkWord" rotatedBoundingBox="18297,9668 18707,9595 18805,10143 18396,102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11265 6737 580 0,'5'-13'216'0,"-5"30"-168"0,-5 22-12 16,-10-17-12-1,5 8-20-15,-19 26-20 0,-5 22 8 16,-5 12-4-16,10-3 4 16,-14-9-28-16,-6-14 20 0,-9-3-92 15</inkml:trace>
        </inkml:traceGroup>
        <inkml:traceGroup>
          <inkml:annotationXML>
            <emma:emma xmlns:emma="http://www.w3.org/2003/04/emma" version="1.0">
              <emma:interpretation id="{C5566650-9906-44B2-92D9-CB01E01F5A8A}" emma:medium="tactile" emma:mode="ink">
                <msink:context xmlns:msink="http://schemas.microsoft.com/ink/2010/main" type="inkWord" rotatedBoundingBox="19268,9035 22143,8519 22382,9853 19508,10369"/>
              </emma:interpretation>
              <emma:one-of disjunction-type="recognition" id="oneOf1">
                <emma:interpretation id="interp1" emma:lang="" emma:confidence="0">
                  <emma:literal>P=0</emma:literal>
                </emma:interpretation>
                <emma:interpretation id="interp2" emma:lang="" emma:confidence="0">
                  <emma:literal>pro</emma:literal>
                </emma:interpretation>
                <emma:interpretation id="interp3" emma:lang="" emma:confidence="0">
                  <emma:literal>p=o</emma:literal>
                </emma:interpretation>
                <emma:interpretation id="interp4" emma:lang="" emma:confidence="0">
                  <emma:literal>P=o</emma:literal>
                </emma:interpretation>
                <emma:interpretation id="interp5" emma:lang="" emma:confidence="0">
                  <emma:literal>pico</emma:literal>
                </emma:interpretation>
              </emma:one-of>
            </emma:emma>
          </inkml:annotationXML>
          <inkml:trace contextRef="#ctx0" brushRef="#br0" timeOffset="632.1944">12455 6072 164 0,'-10'-17'60'0,"5"17"-44"0,-14 8-8 0,19 1 32 15,0 4-24-15,-10 21 152 0,-4 14-92 16,4 38 84-16,-5 39-96 16,11 1 28-16,-1-1-52 15,-5 0-40-15,-5 9-4 16,-4-4 28-16,-5-9-16 0,-10-22 16 15,-5-13-12-15,10-30 12 32,0-4-16-32,-5-13-56 0,4-17 24 15,1-18-252-15</inkml:trace>
          <inkml:trace contextRef="#ctx0" brushRef="#br0" timeOffset="899.4019">12353 6219 508 0,'58'-26'188'0,"-24"21"-148"0,15 10-8 16,-15-1 16 0,0 5-32-16,10 8 40 0,4 13-32 0,1 18 12 15,-15 8-20-15,0 4 36 0,-20 5-28 16,-23-13 12-16,-20-5-20 15,-10 1 28-15,-5-9-28 16,-5-13-12-16,-4-9-8 16,0-17-16-16,4-9 12 15,10-8-76-15,5 0 48 16,19-5-216 0</inkml:trace>
          <inkml:trace contextRef="#ctx0" brushRef="#br0" timeOffset="1111.9679">13145 6292 592 0,'-5'-17'220'0,"10"17"-172"0,14 0-12 15,-9 0 48-15,5 0-52 16,-1 0-12-16,6 0-12 15,4 4 0-15,0 0-4 16,5 5-92-16,1 4 52 0,-6 4-324 16</inkml:trace>
          <inkml:trace contextRef="#ctx0" brushRef="#br0" timeOffset="1259.8611">13218 6594 652 0,'0'-13'244'0,"10"13"-192"0,9 0-12 0,5-4 32 16,5 4-48-16,15-4 24 16,19 4-28-16,15 0-96 15,5 8 40-15,-1-3-236 16</inkml:trace>
          <inkml:trace contextRef="#ctx0" brushRef="#br0" timeOffset="1575.0773">14675 6227 520 0,'0'-26'192'0,"5"26"-152"0,0 0-8 15,-15 0 80-15,-14 9-68 16,-5 4 52-16,-25 13-56 16,-9 13 60-16,-5 21-60 15,20 5 8-15,9-5-28 0,19-3-20 16,20-10-4-16,25 1 4 15,23-27 0-15,25-16 24 16,0-14-12-16,-5-17-20 16,0-26 0-16,0-8-32 15,-24-5 24-15,-25 0-92 0,-9 5 60 16,-25 8-20-16,-19 9 40 16,-14 8-12-16,-11 14 24 15,-9 8-424 1,5 26 244-16,5 4 8 15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9:08.67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6CAFA64-335A-4528-A164-02E8D8F77AA9}" emma:medium="tactile" emma:mode="ink">
          <msink:context xmlns:msink="http://schemas.microsoft.com/ink/2010/main" type="inkDrawing" rotatedBoundingBox="14566,13133 21691,11641 22026,13237 14901,14729" semanticType="strikethrough" shapeName="Other">
            <msink:sourceLink direction="with" ref="{3FC43F75-BC3F-43A7-9E3B-49EC9436E4C0}"/>
            <msink:sourceLink direction="with" ref="{79B2F132-34F6-4DB4-B330-16144285EAFC}"/>
          </msink:context>
        </emma:interpretation>
      </emma:emma>
    </inkml:annotationXML>
    <inkml:trace contextRef="#ctx0" brushRef="#br0">0 1151 404 0,'5'47'148'0,"0"-3"-112"0,10 20-12 16,-6-29 136-16,6 12-92 16,4 18 36-16,6 22-64 15,-1 3-24-15,10 1-8 0,5-9 36 0,5-17-24 16,-20-18 60-1,15-12-44-15,-10-18 64 0,0-21-60 16,0-18 28-16,0-21-40 16,5-22-16-16,0-17-8 15,-9 0 12-15,-6 0-8 16,10-26-72-16,-4-21 32 0,-6-18-164 16,-4 13 112-16,-1 9-36 15,1-5 72-15,-6 13 12 16,1 14 20-16,5 12 28 15,-6 13-4-15,6 18-4 16,0 12 0-16,-1 10 20 16,1 7-12-16,4 10-4 15,6 4-4-15,-1 8 12 16,0 5-8-16,0-1-12 16,1 5 0-16,-1 0 4 15,-5 5 0-15,1-1-12 16,-6 0 8-16,1 5 12 15,-5-5-4-15,-1 0 8 16,1-4-8-16,0 0 84 16,4 0-44-16,1-4 12 0,4 0-32 15,11 0-12-15,4 4-8 16,4 0 12-16,1 0-8 16,5 0-4-16,10 0 0 15,-1-5-4-15,15 1 0 16,29-9-12-16,44-4 8 15,10 8 48-15,38-8-24 16,54 4 24-16,10-13-24 16,38 0 36-16,98 13-32 15,4 4 20-15,40 1-24 16,-30-10 8-16,39 14-16 0,-48-9 72 16,9 5-48-16,-58 3-20 15,-15 5-16-15,-48 9 60 16,-54 4-32-16,-53 4-224 15,-53 9 108-15,-45-9-560 16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09:09.60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38145C2-714F-4E56-AA12-AC1CD8D5A52D}" emma:medium="tactile" emma:mode="ink">
          <msink:context xmlns:msink="http://schemas.microsoft.com/ink/2010/main" type="writingRegion" rotatedBoundingBox="15820,12854 22738,13033 22666,15795 15748,15616"/>
        </emma:interpretation>
      </emma:emma>
    </inkml:annotationXML>
    <inkml:traceGroup>
      <inkml:annotationXML>
        <emma:emma xmlns:emma="http://www.w3.org/2003/04/emma" version="1.0">
          <emma:interpretation id="{0DDB1EDF-28AD-4E06-834C-77E274A2E4C9}" emma:medium="tactile" emma:mode="ink">
            <msink:context xmlns:msink="http://schemas.microsoft.com/ink/2010/main" type="paragraph" rotatedBoundingBox="15820,12854 22738,13033 22666,15795 15748,156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0685AC-DFCE-4B30-B543-D5D1D73E94CD}" emma:medium="tactile" emma:mode="ink">
              <msink:context xmlns:msink="http://schemas.microsoft.com/ink/2010/main" type="line" rotatedBoundingBox="15820,12854 22738,13033 22666,15795 15748,15616"/>
            </emma:interpretation>
          </emma:emma>
        </inkml:annotationXML>
        <inkml:traceGroup>
          <inkml:annotationXML>
            <emma:emma xmlns:emma="http://www.w3.org/2003/04/emma" version="1.0">
              <emma:interpretation id="{3FC43F75-BC3F-43A7-9E3B-49EC9436E4C0}" emma:medium="tactile" emma:mode="ink">
                <msink:context xmlns:msink="http://schemas.microsoft.com/ink/2010/main" type="inkWord" rotatedBoundingBox="15808,13290 17378,13331 17335,14986 15765,14945">
                  <msink:destinationLink direction="with" ref="{D6CAFA64-335A-4528-A164-02E8D8F77AA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8330 12075 320 0,'0'-18'120'0,"0"10"-96"0,0-5-4 16,10 4 200-16,-10-8-124 15,5 4 32-15,-5-13-76 16,10-9 28-16,-1-12-44 15,6-14 52-15,4-16-52 0,10-10 44 32,1-3-44-32,-6 8 24 0,5 0-32 0,5 0 16 15,-5-5-24-15,0-8 28 16,5 0-32-16,-4 4 4 0,-1 9-12 16,0 18 12-16,0 3-12 15,0 14 16-15,0 8-16 16,10 4-12-16,5 5 0 15,0 8-4-15,-1 9 0 16,1 5 16-16,-5 8-4 16,-10 8-28-16,-5 5 12 15,-14 9 56-15,-15 13-20 16,-14 3 16-16,-20 10-24 16,-5-1-16-16,-4 1-4 15,4-9-4-15,0-5 0 0,10-12-12 16,5-9 12-16,5-4-56 15,9-1 32-15,15-8 8 16,15 9 12-16,4-1-52 16,20 10 36-16,10 8 4 15,4 0 12-15,0 12 12 16,-4-7 0-16,-15-1 8 16,-10-4-4-16,-19-5 24 15,-19-3-16-15,-20-1 12 16,-15 0-12-16,0 0 12 15,1-8-16-15,4-5 24 16,0-4-20-16,6-4-4 16,13 0-4-16,6-5-60 15,9 1 32-15,10 3-244 16,10-8 148-16,4-4-504 16</inkml:trace>
          <inkml:trace contextRef="#ctx0" brushRef="#br0" timeOffset="345.1021">9336 10485 280 0,'-5'-21'104'0,"20"12"-84"0,4 1 0 0,-9 8 164 0,0 0-104 16,9 0 64-16,0 0-84 15,1 17 20-15,-1-4-48 16,-4 0 0-16,-1 0-20 16,-4 4 36-16,-5-4-24 0,-5 8 12 15,-5-8-20-15,-5 0 28 16,-9 0-28-16,0-4-4 16,4-9-8-16,0 0 4 15,6 0-4-15,9 0-20 16,9 0 8-16,11 0 20 15,9 0-4-15,5 0 4 16,10-4-4-16,9 4-104 16,1 0 52-16,-1 4-492 15</inkml:trace>
          <inkml:trace contextRef="#ctx0" brushRef="#br0" timeOffset="590.297">9569 10995 860 0,'0'-4'320'0,"20"-1"-248"0,14-12-20 0,-5 8 4 0,19-4-40 16,20 1 20-16,10 3-20 16,5 9-236-16</inkml:trace>
        </inkml:traceGroup>
        <inkml:traceGroup>
          <inkml:annotationXML>
            <emma:emma xmlns:emma="http://www.w3.org/2003/04/emma" version="1.0">
              <emma:interpretation id="{79B2F132-34F6-4DB4-B330-16144285EAFC}" emma:medium="tactile" emma:mode="ink">
                <msink:context xmlns:msink="http://schemas.microsoft.com/ink/2010/main" type="inkWord" rotatedBoundingBox="17769,12896 22306,13022 22253,14959 17715,14833">
                  <msink:destinationLink direction="with" ref="{D6CAFA64-335A-4528-A164-02E8D8F77AA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57.5549">10725 11021 436 0,'-24'-9'160'0,"19"14"-124"0,10-1-8 0,5 0 160 0,9 1-108 16,15 3 20-16,5 1-60 16,20-5 0-16,13-13-24 15,45 5 28-15,24-4-28 0,-10-5 32 16,-5 4-32-16,-9 5-4 15,-10-5-8-15,-20-4-136 16,-19 13 72-16,-24 4-188 16</inkml:trace>
          <inkml:trace contextRef="#ctx0" brushRef="#br0" timeOffset="2101.7801">10915 10352 288 0,'5'-18'108'0,"0"18"-84"0,0-4-4 16,-5 4 32-16,0 0-32 16,0 0 24-16,0 0-24 15,-5 9 0-15,0 4-12 0,5 4 80 16,0 4-44-16,-5 10 40 15,0 3-48-15,-5 1 16 16,1-1-32-16,-1 5 8 16,-5 0-16-16,1 0 28 15,4-5-24-15,0-3-4 0,-4-5-8 16,4-9 40-16,5-9-24 16,0-8 8-16,10-8-16 15,0-5 0-15,5-9-4 16,4-4-16-16,6-4 4 15,-6 0-24-15,1 0 16 16,4-1-32-16,-4 1 28 0,0 0-4 16,-1 0 12-16,1 4-12 15,-10 13 12-15,4 4-4 16,-9 9 4-16,0 13 24 16,5 9-8-16,-5 4 40 15,5 4-24-15,-5 0 4 16,5 5-16-16,-5-1-8 15,0-3 0-15,0-6 12 16,5-3-8-16,-5-5 40 16,0-8-24-16,0-9 12 15,0-4-20-15,0-9 8 16,5-5-12-16,-1-3-8 16,1-5 0-16,5 0-92 15,0 0 48-15,-1 0-64 16,6 0 60-16,-5 5 20 0,4 8 20 15,1 4 4-15,-1 9 0 16,1 9 16-16,-5 4-8 16,-5 8 48-16,-1 5-28 15,1 4 20-15,0 5-28 16,-5 4 0-16,0-5-12 16,5-3 12-16,0-10-12 15,-5-4 48-15,0-8-28 16,0-9 4-16,0 0-20 15,-5-9-16-15,0 1 0 16,0-1-48-16,0-4 24 0,5 5-72 16,0-1 56-16,5 5-132 15,5-1 100-15</inkml:trace>
          <inkml:trace contextRef="#ctx0" brushRef="#br0" timeOffset="2510.8677">11449 10550 520 0,'-14'48'192'0,"4"-27"-152"0,-9 18-8 0,9-13 52 16,0 4-52-16,5 5 32 0,1-5-36 15,-1-8-16 1,14-18-248-16,6-13 128 16,4 1-264-16</inkml:trace>
          <inkml:trace contextRef="#ctx0" brushRef="#br0" timeOffset="2331.3905">11372 10490 372 0,'5'-13'140'0,"9"0"-112"0,10 8-4 16,-4 1 188-16,9-4-120 16,5 3 44-16,10 5-84 15,-1 0-12-15,-4 0-24 16,-5 5-4-16,-5-1-4 0,-9 4-40 0,-6 1 16 15,-9 0-276 1,-10-1 160-16,-9 1-244 16</inkml:trace>
          <inkml:trace contextRef="#ctx0" brushRef="#br0" timeOffset="2657.7587">11687 10464 436 0,'5'0'160'0,"-10"13"-124"0,5 13-8 16,0-13 88-16,0 8-68 16,0 9 16-16,0 1-40 15,0 8 4-15,-4-1-16 16,-1 1-308-16</inkml:trace>
          <inkml:trace contextRef="#ctx0" brushRef="#br0" timeOffset="3969.0836">10789 10287 280 0,'-25'0'104'0,"6"13"-84"0,-15 0 0 16,10 0 144-16,-6 4-92 0,-13 9 16 16,-6 13-52-16,1 4 44 15,4 9-44-15,0 30 88 16,5 34-68-16,5 18 16 16,5 0-40-16,10 0 48 0,9 21-44 15,15-12 0-15,24-5-20 16,20-21 24-16,28-22-24 15,6-18 32-15,14-16-32 16,5-14-208-16,-14-16 104 16,4-18-452-1</inkml:trace>
          <inkml:trace contextRef="#ctx0" brushRef="#br0" timeOffset="3483.7092">11236 11349 216 0,'-34'-4'80'0,"24"4"-60"0,-14-5-8 0,9 5 4 0,0 5-12 16,-14-1 128-16,0 0-68 16,-5 5 92-16,0 0-88 15,0 8 56-15,10 5-72 16,-15 3 40-16,15 6-52 15,14 3-12-15,10 1-16 0,10-5 8 16,4-4-12-16,11-9 16 16,13-12-16-16,-4-10-4 15,0-8 0-15,10-4-104 16,-15-5 56-16,0 1-52 16,-4-5 56-16,-20 4-4 15,-5 5 24-15,-5 8 12 16,-15 5 8-16,6 13 60 15,4 8-32-15,0 9 32 16,5 8-32-16,15 5 0 0,10 0-16 16,9 0 12-16,5-4-16 15,5-9-152-15,-5-9 76 16</inkml:trace>
          <inkml:trace contextRef="#ctx0" brushRef="#br0" timeOffset="4309.9629">11887 10321 404 0,'4'-8'148'0,"6"12"-112"0,0 9-12 15,0 4 120-15,4 18-84 16,6 8 64-16,4 13-72 16,0 30-4-16,5 40-28 15,-14 12 4-15,-5-9-12 0,-5-16 20 16,-10-1-20-16,-10 0 4 16,-29 1-8-16,-4-14 36 0,-6-13-20 15,6-21 4-15,-20-17-16 16,5-10-8-16,-15-12 0 15,15-13-280-15,4-17 152 16</inkml:trace>
          <inkml:trace contextRef="#ctx0" brushRef="#br0" timeOffset="4653.9031">12071 10373 416 0,'20'-39'152'0,"-1"22"-116"0,25 0-12 15,-20 8 128-15,10 0-88 16,0 5 80-16,0 0-84 16,0 8-12-16,0 9-32 15,-14 4-12-15,-11 5 0 0,-4 4 28 16,-10 0-16-16,-9-5 32 15,-11 1-32-15,1-5-12 16,0 0-8-16,4-4 4 16,6-4 0-16,14-9-12 0,19 9 8 15,10-5 56-15,10 0-28 16,5-4-36-16,5 0 4 16,-1 0-448-1,6 5 248-15,4 12-152 16</inkml:trace>
          <inkml:trace contextRef="#ctx0" brushRef="#br0" timeOffset="5011.6374">12450 11168 860 0,'10'-5'320'0,"5"10"-248"0,14-14-20 16,-10 5 4-16,20-1-40 15,10 1 12-15,28 0-16 16,20 4-484-16,1 13 260 15,4 0-216-15</inkml:trace>
          <inkml:trace contextRef="#ctx0" brushRef="#br0" timeOffset="7402.4317">13247 10356 476 0,'-24'39'176'0,"9"0"-136"0,-19 12-12 0,24-12 144 15,1 30-100 1,-6 44 24-16,15 21-56 0,-10-1 0 16,10-7-24-16,5 8 52 0,5 4-36 15,9 0 4-15,-4-30-24 16,4-4-132-16,6-31 68 16,9-13-388-1,24-21 244-15,15 0-96 16</inkml:trace>
          <inkml:trace contextRef="#ctx0" brushRef="#br0" timeOffset="6712.0848">13325 11129 704 0,'-44'-22'264'0,"34"31"-208"0,1-13-12 0,9 4 108 15,9 0-92-15,16 0 20 16,28-5-48-16,44 1 12 16,34 0-24-16,1-1 16 0,13 5-20 15,16-4-112-15,-6 4 48 16,-29 0-140-16,-24 0 108 0,-29 0-120 15,-29 0 112-15,-25 0-280 16,-33 9 204 0,-35-1-4-16</inkml:trace>
          <inkml:trace contextRef="#ctx0" brushRef="#br0" timeOffset="7079.5167">13840 11159 592 0,'-15'39'220'0,"15"-13"-172"0,-5 13-12 16,-4-13 76-16,-6 13-68 16,-4 12 0-16,-6 10-28 15,1-1 8-15,0-8-16 16,-1-13 32-16,6-9-24 0,4-4 20 16,-4-17-20-16,14-18-16 15,5-17-4-15,15-4-16 0,9-5 12 16,20 1-128-16,-5 12 76 15,4 5 4-15,6 13 36 16,-15 12 16-16,0 14 4 16,-10 17 60-16,-9 8-32 15,-6 9 24-15,-4-4-32 16,-19-9 36-16,-11-8-32 16,-9-5 12-16,-4-4-20 15,-30-13 44-15,-5-13-32 16,5-4-40-16,9-9 4 0,11-9-228 15,14-17 128-15</inkml:trace>
          <inkml:trace contextRef="#ctx0" brushRef="#br0" timeOffset="5931.8815">13485 10498 384 0,'0'-8'140'0,"0"-1"-108"0,5 0-8 15,0 9 64-15,4-4-52 16,1 0 12-16,0-1-28 16,0 1 48-16,-1 4-36 15,1 0 36-15,-5 4-36 16,0 9 8-16,-5 5-24 15,0 3 0-15,-5 1-8 0,0 4 4 16,-5 4-8-16,1 0 24 16,-6-4-16-16,5-4-4 15,5-9-4-15,-4-5 28 16,9-12-16-16,0-5 4 16,9-8-12-16,16 0 4 0,-1-5-8 15,10 1 8-15,5-1-8 16,5-4-64-16,-5 0 32 15,-5 9-16-15,-5 4 28 16,-10 9-16-16,-4 4 16 16,-15 8 88-16,-5 5-40 15,0 5 44-15,0 7-44 16,0 1 0-16,5 0-20 16,0-4 28-16,-9 0-24 15,18-5-24-15,1-9 4 16,-10-8-236-16,0 0 128 0,10-4-356 15</inkml:trace>
          <inkml:trace contextRef="#ctx0" brushRef="#br0" timeOffset="6099.3247">13917 10507 684 0,'25'-13'252'0,"-6"9"-192"0,20-5-20 15,-15 5 56-15,10 4-60 16,10 0 4-16,10 0-24 15,4 4-4-15,-14 0-4 16,-6 1-200-16,-13-1 104 0,-1 0-168 16,-24-4 148-1,-5 0-212-15</inkml:trace>
          <inkml:trace contextRef="#ctx0" brushRef="#br0" timeOffset="6263.3139">14039 10537 488 0,'-29'30'180'0,"29"-8"-140"0,0 17-12 0,-5-13 64 16,0 8-56-16,5 5 12 15,0 0-28-15,0-9 4 16,5 1-12-16,0-14 0 0,0-9-4 16,4-3-404-1</inkml:trace>
          <inkml:trace contextRef="#ctx0" brushRef="#br0" timeOffset="7762.3075">14593 10144 528 0,'19'13'196'0,"-4"9"-152"0,9 25-12 16,-5-8 132-16,6 22-96 15,-1 8 44-15,20 13-68 16,-5 43 4-16,-15 35-32 15,-5-9 44-15,-19-13-32 0,-9 13 20 0,-16 0-28 16,-18-12-52-16,-16-23 16 16,-23-16-16-16,-25-27 20 15,10-17-52-15,-5-8 32 16,19-18-28-16,20-17 36 16,9-13-200-16,16-13 124 15</inkml:trace>
          <inkml:trace contextRef="#ctx0" brushRef="#br0" timeOffset="6532.527">14190 10533 520 0,'-15'9'192'0,"20"8"-152"16,-5 9-8-16,0-5 44 0,0 14-48 15,-5 8 8-15,0 13-24 16,0 5-52-16,-4-5 24 15,-1-9-376-15,-5-8 216 16,5-4-16-16</inkml:trace>
        </inkml:traceGroup>
        <inkml:traceGroup>
          <inkml:annotationXML>
            <emma:emma xmlns:emma="http://www.w3.org/2003/04/emma" version="1.0">
              <emma:interpretation id="{565189CA-2DFF-4B3C-B72B-5C216F4B3D84}" emma:medium="tactile" emma:mode="ink">
                <msink:context xmlns:msink="http://schemas.microsoft.com/ink/2010/main" type="inkWord" rotatedBoundingBox="22089,15488 22386,15496 22379,15788 22082,15780"/>
              </emma:interpretation>
              <emma:one-of disjunction-type="recognition" id="oneOf2">
                <emma:interpretation id="interp2" emma:lang="" emma:confidence="1">
                  <emma:literal>2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1</emma:literal>
                </emma:interpretation>
                <emma:interpretation id="interp6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38903.6309">14651 12688 780 0,'29'-65'288'0,"-29"61"-224"0,15 4-20 15,-1 8-76-15,6 5 8 16,-15 5 56-16,14-5-16 15,-4 4 28-15,4 9-24 16,-14 0 28-16,-5 0-32 0,-5 4 12 16,-5 0-16-16,-4-4 12 15,4-4-16-15,-14-5 24 0,24-4-20 16,0-5-4-16,14-8-4 16,20-4 12-16,39-5-8 15,20 5-584 1</inkml:trace>
        </inkml:traceGroup>
        <inkml:traceGroup>
          <inkml:annotationXML>
            <emma:emma xmlns:emma="http://www.w3.org/2003/04/emma" version="1.0">
              <emma:interpretation id="{BD43BDBC-597A-4E6D-BB9C-A9A3E395539B}" emma:medium="tactile" emma:mode="ink">
                <msink:context xmlns:msink="http://schemas.microsoft.com/ink/2010/main" type="inkWord" rotatedBoundingBox="22445,13124 22735,13132 22729,13391 22438,1338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094.6917">15006 10356 228 0,'77'-39'84'0,"-28"22"-64"0,14-1-8 16,-29 10 180-16,-9-1-108 16,-6 5 160-16,-4 4-140 15,-6 4 12-15,-9 13-72 16,-5 9 36-16,-9 5-48 16,-10 3-8-16,-6-4-12 0,1-4 24 15,0-4-20-15,5-5 32 16,4-4-32-16,6-4-24 15,4-1 4-15,29-3 36 0,6-5-20 16,4 4 16-16,15 0-16 16,-5 1-376-16,-1-1 196 15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0:57.15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A43C352-46AE-4686-889E-98B21155164B}" emma:medium="tactile" emma:mode="ink">
          <msink:context xmlns:msink="http://schemas.microsoft.com/ink/2010/main" type="inkDrawing" rotatedBoundingBox="2843,1783 8885,1515 8890,1622 2848,1890" semanticType="underline" shapeName="Other">
            <msink:sourceLink direction="with" ref="{30B3C62D-FC3E-4BFA-A617-4203F02BBA58}"/>
          </msink:context>
        </emma:interpretation>
      </emma:emma>
    </inkml:annotationXML>
    <inkml:trace contextRef="#ctx0" brushRef="#br0">0 276 196 0,'5'-13'72'0,"-5"13"-56"0,5-4-4 16,0 4 128 0,-1 4-80-16,1 0 36 15,0 1-56-15,5-1 48 16,4 5-52-16,-4-5 44 16,10 5-44-16,14-5 60 15,9 4-56-15,40-3 64 16,9 3-64-16,78-8 36 15,0 0-44-15,112-13 16 0,-10 5-28 0,107-5-8 16,-24 4-8-16,87-17 4 16,-44 9-4-16,54-18-4 15,-54 10 4-15,45-10 40 16,-79 5-24-16,0-5 0 16,-58 14-12-16,-33 3 20 15,-60 10-16-15,-38-1 4 16,-48 5-8-16,-55 12-200 15,-18 10 104-15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0:53.6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0CD3CD9-3A25-4AE4-AD3D-72BF7179AA81}" emma:medium="tactile" emma:mode="ink">
          <msink:context xmlns:msink="http://schemas.microsoft.com/ink/2010/main" type="writingRegion" rotatedBoundingBox="2075,314 24137,857 23984,7085 1922,6543"/>
        </emma:interpretation>
      </emma:emma>
    </inkml:annotationXML>
    <inkml:traceGroup>
      <inkml:annotationXML>
        <emma:emma xmlns:emma="http://www.w3.org/2003/04/emma" version="1.0">
          <emma:interpretation id="{344A1995-DF8F-4087-8F11-CCD403A348DA}" emma:medium="tactile" emma:mode="ink">
            <msink:context xmlns:msink="http://schemas.microsoft.com/ink/2010/main" type="paragraph" rotatedBoundingBox="2761,245 8447,619 8361,1928 2675,1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B3C62D-FC3E-4BFA-A617-4203F02BBA58}" emma:medium="tactile" emma:mode="ink">
              <msink:context xmlns:msink="http://schemas.microsoft.com/ink/2010/main" type="line" rotatedBoundingBox="2761,245 8447,619 8361,1928 2675,1554">
                <msink:destinationLink direction="with" ref="{3A43C352-46AE-4686-889E-98B21155164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A7FA43D-298A-458F-A228-C8B8BA81D888}" emma:medium="tactile" emma:mode="ink">
                <msink:context xmlns:msink="http://schemas.microsoft.com/ink/2010/main" type="inkWord" rotatedBoundingBox="2761,245 4860,383 4774,1692 2675,15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-4064-1893 392 0,'0'-8'148'0,"0"8"-116"0,5-9-8 0,-5 5 108 16,5 4-76-16,-5-5 60 16,0 1-72-16,0-5 48 15,0 9-52-15,0-4 24 16,9 4-36-16,6 0 0 16,4 9-16-16,11-5-8 15,-1 0 0-15,24-8 12 16,5 4-8-16,30-9 32 15,4 1-24-15,1-1 4 16,-6 5-12-16,-9-5 4 0,-15 5-8 16,-5-14 8-16,-4 14-8 15,-16-9 16-15,-4 9-12 0,-9-5 16 16,-6 9-16-16,-9-4-20 16,-5 8 4-16,-5 1-244 15,0-1 140-15,0-4-316 16,0 0 240-16</inkml:trace>
          <inkml:trace contextRef="#ctx0" brushRef="#br0" timeOffset="390.6979">-3360-1966 260 0,'0'-9'96'0,"0"9"-76"0,-4 0-4 15,-1 0 124 1,10 9-80-16,-10 17 108 16,0 4-96-16,-5 30 68 0,0 14-80 0,-4 16 64 31,4 1-68-31,-9 13-4 0,4-5-32 0,-4 9 4 16,4-4-12-16,-4-9 20 15,-1-22-20-15,6-21-4 16,9 0-4-16,0-22-16 15,10-8 8-15</inkml:trace>
          <inkml:trace contextRef="#ctx0" brushRef="#br0" timeOffset="930.6331">-1999-2031 580 0,'43'-17'216'0,"-43"17"-168"15,10-9-12-15,-20 0 76 16,6 18-68-16,-21-9 36 16,1 9-48-16,-25 4-8 15,6 4-16-15,-20-4-8 16,9 13 4-16,-4-5-4 15,9 5 0-15,-9-13 0 16,14 0 0-16,-4-8-20 16,9-1 12-16,0-8-4 15,15 4 4-15,-6-5 16 0,21 1-4 16,-6 0-4-16,5 4 4 0,-4 4-16 16,4 5 8-16,-14 21 4 15,14 4 0-15,-14 27 16 16,9-1-8-16,-9 9 32 15,5 0-24-15,-6-4-12 32,11-4-8-32,-1-1 20 0,5-8-8 0,-4 0 40 15,14-5-24-15,10-12-4 16,-1-5-12-16,11-4 4 16,4-4-8-16,10-5-4 15,5 4 4-15,0 1-16 16,4 4 8-16,1-4 12 15,-5 3-4-15,-5-3-12 16,0-5 4-16,-5-8 4 16,-4 4 0-16,-1-17-152 15,0 4 84-15</inkml:trace>
          <inkml:trace contextRef="#ctx0" brushRef="#br0" timeOffset="1143.1987">-2825-1413 716 0,'-10'-9'264'0,"10"9"-204"0,34 4-16 0,-10-8 116 16,15 4-96-16,15-4 44 16,-6 4-64-16,20-5-24 15,-9 5-12-15,9-4-44 16,0 4 20-16,5-4-304 15,-5 8 180-15</inkml:trace>
        </inkml:traceGroup>
        <inkml:traceGroup>
          <inkml:annotationXML>
            <emma:emma xmlns:emma="http://www.w3.org/2003/04/emma" version="1.0">
              <emma:interpretation id="{0262E0C8-B3ED-43D2-949D-61A14B66A5BC}" emma:medium="tactile" emma:mode="ink">
                <msink:context xmlns:msink="http://schemas.microsoft.com/ink/2010/main" type="inkWord" rotatedBoundingBox="5717,701 8430,880 8402,1298 5689,1119"/>
              </emma:interpretation>
              <emma:one-of disjunction-type="recognition" id="oneOf1">
                <emma:interpretation id="interp1" emma:lang="" emma:confidence="0">
                  <emma:literal>more</emma:literal>
                </emma:interpretation>
                <emma:interpretation id="interp2" emma:lang="" emma:confidence="0">
                  <emma:literal>move</emma:literal>
                </emma:interpretation>
                <emma:interpretation id="interp3" emma:lang="" emma:confidence="0">
                  <emma:literal>mode</emma:literal>
                </emma:interpretation>
                <emma:interpretation id="interp4" emma:lang="" emma:confidence="0">
                  <emma:literal>made</emma:literal>
                </emma:interpretation>
                <emma:interpretation id="interp5" emma:lang="" emma:confidence="0">
                  <emma:literal>mod</emma:literal>
                </emma:interpretation>
              </emma:one-of>
            </emma:emma>
          </inkml:annotationXML>
          <inkml:trace contextRef="#ctx0" brushRef="#br0" timeOffset="2912.8998">-1091-1711 312 0,'15'0'112'0,"-15"0"-84"0,0 4-12 0,0 5 128 16,10 3-84-16,-1 10 72 16,1 8-76-16,0 5 12 31,4 4-36-31,-4 0 4 0,0-5-20 0,-5 1 8 15,-1-5-12-15,-8-4 28 16,4 4-24-16,-5-17 40 16,0 4-32-16,-5-8-4 15,5-5-12-15,0-8-8 16,10 4 4-16,0-17-16 16,5 4 8-16,4-13-48 15,6 4 24-15,-6-8-56 16,6 4 48-16,-1 0 24 15,1 9 12-15,-1 0 0 16,1 8 4-16,-11 9 56 16,6 9-32-16,-15 4 52 15,5 8-48-15,-5 1-24 16,0 4-8-16,0-5 16 16,10 5-8-16,-6-9 4 15,6 1-4-15,0-10-8 16,0 5 4-16,-1-13 12 15,1 0-8-15,0-8 24 16,4-1-20-16,-4-4-40 16,5-9 16-16,-1-3-44 15,1 7 36-15,4-12-72 0,1 8 52 16,-1-3-8-16,0 12 28 0,1 0 48 16,4 8-16-16,-4 10 60 15,-1 8-40-15,-4 4 64 16,4 0-56-16,-4 0 0 15,-1 5-24-15,-9-5-4 16,5 5-4-16,-5-5-8 16,4 0 4-16,-4-4 12 15,5 0-8-15,0-8-28 16,-1-1 8-16,6-8-4 16,-1-1 8-16,6-8-28 15,-1 0 20-15,1-13-72 16,4 1 48-16,-5-10-28 15,6 9 44-15,-6 0 0 16,-4 13 16-16,-5 5 24 16,4 12-8-16,-4 13 60 15,-10 9-40-15,0 4 32 16,0 1-32-16,0-1-8 16,14-4-12-16,-4-5-16 15,14 1 4-15,10-13-4 16,0-5 0-16,15-13-56 15,9 5 36-15,-9-13-68 16,-1 4 56-16,-4-13 16 16,-10 8 20-16,-19-12 12 15,-6 9-4-15,-18-5 8 16,-6 8-8-16,-19 10 68 16,10 8-40-16,-10 8 92 0,10 5-68 0,-10 5 8 15,19-1-40-15,5-4-12 16,10 0-8-16,15-4 4 15,-5-1-4-15,14-4-4 16,-10 1 4-16,16-10 12 16,-6 5-8-16,-10-8-28 15,11 4 8-15,-6-5-20 16,-4 0 16-16,-1-8-52 16,6 8 36-16,-6-8 8 15,11 4 12-15,-1-4-24 16,5 4 20-16,10 0-4 15,5 4 12-15,-5 1 16 16,4 3-4-16,-4-3-4 16,5 8 4-16,-5-9 20 15,-5 9-12-15,-10-9 4 16,0 9-8-16,-24 9 12 16,10-5-12-16,-34 14-28 15,9-1 8-15,-14 5-4 16,5 3 8-16,-5 6 0 15,9-1 0-15,6 4 8 16,-6-3 0-16,20-1 24 16,0 0-12-16,5-13 12 15,14 9-12-15,11-26 20 16,4 0-20-16,9-26-20 0,6 18 0 16,-5-22 40-16,-1 8-20 15,-9-8-20-15,-4 8 4 0,-11-12 0 16,-4 8 4-16,-11-9-12 15,1 5 8-15,-5-5 12 16,-9 9-4-16,-6 1-28 16,5 12 12-16,-4 13-4 15,4 13 8-15,-9 8 44 16,14 9-24-16,-10 1 36 16,15 3-32-16,10 1-4 15,9-1-8-15,15 1 4 16,5-1-4-16,15-8-20 15,4-4 8-15,10-14-100 16,-5-3 56-16,10-14-80 16,-5 0 72-16,-10-8 32 15,1 0 20-15,-35-9 24 16,0 9-8-16,-24-5 16 16,-10 5-16-16,-14 4 156 15,5 9-92-15,-10 8 68 16,9 5-80-16,15 4-36 15,10 8-12-15,29 1-32 16,10-1 12-16,19 10-356 16,15-1 196-16</inkml:trace>
        </inkml:traceGroup>
      </inkml:traceGroup>
    </inkml:traceGroup>
    <inkml:traceGroup>
      <inkml:annotationXML>
        <emma:emma xmlns:emma="http://www.w3.org/2003/04/emma" version="1.0">
          <emma:interpretation id="{2097D24C-C099-4CE0-8B2B-A36B5ABDDC4A}" emma:medium="tactile" emma:mode="ink">
            <msink:context xmlns:msink="http://schemas.microsoft.com/ink/2010/main" type="paragraph" rotatedBoundingBox="2178,2555 24061,1058 24211,3258 2328,47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808929-B59C-45A0-B768-26452D0A4DA8}" emma:medium="tactile" emma:mode="ink">
              <msink:context xmlns:msink="http://schemas.microsoft.com/ink/2010/main" type="line" rotatedBoundingBox="2178,2555 24061,1058 24211,3258 2328,4756"/>
            </emma:interpretation>
          </emma:emma>
        </inkml:annotationXML>
        <inkml:traceGroup>
          <inkml:annotationXML>
            <emma:emma xmlns:emma="http://www.w3.org/2003/04/emma" version="1.0">
              <emma:interpretation id="{DC9FEE18-DC61-49D4-9E33-4AA48CDDFE40}" emma:medium="tactile" emma:mode="ink">
                <msink:context xmlns:msink="http://schemas.microsoft.com/ink/2010/main" type="inkWord" rotatedBoundingBox="2275,3976 3966,3860 4020,4640 2328,475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6502.0419">-4006 1566 652 0,'-34'22'244'0,"34"-22"-192"0,-19 65-12 0,-1-18 120 16,11 1-96-16,-11 21 16 15,11 0-44-15,-1-4-16 16,5-5-12-16,5-4-8 16,5-8 4-16,0-9-148 15,4-13 80-15,16-13-420 16,-1-5 264-16</inkml:trace>
          <inkml:trace contextRef="#ctx0" brushRef="#br0" timeOffset="17084.7191">-3403 1506 560 0,'-20'26'208'15,"20"-26"-164"-15,-43 65-8 0,23-27 68 16,10 1-64-16,-9 26 8 16,9 4-28-16,-4 5 32 15,4-14-28-15,-5-12 48 16,11-10-40-16,-11-7 20 16,15-5-32-16,0-18 8 15,0-3-16-15,0-36-8 16,10 10 0-16,-1-35-16 15,11-1 8-15,-6-20-24 16,6 16 16-16,-1-12-64 16,6 25 40-16,-1 1 0 0,0 25 20 15,-4 22 64-15,-1 13-24 0,-4 35 16 16,-1 12-24-16,-4 22 52 31,-5-4-36-31,9-5 12 0,1-8-28 0,4-4 8 16,-9-23-12-16,5-16 44 15,9-5-28-15,-5-25 4 16,6-5-20-16,-1-35-44 16,10-8 20-16,0-22-112 15,5 5 68-15,-5-9-44 16,-10 13 56-16,5 0 0 16,0 21 24-16,-4 9 92 15,-1 13-40-15,-14 22 88 16,14 13-68-16,-14 21 72 15,9 13-72-15,-14 22 28 16,10 4-48-16,-15 13-8 16,9-9-16-16,-23-12 12 15,4-14-12-15,-14 10-320 16,9-19 168-16,-19 1-452 16,15 0 336-16</inkml:trace>
          <inkml:trace contextRef="#ctx0" brushRef="#br0" timeOffset="16304.0145">-4390 1597 664 0,'-43'-31'244'0,"43"31"-188"0,-44-17-16 0,25 8 48 15,4 9-56-15,5-4 136 16,1 4-92-16,13-9-8 16,11 18-44-16,34-9 36 15,9 4-32-15,24-4-4 16,11 9-16-16,14-9 36 15,-10 0-20-15,15 0-32 16,-10 0 4-16,-5 0-248 16,-20 9 140-16,-28-9-484 15,-10 17 336-15</inkml:trace>
        </inkml:traceGroup>
        <inkml:traceGroup>
          <inkml:annotationXML>
            <emma:emma xmlns:emma="http://www.w3.org/2003/04/emma" version="1.0">
              <emma:interpretation id="{E0F765BB-BA99-42CD-B15C-B491DB038848}" emma:medium="tactile" emma:mode="ink">
                <msink:context xmlns:msink="http://schemas.microsoft.com/ink/2010/main" type="inkWord" rotatedBoundingBox="6664,2248 8844,2099 8944,3565 6764,371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998.8234">799 452 632 0,'44'-86'236'0,"-15"56"-184"0,15-22-16 0,-30 26 60 16,1 9-60-16,-10-14 40 15,0 10-44-15,-25-5 0 16,11 13-20-16,-35-13-8 16,5 17 0-16,-19-8 4 15,4 8-4-15,-4-8-12 16,9 8 4-16,-14-8 4 16,10 9 0-16,-6-14 0 15,11 13 0-15,4 1-36 16,10 8 20-16,0 0-4 15,10 4 12-15,-5 9-12 16,9 9 12-16,6 25 32 16,-6 1-16-16,6 47-8 15,-1 0-4-15,-9 21 28 16,4-21-12-16,-4 0-4 16,9-13-4-16,-9 0 12 15,10-13-8-15,-1-8-20 16,5-9 4-16,5-18 20 15,10-4-4-15,10-17 4 0,4 0-4 0,15-8-32 16,10-1 12-16,5 5 32 16,4 4-12-16,0 4 16 15,-4 0-12-15,-5 0-16 16,-5 1 0-16,-5-5 12 16,-5 4-4-16,-5-8-4 15,0 4 4-15,-9-9-148 16,0 0 80-16</inkml:trace>
          <inkml:trace contextRef="#ctx0" brushRef="#br0" timeOffset="5196.934">-66 780 748 0,'-9'-8'276'0,"9"8"-216"0,53-13-16 0,-14 4 92 16,0 9-84-16,29-9 24 16,0 9-44-16,10-8-32 15,-5 8 0-15,-1-9-204 16,-8 9 112-16</inkml:trace>
          <inkml:trace contextRef="#ctx0" brushRef="#br0" timeOffset="5453.6181">265-157 728 0,'-20'-26'268'0,"20"26"-208"0,10-13-16 0,0 5 96 16,9 3-84-16,10 1-4 15,5-5-32-15,20-4 4 16,-1 9-16-16,35-4-28 16,-1 8 8-16,25 0-108 15,-10 4 64-15,5 9-168 16,-10 4 124-16</inkml:trace>
          <inkml:trace contextRef="#ctx0" brushRef="#br0" timeOffset="5648.196">1523 137 580 0,'-39'0'216'0,"39"0"-168"0,25 4-12 16,-11-4 48-1,6 5-52-15,18-5 4 16,16 8-20-16</inkml:trace>
          <inkml:trace contextRef="#ctx0" brushRef="#br0" timeOffset="5828.2648">1722 634 592 0,'20'0'220'0,"-20"0"-172"0,48 8-12 0,-14-8-4 16,0 4-24-16,15-4-40 15,0 0 20-15,23-4-440 16,6 4 252-16</inkml:trace>
        </inkml:traceGroup>
        <inkml:traceGroup>
          <inkml:annotationXML>
            <emma:emma xmlns:emma="http://www.w3.org/2003/04/emma" version="1.0">
              <emma:interpretation id="{94A000B4-B6EA-49B5-92C1-7AC397B178D8}" emma:medium="tactile" emma:mode="ink">
                <msink:context xmlns:msink="http://schemas.microsoft.com/ink/2010/main" type="inkWord" rotatedBoundingBox="9670,2067 13887,1778 14021,3726 9803,401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335.1657">2932 111 676 0,'-34'0'248'0,"34"0"-192"0,19 0-16 15,6-4 112 1,4 4-92-16,44-5 52 15,14 1-64-15,10-5 0 16,1 5-28-16,4-9-12 16,-5 9-4-16,0-9 12 15,-10 13-8-15,-23-4-20 0,-11 4 4 16,-29-5 32-16,-14 10-16 0,-20-1 44 16,-4 9-28-16,-11 8 4 15,1 10-16-15,-10 20-16 16,5 10 0-16,-5 21 4 15,10-4 0-15,-10-1 0 16,9 1 0-16,-9-13 24 16,10-13-12-16,-15-9-4 15,10-4-4-15,-5-13 12 16,10-5-8-16,-10-12 32 16,9-5-24-16,-4-17 40 15,0 5-32-15,-10-27 4 16,0 5-16-16,5-35-8 15,0 9 0-15,-4-22 4 16,4 9-4-16,9-9-28 16,6 22 12-16,4 4-64 15,15 14 40-15,10 3-152 16,0 13 108-16,14 5-300 16,10 9 212-16</inkml:trace>
          <inkml:trace contextRef="#ctx0" brushRef="#br0" timeOffset="6593.8391">4088 141 860 0,'15'5'320'0,"-15"-5"-248"0,34 17-20 0,-20 0 84 16,11 5-84-16,19 25 16 15,-10 5-44-15,14 13 12 16,-9 0-20-16,10-1-8 16,-6-8-4-16,-4-4-68 15,-5-9 36-15,-10-8-92 16,-4-5 64-16,-6-12-244 16,1-1 164-16</inkml:trace>
          <inkml:trace contextRef="#ctx0" brushRef="#br0" timeOffset="6773.818">4666 249 704 0,'-43'-4'264'15,"43"4"-208"-15,-68 43-12 0,39-8 124 16,-5 3-100-16,-15 27 16 16,10-4-48-16,-9 3 0 15,14-3-20-15,-5-5 0 16,10-8-8-16,-5-5-208 15,9-9 108-15,-9 1-472 16,20-1 312-16</inkml:trace>
          <inkml:trace contextRef="#ctx0" brushRef="#br0" timeOffset="7914.6233">4992 629 560 0,'-10'-17'208'0,"10"17"-164"0,25-4-8 0,-11-1 120 16,6 10-92-16,14-5 80 16,9 0-84-16,16 0-12 15,-1 4-32-15,5-4 8 16,-5 4-16-16,-4-4-40 15,-10 5 20-15,-10-5-76 16,-5 0 48-16,-10-5-168 16,-4 1 116-16</inkml:trace>
          <inkml:trace contextRef="#ctx0" brushRef="#br0" timeOffset="7671.9248">5298 202 456 0,'-29'-18'168'0,"29"10"-128"0,-10 3-16 0,-4 1 96 16,14 4-72-16,0-13 60 15,0 13-64-15,24-17 48 16,-5 13-52-16,15-9 32 15,5 8-40-15,5-3 16 16,5 8-28-16,-1 0-8 16,-4 0-8-16,-5 13-4 15,-5 0 0-15,-15 8 8 16,1 1-4-16,-20 17 8 16,0 8-8-16,-25 1 16 15,1 8-12-15,-25-4-12 16,11-5 0-16,-21-4 12 15,6-8-4-15,-15-5-4 16,14 0 4-16,-9-4-16 16,24-4 8-16,0-5-4 15,15 5 0-15,5-5 24 0,14-4-8 16,10-4 48-16,14-1-28 0,15 1 4 16,5-9-20-16,10 4 20 15,4 0-20-15,-9-4-20 16,-5 5 0-16,-10-1-92 15,-5 0 52-15,-14 1-100 16,4-1 84-16,-9-4-216 16,0 4 156-16</inkml:trace>
          <inkml:trace contextRef="#ctx0" brushRef="#br0" timeOffset="8256.9791">5298-66 572 0,'-34'-26'208'0,"34"26"-160"0,0-22-12 0,0 5 76 16,5 9-68-16,-5-27 80 15,10 9-72-15,9-17 0 16,1 8-32-16,4-8-12 16,5 9-4-16,-5 3-4 15,1 10 0-15,-1 8-12 16,-10 13 8-16,6 17 28 16,-10 9-12-16,4 13-32 15,1 4 12-15,-6 0 28 16,6 0-12-16,-5-8-256 15,-1 0 136-15</inkml:trace>
          <inkml:trace contextRef="#ctx0" brushRef="#br0" timeOffset="9369.4372">6124-19 236 0,'-15'-17'88'0,"15"13"-68"0,-4 0-4 0,-1 4 104 16,5 0-68-16,-5 8 76 15,5 5-72-15,-5 4 68 16,0 9-72-16,0 9 28 16,10 4-48-16,5 13 24 15,9 4-28-15,10-9 28 16,10 5-32-16,5-9 40 15,5-4-36-15,9-26 40 16,-10 4-40 0,16-25 20-16,-6-10-28 0,10-12-8 15,0 4-8 1,-10-13 12-16,-9 9-8 0,-1-13-48 16,-4 8 24-16,-15-8-76 15,-9 9 52-15,-11-14-192 16,-4 9 128-16</inkml:trace>
          <inkml:trace contextRef="#ctx0" brushRef="#br0" timeOffset="9804.618">6435-597 332 0,'-15'-18'120'0,"15"18"-92"0,-9-4-8 0,9 0 148 15,-10 4-96-15,0 0-12 16,5 4-36-16,-4 5 16 15,9 4-24-15,-15 21 56 16,15 9-40-16,-5 27 48 16,10 3-48-16,-5 18 36 15,-10-5-36-15,-4 9 0 16,4-4-20-16,-19 17 12 16,9-5-16-16,-14 10-20 15,10-23 4-15,-5-16 20 16,14-9-4-16,-4-18 16 15,9 1-16-15,-4-14 16 16,9-8-16-16,0-4-116 16,5-9 56-16,0-1-164 15,10 1 120-15</inkml:trace>
          <inkml:trace contextRef="#ctx0" brushRef="#br0" timeOffset="10734.1861">6955 655 528 0,'0'-9'196'0,"0"9"-152"0,5 0-12 0,-5 0 96 15,9 0-76-15,-9 9 16 16,0 0-44-16,0 4 40 16,0 4-36-16,-9 9-4 15,9-5-16-15,0 18 4 16,-10 9-8-16,-5 4 16 15,15 0-12-15,-14-5 24 16,14-4-20-16,-5-8 24 16,5-9-24-16,0-13 32 15,10-5-28-15,-1-21-4 16,11 0-8-16,-1-17-24 16,6 4 12-16,4-8-56 15,0 3 32-15,0 6-28 16,0 7 36-16,-5 10 12 15,6 12 8-15,-16 13 56 0,-4 9-28 16,-10 17 52-16,0 0-44 16,-5 9 36-16,0-4-36 0,0-9 8 15,5-5-24-15,-5-8-8 16,5 0-4-16,-4-17-16 16,4-1 8-16,0-12-260 15,9 0 144-15</inkml:trace>
        </inkml:traceGroup>
        <inkml:traceGroup>
          <inkml:annotationXML>
            <emma:emma xmlns:emma="http://www.w3.org/2003/04/emma" version="1.0">
              <emma:interpretation id="{EB1B5037-601C-4C66-AA2F-87E07C4E7AE3}" emma:medium="tactile" emma:mode="ink">
                <msink:context xmlns:msink="http://schemas.microsoft.com/ink/2010/main" type="inkWord" rotatedBoundingBox="14643,1908 16626,1773 16742,3469 14759,360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379.9033">8237-507 476 0,'0'-25'176'0,"0"25"-136"0,-9-18-12 0,-1 10 76 16,10 8-64-16,-24-5 8 15,-1 5-28-15,-9 9 40 16,10 4-32-16,-10 26 56 15,10 8-48-15,-10 27 56 16,9 3-56-16,-9 14 0 16,10-9-20-16,5 13 8 15,4-8-16-15,5 12 24 16,10-8-20-16,5-5-20 16,10-8 0-16,-1-14 32 15,6-12-16-15,-1-9-176 16,1-4 92-16,4-17-500 15,0-5 320-15</inkml:trace>
          <inkml:trace contextRef="#ctx0" brushRef="#br0" timeOffset="11578.9333">8242-161 652 0,'-9'-13'244'0,"9"13"-192"0,9 17-12 0,-4-4 120 16,5 4-96-16,4 9 44 15,11 5-64-15,4 3 4 16,5 1-32-16,0 8 36 16,5-4-28-16,0 0-56 15,-5-1 16-15,-5-7-228 16,-5-5 136-16</inkml:trace>
          <inkml:trace contextRef="#ctx0" brushRef="#br0" timeOffset="11772.5692">8646-148 652 0,'-20'0'244'0,"20"0"-192"0,-5 39-12 15,-5-22 128 1,1 5-100-16,-16 8 52 16,6-4-72-16,-20 13-16 15,10 8-20-15,-5 1-12 16,5-1 4-16,5-8-164 15,14 0 88-15,10-13-368 16,10 0 248-16</inkml:trace>
          <inkml:trace contextRef="#ctx0" brushRef="#br0" timeOffset="11908.46">8854 193 756 0,'-38'60'280'0,"38"-60"-216"0,-34 96-20 0,19-53 32 15,5-9-52-15,-9 9 0 16,9 1-16-16</inkml:trace>
          <inkml:trace contextRef="#ctx0" brushRef="#br0" timeOffset="12387.2022">9428-32 808 0,'-15'26'300'0,"15"-26"-232"0,-24 26-20 15,14-8 36 1,5-1-56-16,-4 4-12 16,4 1-8-16,5 0 8 15,5-1-8-15,9-12-28 16,10-1 8-16,1-12-136 15,4 4 80-15,0-13-40 16,10 0 64-16,-15-8 0 0,0 8 24 16,-14-9 32-16,-5 9-8 0,-15 5 44 15,5 8-24-15,-14 21 56 16,4 9-44-16,-9 44 28 16,0 3-36-16,-5 36 8 15,9-5-20-15,-9 4 8 16,5-8-12-16,-5-1 12 15,4-16-16-15,-9-14 76 16,10-17-48-16,-10-17 40 16,5-17-44-16,-10-31 8 15,10-4-24-15,-5-30 8 16,10 13-12-16,9-22-24 16,15 13 4-16,19-21-92 15,11 16 52-15,23-3-84 16,5 8 76-16,6 4-200 15,-6 10 140-15</inkml:trace>
          <inkml:trace contextRef="#ctx0" brushRef="#br0" timeOffset="12524.5686">9899 547 728 0,'5'4'268'0,"-5"-4"-208"0,0 26-16 15,-5-4 44 1,5 0-56-16,-5 8 24 15,5 4-36-15,-5 1-16 16,5-1-8-16</inkml:trace>
        </inkml:traceGroup>
        <inkml:traceGroup>
          <inkml:annotationXML>
            <emma:emma xmlns:emma="http://www.w3.org/2003/04/emma" version="1.0">
              <emma:interpretation id="{8414C348-D24F-47FB-B66F-48E365F50728}" emma:medium="tactile" emma:mode="ink">
                <msink:context xmlns:msink="http://schemas.microsoft.com/ink/2010/main" type="inkWord" rotatedBoundingBox="17617,1905 18546,1841 18633,3101 17703,316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2926.6376">10866-135 676 0,'29'-22'248'0,"-29"22"-192"0,44-13-16 0,-25 13 68 16,5 9-68-16,1 0 52 15,4 12-52-15,-5 1-4 16,0-1-20-16,-19 1 24 16,-5 8-24-16,-19 5 4 15,4-14-12-15,-28 18-16 16,13 0 4-16,-8-4 20 16,8-5-8-16,6 4-20 15,10-8 4-15,4 0 32 16,15-4-16-16,4-5 0 15,16-4-4-15,-1-9-16 16,10 5 8-16,15-9-216 16,-1 0 120-16,-4-9-304 15,-5 5 228-15</inkml:trace>
          <inkml:trace contextRef="#ctx0" brushRef="#br0" timeOffset="13079.9679">10914 98 768 0,'15'-13'284'0,"-15"13"-220"0,44 0-20 0,-15-9 48 16,0 9-60-16,24 0-12 15,1 0-12-15,14 0-176 16,-5 9 92-16</inkml:trace>
          <inkml:trace contextRef="#ctx0" brushRef="#br0" timeOffset="13391.1271">11502-563 652 0,'-29'-26'244'0,"29"26"-192"0,34 5-12 16,-10-1 112 0,-9 9-92-16,14 22 72 15,0 3-76-15,20 36 68 16,-5-1-72-16,-6 22 44 0,-4-8-56 0,-24 29 32 16,-15-4-40-16,-24 18 0 15,0-13-20-15,-29-1 36 16,-5-29-24-16,-30 3-332 15,6-12 168-15</inkml:trace>
        </inkml:traceGroup>
        <inkml:traceGroup>
          <inkml:annotationXML>
            <emma:emma xmlns:emma="http://www.w3.org/2003/04/emma" version="1.0">
              <emma:interpretation id="{606E7E6A-F5B0-42E7-90D5-E33E94137BAD}" emma:medium="tactile" emma:mode="ink">
                <msink:context xmlns:msink="http://schemas.microsoft.com/ink/2010/main" type="inkWord" rotatedBoundingBox="19309,2359 20356,2287 20414,3124 19366,319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4560.1706">12532 133 384 0,'-14'-9'140'0,"14"9"-108"0,4-9-8 16,-4 1 84-1,5 8-64-15,-5-5 52 16,5 5-56-16,0-8 8 0,10 8-32 0,4-9 36 16,10 0-28-16,20 1-4 15,9 8-12-15,10-5 4 16,0 10-8-16,0-1 24 15,-10 5-16-15,-9-5-20 16,-5 5 0-16,-15-1-12 16,0 5 8-16,-14 0-176 15,-1 0 100-15</inkml:trace>
          <inkml:trace contextRef="#ctx0" brushRef="#br0" timeOffset="34803.8197">12736 383 288 0,'-24'-9'108'0,"24"9"-84"0,0-8-4 16,0 8 92 0,0 0-64-16,5 0 68 15,9 8-64-15,1-8-4 16,19 18-28-16,5-10-12 15,-5 14-4-15,19-13 40 16,1 4-24-16,-6-9-28 16,1 9 4-16,-10-18 16 15,0 10-4-15</inkml:trace>
          <inkml:trace contextRef="#ctx0" brushRef="#br0" timeOffset="35250.5073">13164-118 340 0,'5'-17'128'0,"-5"17"-100"0,-10 4-8 0,5-4 112 16,10 0-76-16,-5 0-4 15,0 9-32-15,0-1 28 16,10 5-24-16,-1-4-24 16,11 0 0-16,4-1 16 15,0 5-8-15,15 0-4 16,0 0 0-16,5 0-4 16,0 0 0-16,-6 0 16 15,1 4-8-15,-10-4-12 16,-4 0 0-16,-11 0 12 15,-4 4-4-15,-10 1-4 16,0 3 4-16,-15 14-4 16,1-1 0-16,-15 18 8 15,0 0-4-15,-15 17 8 0,5-4-8 16,-5-9-12-16,10-4 4 0,-5-5 12 16,15-8-4-1,0-9 8-15,9 1-8 16,6-18-20-16,9 0 8 0</inkml:trace>
        </inkml:traceGroup>
        <inkml:traceGroup>
          <inkml:annotationXML>
            <emma:emma xmlns:emma="http://www.w3.org/2003/04/emma" version="1.0">
              <emma:interpretation id="{172462E2-8955-4620-84D2-E4D48F31F4CD}" emma:medium="tactile" emma:mode="ink">
                <msink:context xmlns:msink="http://schemas.microsoft.com/ink/2010/main" type="inkWord" rotatedBoundingBox="20856,1956 24107,1733 24179,2780 20928,3003"/>
              </emma:interpretation>
              <emma:one-of disjunction-type="recognition" id="oneOf8">
                <emma:interpretation id="interp12" emma:lang="" emma:confidence="0">
                  <emma:literal>it</emma:literal>
                </emma:interpretation>
                <emma:interpretation id="interp13" emma:lang="" emma:confidence="0">
                  <emma:literal>-it</emma:literal>
                </emma:interpretation>
                <emma:interpretation id="interp14" emma:lang="" emma:confidence="0">
                  <emma:literal>It</emma:literal>
                </emma:interpretation>
                <emma:interpretation id="interp15" emma:lang="" emma:confidence="0">
                  <emma:literal>t</emma:literal>
                </emma:interpretation>
                <emma:interpretation id="interp16" emma:lang="" emma:confidence="0">
                  <emma:literal>-t</emma:literal>
                </emma:interpretation>
              </emma:one-of>
            </emma:emma>
          </inkml:annotationXML>
          <inkml:trace contextRef="#ctx0" brushRef="#br0" timeOffset="38748.3333">16035 184 340 0,'10'-8'128'0,"-10"8"-100"0,0-9-8 16,10 5 80 0,-6 4-60-16,6-9-28 15,10 1-8-15,-6-5-4 16,-9 4 0-16,14-4 52 16,6 0-28-16,-11 4 32 15,6 5-28-15,-15-5-8 16,14 9-12-16,-19-4 20 15,10 8-16-15,-10 1 40 16,5 3-28-16,-5 1 12 0,0 0-20 0,9-5 28 16,1 0-28-16,0-8 32 15,-5 4-32-15,19-13 32 16,-5 4-32-16,1-4-24 16,-1 5 4-16,5-5 0 15,1 4 4-15,-1-4-232 16,0 9 128-16</inkml:trace>
          <inkml:trace contextRef="#ctx0" brushRef="#br0" timeOffset="39111.2976">16822-92 364 0,'10'-4'132'0,"-10"4"-100"0,0-22-12 16,0 13 96 0,0 5-68-16,0-4 44 15,0 8-56-15,-10 0 24 16,10 8-32-16,0 5 0 15,-5 9-16-15,-9 8 20 16,14 0-20-16,-15 9-4 16,5 4-4-16,-4 0 4 0,4 1-4 15,-4-1 16-15,14-4-12 16,-10-9 16-16,10-4-16 0,0-18-116 16,10 1 56-16,4-18-296 15,1-8 192-15</inkml:trace>
          <inkml:trace contextRef="#ctx0" brushRef="#br0" timeOffset="39547.9983">16740 63 612 0,'-20'-12'228'0,"20"12"-180"0,0-13-12 0,0 8 96 15,20 10-80-15,4-5 60 16,0 0-68-16,10 0-20 15,10 0-16-15,-5 0-28 16,9 0 12-16,-14-5-216 16,15 5 124-16</inkml:trace>
          <inkml:trace contextRef="#ctx0" brushRef="#br0" timeOffset="39802.1741">16919-584 600 0,'-19'-22'224'0,"19"22"-176"0,14-9-12 16,-9 5 116-1,5 4-92-15,14-4 72 16,1 0-76-16,14-5-4 15,4 5-32-15,6-1 32 16,-5 10-28-16,-1-1-92 16,-4 5 36-16,0-5-376 0,-5 0 224 0</inkml:trace>
          <inkml:trace contextRef="#ctx0" brushRef="#br0" timeOffset="39334.4301">17274-312 320 0,'-10'-35'120'0,"10"35"-96"0,-14 0-4 0,-1 9 104 15,15 8-72-15,-34 13 60 16,24 9-68-16,-14 9 4 15,10 4-28-15,14-1 32 16,-5 1-28-16,-10 4 12 16,15 0-20-16,0 5 8 15,0-5-12-15,0-4 44 16,0 0-28-16,-14-18-192 16,14-3 92-16</inkml:trace>
          <inkml:trace contextRef="#ctx0" brushRef="#br0" timeOffset="36796.7194">14101-247 372 0,'-24'-9'140'0,"24"9"-112"0,0 0-4 16,-10 0 48 0,20 0-44-16,-10 0-12 15,0 0-8-15,0 0 52 0,15 13-32 0,4-5 32 16,5 5-32-16,25-4-16 15,-5-5-8-15,14-4 12 16,0 9-8-16,-9-9 24 16,9 0-20-16,-19-9-4 15,5 9-4-15,-20-8 4 16,10 8-4-16,-19-9 32 16,-1 9-20-16,-4-13-4 15,0 9-8-15,-10-5-4 16,0 9 0-16,0-4-12 15,0 8 8-15,0-4-4 16,0 0 0-16,0 5-12 16,0 12 12-16,0 0 12 15,0 9 0-15,0 13-12 16,-10-5 4-16,-5 18-16 16,6-9 12-16,-16 9 12 15,25 0 0-15,-24 9 8 16,14-5-8-16,-14-5-4 15,10-3 4-15,-20-5 20 16,24-13-12-16,-14-17 12 16,-1-4-12-16,-9-22 12 15,20 0-16-15,-20-21-20 16,9 3 4-16,-9-12 12 16,10 9 0-16,5-14 8 0,4 14-8 15,-9-10-12-15,14 14 4 16,10-9-16-16,0 9 12 0,0-5 4 15,10 14 4-15,-10-5-64 16,14 9 36-16,-4-1-92 16,0 10 64-16</inkml:trace>
          <inkml:trace contextRef="#ctx0" brushRef="#br0" timeOffset="37100.2219">14748-239 404 0,'0'13'148'0,"0"-13"-112"0,9 35-12 16,-4-18 92-1,15 5-68-15,-6 3 44 16,20 6-56-16,-5-1 32 16,10-4-36-16,5 4-8 15,0-4-16-15,-1-4 4 16,-4-1-8-16,-5-4 32 16,-5-8-20-16,-14 0 12 15,0 4-16-15</inkml:trace>
          <inkml:trace contextRef="#ctx0" brushRef="#br0" timeOffset="37339.418">15233-131 416 0,'-24'4'152'0,"24"-4"-116"0,-39 5-12 0,20 3 120 16,4 10-84-16,-14-5 0 15,5 8-36-15,-10 1 12 16,10-9-24-16,-15 4 4 16,19 5-8-16,-9-1 12 15,5-3-12-15,0-10-4 16,4 14 0-16,6-18-4 16,14 5 0-16</inkml:trace>
          <inkml:trace contextRef="#ctx0" brushRef="#br0" timeOffset="37802.8363">15748-196 528 0,'-19'-17'196'0,"19"17"-152"0,0-17-12 15,-5 4 60-15,-5 9-56 0,-9-9 24 16,4 8-40-16,-9-3-36 15,0 8 8-15,0-5 0 16,-1 5 8-16,1-4 16 16,14 4-8-16,-9-9 4 15,14 5-4-15,-5-5-8 16,1 9 4-16,4 5 4 16,5 3-4-16,-10 14 32 15,0 4-20-15,1 13 12 16,4 4-16-16,-15 13 0 15,20-8-4-15,-14-1 4 16,4 1-8-16,0-10-4 16,5-3 4-16,-4-5-24 15,9-4 12-15,0-4 32 16,0-5-16-16,0-4-8 16,9 0-4-16,-4-4 12 15,5 3-4-15,0-3-36 16,-1 0 16-16,6-5 24 15,9 5-4-15,10-9 8 16,0 4-4-16,5-4-8 16,5 0 4-16,-10-4-224 15,-5 4 120-15</inkml:trace>
          <inkml:trace contextRef="#ctx0" brushRef="#br0" timeOffset="37986.3159">15423 59 560 0,'-5'-13'208'0,"5"13"-164"0,15 0-8 0,-15-4 68 15,14 4-64-15,1-4 16 16,4 8-32-16,15-8-4 16,0 4-12-16,0-5-216 15,5 5 112-15</inkml:trace>
          <inkml:trace contextRef="#ctx0" brushRef="#br0" timeOffset="38225.9436">15506-550 612 0,'0'-13'228'0,"0"13"-180"0,9-8-12 16,6-1 88-1,-1 9-76-15,6-9-12 16,14 5-20-16,14-5 20 16,1 9-20-16,0 0-156 15,-1 5 76-15</inkml:trace>
        </inkml:traceGroup>
      </inkml:traceGroup>
    </inkml:traceGroup>
    <inkml:traceGroup>
      <inkml:annotationXML>
        <emma:emma xmlns:emma="http://www.w3.org/2003/04/emma" version="1.0">
          <emma:interpretation id="{CE8646EE-2794-4A1E-9950-07A8BE249F96}" emma:medium="tactile" emma:mode="ink">
            <msink:context xmlns:msink="http://schemas.microsoft.com/ink/2010/main" type="paragraph" rotatedBoundingBox="1970,4595 19273,5021 19226,6968 1922,65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7836F5-83B2-49BB-A8FB-9E22F7376488}" emma:medium="tactile" emma:mode="ink">
              <msink:context xmlns:msink="http://schemas.microsoft.com/ink/2010/main" type="line" rotatedBoundingBox="1970,4595 19273,5021 19226,6968 1922,6543"/>
            </emma:interpretation>
          </emma:emma>
        </inkml:annotationXML>
        <inkml:traceGroup>
          <inkml:annotationXML>
            <emma:emma xmlns:emma="http://www.w3.org/2003/04/emma" version="1.0">
              <emma:interpretation id="{953255C5-26C8-4F84-9CC4-7B37F89BD035}" emma:medium="tactile" emma:mode="ink">
                <msink:context xmlns:msink="http://schemas.microsoft.com/ink/2010/main" type="inkWord" rotatedBoundingBox="1962,4887 4249,4944 4221,6088 1934,6031">
                  <msink:destinationLink direction="with" ref="{A9B612CE-DC49-4F1F-82B4-EC480E8148CD}"/>
                </msink:context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9037.2792">-4020 3311 592 0,'14'-17'220'0,"-14"17"-172"0,0 0-12 0,0 4 84 15,0 9-72-15,-5 4 52 16,5 9-60-16,-9 4-20 15,9 5-12-15,-10 0 8 16,0-5-8-16,5 0-4 16,5-4 0-16,0-9-4 15,15 0 0-15,-5-12-36 16,14-1 20-16,0-17-12 16,1 5 16-16,9-18-44 15,-10 4 28-15,0-17 8 16,0 5 8-16,-14-5 28 15,0 17-8-15,-10-4 24 16,0 9-20-16,-20 4 48 16,6 13-32-16,-6 4 20 15,6 9-28-15,-1 0 16 16,6 4-20-16,-6 1-8 16,15-1-4-16,5-8 4 15,14 4-4-15,6-18 8 16,13 1-8-16,21-22-28 15,-1 4 12-15,10-3-92 16,5-6 56-16,-15 5-40 16,-4 5 52-16,-20-9 48 15,-5 12-8-15,-19 5-12 0,-10-4 0 0,-10 8 32 16,0 1-16-16,-4 8 0 16,-11 0-4-16,1 8 28 15,14 1-16-15,-9 4-4 16,19 4-8-16,-5 9 4 15,10 0-4-15,-5 4 16 16,10 1-12-16,-1-1-4 16,6-9 0-16,4 5 12 15,-4 5-8-15,-1-14-4 16,-4 4 0-16,5-12-4 16,-6 0 0-16,-9-9-12 15,5 8 8-15,0-16 12 16,0 8-4-16,5-9-12 15,-5 0 4-15,4-21-16 16,1 4 12-16,0-17-12 16,9 0 8-16,-4-9-28 15,4 5 24-15,-4-1-28 16,14 9 24-16,-15 0 20 16,6 18 0-16,-15-18 0 15,4 17 4-15,-9-8 12 16,0 17-8-16,-4-13 4 15,4 18-4-15,-5-5 20 16,-5 13-16-16,10 0 56 16,0 13-36-16,-10 13 56 15,10-5-52-15,0 31 12 16,0-13-32-16,-5 13-16 0,10 12-4 16,-5 1 28-16,5-9-12 0,0-8-4 15,5-5-4-15,-1-8-32 16,6-14 16-16,0-12-120 15,9-5 76-15,15-21-84 16,0 4 80-16,4-22 16 16,-4-4 24-16,-10-21 16 15,1 12 4-15,-16-8 32 16,-4 17-16-16,-15 1 84 16,5 7-56-16,-15 14 68 15,1 17-64-15,-6 0 8 16,11 17-32-16,-1-4-20 15,10 13-8-15,10 4 28 16,9-4-12-16,10-13-40 16,10-4 16-16,10-18-132 15,-1 9 84-15,-4-13-64 16,0-4 72-16,-10 0 0 16,-5 8 32-16,-10-4 12 15,1 5 8-15,-15-1 60 16,-1 9-32-16,-4 9 172 15,0 12-108-15,-9 14 20 16,-1 4-68-16,-5-1-28 16,11 10-8-16</inkml:trace>
          <inkml:trace contextRef="#ctx0" brushRef="#br0" timeOffset="17895.5816">-4846 3173 456 0,'0'-13'168'0,"0"13"-128"16,9 0-16-16,-9 4 68 15,0 5-56-15,0 17 56 16,0 4-52-16,-4 17 24 16,4 10-36-16,-10-6 36 15,5-3-36-15,0-1 20 16,5-8-28-16,-5-13 36 15,5-4-32-15,-5-14 12 16,5 1-20-16,5-18-8 16,10 1-4-16,4-22-16 15,1 4 8-15,-1-22-104 0,5 5 60 0,1-17-60 16,4 8 64-16,-5 0-12 16,1 13 32-16,-11 13 24 15,6 13 0-15,-11 17 88 16,1 9-44-16,-10 26 56 15,5 4-56-15,-5 9 24 16,0 0-40-16,0-4-16 16,5-9-8-16,0-1 12 15,-1-12-8-15,1-13 16 16,5-4-16-16,0-9-28 16,4-9 8-16,1-17-64 15,4 5 40-15,1-18-72 16,4 0 64-16,-5-13-44 15,1 5 52-15,-1-1-8 16,-4 9 28-16,-5 13 80 16,4 13-36-16,-14 18 88 15,5 8-64-15,-5 21 60 16,-10 5-60-16,1 4 24 16,4 0-44-16,-5-4-8 15,10-4-16-15,0-9-8 16,5 0 4-16,5-9-192 15,9-4 104-15,5-9-248 16,1 5 188-16</inkml:trace>
          <inkml:trace contextRef="#ctx0" brushRef="#br0" timeOffset="19816.8962">-4700 2551 528 0,'0'-9'196'0,"0"9"-152"0,0-8-12 0,0-1 124 16,0 9-92-16,0 0 16 15,9 0-44-15,11-4 64 16,9 12-56-16,49 1 4 15,9 0-28-15,59-18 32 16,4 9-28-16,40-13-4 16,-10 4-12-16,19 1 28 15,-19-1-20-15,9-8-156 16,-38 17 76-16</inkml:trace>
        </inkml:traceGroup>
        <inkml:traceGroup>
          <inkml:annotationXML>
            <emma:emma xmlns:emma="http://www.w3.org/2003/04/emma" version="1.0">
              <emma:interpretation id="{94D75B8E-51D2-41F3-8F06-8C6AC1E50076}" emma:medium="tactile" emma:mode="ink">
                <msink:context xmlns:msink="http://schemas.microsoft.com/ink/2010/main" type="inkWord" rotatedBoundingBox="6840,4715 7610,4734 7581,5937 6811,5918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4955.9336">129 2681 528 0,'-5'-13'196'0,"5"8"-152"0,0-3-12 16,-10 3 88-1,20 10-72-15,-10-5 68 16,0 0-64-16,0 17 4 16,0 4-32-16,-5 23 12 15,5 3-20-15,-10 18 64 0,5-5-48 0,-14 18 24 16,4 0-36-16,-4 8 28 15,4-8-32-15,1-13 4 16,4-13-12-16,5-5 4 16,10-17-8-16,15-12-212 15,4-18 112-15,24-22-560 16,11-13 364-16</inkml:trace>
          <inkml:trace contextRef="#ctx0" brushRef="#br0" timeOffset="15332.4317">172 3181 756 0,'-9'-21'280'0,"9"21"-216"0,58 9-20 0,-34 3 136 15,5-3-108-15,10 13 8 16,5-5-52-16,5 0 8 16,-6-4-20-16,11-8-212 15,-1-1 108-15,10-13-320 16,1-4 232-16</inkml:trace>
          <inkml:trace contextRef="#ctx0" brushRef="#br0" timeOffset="20899.2698">163 2279 508 0,'9'0'188'0,"-9"0"-148"0,0-4-8 0,5-1 96 16,0 10-76-16,0-5 96 15,5 0-88-15,4 0 68 16,11 8-72-16,9-3 12 16,0 3-36-16,9 1 4 15,6 4-20-15,0-9 0 16,-1 5-8-16,10-1-52 15,1 1 28-15,9 0-296 16,-10-1 172-16</inkml:trace>
          <inkml:trace contextRef="#ctx0" brushRef="#br0" timeOffset="15135.4584">731 2685 592 0,'-24'30'220'0,"24"-30"-172"0,-10 78-12 0,5-39 56 16,10 0-56-16,-5 30 24 16,10 4-40-16,0 22 8 15,4 0-16-15,1 0-76 16,-1-22 32-16,-9-3-156 15,5-23 108-15</inkml:trace>
        </inkml:traceGroup>
        <inkml:traceGroup>
          <inkml:annotationXML>
            <emma:emma xmlns:emma="http://www.w3.org/2003/04/emma" version="1.0">
              <emma:interpretation id="{5FC8E21C-0CCE-473B-A135-EC8E114E87AF}" emma:medium="tactile" emma:mode="ink">
                <msink:context xmlns:msink="http://schemas.microsoft.com/ink/2010/main" type="inkWord" rotatedBoundingBox="8774,5365 9057,5372 9047,5758 8765,5751"/>
              </emma:interpretation>
            </emma:emma>
          </inkml:annotationXML>
          <inkml:trace contextRef="#ctx0" brushRef="#br0" timeOffset="21288.8076">1970 3259 676 0,'-10'9'248'16,"10"-9"-192"-16,0 17-16 0,10-13 56 15,14-4-60-15,10 9 24 16,15-9-40-16,34 9-168 16,-1-9 80-16</inkml:trace>
          <inkml:trace contextRef="#ctx0" brushRef="#br0" timeOffset="21139.91">2019 2918 600 0,'-10'4'224'0,"10"-4"-176"0,10 18-12 0,-1-14 116 15,6 5-92-15,14-5-8 16,0 0-32-16,15 1-52 15,0-1 20-15</inkml:trace>
        </inkml:traceGroup>
        <inkml:traceGroup>
          <inkml:annotationXML>
            <emma:emma xmlns:emma="http://www.w3.org/2003/04/emma" version="1.0">
              <emma:interpretation id="{65225508-ACDB-4DF4-8162-C420AFC9AB0B}" emma:medium="tactile" emma:mode="ink">
                <msink:context xmlns:msink="http://schemas.microsoft.com/ink/2010/main" type="inkWord" rotatedBoundingBox="10359,5169 12742,5227 12717,6209 10335,6151"/>
              </emma:interpretation>
            </emma:emma>
          </inkml:annotationXML>
          <inkml:trace contextRef="#ctx0" brushRef="#br0" timeOffset="21829.2801">3671 2991 768 0,'-64'0'284'0,"64"0"-220"0,-34 9-20 0,25-5 136 16,4 1-108-16,10-5-20 15,9 0-32-15,35-5 8 16,14 5-16-16,29-8 4 15,5 8-8-15,1-5-16 16,-11 10 4-16,-4-10 20 16,-10 5-8-16,-15-4-4 15,-24 4 0-15,-10 0 28 16,-19 4-16-16,-10 5-4 16,-9 0-8-16,-11 8-24 15,6 5 12-15,-15 16-4 16,10 10 4-16,-6 21 8 15,-4 0 0-15,0 13 32 16,10-8-16-16,-10-5 4 16,5-17-12-16,-10-9-16 15,0-9 4-15,-5-8 28 16,1 0-12-16,-11-13 12 16,11-4-12-16,-6-18 12 15,10 9-16-15,-5-22 40 16,15-3-24-16,0-23-12 15,14-4-8-15,6-21-4 0,-1 4 0 16,0-5-28-16,15 18 16 16,0 4-92-16,10 13 56 0,4 5-204 15,5 12 136-15,15 1-324 16,5 12 248-16</inkml:trace>
          <inkml:trace contextRef="#ctx0" brushRef="#br0" timeOffset="22056.7171">4487 3108 676 0,'0'4'248'0,"0"-4"-192"0,29 52-16 0,-10-22 112 16,1 5-92-16,14 17-8 15,9-5-32-15,6 5 12 16,0-4-20-16,-6-5 12 16,1 0-12-16,-10-13-192 15,0-4 96-15</inkml:trace>
          <inkml:trace contextRef="#ctx0" brushRef="#br0" timeOffset="22236.5861">4997 3125 580 0,'0'-34'216'0,"0"34"-168"0,-20 0-12 16,11 8 232-16,4 5-152 0,-15 18 52 15,6 3-100-15,-20 27-16 16,5-1-32-16,-20 9 32 16,10 0-28-16,-14-13-172 15,9-4 80-15</inkml:trace>
          <inkml:trace contextRef="#ctx0" brushRef="#br0" timeOffset="23150.2932">5531 3181 424 0,'-19'-8'156'0,"19"8"-120"0,-5-9-8 15,0 5 96 1,5 4-72-16,-5-4 76 16,5-1-72-16,0-3-4 15,10 3-32-15,5 1 4 16,4 4-12-16,5 0 0 15,5 4-4-15,1 1-16 16,4 3 4-16,-5 5 28 0,5 4-12 0,-5 5-12 16,-5 13-4-16,-9 8 20 15,-1 0-8 1,-19 13 16-16,5-4-16 0,-14 0 16 16,-1-5-16-16,-14-4 16 15,10-4-16-15,-10-8-12 16,4-6 0-16,1-7 12 15,5 3-4-15,4-12 16 16,10 4-12-16,0-4 4 16,5-9-4-16,10 0-16 15,5 8 4-15,9-8 12 16,0 0-4-16,0 0 8 16,1 9-8-16,-6-9-12 15,5 0 4-15,-9 0-84 16,0 0 48-16,-6 0-136 15,1 0 100-15,-10 0-184 16,0 0 148-16</inkml:trace>
          <inkml:trace contextRef="#ctx0" brushRef="#br0" timeOffset="23722.3108">5619 2957 488 0,'-5'-4'180'0,"5"4"-140"0,-5-5-12 16,5 1 92 0,10 0-72-16,4-5 76 15,6 0-68-15,-1-8-4 16,1 0-32-16,-1-9 24 15,5 9-28-15,-4-9 4 16,4 13-12-16,-9-5 4 16,-1 10-8-16,-4 4-20 15,0 8 8-15,-6 4 20 0,6 10-4 16,0 3 24-16,5 5-20 0,4-4-252 16,0 4 132-16</inkml:trace>
          <inkml:trace contextRef="#ctx0" brushRef="#br0" timeOffset="23392.4337">5614 3635 572 0,'5'0'208'0,"-5"0"-160"0,9 4-12 15,-4-4 92-15,0 0-76 16,10 0 84-16,4 5-76 0,1-1-12 16,4 0-32-16,5-4 8 15,0 0-16-15,5-8-144 16,5 8 72-16,-5-5-220 15,0 1 160-15</inkml:trace>
        </inkml:traceGroup>
        <inkml:traceGroup>
          <inkml:annotationXML>
            <emma:emma xmlns:emma="http://www.w3.org/2003/04/emma" version="1.0">
              <emma:interpretation id="{3C59FD67-B4E8-4AAB-8C22-CE83FD995380}" emma:medium="tactile" emma:mode="ink">
                <msink:context xmlns:msink="http://schemas.microsoft.com/ink/2010/main" type="inkWord" rotatedBoundingBox="13304,5139 14449,5167 14408,6850 13262,6822"/>
              </emma:interpretation>
            </emma:emma>
          </inkml:annotationXML>
          <inkml:trace contextRef="#ctx0" brushRef="#br0" timeOffset="24876.8801">6527 3048 260 0,'-5'0'96'0,"5"0"-76"0,0 4-4 0,0-4 68 16,0 0-48 0,0 0 40-1,0 0-44-15,-4 0 36 0,4 9-40 0,-10-5 64 16,10 5-52-16,-5-9 44 15,5 4-48-15,-10 0 8 16,10 9-28-16,-5-4 28 16,10 4-28-16,-5 4-4 15,0 0-8-15,0 5 28 16,5 4-16-16,5 0 20 16,-5 4-20-16,0 0 20 15,4 5-24-15,1-1 24 16,5 1-24-16,-1-5 12 15,6 0-12-15,-6-4 12 16,6-4-16-16,4-1 16 16,-5-3-16-16,1-5 4 15,4 0-4-15,0-1 4 16,1 1-8-16,4-4-4 16,0 4 4-16,0-9 12 15,0 1-8-15,0-5-4 16,5 4 0-16,0-8 4 15,5 4-4-15,-10-9 8 16,5-4-8-16,-4 0 24 16,-1-4-16-16,-10-13 12 15,10 4-12-15,-9-22-8 16,4 18 0-16,-9-26-4 16,-6 17 0-16,6-9-20 0,-5 5 12 15,4 0-100 1,-4 9 56-16,-5-1-224 0,0 9 156 0</inkml:trace>
          <inkml:trace contextRef="#ctx0" brushRef="#br0" timeOffset="25221.7976">6969 2702 416 0,'-14'13'152'0,"14"-13"-116"0,-15 26-12 0,5-4 100 16,10 3-72-16,-9 14 96 16,9 9-88-16,-10 21 52 15,10 9-68-15,-15 25 16 16,1 5-40-16,-15-4-8 15,19-9-8-15,-19-4 4 16,19-14-4-16,-4 5 8 16,9 0-8-16,-5 5 8 15,10-18-8-15,-5 9-12 16,10-14 4-16,5-3-252 0,-1-5 140 16,11-13-384-16,-1-8 280 15</inkml:trace>
          <inkml:trace contextRef="#ctx0" brushRef="#br0" timeOffset="25627.997">7198 4183 548 0,'5'13'204'0,"-5"-13"-156"0,9 9-16 0,1-5 96 15,5 1-76-15,9-5 60 16,5 4-68-16,15-21 4 16,4 12-28-16,1-21 4 15,-1 13-12-15,-4-12 28 16,-5 3-24-16,-15-13 12 16,1 14-16-16,-25-5 20 15,0 4-20-15,-15-4 4 16,-4 5-8-16,-20 4-8 15,10 17 4-15,-15 0-40 16,5 8 20-16,0 22-12 16,5 5 16-16,-5 4 60 15,20 4-24-15,-1 5-12 16,16-1-4-16,4-4-8 16,4 0 0-16,11-12 16 15,4-1-8-15,15-9-56 0,10-3 24 0,14-5-200 16,1-5 124-16</inkml:trace>
        </inkml:traceGroup>
        <inkml:traceGroup>
          <inkml:annotationXML>
            <emma:emma xmlns:emma="http://www.w3.org/2003/04/emma" version="1.0">
              <emma:interpretation id="{7B660911-77F9-463B-8EA2-CE7E22207149}" emma:medium="tactile" emma:mode="ink">
                <msink:context xmlns:msink="http://schemas.microsoft.com/ink/2010/main" type="inkWord" rotatedBoundingBox="15128,5168 19267,5270 19228,6862 15089,6760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6513.7325">9350 3695 664 0,'-29'31'244'0,"29"-31"-188"0,-39 43-16 0,20-22-4 15,4 5-28-15,-4 5-4 16,9-1 0-16,5-9-180 15,5 1 96-15</inkml:trace>
          <inkml:trace contextRef="#ctx0" brushRef="#br0" timeOffset="26982.4792">10001 3281 664 0,'-15'-35'244'0,"15"35"-188"0,-19 35-16 0,4-9 112 16,6 0-92-16,-1 12 28 16,5 6-52-16,10-5-32 15,5-1-4-15,14-7 36 16,0-1-24-16,10-17 8 16,5 0-12-16,5-18-148 15,-10 1 76-15,-10-13-44 16,10 0 64-16,-24-9 32 15,9 4 12-15,-19-4-8 0,5 9 4 0,-15 13-32 16,6 8 20-16,-16 26 68 16,1 9-28-16,-6 26 56 15,11 4-48-15,-20 39 28 16,19 0-32-16,-14 8-16 16,15-12-8-16,-6-18 72 15,6-21-40-15,-6-13 100 16,6-17-76-16,-20-18 32 15,9-4-52-15,-18-18-32 16,13 1-8-16,-13-26 8 16,18 0-4-16,1-31-12 15,9 9 4-15,20-17-92 16,15 5 48-16,24 3-216 16,-6 18 148-16,26 8-484 15,4 18 332-15</inkml:trace>
          <inkml:trace contextRef="#ctx0" brushRef="#br0" timeOffset="27132.3773">10574 3704 728 0,'-43'13'268'0,"43"-13"-208"0,-39 35-16 16,24-5 36-1,5 0-52-15,-4 17 8 16,4 5-24-16,5 4-132 15,5-4 68-15</inkml:trace>
          <inkml:trace contextRef="#ctx0" brushRef="#br0" timeOffset="25974.4484">8786 2953 456 0,'-19'-22'168'0,"19"22"-128"0,-15-13-16 0,1 9 112 16,-6 4-80-16,-4 0 48 15,-10 4-60-15,-15 9 72 16,11 4-64-16,-30 31 28 15,14 4-48-15,-4 43 44 16,19-9-44-16,5 18-16 16,19-14-8-16,15-3-8 15,15-10 0-15,9-3 0 16,10-9 0-16,10-9-188 16,5-9 104-16,-6-21-440 15,-4 0 292-15</inkml:trace>
          <inkml:trace contextRef="#ctx0" brushRef="#br0" timeOffset="26171.3225">8752 3151 652 0,'-4'-13'244'0,"4"13"-192"0,4 26-12 0,1 0 92 15,5 4-80-15,0 18 40 16,9-1-52-16,10 9-4 15,5-4-24-15,5 0 28 16,5-9-24-16,4-8-156 16,-4-5 76-16</inkml:trace>
          <inkml:trace contextRef="#ctx0" brushRef="#br0" timeOffset="26335.2584">9156 3341 600 0,'-34'5'224'0,"34"-5"-176"0,-49 51-12 16,20-20 80-1,5 3-72-15,-25 9 36 16,10 1-48-16,-5 3-8 16,10-4-16-16</inkml:trace>
          <inkml:trace contextRef="#ctx0" brushRef="#br0" timeOffset="27645.2524">11065 3518 780 0,'-44'-21'288'0,"44"21"-224"0,10-9-20 0,0 9 76 15,4 0-76-15,30-9 8 16,14 9-32-16,15 0-108 15,-5 5 44-15</inkml:trace>
          <inkml:trace contextRef="#ctx0" brushRef="#br0" timeOffset="27461.7535">11361 3147 852 0,'20'-30'316'0,"-20"30"-248"0,39-13-16 0,-30 13 32 16,6 4-56-16,-5 9-12 16,4 9-8-16,-19 16 0 15,5 6-4-15,-24 16 16 16,5 1-12-16,-15-5 16 15,9-4-16-15,-4-9-12 16,10-9 0-16,4-3-4 16,5-6 0-16,20-7 32 15,14-5-12-15,1-5-128 16,9 1 64-16,5-9-236 16,-5 4 160-16</inkml:trace>
          <inkml:trace contextRef="#ctx0" brushRef="#br0" timeOffset="28043.8002">11915 2845 560 0,'34'-18'208'0,"-34"18"-164"0,59-17-8 0,-25 21 172 16,0 5-120-16,24 17 104 16,0 9-108-16,5 38 104 15,-4 0-108-15,-1 40 56 16,-24-1-76-16,-5 17 36 15,-19-8-56-15,-20 9-12 16,-5-13-16-16,-43-1-364 16,-5-17 196-16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emf"/><Relationship Id="rId18" Type="http://schemas.openxmlformats.org/officeDocument/2006/relationships/customXml" Target="../ink/ink127.xml"/><Relationship Id="rId26" Type="http://schemas.openxmlformats.org/officeDocument/2006/relationships/customXml" Target="../ink/ink131.xml"/><Relationship Id="rId39" Type="http://schemas.openxmlformats.org/officeDocument/2006/relationships/image" Target="../media/image147.emf"/><Relationship Id="rId3" Type="http://schemas.openxmlformats.org/officeDocument/2006/relationships/image" Target="../media/image129.emf"/><Relationship Id="rId21" Type="http://schemas.openxmlformats.org/officeDocument/2006/relationships/image" Target="../media/image138.emf"/><Relationship Id="rId34" Type="http://schemas.openxmlformats.org/officeDocument/2006/relationships/customXml" Target="../ink/ink135.xml"/><Relationship Id="rId42" Type="http://schemas.openxmlformats.org/officeDocument/2006/relationships/customXml" Target="../ink/ink139.xml"/><Relationship Id="rId47" Type="http://schemas.openxmlformats.org/officeDocument/2006/relationships/image" Target="../media/image151.emf"/><Relationship Id="rId50" Type="http://schemas.openxmlformats.org/officeDocument/2006/relationships/customXml" Target="../ink/ink143.xml"/><Relationship Id="rId7" Type="http://schemas.openxmlformats.org/officeDocument/2006/relationships/image" Target="../media/image131.emf"/><Relationship Id="rId12" Type="http://schemas.openxmlformats.org/officeDocument/2006/relationships/customXml" Target="../ink/ink124.xml"/><Relationship Id="rId17" Type="http://schemas.openxmlformats.org/officeDocument/2006/relationships/image" Target="../media/image136.emf"/><Relationship Id="rId25" Type="http://schemas.openxmlformats.org/officeDocument/2006/relationships/image" Target="../media/image140.emf"/><Relationship Id="rId33" Type="http://schemas.openxmlformats.org/officeDocument/2006/relationships/image" Target="../media/image144.emf"/><Relationship Id="rId38" Type="http://schemas.openxmlformats.org/officeDocument/2006/relationships/customXml" Target="../ink/ink137.xml"/><Relationship Id="rId46" Type="http://schemas.openxmlformats.org/officeDocument/2006/relationships/customXml" Target="../ink/ink141.xml"/><Relationship Id="rId2" Type="http://schemas.openxmlformats.org/officeDocument/2006/relationships/customXml" Target="../ink/ink119.xml"/><Relationship Id="rId16" Type="http://schemas.openxmlformats.org/officeDocument/2006/relationships/customXml" Target="../ink/ink126.xml"/><Relationship Id="rId20" Type="http://schemas.openxmlformats.org/officeDocument/2006/relationships/customXml" Target="../ink/ink128.xml"/><Relationship Id="rId29" Type="http://schemas.openxmlformats.org/officeDocument/2006/relationships/image" Target="../media/image142.emf"/><Relationship Id="rId41" Type="http://schemas.openxmlformats.org/officeDocument/2006/relationships/image" Target="../media/image14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1.xml"/><Relationship Id="rId11" Type="http://schemas.openxmlformats.org/officeDocument/2006/relationships/image" Target="../media/image133.emf"/><Relationship Id="rId24" Type="http://schemas.openxmlformats.org/officeDocument/2006/relationships/customXml" Target="../ink/ink130.xml"/><Relationship Id="rId32" Type="http://schemas.openxmlformats.org/officeDocument/2006/relationships/customXml" Target="../ink/ink134.xml"/><Relationship Id="rId37" Type="http://schemas.openxmlformats.org/officeDocument/2006/relationships/image" Target="../media/image146.emf"/><Relationship Id="rId40" Type="http://schemas.openxmlformats.org/officeDocument/2006/relationships/customXml" Target="../ink/ink138.xml"/><Relationship Id="rId45" Type="http://schemas.openxmlformats.org/officeDocument/2006/relationships/image" Target="../media/image150.emf"/><Relationship Id="rId5" Type="http://schemas.openxmlformats.org/officeDocument/2006/relationships/image" Target="../media/image130.emf"/><Relationship Id="rId15" Type="http://schemas.openxmlformats.org/officeDocument/2006/relationships/image" Target="../media/image135.emf"/><Relationship Id="rId23" Type="http://schemas.openxmlformats.org/officeDocument/2006/relationships/image" Target="../media/image139.emf"/><Relationship Id="rId28" Type="http://schemas.openxmlformats.org/officeDocument/2006/relationships/customXml" Target="../ink/ink132.xml"/><Relationship Id="rId36" Type="http://schemas.openxmlformats.org/officeDocument/2006/relationships/customXml" Target="../ink/ink136.xml"/><Relationship Id="rId49" Type="http://schemas.openxmlformats.org/officeDocument/2006/relationships/image" Target="../media/image152.emf"/><Relationship Id="rId10" Type="http://schemas.openxmlformats.org/officeDocument/2006/relationships/customXml" Target="../ink/ink123.xml"/><Relationship Id="rId19" Type="http://schemas.openxmlformats.org/officeDocument/2006/relationships/image" Target="../media/image137.emf"/><Relationship Id="rId31" Type="http://schemas.openxmlformats.org/officeDocument/2006/relationships/image" Target="../media/image143.emf"/><Relationship Id="rId44" Type="http://schemas.openxmlformats.org/officeDocument/2006/relationships/customXml" Target="../ink/ink140.xml"/><Relationship Id="rId4" Type="http://schemas.openxmlformats.org/officeDocument/2006/relationships/customXml" Target="../ink/ink120.xml"/><Relationship Id="rId9" Type="http://schemas.openxmlformats.org/officeDocument/2006/relationships/image" Target="../media/image132.emf"/><Relationship Id="rId14" Type="http://schemas.openxmlformats.org/officeDocument/2006/relationships/customXml" Target="../ink/ink125.xml"/><Relationship Id="rId22" Type="http://schemas.openxmlformats.org/officeDocument/2006/relationships/customXml" Target="../ink/ink129.xml"/><Relationship Id="rId27" Type="http://schemas.openxmlformats.org/officeDocument/2006/relationships/image" Target="../media/image141.emf"/><Relationship Id="rId30" Type="http://schemas.openxmlformats.org/officeDocument/2006/relationships/customXml" Target="../ink/ink133.xml"/><Relationship Id="rId35" Type="http://schemas.openxmlformats.org/officeDocument/2006/relationships/image" Target="../media/image145.emf"/><Relationship Id="rId43" Type="http://schemas.openxmlformats.org/officeDocument/2006/relationships/image" Target="../media/image149.emf"/><Relationship Id="rId48" Type="http://schemas.openxmlformats.org/officeDocument/2006/relationships/customXml" Target="../ink/ink142.xml"/><Relationship Id="rId8" Type="http://schemas.openxmlformats.org/officeDocument/2006/relationships/customXml" Target="../ink/ink122.xml"/><Relationship Id="rId51" Type="http://schemas.openxmlformats.org/officeDocument/2006/relationships/image" Target="../media/image15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3" Type="http://schemas.openxmlformats.org/officeDocument/2006/relationships/customXml" Target="../ink/ink144.xml"/><Relationship Id="rId7" Type="http://schemas.openxmlformats.org/officeDocument/2006/relationships/customXml" Target="../ink/ink146.xml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emf"/><Relationship Id="rId5" Type="http://schemas.openxmlformats.org/officeDocument/2006/relationships/customXml" Target="../ink/ink145.xml"/><Relationship Id="rId4" Type="http://schemas.openxmlformats.org/officeDocument/2006/relationships/image" Target="../media/image15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7.xml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emf"/><Relationship Id="rId18" Type="http://schemas.openxmlformats.org/officeDocument/2006/relationships/customXml" Target="../ink/ink26.xml"/><Relationship Id="rId26" Type="http://schemas.openxmlformats.org/officeDocument/2006/relationships/customXml" Target="../ink/ink30.xml"/><Relationship Id="rId39" Type="http://schemas.openxmlformats.org/officeDocument/2006/relationships/image" Target="../media/image36.emf"/><Relationship Id="rId21" Type="http://schemas.openxmlformats.org/officeDocument/2006/relationships/image" Target="../media/image27.emf"/><Relationship Id="rId34" Type="http://schemas.openxmlformats.org/officeDocument/2006/relationships/customXml" Target="../ink/ink34.xml"/><Relationship Id="rId42" Type="http://schemas.openxmlformats.org/officeDocument/2006/relationships/customXml" Target="../ink/ink38.xml"/><Relationship Id="rId47" Type="http://schemas.openxmlformats.org/officeDocument/2006/relationships/image" Target="../media/image40.emf"/><Relationship Id="rId50" Type="http://schemas.openxmlformats.org/officeDocument/2006/relationships/customXml" Target="../ink/ink42.xml"/><Relationship Id="rId55" Type="http://schemas.openxmlformats.org/officeDocument/2006/relationships/image" Target="../media/image44.emf"/><Relationship Id="rId63" Type="http://schemas.openxmlformats.org/officeDocument/2006/relationships/image" Target="../media/image48.emf"/><Relationship Id="rId7" Type="http://schemas.openxmlformats.org/officeDocument/2006/relationships/image" Target="../media/image20.emf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29" Type="http://schemas.openxmlformats.org/officeDocument/2006/relationships/image" Target="../media/image31.emf"/><Relationship Id="rId41" Type="http://schemas.openxmlformats.org/officeDocument/2006/relationships/image" Target="../media/image37.emf"/><Relationship Id="rId54" Type="http://schemas.openxmlformats.org/officeDocument/2006/relationships/customXml" Target="../ink/ink44.xml"/><Relationship Id="rId62" Type="http://schemas.openxmlformats.org/officeDocument/2006/relationships/customXml" Target="../ink/ink4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Relationship Id="rId11" Type="http://schemas.openxmlformats.org/officeDocument/2006/relationships/image" Target="../media/image22.emf"/><Relationship Id="rId24" Type="http://schemas.openxmlformats.org/officeDocument/2006/relationships/customXml" Target="../ink/ink29.xml"/><Relationship Id="rId32" Type="http://schemas.openxmlformats.org/officeDocument/2006/relationships/customXml" Target="../ink/ink33.xml"/><Relationship Id="rId37" Type="http://schemas.openxmlformats.org/officeDocument/2006/relationships/image" Target="../media/image35.emf"/><Relationship Id="rId40" Type="http://schemas.openxmlformats.org/officeDocument/2006/relationships/customXml" Target="../ink/ink37.xml"/><Relationship Id="rId45" Type="http://schemas.openxmlformats.org/officeDocument/2006/relationships/image" Target="../media/image39.emf"/><Relationship Id="rId53" Type="http://schemas.openxmlformats.org/officeDocument/2006/relationships/image" Target="../media/image43.emf"/><Relationship Id="rId58" Type="http://schemas.openxmlformats.org/officeDocument/2006/relationships/customXml" Target="../ink/ink46.xml"/><Relationship Id="rId5" Type="http://schemas.openxmlformats.org/officeDocument/2006/relationships/image" Target="../media/image19.emf"/><Relationship Id="rId15" Type="http://schemas.openxmlformats.org/officeDocument/2006/relationships/image" Target="../media/image24.emf"/><Relationship Id="rId23" Type="http://schemas.openxmlformats.org/officeDocument/2006/relationships/image" Target="../media/image28.emf"/><Relationship Id="rId28" Type="http://schemas.openxmlformats.org/officeDocument/2006/relationships/customXml" Target="../ink/ink31.xml"/><Relationship Id="rId36" Type="http://schemas.openxmlformats.org/officeDocument/2006/relationships/customXml" Target="../ink/ink35.xml"/><Relationship Id="rId49" Type="http://schemas.openxmlformats.org/officeDocument/2006/relationships/image" Target="../media/image41.emf"/><Relationship Id="rId57" Type="http://schemas.openxmlformats.org/officeDocument/2006/relationships/image" Target="../media/image45.emf"/><Relationship Id="rId61" Type="http://schemas.openxmlformats.org/officeDocument/2006/relationships/image" Target="../media/image47.emf"/><Relationship Id="rId10" Type="http://schemas.openxmlformats.org/officeDocument/2006/relationships/customXml" Target="../ink/ink22.xml"/><Relationship Id="rId19" Type="http://schemas.openxmlformats.org/officeDocument/2006/relationships/image" Target="../media/image26.emf"/><Relationship Id="rId31" Type="http://schemas.openxmlformats.org/officeDocument/2006/relationships/image" Target="../media/image32.emf"/><Relationship Id="rId44" Type="http://schemas.openxmlformats.org/officeDocument/2006/relationships/customXml" Target="../ink/ink39.xml"/><Relationship Id="rId52" Type="http://schemas.openxmlformats.org/officeDocument/2006/relationships/customXml" Target="../ink/ink43.xml"/><Relationship Id="rId60" Type="http://schemas.openxmlformats.org/officeDocument/2006/relationships/customXml" Target="../ink/ink47.xml"/><Relationship Id="rId65" Type="http://schemas.openxmlformats.org/officeDocument/2006/relationships/image" Target="../media/image49.emf"/><Relationship Id="rId4" Type="http://schemas.openxmlformats.org/officeDocument/2006/relationships/customXml" Target="../ink/ink19.xml"/><Relationship Id="rId9" Type="http://schemas.openxmlformats.org/officeDocument/2006/relationships/image" Target="../media/image21.emf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30.emf"/><Relationship Id="rId30" Type="http://schemas.openxmlformats.org/officeDocument/2006/relationships/customXml" Target="../ink/ink32.xml"/><Relationship Id="rId35" Type="http://schemas.openxmlformats.org/officeDocument/2006/relationships/image" Target="../media/image34.emf"/><Relationship Id="rId43" Type="http://schemas.openxmlformats.org/officeDocument/2006/relationships/image" Target="../media/image38.emf"/><Relationship Id="rId48" Type="http://schemas.openxmlformats.org/officeDocument/2006/relationships/customXml" Target="../ink/ink41.xml"/><Relationship Id="rId56" Type="http://schemas.openxmlformats.org/officeDocument/2006/relationships/customXml" Target="../ink/ink45.xml"/><Relationship Id="rId64" Type="http://schemas.openxmlformats.org/officeDocument/2006/relationships/customXml" Target="../ink/ink49.xml"/><Relationship Id="rId8" Type="http://schemas.openxmlformats.org/officeDocument/2006/relationships/customXml" Target="../ink/ink21.xml"/><Relationship Id="rId51" Type="http://schemas.openxmlformats.org/officeDocument/2006/relationships/image" Target="../media/image42.emf"/><Relationship Id="rId3" Type="http://schemas.openxmlformats.org/officeDocument/2006/relationships/image" Target="../media/image18.emf"/><Relationship Id="rId12" Type="http://schemas.openxmlformats.org/officeDocument/2006/relationships/customXml" Target="../ink/ink23.xml"/><Relationship Id="rId17" Type="http://schemas.openxmlformats.org/officeDocument/2006/relationships/image" Target="../media/image25.emf"/><Relationship Id="rId25" Type="http://schemas.openxmlformats.org/officeDocument/2006/relationships/image" Target="../media/image29.emf"/><Relationship Id="rId33" Type="http://schemas.openxmlformats.org/officeDocument/2006/relationships/image" Target="../media/image33.emf"/><Relationship Id="rId38" Type="http://schemas.openxmlformats.org/officeDocument/2006/relationships/customXml" Target="../ink/ink36.xml"/><Relationship Id="rId46" Type="http://schemas.openxmlformats.org/officeDocument/2006/relationships/customXml" Target="../ink/ink40.xml"/><Relationship Id="rId59" Type="http://schemas.openxmlformats.org/officeDocument/2006/relationships/image" Target="../media/image4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55.emf"/><Relationship Id="rId18" Type="http://schemas.openxmlformats.org/officeDocument/2006/relationships/customXml" Target="../ink/ink58.xml"/><Relationship Id="rId26" Type="http://schemas.openxmlformats.org/officeDocument/2006/relationships/customXml" Target="../ink/ink62.xml"/><Relationship Id="rId3" Type="http://schemas.openxmlformats.org/officeDocument/2006/relationships/image" Target="../media/image50.emf"/><Relationship Id="rId21" Type="http://schemas.openxmlformats.org/officeDocument/2006/relationships/image" Target="../media/image59.emf"/><Relationship Id="rId7" Type="http://schemas.openxmlformats.org/officeDocument/2006/relationships/image" Target="../media/image52.emf"/><Relationship Id="rId12" Type="http://schemas.openxmlformats.org/officeDocument/2006/relationships/customXml" Target="../ink/ink55.xml"/><Relationship Id="rId17" Type="http://schemas.openxmlformats.org/officeDocument/2006/relationships/image" Target="../media/image57.emf"/><Relationship Id="rId25" Type="http://schemas.openxmlformats.org/officeDocument/2006/relationships/image" Target="../media/image61.emf"/><Relationship Id="rId2" Type="http://schemas.openxmlformats.org/officeDocument/2006/relationships/customXml" Target="../ink/ink50.xml"/><Relationship Id="rId16" Type="http://schemas.openxmlformats.org/officeDocument/2006/relationships/customXml" Target="../ink/ink57.xml"/><Relationship Id="rId20" Type="http://schemas.openxmlformats.org/officeDocument/2006/relationships/customXml" Target="../ink/ink59.xml"/><Relationship Id="rId29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2.xml"/><Relationship Id="rId11" Type="http://schemas.openxmlformats.org/officeDocument/2006/relationships/image" Target="../media/image54.emf"/><Relationship Id="rId24" Type="http://schemas.openxmlformats.org/officeDocument/2006/relationships/customXml" Target="../ink/ink61.xml"/><Relationship Id="rId5" Type="http://schemas.openxmlformats.org/officeDocument/2006/relationships/image" Target="../media/image51.emf"/><Relationship Id="rId15" Type="http://schemas.openxmlformats.org/officeDocument/2006/relationships/image" Target="../media/image56.emf"/><Relationship Id="rId23" Type="http://schemas.openxmlformats.org/officeDocument/2006/relationships/image" Target="../media/image60.emf"/><Relationship Id="rId28" Type="http://schemas.openxmlformats.org/officeDocument/2006/relationships/customXml" Target="../ink/ink63.xml"/><Relationship Id="rId10" Type="http://schemas.openxmlformats.org/officeDocument/2006/relationships/customXml" Target="../ink/ink54.xml"/><Relationship Id="rId19" Type="http://schemas.openxmlformats.org/officeDocument/2006/relationships/image" Target="../media/image58.emf"/><Relationship Id="rId31" Type="http://schemas.openxmlformats.org/officeDocument/2006/relationships/image" Target="../media/image64.emf"/><Relationship Id="rId4" Type="http://schemas.openxmlformats.org/officeDocument/2006/relationships/customXml" Target="../ink/ink51.xml"/><Relationship Id="rId9" Type="http://schemas.openxmlformats.org/officeDocument/2006/relationships/image" Target="../media/image53.emf"/><Relationship Id="rId14" Type="http://schemas.openxmlformats.org/officeDocument/2006/relationships/customXml" Target="../ink/ink56.xml"/><Relationship Id="rId22" Type="http://schemas.openxmlformats.org/officeDocument/2006/relationships/customXml" Target="../ink/ink60.xml"/><Relationship Id="rId27" Type="http://schemas.openxmlformats.org/officeDocument/2006/relationships/image" Target="../media/image62.emf"/><Relationship Id="rId30" Type="http://schemas.openxmlformats.org/officeDocument/2006/relationships/customXml" Target="../ink/ink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emf"/><Relationship Id="rId18" Type="http://schemas.openxmlformats.org/officeDocument/2006/relationships/customXml" Target="../ink/ink73.xml"/><Relationship Id="rId26" Type="http://schemas.openxmlformats.org/officeDocument/2006/relationships/customXml" Target="../ink/ink77.xml"/><Relationship Id="rId39" Type="http://schemas.openxmlformats.org/officeDocument/2006/relationships/image" Target="../media/image85.emf"/><Relationship Id="rId3" Type="http://schemas.openxmlformats.org/officeDocument/2006/relationships/image" Target="../media/image67.emf"/><Relationship Id="rId21" Type="http://schemas.openxmlformats.org/officeDocument/2006/relationships/image" Target="../media/image76.emf"/><Relationship Id="rId34" Type="http://schemas.openxmlformats.org/officeDocument/2006/relationships/customXml" Target="../ink/ink81.xml"/><Relationship Id="rId42" Type="http://schemas.openxmlformats.org/officeDocument/2006/relationships/customXml" Target="../ink/ink85.xml"/><Relationship Id="rId47" Type="http://schemas.openxmlformats.org/officeDocument/2006/relationships/image" Target="../media/image89.emf"/><Relationship Id="rId50" Type="http://schemas.openxmlformats.org/officeDocument/2006/relationships/customXml" Target="../ink/ink89.xml"/><Relationship Id="rId7" Type="http://schemas.openxmlformats.org/officeDocument/2006/relationships/image" Target="../media/image69.emf"/><Relationship Id="rId12" Type="http://schemas.openxmlformats.org/officeDocument/2006/relationships/customXml" Target="../ink/ink70.xml"/><Relationship Id="rId17" Type="http://schemas.openxmlformats.org/officeDocument/2006/relationships/image" Target="../media/image74.emf"/><Relationship Id="rId25" Type="http://schemas.openxmlformats.org/officeDocument/2006/relationships/image" Target="../media/image78.emf"/><Relationship Id="rId33" Type="http://schemas.openxmlformats.org/officeDocument/2006/relationships/image" Target="../media/image82.emf"/><Relationship Id="rId38" Type="http://schemas.openxmlformats.org/officeDocument/2006/relationships/customXml" Target="../ink/ink83.xml"/><Relationship Id="rId46" Type="http://schemas.openxmlformats.org/officeDocument/2006/relationships/customXml" Target="../ink/ink87.xml"/><Relationship Id="rId2" Type="http://schemas.openxmlformats.org/officeDocument/2006/relationships/customXml" Target="../ink/ink65.xml"/><Relationship Id="rId16" Type="http://schemas.openxmlformats.org/officeDocument/2006/relationships/customXml" Target="../ink/ink72.xml"/><Relationship Id="rId20" Type="http://schemas.openxmlformats.org/officeDocument/2006/relationships/customXml" Target="../ink/ink74.xml"/><Relationship Id="rId29" Type="http://schemas.openxmlformats.org/officeDocument/2006/relationships/image" Target="../media/image80.emf"/><Relationship Id="rId41" Type="http://schemas.openxmlformats.org/officeDocument/2006/relationships/image" Target="../media/image8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7.xml"/><Relationship Id="rId11" Type="http://schemas.openxmlformats.org/officeDocument/2006/relationships/image" Target="../media/image71.emf"/><Relationship Id="rId24" Type="http://schemas.openxmlformats.org/officeDocument/2006/relationships/customXml" Target="../ink/ink76.xml"/><Relationship Id="rId32" Type="http://schemas.openxmlformats.org/officeDocument/2006/relationships/customXml" Target="../ink/ink80.xml"/><Relationship Id="rId37" Type="http://schemas.openxmlformats.org/officeDocument/2006/relationships/image" Target="../media/image84.emf"/><Relationship Id="rId40" Type="http://schemas.openxmlformats.org/officeDocument/2006/relationships/customXml" Target="../ink/ink84.xml"/><Relationship Id="rId45" Type="http://schemas.openxmlformats.org/officeDocument/2006/relationships/image" Target="../media/image88.emf"/><Relationship Id="rId53" Type="http://schemas.openxmlformats.org/officeDocument/2006/relationships/image" Target="../media/image92.emf"/><Relationship Id="rId5" Type="http://schemas.openxmlformats.org/officeDocument/2006/relationships/image" Target="../media/image68.emf"/><Relationship Id="rId15" Type="http://schemas.openxmlformats.org/officeDocument/2006/relationships/image" Target="../media/image73.emf"/><Relationship Id="rId23" Type="http://schemas.openxmlformats.org/officeDocument/2006/relationships/image" Target="../media/image77.emf"/><Relationship Id="rId28" Type="http://schemas.openxmlformats.org/officeDocument/2006/relationships/customXml" Target="../ink/ink78.xml"/><Relationship Id="rId36" Type="http://schemas.openxmlformats.org/officeDocument/2006/relationships/customXml" Target="../ink/ink82.xml"/><Relationship Id="rId49" Type="http://schemas.openxmlformats.org/officeDocument/2006/relationships/image" Target="../media/image90.emf"/><Relationship Id="rId10" Type="http://schemas.openxmlformats.org/officeDocument/2006/relationships/customXml" Target="../ink/ink69.xml"/><Relationship Id="rId19" Type="http://schemas.openxmlformats.org/officeDocument/2006/relationships/image" Target="../media/image75.emf"/><Relationship Id="rId31" Type="http://schemas.openxmlformats.org/officeDocument/2006/relationships/image" Target="../media/image81.emf"/><Relationship Id="rId44" Type="http://schemas.openxmlformats.org/officeDocument/2006/relationships/customXml" Target="../ink/ink86.xml"/><Relationship Id="rId52" Type="http://schemas.openxmlformats.org/officeDocument/2006/relationships/customXml" Target="../ink/ink90.xml"/><Relationship Id="rId4" Type="http://schemas.openxmlformats.org/officeDocument/2006/relationships/customXml" Target="../ink/ink66.xml"/><Relationship Id="rId9" Type="http://schemas.openxmlformats.org/officeDocument/2006/relationships/image" Target="../media/image70.emf"/><Relationship Id="rId14" Type="http://schemas.openxmlformats.org/officeDocument/2006/relationships/customXml" Target="../ink/ink71.xml"/><Relationship Id="rId22" Type="http://schemas.openxmlformats.org/officeDocument/2006/relationships/customXml" Target="../ink/ink75.xml"/><Relationship Id="rId27" Type="http://schemas.openxmlformats.org/officeDocument/2006/relationships/image" Target="../media/image79.emf"/><Relationship Id="rId30" Type="http://schemas.openxmlformats.org/officeDocument/2006/relationships/customXml" Target="../ink/ink79.xml"/><Relationship Id="rId35" Type="http://schemas.openxmlformats.org/officeDocument/2006/relationships/image" Target="../media/image83.emf"/><Relationship Id="rId43" Type="http://schemas.openxmlformats.org/officeDocument/2006/relationships/image" Target="../media/image87.emf"/><Relationship Id="rId48" Type="http://schemas.openxmlformats.org/officeDocument/2006/relationships/customXml" Target="../ink/ink88.xml"/><Relationship Id="rId8" Type="http://schemas.openxmlformats.org/officeDocument/2006/relationships/customXml" Target="../ink/ink68.xml"/><Relationship Id="rId51" Type="http://schemas.openxmlformats.org/officeDocument/2006/relationships/image" Target="../media/image9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.xml"/><Relationship Id="rId13" Type="http://schemas.openxmlformats.org/officeDocument/2006/relationships/image" Target="../media/image98.emf"/><Relationship Id="rId3" Type="http://schemas.openxmlformats.org/officeDocument/2006/relationships/image" Target="../media/image93.emf"/><Relationship Id="rId7" Type="http://schemas.openxmlformats.org/officeDocument/2006/relationships/image" Target="../media/image95.emf"/><Relationship Id="rId12" Type="http://schemas.openxmlformats.org/officeDocument/2006/relationships/customXml" Target="../ink/ink96.xml"/><Relationship Id="rId2" Type="http://schemas.openxmlformats.org/officeDocument/2006/relationships/customXml" Target="../ink/ink9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3.xml"/><Relationship Id="rId11" Type="http://schemas.openxmlformats.org/officeDocument/2006/relationships/image" Target="../media/image97.emf"/><Relationship Id="rId5" Type="http://schemas.openxmlformats.org/officeDocument/2006/relationships/image" Target="../media/image94.emf"/><Relationship Id="rId15" Type="http://schemas.openxmlformats.org/officeDocument/2006/relationships/image" Target="../media/image99.emf"/><Relationship Id="rId10" Type="http://schemas.openxmlformats.org/officeDocument/2006/relationships/customXml" Target="../ink/ink95.xml"/><Relationship Id="rId4" Type="http://schemas.openxmlformats.org/officeDocument/2006/relationships/customXml" Target="../ink/ink92.xml"/><Relationship Id="rId9" Type="http://schemas.openxmlformats.org/officeDocument/2006/relationships/image" Target="../media/image96.emf"/><Relationship Id="rId14" Type="http://schemas.openxmlformats.org/officeDocument/2006/relationships/customXml" Target="../ink/ink9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1.xml"/><Relationship Id="rId13" Type="http://schemas.openxmlformats.org/officeDocument/2006/relationships/image" Target="../media/image105.emf"/><Relationship Id="rId18" Type="http://schemas.openxmlformats.org/officeDocument/2006/relationships/customXml" Target="../ink/ink106.xml"/><Relationship Id="rId26" Type="http://schemas.openxmlformats.org/officeDocument/2006/relationships/customXml" Target="../ink/ink110.xml"/><Relationship Id="rId39" Type="http://schemas.openxmlformats.org/officeDocument/2006/relationships/image" Target="../media/image118.emf"/><Relationship Id="rId3" Type="http://schemas.openxmlformats.org/officeDocument/2006/relationships/image" Target="../media/image100.emf"/><Relationship Id="rId21" Type="http://schemas.openxmlformats.org/officeDocument/2006/relationships/image" Target="../media/image109.emf"/><Relationship Id="rId34" Type="http://schemas.openxmlformats.org/officeDocument/2006/relationships/customXml" Target="../ink/ink114.xml"/><Relationship Id="rId42" Type="http://schemas.openxmlformats.org/officeDocument/2006/relationships/customXml" Target="../ink/ink118.xml"/><Relationship Id="rId7" Type="http://schemas.openxmlformats.org/officeDocument/2006/relationships/image" Target="../media/image102.emf"/><Relationship Id="rId12" Type="http://schemas.openxmlformats.org/officeDocument/2006/relationships/customXml" Target="../ink/ink103.xml"/><Relationship Id="rId17" Type="http://schemas.openxmlformats.org/officeDocument/2006/relationships/image" Target="../media/image107.emf"/><Relationship Id="rId25" Type="http://schemas.openxmlformats.org/officeDocument/2006/relationships/image" Target="../media/image111.emf"/><Relationship Id="rId33" Type="http://schemas.openxmlformats.org/officeDocument/2006/relationships/image" Target="../media/image115.emf"/><Relationship Id="rId38" Type="http://schemas.openxmlformats.org/officeDocument/2006/relationships/customXml" Target="../ink/ink116.xml"/><Relationship Id="rId2" Type="http://schemas.openxmlformats.org/officeDocument/2006/relationships/customXml" Target="../ink/ink98.xml"/><Relationship Id="rId16" Type="http://schemas.openxmlformats.org/officeDocument/2006/relationships/customXml" Target="../ink/ink105.xml"/><Relationship Id="rId20" Type="http://schemas.openxmlformats.org/officeDocument/2006/relationships/customXml" Target="../ink/ink107.xml"/><Relationship Id="rId29" Type="http://schemas.openxmlformats.org/officeDocument/2006/relationships/image" Target="../media/image113.emf"/><Relationship Id="rId41" Type="http://schemas.openxmlformats.org/officeDocument/2006/relationships/image" Target="../media/image11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0.xml"/><Relationship Id="rId11" Type="http://schemas.openxmlformats.org/officeDocument/2006/relationships/image" Target="../media/image104.emf"/><Relationship Id="rId24" Type="http://schemas.openxmlformats.org/officeDocument/2006/relationships/customXml" Target="../ink/ink109.xml"/><Relationship Id="rId32" Type="http://schemas.openxmlformats.org/officeDocument/2006/relationships/customXml" Target="../ink/ink113.xml"/><Relationship Id="rId37" Type="http://schemas.openxmlformats.org/officeDocument/2006/relationships/image" Target="../media/image117.emf"/><Relationship Id="rId40" Type="http://schemas.openxmlformats.org/officeDocument/2006/relationships/customXml" Target="../ink/ink117.xml"/><Relationship Id="rId5" Type="http://schemas.openxmlformats.org/officeDocument/2006/relationships/image" Target="../media/image101.emf"/><Relationship Id="rId15" Type="http://schemas.openxmlformats.org/officeDocument/2006/relationships/image" Target="../media/image106.emf"/><Relationship Id="rId23" Type="http://schemas.openxmlformats.org/officeDocument/2006/relationships/image" Target="../media/image110.emf"/><Relationship Id="rId28" Type="http://schemas.openxmlformats.org/officeDocument/2006/relationships/customXml" Target="../ink/ink111.xml"/><Relationship Id="rId36" Type="http://schemas.openxmlformats.org/officeDocument/2006/relationships/customXml" Target="../ink/ink115.xml"/><Relationship Id="rId10" Type="http://schemas.openxmlformats.org/officeDocument/2006/relationships/customXml" Target="../ink/ink102.xml"/><Relationship Id="rId19" Type="http://schemas.openxmlformats.org/officeDocument/2006/relationships/image" Target="../media/image108.emf"/><Relationship Id="rId31" Type="http://schemas.openxmlformats.org/officeDocument/2006/relationships/image" Target="../media/image114.emf"/><Relationship Id="rId4" Type="http://schemas.openxmlformats.org/officeDocument/2006/relationships/customXml" Target="../ink/ink99.xml"/><Relationship Id="rId9" Type="http://schemas.openxmlformats.org/officeDocument/2006/relationships/image" Target="../media/image103.emf"/><Relationship Id="rId14" Type="http://schemas.openxmlformats.org/officeDocument/2006/relationships/customXml" Target="../ink/ink104.xml"/><Relationship Id="rId22" Type="http://schemas.openxmlformats.org/officeDocument/2006/relationships/customXml" Target="../ink/ink108.xml"/><Relationship Id="rId27" Type="http://schemas.openxmlformats.org/officeDocument/2006/relationships/image" Target="../media/image112.emf"/><Relationship Id="rId30" Type="http://schemas.openxmlformats.org/officeDocument/2006/relationships/customXml" Target="../ink/ink112.xml"/><Relationship Id="rId35" Type="http://schemas.openxmlformats.org/officeDocument/2006/relationships/image" Target="../media/image116.emf"/><Relationship Id="rId43" Type="http://schemas.openxmlformats.org/officeDocument/2006/relationships/image" Target="../media/image1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Ink 32"/>
              <p14:cNvContentPartPr/>
              <p14:nvPr/>
            </p14:nvContentPartPr>
            <p14:xfrm>
              <a:off x="212480" y="647009"/>
              <a:ext cx="6006240" cy="8496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920" y="631529"/>
                <a:ext cx="60271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9" name="Ink 48"/>
              <p14:cNvContentPartPr/>
              <p14:nvPr/>
            </p14:nvContentPartPr>
            <p14:xfrm>
              <a:off x="270080" y="1309409"/>
              <a:ext cx="4287240" cy="8064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520" y="1297529"/>
                <a:ext cx="43106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0" name="Ink 59"/>
              <p14:cNvContentPartPr/>
              <p14:nvPr/>
            </p14:nvContentPartPr>
            <p14:xfrm>
              <a:off x="1819520" y="1753289"/>
              <a:ext cx="2122560" cy="14508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5120" y="1742849"/>
                <a:ext cx="21513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3" name="Ink 62"/>
              <p14:cNvContentPartPr/>
              <p14:nvPr/>
            </p14:nvContentPartPr>
            <p14:xfrm>
              <a:off x="1746080" y="1661129"/>
              <a:ext cx="2575080" cy="14544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4560" y="1644929"/>
                <a:ext cx="26046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6" name="Ink 65"/>
              <p14:cNvContentPartPr/>
              <p14:nvPr/>
            </p14:nvContentPartPr>
            <p14:xfrm>
              <a:off x="1753640" y="2221649"/>
              <a:ext cx="2506320" cy="24372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36360" y="2205809"/>
                <a:ext cx="25408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4" name="Ink 103"/>
              <p14:cNvContentPartPr/>
              <p14:nvPr/>
            </p14:nvContentPartPr>
            <p14:xfrm>
              <a:off x="3084200" y="1909889"/>
              <a:ext cx="788040" cy="21708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75200" y="1895849"/>
                <a:ext cx="8121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6" name="Ink 105"/>
              <p14:cNvContentPartPr/>
              <p14:nvPr/>
            </p14:nvContentPartPr>
            <p14:xfrm>
              <a:off x="494000" y="3070169"/>
              <a:ext cx="4196160" cy="10404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1760" y="3060449"/>
                <a:ext cx="42181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5" name="Ink 234"/>
              <p14:cNvContentPartPr/>
              <p14:nvPr/>
            </p14:nvContentPartPr>
            <p14:xfrm>
              <a:off x="338120" y="163169"/>
              <a:ext cx="8364240" cy="4689000"/>
            </p14:xfrm>
          </p:contentPart>
        </mc:Choice>
        <mc:Fallback>
          <p:pic>
            <p:nvPicPr>
              <p:cNvPr id="235" name="Ink 2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4080" y="149129"/>
                <a:ext cx="8384040" cy="47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9" name="Ink 238"/>
              <p14:cNvContentPartPr/>
              <p14:nvPr/>
            </p14:nvContentPartPr>
            <p14:xfrm>
              <a:off x="5176160" y="5047649"/>
              <a:ext cx="3610440" cy="429840"/>
            </p14:xfrm>
          </p:contentPart>
        </mc:Choice>
        <mc:Fallback>
          <p:pic>
            <p:nvPicPr>
              <p:cNvPr id="239" name="Ink 23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62480" y="5035769"/>
                <a:ext cx="36399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5" name="Ink 264"/>
              <p14:cNvContentPartPr/>
              <p14:nvPr/>
            </p14:nvContentPartPr>
            <p14:xfrm>
              <a:off x="5334920" y="872729"/>
              <a:ext cx="1598760" cy="1298160"/>
            </p14:xfrm>
          </p:contentPart>
        </mc:Choice>
        <mc:Fallback>
          <p:pic>
            <p:nvPicPr>
              <p:cNvPr id="265" name="Ink 26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22320" y="857969"/>
                <a:ext cx="1626120" cy="13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6" name="Ink 265"/>
              <p14:cNvContentPartPr/>
              <p14:nvPr/>
            </p14:nvContentPartPr>
            <p14:xfrm>
              <a:off x="6882920" y="874889"/>
              <a:ext cx="238320" cy="1066680"/>
            </p14:xfrm>
          </p:contentPart>
        </mc:Choice>
        <mc:Fallback>
          <p:pic>
            <p:nvPicPr>
              <p:cNvPr id="266" name="Ink 26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67800" y="861569"/>
                <a:ext cx="268560" cy="10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67" name="Ink 266"/>
              <p14:cNvContentPartPr/>
              <p14:nvPr/>
            </p14:nvContentPartPr>
            <p14:xfrm>
              <a:off x="7445960" y="1203569"/>
              <a:ext cx="138960" cy="213480"/>
            </p14:xfrm>
          </p:contentPart>
        </mc:Choice>
        <mc:Fallback>
          <p:pic>
            <p:nvPicPr>
              <p:cNvPr id="267" name="Ink 26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29400" y="1188449"/>
                <a:ext cx="1699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68" name="Ink 267"/>
              <p14:cNvContentPartPr/>
              <p14:nvPr/>
            </p14:nvContentPartPr>
            <p14:xfrm>
              <a:off x="4240520" y="1484369"/>
              <a:ext cx="2690640" cy="843120"/>
            </p14:xfrm>
          </p:contentPart>
        </mc:Choice>
        <mc:Fallback>
          <p:pic>
            <p:nvPicPr>
              <p:cNvPr id="268" name="Ink 26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25040" y="1471769"/>
                <a:ext cx="2716920" cy="8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69" name="Ink 268"/>
              <p14:cNvContentPartPr/>
              <p14:nvPr/>
            </p14:nvContentPartPr>
            <p14:xfrm>
              <a:off x="2445920" y="1999889"/>
              <a:ext cx="803160" cy="84960"/>
            </p14:xfrm>
          </p:contentPart>
        </mc:Choice>
        <mc:Fallback>
          <p:pic>
            <p:nvPicPr>
              <p:cNvPr id="269" name="Ink 26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37280" y="1989809"/>
                <a:ext cx="8262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70" name="Ink 269"/>
              <p14:cNvContentPartPr/>
              <p14:nvPr/>
            </p14:nvContentPartPr>
            <p14:xfrm>
              <a:off x="737720" y="2150729"/>
              <a:ext cx="104760" cy="8640"/>
            </p14:xfrm>
          </p:contentPart>
        </mc:Choice>
        <mc:Fallback>
          <p:pic>
            <p:nvPicPr>
              <p:cNvPr id="270" name="Ink 26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4760" y="2132729"/>
                <a:ext cx="1288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80" name="Ink 279"/>
              <p14:cNvContentPartPr/>
              <p14:nvPr/>
            </p14:nvContentPartPr>
            <p14:xfrm>
              <a:off x="1661120" y="5057009"/>
              <a:ext cx="2317320" cy="663840"/>
            </p14:xfrm>
          </p:contentPart>
        </mc:Choice>
        <mc:Fallback>
          <p:pic>
            <p:nvPicPr>
              <p:cNvPr id="280" name="Ink 27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44200" y="5040809"/>
                <a:ext cx="2350440" cy="6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81" name="Ink 280"/>
              <p14:cNvContentPartPr/>
              <p14:nvPr/>
            </p14:nvContentPartPr>
            <p14:xfrm>
              <a:off x="1137320" y="5741009"/>
              <a:ext cx="7545960" cy="934920"/>
            </p14:xfrm>
          </p:contentPart>
        </mc:Choice>
        <mc:Fallback>
          <p:pic>
            <p:nvPicPr>
              <p:cNvPr id="281" name="Ink 28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24720" y="5726969"/>
                <a:ext cx="7566480" cy="9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333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181" y="674888"/>
            <a:ext cx="5257965" cy="57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5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558" y="1036722"/>
            <a:ext cx="6311153" cy="49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6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524" y="337722"/>
            <a:ext cx="6245877" cy="2681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170" y="3274358"/>
            <a:ext cx="4826341" cy="3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8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269" y="321451"/>
            <a:ext cx="5230347" cy="584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4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71" y="979675"/>
            <a:ext cx="6233271" cy="48584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2639" y="1104644"/>
            <a:ext cx="2417944" cy="325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88119" y="2060977"/>
            <a:ext cx="828483" cy="31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19756" y="1170099"/>
            <a:ext cx="828483" cy="31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40519" y="3449648"/>
            <a:ext cx="1407507" cy="1670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6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1" y="232783"/>
            <a:ext cx="7348818" cy="60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23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271320" y="415889"/>
              <a:ext cx="671040" cy="536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7280" y="401129"/>
                <a:ext cx="70056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983600" y="113489"/>
              <a:ext cx="3250440" cy="3265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7760" y="96569"/>
                <a:ext cx="328320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k 22"/>
              <p14:cNvContentPartPr/>
              <p14:nvPr/>
            </p14:nvContentPartPr>
            <p14:xfrm>
              <a:off x="121400" y="956249"/>
              <a:ext cx="289080" cy="2469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520" y="940769"/>
                <a:ext cx="3150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" name="Ink 25"/>
              <p14:cNvContentPartPr/>
              <p14:nvPr/>
            </p14:nvContentPartPr>
            <p14:xfrm>
              <a:off x="402920" y="1238849"/>
              <a:ext cx="75600" cy="22896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8520" y="1230209"/>
                <a:ext cx="1054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3057200" y="1496249"/>
              <a:ext cx="1459800" cy="20016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6400" y="1478249"/>
                <a:ext cx="14886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9" name="Ink 38"/>
              <p14:cNvContentPartPr/>
              <p14:nvPr/>
            </p14:nvContentPartPr>
            <p14:xfrm>
              <a:off x="4000400" y="256409"/>
              <a:ext cx="2356920" cy="324360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85640" y="242369"/>
                <a:ext cx="2383560" cy="32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2" name="Ink 41"/>
              <p14:cNvContentPartPr/>
              <p14:nvPr/>
            </p14:nvContentPartPr>
            <p14:xfrm>
              <a:off x="5120000" y="5534369"/>
              <a:ext cx="35280" cy="5940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1280" y="5515649"/>
                <a:ext cx="727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8" name="Ink 47"/>
              <p14:cNvContentPartPr/>
              <p14:nvPr/>
            </p14:nvContentPartPr>
            <p14:xfrm>
              <a:off x="2639960" y="926729"/>
              <a:ext cx="558360" cy="6228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26280" y="911969"/>
                <a:ext cx="5871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9" name="Ink 48"/>
              <p14:cNvContentPartPr/>
              <p14:nvPr/>
            </p14:nvContentPartPr>
            <p14:xfrm>
              <a:off x="1832120" y="1133009"/>
              <a:ext cx="1250640" cy="63288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25640" y="1121489"/>
                <a:ext cx="1269360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2" name="Ink 51"/>
              <p14:cNvContentPartPr/>
              <p14:nvPr/>
            </p14:nvContentPartPr>
            <p14:xfrm>
              <a:off x="762200" y="189449"/>
              <a:ext cx="1050840" cy="170568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6000" y="176129"/>
                <a:ext cx="1075320" cy="17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7" name="Ink 56"/>
              <p14:cNvContentPartPr/>
              <p14:nvPr/>
            </p14:nvContentPartPr>
            <p14:xfrm>
              <a:off x="3453200" y="3438809"/>
              <a:ext cx="1551960" cy="23976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36280" y="3420809"/>
                <a:ext cx="15865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4" name="Ink 63"/>
              <p14:cNvContentPartPr/>
              <p14:nvPr/>
            </p14:nvContentPartPr>
            <p14:xfrm>
              <a:off x="1820600" y="2449529"/>
              <a:ext cx="839160" cy="6444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05120" y="2431529"/>
                <a:ext cx="8730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7" name="Ink 66"/>
              <p14:cNvContentPartPr/>
              <p14:nvPr/>
            </p14:nvContentPartPr>
            <p14:xfrm>
              <a:off x="5618600" y="2821409"/>
              <a:ext cx="562680" cy="701640"/>
            </p14:xfrm>
          </p:contentPart>
        </mc:Choice>
        <mc:Fallback>
          <p:pic>
            <p:nvPicPr>
              <p:cNvPr id="67" name="Ink 6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08520" y="2811689"/>
                <a:ext cx="588240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0" name="Ink 69"/>
              <p14:cNvContentPartPr/>
              <p14:nvPr/>
            </p14:nvContentPartPr>
            <p14:xfrm>
              <a:off x="2239640" y="432449"/>
              <a:ext cx="52560" cy="39492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31360" y="419489"/>
                <a:ext cx="6840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1" name="Ink 70"/>
              <p14:cNvContentPartPr/>
              <p14:nvPr/>
            </p14:nvContentPartPr>
            <p14:xfrm>
              <a:off x="2134520" y="812609"/>
              <a:ext cx="186120" cy="82440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20840" y="802169"/>
                <a:ext cx="214560" cy="84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2" name="Ink 71"/>
              <p14:cNvContentPartPr/>
              <p14:nvPr/>
            </p14:nvContentPartPr>
            <p14:xfrm>
              <a:off x="2634920" y="2470409"/>
              <a:ext cx="211680" cy="121428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19440" y="2456369"/>
                <a:ext cx="244440" cy="12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3" name="Ink 72"/>
              <p14:cNvContentPartPr/>
              <p14:nvPr/>
            </p14:nvContentPartPr>
            <p14:xfrm>
              <a:off x="2763080" y="2475089"/>
              <a:ext cx="646560" cy="50832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49760" y="2457089"/>
                <a:ext cx="67824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4" name="Ink 73"/>
              <p14:cNvContentPartPr/>
              <p14:nvPr/>
            </p14:nvContentPartPr>
            <p14:xfrm>
              <a:off x="3328280" y="2380049"/>
              <a:ext cx="908640" cy="113112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14240" y="2364209"/>
                <a:ext cx="939240" cy="11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5" name="Ink 74"/>
              <p14:cNvContentPartPr/>
              <p14:nvPr/>
            </p14:nvContentPartPr>
            <p14:xfrm>
              <a:off x="3027320" y="2988089"/>
              <a:ext cx="597240" cy="38880"/>
            </p14:xfrm>
          </p:contentPart>
        </mc:Choice>
        <mc:Fallback>
          <p:pic>
            <p:nvPicPr>
              <p:cNvPr id="75" name="Ink 7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12200" y="2970089"/>
                <a:ext cx="6253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6" name="Ink 75"/>
              <p14:cNvContentPartPr/>
              <p14:nvPr/>
            </p14:nvContentPartPr>
            <p14:xfrm>
              <a:off x="2902400" y="3136049"/>
              <a:ext cx="535680" cy="56592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84760" y="3122009"/>
                <a:ext cx="56088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7" name="Ink 76"/>
              <p14:cNvContentPartPr/>
              <p14:nvPr/>
            </p14:nvContentPartPr>
            <p14:xfrm>
              <a:off x="1580120" y="2512169"/>
              <a:ext cx="128160" cy="4788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66080" y="2499569"/>
                <a:ext cx="1576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8" name="Ink 77"/>
              <p14:cNvContentPartPr/>
              <p14:nvPr/>
            </p14:nvContentPartPr>
            <p14:xfrm>
              <a:off x="1590560" y="3569489"/>
              <a:ext cx="1214280" cy="23688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75800" y="3560489"/>
                <a:ext cx="12416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0" name="Ink 79"/>
              <p14:cNvContentPartPr/>
              <p14:nvPr/>
            </p14:nvContentPartPr>
            <p14:xfrm>
              <a:off x="6071840" y="2102849"/>
              <a:ext cx="997200" cy="11412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59600" y="2085209"/>
                <a:ext cx="10270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1" name="Ink 80"/>
              <p14:cNvContentPartPr/>
              <p14:nvPr/>
            </p14:nvContentPartPr>
            <p14:xfrm>
              <a:off x="5950160" y="2852729"/>
              <a:ext cx="323280" cy="3708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8280" y="2843369"/>
                <a:ext cx="3416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2" name="Ink 81"/>
              <p14:cNvContentPartPr/>
              <p14:nvPr/>
            </p14:nvContentPartPr>
            <p14:xfrm>
              <a:off x="6105320" y="3253769"/>
              <a:ext cx="1099440" cy="18360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91280" y="3239729"/>
                <a:ext cx="1131120" cy="21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1245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758" y="244174"/>
            <a:ext cx="4988548" cy="64841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344240" y="493289"/>
              <a:ext cx="1965600" cy="17096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080" y="481769"/>
                <a:ext cx="1985040" cy="173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Ink 21"/>
              <p14:cNvContentPartPr/>
              <p14:nvPr/>
            </p14:nvContentPartPr>
            <p14:xfrm>
              <a:off x="155960" y="2361329"/>
              <a:ext cx="2045520" cy="13968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600" y="2347289"/>
                <a:ext cx="20689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" name="Ink 24"/>
              <p14:cNvContentPartPr/>
              <p14:nvPr/>
            </p14:nvContentPartPr>
            <p14:xfrm>
              <a:off x="198440" y="2816009"/>
              <a:ext cx="1333800" cy="42480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760" y="2805929"/>
                <a:ext cx="1362600" cy="44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9363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380" y="1695450"/>
            <a:ext cx="6258769" cy="34099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088000" y="5183369"/>
              <a:ext cx="5067360" cy="903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5040" y="5171849"/>
                <a:ext cx="5089680" cy="9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2346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900112"/>
            <a:ext cx="83534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8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541520" y="344609"/>
              <a:ext cx="1233000" cy="752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640" y="333089"/>
                <a:ext cx="12546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1167920" y="691289"/>
              <a:ext cx="1073160" cy="89244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2080" y="674729"/>
                <a:ext cx="1107000" cy="9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8" name="Ink 47"/>
              <p14:cNvContentPartPr/>
              <p14:nvPr/>
            </p14:nvContentPartPr>
            <p14:xfrm>
              <a:off x="4096160" y="904409"/>
              <a:ext cx="2468520" cy="24012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7520" y="887489"/>
                <a:ext cx="24937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9" name="Ink 48"/>
              <p14:cNvContentPartPr/>
              <p14:nvPr/>
            </p14:nvContentPartPr>
            <p14:xfrm>
              <a:off x="3988520" y="1278809"/>
              <a:ext cx="2926440" cy="32400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0960" y="1266209"/>
                <a:ext cx="295092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0" name="Ink 79"/>
              <p14:cNvContentPartPr/>
              <p14:nvPr/>
            </p14:nvContentPartPr>
            <p14:xfrm>
              <a:off x="5987600" y="597329"/>
              <a:ext cx="227160" cy="73116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74280" y="582929"/>
                <a:ext cx="255240" cy="7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2" name="Ink 101"/>
              <p14:cNvContentPartPr/>
              <p14:nvPr/>
            </p14:nvContentPartPr>
            <p14:xfrm>
              <a:off x="7409600" y="522449"/>
              <a:ext cx="892440" cy="62496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99520" y="507689"/>
                <a:ext cx="91368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0" name="Ink 109"/>
              <p14:cNvContentPartPr/>
              <p14:nvPr/>
            </p14:nvContentPartPr>
            <p14:xfrm>
              <a:off x="1381040" y="2117249"/>
              <a:ext cx="1329480" cy="64836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75280" y="2104289"/>
                <a:ext cx="135000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5" name="Ink 124"/>
              <p14:cNvContentPartPr/>
              <p14:nvPr/>
            </p14:nvContentPartPr>
            <p14:xfrm>
              <a:off x="3647600" y="648089"/>
              <a:ext cx="304560" cy="2312280"/>
            </p14:xfrm>
          </p:contentPart>
        </mc:Choice>
        <mc:Fallback>
          <p:pic>
            <p:nvPicPr>
              <p:cNvPr id="125" name="Ink 1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35000" y="634409"/>
                <a:ext cx="327600" cy="23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0" name="Ink 149"/>
              <p14:cNvContentPartPr/>
              <p14:nvPr/>
            </p14:nvContentPartPr>
            <p14:xfrm>
              <a:off x="2723840" y="4329089"/>
              <a:ext cx="3523320" cy="11988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15560" y="4318289"/>
                <a:ext cx="35478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6" name="Ink 155"/>
              <p14:cNvContentPartPr/>
              <p14:nvPr/>
            </p14:nvContentPartPr>
            <p14:xfrm>
              <a:off x="2799080" y="4974929"/>
              <a:ext cx="3423240" cy="212400"/>
            </p14:xfrm>
          </p:contentPart>
        </mc:Choice>
        <mc:Fallback>
          <p:pic>
            <p:nvPicPr>
              <p:cNvPr id="156" name="Ink 15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1880" y="4957289"/>
                <a:ext cx="34477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7" name="Ink 156"/>
              <p14:cNvContentPartPr/>
              <p14:nvPr/>
            </p14:nvContentPartPr>
            <p14:xfrm>
              <a:off x="4918040" y="6227729"/>
              <a:ext cx="85320" cy="25560"/>
            </p14:xfrm>
          </p:contentPart>
        </mc:Choice>
        <mc:Fallback>
          <p:pic>
            <p:nvPicPr>
              <p:cNvPr id="157" name="Ink 15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99320" y="6209009"/>
                <a:ext cx="1227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0" name="Ink 159"/>
              <p14:cNvContentPartPr/>
              <p14:nvPr/>
            </p14:nvContentPartPr>
            <p14:xfrm>
              <a:off x="3486680" y="2776409"/>
              <a:ext cx="346680" cy="22284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6240" y="2761289"/>
                <a:ext cx="3722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1" name="Ink 160"/>
              <p14:cNvContentPartPr/>
              <p14:nvPr/>
            </p14:nvContentPartPr>
            <p14:xfrm>
              <a:off x="2799080" y="4272209"/>
              <a:ext cx="3093480" cy="6876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91160" y="4257449"/>
                <a:ext cx="31165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6" name="Ink 165"/>
              <p14:cNvContentPartPr/>
              <p14:nvPr/>
            </p14:nvContentPartPr>
            <p14:xfrm>
              <a:off x="4175720" y="2635649"/>
              <a:ext cx="284760" cy="751320"/>
            </p14:xfrm>
          </p:contentPart>
        </mc:Choice>
        <mc:Fallback>
          <p:pic>
            <p:nvPicPr>
              <p:cNvPr id="166" name="Ink 16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64920" y="2619449"/>
                <a:ext cx="311040" cy="77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67" name="Ink 166"/>
              <p14:cNvContentPartPr/>
              <p14:nvPr/>
            </p14:nvContentPartPr>
            <p14:xfrm>
              <a:off x="2576240" y="3731489"/>
              <a:ext cx="4053240" cy="80640"/>
            </p14:xfrm>
          </p:contentPart>
        </mc:Choice>
        <mc:Fallback>
          <p:pic>
            <p:nvPicPr>
              <p:cNvPr id="167" name="Ink 16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67960" y="3719249"/>
                <a:ext cx="40744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74" name="Ink 173"/>
              <p14:cNvContentPartPr/>
              <p14:nvPr/>
            </p14:nvContentPartPr>
            <p14:xfrm>
              <a:off x="567440" y="73169"/>
              <a:ext cx="8227800" cy="3030120"/>
            </p14:xfrm>
          </p:contentPart>
        </mc:Choice>
        <mc:Fallback>
          <p:pic>
            <p:nvPicPr>
              <p:cNvPr id="174" name="Ink 17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3760" y="60209"/>
                <a:ext cx="8248320" cy="30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75" name="Ink 174"/>
              <p14:cNvContentPartPr/>
              <p14:nvPr/>
            </p14:nvContentPartPr>
            <p14:xfrm>
              <a:off x="2802680" y="3345929"/>
              <a:ext cx="3335040" cy="840960"/>
            </p14:xfrm>
          </p:contentPart>
        </mc:Choice>
        <mc:Fallback>
          <p:pic>
            <p:nvPicPr>
              <p:cNvPr id="175" name="Ink 17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96920" y="3339809"/>
                <a:ext cx="3355560" cy="86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86" name="Ink 185"/>
              <p14:cNvContentPartPr/>
              <p14:nvPr/>
            </p14:nvContentPartPr>
            <p14:xfrm>
              <a:off x="2637800" y="5691329"/>
              <a:ext cx="4024080" cy="950760"/>
            </p14:xfrm>
          </p:contentPart>
        </mc:Choice>
        <mc:Fallback>
          <p:pic>
            <p:nvPicPr>
              <p:cNvPr id="186" name="Ink 18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25200" y="5674769"/>
                <a:ext cx="4052520" cy="9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89" name="Ink 188"/>
              <p14:cNvContentPartPr/>
              <p14:nvPr/>
            </p14:nvContentPartPr>
            <p14:xfrm>
              <a:off x="2799080" y="4303169"/>
              <a:ext cx="51480" cy="10476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89360" y="4293449"/>
                <a:ext cx="766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90" name="Ink 189"/>
              <p14:cNvContentPartPr/>
              <p14:nvPr/>
            </p14:nvContentPartPr>
            <p14:xfrm>
              <a:off x="5870960" y="4318649"/>
              <a:ext cx="223560" cy="34200"/>
            </p14:xfrm>
          </p:contentPart>
        </mc:Choice>
        <mc:Fallback>
          <p:pic>
            <p:nvPicPr>
              <p:cNvPr id="190" name="Ink 18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58360" y="4304609"/>
                <a:ext cx="2502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91" name="Ink 190"/>
              <p14:cNvContentPartPr/>
              <p14:nvPr/>
            </p14:nvContentPartPr>
            <p14:xfrm>
              <a:off x="6229160" y="4312889"/>
              <a:ext cx="32760" cy="97920"/>
            </p14:xfrm>
          </p:contentPart>
        </mc:Choice>
        <mc:Fallback>
          <p:pic>
            <p:nvPicPr>
              <p:cNvPr id="191" name="Ink 19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13680" y="4299209"/>
                <a:ext cx="626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04" name="Ink 203"/>
              <p14:cNvContentPartPr/>
              <p14:nvPr/>
            </p14:nvContentPartPr>
            <p14:xfrm>
              <a:off x="6603200" y="5549849"/>
              <a:ext cx="64440" cy="48600"/>
            </p14:xfrm>
          </p:contentPart>
        </mc:Choice>
        <mc:Fallback>
          <p:pic>
            <p:nvPicPr>
              <p:cNvPr id="204" name="Ink 20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89160" y="5539409"/>
                <a:ext cx="903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05" name="Ink 204"/>
              <p14:cNvContentPartPr/>
              <p14:nvPr/>
            </p14:nvContentPartPr>
            <p14:xfrm>
              <a:off x="2790440" y="5300729"/>
              <a:ext cx="3864960" cy="434520"/>
            </p14:xfrm>
          </p:contentPart>
        </mc:Choice>
        <mc:Fallback>
          <p:pic>
            <p:nvPicPr>
              <p:cNvPr id="205" name="Ink 20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784320" y="5288489"/>
                <a:ext cx="388764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07" name="Ink 206"/>
              <p14:cNvContentPartPr/>
              <p14:nvPr/>
            </p14:nvContentPartPr>
            <p14:xfrm>
              <a:off x="2742920" y="5677289"/>
              <a:ext cx="102600" cy="50040"/>
            </p14:xfrm>
          </p:contentPart>
        </mc:Choice>
        <mc:Fallback>
          <p:pic>
            <p:nvPicPr>
              <p:cNvPr id="207" name="Ink 20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27800" y="5664329"/>
                <a:ext cx="1314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12" name="Ink 211"/>
              <p14:cNvContentPartPr/>
              <p14:nvPr/>
            </p14:nvContentPartPr>
            <p14:xfrm>
              <a:off x="1097000" y="5593409"/>
              <a:ext cx="415080" cy="211680"/>
            </p14:xfrm>
          </p:contentPart>
        </mc:Choice>
        <mc:Fallback>
          <p:pic>
            <p:nvPicPr>
              <p:cNvPr id="212" name="Ink 21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86200" y="5582249"/>
                <a:ext cx="4370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13" name="Ink 212"/>
              <p14:cNvContentPartPr/>
              <p14:nvPr/>
            </p14:nvContentPartPr>
            <p14:xfrm>
              <a:off x="1574720" y="5397209"/>
              <a:ext cx="426240" cy="512280"/>
            </p14:xfrm>
          </p:contentPart>
        </mc:Choice>
        <mc:Fallback>
          <p:pic>
            <p:nvPicPr>
              <p:cNvPr id="213" name="Ink 21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57440" y="5382809"/>
                <a:ext cx="4593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15" name="Ink 214"/>
              <p14:cNvContentPartPr/>
              <p14:nvPr/>
            </p14:nvContentPartPr>
            <p14:xfrm>
              <a:off x="1596320" y="5777369"/>
              <a:ext cx="157320" cy="20160"/>
            </p14:xfrm>
          </p:contentPart>
        </mc:Choice>
        <mc:Fallback>
          <p:pic>
            <p:nvPicPr>
              <p:cNvPr id="215" name="Ink 21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84080" y="5767289"/>
                <a:ext cx="1771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18" name="Ink 217"/>
              <p14:cNvContentPartPr/>
              <p14:nvPr/>
            </p14:nvContentPartPr>
            <p14:xfrm>
              <a:off x="7215560" y="4221809"/>
              <a:ext cx="867600" cy="367560"/>
            </p14:xfrm>
          </p:contentPart>
        </mc:Choice>
        <mc:Fallback>
          <p:pic>
            <p:nvPicPr>
              <p:cNvPr id="218" name="Ink 21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01880" y="4208129"/>
                <a:ext cx="89424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21" name="Ink 220"/>
              <p14:cNvContentPartPr/>
              <p14:nvPr/>
            </p14:nvContentPartPr>
            <p14:xfrm>
              <a:off x="7378640" y="5660729"/>
              <a:ext cx="894960" cy="340560"/>
            </p14:xfrm>
          </p:contentPart>
        </mc:Choice>
        <mc:Fallback>
          <p:pic>
            <p:nvPicPr>
              <p:cNvPr id="221" name="Ink 220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68200" y="5648489"/>
                <a:ext cx="92196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24" name="Ink 223"/>
              <p14:cNvContentPartPr/>
              <p14:nvPr/>
            </p14:nvContentPartPr>
            <p14:xfrm>
              <a:off x="4862960" y="902609"/>
              <a:ext cx="644040" cy="204840"/>
            </p14:xfrm>
          </p:contentPart>
        </mc:Choice>
        <mc:Fallback>
          <p:pic>
            <p:nvPicPr>
              <p:cNvPr id="224" name="Ink 22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50000" y="885329"/>
                <a:ext cx="6750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25" name="Ink 224"/>
              <p14:cNvContentPartPr/>
              <p14:nvPr/>
            </p14:nvContentPartPr>
            <p14:xfrm>
              <a:off x="960560" y="1887929"/>
              <a:ext cx="2064600" cy="1121760"/>
            </p14:xfrm>
          </p:contentPart>
        </mc:Choice>
        <mc:Fallback>
          <p:pic>
            <p:nvPicPr>
              <p:cNvPr id="225" name="Ink 224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53000" y="1876769"/>
                <a:ext cx="2083320" cy="11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26" name="Ink 225"/>
              <p14:cNvContentPartPr/>
              <p14:nvPr/>
            </p14:nvContentPartPr>
            <p14:xfrm>
              <a:off x="1188440" y="3277889"/>
              <a:ext cx="1621440" cy="439560"/>
            </p14:xfrm>
          </p:contentPart>
        </mc:Choice>
        <mc:Fallback>
          <p:pic>
            <p:nvPicPr>
              <p:cNvPr id="226" name="Ink 225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78360" y="3264209"/>
                <a:ext cx="1638720" cy="45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54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633412"/>
            <a:ext cx="86106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9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78" y="822346"/>
            <a:ext cx="3997118" cy="520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35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92" y="1405353"/>
            <a:ext cx="7679789" cy="462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8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61480" y="497249"/>
              <a:ext cx="2576520" cy="396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9960" y="481049"/>
                <a:ext cx="260280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2547440" y="1156409"/>
              <a:ext cx="2659320" cy="3394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40240" y="1143089"/>
                <a:ext cx="26798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943360" y="2818529"/>
              <a:ext cx="4070880" cy="27072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32920" y="2806649"/>
                <a:ext cx="40932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2281400" y="822329"/>
              <a:ext cx="256320" cy="6422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69520" y="810449"/>
                <a:ext cx="277200" cy="6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2508920" y="783449"/>
              <a:ext cx="42120" cy="16812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98840" y="774809"/>
                <a:ext cx="633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/>
              <p14:cNvContentPartPr/>
              <p14:nvPr/>
            </p14:nvContentPartPr>
            <p14:xfrm>
              <a:off x="2525120" y="1348649"/>
              <a:ext cx="25920" cy="13356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16120" y="1339649"/>
                <a:ext cx="478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/>
              <p14:cNvContentPartPr/>
              <p14:nvPr/>
            </p14:nvContentPartPr>
            <p14:xfrm>
              <a:off x="2522960" y="2002049"/>
              <a:ext cx="2744280" cy="11199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16840" y="1988009"/>
                <a:ext cx="2763720" cy="11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" name="Ink 29"/>
              <p14:cNvContentPartPr/>
              <p14:nvPr/>
            </p14:nvContentPartPr>
            <p14:xfrm>
              <a:off x="6490880" y="1608569"/>
              <a:ext cx="1071360" cy="41868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2960" y="1598849"/>
                <a:ext cx="109404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k 35"/>
              <p14:cNvContentPartPr/>
              <p14:nvPr/>
            </p14:nvContentPartPr>
            <p14:xfrm>
              <a:off x="1487240" y="4360769"/>
              <a:ext cx="4813920" cy="23976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81480" y="4353209"/>
                <a:ext cx="482724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9" name="Ink 38"/>
              <p14:cNvContentPartPr/>
              <p14:nvPr/>
            </p14:nvContentPartPr>
            <p14:xfrm>
              <a:off x="2402000" y="3365729"/>
              <a:ext cx="12600" cy="2520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95880" y="3359609"/>
                <a:ext cx="259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0" name="Ink 39"/>
              <p14:cNvContentPartPr/>
              <p14:nvPr/>
            </p14:nvContentPartPr>
            <p14:xfrm>
              <a:off x="2482640" y="3627449"/>
              <a:ext cx="3030840" cy="84852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76880" y="3620249"/>
                <a:ext cx="3050280" cy="86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" name="Ink 40"/>
              <p14:cNvContentPartPr/>
              <p14:nvPr/>
            </p14:nvContentPartPr>
            <p14:xfrm>
              <a:off x="2499920" y="3601889"/>
              <a:ext cx="12600" cy="8136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92720" y="3594689"/>
                <a:ext cx="273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2" name="Ink 41"/>
              <p14:cNvContentPartPr/>
              <p14:nvPr/>
            </p14:nvContentPartPr>
            <p14:xfrm>
              <a:off x="2551760" y="3877289"/>
              <a:ext cx="6480" cy="13536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43120" y="3869729"/>
                <a:ext cx="219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3" name="Ink 42"/>
              <p14:cNvContentPartPr/>
              <p14:nvPr/>
            </p14:nvContentPartPr>
            <p14:xfrm>
              <a:off x="2608640" y="4368329"/>
              <a:ext cx="12600" cy="10152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00360" y="4361129"/>
                <a:ext cx="288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1" name="Ink 50"/>
              <p14:cNvContentPartPr/>
              <p14:nvPr/>
            </p14:nvContentPartPr>
            <p14:xfrm>
              <a:off x="6450560" y="3384449"/>
              <a:ext cx="1085400" cy="40644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42280" y="3374369"/>
                <a:ext cx="1108080" cy="42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517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481137"/>
            <a:ext cx="88296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9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30" y="1855694"/>
            <a:ext cx="6641926" cy="29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133800" y="199889"/>
              <a:ext cx="2316960" cy="878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5520" y="187649"/>
                <a:ext cx="23385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648160" y="296369"/>
              <a:ext cx="1039320" cy="13874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0600" y="283769"/>
                <a:ext cx="1056240" cy="14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4491440" y="343169"/>
              <a:ext cx="805680" cy="3150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80280" y="330209"/>
                <a:ext cx="8334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2795480" y="701369"/>
              <a:ext cx="1681200" cy="435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85760" y="690929"/>
                <a:ext cx="1704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5268680" y="682289"/>
              <a:ext cx="60120" cy="7232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59320" y="669689"/>
                <a:ext cx="84240" cy="7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2507120" y="1434689"/>
              <a:ext cx="2892960" cy="25812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98840" y="1421369"/>
                <a:ext cx="29167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Ink 19"/>
              <p14:cNvContentPartPr/>
              <p14:nvPr/>
            </p14:nvContentPartPr>
            <p14:xfrm>
              <a:off x="861200" y="875969"/>
              <a:ext cx="1365480" cy="45972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9320" y="862649"/>
                <a:ext cx="139068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" name="Ink 24"/>
              <p14:cNvContentPartPr/>
              <p14:nvPr/>
            </p14:nvContentPartPr>
            <p14:xfrm>
              <a:off x="2091680" y="751409"/>
              <a:ext cx="167400" cy="21420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78360" y="738089"/>
                <a:ext cx="1962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" name="Ink 25"/>
              <p14:cNvContentPartPr/>
              <p14:nvPr/>
            </p14:nvContentPartPr>
            <p14:xfrm>
              <a:off x="334880" y="1632329"/>
              <a:ext cx="927360" cy="43992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1560" y="1622609"/>
                <a:ext cx="95040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k 29"/>
              <p14:cNvContentPartPr/>
              <p14:nvPr/>
            </p14:nvContentPartPr>
            <p14:xfrm>
              <a:off x="5515640" y="619289"/>
              <a:ext cx="988200" cy="29808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1960" y="608489"/>
                <a:ext cx="10112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7" name="Ink 36"/>
              <p14:cNvContentPartPr/>
              <p14:nvPr/>
            </p14:nvContentPartPr>
            <p14:xfrm>
              <a:off x="2248280" y="2437289"/>
              <a:ext cx="2829960" cy="33840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39640" y="2425049"/>
                <a:ext cx="285228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8" name="Ink 37"/>
              <p14:cNvContentPartPr/>
              <p14:nvPr/>
            </p14:nvContentPartPr>
            <p14:xfrm>
              <a:off x="4987160" y="2533769"/>
              <a:ext cx="453240" cy="9792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78880" y="2517929"/>
                <a:ext cx="4773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" name="Ink 40"/>
              <p14:cNvContentPartPr/>
              <p14:nvPr/>
            </p14:nvContentPartPr>
            <p14:xfrm>
              <a:off x="2255120" y="3362489"/>
              <a:ext cx="2821320" cy="26784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46480" y="3347729"/>
                <a:ext cx="28443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4" name="Ink 53"/>
              <p14:cNvContentPartPr/>
              <p14:nvPr/>
            </p14:nvContentPartPr>
            <p14:xfrm>
              <a:off x="2085560" y="2627369"/>
              <a:ext cx="236520" cy="90360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78000" y="2614409"/>
                <a:ext cx="261000" cy="9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8" name="Ink 57"/>
              <p14:cNvContentPartPr/>
              <p14:nvPr/>
            </p14:nvContentPartPr>
            <p14:xfrm>
              <a:off x="2101400" y="2479049"/>
              <a:ext cx="204480" cy="20880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88800" y="2465729"/>
                <a:ext cx="2322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9" name="Ink 58"/>
              <p14:cNvContentPartPr/>
              <p14:nvPr/>
            </p14:nvContentPartPr>
            <p14:xfrm>
              <a:off x="4979240" y="3454289"/>
              <a:ext cx="447480" cy="81720"/>
            </p14:xfrm>
          </p:contentPart>
        </mc:Choice>
        <mc:Fallback>
          <p:pic>
            <p:nvPicPr>
              <p:cNvPr id="59" name="Ink 5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67720" y="3442409"/>
                <a:ext cx="4734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0" name="Ink 59"/>
              <p14:cNvContentPartPr/>
              <p14:nvPr/>
            </p14:nvContentPartPr>
            <p14:xfrm>
              <a:off x="3122360" y="3944609"/>
              <a:ext cx="3096360" cy="61992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12640" y="3932009"/>
                <a:ext cx="311796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4" name="Ink 73"/>
              <p14:cNvContentPartPr/>
              <p14:nvPr/>
            </p14:nvContentPartPr>
            <p14:xfrm>
              <a:off x="2468240" y="2927249"/>
              <a:ext cx="1387800" cy="152352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57440" y="2911769"/>
                <a:ext cx="1406520" cy="15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7" name="Ink 76"/>
              <p14:cNvContentPartPr/>
              <p14:nvPr/>
            </p14:nvContentPartPr>
            <p14:xfrm>
              <a:off x="3060440" y="5023169"/>
              <a:ext cx="3473280" cy="65628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52160" y="5008769"/>
                <a:ext cx="349416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0" name="Ink 89"/>
              <p14:cNvContentPartPr/>
              <p14:nvPr/>
            </p14:nvContentPartPr>
            <p14:xfrm>
              <a:off x="2224160" y="4005809"/>
              <a:ext cx="255240" cy="64116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14800" y="3992129"/>
                <a:ext cx="278280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7" name="Ink 126"/>
              <p14:cNvContentPartPr/>
              <p14:nvPr/>
            </p14:nvContentPartPr>
            <p14:xfrm>
              <a:off x="6628760" y="639449"/>
              <a:ext cx="2201400" cy="2163600"/>
            </p14:xfrm>
          </p:contentPart>
        </mc:Choice>
        <mc:Fallback>
          <p:pic>
            <p:nvPicPr>
              <p:cNvPr id="127" name="Ink 12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16160" y="626489"/>
                <a:ext cx="2229480" cy="21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9" name="Ink 158"/>
              <p14:cNvContentPartPr/>
              <p14:nvPr/>
            </p14:nvContentPartPr>
            <p14:xfrm>
              <a:off x="505160" y="5051249"/>
              <a:ext cx="732600" cy="242280"/>
            </p14:xfrm>
          </p:contentPart>
        </mc:Choice>
        <mc:Fallback>
          <p:pic>
            <p:nvPicPr>
              <p:cNvPr id="159" name="Ink 15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2200" y="5038289"/>
                <a:ext cx="7516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65" name="Ink 164"/>
              <p14:cNvContentPartPr/>
              <p14:nvPr/>
            </p14:nvContentPartPr>
            <p14:xfrm>
              <a:off x="691640" y="5253569"/>
              <a:ext cx="2032560" cy="520560"/>
            </p14:xfrm>
          </p:contentPart>
        </mc:Choice>
        <mc:Fallback>
          <p:pic>
            <p:nvPicPr>
              <p:cNvPr id="165" name="Ink 16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4080" y="5242769"/>
                <a:ext cx="205128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68" name="Ink 167"/>
              <p14:cNvContentPartPr/>
              <p14:nvPr/>
            </p14:nvContentPartPr>
            <p14:xfrm>
              <a:off x="2615480" y="4085369"/>
              <a:ext cx="6312600" cy="2766240"/>
            </p14:xfrm>
          </p:contentPart>
        </mc:Choice>
        <mc:Fallback>
          <p:pic>
            <p:nvPicPr>
              <p:cNvPr id="168" name="Ink 16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06840" y="4073129"/>
                <a:ext cx="6331680" cy="27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80" name="Ink 179"/>
              <p14:cNvContentPartPr/>
              <p14:nvPr/>
            </p14:nvContentPartPr>
            <p14:xfrm>
              <a:off x="2088440" y="6044489"/>
              <a:ext cx="462600" cy="636120"/>
            </p14:xfrm>
          </p:contentPart>
        </mc:Choice>
        <mc:Fallback>
          <p:pic>
            <p:nvPicPr>
              <p:cNvPr id="180" name="Ink 17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77280" y="6035129"/>
                <a:ext cx="48348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94" name="Ink 193"/>
              <p14:cNvContentPartPr/>
              <p14:nvPr/>
            </p14:nvContentPartPr>
            <p14:xfrm>
              <a:off x="4206320" y="6157529"/>
              <a:ext cx="393840" cy="561600"/>
            </p14:xfrm>
          </p:contentPart>
        </mc:Choice>
        <mc:Fallback>
          <p:pic>
            <p:nvPicPr>
              <p:cNvPr id="194" name="Ink 19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98040" y="6148169"/>
                <a:ext cx="415440" cy="58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763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643920" y="206009"/>
              <a:ext cx="2382120" cy="168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4920" y="193769"/>
                <a:ext cx="24040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302640" y="319409"/>
              <a:ext cx="2644560" cy="832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0760" y="307889"/>
                <a:ext cx="2669040" cy="85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625040" y="1033649"/>
              <a:ext cx="7333920" cy="54874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2800" y="1026449"/>
                <a:ext cx="7358040" cy="55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8" name="Ink 67"/>
              <p14:cNvContentPartPr/>
              <p14:nvPr/>
            </p14:nvContentPartPr>
            <p14:xfrm>
              <a:off x="4906880" y="312569"/>
              <a:ext cx="460440" cy="63396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2840" y="300329"/>
                <a:ext cx="48636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7" name="Ink 76"/>
              <p14:cNvContentPartPr/>
              <p14:nvPr/>
            </p14:nvContentPartPr>
            <p14:xfrm>
              <a:off x="6622640" y="3213449"/>
              <a:ext cx="1391760" cy="51948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12920" y="3206969"/>
                <a:ext cx="141372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5" name="Ink 114"/>
              <p14:cNvContentPartPr/>
              <p14:nvPr/>
            </p14:nvContentPartPr>
            <p14:xfrm>
              <a:off x="5303600" y="4582169"/>
              <a:ext cx="2594160" cy="70848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96040" y="4565969"/>
                <a:ext cx="261216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6" name="Ink 155"/>
              <p14:cNvContentPartPr/>
              <p14:nvPr/>
            </p14:nvContentPartPr>
            <p14:xfrm>
              <a:off x="5677280" y="4685489"/>
              <a:ext cx="2507400" cy="996480"/>
            </p14:xfrm>
          </p:contentPart>
        </mc:Choice>
        <mc:Fallback>
          <p:pic>
            <p:nvPicPr>
              <p:cNvPr id="156" name="Ink 15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69360" y="4677209"/>
                <a:ext cx="2527920" cy="10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237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023920" y="548729"/>
              <a:ext cx="2176200" cy="1162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7800" y="533609"/>
                <a:ext cx="21956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696680" y="137969"/>
              <a:ext cx="7984800" cy="23277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640" y="126449"/>
                <a:ext cx="8008920" cy="23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6" name="Ink 105"/>
              <p14:cNvContentPartPr/>
              <p14:nvPr/>
            </p14:nvContentPartPr>
            <p14:xfrm>
              <a:off x="1819160" y="2876489"/>
              <a:ext cx="6170040" cy="146772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6200" y="2865329"/>
                <a:ext cx="6195960" cy="14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4" name="Ink 113"/>
              <p14:cNvContentPartPr/>
              <p14:nvPr/>
            </p14:nvContentPartPr>
            <p14:xfrm>
              <a:off x="8047880" y="3176729"/>
              <a:ext cx="493560" cy="907560"/>
            </p14:xfrm>
          </p:contentPart>
        </mc:Choice>
        <mc:Fallback>
          <p:pic>
            <p:nvPicPr>
              <p:cNvPr id="114" name="Ink 1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39240" y="3165209"/>
                <a:ext cx="51264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8" name="Ink 127"/>
              <p14:cNvContentPartPr/>
              <p14:nvPr/>
            </p14:nvContentPartPr>
            <p14:xfrm>
              <a:off x="4463360" y="2964689"/>
              <a:ext cx="37800" cy="1259640"/>
            </p14:xfrm>
          </p:contentPart>
        </mc:Choice>
        <mc:Fallback>
          <p:pic>
            <p:nvPicPr>
              <p:cNvPr id="128" name="Ink 1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9320" y="2955329"/>
                <a:ext cx="61560" cy="12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2" name="Ink 131"/>
              <p14:cNvContentPartPr/>
              <p14:nvPr/>
            </p14:nvContentPartPr>
            <p14:xfrm>
              <a:off x="5599160" y="2990609"/>
              <a:ext cx="28440" cy="1289520"/>
            </p14:xfrm>
          </p:contentPart>
        </mc:Choice>
        <mc:Fallback>
          <p:pic>
            <p:nvPicPr>
              <p:cNvPr id="132" name="Ink 13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85840" y="2982329"/>
                <a:ext cx="52560" cy="13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3" name="Ink 132"/>
              <p14:cNvContentPartPr/>
              <p14:nvPr/>
            </p14:nvContentPartPr>
            <p14:xfrm>
              <a:off x="6138800" y="2980529"/>
              <a:ext cx="69480" cy="1284120"/>
            </p14:xfrm>
          </p:contentPart>
        </mc:Choice>
        <mc:Fallback>
          <p:pic>
            <p:nvPicPr>
              <p:cNvPr id="133" name="Ink 13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29080" y="2970089"/>
                <a:ext cx="93960" cy="13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7" name="Ink 136"/>
              <p14:cNvContentPartPr/>
              <p14:nvPr/>
            </p14:nvContentPartPr>
            <p14:xfrm>
              <a:off x="6678440" y="3033089"/>
              <a:ext cx="32400" cy="140112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66560" y="3021209"/>
                <a:ext cx="58320" cy="14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8" name="Ink 137"/>
              <p14:cNvContentPartPr/>
              <p14:nvPr/>
            </p14:nvContentPartPr>
            <p14:xfrm>
              <a:off x="7232840" y="2961449"/>
              <a:ext cx="69120" cy="1250280"/>
            </p14:xfrm>
          </p:contentPart>
        </mc:Choice>
        <mc:Fallback>
          <p:pic>
            <p:nvPicPr>
              <p:cNvPr id="138" name="Ink 13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22760" y="2952809"/>
                <a:ext cx="91440" cy="12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3" name="Ink 142"/>
              <p14:cNvContentPartPr/>
              <p14:nvPr/>
            </p14:nvContentPartPr>
            <p14:xfrm>
              <a:off x="2947760" y="2975489"/>
              <a:ext cx="201960" cy="1247040"/>
            </p14:xfrm>
          </p:contentPart>
        </mc:Choice>
        <mc:Fallback>
          <p:pic>
            <p:nvPicPr>
              <p:cNvPr id="143" name="Ink 14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40560" y="2964329"/>
                <a:ext cx="220320" cy="12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4" name="Ink 143"/>
              <p14:cNvContentPartPr/>
              <p14:nvPr/>
            </p14:nvContentPartPr>
            <p14:xfrm>
              <a:off x="3575240" y="2922569"/>
              <a:ext cx="47520" cy="1371600"/>
            </p14:xfrm>
          </p:contentPart>
        </mc:Choice>
        <mc:Fallback>
          <p:pic>
            <p:nvPicPr>
              <p:cNvPr id="144" name="Ink 14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60120" y="2911049"/>
                <a:ext cx="76320" cy="13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6" name="Ink 145"/>
              <p14:cNvContentPartPr/>
              <p14:nvPr/>
            </p14:nvContentPartPr>
            <p14:xfrm>
              <a:off x="2103920" y="2958209"/>
              <a:ext cx="91440" cy="1079280"/>
            </p14:xfrm>
          </p:contentPart>
        </mc:Choice>
        <mc:Fallback>
          <p:pic>
            <p:nvPicPr>
              <p:cNvPr id="146" name="Ink 14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89160" y="2948849"/>
                <a:ext cx="118080" cy="10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7" name="Ink 146"/>
              <p14:cNvContentPartPr/>
              <p14:nvPr/>
            </p14:nvContentPartPr>
            <p14:xfrm>
              <a:off x="2620160" y="2883329"/>
              <a:ext cx="163800" cy="1274040"/>
            </p14:xfrm>
          </p:contentPart>
        </mc:Choice>
        <mc:Fallback>
          <p:pic>
            <p:nvPicPr>
              <p:cNvPr id="147" name="Ink 14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05400" y="2876489"/>
                <a:ext cx="184680" cy="12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5" name="Ink 154"/>
              <p14:cNvContentPartPr/>
              <p14:nvPr/>
            </p14:nvContentPartPr>
            <p14:xfrm>
              <a:off x="4520240" y="2793689"/>
              <a:ext cx="1004400" cy="1110240"/>
            </p14:xfrm>
          </p:contentPart>
        </mc:Choice>
        <mc:Fallback>
          <p:pic>
            <p:nvPicPr>
              <p:cNvPr id="155" name="Ink 15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08720" y="2780369"/>
                <a:ext cx="103032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65" name="Ink 164"/>
              <p14:cNvContentPartPr/>
              <p14:nvPr/>
            </p14:nvContentPartPr>
            <p14:xfrm>
              <a:off x="2351240" y="4154129"/>
              <a:ext cx="5369400" cy="1282680"/>
            </p14:xfrm>
          </p:contentPart>
        </mc:Choice>
        <mc:Fallback>
          <p:pic>
            <p:nvPicPr>
              <p:cNvPr id="165" name="Ink 16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44760" y="4142609"/>
                <a:ext cx="5387400" cy="13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76" name="Ink 175"/>
              <p14:cNvContentPartPr/>
              <p14:nvPr/>
            </p14:nvContentPartPr>
            <p14:xfrm>
              <a:off x="715400" y="2260169"/>
              <a:ext cx="833400" cy="114120"/>
            </p14:xfrm>
          </p:contentPart>
        </mc:Choice>
        <mc:Fallback>
          <p:pic>
            <p:nvPicPr>
              <p:cNvPr id="176" name="Ink 17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4240" y="2247569"/>
                <a:ext cx="8571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77" name="Ink 176"/>
              <p14:cNvContentPartPr/>
              <p14:nvPr/>
            </p14:nvContentPartPr>
            <p14:xfrm>
              <a:off x="1408760" y="2995289"/>
              <a:ext cx="365760" cy="177840"/>
            </p14:xfrm>
          </p:contentPart>
        </mc:Choice>
        <mc:Fallback>
          <p:pic>
            <p:nvPicPr>
              <p:cNvPr id="177" name="Ink 17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97600" y="2982689"/>
                <a:ext cx="3862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81" name="Ink 180"/>
              <p14:cNvContentPartPr/>
              <p14:nvPr/>
            </p14:nvContentPartPr>
            <p14:xfrm>
              <a:off x="1338560" y="3267809"/>
              <a:ext cx="472680" cy="276840"/>
            </p14:xfrm>
          </p:contentPart>
        </mc:Choice>
        <mc:Fallback>
          <p:pic>
            <p:nvPicPr>
              <p:cNvPr id="181" name="Ink 18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31000" y="3258089"/>
                <a:ext cx="48996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84" name="Ink 183"/>
              <p14:cNvContentPartPr/>
              <p14:nvPr/>
            </p14:nvContentPartPr>
            <p14:xfrm>
              <a:off x="1359800" y="3629969"/>
              <a:ext cx="386640" cy="295560"/>
            </p14:xfrm>
          </p:contentPart>
        </mc:Choice>
        <mc:Fallback>
          <p:pic>
            <p:nvPicPr>
              <p:cNvPr id="184" name="Ink 18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49720" y="3620249"/>
                <a:ext cx="4064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89" name="Ink 188"/>
              <p14:cNvContentPartPr/>
              <p14:nvPr/>
            </p14:nvContentPartPr>
            <p14:xfrm>
              <a:off x="2288240" y="1752929"/>
              <a:ext cx="6491160" cy="105264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78520" y="1739969"/>
                <a:ext cx="651348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93" name="Ink 192"/>
              <p14:cNvContentPartPr/>
              <p14:nvPr/>
            </p14:nvContentPartPr>
            <p14:xfrm>
              <a:off x="1588760" y="4034969"/>
              <a:ext cx="83520" cy="220320"/>
            </p14:xfrm>
          </p:contentPart>
        </mc:Choice>
        <mc:Fallback>
          <p:pic>
            <p:nvPicPr>
              <p:cNvPr id="193" name="Ink 19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79400" y="4023809"/>
                <a:ext cx="105840" cy="23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0357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597" y="365358"/>
            <a:ext cx="5981156" cy="59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86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8157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118</cp:revision>
  <cp:lastPrinted>2019-02-25T19:07:02Z</cp:lastPrinted>
  <dcterms:created xsi:type="dcterms:W3CDTF">2018-08-30T17:22:35Z</dcterms:created>
  <dcterms:modified xsi:type="dcterms:W3CDTF">2019-02-27T18:08:06Z</dcterms:modified>
</cp:coreProperties>
</file>