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3" r:id="rId2"/>
    <p:sldId id="275" r:id="rId3"/>
    <p:sldId id="284" r:id="rId4"/>
    <p:sldId id="276" r:id="rId5"/>
    <p:sldId id="277" r:id="rId6"/>
    <p:sldId id="260" r:id="rId7"/>
    <p:sldId id="285" r:id="rId8"/>
    <p:sldId id="286" r:id="rId9"/>
    <p:sldId id="287" r:id="rId10"/>
    <p:sldId id="288" r:id="rId11"/>
    <p:sldId id="289" r:id="rId12"/>
    <p:sldId id="261" r:id="rId13"/>
    <p:sldId id="262" r:id="rId14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35055" autoAdjust="0"/>
    <p:restoredTop sz="94660"/>
  </p:normalViewPr>
  <p:slideViewPr>
    <p:cSldViewPr snapToGrid="0">
      <p:cViewPr>
        <p:scale>
          <a:sx n="70" d="100"/>
          <a:sy n="70" d="100"/>
        </p:scale>
        <p:origin x="301" y="2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2437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25T19:35:36.311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ECD18550-11BA-44D8-9DFC-9E9EFF1B0A19}" emma:medium="tactile" emma:mode="ink">
          <msink:context xmlns:msink="http://schemas.microsoft.com/ink/2010/main" type="inkDrawing" rotatedBoundingBox="1210,1952 13099,1793 13100,1905 1212,2063" semanticType="underline" shapeName="Other">
            <msink:sourceLink direction="with" ref="{31D88562-EDF9-4482-BB94-E19835F95BE8}"/>
          </msink:context>
        </emma:interpretation>
      </emma:emma>
    </inkml:annotationXML>
    <inkml:trace contextRef="#ctx0" brushRef="#br0">70 227 268 0,'-14'-17'100'0,"9"17"-76"15,-14 0-8-15,9 0 68 0,10 0-48 0,-10 0 136 16,5 0-96-16,-4-9 104 16,9-4-100-16,0 5 80 15,4-1-92-15,1-8 20 16,10 8-52-16,-1-4 4 16,6 13-24-16,-1-8 0 15,1-1-8-15,4 9 12 16,5 9-12-16,15-9 32 15,9 8-24-15,20 5-12 16,10-4-8 0,14 0 20-16,5-1-8 0,44-8 16 15,-5 9-16-15,38-13 4 16,-9-1-4-16,54 5-8 16,-25 0 4-16,63-4 12 15,-19 4-8-15,68-4-12 16,-43-5 0-16,62 5 4 15,-29 4 0-15,88-5-12 16,-44 5 8-16,87-4 40 16,-48 4-24-16,68-13-20 15,-44 9 4-15,58-5 36 16,-58 5-20-16,49-5-20 16,-49 9 4-16,49-9-16 15,-64 9 8-15,54-8-8 16,-68-9 8-16,34 8 16 15,-58 5 0-15,-5-14 16 0,-59 14-12 16,6-5-28-16,-69 5 8 16,-19-5-32-16,-58 9 28 0,-35-8-20 15,-33 3 20-15,-20 5 28 16,-15 5-8-16,-23-5-132 16,-1 4 72-16,-5-4-324 15,-4 4 212-15</inkml:trace>
  </inkml:traceGroup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25T19:39:53.252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15B09072-1F8A-4BD9-B489-6D4FDF346753}" emma:medium="tactile" emma:mode="ink">
          <msink:context xmlns:msink="http://schemas.microsoft.com/ink/2010/main" type="writingRegion" rotatedBoundingBox="1791,833 7252,1217 7170,2379 1709,1995">
            <msink:destinationLink direction="with" ref="{9FE016CA-90FD-40E7-9B37-5252A580943A}"/>
          </msink:context>
        </emma:interpretation>
      </emma:emma>
    </inkml:annotationXML>
    <inkml:traceGroup>
      <inkml:annotationXML>
        <emma:emma xmlns:emma="http://www.w3.org/2003/04/emma" version="1.0">
          <emma:interpretation id="{5128852B-6821-4063-A4B0-B5115E647204}" emma:medium="tactile" emma:mode="ink">
            <msink:context xmlns:msink="http://schemas.microsoft.com/ink/2010/main" type="paragraph" rotatedBoundingBox="1791,833 7252,1217 7170,2379 1709,199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A2FDE66-D755-4287-955F-B886C86F7418}" emma:medium="tactile" emma:mode="ink">
              <msink:context xmlns:msink="http://schemas.microsoft.com/ink/2010/main" type="line" rotatedBoundingBox="1791,833 7252,1217 7170,2379 1709,1995"/>
            </emma:interpretation>
          </emma:emma>
        </inkml:annotationXML>
        <inkml:traceGroup>
          <inkml:annotationXML>
            <emma:emma xmlns:emma="http://www.w3.org/2003/04/emma" version="1.0">
              <emma:interpretation id="{C226EB5F-9B6A-4E30-BABA-9F354F2591F0}" emma:medium="tactile" emma:mode="ink">
                <msink:context xmlns:msink="http://schemas.microsoft.com/ink/2010/main" type="inkWord" rotatedBoundingBox="1791,833 4380,1015 4298,2177 1709,1995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366-141 236 0,'43'-55'88'0,"-43"55"-68"0,53-26-4 0,-29 26 80 16,0 9-56-16,9 12 60 15,1 0-56-15,-5 18 16 16,-1-1-40-16,-4 9 16 16,-9 0-20-16,-15 0 44 15,4 8-32-15,-28 0-4 16,5 5-16-16,-24 0 4 16,10-1-8-16,-20-12 16 15,10-8-12-15,-15-18 4 16,10-8-4-16,-9-13-8 15,14-13 4-15,4-4-24 16,15 4 12-16,0-4 4 16,19 0 4-16,5 17 8 15,10 9-4-15,9 16 16 16,5 5-12-16,0 8 76 16,0 9-48-16,10 4 76 15,-1-4-64-15,1 4 44 16,4-8-52-16,-4-5-4 15,-1-8-20-15,10-4-12 0,-9-1 0 16,4-3-4-16,-4-5 0 16,4-5-196-16,1 1 108 0</inkml:trace>
          <inkml:trace contextRef="#ctx0" brushRef="#br0" timeOffset="825.6929">1075 775 404 0,'-4'0'148'0,"4"0"-112"0,0 0-12 0,4 0 92 16,11 0-68-16,-6 5 8 15,11-1-36-15,-1-8-4 16,0 4-8-16,5-13-16 16,5 4 4-16,-5-12-16 15,0 8 12-15,-10-8-12 16,5 4 8-16,-24 0 0 15,5 8 4-15,-19 1 8 16,0 8 0-16,-15 4 0 16,6 9 0-16,-11 4 140 15,1 8-76-15,9 1 28 16,10 4-56-16,9 0-32 16,15-1-4-16,5-3 16 15,14-5-8-15,0-8 16 16,9 0-16-16,1-13 4 15,4 4-4-15,1-17-112 0,-1 5 56 16,5-9-112-16,5 4 92 0,0-8-40 16,0 8 64-16,0-8-20 15,-10 4 40-15,1 0 20 16,-6 4 4-16,-9 0 168 16,0 4-92-16,-10 9 112 15,1 5-108-15,-10-1-8 16,4 4-44-16,-14-8 20 15,5 5-32-15,-4-1 4 16,-1 5-12-16,-14-1-8 16,4 1 4-16,-14-1 4 15,5 5-4-15,-9 0-28 16,4 4 12-16,-4 0 4 16,9 4 8-16,-5 5-12 15,10-1 8-15,9 5-16 16,10 0 12-16,24-9 32 15,10-4-16-15,28-17-8 16,5 0-4-16,15-17-172 16,-6 0 96-16,11-8-136 15,-16 3 124-15,1-8-88 16,-9 5 108-16,-15-5 36 16,-10 4 24-16,-14-16 28 15,-5 8-8-15,-9-34 32 16,-10 8-24-16,0-21 164 15,0 17-104-15,0 4 148 16,0 18-128-16,-10 12-4 0,10 13-56 16,-5 25-8-16,5 14-16 0,-9 25-8 15,4 8 0-15,-14 17 20 16,9-3-12-16,-14 7-92 16,0-12 44-16,0 0-104 15,5-4 80-15,-5-13-104 16,10 4 96-16</inkml:trace>
          <inkml:trace contextRef="#ctx0" brushRef="#br0" timeOffset="-465.2537">198 34 196 0,'0'-17'72'0,"5"8"-56"0,4 9-4 0,-9-8 84 16,0 16-56-16,0-8 52 16,5 9-52-16,-5 4 84 15,0 4-68-15,-9 30 44 16,4 8-60-16,-19 30 16 16,5 9-36-16,-10 0 28 15,10 4-32-15,-15-22 40 16,10-3-32-16,0-14 40 15,15-12-36-15,-6-17 4 16,10 0-20-16,1-13 0 16,4 0-4-16,0-4-128 15,0-13 64-15,0 0-200 16,4-4 148-16,-4-13-156 16,0 0 152-16</inkml:trace>
          <inkml:trace contextRef="#ctx0" brushRef="#br0" timeOffset="1013.687">1919 690 800 0,'0'-21'296'0,"0"21"-232"0,24-4-16 0,-10-5 204 16,6 9-148-16,-1 0 88 15,-5-4-108-15,20-5-24 16,-10 9-36-16,24-8-252 16,-5 8 120-16,14-9-424 15,6 13 300-15</inkml:trace>
          <inkml:trace contextRef="#ctx0" brushRef="#br0" timeOffset="1099.9155">2600 831 612 0,'-24'17'228'0,"24"-17"-180"0,5 21-12 16</inkml:trace>
        </inkml:traceGroup>
        <inkml:traceGroup>
          <inkml:annotationXML>
            <emma:emma xmlns:emma="http://www.w3.org/2003/04/emma" version="1.0">
              <emma:interpretation id="{5563E0F4-32E7-44C6-AD1D-E8A243FFBCE2}" emma:medium="tactile" emma:mode="ink">
                <msink:context xmlns:msink="http://schemas.microsoft.com/ink/2010/main" type="inkWord" rotatedBoundingBox="5495,1337 6333,1396 6274,2230 5436,2171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1755.7845">3808 260 112 0,'-10'-5'44'0,"10"5"-36"0,-9 39 0 0,9-5 180 15,-10 8-104-15,5 27 64 16,-4 3-88-16,-1 5 28 16,15-9-52-16,-10-4 96 15,10-13-76-15,5-4 12 16,4-4-44-16,-4-9 4 15,9-9-16-15,-14-12 12 16,4 0-16-16,1-17-48 16,4-1 24-16,10-16-128 0,-5 0 80 0,-4-5-80 15,9 5 84-15,0-1 16 16,0 5 24 0,-5 9 192-16,5 8-92 0,-10 13 56 15,-4 4-80-15,14 13 20 16,-10 4-44-16,5 8 16 15,0 5-28-15,-4 0 80 16,-1-4-56-16,1-18 12 16,4-4-32-16,-5-21 12 15,0-4-20-15,-4-26 8 16,4 1-12-16,6-27-8 16,4 9 0-16,9-29-16 15,1 12 8-15,-1-17-24 16,1 17 16-16,4-4 4 15,-4 16 8-15,-10 10-64 16,-10 12 36-16,5 4-208 16,-4 14 132-16,9-1-388 15,0 4 276-15</inkml:trace>
        </inkml:traceGroup>
        <inkml:traceGroup>
          <inkml:annotationXML>
            <emma:emma xmlns:emma="http://www.w3.org/2003/04/emma" version="1.0">
              <emma:interpretation id="{B8C91A5D-4030-430C-8367-A9ED1AB907F6}" emma:medium="tactile" emma:mode="ink">
                <msink:context xmlns:msink="http://schemas.microsoft.com/ink/2010/main" type="inkWord" rotatedBoundingBox="6502,1247 7246,1299 7179,2256 6434,2203"/>
              </emma:interpretation>
              <emma:one-of disjunction-type="recognition" id="oneOf2">
                <emma:interpretation id="interp2" emma:lang="" emma:confidence="1">
                  <emma:literal>h</emma:literal>
                </emma:interpretation>
                <emma:interpretation id="interp3" emma:lang="" emma:confidence="0">
                  <emma:literal>&lt;</emma:literal>
                </emma:interpretation>
                <emma:interpretation id="interp4" emma:lang="" emma:confidence="0">
                  <emma:literal>{</emma:literal>
                </emma:interpretation>
                <emma:interpretation id="interp5" emma:lang="" emma:confidence="0">
                  <emma:literal>(</emma:literal>
                </emma:interpretation>
                <emma:interpretation id="interp6" emma:lang="" emma:confidence="0">
                  <emma:literal>a</emma:literal>
                </emma:interpretation>
              </emma:one-of>
            </emma:emma>
          </inkml:annotationXML>
          <inkml:trace contextRef="#ctx0" brushRef="#br0" timeOffset="2162.0734">5126 187 424 0,'-9'5'156'0,"9"-5"-120"0,-48 25-8 16,24-4 104-1,5 5-76-15,-20 25 68 0,6 9-72 16,-10 16-4-16,4-3-28 0,-4-1 48 16,14 1-36-16,1-18-8 15,8 1-12-15,6-5-20 16,14-4 4-16,5-9 20 15,9-8-8-15,5-9-40 16,5 0 20-16,5-16-104 16,0 3 64-16,0-25-56 15,4 9 64-15,1-14-48 16,-5 10 52-16,-6-6 72 16,6 10-12-16,-14-5 212 15,4 9-124-15,-10 8 144 16,6 9-144-16,-10-5 52 15,4 14-96-15,6-1-16 16,9 5-32-16,19-1 16 16,-5 5-20-16,10-9-188 15,-5 9 92-15,0-4-280 16,-4-5 200-16,-6-8-308 16,-4 0 268-16</inkml:trace>
        </inkml:traceGroup>
      </inkml:traceGroup>
    </inkml:traceGroup>
  </inkml:traceGroup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25T20:24:26.952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166905BD-EEF4-461C-B322-82809571443D}" emma:medium="tactile" emma:mode="ink">
          <msink:context xmlns:msink="http://schemas.microsoft.com/ink/2010/main" type="inkDrawing" rotatedBoundingBox="7045,16529 10333,16574 10332,16668 7044,16624" shapeName="Other">
            <msink:destinationLink direction="with" ref="{0FEC1604-3707-4200-AF6A-76BDF0A156D6}"/>
            <msink:destinationLink direction="to" ref="{9158BBD2-DAA5-4B9B-89F9-21BE12646E7A}"/>
          </msink:context>
        </emma:interpretation>
      </emma:emma>
    </inkml:annotationXML>
    <inkml:trace contextRef="#ctx0" brushRef="#br0">8 30 364 0,'-5'-9'132'0,"1"5"-100"0,4 0-12 16,0 4 52-16,0 0-44 15,4-9 84-15,1 9-60 16,0-4 0-16,-5 4-32 16,0 0 32-16,10 0-28 15,-1 4-4-15,6-4-12 0,-6 0 20 0,6 0-16 16,-1 0 24-16,5 0-24 16,0 0 24-16,5 0-24 15,0 0-4-15,5 0-4 16,0 0-4-1,0 0 0-15,4 0 8 0,10 0-4 16,5 5-12-16,10-1 4 16,14 0 12-16,9 0-4 15,1 1-4-15,-1-1 4 16,5-4-16-16,-9 4 8 16,9 0 12-16,6 5-4 15,-1-5-4-15,4 5 4 0,-3-1-4 16,-1 1 0-16,-10-5 0 15,-9 0 0-15,10-4-12 16,9 0 8-16,14-8-4 16,1 8 0-16,-15 0 16 15,0 8-4-15,-5-8-12 16,-4-4 4-16,-6 4 4 16,6 0 0-16,4-4 0 15,5-1 0-15,-9 1 24 16,-1 0-12-16,1 0-32 15,-15-1 12-15,-10 1 0 16,-9 0 8-16,0 0 16 16,-14 4-8-16,-1 0-4 15,-9 0 0-15,-5 0 4 0,-14 0-4 16,10-5 16-16,-11 1-12 16,-4 0-12-16,-4 0 0 15,4-1-148-15,-5 1 84 16,5 0-464-1</inkml:trace>
  </inkml:traceGroup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25T20:24:43.467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F5E031C9-3831-4CE4-8D54-A8668AA65C7C}" emma:medium="tactile" emma:mode="ink">
          <msink:context xmlns:msink="http://schemas.microsoft.com/ink/2010/main" type="writingRegion" rotatedBoundingBox="16987,12620 21305,12818 21182,15515 16863,15317"/>
        </emma:interpretation>
      </emma:emma>
    </inkml:annotationXML>
    <inkml:traceGroup>
      <inkml:annotationXML>
        <emma:emma xmlns:emma="http://www.w3.org/2003/04/emma" version="1.0">
          <emma:interpretation id="{B8755A58-4B74-4821-ACFA-D91865DF66CA}" emma:medium="tactile" emma:mode="ink">
            <msink:context xmlns:msink="http://schemas.microsoft.com/ink/2010/main" type="paragraph" rotatedBoundingBox="17541,12774 19837,12702 19859,13386 17563,13457" alignmentLevel="2"/>
          </emma:interpretation>
        </emma:emma>
      </inkml:annotationXML>
      <inkml:traceGroup>
        <inkml:annotationXML>
          <emma:emma xmlns:emma="http://www.w3.org/2003/04/emma" version="1.0">
            <emma:interpretation id="{C4292E5E-F58D-42C5-AF0C-1D12D50D32AA}" emma:medium="tactile" emma:mode="ink">
              <msink:context xmlns:msink="http://schemas.microsoft.com/ink/2010/main" type="line" rotatedBoundingBox="17541,12774 19837,12702 19859,13386 17563,13457"/>
            </emma:interpretation>
          </emma:emma>
        </inkml:annotationXML>
        <inkml:traceGroup>
          <inkml:annotationXML>
            <emma:emma xmlns:emma="http://www.w3.org/2003/04/emma" version="1.0">
              <emma:interpretation id="{A8DD139A-E602-4714-A794-66219FC1119B}" emma:medium="tactile" emma:mode="ink">
                <msink:context xmlns:msink="http://schemas.microsoft.com/ink/2010/main" type="inkWord" rotatedBoundingBox="17541,12774 19837,12702 19859,13386 17563,13457"/>
              </emma:interpretation>
              <emma:one-of disjunction-type="recognition" id="oneOf0">
                <emma:interpretation id="interp0" emma:lang="" emma:confidence="1">
                  <emma:literal>ode</emma:literal>
                </emma:interpretation>
                <emma:interpretation id="interp1" emma:lang="" emma:confidence="0">
                  <emma:literal>vole</emma:literal>
                </emma:interpretation>
                <emma:interpretation id="interp2" emma:lang="" emma:confidence="0">
                  <emma:literal>vote</emma:literal>
                </emma:interpretation>
                <emma:interpretation id="interp3" emma:lang="" emma:confidence="0">
                  <emma:literal>vale</emma:literal>
                </emma:interpretation>
                <emma:interpretation id="interp4" emma:lang="" emma:confidence="0">
                  <emma:literal>vile</emma:literal>
                </emma:interpretation>
              </emma:one-of>
            </emma:emma>
          </inkml:annotationXML>
          <inkml:trace contextRef="#ctx0" brushRef="#br0">858 225 644 0,'10'-29'236'0,"-10"24"-180"0,-10 1-20 0,10 0 72 15,0 0-68 1,-4 4 28-16,4 0-40 16,-5 12-8-16,0 10-12 0,-5-1-8 0,6 9 4 15,-1 4-16-15,0 4 8 16,5-8-4-16,5 0 0 15,0-5 24-15,4-3-8 16,6-5 24-16,-1-4-20 16,10-9-12-16,9-4-4 15,1-9-48-15,4-3 24 16,-4-6-4-16,-5-3 20 0,-10-4-8 16,-14-9 8-16,-10-1-20 15,-10 1 20 1,-4 0 32-16,0 9-12 0,0 3 16 15,0 10-12-15,4 3-8 16,11 9 0-16,4 0-24 16,9 13 12-16,15 0 20 15,19-5-4-15,20 1 16 16,9-5-16-16,4-8 4 16,-4-1-4-16,-5-3 4 15,-9-5-8-15,-10-4 8 16,-10 4-8-16,-14 1 24 15,-14 3-16-15,-10 5-12 16,-15 4-4-16,-4 8-4 0,-10 9 0 16,-9 9 24-16,-10 16-8 15,0-3 4-15,5-5-4 16,9 0 12-16,15-8-12 16,10 3-28-16,18-12 8 15,15 5 32-15,10-9-12 16,-1-9 16-16,6-4-12 15,4-9 0-15,-5-12-4 16,1-5 4 0,-6-12-8-16,1-17 8 0,-10-22-8 15,-5-13-36-15,-5 5 16 16,-4 9 4-16,-5 16 12 16,-5 9 0-1,-5 17 0-15,0 12-12 16,0 10 8-16,-4 16 12 15,-1 13-4 1,-4 25 8-16,4 18-8 0,5 21 16 16,0 0-12-16,5-4-4 0,5-13 0 15,0-9 12-15,5-8-8 16,4-13 24-16,15-8-20 0,14-9 24 16,19-9-24-16,20-8-84 15,-6-13 40-15,1-12-24 16,-5-14 32-16,-14-12 4 15,-10-4 12-15,-15 4 32 16,-9 4-12-16,-10 9 40 16,-9 8-28-16,-10 17 40 15,-14 17-36-15,-10 22 20 0,-4 16-28 16,4 1-16 15,10 4-8-31,5 0 4 0,9 0 0 0,24 0 16 16,15-9-8-16,9-4-100 15,5-17 48-15,9 4-156 16</inkml:trace>
          <inkml:trace contextRef="#ctx0" brushRef="#br0" timeOffset="-914.405">0 217 312 0,'10'-21'112'0,"-5"8"-84"0,4-13-12 15,-4 18 136-15,0 3-88 0,0-16 36 47,-1 8-60-47,1 1 28 0,0-1-36 0,0 9-44 0,-5 4 4 0,9 17 0 0,1-5 8 16,-5 14 24-16,0 8-12 15,-1 9 4-15,-4-1-8 16,0 1-24-16,-4-1 8 16,4-7 32-16,-5-1-16 15,-5-13 36-15,5-4-28 16,5-4 40 0,-4-5-32-16,4-8 4 0,0-4-16 0,4-4-8 15,6-10 0-15,0-7 4 16,-1-9-4-16,-4 0-4 15,4-5 4-15,-9 1-16 16,5 4 8-16,0-4 4 16,0 12 0-16,0 0-28 15,-1 5 16-15,1 0-4 16,0 8 8-16,0 9-12 16,-5 4 12-16,9 17 12 15,1 17 0-15,0 4 32 16,-1 9-20-16,1 0-12 15,-1 0-8-15,1-9 12 16,0-8-4-16,-1-4 8 0,1-9-8 16,-5-5 32-16,4-3-20 15,1-9 32-15,4-9-32 16,5-8 12-16,5-12-16 16,0-23-44-16,0-3 20 15,0-5-24-15,5 1 20 16,0 3-16-16,-1 18 16 15,1 12 8-15,-5 5 8 16,-5 4-28-16,-4 9 16 16,-1 8 32-16,-4 12-12 15,-1 10 16-15,-4 7-12 16,0 10 0-16,-5 3-4 16,0 1 4-16,0 0-8 0,-5-5 24 15,5 0-16-15,-5-4-4 16,0-8-4-16,1 0 4 15,-1-9-4-15,0 0 8 16,5-5-8 0,-5 1 8-16,5-4-8 0,5-5 32 15,9-4-20-15,1 0-92 16,-1-4 40 0,10-5-296-16,5-4 184 0,-5 1-288 15</inkml:trace>
        </inkml:traceGroup>
      </inkml:traceGroup>
    </inkml:traceGroup>
    <inkml:traceGroup>
      <inkml:annotationXML>
        <emma:emma xmlns:emma="http://www.w3.org/2003/04/emma" version="1.0">
          <emma:interpretation id="{0F4F3BF1-86BC-4C79-A7D6-2A50D7C8904B}" emma:medium="tactile" emma:mode="ink">
            <msink:context xmlns:msink="http://schemas.microsoft.com/ink/2010/main" type="paragraph" rotatedBoundingBox="16896,14603 21214,14802 21182,15515 16863,1531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A88A1BB-F2B9-46C4-B321-2F35077CC73D}" emma:medium="tactile" emma:mode="ink">
              <msink:context xmlns:msink="http://schemas.microsoft.com/ink/2010/main" type="line" rotatedBoundingBox="16896,14603 21214,14802 21182,15515 16863,15317"/>
            </emma:interpretation>
          </emma:emma>
        </inkml:annotationXML>
        <inkml:traceGroup>
          <inkml:annotationXML>
            <emma:emma xmlns:emma="http://www.w3.org/2003/04/emma" version="1.0">
              <emma:interpretation id="{CF75A5B6-E948-4B93-8FAD-1EB9892ED849}" emma:medium="tactile" emma:mode="ink">
                <msink:context xmlns:msink="http://schemas.microsoft.com/ink/2010/main" type="inkWord" rotatedBoundingBox="16896,14603 21214,14802 21183,15483 16865,15285"/>
              </emma:interpretation>
              <emma:one-of disjunction-type="recognition" id="oneOf1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3318.7846">2321 2211 652 0,'-24'51'244'0,"24"-21"-192"0,-15 17-12 0,15-21 112 0,0-5-92 0,10 5-16 0,-5-1-28 0,14-4 28 16,5-8-20 0,0-4-12-16,9-9-8 0,1-9-172 15,14-4 92-15,9-8-236 16,-9-4 180-16,10-5-92 15,-10-13 132-15,0-8 68 16,-5-4 20-16,-10 3 316 0,-4 6-168 16,0 11 116-16,-15 6-152 15,1 7 104-15,-15 10-120 16,0 3-8 0,0 13-56-16,-5 13-16 0,-5 9-8 15,1 8 4-15,9 9-4 16,-5-1 16-1,5 1-12-15,5-5-64 0,4-4 28 16,-9-8-76-16,15-9 60 0,-6-4-68 16,-9-5 64-16,0-8-56 15,15-13 60-15,-15-12 12 16,0-14 20-16,0-7-40 16,4-1 24-16,-4 8 84 15,5 1-28-15,5 8 88 16,4 5-64-16,-4 3 0 15,4 5-32-15,5 4 4 16,-4 5-12-16,9 4 20 0,-5-1-20 16,-5 5-4-1,10 0-4 1,-5 9 40-16,-4 8-24 16,-1 4 0-16,-4 9-12 0,9 4-16 15,-5 17 4-15,-4-12 28 16,-1-5-12-16,6 0 24 31,-10-4-24-31,-1-5 4 16,-4-8-8-16,0-4 56 0,0-13-36 15,0 0-36-15,0-4 0 0,0-9-36 0,5-13 28 16,14-8-40-16,-4-8 36 31,9 8-28-31,9 4 28 16,1 9 20-16,4 4 0 0,10-1 64 0,-14 18-36 15,9 9 8-15,-10 8-24 0,-9 4 20 16,0 5-20 0,0-1 24-1,-9 1-24 1,-15 4-84-16,-5 0 40 0,-19 0-572 31,-10-1 332-31,-14-12-132 16</inkml:trace>
          <inkml:trace contextRef="#ctx0" brushRef="#br0" timeOffset="4927.9472">2388 2173 392 0,'-10'0'148'0,"20"0"-116"0,-10 0-8 0,0 0 48 0,0 0-44 16,0 0 32-16,0 0-32 16,0 0 72-16,0 8-56 15,0-8 32-15,0 0-44 16,9 9 24-16,-4-1-28 16,-5 5 0-16,0 0-16 0,0 4 20 15,0 4-20-15,0 5 24 16,-5 4-24-16,-4-5-12 15,9 1-4-15,-10-1 28 16,10-3-12-16,0-5-4 16,0-9-4-16,0-8-136 15,0 0 72-15,10-4-428 16</inkml:trace>
          <inkml:trace contextRef="#ctx0" brushRef="#br0" timeOffset="2417.3831">-412 1887 132 0,'-43'-4'52'0,"28"8"-44"0,-18 1 4 0,18-1 104 0,-9 0-64 16,5 13 184-16,-5 0-136 15,0 0 36 1,0 9-84-16,0 12 32 16,15 9-48-16,-1 4 24 0,10 5-32 15,10-1-8-15,4-4-12 0,10-8 20 16,10-9-16-16,14-17 4 15,19-9-8 1,19-8-112-16,5-17 56 0,0-12-148 16,-14-18 112-16,-5-13-8 15,-15 0 60 1,-18 5 36-16,-6 4 0 0,-9 8 160 16,-5 9-92-16,-19 4 68 15,-9 9-80-15,-1 8 28 16,-4 9-52-16,-10 12 8 0,0 9-28 15,0 9 8-15,5 17-12 16,4 8-8-16,1 4 0 16,9 1-24-16,15-5 12 15,-1-4 20-15,6-9-4 16,-1-8 24-16,10-9-20 16,0-8-48-16,0-9 20 15,-5-17-40-15,-4-12 32 16,-1-9-16-16,-4-9 24 0,-6-4 16 15,-13 0 4-15,-1 5-4 16,5 8 4-16,-4 4 28 16,-5 4-16-16,4 5 4 15,0 4-12-15,6 0 4 16,-6 4-8-16,10 5-20 16,10-1 8-16,4 5-12 15,0-1 8-15,10 1 8 16,10 0 4-16,-1 0 0 15,11 8 0-15,-16 0-12 16,1 9 8-16,-5 4 28 16,-10 9-12-16,-4 3 32 15,-10 6-28-15,-10 3 4 16,1 0-12-16,4-4 12 0,-5-4-12 16,1-9-4-16,9-8 0 15,0-13 40-15,9-8-24 16,15-14-20-1,-4-12 0-15,4 0-52 0,4-4 24 16,6 4-4-16,-1 4 20 16,1 9-8-16,-10 4 8 15,-10 4 8-15,6 9 4 16,-16 8 32-16,6 9-16 31,-10 12 12-31,9 9-16 0,-9 5 0 16,0-1-4-16,10 0-8 0,-5-4 4 0,4-4 28 15,-4-4-16-15,5-9 4 16,-1-13-12-16,1-8-8 16,0-5 4-16,4-20-40 15,10-1 20-15,-14-4-48 16,-1-5 36-16,6 9-4 16,-1 1 20-16,-5 12 8 15,1 0 4-15,4 12 24 16,-4 18-12-16,-10 4 12 15,10 4-12-15,-6 13 12 16,6 9-16-16,0 0-4 16,4-5 0-16,-4 0-4 15,-10-8 0-15,4 0 52 16,6-4-28-16,0-9 0 16,-10-5-16-16,9-20-16 15,6-13-20-15,-6-18 12 16,-4-8-8-16,4 1 12 15,6-6-28-15,4 10 24 16,-9 3 32-16,4 5-8 16,0 9 52-16,6 3-32 15,-16 10-40-15,6 3 4 16,0 5 8-16,-1 4 4 16,6 0 8-16,8 0-8 15,-3 4 16-15,18-4-12 16,0 0 32-16,15-4-24 15,5 0-56-15,-1 4 16 0,-9-5-16 16,0-3 24-16,-14-1 28 16,-10 1-8-16,-10 4-24 15,-4-9 8-15,-1 8 32 16,-9 1-12-16,-9 4 28 16,-6 4-24-16,-9-4 32 15,5 13-28-15,5 4-4 16,-10 9-8-16,14 8-24 15,-4 13 12-15,9 4 4 16,5 0 4-16,9 0 24 16,11-4-12-16,-6-9 4 15,-4-3-8-15,14-10-60 16,-15-8 28-16,6-4-40 16,-1-4 32-16,-4-14-60 15,4-8 52-15,5-8-44 0,-9-13 48 16,-6-13-32-1,6-4 36-15,4 4 20 0,6 0 8 16,-6 9 92-16,5 4-48 16,5 4 36-16,-9 9-44 15,4 4 0 1,-5 8-20-16,0 5-16 0,-14 4 0 16,10 13 20-16,-10 4-8 15,-10 4 16-15,6 9-16 16,-6 0-4-16,10 4 0 15,-14-4 4-15,4-1-4 0,1-7 24 16,9-1-16-16,-10-8-12 16,10-5-4-16,0-8 12 15,10 0-4-15,-1-4 8 16,6-9-8-16,8-4 8 16,1-4-8-1,5-5 8-15,10-3-8 0,-6-6-56 16,1 10 28-16,4 4 4 15,-4-1 8-15,-1-3 12 16,1 8 0-16,-1 4 0 16,-9 0 0-16,0 0 16 15,-9 1-8-15,4 3 40 16,-14 5-24-16,4-1 4 16,-9 1-16-16,0 0 0 15,0-5-4-15,0 9-52 16,-9 9 28-16,9-9-8 0,9 13 16 15,1 0-12-15,4 12 12 16,5 9 4-16,5 13 4 16,0 4 0-16,0 5 0 15,0-5-12-15,0 0 8 16,-9-9 20-16,-15-3-8 16,0-5 16-16,-5-4-16 15,-19-9 68-15,0-4-44 16,-5-17 24-16,0-8-36 15,-4-5 28-15,-1-8-32 0,10-5-24 16,15-8 4-16,9-5-192 16,9-3 104-1,15-1-240-15,10 1 184 0</inkml:trace>
          <inkml:trace contextRef="#ctx0" brushRef="#br0" timeOffset="2577.5302">2469 1887 652 0,'34'-25'244'0,"-25"21"-192"0,-4-14-12 15,5 14 200-15,-10 4-140 16,0-4 64-16,-10 4-96 16,5 4-64-16,-14 5-8 15,10 4-56-15,4 4 32 0,-14 4-276 16,19 0 168-16,0 0-444 16</inkml:trace>
        </inkml:traceGroup>
        <inkml:traceGroup>
          <inkml:annotationXML>
            <emma:emma xmlns:emma="http://www.w3.org/2003/04/emma" version="1.0">
              <emma:interpretation id="{80C39955-43E2-4BB0-9673-26967F4AB400}" emma:medium="tactile" emma:mode="ink">
                <msink:context xmlns:msink="http://schemas.microsoft.com/ink/2010/main" type="inkWord" rotatedBoundingBox="20135,15195 20296,15203 20283,15474 20122,15466"/>
              </emma:interpretation>
              <emma:one-of disjunction-type="recognition" id="oneOf2">
                <emma:interpretation id="interp6" emma:lang="" emma:confidence="0">
                  <emma:literal>G</emma:literal>
                </emma:interpretation>
                <emma:interpretation id="interp7" emma:lang="" emma:confidence="0">
                  <emma:literal>C</emma:literal>
                </emma:interpretation>
                <emma:interpretation id="interp8" emma:lang="" emma:confidence="0">
                  <emma:literal>c</emma:literal>
                </emma:interpretation>
                <emma:interpretation id="interp9" emma:lang="" emma:confidence="0">
                  <emma:literal>6</emma:literal>
                </emma:interpretation>
                <emma:interpretation id="interp10" emma:lang="" emma:confidence="0">
                  <emma:literal>A</emma:literal>
                </emma:interpretation>
              </emma:one-of>
            </emma:emma>
          </inkml:annotationXML>
          <inkml:trace contextRef="#ctx0" brushRef="#br0" timeOffset="5676.4877">2704 2339 300 0,'10'-4'112'0,"-10"0"-88"0,0-1-8 0,0 5 84 16,9-4-60-16,-9 0 60 16,0-1-56-16,0 1 24 15,0 0-40-15,0 0 36 16,0-1-36-16,0 1 40 16,0 0-40-16,-9 0 4 0,9 4-20 15,-10 0 12-15,10 0-16 0,-14 0 16 16,4 4-16-16,5 0 4 15,-4 5-4-15,-1-1-8 16,-4 5 4-16,-5 0 20 16,14 0-12-16,-5 4 12 15,-4 4-12-15,4 0-24 16,1 5 4-16,9-1 12 16,9-3 0-16,1 3 16 15,-5-12-12-15,4 0-12 16,6 0 0-16,4-5 28 15,5-8-12-15,-10 0-20 16,5-8 0-16,-4-1-92 16,-6-4 52-16,1-4-260 15,-10-13 172 1,-10 13-240-16</inkml:trace>
        </inkml:traceGroup>
      </inkml:traceGroup>
    </inkml:traceGroup>
  </inkml:traceGroup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36" units="cm"/>
          <inkml:channel name="Y" type="integer" max="1824" units="cm"/>
          <inkml:channel name="T" type="integer" max="2.14748E9" units="dev"/>
        </inkml:traceFormat>
        <inkml:channelProperties>
          <inkml:channelProperty channel="X" name="resolution" value="105.23077" units="1/cm"/>
          <inkml:channelProperty channel="Y" name="resolution" value="105.43353" units="1/cm"/>
          <inkml:channelProperty channel="T" name="resolution" value="1" units="1/dev"/>
        </inkml:channelProperties>
      </inkml:inkSource>
      <inkml:timestamp xml:id="ts0" timeString="2019-02-25T20:27:01.816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ECE46F78-8E17-446C-B179-3B2795A3886E}" emma:medium="tactile" emma:mode="ink">
          <msink:context xmlns:msink="http://schemas.microsoft.com/ink/2010/main" type="writingRegion" rotatedBoundingBox="4912,7451 5063,7451 5063,7855 4912,7855"/>
        </emma:interpretation>
      </emma:emma>
    </inkml:annotationXML>
    <inkml:traceGroup>
      <inkml:annotationXML>
        <emma:emma xmlns:emma="http://www.w3.org/2003/04/emma" version="1.0">
          <emma:interpretation id="{AFDE04EB-2BF4-400C-ABD4-40BBB8520C47}" emma:medium="tactile" emma:mode="ink">
            <msink:context xmlns:msink="http://schemas.microsoft.com/ink/2010/main" type="paragraph" rotatedBoundingBox="4912,7451 5063,7451 5063,7855 4912,785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0719D47-9489-4BC0-926D-86C63DFEE544}" emma:medium="tactile" emma:mode="ink">
              <msink:context xmlns:msink="http://schemas.microsoft.com/ink/2010/main" type="line" rotatedBoundingBox="4912,7451 5063,7451 5063,7855 4912,7855"/>
            </emma:interpretation>
          </emma:emma>
        </inkml:annotationXML>
        <inkml:traceGroup>
          <inkml:annotationXML>
            <emma:emma xmlns:emma="http://www.w3.org/2003/04/emma" version="1.0">
              <emma:interpretation id="{818B41A9-5C5E-4244-82E4-D1D701007267}" emma:medium="tactile" emma:mode="ink">
                <msink:context xmlns:msink="http://schemas.microsoft.com/ink/2010/main" type="inkWord" rotatedBoundingBox="4912,7451 5063,7451 5063,7855 4912,7855"/>
              </emma:interpretation>
              <emma:one-of disjunction-type="recognition" id="oneOf0">
                <emma:interpretation id="interp0" emma:lang="" emma:confidence="0">
                  <emma:literal>•</emma:literal>
                </emma:interpretation>
                <emma:interpretation id="interp1" emma:lang="" emma:confidence="0">
                  <emma:literal>.</emma:literal>
                </emma:interpretation>
                <emma:interpretation id="interp2" emma:lang="" emma:confidence="0">
                  <emma:literal>,</emma:literal>
                </emma:interpretation>
                <emma:interpretation id="interp3" emma:lang="" emma:confidence="0">
                  <emma:literal>'</emma:literal>
                </emma:interpretation>
                <emma:interpretation id="interp4" emma:lang="" emma:confidence="0">
                  <emma:literal>l</emma:literal>
                </emma:interpretation>
              </emma:one-of>
            </emma:emma>
          </inkml:annotationXML>
          <inkml:trace contextRef="#ctx0" brushRef="#br0">0 404 0,'134'-404'0,"-117"404"16</inkml:trace>
        </inkml:traceGroup>
      </inkml:traceGroup>
    </inkml:traceGroup>
  </inkml:traceGroup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25T19:39:55.997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9FE016CA-90FD-40E7-9B37-5252A580943A}" emma:medium="tactile" emma:mode="ink">
          <msink:context xmlns:msink="http://schemas.microsoft.com/ink/2010/main" type="inkDrawing" rotatedBoundingBox="2202,2639 7940,2633 7941,2691 2203,2696" semanticType="underline" shapeName="Other">
            <msink:sourceLink direction="with" ref="{15B09072-1F8A-4BD9-B489-6D4FDF346753}"/>
          </msink:context>
        </emma:interpretation>
      </emma:emma>
    </inkml:annotationXML>
    <inkml:trace contextRef="#ctx0" brushRef="#br0">24-5 488 0,'-15'0'180'0,"15"0"-140"0,0 9-12 0,-5-9 92 16,5 0-72-16,-4 0 44 16,8 0-56-16,-4 0 24 15,0 0-32-15,5 0-8 16,5 8-12-16,4-8 56 15,5 9-36-15,25-1 24 16,8-3-32-16,59-5 8 16,4 4-16-16,96 4 44 15,4-3-28-15,102-5-24 16,-15 0-4-16,110-5 24 16,-38-3-12-16,86 4 48 15,-62 4-32-15,58-9 4 0,-68 5-20 16,0-5 20-16,-57 5-20 0,-19-5 24 15,-68 14-24-15,-43-5 12 16,-38 4-12-16,-52 4-360 16,-30 5 192-16</inkml:trace>
  </inkml:traceGroup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25T19:40:01.043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9ECAEDB0-D438-4717-892B-7EF4D0BCB258}" emma:medium="tactile" emma:mode="ink">
          <msink:context xmlns:msink="http://schemas.microsoft.com/ink/2010/main" type="inkDrawing" rotatedBoundingBox="3088,7039 9088,7689 8786,10482 2785,9831" hotPoints="8853,7675 8823,9946 3064,9871 3094,7600" semanticType="enclosure" shapeName="Rectangle">
            <msink:sourceLink direction="with" ref="{55A60811-4085-4B05-95F9-3F050EFC042F}"/>
          </msink:context>
        </emma:interpretation>
      </emma:emma>
    </inkml:annotationXML>
    <inkml:trace contextRef="#ctx0" brushRef="#br0">8 52 508 0,'-10'-13'188'0,"15"0"-148"0,-5 4-8 16,0 5 72-1,5 4-64-15,0-4 60 16,4 0-56-16,1-1 40 16,0 5-48-16,-1 5 0 15,1 3-24-15,-10 9 36 16,5 9-24-16,-5 16 40 0,0 10-36 0,0 46 40 16,0 4-40-16,0 51 20 15,-5-8-28-15,5 51 16 16,0-13-20-16,-5 26 0 15,0-17-8-15,-4 4-8 16,13-30 4-16,-13-17 12 16,-1-29-8-16,1-14 4 15,4-25-4-15,-5-17-60 16,10-17 28-16,-5-21-104 16,10-9 72-16</inkml:trace>
    <inkml:trace contextRef="#ctx0" brushRef="#br0" timeOffset="1350.1318">171 282 464 0,'-19'-9'176'0,"19"9"-140"0,-5-4-8 0,-4 0 20 16,9 4-32-16,0-9 108 15,-10 5-68-15,0-5 80 16,6 9-76-16,-6-8 56 15,5 4-64-15,0-9 16 16,5 9-40-16,5-9 8 16,10 8-20-16,9-3 0 15,9 4-8-15,15-9 12 16,10 9-12-16,14-5-12 16,9 9 0-16,25-4-16 15,9 8 12-15,34-4 20 16,-1 9-4-16,68-5-4 15,-9 4 0-15,71-8-4 16,-14 5 0-16,43-5-12 31,-29-5 8-31,39 1 12 0,-44 0-4 0,35-5 60 16,-45 9-36-16,40-4-4 16,-44 8-12-16,10-4 8 15,-44 5-12-15,10-1-12 16,-53 9 0-16,-9-9 20 15,-43 9-8-15,-15-5 4 16,-34 1-4-16,-18-5 4 16,-20 5-8-16,-5-9-20 15,-18 0 8-15,4 0 48 16,-10 0-20-16,-14 0 0 16,10 0-12-16,-20 0-32 0,10 4 12 15,-5 0 24-15,-4 5-8 0,-6 3-16 16,6 10 4-16,-1 12-4 15,10 0 4-15,0 26-28 16,0 3 20-16,-14 23 16 16,23-5 0-16,-9 29 12 15,0 1-8-15,-9 30 8 16,9-9-8-16,0 0-20 16,0-21 8-16,4 8 20 15,-8-8-4-15,4 8 4 16,9-16-4-16,-9 3 20 15,10-16-16-15,-10 3-4 16,9-20-4-16,-9-5 12 16,0-13-8-16,0-3 24 15,0-6-20-15,0-7 4 16,0-5-8-16,0-9 12 16,0-3-12-16,-14-10 16 15,14 1-16-15,-10-13-4 16,10 5 0-16,-9-14-4 15,4 5 0-15,-5-9-20 16,1 9 12-16,-6-9 4 16,6 4 4-16,-1 5-20 15,1 0 12-15,-15-5-24 16,0 9 20-16,-10-4 4 0,0 4 8 16,-37-4-12-16,13 8 8 15,-24-4-24-15,10 9 16 0,-28-5-20 16,8 0 16-16,-42-8-16 15,9 4 16-15,-23-4 16 16,28 4 4-16,-43-9-12 16,23 9 4-16,-32-8-4 15,33 8 0-15,-44-5 0 16,25 10 0-16,-29-5 8 16,28 0 0-16,-42 4-28 15,23-4 16-15,-33 0-12 16,34 0 12-16,-34 0 0 15,33 0 4-15,-14 0 16 16,34 8-4-16,-20-8 8 16,34 0-8-16,-19 0 8 15,24 0-8-15,-10-4 8 16,34 0-8-16,-10-5 24 16,25 5-16-16,-30-9-4 0,10 0-4 15,24 5-16 1,10 4 8-16,9-1 28 15,24 5-12-15,5-4 68 16,19 4-48-16,10-8-12 16,10 3-12-16,23-3-20 15,15-1 8-15,9-8 4 16,15 5 0-16</inkml:trace>
  </inkml:traceGroup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T" name="resolution" value="1" units="1/dev"/>
        </inkml:channelProperties>
      </inkml:inkSource>
      <inkml:timestamp xml:id="ts0" timeString="2019-02-25T19:40:00.628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05592E1B-3377-42F5-A513-30F1B71BB15A}" emma:medium="tactile" emma:mode="ink">
          <msink:context xmlns:msink="http://schemas.microsoft.com/ink/2010/main" type="inkDrawing" rotatedBoundingBox="12630,8622 12645,8622 12645,8637 12630,8637" shapeName="Other"/>
        </emma:interpretation>
      </emma:emma>
    </inkml:annotationXML>
    <inkml:trace contextRef="#ctx0" brushRef="#br0">0 0 0</inkml:trace>
  </inkml:traceGroup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25T19:40:05.456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C7280A80-94B9-4CA2-B14D-E2DFE61E3507}" emma:medium="tactile" emma:mode="ink">
          <msink:context xmlns:msink="http://schemas.microsoft.com/ink/2010/main" type="writingRegion" rotatedBoundingBox="2740,11895 9329,10104 9638,11242 3050,13033"/>
        </emma:interpretation>
      </emma:emma>
    </inkml:annotationXML>
    <inkml:traceGroup>
      <inkml:annotationXML>
        <emma:emma xmlns:emma="http://www.w3.org/2003/04/emma" version="1.0">
          <emma:interpretation id="{DED409EB-15BB-4B10-89D0-F9AC2140426B}" emma:medium="tactile" emma:mode="ink">
            <msink:context xmlns:msink="http://schemas.microsoft.com/ink/2010/main" type="paragraph" rotatedBoundingBox="2740,11895 9329,10104 9638,11242 3050,1303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A5C8ED1-CA3A-4F8A-85AD-6A0906BD07C5}" emma:medium="tactile" emma:mode="ink">
              <msink:context xmlns:msink="http://schemas.microsoft.com/ink/2010/main" type="line" rotatedBoundingBox="2740,11895 9329,10104 9638,11242 3050,13033"/>
            </emma:interpretation>
          </emma:emma>
        </inkml:annotationXML>
        <inkml:traceGroup>
          <inkml:annotationXML>
            <emma:emma xmlns:emma="http://www.w3.org/2003/04/emma" version="1.0">
              <emma:interpretation id="{E0A69250-AF00-4132-AB2B-4AAFC008BA27}" emma:medium="tactile" emma:mode="ink">
                <msink:context xmlns:msink="http://schemas.microsoft.com/ink/2010/main" type="inkWord" rotatedBoundingBox="2740,11895 4779,11341 5088,12479 3050,13033"/>
              </emma:interpretation>
              <emma:one-of disjunction-type="recognition" id="oneOf0">
                <emma:interpretation id="interp0" emma:lang="" emma:confidence="0">
                  <emma:literal>a b</emma:literal>
                </emma:interpretation>
                <emma:interpretation id="interp1" emma:lang="" emma:confidence="0">
                  <emma:literal>as b</emma:literal>
                </emma:interpretation>
                <emma:interpretation id="interp2" emma:lang="" emma:confidence="0">
                  <emma:literal>an b</emma:literal>
                </emma:interpretation>
                <emma:interpretation id="interp3" emma:lang="" emma:confidence="0">
                  <emma:literal>a bb</emma:literal>
                </emma:interpretation>
                <emma:interpretation id="interp4" emma:lang="" emma:confidence="0">
                  <emma:literal>asb</emma:literal>
                </emma:interpretation>
              </emma:one-of>
            </emma:emma>
          </inkml:annotationXML>
          <inkml:trace contextRef="#ctx0" brushRef="#br0">123 225 464 0,'0'-9'176'0,"0"9"-140"0,19-13-8 15,-14 5-24 1,14 8-8-16,-5-13 40 0,10 0-24 16,-5-8 124-16,1 8-80 0,-1-4 24 15,0 9-48-15,-9-18 24 16,-6 13-32-16,-13-12-32 16,4 12 4-16,-24-8 8 15,5 12 0-15,-14 5 8 16,14 8-8-16,-19 17 68 15,9 1-40-15,-4 20 24 16,14-3-36-16,5 12 8 16,14 4-16-16,5 1-16 15,14-5 0-15,-4-17 12 16,28-9-4-16,-19-20 24 16,20-5-16-16,-6-17-84 15,1 4 40-15,-10-25-52 16,0 8 48-16,-10-9-40 15,-4 14 40-15,-1-14-8 16,-9 14 28-16,0 4 72 16,0 12-32-16,-9 9 116 15,9 17-80-15,0 4 28 16,0 14-52-16,0 11-12 16,9 6-16-16,15-6 20 15,0 1-16-15,10-8-152 16,-1-14 72-16,6-12-340 15,-6 0 224-15</inkml:trace>
          <inkml:trace contextRef="#ctx0" brushRef="#br0" timeOffset="361.5197">899 37 880 0,'-9'-4'328'0,"9"4"-256"0,9 26-16 0,-9-18-44 15,5 5-16-15,5 0 4 16,9 4 0-16,5-4 8 16,0-5-4-16,19-4 32 15,0 5-20-15,10-5 20 16,-5 0-20-16,0 5-8 16,5-5-4-16,-15 5 28 15,-14-1-16-15,-5 5 92 16,-14 4-60-16,-5 9 48 15,-15 3-56-15,-18 10 24 16,-5 8-36-16,-20 12 0 16,15-8-16-16,-19 1-8 15,4-6 0-15,-4-3-4 16,9-9 0-16,-14-13 8 16,19-4-4-16,0-17-124 15,24-4 64-15,14-21-268 16,20-1 180-16</inkml:trace>
          <inkml:trace contextRef="#ctx0" brushRef="#br0" timeOffset="751.053">1940-103 696 0,'-5'-13'256'0,"5"13"-196"0,14 21-20 0,-9-4 24 15,0 5-44-15,0 12 0 16,0 4-12-16,-15 17 80 16,0 5-44-16,-4 17 24 15,0-5-40-15,-10 1 36 16,14-5-36-16,-4-13 4 16,4-12-20-16,-9-18 28 15,9-3-24-15,1-31-68 16,9-4 28-16,4-29-28 15,16-1 32-15,4-4-88 16,33 9 60-16,1 17 24 16,-1 12 16-16,-9 26 40 15,10 9-16-15,-10 16 20 16,-15 1-20-16,-9 8 80 16,-24-4-52-16,-38 0 40 15,4-9-48-15,-47-4 8 16,4-4-28-16,-19-13-60 15,15 0 20-15</inkml:trace>
        </inkml:traceGroup>
        <inkml:traceGroup>
          <inkml:annotationXML>
            <emma:emma xmlns:emma="http://www.w3.org/2003/04/emma" version="1.0">
              <emma:interpretation id="{5837B49B-C92D-41C1-A027-A81B669C3F45}" emma:medium="tactile" emma:mode="ink">
                <msink:context xmlns:msink="http://schemas.microsoft.com/ink/2010/main" type="inkWord" rotatedBoundingBox="8777,10455 9380,10291 9480,10659 8877,10822"/>
              </emma:interpretation>
              <emma:one-of disjunction-type="recognition" id="oneOf1">
                <emma:interpretation id="interp5" emma:lang="" emma:confidence="1">
                  <emma:literal>a</emma:literal>
                </emma:interpretation>
                <emma:interpretation id="interp6" emma:lang="" emma:confidence="0">
                  <emma:literal>A</emma:literal>
                </emma:interpretation>
                <emma:interpretation id="interp7" emma:lang="" emma:confidence="0">
                  <emma:literal>•</emma:literal>
                </emma:interpretation>
                <emma:interpretation id="interp8" emma:lang="" emma:confidence="0">
                  <emma:literal>or</emma:literal>
                </emma:interpretation>
                <emma:interpretation id="interp9" emma:lang="" emma:confidence="0">
                  <emma:literal>on</emma:literal>
                </emma:interpretation>
              </emma:one-of>
            </emma:emma>
          </inkml:annotationXML>
          <inkml:trace contextRef="#ctx0" brushRef="#br0" timeOffset="-2190.3994">6446-1267 208 0,'10'-8'76'0,"-10"8"-60"0,19-13-4 0,-10 4 20 16,1 5-20-16,0-9 208 15,-1 5-124-15,-9-9 132 16,5 8-136-16,-15-8 24 15,6 5-68-15,-16-6-20 16,-13 10-16-16,-15-5 8 16,14 5-12-16,-23-5 40 15,9 9-24-15,0 4 32 16,5 12-32-16,-5 5 20 16,14 5-24-16,6 12 36 15,8 0-32-15,6 9-12 16,14 3-8-16,0-3 4 15,14-5-4-15,6-8-28 16,8-4 12-16,16-26-40 16,3 0 32-16,1-22-116 15,5-3 76-15,-15-9-44 16,10 8 60-16,-24-8 8 16,-4 4 20-16,-6 0 64 15,-14 13-24-15,0 0 120 0,-5 9-76 16,-4 8 116-16,9 13-104 0,0 4 4 15,14 8-48-15,20 1-44 16,-1-1 4-16,15-3-60 16,10-5 32-16,-15-4-468 15,-5-5 276-15</inkml:trace>
        </inkml:traceGroup>
      </inkml:traceGroup>
    </inkml:traceGroup>
  </inkml:traceGroup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25T19:39:56.528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B0702DA4-AE65-4ADE-A391-287F6D1A4678}" emma:medium="tactile" emma:mode="ink">
          <msink:context xmlns:msink="http://schemas.microsoft.com/ink/2010/main" type="writingRegion" rotatedBoundingBox="1795,3902 8266,4215 7996,9798 1526,9485"/>
        </emma:interpretation>
      </emma:emma>
    </inkml:annotationXML>
    <inkml:traceGroup>
      <inkml:annotationXML>
        <emma:emma xmlns:emma="http://www.w3.org/2003/04/emma" version="1.0">
          <emma:interpretation id="{C5A0AA86-D6BA-420F-A2C7-405A0BDEE126}" emma:medium="tactile" emma:mode="ink">
            <msink:context xmlns:msink="http://schemas.microsoft.com/ink/2010/main" type="paragraph" rotatedBoundingBox="2507,3483 4280,4064 3860,5346 2087,476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D7DCF85-A43A-4153-AA7F-001BE2574593}" emma:medium="tactile" emma:mode="ink">
              <msink:context xmlns:msink="http://schemas.microsoft.com/ink/2010/main" type="line" rotatedBoundingBox="2507,3483 4280,4064 3860,5346 2087,4765"/>
            </emma:interpretation>
          </emma:emma>
        </inkml:annotationXML>
        <inkml:traceGroup>
          <inkml:annotationXML>
            <emma:emma xmlns:emma="http://www.w3.org/2003/04/emma" version="1.0">
              <emma:interpretation id="{A27DBCEA-AF52-4898-80B7-0718E802E014}" emma:medium="tactile" emma:mode="ink">
                <msink:context xmlns:msink="http://schemas.microsoft.com/ink/2010/main" type="inkWord" rotatedBoundingBox="2507,3483 4280,4064 3860,5346 2087,4765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-2872-4309 612 0,'-14'0'228'0,"19"0"-180"0,14 0-12 0,0 0 96 15,15 9-80-15,28-9 60 16,10 8-68-16,29-8-40 15,-10 0-4-15,19 0 24 16,-9 0-16-16,-10 0-16 16,-10 9 0-16,-28-5-156 15,-15 13 92-15,-33-8-332 16,-10 8 224-16</inkml:trace>
          <inkml:trace contextRef="#ctx0" brushRef="#br0" timeOffset="193.5133">-2469-4194 320 0,'0'13'120'0,"0"-13"-96"0,0 73-4 15,-5-14 192 1,1 1-120-16,-6 29 68 16,0 5-92-16,-9-9 4 15,5 1-40-15,-1-14 4 0,1-4-20 0,-5-12 20 16,5-1-24-16,-6-17 12 15,11-8-12-15</inkml:trace>
          <inkml:trace contextRef="#ctx0" brushRef="#br0" timeOffset="726.431">-1045-4198 592 0,'14'-13'220'0,"-14"13"-172"0,-9-4-12 0,4 0 48 16,-5 8-52-16,-28-4 24 15,5 0-36-15,-25 0-16 16,5 0-8-16,-9 0 20 15,4 9-8-15,-4-5-12 16,14 0 0-16,-9 5 4 16,4-9 0-16,0 8 44 15,10 1-24-15,0 4 60 16,14 4-44-16,0 21 56 16,15 5-56-16,0 29 20 0,4-4-36 15,-4 17 8-15,4-8-16 16,0-4 20-16,1-5-20 0,-10-13-4 15,-1 1-4-15,1-5 48 16,5-4-28-16,0-9-12 16,4-8-4-16,5-5-20 15,5-3 8-15,15-5 12 16,4-9-4-16,19 1-12 31,10 3 4-31,10-3-4 0,-11 8 0 0,-3-8 16 16,4 3-4-16,-10-3-180 15,5-1 100-15,-19-8-168 16,-10 0 140-16,-4-8-284 16,0 8 220-16</inkml:trace>
          <inkml:trace contextRef="#ctx0" brushRef="#br0" timeOffset="927.7847">-1745-3503 560 0,'-43'-9'208'0,"43"9"-164"0,-19 9-8 16,19-9 216 0,9 0-144-16,1 8 116 15,9 1-132-15,10-9 32 16,14 8-76-16,5-8-16 16,0 0-20-16,29-17 0 15,-10 5-8-15,9-6-204 0,1 10 108 16,-5-1-360-16,-14 9 256 15</inkml:trace>
        </inkml:traceGroup>
      </inkml:traceGroup>
    </inkml:traceGroup>
    <inkml:traceGroup>
      <inkml:annotationXML>
        <emma:emma xmlns:emma="http://www.w3.org/2003/04/emma" version="1.0">
          <emma:interpretation id="{DC6A0762-6539-456D-BFC6-F8AE5650FE1E}" emma:medium="tactile" emma:mode="ink">
            <msink:context xmlns:msink="http://schemas.microsoft.com/ink/2010/main" type="paragraph" rotatedBoundingBox="4070,4859 4657,4829 4683,5336 4096,5366" alignmentLevel="2"/>
          </emma:interpretation>
        </emma:emma>
      </inkml:annotationXML>
      <inkml:traceGroup>
        <inkml:annotationXML>
          <emma:emma xmlns:emma="http://www.w3.org/2003/04/emma" version="1.0">
            <emma:interpretation id="{0B62F687-0921-40EB-9DF5-F0314A21982D}" emma:medium="tactile" emma:mode="ink">
              <msink:context xmlns:msink="http://schemas.microsoft.com/ink/2010/main" type="line" rotatedBoundingBox="4070,4859 4657,4829 4683,5336 4096,5366"/>
            </emma:interpretation>
          </emma:emma>
        </inkml:annotationXML>
        <inkml:traceGroup>
          <inkml:annotationXML>
            <emma:emma xmlns:emma="http://www.w3.org/2003/04/emma" version="1.0">
              <emma:interpretation id="{78BFEEDA-EAFA-4B7C-A168-0B86EE3928BF}" emma:medium="tactile" emma:mode="ink">
                <msink:context xmlns:msink="http://schemas.microsoft.com/ink/2010/main" type="inkWord" rotatedBoundingBox="4070,4859 4657,4829 4683,5336 4096,5366"/>
              </emma:interpretation>
            </emma:emma>
          </inkml:annotationXML>
          <inkml:trace contextRef="#ctx0" brushRef="#br0" timeOffset="1140.3572">-1011-3405 756 0,'-24'21'280'0,"24"-21"-216"0,-34 68-20 0,15-29 76 16,9 8-76-16,-9 8-8 16,10 5-24-16,-1-5 24 15,5-8-20-15,-4-9-24 16,18 1 4-16,-9-18-140 16,10 4 76-16</inkml:trace>
          <inkml:trace contextRef="#ctx0" brushRef="#br0" timeOffset="1409.5726">-709-3209 632 0,'-24'-4'236'0,"24"4"-184"0,-15 38-16 16,6-17 192 0,9 5-132-16,-10 4 32 15,5-1-76-15,0 1-40 16,5-4-12-16,5-13 0 0,10-5 0 15,9-21-20-15,9 1 12 0,6-23-112 16,4 6 68-16,-19-5-92 16,0 4 80-16,-34 13-4 15,0 4 44-15,-28 9 76 16,5 16-28-16,-11 5 36 16,16 9-32-16,4-9-192 15,9-8 88-15</inkml:trace>
        </inkml:traceGroup>
      </inkml:traceGroup>
    </inkml:traceGroup>
    <inkml:traceGroup>
      <inkml:annotationXML>
        <emma:emma xmlns:emma="http://www.w3.org/2003/04/emma" version="1.0">
          <emma:interpretation id="{51244ADD-FCC3-495A-A0D8-95C0F15A788F}" emma:medium="tactile" emma:mode="ink">
            <msink:context xmlns:msink="http://schemas.microsoft.com/ink/2010/main" type="paragraph" rotatedBoundingBox="1853,6702 2055,7583 1677,7670 1475,678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131645E-E5D1-4E97-8F61-CA7A09362145}" emma:medium="tactile" emma:mode="ink">
              <msink:context xmlns:msink="http://schemas.microsoft.com/ink/2010/main" type="line" rotatedBoundingBox="1853,6702 2055,7583 1677,7670 1475,6789"/>
            </emma:interpretation>
          </emma:emma>
        </inkml:annotationXML>
        <inkml:traceGroup>
          <inkml:annotationXML>
            <emma:emma xmlns:emma="http://www.w3.org/2003/04/emma" version="1.0">
              <emma:interpretation id="{B809C979-B745-47BF-8B4B-52847A503303}" emma:medium="tactile" emma:mode="ink">
                <msink:context xmlns:msink="http://schemas.microsoft.com/ink/2010/main" type="inkWord" rotatedBoundingBox="1853,6702 2055,7583 1677,7670 1475,6789"/>
              </emma:interpretation>
              <emma:one-of disjunction-type="recognition" id="oneOf1">
                <emma:interpretation id="interp1" emma:lang="" emma:confidence="0">
                  <emma:literal>m</emma:literal>
                </emma:interpretation>
                <emma:interpretation id="interp2" emma:lang="" emma:confidence="0">
                  <emma:literal>M</emma:literal>
                </emma:interpretation>
                <emma:interpretation id="interp3" emma:lang="" emma:confidence="0">
                  <emma:literal>n</emma:literal>
                </emma:interpretation>
                <emma:interpretation id="interp4" emma:lang="" emma:confidence="0">
                  <emma:literal>-</emma:literal>
                </emma:interpretation>
                <emma:interpretation id="interp5" emma:lang="" emma:confidence="0">
                  <emma:literal>u</emma:literal>
                </emma:interpretation>
              </emma:one-of>
            </emma:emma>
          </inkml:annotationXML>
          <inkml:trace contextRef="#ctx0" brushRef="#br0" timeOffset="7682.6518">-3562-1500 384 0,'-19'-9'140'0,"19"9"-108"0,10 17-8 16,-10-4 84-1,9 13-64-15,1 12 140 0,4 9-104 16,0 34 68-16,10 0-84 0,-14 17-16 15,4-5-32-15,-4-12 60 16,0-12-44-16,-10-10 40 16,0-12-40-16,-15-13 36 15,6-4-40-15,-15-21 4 16,4-5-20-16,-8-17-16 16,9-4 0-16,-5-30-104 15,4 0 60-15,20-4-16 16,10 4 40-16,24 13-12 15,4 17 20-15,19 21 8 16,11 18 8-16,-6 12 16 16,-9 8-8-16,-10 1 16 15,-10-5-16-15,-18-4 104 16,-11 1-64-16,-23-14 32 16,-5 0-44-16,-28-8-32 15,-1-5-4-15,-9-12-108 16,9 0 60-16,0-5-316 15,15 1 204-15</inkml:trace>
        </inkml:traceGroup>
      </inkml:traceGroup>
    </inkml:traceGroup>
    <inkml:traceGroup>
      <inkml:annotationXML>
        <emma:emma xmlns:emma="http://www.w3.org/2003/04/emma" version="1.0">
          <emma:interpretation id="{54974D12-126C-4830-AE2A-9534E3E0AE41}" emma:medium="tactile" emma:mode="ink">
            <msink:context xmlns:msink="http://schemas.microsoft.com/ink/2010/main" type="paragraph" rotatedBoundingBox="3639,7757 8084,7971 7996,9798 3551,9583" alignmentLevel="2"/>
          </emma:interpretation>
        </emma:emma>
      </inkml:annotationXML>
      <inkml:traceGroup>
        <inkml:annotationXML>
          <emma:emma xmlns:emma="http://www.w3.org/2003/04/emma" version="1.0">
            <emma:interpretation id="{251A12F0-64F4-41B3-A1DA-CDAFE40803B2}" emma:medium="tactile" emma:mode="ink">
              <msink:context xmlns:msink="http://schemas.microsoft.com/ink/2010/main" type="inkBullet" rotatedBoundingBox="3612,8328 3831,8338 3787,9237 3568,9227"/>
            </emma:interpretation>
            <emma:one-of disjunction-type="recognition" id="oneOf2">
              <emma:interpretation id="interp6" emma:lang="" emma:confidence="0">
                <emma:literal>•</emma:literal>
              </emma:interpretation>
            </emma:one-of>
          </emma:emma>
        </inkml:annotationXML>
        <inkml:trace contextRef="#ctx0" brushRef="#br0" timeOffset="18451.9151">-1620 81 456 0,'-10'-9'168'15,"10"9"-128"-15,5 9-16 0,0-9 36 16,4 4-40-16,6-4 16 15,-1 4-20-15,5-4-16 16,0 4-4-16</inkml:trace>
        <inkml:trace contextRef="#ctx0" brushRef="#br0" timeOffset="15807.352">-1491 980 748 0,'10'-51'276'0,"-10"51"-216"0,14-43-16 16,-4 22-32-1,-1 8-16-15</inkml:trace>
      </inkml:traceGroup>
      <inkml:traceGroup>
        <inkml:annotationXML>
          <emma:emma xmlns:emma="http://www.w3.org/2003/04/emma" version="1.0">
            <emma:interpretation id="{55A60811-4085-4B05-95F9-3F050EFC042F}" emma:medium="tactile" emma:mode="ink">
              <msink:context xmlns:msink="http://schemas.microsoft.com/ink/2010/main" type="line" rotatedBoundingBox="3972,7773 8084,7971 7996,9798 3884,9599">
                <msink:destinationLink direction="with" ref="{9ECAEDB0-D438-4717-892B-7EF4D0BCB258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1479ADE0-35C7-4BD6-B46A-C2BA1BAB7CAE}" emma:medium="tactile" emma:mode="ink">
                <msink:context xmlns:msink="http://schemas.microsoft.com/ink/2010/main" type="inkWord" rotatedBoundingBox="3905,9153 4183,9167 4178,9278 3900,9264"/>
              </emma:interpretation>
              <emma:one-of disjunction-type="recognition" id="oneOf3">
                <emma:interpretation id="interp7" emma:lang="" emma:confidence="1">
                  <emma:literal>-</emma:literal>
                </emma:interpretation>
                <emma:interpretation id="interp8" emma:lang="" emma:confidence="0">
                  <emma:literal>•</emma:literal>
                </emma:interpretation>
                <emma:interpretation id="interp9" emma:lang="" emma:confidence="0">
                  <emma:literal>_</emma:literal>
                </emma:interpretation>
                <emma:interpretation id="interp10" emma:lang="" emma:confidence="0">
                  <emma:literal>~</emma:literal>
                </emma:interpretation>
                <emma:interpretation id="interp11" emma:lang="" emma:confidence="0">
                  <emma:literal>\</emma:literal>
                </emma:interpretation>
              </emma:one-of>
            </emma:emma>
          </inkml:annotationXML>
          <inkml:trace contextRef="#ctx0" brushRef="#br0" timeOffset="19215.9469">-1337 916 164 0,'24'-17'60'0,"-15"25"-44"0,6 5-8 16,-6-4 0-1,5 3-8-15,6 5-12 0,13 0 8 16,6-4 12 0,9 4-4-16,14 0-12 0</inkml:trace>
        </inkml:traceGroup>
        <inkml:traceGroup>
          <inkml:annotationXML>
            <emma:emma xmlns:emma="http://www.w3.org/2003/04/emma" version="1.0">
              <emma:interpretation id="{57B76B4B-8282-4C85-A90F-357EF217BBAA}" emma:medium="tactile" emma:mode="ink">
                <msink:context xmlns:msink="http://schemas.microsoft.com/ink/2010/main" type="inkWord" rotatedBoundingBox="4445,7796 6960,7917 6872,9744 4357,9622"/>
              </emma:interpretation>
              <emma:one-of disjunction-type="recognition" id="oneOf4">
                <emma:interpretation id="interp12" emma:lang="" emma:confidence="1">
                  <emma:literal/>
                </emma:interpretation>
              </emma:one-of>
            </emma:emma>
          </inkml:annotationXML>
          <inkml:trace contextRef="#ctx0" brushRef="#br0" timeOffset="12157.1388">484 515 392 0,'-9'-21'148'0,"9"21"-116"0,14-47-8 16,-4 9 136 0,4 16-92-16,10-33 16 15,-5 8-48-15,5-17 36 0,5 9-40 0,-5-5 12 31,5 13-28-31,-10 0 64 0,5 18-48 0,-5 7 48 16,0 14-44-16,-9 12 8 16,4 13-28-16,-4 13 8 15,-1 8-12-15,-4 13 20 16,0 5-20-16,0 16-144 16,0-4 68-16,4 13-448 15,1-4 284-15</inkml:trace>
          <inkml:trace contextRef="#ctx0" brushRef="#br0" timeOffset="11811.6966">676 1150 404 0,'5'-8'148'0,"-5"8"-112"0,9-22-12 0,-9 5 120 15,5 5-84-15,-5-27 64 16,5 5-72-16,-5-26-4 15,5 18-28-15,-5-39 16 16,0 4-24-16,0-55 24 16,-5 13-24-16,-5-35-76 15,10 22 36-15,-9-13 0 16,9 30 16-16,0 4-8 16,5 26 12-16,-5 17-4 15,4 25 4-15,-4 9 16 16,0 26-4-16,-4 12-180 15,4 17 100-15</inkml:trace>
          <inkml:trace contextRef="#ctx0" brushRef="#br0" timeOffset="11136.4011">201 1406 312 0,'-4'-4'112'0,"4"4"-84"0,4 17-12 0,-4-17 136 16,0 0-88-16,0-5 44 15,0 5-64-15,0-12 28 16,5-1-40-16,-5-26-8 16,10 1-16-16,-1-43 80 15,11 9-44-15,-6-31-12 16,0 10-20-16,-9-56 0 16,5 12-8-16,-15-25-4 15,5 26 4-15,-10 4 4 16,6 34-4-16,-6 4 40 15,5 26-20-15,-4 0 32 16,4 21-32-16,-5 0-12 16,10 13-8-16,0 0-32 15,5 12 16-15,0 1-48 16,0 13 32-16,-5-1-160 16,4 9 104-16</inkml:trace>
          <inkml:trace contextRef="#ctx0" brushRef="#br0" timeOffset="11421.6817">-5 251 612 0,'0'-26'228'0,"0"26"-180"0,15-38-12 0,-10 21-8 16,4 4-24-16,1-8 24 15,4 8-16-15,0-12 12 16,6 8-12-16,4-9 56 16,0 5-40-16,0-1 60 15,4 14-52-15,-4 4 0 16,5 4-20-16,-5 8 16 16,0 9-20-16,-5 9 4 15,0-1-8-15,-4 31-60 16,4-1 28-16</inkml:trace>
          <inkml:trace contextRef="#ctx0" brushRef="#br0" timeOffset="12503.0347">945 1423 572 0,'0'0'208'0,"0"0"-160"0,4-13-12 16,1-8 100-1,5 4-80-15,4-43 4 16,10-12-36-16,0-31 36 16,5 18-32-16,-5-55 20 15,0 20-28-15,-5-29 0 16,5 21-12-16,-5 5 4 0,-5 29-8 15,-9 9-4-15,0 21 4 0,-10 8-4 16,5 18 0-16,-9 4 8 16,-1 13-4-16,-4 4-64 15,9 12 32-15,-9 5-252 16,9 5 156-16</inkml:trace>
          <inkml:trace contextRef="#ctx0" brushRef="#br0" timeOffset="12788.2931">844 524 572 0,'-15'-26'208'0,"15"26"-160"0,20-51-12 0,-11 21-4 15,6 5-24-15,4-14 76 16,0 5-48-16,5-4 56 16,5 12-52-16,-1 5 16 15,6 12-36-15,0 18 28 16,-1 12-32-16,1 26 12 16,-6 9-16-16,-4 8 0 15,-9-1-4-15,-1-3-52 16,10-9 28-16</inkml:trace>
          <inkml:trace contextRef="#ctx0" brushRef="#br0" timeOffset="13527.7596">-652 243 404 0,'0'-18'148'0,"0"18"-112"16,19-38-12-16,-9 21 180 16,4 4-116-16,5-8 96 15,5 8-104-15,0 5 8 16,10 3-52-16,-5 18 4 16,-1 4-24-16,1 22-8 15,-5 7-4-15</inkml:trace>
          <inkml:trace contextRef="#ctx0" brushRef="#br0" timeOffset="13343.596">-532 1184 392 0,'0'17'148'0,"0"-17"-116"0,10 0-8 0,-10 0 144 15,4-8-96-15,1-13 60 16,5 3-76-16,-1-20 12 16,1-9-40-16,4-17 44 15,5 13-40-15,5-34 20 16,0 8-32-16,0-51 28 16,0 18-32-16,-9-27 32 15,-1 22-32-15,-9 0-12 16,5 30-8-16,-10 8-16 15,4 26 12-15,-8 17-120 16,-1 17 72-16,-10 21-340 16,6 9 220-16</inkml:trace>
          <inkml:trace contextRef="#ctx0" brushRef="#br0" timeOffset="18553.6861">-829 221 40 0,'52'13'16'0,"-52"-13"-12"0</inkml:trace>
          <inkml:trace contextRef="#ctx0" brushRef="#br0" timeOffset="18690.0524">1112 166 40 0,'135'13'16'0,"-135"-13"-12"0</inkml:trace>
          <inkml:trace contextRef="#ctx0" brushRef="#br0" timeOffset="14516.6749">1438 647 572 0,'15'-25'208'0,"-15"25"-160"0,24-17-12 0,-15 8 68 16,6 5-64-16,9-5 36 15,0 14-44-15,4-5 0 16,1 4-20-16,-5 4-96 16,0 5 48-16</inkml:trace>
          <inkml:trace contextRef="#ctx0" brushRef="#br0" timeOffset="14333.4611">1496 975 456 0,'0'-4'168'0,"0"4"-128"16,5-4-16-16,-1 4 140 16,1-9-96-16,0 1 104 15,5-1-96-15,-1-12 20 16,1 0-56-16,9-9-24 16,5 4-8-16,-5-12-8 15,5 8 0-15,-10-12 16 16,1 3-8-16,-10-8-12 15,4 9 0-15,-23-9-128 16,9 13 72-16,-9 8-64 16,-1 1 72-16</inkml:trace>
        </inkml:traceGroup>
        <inkml:traceGroup>
          <inkml:annotationXML>
            <emma:emma xmlns:emma="http://www.w3.org/2003/04/emma" version="1.0">
              <emma:interpretation id="{2F0752C4-9374-4EB5-A69E-00D5DFA0F59C}" emma:medium="tactile" emma:mode="ink">
                <msink:context xmlns:msink="http://schemas.microsoft.com/ink/2010/main" type="inkWord" rotatedBoundingBox="7454,8682 8049,8711 8031,9070 7437,9042"/>
              </emma:interpretation>
              <emma:one-of disjunction-type="recognition" id="oneOf5">
                <emma:interpretation id="interp13" emma:lang="" emma:confidence="1">
                  <emma:literal/>
                </emma:interpretation>
              </emma:one-of>
            </emma:emma>
          </inkml:annotationXML>
          <inkml:trace contextRef="#ctx0" brushRef="#br0" timeOffset="15326.2434">2747 694 644 0,'0'4'236'0,"0"-4"-180"0,10-21-20 0,-1 8 44 16,-4 9-52-16,0-13-4 15,0 9-12-15,4-9-168 16,1 4 84-16</inkml:trace>
          <inkml:trace contextRef="#ctx0" brushRef="#br0" timeOffset="15088.1944">2210 605 676 0,'-5'-13'248'0,"5"13"-192"0,15-13-16 16,-15 9 4-1,9 4-32-15,6-4-32 16,-1 4 12-16,5 0-300 16,0 8 172-16</inkml:trace>
          <inkml:trace contextRef="#ctx0" brushRef="#br0" timeOffset="14878.6373">2234 788 424 0,'0'0'156'0,"0"0"-120"0,5-13-8 0,-5 5 28 16,5 8-36-16,-5-9 60 16,5 5-44-16,-1-13 0 15,1 0-20-15,-5-17 8 16,-5 8-16-16,1-16-4 15,4 3 0-15,-5-3 4 16,10 7-4-16,-5 6-12 16,9 7 4-16,1 5-68 15,-1 13 40-15,-4 13-276 16,0 3 168-16</inkml:trace>
        </inkml:traceGroup>
      </inkml:traceGroup>
    </inkml:traceGroup>
  </inkml:traceGroup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25T19:40:20.385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30DA837E-9A38-4FB4-BBC8-7E39BDE993F3}" emma:medium="tactile" emma:mode="ink">
          <msink:context xmlns:msink="http://schemas.microsoft.com/ink/2010/main" type="writingRegion" rotatedBoundingBox="14296,1278 20986,1285 20982,5177 14292,5170"/>
        </emma:interpretation>
      </emma:emma>
    </inkml:annotationXML>
    <inkml:traceGroup>
      <inkml:annotationXML>
        <emma:emma xmlns:emma="http://www.w3.org/2003/04/emma" version="1.0">
          <emma:interpretation id="{A334853B-99DD-4C6F-9D62-04C0AB57134B}" emma:medium="tactile" emma:mode="ink">
            <msink:context xmlns:msink="http://schemas.microsoft.com/ink/2010/main" type="paragraph" rotatedBoundingBox="14296,1278 20986,1285 20985,2117 14295,210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CDBF826-6F6C-437F-82D7-AE194CBACF56}" emma:medium="tactile" emma:mode="ink">
              <msink:context xmlns:msink="http://schemas.microsoft.com/ink/2010/main" type="line" rotatedBoundingBox="14296,1278 20986,1285 20985,2117 14295,2109"/>
            </emma:interpretation>
          </emma:emma>
        </inkml:annotationXML>
        <inkml:traceGroup>
          <inkml:annotationXML>
            <emma:emma xmlns:emma="http://www.w3.org/2003/04/emma" version="1.0">
              <emma:interpretation id="{DBF08FB7-ACD9-4B01-8D1C-D5FFF3CBCE27}" emma:medium="tactile" emma:mode="ink">
                <msink:context xmlns:msink="http://schemas.microsoft.com/ink/2010/main" type="inkWord" rotatedBoundingBox="14296,1286 15658,1288 15657,2077 14295,2075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91 33 664 0,'-58'-38'244'0,"44"55"-188"0,-5 9-572 31</inkml:trace>
          <inkml:trace contextRef="#ctx0" brushRef="#br0" timeOffset="162.9685">-48 449 892 0,'-24'51'332'0,"24"-26"-260"0,-5 22-20 0,5-26-16 16,0 9-32-1,-5 4-12-15,0 8 4 0,1-8-4 16,-1-9 0-16,5 1-176 0,0-30-368 31</inkml:trace>
          <inkml:trace contextRef="#ctx0" brushRef="#br0" timeOffset="-155.3656">-302 254 384 0,'0'-42'140'0,"9"25"-108"0,1-5-8 16,-10 14 4-16,0-5-20 15,-10-4 68-15,-14 9-44 16,-14-5 32-16,-15 0-36 16,5 5 28-16,-19 8-32 15,5 4 12-15,-5 9-20 0,0 8 28 16,-10 9-28-16,-5 4-12 15,6-5-8 1,-15 18 64-16,9-9-32 0,15 9 40 16,19-5-36-16,24 0 52 15,19 1-48-15,20-1 0 0,18 5-20 16,20 0 8-16,14-1-16 16,0-3 24-16,5-10-20 15,-5-16 24-15,15-8-24 16,9-9 24-16,0-4-24 15,-5-5-240-15,-4-8 120 16,-6-8-564 0</inkml:trace>
        </inkml:traceGroup>
        <inkml:traceGroup>
          <inkml:annotationXML>
            <emma:emma xmlns:emma="http://www.w3.org/2003/04/emma" version="1.0">
              <emma:interpretation id="{D5762B07-F68D-494F-A150-38BF5173DB48}" emma:medium="tactile" emma:mode="ink">
                <msink:context xmlns:msink="http://schemas.microsoft.com/ink/2010/main" type="inkWord" rotatedBoundingBox="15688,1671 16872,1673 16871,2094 15687,2092"/>
              </emma:interpretation>
              <emma:one-of disjunction-type="recognition" id="oneOf1">
                <emma:interpretation id="interp1" emma:lang="" emma:confidence="1">
                  <emma:literal>n.</emma:literal>
                </emma:interpretation>
                <emma:interpretation id="interp2" emma:lang="" emma:confidence="0">
                  <emma:literal>m.</emma:literal>
                </emma:interpretation>
                <emma:interpretation id="interp3" emma:lang="" emma:confidence="0">
                  <emma:literal>me.</emma:literal>
                </emma:interpretation>
                <emma:interpretation id="interp4" emma:lang="" emma:confidence="0">
                  <emma:literal>re.</emma:literal>
                </emma:interpretation>
                <emma:interpretation id="interp5" emma:lang="" emma:confidence="0">
                  <emma:literal>n</emma:literal>
                </emma:interpretation>
              </emma:one-of>
            </emma:emma>
          </inkml:annotationXML>
          <inkml:trace contextRef="#ctx0" brushRef="#br0" timeOffset="820.4523">236 404 704 0,'0'-25'264'0,"0"25"-208"0,-14 25-12 0,9-8-44 15,5 5-8-15,-9 8 4 0,-6 4 4 16,1-5 0-16,-5 1 0 15,4 0 16-15,6-4-8 16,-1-13 24-16,5-1-20 0,5 1 12 16,0-13-12-16,15-13-8 15,9 5 0-15,0-5-16 32,9 0 8-32,15-8 4 15,5 8 0-15,4-8 0 16,1 8 0-16,-5-4-12 15,-5 4 8-15,-5 0-4 0,-5 9 0 16,-4 0 68-16,-6 8-32 0,-4 0 32 16,-4 5-32-16,-6-5 0 15,0 5-16-15,-4-9 36 16,0 4-24-16,-6-4-112 16,1 0 48-16,0-9-124 15,0 5 88-15,-5-4-40 16,0 8 68-16,-5 0 16 15,0 4 20-15,-4-4 28 16,-1 8-8-16,-4-3 76 16,9-1-48-16,-5 0 76 15,10 0-64-15,-9-4 44 16,9 5-52-16,-10-5 8 16,10 4-32-16,-10-4 0 15,1 4-8-15,-6-4-8 16,6 9 4-16,-10-1 20 15,9 5-12-15,-4 4 40 16,4 9-28-16,1-5 32 16,4 5-32-16,10 3 4 15,4 1-16-15,5-4 20 16,6-5-20-16,-1-12 12 16,5-5-12-16,9-8 28 15,1-1-24-15,-5-7-12 16,-1 3-8-16,-8-4-236 15,-1 13 132-15</inkml:trace>
          <inkml:trace contextRef="#ctx0" brushRef="#br0" timeOffset="944.6097">1305 801 984 0,'-33'-9'368'0,"33"9"-288"0,-14 9-20 0</inkml:trace>
        </inkml:traceGroup>
        <inkml:traceGroup>
          <inkml:annotationXML>
            <emma:emma xmlns:emma="http://www.w3.org/2003/04/emma" version="1.0">
              <emma:interpretation id="{55692639-D7CC-4047-A4F3-D7D0210BA1A4}" emma:medium="tactile" emma:mode="ink">
                <msink:context xmlns:msink="http://schemas.microsoft.com/ink/2010/main" type="inkWord" rotatedBoundingBox="18234,1282 20986,1285 20985,2117 18233,2113"/>
              </emma:interpretation>
              <emma:one-of disjunction-type="recognition" id="oneOf2">
                <emma:interpretation id="interp6" emma:lang="" emma:confidence="0">
                  <emma:literal>W....</emma:literal>
                </emma:interpretation>
                <emma:interpretation id="interp7" emma:lang="" emma:confidence="0">
                  <emma:literal>w....</emma:literal>
                </emma:interpretation>
                <emma:interpretation id="interp8" emma:lang="" emma:confidence="0">
                  <emma:literal>Wed..</emma:literal>
                </emma:interpretation>
                <emma:interpretation id="interp9" emma:lang="" emma:confidence="0">
                  <emma:literal>W.,..</emma:literal>
                </emma:interpretation>
                <emma:interpretation id="interp10" emma:lang="" emma:confidence="0">
                  <emma:literal>w.,..</emma:literal>
                </emma:interpretation>
              </emma:one-of>
            </emma:emma>
          </inkml:annotationXML>
          <inkml:trace contextRef="#ctx0" brushRef="#br0" timeOffset="1856.4358">2667 115 268 0,'5'-52'100'0,"-5"52"-76"16,29-25-8-16,-20 12 96 16,5 9-64-16,1 0 68 15,4 8-64-15,0 30 32 16,5 9-48-16,-9 33 32 16,-1 5-36-16,5 17 0 15,0-8-20-15,0-1 44 16,-4-12-28-16,-6-13 40 15,1-9-40-15,0-21 48 16,-1-12-44-16,1-35 12 0,9-8-28 0,-5-26 0 16,10 4-8-16,-4-29-96 15,3 3 52-15,1-24-176 16,10 16 120-16,-10 9 44 16,5 12 32-16,0 48 104 15,-1 25-48-15,1 34 52 16,5 4-52-16,4 31 8 15,0-10-32-15,15 10 8 16,-15-5-12-16,6-22 28 16,-6-3-24-16,-5-31 48 15,-4-12-36-15,0-34 12 16,-5-5-24-16,-5-25 28 16,5 0-28-16,0-34 12 15,0-1-16-15,5-29-32 16,4 17 8-16,6 0 4 15,9 26 8-15,-10 12-12 16,-4 22 8-16,-1 17-16 16,-4 12 12-16</inkml:trace>
          <inkml:trace contextRef="#ctx0" brushRef="#br0" timeOffset="1994.8045">4163 669 880 0,'5'51'328'0,"-5"-51"-256"0,38 38-16 0</inkml:trace>
          <inkml:trace contextRef="#ctx0" brushRef="#br0" timeOffset="2250.9852">4762 242 912 0,'-48'-46'340'0,"48"46"-264"0,-43 51-24 0,19-26-36 16,5 5-20-16,-20 8 12 16,6 5-4-16,-10 0-20 15,14-1 8-15,0-3 12 16,10-1 0-16,-5-4-4 15,19-4 4-15,-4-4-16 16,-1-1 8-16,20-12-48 16,-1-5 24-16,15-8-328 15,5 0 196-15</inkml:trace>
          <inkml:trace contextRef="#ctx0" brushRef="#br0" timeOffset="2354.7599">5050 622 840 0,'-15'17'312'0,"15"-17"-244"0,0 13-16 16,-5-9 4 0,1 4-40-16</inkml:trace>
          <inkml:trace contextRef="#ctx0" brushRef="#br0" timeOffset="2474.094">5419 617 1152 0,'-63'-29'428'0,"63"29"-332"0,-67 34-28 0,48-13-892 16,5 5 436-16</inkml:trace>
        </inkml:traceGroup>
      </inkml:traceGroup>
    </inkml:traceGroup>
    <inkml:traceGroup>
      <inkml:annotationXML>
        <emma:emma xmlns:emma="http://www.w3.org/2003/04/emma" version="1.0">
          <emma:interpretation id="{658C30D0-1161-4A2C-88D1-256402C7A1F5}" emma:medium="tactile" emma:mode="ink">
            <msink:context xmlns:msink="http://schemas.microsoft.com/ink/2010/main" type="paragraph" rotatedBoundingBox="15902,3189 18661,4250 18150,5578 15392,4517" alignmentLevel="2"/>
          </emma:interpretation>
        </emma:emma>
      </inkml:annotationXML>
      <inkml:traceGroup>
        <inkml:annotationXML>
          <emma:emma xmlns:emma="http://www.w3.org/2003/04/emma" version="1.0">
            <emma:interpretation id="{EE2317C8-B55B-4053-A4A0-80502E63FAA4}" emma:medium="tactile" emma:mode="ink">
              <msink:context xmlns:msink="http://schemas.microsoft.com/ink/2010/main" type="line" rotatedBoundingBox="15902,3189 18661,4250 18150,5578 15392,4517"/>
            </emma:interpretation>
          </emma:emma>
        </inkml:annotationXML>
        <inkml:traceGroup>
          <inkml:annotationXML>
            <emma:emma xmlns:emma="http://www.w3.org/2003/04/emma" version="1.0">
              <emma:interpretation id="{D6ECE94C-20C1-4492-B44D-4F2E00AD2656}" emma:medium="tactile" emma:mode="ink">
                <msink:context xmlns:msink="http://schemas.microsoft.com/ink/2010/main" type="inkWord" rotatedBoundingBox="15902,3189 18661,4250 18150,5578 15392,4517"/>
              </emma:interpretation>
              <emma:one-of disjunction-type="recognition" id="oneOf3">
                <emma:interpretation id="interp11" emma:lang="" emma:confidence="0">
                  <emma:literal>it"</emma:literal>
                </emma:interpretation>
                <emma:interpretation id="interp12" emma:lang="" emma:confidence="0">
                  <emma:literal>IE"</emma:literal>
                </emma:interpretation>
                <emma:interpretation id="interp13" emma:lang="" emma:confidence="0">
                  <emma:literal>'En</emma:literal>
                </emma:interpretation>
                <emma:interpretation id="interp14" emma:lang="" emma:confidence="0">
                  <emma:literal>WE"</emma:literal>
                </emma:interpretation>
                <emma:interpretation id="interp15" emma:lang="" emma:confidence="0">
                  <emma:literal>if"</emma:literal>
                </emma:interpretation>
              </emma:one-of>
            </emma:emma>
          </inkml:annotationXML>
          <inkml:trace contextRef="#ctx0" brushRef="#br0" timeOffset="3929.0889">606 2488 352 0,'0'9'132'0,"0"-9"-104"0,14 38-8 15,-9-12 80 1,4-1-60-16,1 22 168 15,-1 0-116-15,-4 38 56 16,5 0-88-16,4 22 28 16,-4-9-52-16,-10 0 52 15,5-17-52-15,-10-4 12 16,-5-13-32-16,1-9 44 16,4-12-32-16,-5-14 20 0,10 1-28 15,-9-30-184-15,9 9 88 0</inkml:trace>
          <inkml:trace contextRef="#ctx0" brushRef="#br0" timeOffset="4604.3856">1329 3093 820 0,'0'5'304'0,"0"-5"-236"0,29 17-20 16,-5-13 116 0,5 4-100-16,38-3 52 15,5-1-68-15,24-8-8 16,5 12-24-16,-1-8 16 15,-18 0-20-15,4 0-100 16,-14 0 44-16,0 0-360 16,-10 0 224-16</inkml:trace>
          <inkml:trace contextRef="#ctx0" brushRef="#br0" timeOffset="4408.8653">2226 2654 652 0,'10'-8'244'0,"-10"8"-192"0,14-13-12 0,-19 13 12 15,5 0-36-15,-14-8 40 16,-1 16-32-16,-13-8 12 16,4 0-20-16,-20 0-8 15,6 9-4-15,-29-9 28 16,9 0-16-16,-23 0 84 16,9 4-56-16,-9 4-4 15,18 1-24-15,6 12-4 16,18-4-4-16,-9 30 20 15,24-9-16-15,-4 31 12 16,23-1-12-16,-10 21 12 16,11 1-16-16,-15-9 4 15,14-9-4-15,-10-4 4 16,11-16-8-16,-6-10 24 16,5-3-16-16,5-14 24 0,5 1-24 15,14-14 24-15,5 1-24 16,38-13 4-16,10 4-8 0,24 1-8 31,5 3 4-31,-10 9 20 0,-10-4-12 0,-4-4-56 16,-14 8 20-16,-20-17-184 15,-5 8 116-15,-19-12-196 16,-4 4 160-16,-30-9-436 16,1 1 312-16</inkml:trace>
          <inkml:trace contextRef="#ctx0" brushRef="#br0" timeOffset="4831.9899">2470 3421 756 0,'-9'30'280'0,"9"-30"-216"0,9 56-20 0,-9-22 56 16,5 0-64-16,0 13 32 16,0 4-40-16,0 0 28 15,-1-4-32-15,-4-13 12 16,15-4-20-16,-10-13-96 15,4-4 44-15</inkml:trace>
          <inkml:trace contextRef="#ctx0" brushRef="#br0" timeOffset="5001.4421">2758 3613 912 0,'-14'22'340'0,"14"-22"-264"0,0 46-24 15,0-20 44 1,9 0-64-16,-14 12-4 16,5 0-16-16,-4 1-132 15,-1-5 64-15</inkml:trace>
          <inkml:trace contextRef="#ctx0" brushRef="#br0" timeOffset="3658.3486">49 2659 320 0,'-4'-5'120'0,"4"5"-96"0,4-12-4 0,1 7 156 16,0 5-100-16,5-8 112 15,9 8-108-15,19-4 72 16,5 8-88-16,34-4 4 15,0 4-44-15,23-4 4 16,-4 0-16-16,24 0 0 16,0 0-4-16,0-4 4 15,-24 0-8-15,-10-5 24 16,-19 9-16-16,-14-8 4 16,-10 8-8-16</inkml:trace>
        </inkml:traceGroup>
      </inkml:traceGroup>
    </inkml:traceGroup>
  </inkml:traceGroup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25T19:40:26.610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F5B973F5-7DDC-499C-B6A3-415E2E2CC638}" emma:medium="tactile" emma:mode="ink">
          <msink:context xmlns:msink="http://schemas.microsoft.com/ink/2010/main" type="inkDrawing" rotatedBoundingBox="17119,5141 21266,8907 17341,13229 13194,9463" hotPoints="20167,9180 17352,11994 14538,9180 17352,6365" semanticType="enclosure" shapeName="Circle">
            <msink:sourceLink direction="with" ref="{4C8DDC05-1423-49FF-8C48-7207DE47F6FD}"/>
            <msink:sourceLink direction="with" ref="{3AA3D446-C1B8-4AA7-A8B3-9CDF3242F6E8}"/>
          </msink:context>
        </emma:interpretation>
      </emma:emma>
    </inkml:annotationXML>
    <inkml:trace contextRef="#ctx0" brushRef="#br0">2172 25 300 0,'-57'-34'112'0,"57"34"-88"0,-72-8-8 0,29 8-4 15,9 8-12-15,-28-3-20 16,9 3 12-16,-33 1 120 15,9 3-64-15,-33 6 132 16,14 3-100-16,-14 13 48 16,19 4-72-16,-15 18-8 15,20 8-28-15,-20 4 32 16,15 0-28-16,-19 9 20 0,5-5-24 16,23-4 8-16,15-4-16 15,5 4 20-15,14 13-20 16,5 13 4-16,-5 8-8 0,14-8 4 0,1 8-8 15,-6-12-12-15,6-1 4 16,9 5 4-16,0 25 0 16,0-4 0-16,5-8 0 15,-5-9 0-15,9-8 0 16,1 3 24-16,-1 18-12 16,1 4 4-16,4 4-8 15,1-12-16-15,9-5 4 16,0-8 20-16,9 0-8 15,6 8-12-15,4 5 0 16,0-1 40-16,10-4-24 16,5-8 36-16,4-9-32 15,-5-4-12-15,-4 17-8 0,10 5 12 16,-1 7-4-16,5-7-4 16,5-14 4-16,5-12 12 15,14-5-8-15,5-4 40 16,9-4-24-16,6 5 12 15,-6-1-20-15,-4 4 36 16,19 5-28-16,14 0 20 16,19-13-24-16,-4-1-8 15,0-20-8-15,-1 0 12 16,15-13-8-16,20-5 16 16,-6-4-16-16,-14-12-20 15,10-9 4-15,14-4-100 16,4-1 56-16,-13-3-212 15,-1-1 144-15,1-3-480 16,-11-14 332-16,-23-12-28 16</inkml:trace>
    <inkml:trace contextRef="#ctx0" brushRef="#br0" timeOffset="2012.4295">1890 21 208 0,'0'-4'76'0,"0"4"-60"15,4 0-4-15,-4-4 136 16,10 4-84-16,0-5 36 15,9 1-60-15,0-4 72 16,5 3-60-16,0-7 36 16,0 7-52-16,9-3 24 15,1 4-32-15,-1-9 0 16,-4 9-16-16,5-9 0 16,-1 8-4-16,10-12 20 15,-4 17-16-15,4-17 24 16,5 9-24-16,0-9 24 15,-5 4-24-15,15-4 12 16,-6 13-12-16,15-9-8 16,5 9 0-16,5-5 20 0,-5 9-12 15,-5-8 12-15,-5 16-12 0,-4-8-16 16,-1 9 0-16,1 3 12 16,-1-3-4-16,15-1 8 15,10 5-8-15,9-4 32 16,-10 4-20-16,1-5 4 15,-5 9-12-15,-5-4 20 16,-5-5-16-16,9 1-4 16,-18 4-4-16,19 0 28 15,-15-1-16-15,10 1 4 16,-10 4-12-16,5 0 4 16,-4 0-8-16,-1 0 8 15,-5 5-8-15,1-1 8 16,0 4-8-16,-1 5 16 15,1 4-12-15,-1 5-20 16,1 3 4-16,-1 5 12 16,1-4 0-16,-10 4 24 15,0-5-16-15,-10 1 12 16,10-5-12-16,-5 1 28 16,0-1-24-16,-4 0-32 15,-6-4 8-15,1 1 20 16,-10-1-8-16,9 4 20 15,-9-4-16-15,0 17 16 16,0-8-16-16,0 8 4 16,-5 0-4-16,-4 5 12 0,4-5-12 0,-5 0-4 15,10-4 0-15,-9 0-4 16,4-5 0-16,0 1 16 16,0-5-8-16,-5 5-4 15,1-1 0-15,4 9 20 16,-5-4-12-16,-4 9 4 15,0-1-8-15,-6 5 4 16,-4-1-8-16,0-3-12 16,10-1 4-16,-10-8 12 15,5 0-4-15,0-9-4 16,-1 5 4-16,-4 0 20 16,10-5-12-16,-10 9-20 15,5 0 0-15,-10 12 20 16,-9 1-4-16,4 0-4 15,0-1 0-15,-4-3 4 16,0-5-4-16,-10 4 8 16,9-12-8-16,-4-5-4 15,9 1 4-15,-4-5-16 16,4-5 8-16,-4 1 20 16,5 0-8-16,-6 4-4 15,6 0 0-15,-11 5 4 16,6 3-4-16,-5 14-4 15,4-9 4-15,-4 4-4 16,5 0 0-16,-5 0 0 16,9-4 0-16,-4-5 0 15,9-3 0-15,-9-1 0 0,9-4 0 16,-14-4 0 0,4 0 0-16,-4 0-12 0,5-5 8 0,-10 5 4 15,0 0 0 1,-5 4 8-16,5 4-4 0,-14 9-20 15,9 0 8-15,-14 4 20 16,9-4-4-16,-4 0-12 16,4-9 0-16,-4 1 4 15,9-1 0-15,-9 0 16 16,4-8-8-16,-4 0-12 16,9 4 0-16,-4-8 12 15,4 4-4-15,-10-5 8 16,11-3-8-16,-15-1 8 15,9 4-8-15,-14 5-12 16,10 0 4-16,-20-4 12 16,10 12-4-16,-14 0-12 15,14-8 4-15,-14 13 12 16,9-9-4-16,0 0-4 16,10-4 4-16,-5 0 4 15,10 4-4-15,-10-9-12 16,9 1 4-16,-23-1 20 15,19-3-8-15,-19-5-12 16,9 4 0-16,-14-8-4 16,14 0 0-16,-9-5-12 0,9 5 12 15,-5-5 32-15,11 1-16 0,-6-1-16 16,14 5 0-16,-23-4 4 16,24-1 4-16,-29 1-12 15,19 4 8-15,-10-5 20 16,10 1-8-16,0-5-4 15,5-4 0-15,5 0-260 16,9 0 140-16,0-4-448 16,5 4 316-16</inkml:trace>
  </inkml:traceGroup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25T19:40:30.682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E37CA4A9-1B2D-433B-905D-18E028D09CCF}" emma:medium="tactile" emma:mode="ink">
          <msink:context xmlns:msink="http://schemas.microsoft.com/ink/2010/main" type="inkDrawing" rotatedBoundingBox="17089,11061 17329,7041 17438,7048 17198,11067" semanticType="verticalRange" shapeName="Line">
            <msink:sourceLink direction="with" ref="{3AA3D446-C1B8-4AA7-A8B3-9CDF3242F6E8}"/>
          </msink:context>
        </emma:interpretation>
      </emma:emma>
    </inkml:annotationXML>
    <inkml:trace contextRef="#ctx0" brushRef="#br0">245 54 364 0,'0'-22'132'0,"10"18"-100"0,4 0-12 15,-14 0 140-15,0-1-92 16,0 1 68-16,-4 0-76 16,-6 4 72-16,10-4-76 15,-10-1 44-15,10 5-60 0,-9 0-12 0,9 5-16 16,-15 7 0-16,6 10-8 15,4 12-4-15,-5 17 4 16,-4 9 28 0,9 12-16-16,1 9 40 0,-1 30-32 15,0 47-12-15,5 20-8 16,-5 27 40-16,-14 42-24 16,9-12 16-16,-4 29-20 15,0-9 0-15,-6-37-8 16,1-1 28-16,0 0-20 15,5-33 12-15,-5-27-16 16,19-16 0-16,-15 0-4 16,15-14 12-1,5 1-12-15,5-8 32 16,-1-14-24-16,5-12-136 16,1-17 64-16,-10-18-236 15,-1-12 164-15</inkml:trace>
  </inkml:traceGroup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25T19:40:36.347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4C8DDC05-1423-49FF-8C48-7207DE47F6FD}" emma:medium="tactile" emma:mode="ink">
          <msink:context xmlns:msink="http://schemas.microsoft.com/ink/2010/main" type="writingRegion" rotatedBoundingBox="14359,8671 16740,7631 17598,9595 15217,10635">
            <msink:destinationLink direction="with" ref="{F5B973F5-7DDC-499C-B6A3-415E2E2CC638}"/>
          </msink:context>
        </emma:interpretation>
      </emma:emma>
    </inkml:annotationXML>
    <inkml:traceGroup>
      <inkml:annotationXML>
        <emma:emma xmlns:emma="http://www.w3.org/2003/04/emma" version="1.0">
          <emma:interpretation id="{E44E5DA6-D354-46B0-8D11-530091D4F848}" emma:medium="tactile" emma:mode="ink">
            <msink:context xmlns:msink="http://schemas.microsoft.com/ink/2010/main" type="paragraph" rotatedBoundingBox="14359,8671 16740,7631 17598,9595 15217,1063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75A69C4-7E9F-4195-BF33-4C0BCBAE9162}" emma:medium="tactile" emma:mode="ink">
              <msink:context xmlns:msink="http://schemas.microsoft.com/ink/2010/main" type="line" rotatedBoundingBox="14359,8671 16740,7631 17598,9595 15217,10635"/>
            </emma:interpretation>
          </emma:emma>
        </inkml:annotationXML>
        <inkml:traceGroup>
          <inkml:annotationXML>
            <emma:emma xmlns:emma="http://www.w3.org/2003/04/emma" version="1.0">
              <emma:interpretation id="{43C68A8F-E55B-40CE-B7EB-6E691F005ED5}" emma:medium="tactile" emma:mode="ink">
                <msink:context xmlns:msink="http://schemas.microsoft.com/ink/2010/main" type="inkWord" rotatedBoundingBox="14359,8671 16740,7631 17598,9595 15217,10635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-863 901 52 0,'82'-4'16'0,"-82"4"-12"0</inkml:trace>
          <inkml:trace contextRef="#ctx0" brushRef="#br0" timeOffset="-3640.9061">-1107 1549 600 0,'-15'8'224'0,"15"-8"-176"0,29 0-12 0,-10-8 104 15,5-1-84-15,15-21 112 16,4-8-96-16,24-60 40 0,5-21-64 15,4-18 20-15,1-37-40 16,14-23-28-16,0-3 0 16,-14-30 24-16,-19-9-12 0,-25 18-84 15,-28 4 40-15,-19 16 0 16,-6 39 20-16,-4 39 4 16,-9 33 0-16,-1 26-56 15,10 34 36-15,-9 22-200 16,9 34 128-16,0 29-356 15</inkml:trace>
          <inkml:trace contextRef="#ctx0" brushRef="#br0" timeOffset="-3356.1503">-1069 211 664 0,'14'-13'244'0,"20"-9"-188"0,38-16-16 0,-24 8 68 16,9-8-68-16,1-5 16 15,-5 1-32-15,-1-1-4 16,-4 22-12-16,-5 4 12 0,1 17-12 16,-16 17 4-16,-8 21-4 0,-16-4 12 15,-8 9-12-15,-6 4 4 16,-4 8-4-16,4 1-60 15,0-5 28-15,6 4-560 16,4 5 320 0,0-5-8-16</inkml:trace>
          <inkml:trace contextRef="#ctx0" brushRef="#br0" timeOffset="-2800.4662">-1836 1199 612 0,'-5'9'228'0,"5"-9"-180"0,24-5-12 0,-5-7 140 16,10-14-104-16,19-17 76 16,0-8-84-16,19 0-28 15,-19-13-20-15,10-8 12 0,-15-18-16 0,-5-16 12 16,0-9-12-16,-14 21-24 15,-9 9 4-15,-15 8-32 16,-10 5 24-16,-9 12-116 16,-15 17 72-16,-9 14-124 15,-5 16 104-15,0 8-216 16,1 14 168 0,3 4-76-16,11-5 124 15,9 1 60 1,5-1 16-16,9-8 168 0,15-4-92 15,9-4 192-15,15-5-148 16,9-9 56-16,10-3-100 16,0-1 48-16,0 14-68 15,-5 7-4-15,-9 14-28 0,-1 12-48 0,-9 5 16 16,-4 8-360 0,-11 4 204-16,6 18-272 15</inkml:trace>
          <inkml:trace contextRef="#ctx0" brushRef="#br0" timeOffset="761.4907">-2090 632 704 0,'0'-38'264'0,"0"38"-208"0,14 9-12 0,-4-9 0 15,4 8-32-15,20 5 12 16,4-5-12-16,34 1 0 15,10 8-4-15,9-4-184 16,5 4 100-16</inkml:trace>
          <inkml:trace contextRef="#ctx0" brushRef="#br0" timeOffset="837.1915">-220 824 260 0,'143'30'96'0,"-143"-30"-76"0,96 34-4 15</inkml:trace>
          <inkml:trace contextRef="#ctx0" brushRef="#br0" timeOffset="-5307.0758">0 385 704 0,'15'-76'264'0,"13"46"-208"0,-4-17-12 0,-5 21 0 16,5-4-32-16,5-8-12 15,5 0-4-15,-1-1 56 16,6 10-28-16,4 7 24 0,0 14-28 15,0 12 72-15,-5 17-56 16,1 9 76-16,-1 4-64 16,-9 5 20-16,-5 16-40 0,-5-8 0 15,-5 0-16-15,6-9-376 16,-1-17 196-16,-14-4-488 16</inkml:trace>
        </inkml:traceGroup>
      </inkml:traceGroup>
    </inkml:traceGroup>
  </inkml:traceGroup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25T19:35:41.249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AB0C9CD0-2B8D-4C84-9632-3AA08033CDE8}" emma:medium="tactile" emma:mode="ink">
          <msink:context xmlns:msink="http://schemas.microsoft.com/ink/2010/main" type="inkDrawing" rotatedBoundingBox="925,3666 10783,3717 10782,3819 924,3768" semanticType="underline" shapeName="Other">
            <msink:sourceLink direction="with" ref="{275D21B7-C174-4642-8DC2-CEFB1B1BBA3E}"/>
          </msink:context>
        </emma:interpretation>
      </emma:emma>
    </inkml:annotationXML>
    <inkml:trace contextRef="#ctx0" brushRef="#br0">-4 35 548 0,'-5'-21'204'0,"10"16"-156"0,9 1-16 0,-4 0 88 16,0 8-72-16,14-8 24 16,0 4-40-16,1-5 68 15,9 10-56-15,0-5 24 16,5 4-40-16,4-4 52 15,6 17-44-15,33-8 20 16,1 4-36-16,68-4 52 16,-10-1-40-16,72-8 20 15,1 9-32-15,82-1 0 16,-14-3-12-16,83-10 4 16,-35 10-8-16,117-5 96 15,-39 0-56-15,126-5-20 0,-57 5-12 16,135-4-4-16,-63 8-4 0,126-8 8 15,-87 4-8-15,92-4-64 16,-87 0 32-16,53-14-436 16,-73 14 252-16,35-18-472 15</inkml:trace>
  </inkml:traceGroup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25T19:40:32.047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3AA3D446-C1B8-4AA7-A8B3-9CDF3242F6E8}" emma:medium="tactile" emma:mode="ink">
          <msink:context xmlns:msink="http://schemas.microsoft.com/ink/2010/main" type="writingRegion" rotatedBoundingBox="18492,7947 19121,10279 18137,10544 17508,8212">
            <msink:destinationLink direction="with" ref="{F5B973F5-7DDC-499C-B6A3-415E2E2CC638}"/>
            <msink:destinationLink direction="with" ref="{E37CA4A9-1B2D-433B-905D-18E028D09CCF}"/>
          </msink:context>
        </emma:interpretation>
      </emma:emma>
    </inkml:annotationXML>
    <inkml:traceGroup>
      <inkml:annotationXML>
        <emma:emma xmlns:emma="http://www.w3.org/2003/04/emma" version="1.0">
          <emma:interpretation id="{B37D70D6-1AB3-42D7-BFCE-B379CC10B19E}" emma:medium="tactile" emma:mode="ink">
            <msink:context xmlns:msink="http://schemas.microsoft.com/ink/2010/main" type="paragraph" rotatedBoundingBox="18492,7947 19121,10279 18137,10544 17508,821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49AEBD8-F815-4368-AE45-63AE1ED98117}" emma:medium="tactile" emma:mode="ink">
              <msink:context xmlns:msink="http://schemas.microsoft.com/ink/2010/main" type="line" rotatedBoundingBox="18492,7947 19121,10279 18137,10544 17508,8212"/>
            </emma:interpretation>
          </emma:emma>
        </inkml:annotationXML>
        <inkml:traceGroup>
          <inkml:annotationXML>
            <emma:emma xmlns:emma="http://www.w3.org/2003/04/emma" version="1.0">
              <emma:interpretation id="{FCAD7ADB-17DA-4094-88FE-138F514EFC4E}" emma:medium="tactile" emma:mode="ink">
                <msink:context xmlns:msink="http://schemas.microsoft.com/ink/2010/main" type="inkWord" rotatedBoundingBox="18492,7947 19121,10279 18137,10544 17508,8212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877 15 600 0,'10'-56'224'0,"0"14"-176"0,9-61-12 16,0 44-8-16,10-10-24 15,-5 1-12-15,4 0 4 0,-4 13 12 16,0 8-4-16,-4 17-12 16,-6 4 4-16,5 18 72 15,-4 8-36-15,4 17 40 16,-5 4-40-16,5 13-36 16,0 5 0-16</inkml:trace>
          <inkml:trace contextRef="#ctx0" brushRef="#br0" timeOffset="2207.7414">1621 74 984 0,'23'-38'368'0,"-23"38"-288"0,101-60-20 16,-43 26-148-1,-10 13 36-15</inkml:trace>
          <inkml:trace contextRef="#ctx0" brushRef="#br0" timeOffset="-301.802">1577 1578 436 0,'-19'9'160'0,"14"4"-124"0,5 4-8 16,0-17 60-16,0 0-52 16,0 8 92-16,0-8-72 15,-4-4 96 1,-6-9-60-16,0-8-48 0,-18-13 4 0,8-13-36 15,-8-25 4 1,-1-39-8-16,-14-9 28 0,-5-12-20 16,0-25 20-1,0-10-20-15,-14-50-16 16,4 4-4-16,10 17 84 16,10 26-48-16,9 38 16 15,10 21-28-15,5 17 24 0,4 13-28 16,10 13-4-16,10 8-8 15,4 9-24-15,5 8 12 16,10 9-40-16,0 13 28 16</inkml:trace>
          <inkml:trace contextRef="#ctx0" brushRef="#br0" timeOffset="2054.3335">1846 799 464 0,'0'29'176'0,"5"-20"-140"0,-5 8-8 0,0-4 84 16,0-5-68-16,0 5 148 15,0-4-108-15,0-1 32 16,0-8-68-16,4-4-20 0,1-13-16 15,0-4-12-15,-5-18 4 16,5-38 4-16,-5-46-4 16,-5-5-12-16,-5-8 4 15,-9-30-4-15,0-5 0 16,-5 30 88 0,10 26-48-16,-5 22 80 15,19 16-64-15,-10 13 44 16,10 17-52-16,0 9-56 15,5 16 8-15,0 5-64 16,4 17 40-16</inkml:trace>
          <inkml:trace contextRef="#ctx0" brushRef="#br0" timeOffset="4511.8909">1678 701 996 0,'29'-43'368'0,"-29"43"-284"0,134-21-24 0</inkml:trace>
        </inkml:traceGroup>
        <inkml:traceGroup>
          <inkml:annotationXML>
            <emma:emma xmlns:emma="http://www.w3.org/2003/04/emma" version="1.0">
              <emma:interpretation id="{D19DCB23-87A8-4C83-AA8D-627032C88018}" emma:medium="tactile" emma:mode="ink">
                <msink:context xmlns:msink="http://schemas.microsoft.com/ink/2010/main" type="inkWord" rotatedBoundingBox="18776,9667 18800,9755 18357,9875 18333,9786"/>
              </emma:interpretation>
              <emma:one-of disjunction-type="recognition" id="oneOf1">
                <emma:interpretation id="interp1" emma:lang="" emma:confidence="1">
                  <emma:literal>•</emma:literal>
                </emma:interpretation>
                <emma:interpretation id="interp2" emma:lang="" emma:confidence="0">
                  <emma:literal>.</emma:literal>
                </emma:interpretation>
                <emma:interpretation id="interp3" emma:lang="" emma:confidence="0">
                  <emma:literal>I</emma:literal>
                </emma:interpretation>
                <emma:interpretation id="interp4" emma:lang="" emma:confidence="0">
                  <emma:literal>|</emma:literal>
                </emma:interpretation>
                <emma:interpretation id="interp5" emma:lang="" emma:confidence="0">
                  <emma:literal>l</emma:literal>
                </emma:interpretation>
              </emma:one-of>
            </emma:emma>
          </inkml:annotationXML>
          <inkml:trace contextRef="#ctx0" brushRef="#br0" timeOffset="5300.4712">1525 931 1008 0,'33'-13'372'0,"-33"13"-288"0,67-4-24 15,-28-1 20 1,13 5-56-16,16-4-160 0,3 0 72 15,1 0-556 1,-9 4 340-16</inkml:trace>
        </inkml:traceGroup>
      </inkml:traceGroup>
    </inkml:traceGroup>
  </inkml:traceGroup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25T19:41:26.155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63F45BF7-A5AA-4841-B99F-8EC293FFFA7E}" emma:medium="tactile" emma:mode="ink">
          <msink:context xmlns:msink="http://schemas.microsoft.com/ink/2010/main" type="writingRegion" rotatedBoundingBox="1454,514 21377,501 21380,5355 1457,5368"/>
        </emma:interpretation>
      </emma:emma>
    </inkml:annotationXML>
    <inkml:traceGroup>
      <inkml:annotationXML>
        <emma:emma xmlns:emma="http://www.w3.org/2003/04/emma" version="1.0">
          <emma:interpretation id="{3DEE5B12-A6E5-4131-93AF-E83A9FC7FBEB}" emma:medium="tactile" emma:mode="ink">
            <msink:context xmlns:msink="http://schemas.microsoft.com/ink/2010/main" type="paragraph" rotatedBoundingBox="1455,510 17491,528 17490,1849 1453,183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C4E0A85-5436-4695-AE04-F91E7E777F10}" emma:medium="tactile" emma:mode="ink">
              <msink:context xmlns:msink="http://schemas.microsoft.com/ink/2010/main" type="line" rotatedBoundingBox="1455,510 17491,528 17490,1849 1453,1831"/>
            </emma:interpretation>
          </emma:emma>
        </inkml:annotationXML>
        <inkml:traceGroup>
          <inkml:annotationXML>
            <emma:emma xmlns:emma="http://www.w3.org/2003/04/emma" version="1.0">
              <emma:interpretation id="{7E8375F0-0F62-4D7B-9076-65793B81139C}" emma:medium="tactile" emma:mode="ink">
                <msink:context xmlns:msink="http://schemas.microsoft.com/ink/2010/main" type="inkWord" rotatedBoundingBox="1455,510 3810,513 3808,1834 1453,1831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1980-120 476 0,'0'-13'176'0,"0"13"-136"0,-29 4-12 0,5-4 48 16,5 9-48-16,-29-1 24 15,5 1-32-15,-15-1 8 16,10 1-16-16,-9-5 44 16,14 4-28-16,-5-12 28 15,9 4-28-15,-4-4 28 16,10 8-32-16,4-4-12 16,0 4-8-16,5 9-4 15,15 4 0-15,-11 17 16 16,11 9-8-16,-10 12-4 15,19 5 0-15,-10 8 4 16,10-4-4-16,-10-4-4 16,1-5 4-16,-6-4 12 15,6-4-8-15,-10-4 24 16,9-5-20-16,-4-4-4 16,4-4-4-16,10 4-24 15,5-8 12-15,5-1 20 0,9-3-4 16,9-1 4-16,1 0-4 0,5-4-16 15,4 0 4-15,-4-4 12 16,-1 0-4-16,-4-5 32 16,-5 1-20-16,0-9-76 15,0 4 32-15,-10-8-168 16,1 0 112-16</inkml:trace>
          <inkml:trace contextRef="#ctx0" brushRef="#br0" timeOffset="212.0646">1270 429 664 0,'-33'9'244'0,"33"-9"-188"0,9 0-16 16,1 0 40-1,9 0-52-15,15 0 32 16,9 0-32-16,5-9 16 15,4 5-24-15,6-9-28 16,-1 9 4-16,6-5-176 16,-1 5 100-16</inkml:trace>
          <inkml:trace contextRef="#ctx0" brushRef="#br0" timeOffset="614.6727">1807 693 572 0,'-9'5'208'0,"9"-5"-160"0,-20 21-12 0,6-4 92 16,4 4-76-16,-9 18 52 15,5 3-64-15,-10 5-4 16,14 0-20-16,1-4-12 16,9-5 0-16,9-8 4 15,6-5-4-15,18-12 16 16,6-4-12-16,13-18 4 16,1 1-4-16,-5-18 4 15,0 1-8 1,-19-18-4-16,-5 9 4 0,-19-9 4 15,-1 9-4-15,-28 0-20 16,5 13 8-16,-10 4 12 16,5 12 0-16,5 1-20 15,10 8 8-15,13-4-144 16,16 0 80-16</inkml:trace>
          <inkml:trace contextRef="#ctx0" brushRef="#br0" timeOffset="842.7423">2349 621 444 0,'-10'-9'164'0,"10"9"-124"0,0 18-16 0,-4-6 156 16,8 5-104-16,-4 22 32 16,5 3-64-16,-5 9-8 15,5 9-24-15,-5-4 0 16,5-1-4-16,-10-8 28 15,5 0-20-15,-5-9-100 16,0 0 40-16,-4-8-516 16,4-4 304-16</inkml:trace>
          <inkml:trace contextRef="#ctx0" brushRef="#br0" timeOffset="-811.6609">0 220 364 0,'14'-21'132'0,"-14"4"-100"0,0 4-12 0,10-4 68 15,-1 17-52-15,-4-17 92 16,0 4-72-16,5-4 52 16,-10 9-64-16,9-5 40 15,-4 5-48-15,0-1 0 16,0 0-24-16,4 9 36 15,10 0-24-15,20-8 4 16,-6 8-16-16,34-9 28 16,15 5-24-16,9-4 12 15,-5 8-16-15,-4-9-16 16,-6 9 0-16,-18-8 40 16,-10 8-24-16,-10-5 16 0,-9 1-16 15,-15 0 36-15,1 8-24 0,-15-4-56 16,0 9 16-16,-15-1-260 15,15 1 152-15</inkml:trace>
          <inkml:trace contextRef="#ctx0" brushRef="#br0" timeOffset="-538.9321">522 29 436 0,'5'0'160'0,"-5"0"-124"0,0 29-8 15,0-3 104 1,0 4-76-16,-5 30 24 16,1-5-48-16,-6 9 32 15,5 4-36-15,-4-13 4 16,4 1-20-16,-5-5 0 15,10-4-4-15,0-9 36 16,-5 1-20-16,1-14-32 16,4 5 4-16</inkml:trace>
        </inkml:traceGroup>
        <inkml:traceGroup>
          <inkml:annotationXML>
            <emma:emma xmlns:emma="http://www.w3.org/2003/04/emma" version="1.0">
              <emma:interpretation id="{E23DFB47-813C-4303-8DBE-0425C08102CF}" emma:medium="tactile" emma:mode="ink">
                <msink:context xmlns:msink="http://schemas.microsoft.com/ink/2010/main" type="inkWord" rotatedBoundingBox="4624,834 6719,837 6718,1548 4623,1545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3047.6385">4276 549 704 0,'0'0'264'0,"0"0"-208"0,5 0-12 0,-15 8 64 16,6-4-68-16,-16 13 28 15,6 9-40-15,-5 4-44 16,4 4 8-16,6-4 0 16,18 0 8-16,11-13-36 15,4-5 20-15,9-12-84 16,5 0 60-16,10-17-40 15,-9 5 48-15,-6-18 36 16,-4 13 0-16,-15-5 0 16,1 5 0-16,-15-8 4 15,0 12-4-15,-10 4 52 16,1-3-32-16,-11 3 88 16,11 9-64-16,-5-4-24 15,4 8-12-15,5-4-40 16,5 0 16-16,5 0 4 15,9 4 8-15,1-4 16 16,4 5-8-16,0-10 24 16,5 5-20-16,0-8-32 15,5 4 12-15,0-5-68 16,4 1 40-16,1-1-44 0,-6-4 44 16,-13 5-8-1,4-1 28-15,-14 1 8 16,-5 3 8-16,-15 5-12 15,1 5 8-15,-15 16 56 16,10 5-28-16,-10-1 16 0,10 9-24 16,0 5-16-16,14 7-4 0,5-7 4 15,5-1 0-15,9-4-20 16,5-12 12-16,15-18-68 16,4 0 44-16,10-25-112 15,0-1 84-15,10-16-20 16,-10 0 52-16,-10-18-20 15,0 5 28-15,-14-17 8 16,-4 13 12-16,-6-18 140 16,-4 18-76-16,-10-1 132 15,4 14-112-15,-4 3 32 16,0 18-72-16,0 13-40 16,0 8-8-16,0 17 28 15,0 8-16-15,-9 14-8 16,4-1-4-16,-14 9 28 15,0 0-12-15,-10 4-12 16,10 0-4-16,-5 9 4 16,9-5 0-16,6 5-12 15,9-13 8-15,14-9-4 16,10-8 0-16,10-13 16 16,9-4-4-16,-5-22-28 15,-4 0 12-15,9-20-32 16,-5 3 28-16,-4-8 24 15,-10-4-4-15,0-1 72 16,-15 18-44-16,1 0 16 16,-5 8-32-16,-10 9 44 15,-5 8-32-15,1 9 40 0,-6 8-40 16,-9 17 4-16,15 5-20 0,-10 4-32 16,19 0 8-16,0-9 40 15,19-4-16-15,5-17-88 16,5 0 40-16</inkml:trace>
          <inkml:trace contextRef="#ctx0" brushRef="#br0" timeOffset="2131.5568">3169 527 476 0,'4'-17'176'0,"-4"17"-136"0,10-13-12 0,-5 1 92 16,4 7-72-16,1-7 44 15,4 7-56-15,1-3 0 16,4 8-24-16,5 0 12 16,-5 0-16-16,0 13 16 15,5 4-16-15,-5 12-12 16,1-3 0-16,-11 8 12 15,1 4-4-15,-10 5 32 16,0 4-20-16,-10-9 32 16,5 1-32-16,-4-14 20 15,9-3-20-15,-5-18 0 16,5 0-8-16,5-25-16 16,4-1 4-16,6-20-16 15,9 8 12-15,0-9-32 16,5 5 24-16,-6 4-20 15,1 12 20-15,-4-3 0 16,4 16 8-16,-10 5 16 16,5 8-4-16,-9 13 24 0,-1 0-16 0,-9 13 4 15,0 0-8-15,0 4 4 16,0 4-8-16,0-8-4 16,10 0 4-16,-5-4 12 15,4-5-8-15,1-21 16 16,4 9-16-16,-4-27-28 15,4 6 8-15,5-22-32 16,-4 12 28-16,-6-16-56 16,11 8 40-16,-1-21-36 15,0 17 36-15,5 8 20 16,-10 14 8-16,5-5 100 16,-4 17-52-16,-1 4 24 15,5 9-36-15,-14 4 12 16,5 12-24-16,-1 1 0 15,-9 9-12-15,10-5 12 16,-10 0-12-16,5-4 40 16,4-1-24-16,-9-7-136 15,0-5 60-15,0-13-168 16,10 0 124-16,4-21-296 16,-4 4 220-16</inkml:trace>
        </inkml:traceGroup>
        <inkml:traceGroup>
          <inkml:annotationXML>
            <emma:emma xmlns:emma="http://www.w3.org/2003/04/emma" version="1.0">
              <emma:interpretation id="{97D745EF-EB3B-420C-98F7-524933F01530}" emma:medium="tactile" emma:mode="ink">
                <msink:context xmlns:msink="http://schemas.microsoft.com/ink/2010/main" type="inkWord" rotatedBoundingBox="8027,571 9595,573 9594,1382 8026,1381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4443.5582">6668 12 444 0,'0'-30'164'0,"0"30"-124"0,20-26-16 0,-20 13 104 16,4 5-76-16,6-1 40 15,-1 9-52-15,-9 0-4 16,15 9-24-16,-15 21 44 15,0 8-28-15,-10 26 12 16,5 13-24-16,-4 4 8 16,-1-9-12-16,-9-4 36 15,0-8-24-15,-5-9 32 16,10-8-32-16,-6-9-4 16,11-9-12-16,-1-16 36 15,5-1-20-15,10-20-48 16,10-1 12-16,4-30-104 15,5 5 64-15,5-18-56 16,-1 10 64-16,1-1 4 16,0 17 24-16,0 4 40 15,-5 18-16-15,-5 12 88 0,-5 9-52 16,1 12 12-16,-6 5-32 0,-4 4 12 16,4 5-20-16,1-5-8 15,4-4-4-15,10-1-4 16,0-3 0-16,0-5 0 15,10-4 0-15,-10-4-64 16,9 0 36-16,1-5-24 16,4 5 32-16,-14-4-24 15,10 8 24-15,-10-9-16 16,9 1 20-16,-9-9 8 16,0 0 8-16,-4-17 8 15,4 4-4-15,-1-8-12 16,1-1 4-16,-9-12 28 15,-1 5-12-15,-4-18-4 16,-1 8-4-16,-4 1-16 16,0 0 8-16,-10 12 4 15,5 5 0-15,-9 12 8 16,4 9-4-16,-10 17 24 16,6 5-16-16,-10 7 24 15,9 5-24-15,-4 5-4 16,4-9-4-16,-4 8 12 15,9 0-8-15,0-4-4 16,5 1 0-16,-9 3-32 16,13-13 16-16,-8-8-108 15,8 1 64-15,-4-14-152 0,0 0 120 0,0-17-172 16,0 0 148-16,-4-12-52 16,18 4 96-16,-14 4 92 15,10 0-8-15,-1 4 192 16,-4 4-116-16,-5 9 100 15,9 9-108-15,6-9 16 16,-6 13-60-16,11-9-16 16,-6 9-12-16,15-13-12 15,0 0 4-15,-1-13 28 16,1 9-16-16,-5-5-24 16,5-8 4-16,-5 0-16 15,0 4 8-15,0-12-20 16,0-1 20-16,4-4 12 15,1 5 4-15,5-5 40 16,-1 4-20-16,1 13 64 16,4 13-48-16,1 9 52 15,-6 4-52-15,5 4 40 16,-4 13-44-16,0-5-12 16,-1 5-12-16,-9-4 24 15,-5-1-20-15,-14-4 56 16,-5 1-40-16,-29-9-148 15,1 4 64-15,-25-17-216 16,0 0 152-16</inkml:trace>
        </inkml:traceGroup>
        <inkml:traceGroup>
          <inkml:annotationXML>
            <emma:emma xmlns:emma="http://www.w3.org/2003/04/emma" version="1.0">
              <emma:interpretation id="{97CFBE6B-97B0-4B97-AAE7-6267B4404097}" emma:medium="tactile" emma:mode="ink">
                <msink:context xmlns:msink="http://schemas.microsoft.com/ink/2010/main" type="inkWord" rotatedBoundingBox="10602,657 14816,661 14815,1430 10601,1425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6815.4044">9152 732 664 0,'-5'0'244'0,"5"0"-188"0,19 21-16 0,-5-12 12 16,10-1-36-16,15-8 48 15,9 0-36-15,9-21-4 16,6 4-16-16,8-22 12 15,-3 5-12-15,13-17-20 16,-9 9 4-16,-10-18-12 16,-4 17 8-16,-20-21-20 15,-9 18 20-15,-19-31 12 16,-1 17 4-16,-18-4-12 16,-1 17 4-16,-4-4 28 15,14 21-12-15,-10 18 4 16,5 16-8-16,-14 26 36 15,9 12-20-15,-9 22-4 16,10 4-12-16,-11 1 28 16,11-5-20-16,-1-5-12 15,5-8-8-15,5 0 12 16,10-4-4-16,4-8 8 16,10-1-8-16,15-12-56 15,-1-18 28-15,10-16-32 16,5-1 32-16,0-25-60 15,-1 8 48-15,-4-8 8 16,-9 9 16-16,-15-5 92 16,0 9-48-16,-10 4 60 15,-9 12-52-15,-10 5 16 16,0 9-36-16,-9 12-8 16,-5 5-8-16,9 8-16 0,5 0 8 15,5 4 4-15,5 5 0 16,5-9 8-16,4-4-4 0,5-13-64 15,5 0 32-15,-5-17-68 16,0 0 56-16,-9-17-36 16,4 4 44-16,-14-13-8 15,5 5 24-15,-10-9-16 16,1 9 16-16,-6-9 28 16,10 13-8-16,5-4 0 15,4 8 0-15,1-4 12 16,9 4-8-16,0-8 4 15,5 8-4-15,5-4 20 16,-5 4-16-16,10 1-4 16,-1 3-4-16,-4-4 4 15,4 9-4-15,-4 4-4 16,0 4 4-16,-10 5 12 16,-4 8-8-16,-1 4-4 15,0 0 0-15,1 5-4 16,-1 4 0-16,5 0 16 15,0 4-8-15,1 0 16 16,-1-4-16-16,0-9-12 16,0-8 0-16,-4 0-40 15,-1-9 24-15,-4-13-48 16,4 1 40-16,-14-9-4 16,9-5 20-16,-4-3-20 15,10-5 20-15,-6 9-12 0,6-1 12 16,-6 5 44-16,6 0-20 0,-1 9 60 15,0 8-40-15,1 0 12 16,4 8-28-16,-5 9-8 16,5 5-4-16,1-1-4 15,-1 5 0-15,-5-5 0 16,10 4 0-16,-5-8 24 16,1 0-12-16,-6-8-48 15,-5-5 20-15,-9-12-52 16,5-1 40-16,-5-16-28 15,0 3 32-15,0-20-24 16,10 12 28-16,-5-8 0 16,4 8 12-16,1 4 96 15,4 9-48-15,5 0 60 16,5 9-56-16,10-1 4 16,-5 9-28-16,23 0-4 15,-4 13-8-15,10-9 20 16,-10 5-16-16,9-5 4 15,1 0-8-15,-15-4-68 16,-5 0 32-16,-18-4-4 16,4 4 16-16,-10-17-4 15,-14 8 8-15,-10-12 8 16,6 4 4-16,-6-4 32 16,-9-1-16-16,-5 5 48 15,19 13-36-15,-14 8-24 0,9 5-4 16,10 12 8-16,0 0-4 15,0 5-4-15,10 4 4 0,9-9-16 16,5 13 8-16,0-17-4 16,0 5 0-16,0-14-56 15,0 5 36-15,0-17-84 16,5 4 60-16,-10-9 8 16,10 1 28-16,-15-14 20 15,10 5 0-15,-5-8 8 16,0 3-8-16,0-3 104 15,1 3-60-15,4 5 76 16,0 9-68-16,14 8 4 16,0 13-36-16,5-1 24 15,-4 14-32-15,-1-5 12 16,0 5-16-16,-14 4 20 16,0 8-20-16,-24-8-64 15,-4 17 24-15,-35-9-84 16,1 0 60-16,-29-3-168 15,4-10 124-15,-4-21-132 16,19 5 132-16,10-22-32 16,14 0 76-16,29-25-60 15,14 4 68-15,39-9-16 16,9 5 36-16,14-9 56 16,-4 17-12-16,9-17 148 15,-9 13-92-15,0-8 128 0,-5 8-120 16,-15-9 20-16,1 13-60 0,-25-12 16 15,-9 7-32-15,-10-3 8 16,-4 8-20-16,-5 0 72 16,4 13-52-16,1-4-4 15,4 8-20-15,6 0 32 16,4 5-20-16,0-1 32 16,-1 5-32-16,1 0 40 15,5 4-36-15,-5-4-4 16,-9 8-16-16,-11 0 36 15,1 5-20-15,-14 3-12 16,4 6-8-16,-14 11-16 16,4 1 8-16,-4 9-24 15,5 3 16-15,4 5-12 16,5-4 12-16,10-1 8 16,5 1 4-16,4-9 8 15,0 0-4-15,1-8-48 16,-1-1 28-16,-14-8-40 15,5 0 32-15,-15-8-76 16,6-1 56-16,-20-8-16 16,4 0 36-16,-18-8 12 15,14-1 12-15,-5-8 88 16,15 4-48-16,9-4 104 16,10 5-80-16,24-10 40 15,14 10-60-15,19-10-32 16,1 5-12-16,13-8-20 0,-13 3 12 15,8 1-188-15,-8 0 104 0</inkml:trace>
        </inkml:traceGroup>
        <inkml:traceGroup>
          <inkml:annotationXML>
            <emma:emma xmlns:emma="http://www.w3.org/2003/04/emma" version="1.0">
              <emma:interpretation id="{9FA54F59-259F-4BB0-B630-63A4ABADC2E1}" emma:medium="tactile" emma:mode="ink">
                <msink:context xmlns:msink="http://schemas.microsoft.com/ink/2010/main" type="inkWord" rotatedBoundingBox="16105,682 17491,684 17490,1528 16104,1526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8377.2091">14674 276 488 0,'0'-47'180'0,"0"47"-140"0,15-47-12 0,-6 26 128 31,1 4-92-31,-5-13 88 0,4 9-88 0,-9-5 20 16,10 9-48-16,-10 13-4 16,14-5-20-16,-14 18 20 15,0 12-20-15,-5 34 32 16,-4 1-28-16,-1 12-4 15,-14 0-8-15,10 22 12 16,4-14-8-16,-9 5-40 16,14 0 20-16,5-8 36 15,0-14-12-15,10-12 0 16,0-8-8-16,9-27 4 16,5-3-4-16,4-30-56 15,11-5 28-15,18-25-16 0,-9-4 24 16,-5 8-8-1,-4 0 12-15,-6 4 8 16,-9 18 4-16,-9 3 60 16,-6 10-32-16,-13 7 24 15,4 14-32-15,-10 12-8 16,0 9-8-16,6 17-16 16,8-5 8-16,6 10 12 15,9-14-4-15,5 0-4 16,5-12 4-16,-5-22-76 15,5 5 40-15,-15-22-56 0,5 0 48 16,-14-17-24-16,5 5 40 0,-10-18-96 16,4 5 68-16,1-5-28 15,0 5 44-15,4-1 24 16,1 18 8-16,4-5 20 16,1 14-8-16,4-5 24 15,0 8-20-15,0 5-4 16,1 4-4-16,-1-9 4 15,0 9-4-15,-5-4 32 16,5 8-20-16,-9-8-4 16,4 0-8-16,-9-5 12 15,5 9-8-15,-15-8-12 16,5-1 0-16,-10 5 4 16,6 0 0-16,-6-1-28 15,10 5 16-15,-5 5-4 16,5 3 8-16,5 1-20 15,9 8 16-15,1 0-12 16,4-4 12-16,-5 8 44 16,6 5-20-16,-11-1 0 15,6 1-8-15,-11-1-24 16,1 9 12-16,-10-4 32 16,5-9-16-16,-9 5 16 15,4-5-12-15,-9-4 0 16,9-4-4-16,-10-4 4 15,11-1-8-15,-6-4-4 0,5 5 4 16,-4-9 20-16,4 4-12 0,0-4-56 16,5 0 20-16,5-4-60 15,4 0 48-15,6-9-88 16,4 0 68-16</inkml:trace>
          <inkml:trace contextRef="#ctx0" brushRef="#br0" timeOffset="8722.1651">16036 382 652 0,'-10'-25'244'0,"10"25"-192"0,-4-9-12 0,-6 5 92 15,10 8-80-15,-19 1-12 16,14 3-24-16,-14 9-24 16,9 0 4-16,-4 0 28 15,4 4-12-15,5 1-12 16,5-1-4-16,0 0-16 15,0 1 12-15,5-1 4 16,5 0 4-16,-1 1-12 16,6-5 8-16,-10 0-4 15,-1-4 0-15,-13-1 52 16,4 1-24-16,-19 8 8 16,5-4-16-16,-20 5 28 15,1-5-24-15,0 4 4 16,9-4-12-16,5-4-8 15,10 0 4-15,-1-13-104 16,10 4 56-16,5-13-192 0,10 1 132 0,0-9-396 16,4 0 284-1</inkml:trace>
        </inkml:traceGroup>
      </inkml:traceGroup>
    </inkml:traceGroup>
    <inkml:traceGroup>
      <inkml:annotationXML>
        <emma:emma xmlns:emma="http://www.w3.org/2003/04/emma" version="1.0">
          <emma:interpretation id="{36BF7DF5-E60F-4ADB-91A8-643DD2A39961}" emma:medium="tactile" emma:mode="ink">
            <msink:context xmlns:msink="http://schemas.microsoft.com/ink/2010/main" type="paragraph" rotatedBoundingBox="2600,2269 21378,2257 21379,3242 2601,3255" alignmentLevel="2"/>
          </emma:interpretation>
        </emma:emma>
      </inkml:annotationXML>
      <inkml:traceGroup>
        <inkml:annotationXML>
          <emma:emma xmlns:emma="http://www.w3.org/2003/04/emma" version="1.0">
            <emma:interpretation id="{471F0ABD-BE46-4F8E-997B-CA3502478B46}" emma:medium="tactile" emma:mode="ink">
              <msink:context xmlns:msink="http://schemas.microsoft.com/ink/2010/main" type="line" rotatedBoundingBox="2600,2269 21378,2257 21379,3242 2601,3255"/>
            </emma:interpretation>
          </emma:emma>
        </inkml:annotationXML>
        <inkml:traceGroup>
          <inkml:annotationXML>
            <emma:emma xmlns:emma="http://www.w3.org/2003/04/emma" version="1.0">
              <emma:interpretation id="{7A0DE125-781B-4BEF-90B4-45CCC58FE704}" emma:medium="tactile" emma:mode="ink">
                <msink:context xmlns:msink="http://schemas.microsoft.com/ink/2010/main" type="inkWord" rotatedBoundingBox="2600,2269 5011,2267 5012,3120 2601,3121"/>
              </emma:interpretation>
              <emma:one-of disjunction-type="recognition" id="oneOf5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24051.465">1606 1980 320 0,'0'0'120'0,"0"0"-96"0,0 0-4 0,0 5 104 15,0-1-72-15,0 9 76 16,0-5-72-16,-5 22 12 16,10 0-36-16,-15 12 24 15,1 10-32-15,4-6 40 16,0 1-36-16,-9-8 20 16,9-1-28-16,-5-12 16 15,1-5-20-15,4-21 8 16,10 0-12-16,4-21-32 15,1-13 8-15,4-18-100 16,1 6 60-16,9-18-100 16,4 17 88-16,-4 0 12 15,5 17 32-15,-14 0 16 16,4 13 4-16,-10 0 96 16,6 13-52-16,-11 8 80 0,1 5-72 15,-5 8 16 1,5 8-36-16,5 9-12 0,-1 5-12 15,6 3 28-15,-6-3-20 0,10-5-4 16,-4-4-8-16,-6-9 20 16,6 0-12-16,-15-12 4 15,9-5-8-15,-9-13-52 16,0 5 28-16,0-17-52 16,0 4 40-16,0-17-48 15,10 4 44-15,-5-4-20 16,14 8 32-16,0 1 0 15,0 12 12-15,0 0 24 16,5 9-8-16,-9 4 32 16,9 4-24-16,-5 9 32 15,0 8-32-15,-5 9 20 16,-4 4-20-16,-5 9 8 16,4 4-12-16,-9-5 0 15,0 5-4-15,0-13 4 16,0-4-8-16,10-9-48 15,-5 1 28-15,14-14-68 16,-5 1 48-16,6-14-64 16,3 5 60-16,1-21-60 15,10 0 56-15,4-18-56 16,-4 10 56-16,14-14 4 16,-5 0 24-16,5-3 28 15,-10 11-4-15,5-3 24 16,-9 8-20-16,-10 0 112 0,0 5-72 0,-14 8 76 31,-10 4-72-31,0-4 12 0,-10 13-36 0,0-9 4 16,6 9-20-16,-16-1-16 15,6 5-4-15,-10-4 4 16,14 8 0-16,-14 1 0 16,5 7 0-16,-9 10-12 15,13 3 8-15,-9 5 4 16,5 4 0-16,0-4-20 15,14 0 12-15,-5-9 20 16,10-4-4-16,10-17 16 16,-5 0-16-16,14-17-56 15,-5 4 24-15,6-8-16 16,-6 4 24-16,-4 0 8 16,4 4 8-16,-4 9-28 15,-10 13 16-15,0 12 48 16,0 4-16-16,0 14 36 15,4 3-32-15,6-3-4 16,9 3-12-16,10-20 20 16,0-1-16-16,14-17-4 15,0-4-4-15,5-30-112 16,-5 9 60-16,5-22-96 16,-5 9 84-16,-14-13-112 15,4 9 96-15,-4-13 12 16,0 8 40-16,-10-16 8 0,5 8 8 15,-10-5 132-15,6 18-72 16,-16-1 132-16,16 18-104 0,-20 13 40 16,0 16-72-16,0 13 28 15,0 9-44-15,-10 9 8 16,10 3-24-16,-14 14-24 16,14-5 0-16,0 8 32 15,-5-3-16-15,0-5 16 16,10-4-12-16,-5-13-88 15,9 0 44-15,1-21-104 16,4-5 76-16,6-29-112 16,-6 0 96-16,20-35-92 15,-11 9 96-15,25-12-44 16,-4 8 68-16,18-9 24 16,-19 13 20-16,5-13 28 15,-10 9-12-15,-9-4 128 16,5 8-76-16,-20-4 104 15,0 17-96-15,-4 0 68 16,-10 12-80-16,0 10 56 16,-10 7-64-16,-4 27 24 15,4 12-44-15,-4 17 16 16,0 4-28-16,-15 5 16 16,15 0-20-16,4 8 28 15,5-4-28-15,10-5-12 16,5-3-8-16,4-14 12 15,10-3-4-15</inkml:trace>
          <inkml:trace contextRef="#ctx0" brushRef="#br0" timeOffset="22505.2303">1515 1972 288 0,'-5'8'108'0,"5"-16"-84"0,-10-1-4 0,1 9 12 16,9 9-20-16,-15-9 68 16,1 8-48-16,-15-8 40 15,10 5-40-15,-14-5 24 16,4 4-28-16,-10 0 8 15,6 0-20-15,-10 1 8 16,14 3-12-16,-5-4 0 16,15 5-4-16,10 0-16 15,9 3 4-15,14 1-4 16,15 4 0-16,4 4 24 16,1 1-8-16,4 12-12 15,-4 0 0-15,-5 0 40 16,-5-4-24-16,-10 4 60 15,0 0-40-15,-19-8 36 16,5-1-36-16,-19-4 0 16,5 1-20-16,-15-1 12 15,5-8-16-15,-9-9-100 16,4 5 48-16,0-9-324 16,24 0 204-16</inkml:trace>
        </inkml:traceGroup>
        <inkml:traceGroup>
          <inkml:annotationXML>
            <emma:emma xmlns:emma="http://www.w3.org/2003/04/emma" version="1.0">
              <emma:interpretation id="{C5E598F1-EC2F-466E-88A2-18E64BE262F8}" emma:medium="tactile" emma:mode="ink">
                <msink:context xmlns:msink="http://schemas.microsoft.com/ink/2010/main" type="inkWord" rotatedBoundingBox="5759,2488 9671,2485 9672,3046 5760,3049"/>
              </emma:interpretation>
              <emma:one-of disjunction-type="recognition" id="oneOf6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27193.3483">7685 1963 748 0,'-10'-21'276'0,"10"21"-216"0,43-13-16 16,-4 13 100-16,4 0-88 0,19-13 16 16,5 9-48-16,0-9 24 15,-4 1-32-15,-11-5-24 16,-4 8 4-16,-14 1-292 15,-10 8 164-15</inkml:trace>
          <inkml:trace contextRef="#ctx0" brushRef="#br0" timeOffset="27009.8617">4535 2087 340 0,'0'-9'128'0,"0"9"-100"0,0-8-8 15,0 4 68 1,5 4-52-16,-5-9 32 0,5 5-40 16,-5-9 52-16,0 5-44 0,-5-5-16 15,5 4-12-15,-5-4 24 16,0 9-16-16,-4-4 12 16,4 3-16-16,-10 1 36 15,6 8-24-15,-15 1 20 16,9 3-24-16,-8 5 28 15,3 4-32-15,-4 9 40 16,5-1-32-16,0 13 4 16,5 1-16-16,-6 3 0 15,11-3-4-15,9-5 12 16,5-4-12-16,4-9 4 16,15-4-4-16,-5-17-60 15,5-4 28-15,0-18-60 16,5 1 48-16,-5-13-28 15,5 4 40-15,-10-4-8 16,5 13 20-16,-10 0 8 16,1 8 4-16,-10 9 88 15,-1 4-48-15,-8 8 52 16,4 5-52-16,-5 8-4 16,0 9-20-16,0-4-4 15,5 3-4-15,0-7 4 16,5-5-8-16,5-5-20 15,4-3 8-15,10-18-92 16,0 1 52-16,5-9-116 0,4 4 88 16,6-12-156-16,-6 8 132 15,5-9 12-15,1 5 56 0,-10-1 76 16,-1 14-24-16,-4-1 168 16,0 5-100-16,-5 0 36 15,5 4-72-15,-9 0-12 16,4 4-24-16,0-4 24 15,0 0-24-15,-4-4 4 16,4 4-12-16,-5-4-8 16,-4-1 4-16,4-3-16 15,1-1 8-15,-6-4-16 16,6 9 12-16,-11-4-40 16,6 3 28-16,4 1-4 15,-4 8 16-15,-5 9 8 16,0 4 0-16,-5 13 16 15,0 0-8-15,-5 8 4 16,10-4-4-16,-5 0 4 16,0 0-8-16,0-12 8 15,0-1-8-15,0-12 32 16,0-5-20-16,0-13-32 16,0 5 8-16,0-17-44 15,4 4 32-15,-4-26-136 16,20 9 88-16,-1-13-100 15,9 9 96-15,6-1 16 16,4 10 36-16,10-1 60 16,-5 13-20-16,1 0 112 0,-1 8-72 15,-10 5 88-15,-4 8-84 16,-10 13 4 0,0-4-44-16,-9 13 40 0,0-1-36 0,-10 5-4 15,4 8-16-15,-4-4-16 16,0-4 4-16,0-4 28 15,10-1-12-15,-5-8 4 16,0 0-8-16,-5-17 12 16,0 5-12-16,0-14 4 15,4 1-4-15,-4-5-32 16,5 0 12-16,0-12 4 16,9 8 8-16,5-18-28 15,5 10 16-15,0-9-64 16,0 8 40-16,10-4 8 15,-10 13 16-15,9-4 12 16,-4 8 0-16,0 5 0 16,-5 3 0-16,0 5 60 15,0 13-32-15,0-4-4 16,9-5-12-16,-9 9 8 16,10 0-12-16,-10-1 16 15,10 1-16-15,-6 0 4 16,1-5-4-16,5 1-32 15,-6 0 12-15,1-18-48 16,-5 9 32-16,-5-17-12 16,5 4 24-16,0-4 0 15,0-4 8-15,-14 4 24 16,4 0-8-16,-9-5 4 16,0 14-4-16,-15-1 36 0,5 5-20 0,-23 8 64 15,4 5-48-15,-34 21-8 16,15 4-20-16,-15 17 16 15,6 4-16-15,13 1-12 16,15-1-4-16,15 1 28 16,14-18-12-16,19-17-20 15,14-4 0-15,19-30-48 16,1 1 28-16,4-18-56 16,1-4 48-16,-11-5 8 15,-4 1 16-15,-9 0-16 16,-1 4 16-16,-9 0 12 15,-5 8 4-15,-5 0-20 16,0 14 8-16,-9 3 92 16,-1 13-44-16,-9 9 28 15,5 8-40-15,5 18 8 16,-10 3-20-16,4 5 0 16,1-4-8-16,0-1 4 15,5-3-8-15,-1-14 16 16,6-3-12-16,9-18 16 15,-5-4-16-15,5-13-64 16,0 5 28-16,0-18-68 16,0 5 56-16,0-22-8 15,0 13 28-15,9-4-12 16,-9 13 16-16,10 0 16 0,-1 12 4 16,1 9 96-16,-10 9-56 0,0 12 0 15,0 5-28-15,0 3 8 16,0 10-16-16,0-5 24 15,9-13-20-15,-9-8 24 16,5 0-24-16,0-18-64 16,4-3 24-16,6-13-60 15,-1 4 52-15,0-22-108 16,-4 14 84-16,9-22 8 16,0 8 32-16,5-20 8 15,-5 12 4-15,0-4 32 16,-4 8-12-16,-15 0 144 15,0 9-84-15,-20 5 92 16,1 12-96-16,-19 4-8 16,4 13-36-16,-9 8-16 15,9 5-4-15,-4 8-4 16,9 9 0-16,-4 9-64 16,4-1 36-16</inkml:trace>
        </inkml:traceGroup>
        <inkml:traceGroup>
          <inkml:annotationXML>
            <emma:emma xmlns:emma="http://www.w3.org/2003/04/emma" version="1.0">
              <emma:interpretation id="{FDBD7FE5-91CE-4607-872E-85654C956240}" emma:medium="tactile" emma:mode="ink">
                <msink:context xmlns:msink="http://schemas.microsoft.com/ink/2010/main" type="inkWord" rotatedBoundingBox="10678,2690 11330,2689 11331,3056 10679,3057"/>
              </emma:interpretation>
              <emma:one-of disjunction-type="recognition" id="oneOf7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28104.3347">9463 2095 528 0,'5'-17'196'0,"-5"17"-152"0,-5-17-12 0,-4 9 28 15,-1 4-40-15,-4-1 80 16,-5 5-56-16,-15 9 4 16,10 4-28-16,-14 16 4 15,4 10-12-15,10 8-8 16,0 4 0-16,15-4-4 16,9 0 0-16,9-13 8 15,15-9-4-15,-5-12 24 16,10 0-16-16,-5-13-12 15,5-4-4-15,-10-14-68 16,0 1 40-16,-4-17-4 16,4 9 20-16,-5-18-32 15,5 9 28-15,-4 0-4 16,-6 8 16-16,15 1 8 16,0 12 0-16,-5 0 24 15,10 13-12-15,-5 5 56 0,0 7-36 16,-5 5 28-16,5 9-32 0,-14-1 16 15,-5 5-24-15,-5 0 16 16,0 8-20-16,-5-12 0 16,0 0-8-16,-5-14 28 15,10 1-20-15,-4-13-12 16,4-4-8-16,0-22-24 16,9 1 16-16,6-14-32 15,4 1 28-15,5 13 4 16,0 7 12-16,0 14-36 15,0 8 20-15,-5 14 48 16,5 7-12-16,-15 13 8 16,6-3-16-16,-15 3 36 15,5 0-24-15</inkml:trace>
        </inkml:traceGroup>
        <inkml:traceGroup>
          <inkml:annotationXML>
            <emma:emma xmlns:emma="http://www.w3.org/2003/04/emma" version="1.0">
              <emma:interpretation id="{7262FA54-9A87-47C1-93E1-AF202EBE262E}" emma:medium="tactile" emma:mode="ink">
                <msink:context xmlns:msink="http://schemas.microsoft.com/ink/2010/main" type="inkWord" rotatedBoundingBox="12538,2269 14781,2267 14782,2961 12539,2963"/>
              </emma:interpretation>
              <emma:one-of disjunction-type="recognition" id="oneOf8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0" timeOffset="29186.2874">12944 1669 676 0,'14'-34'248'0,"-14"34"-192"0,0-8-16 16,-5 3 120-1,-4 5-96-15,-25 9 52 16,1-5-68-16,-25 13-16 0,10 9-20 0,-14 12-20 16,9 1 4-16,5 3-4 15,10 1 0-15,4-1-12 16,5-3 12-16,15 3 4 16,14-3 4-16,10-1 24 15,4-4-12-15,10-8 40 16,5-5-28-16,9-8-84 15,10-5 32-15</inkml:trace>
          <inkml:trace contextRef="#ctx0" brushRef="#br0" timeOffset="29369.2731">12819 2010 612 0,'-24'-8'228'0,"24"8"-180"0,0-9-12 0,0 1 124 15,0 16-96-15,10-8 0 16,4 0-40-16,5 9 20 15,-4-1-28-15,9 1 4 16,0 4-12-16,-15 4 20 16,1 4-16-16,-20 4 32 15,-4 5-28-15,-5-13-56 16,9 5 16-16</inkml:trace>
          <inkml:trace contextRef="#ctx0" brushRef="#br0" timeOffset="29508.1423">13327 2061 944 0,'-24'13'352'0,"24"-13"-276"0,5 9-20 0</inkml:trace>
          <inkml:trace contextRef="#ctx0" brushRef="#br0" timeOffset="28735.5883">11156 1699 612 0,'-15'13'228'0,"15"-13"-180"0,-14 60-12 0,4-31 60 16,10 1-60-16,-9 9 68 16,-1 7-64-16,0-7-8 15,10-1-20-15,-4 5 8 16,8-9-12-16,-4-9 24 15,10-3-20-15,-5-14 32 16,4 1-28-16,6-18-4 16,-1 1-8-16,5-5-92 15,5-4 48-15,5-13-92 16,0 13 76-16,4-17-32 16,6 8 48-16,-6 5-4 15,-4 8 28-15,0 5 168 16,-5 16-84-16,-5 9 20 15,0 5-52-15,0 29 28 16,1-9-36-16,3 14-24 16,6-1-4-16,0-8 44 15,0-9-24-15,0-16 36 16,-1-1-32-16,-9-25 48 16,1-5-40-16,-6-16-16 15,0-5-8-15,-9-17 8 0,5 4-8 16,-1-12 4-16,1 8-4 15,0-8-32-15,4 12 12 0,-4 0-32 16,4 14 28-16,0-1 16 16,-4 8 0-16,4 1-44 31,-4 13 28-31</inkml:trace>
          <inkml:trace contextRef="#ctx0" brushRef="#br0" timeOffset="28920.0792">12033 2006 684 0,'0'26'252'0,"0"-26"-192"0,14 25-20 0,-4-12 68 16,-1 0-68-16,-4-1 0 15,0 1-24-15,5-4-268 16,-10-1 140-16</inkml:trace>
        </inkml:traceGroup>
        <inkml:traceGroup>
          <inkml:annotationXML>
            <emma:emma xmlns:emma="http://www.w3.org/2003/04/emma" version="1.0">
              <emma:interpretation id="{DD6C61F4-169E-4F1A-AA27-E803BB2545DB}" emma:medium="tactile" emma:mode="ink">
                <msink:context xmlns:msink="http://schemas.microsoft.com/ink/2010/main" type="inkWord" rotatedBoundingBox="15860,2444 17797,2442 17798,3157 15861,3159"/>
              </emma:interpretation>
              <emma:one-of disjunction-type="recognition" id="oneOf9">
                <emma:interpretation id="interp9" emma:lang="" emma:confidence="1">
                  <emma:literal/>
                </emma:interpretation>
              </emma:one-of>
            </emma:emma>
          </inkml:annotationXML>
          <inkml:trace contextRef="#ctx0" brushRef="#br0" timeOffset="31122.4815">14406 2006 456 0,'0'-4'168'0,"0"4"-128"0,0 12-16 0,0 1 80 16,0 9-64-16,0 20 60 16,0 9-56-16,0 9-4 15,0 4-24-15,14-9-12 16,1-8 0-16,-1-8 20 15,0-5-12-15,1-13 48 16,-1-4-32-16,1-9 4 16,4-3-20-16,-10-14-44 15,6 1 20-15,-6-18-132 16,11 1 84-16,-11-18-172 16,1 9 132-16,-1 0 76 15,1 8 16-15,-1 18 184 16,1 12-100-16,0 17 68 15,4 5-84-15,-4 4 0 16,4 4-36-16,0-4-4 0,6-1-12 16,-1-7 4-16,0-1-8 0,-10-12 52 15,11-1-32-15,-11-12 0 16,1 0-16-16,-10-14-16 16,0 1 4-16,-5-17-68 15,0 0 40-15,5-17-12 16,5 8 24-16,9-12 4 15,1 17 8-15,18-1 24 16,6 14-8-16,18-1 16 16,6 13-16-16,8 1 24 15,1 7-20-15,-5-3 24 16,-4-1-24-16,-10 1-4 16,-6 8-4-16,-13-13 20 15,-10 9-12-15,-14-9 4 16,-1 9-8-16,-18-5 20 15,4 5-16-15,-19-5-20 16,0 5 0-16,-14-4-24 16,9 8 20-16,-10 0-20 15,15 0 16-15,-4 8-8 16,8 14 12-16,6 3-20 16,14-4 20-16,0 9 32 15,10 4-12-15,-1-12-8 16,10-1-4-16,-4-4-48 15,4-9 24-15,-9-16-64 0,4 8 52 16,-9-17-52-16,4 13 52 16,-9-13 20-16,0 8 16 0,0-12-8 15,0 12 8-15,0-8-4 16,10 9 0-16,0 8 88 16,-1 8-48-16,6 1 44 15,4-1-44-15,9 9-8 16,1-4-16-16,14-9 12 15,5 1-12-15,15-14 4 16,9 1-4 0,-1-14 4-16,-13 5-8 0,0-13 32 15,-11 18-20-15,-23-14 4 16,-14 9-12-16,-10-13-24 16,0 9 8-16,-10-9 12 15,-4 9 0-15,4 4 76 16,6 0-44-16,-6 12-40 15,10 10 0-15,-10 12 24 16,10 4-12-16,-9 17 16 16,9 1-12-16,0 12 0 15,5 4-4-15,4-4 20 16,15-4-16-16,-9-8-76 16,13-5 36-16,-4-22-116 15,0 1 84-15,0-17-80 16,0-5 80-16,0-20-40 15,0-1 60-15,0-17 4 16,10 4 20-16,-5-16 48 0,4 12-20 16,-4-17 148-16,0 17-88 0,-10 0 136 15,0 17-120-15,-9 0 48 16,4 13-80-16,-14 13-52 16,5 13-4-16,-10 12 32 15,-5 9-20-15,-9 8 0 16,0 0-8-16,0 18 12 15,4 4-8-15,1 8 24 16,9-13-20-16,5-12 12 16,0-5-12-16,19-12-68 15,5-14 28-15,0-7-128 16,0-5 84-16</inkml:trace>
        </inkml:traceGroup>
        <inkml:traceGroup>
          <inkml:annotationXML>
            <emma:emma xmlns:emma="http://www.w3.org/2003/04/emma" version="1.0">
              <emma:interpretation id="{01AAC11D-AE1E-46A7-82E6-A19316C62A48}" emma:medium="tactile" emma:mode="ink">
                <msink:context xmlns:msink="http://schemas.microsoft.com/ink/2010/main" type="inkWord" rotatedBoundingBox="18382,2954 18411,2954 18411,3052 18383,3052"/>
              </emma:interpretation>
              <emma:one-of disjunction-type="recognition" id="oneOf10">
                <emma:interpretation id="interp10" emma:lang="" emma:confidence="1">
                  <emma:literal/>
                </emma:interpretation>
              </emma:one-of>
            </emma:emma>
          </inkml:annotationXML>
          <inkml:trace contextRef="#ctx0" brushRef="#br0" timeOffset="31295.2256">16956 2308 580 0,'-19'47'216'0,"19"-47"-168"0,-9 52-12 16</inkml:trace>
        </inkml:traceGroup>
        <inkml:traceGroup>
          <inkml:annotationXML>
            <emma:emma xmlns:emma="http://www.w3.org/2003/04/emma" version="1.0">
              <emma:interpretation id="{00A2719C-C2EB-4D1D-9B58-0C7ACDA853B3}" emma:medium="tactile" emma:mode="ink">
                <msink:context xmlns:msink="http://schemas.microsoft.com/ink/2010/main" type="inkWord" rotatedBoundingBox="19177,2315 21378,2314 21379,3242 19178,3244"/>
              </emma:interpretation>
              <emma:one-of disjunction-type="recognition" id="oneOf11">
                <emma:interpretation id="interp11" emma:lang="" emma:confidence="1">
                  <emma:literal/>
                </emma:interpretation>
              </emma:one-of>
            </emma:emma>
          </inkml:annotationXML>
          <inkml:trace contextRef="#ctx0" brushRef="#br0" timeOffset="32878.734">18941 1686 404 0,'5'-8'148'0,"-5"8"-112"0,9-4-12 0,-9-1 128 15,0 10-88-15,5-5 88 16,10 0-88-16,-1 0 4 15,5 8-44-15,-4 1 48 16,-1-1-40-16,-9 9 12 16,19 0-28-16,-19 0-8 15,4 5-4-15,-9-5 12 16,0 4-8-16,-24-4 4 16,10 0-4-16,-20-4 12 15,1 4-12-15,4-4 16 16,5-1-16-16,5-3 32 15,14 4-24-15,10-5 40 16,4 1-32-16,15-5 32 16,0 0-32-16,10-4 4 15,-1 5-16-15,1-5-140 16,-10 0 72-16,0 0-220 16,-10-5 156-16</inkml:trace>
          <inkml:trace contextRef="#ctx0" brushRef="#br0" timeOffset="33539.3497">19598 1882 384 0,'-10'-8'140'0,"10"8"-108"0,10-4-8 0,-1-1 108 16,-9 5-76-16,0-4 40 16,5 4-56-16,-10 9 48 15,-4 8-52-15,-1 21 36 16,-14 9-40-16,0 34 36 16,0 0-40-16,-9 8 20 15,9 1-28-15,-10-22-8 16,20-8-8-16,-5-18 12 15,14-8-8-15,-14-12 84 16,19-5-48-16,-5-17-40 16,5-9-4-16,0-21-108 15,5 5 56-15,4-35-116 16,15 5 92-16,0-26-92 0,0 4 96 16,10 5 8-1,-1 20 40-15,15 6 68 0,-5 11-20 16,-4 6 132-16,4 12-88 0,-5 4 84 15,5 13-88-15,-4 4 12 16,-6 5-44-16,-9 8-4 16,0 4-16-16,-5 9 44 15,-4 0-28-15,-15 4 4 16,0-4-20-16,-24-1-76 16,14-3 32-16,-28-9-92 15,14 0 68-15,-29-13-68 16,5-4 68-16,0-8 32 15,0 3 16-15,15-7 8 16,-1 7 0-16,20 5-12 16,14 9 8-16,5 12 64 15,14 13-32-15,14 5 24 16,-9 3-32-16,15 5 28 16,-6-4-32-16,1-5 20 15,-5-4-20-15,-10-12-24 16,-5-1 0-16</inkml:trace>
          <inkml:trace contextRef="#ctx0" brushRef="#br0" timeOffset="32203.7159">18126 1912 632 0,'-5'-4'236'0,"5"4"-184"0,5 4-16 0,0-4 72 15,4 4-68-15,11 1 72 16,4 3-64-16,9-4-16 16,1 1-20-16,4-1-12 15,0 0 4-15,1-8 12 16,-6 4-8-16,-9-4 4 15,0 8-4-15,-9-4 12 16,-6 0-12-16,-9 0 16 16,0 4-16-16,-9-4-48 15,4 5 24-15,-10-1-120 16,6 0 76-16,-10 0-72 0,4 5 76 0,-9-1 4 16,10 5 32-16,-10 0-4 15,5 0 12-15,-10 8 8 16,5 9 4-16,-14 17 24 15,4 4-12 1,1 9-188-16,-1 3 92 16</inkml:trace>
          <inkml:trace contextRef="#ctx0" brushRef="#br0" timeOffset="32443.5664">17771 2551 592 0,'-38'5'220'0,"38"-5"-172"0,-5 0-12 0,0 4 164 15,10 4-116-15,0 1 28 16,9-1-68-16,10-8 16 16,10 5-32-16,14-5 16 15,0 0-24-15,9 0 16 16,-4 0-20-16,-10 0 8 16,0 0-12-16,-9 0-96 15,-1-5 48-15,-9 5-96 16,0 0 76-16,-14-4-112 15,9 4 92-15,0-8-356 16,1 3 240-16</inkml:trace>
          <inkml:trace contextRef="#ctx0" brushRef="#br0" timeOffset="34399.4868">18150 2202 384 0,'-5'0'140'0,"5"0"-108"0,-9 13-8 0,4 0 92 15,0 12-68-15,-9 5 44 16,9 0-56-16,-5 4 60 15,6 4-56-15,-11 1 28 16,15-1-40-16,-5-4 8 16,5-4-20-16,-9-13 20 15,18 4-24-15,-9-12 32 16,0 8-28-16,0-17 12 16,0 8-16-16,0-16-228 15,5 8 120-15</inkml:trace>
        </inkml:traceGroup>
      </inkml:traceGroup>
    </inkml:traceGroup>
    <inkml:traceGroup>
      <inkml:annotationXML>
        <emma:emma xmlns:emma="http://www.w3.org/2003/04/emma" version="1.0">
          <emma:interpretation id="{CC5C8FBA-EB47-434E-B022-705679FF17D6}" emma:medium="tactile" emma:mode="ink">
            <msink:context xmlns:msink="http://schemas.microsoft.com/ink/2010/main" type="paragraph" rotatedBoundingBox="1503,4129 17171,3716 17207,5049 1538,546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0E449FB-EB4C-4D8C-A329-1D3FB6B2DDE4}" emma:medium="tactile" emma:mode="ink">
              <msink:context xmlns:msink="http://schemas.microsoft.com/ink/2010/main" type="line" rotatedBoundingBox="1503,4129 17171,3716 17207,5049 1538,5462"/>
            </emma:interpretation>
          </emma:emma>
        </inkml:annotationXML>
        <inkml:traceGroup>
          <inkml:annotationXML>
            <emma:emma xmlns:emma="http://www.w3.org/2003/04/emma" version="1.0">
              <emma:interpretation id="{962A34AE-A3C4-4721-8B5E-1D3D87F9723D}" emma:medium="tactile" emma:mode="ink">
                <msink:context xmlns:msink="http://schemas.microsoft.com/ink/2010/main" type="inkWord" rotatedBoundingBox="1503,4129 7285,3977 7320,5309 1538,5462"/>
              </emma:interpretation>
              <emma:one-of disjunction-type="recognition" id="oneOf12">
                <emma:interpretation id="interp12" emma:lang="" emma:confidence="1">
                  <emma:literal/>
                </emma:interpretation>
              </emma:one-of>
            </emma:emma>
          </inkml:annotationXML>
          <inkml:trace contextRef="#ctx0" brushRef="#br0" timeOffset="60007.0063">196 4209 768 0,'-19'0'284'0,"19"0"-220"0,0 0-20 16,10 0 12 0,-1 0-40-16,20-8 48 15,5 8-36-15,23-9 4 16,20 0-20-16,9-3 20 15,-4 3-20-15,9-12-4 16,-10 12-4-16,10-8-128 16,-9 9 68-16,-1 4-48 0,6-1 60 15,-11-8 32-15,-4 13 12 16,-14-8 0-16,-10 8 4 0,-10-9 48 16,-9 9-28-16,-10 0 76 15,-9 0-52-15,-15 0-24 16,-5 9-16-16,-18-1-8 15,4 10 0-15,-20-6-12 16,20 5 8-16,-9-4-4 16,18 4 0-16,1 9 8 15,14-5 0-15,5 0 8 16,19 13-4-16,5-4-20 16,-1 0 8-16,-4 8-4 15,0-3 4-15,-4-6 52 16,-6 1-24-16,-9 0 68 15,-1-4-48-15,-18 3 20 16,0-7-40-16,-15-5 0 16,0 0-12-16,-14-17 28 15,9 8-20-15,-4-16-48 16,5 8 16-16,9-17-272 16,9 4 160-16</inkml:trace>
          <inkml:trace contextRef="#ctx0" brushRef="#br0" timeOffset="59496.9826">642 3480 208 0,'0'-12'76'0,"0"12"-60"0,10 0-4 0,-20 0 108 15,10 4-68-15,-14 21 96 16,4 5-88-16,-14 26 52 16,-9 16-68-16,-20 18 68 15,10-5-64-15,-19 4 44 16,14-8-52-16,-10-4 24 15,10-9-36-15,0 5 0 16,15-18-16-16,4-8 28 16,5-9-24-16,5-12 20 15,9-9-20-15,-4-26-16 16,14 1-4-16,9-26-92 16,6 4 48-16,4-26-116 15,14 10 88-15,6-27-68 16,-1 5 84-16,10-26-12 15,0 9 44-15,5-13 16 16,-1 30 8-16,-8 0 48 16,-1 21-24-16,-10 0 80 15,1 21-56-15,-10 1 48 0,0 16-52 0,-10-4 76 16,10 22-64-16,-5 12 16 16,-4 9-36-16,9 43 4 15,-5-5-20-15,-5 25 0 16,10 1-8-16,-5 4 28 15,-4-13-20-15,-6 18 4 16,6-5-12-16,-10-5 28 16,-1-7-20-16,-8-14-84 15,-1-12 36-15,-10-13-244 16,11-13 152-16</inkml:trace>
          <inkml:trace contextRef="#ctx0" brushRef="#br0" timeOffset="60952.9711">1582 4209 560 0,'-5'-17'208'0,"5"17"-164"0,0-4-8 15,5-1 100 1,4 5-80-16,25-12 48 16,0 12-60-16,28-17-24 15,0 17-12-15,15-9 0 0,-5 5-4 0,-5-5-12 16,0 18 4-16,-19-5-4 16,-5 5 0-16,-14 16 8 15,0-3 0-15,-15 24 24 16,-4-7-12-16,-20 16 48 15,10 5-32-15,-14-13 20 16,4 0-28-16,0-18 8 16,10-3-16-16,0-9 28 15,0-13-24-15,0-17-4 16,10-4-8-16,0-21-4 16,4 0 0-16,-4-18 8 15,4 18-4-15,0-9-36 16,6 9 16-16,4-1-12 15,9 18 16-15,1-4 44 16,4 12-20-16,5 0 8 16,-4 9-12-16,-6-1 12 15,1 10-12-15,-1-5 4 16,-9 8-4-16,-9-4 4 16,4 5-8-16,-19 0 32 15,-10 16-20-15,-9 5-12 16,5 0-8-16,-15 8-16 15,10 9 12-15,-5 0 12 16,14 0 0-16,15-9 16 16,9-8-12-16,15-13 32 15,5 0-24-15,14-26 20 16,-1-8-20-16,1-17-8 0,0 0-4 16,-19-8 4-16,-5 8-4 0,-19-9 24 15,0 13-16-15,-25-4-4 16,6 13-4-16,-10-5-16 15,5 13 8-15,0 1-148 16,9 7 84-16</inkml:trace>
          <inkml:trace contextRef="#ctx0" brushRef="#br0" timeOffset="60323.2974">1965 3762 436 0,'-19'-17'160'0,"19"17"-124"0,5-9-8 0,-5 9 148 16,0 0-100-16,0 9 32 16,0-1-64-16,0 13 68 15,10 13-60-15,-20 9 0 16,5 13-32-16,-14 12 32 16,0-4-28-16,-15 29 4 15,15-7-16-15,-10 7 0 16,5-3-4-16,0-13 36 15,10-14-20-15,-10-16-68 16,5 0 24-16</inkml:trace>
          <inkml:trace contextRef="#ctx0" brushRef="#br0" timeOffset="63205.9871">3034 4162 364 0,'0'-17'132'0,"0"17"-100"0,5 0-12 16,-5 9 80-1,0-1-60-15,0 9 96 16,0 5-76-16,0 24 24 16,0 1-48-16,-5 21-12 15,5-4-16-15,-4-4 48 16,4-13-32-16,-5 0 68 16,5-17-52-16,-5-5 44 15,5-12-48-15,0-17 8 16,10-5-28-16,-1-21-36 0,1-4 12 0,4-25-68 15,5 3 40-15,5-8-72 16,5 17 64-16,0 1-8 16,0 20 32-16,-1 0 32 15,-4 9-8-15,-4 17 72 16,4 13-44-16,-15 17 32 16,1 0-36-16,-10 21 28 15,0-4-32-15,-5 8 12 16,5-8-20-16,-5-9 8 15,0-8-12-15,1-4 0 16,4 4-4-16,-5-13-24 16,10-4 8-16,-5-13-76 15,9 8 48-15,6-21-144 16,4 5 100-16,9-26-164 16,1 4 136-16,10-13 0 15,4 5 64-15,5-9 76 16,-5 13-16-16,-5 0 172 15,-4 12-104-15,-10 1 84 16,0 8-96-16,-10 13 52 16,-4 9-72-16,-10 21 32 15,0 8-48-15,-10 13 8 16,5 5-28-16,0 3 0 16,10-12-8-16,0-8 28 15,5-14-20-15,4-4-4 0,5-4-8 16,5-21-32-16,-5 0 16 0,1-13-92 15,3 4 56-15,-13-21-40 16,0 8 52-16,-15-16 28 16,5 8 8-16,-10-9-8 15,5 13 4-15,-4-4-16 16,9 13 12-16,-5-5-4 16,10 9 4-16,4-4 8 15,11 8 0-15,4-8 0 16,4 8 0-1,11-4 0-15,-1 4 0 0,5 0-12 16,0 5 8 0,-9-1 12-16,-1 9-4 0,-9 0-4 15,0 9 4-15,-9-1 28 16,-1 10-16-16,-4 3 56 16,-1 4-40-16,1 9 4 15,4 5-24-15,-4-1-24 16,0 1 4-16,-1-5 40 15,1-5-20-15,-6-3 8 16,1-5-12-16,-14-8 20 16,9 0-16-16,-5-9 4 15,5 5-8-15,0-14-40 16,0 1 16-16,-5-13-20 16,5 0 20-16,0-21-52 15,10 4 36-15,-10-13 0 16,14 13 16-16,0-5-16 0,10 9 20 15,-4 1 12-15,8 3 4 0,-18 13 24 16,9 5-16-16,-4-1 40 16,4 9-28-16,-10 9 12 15,6 8-20-15,-20 13 52 16,10-1-36-16,-5 1-8 16,0 9-12-16,-5-5 8 15,5-4-12-15,0-13 16 16,5 0-16-16,-5-13 16 15,9 0-16-15,1-21-20 16,-1 0 4-16,1-21-40 16,4 4 28-16,6-17-36 15,-1 12 32-15,0-8 28 16,0 22 0-16,-5-5-36 47,1 9 20-47,-6 12-8 0,1 9 12 0,-10 13 88 0,0 12-48 0,-5 22 72 15,5 13-64-15,-5-5-8 16,5 5-20-16,5-13 16 16,0 0-16-16,-5-22 4 15,0 5-8-15,19-21 20 16,-4-1-16-16,18-8-144 16,-9-8 68-16,14-22-124 15,6 13 108-15,-1-26-76 16,-5 9 92-16,0-9 8 15,1 9 32-15,-1-4 0 0,-14 12 12 0,5-3 60 16,-5 7-24-16,-10 1 140 16,-4 8-92-16,-15 0 84 15,5 9-92-15,-14 4-16 16,-1 4-28-16,-4 5 4 16,5 4-16-16,-5 8-4 15,9 0 0-15,-4 5-24 16,14 0 12-16,0-5 4 15,9 4 4-15,6-8-100 16,4 0 56-16,5-17-88 16,9 0 76-16,-9-12-24 15,10-1 44-15,4-13 16 16,5 9 8-16,-4-8 12 16,4 8 0-16,-14 4 52 15,14 4-28-15,-19 1 68 16,9 8-52-16,-18 4 28 15,4 5-40-15,-19 3 0 16,9 1-16-16,-9 0 0 16,5 4-4-16,-5-4 12 15,10 0-12-15,-10-9 40 16,5 0-24-16,-1-12 40 16,11 3-36-16,-1-12 56 15,10 0-48-15,19-13 64 16,-9 5-60-16,14-5-8 0,-10 9-20 15,-4-5-72-15,-6 5 32 16,-4 0-444-16,0 8 256 16</inkml:trace>
        </inkml:traceGroup>
        <inkml:traceGroup>
          <inkml:annotationXML>
            <emma:emma xmlns:emma="http://www.w3.org/2003/04/emma" version="1.0">
              <emma:interpretation id="{F81884DB-17BE-403B-8293-31DA26132AF2}" emma:medium="tactile" emma:mode="ink">
                <msink:context xmlns:msink="http://schemas.microsoft.com/ink/2010/main" type="inkWord" rotatedBoundingBox="8332,4193 11169,4118 11194,5075 8358,5150"/>
              </emma:interpretation>
              <emma:one-of disjunction-type="recognition" id="oneOf13">
                <emma:interpretation id="interp13" emma:lang="" emma:confidence="1">
                  <emma:literal/>
                </emma:interpretation>
              </emma:one-of>
            </emma:emma>
          </inkml:annotationXML>
          <inkml:trace contextRef="#ctx0" brushRef="#br0" timeOffset="64933.0343">6903 4465 476 0,'0'38'176'0,"0"-38"-136"0,43 0-12 0,-9-13 76 16,0 1-64-16,18-27 16 16,6 1-32-16,18-22-4 15,-13 5-12-15,14-18 12 16,-10 14-12-16,-5-31-20 16,0 13 4-16,-19-29-24 15,-4 21 20-15,-20-1 4 16,-5 18 8-16,-9 13 88 15,0 21-48-15,-15 13 44 16,6 16-48-16,-6 31 8 16,-4 12-28-16,-10 30 8 15,9 1-12-15,1 3 12 16,4-8-16-16,5-9 32 16,5 1-24-16,0-18 32 15,5-4-32-15,0-8 12 16,0-5-16-16,14-12-44 15,5-5 20-15,0-13-132 0,9 5 84 16,1-13-20-16,4 0 48 16,1-4 20-16,-6 8 8 15,-4 4 4-15,-5 5 0 16,-5 8 104-16,-4 9-56 0,-1 4 8 16,5 4-36-16,0 1 16 31,1-1-24-31,3-8 12 0,1 4-12 0,5-9 0 15,0 1-4-15,-5-9-128 16,0 0 64-16,-10-9-12 16,-4 5 40-16,-10-13 16 15,5 4 12-15,-20-12 8 16,6 8-4-16,-10-5 8 16,9 5-8-16,-4 0 84 15,9 5-44-15,5-1-48 16,9 4 0-16,6-4 24 15,4 5-12-15,10-5-16 16,-1 5 0-16,6-18 20 16,0 18-4-16,-1-1-4 15,-4 5 0-15,-5-1-4 16,0 5 0-16,-5 0-12 16,5 9 8-16,-10 0-24 15,1 8 16-15,-6 8-12 16,6-4 12-16,-6 9 68 15,6-8-28-15,-1 3-12 16,10-4-8-16,-10 1 24 16,6-5-16-16,-6-4 12 15,5-1-16-15,-4-7 12 0,4-1-16 16,-10-4-20-16,6 0 4 0,-11-4 4 16,6-1 4-16,-10-3-12 15,0-1 8-15,-5-8 12 16,5 9-4-16,0-5-36 15,10 9 16-15,4-5-12 16,5 5 16-16,1 4 80 16,-1 4-40-16,0 0 8 15,5 9-20-15,-5-4-12 16,0 4 0-16,0-5 12 16,-4 1-8-16,-1-5 16 15,1 0-16-15,-6-4 32 16,15 0-24-16,-14 0-24 15,14 0 4-15,-10-4-8 16,5 0 4-16,-4-9-12 16,4 4 12-16,0-12 12 15,-9 8 0-15,4-8-12 16,-9 8 4-16,4-4-4 16,1 4 0-16,-5 0 16 15,0 5-4-15,-10 4 16 16,5 4-12-16,-15 4-28 15,6 4 8-15,-15 10 12 16,9 3 4-16,-4 4-28 16,5 1 12-16,-5 0 12 15,14-1 4-15,5 1 16 0,5-5-12 16,14-8 4-16,5-5-4 0,14-12-16 16,15 4 4-16,0-13-76 15,-1 5 44-15,1-14-32 16,0 10 44-16,-5-10 12 15,0 10 8-15,-24-10 12 16,9 1-4-16,1 8 68 16,-1 5-40-16,-9 8 104 15,0 4-80-15,-9 4 72 16,13 9-72-16,-4 0 4 16,-9-4-36-16,9 4 48 15,0 5-40-15,-15-14 12 16,6 1-28-16,-15-9-332 15,0 8 168-15</inkml:trace>
        </inkml:traceGroup>
        <inkml:traceGroup>
          <inkml:annotationXML>
            <emma:emma xmlns:emma="http://www.w3.org/2003/04/emma" version="1.0">
              <emma:interpretation id="{6289B878-272B-4F30-9D5A-B5FFE443FDB5}" emma:medium="tactile" emma:mode="ink">
                <msink:context xmlns:msink="http://schemas.microsoft.com/ink/2010/main" type="inkWord" rotatedBoundingBox="12275,4083 14001,4038 14021,4784 12295,4830"/>
              </emma:interpretation>
              <emma:one-of disjunction-type="recognition" id="oneOf14">
                <emma:interpretation id="interp14" emma:lang="" emma:confidence="1">
                  <emma:literal/>
                </emma:interpretation>
              </emma:one-of>
            </emma:emma>
          </inkml:annotationXML>
          <inkml:trace contextRef="#ctx0" brushRef="#br0" timeOffset="66375.0442">12052 4000 496 0,'-29'17'184'0,"29"-17"-140"0,-19 30-16 0,19-21 32 0,0 3-40 0,-5-3 0 16,5-1-12-16,5 1 20 16,5 8-16-16,4-17-20 15,5 4 0-15,5-8-136 16,5-4 76-16</inkml:trace>
          <inkml:trace contextRef="#ctx0" brushRef="#br0" timeOffset="66249.1641">12158 3651 644 0,'-10'0'236'0,"10"0"-180"0,-10 21-20 31,1-8 16-15,4 8-36-16,-9-4 12 0,4 13-16 0,0-4-148 15,6-5 72-15,-1 9-420 16,5-5 264-16</inkml:trace>
          <inkml:trace contextRef="#ctx0" brushRef="#br0" timeOffset="66779.594">12531 3889 40 0,'0'-4'16'0,"0"4"-12"0,5 0-4 16,-5-8 4-1,0 16-4-15,5-8-20 16,0 0 12-16,-5 0 40 15,0 0-20-15,0 0 288 16,0 0-164-16,0 0 172 16,0 0-176-16,-5 0 28 15,5 4-96-15,-5 1 32 16,0 3-56-16,-4 1-12 16,4 12-16-16,-9-12-12 0,9 8 4 0,0 0 4 15,10 4-4-15,0-8-20 16,4 4 8-16,1-9-4 15,4 5 4-15,-4 0 16 16,-1 0-4-16,-4-5-20 16,0 5 8-16,-15-4 12 15,6 3 0-15,-16-3-4 16,1-1 4-16,-5-3 20 16,10-1-12-16,-5-4-260 15,9 0 136-15</inkml:trace>
          <inkml:trace contextRef="#ctx0" brushRef="#br0" timeOffset="66120.3207">10834 3808 436 0,'-4'-21'160'0,"4"21"-124"0,48-25-8 0,-34 12 44 15,10 4-44-15,5-16 24 16,-1 12-32-16,16-21 16 16,3 8-20-16,16-4-16 15,4 9-4-15,0-9 48 16,0 18-24-16,-9-1 44 16,-6 4-36-16,-8 1 72 15,-11 8-52-15,1 4 52 16,-6 9-56-16,-8 8 4 15,4 9-28-15,-10 8 4 16,5 1-12-16,-4 7 20 16,-1-3-20-16,-19 4-12 15,5-9-4-15,0-4 48 16,0 1-24-16,-9-10 8 0,4-4-16 16,-14-4 28-16,14-12-24 0,0-10 4 15,5-7-12-15,5-14-60 16,9-4 28-16,10-4 4 15,0 13 8-15,0-9-32 32,10 13 24-32,-15 8-12 0,5 9 20 0,-10 9 8 15,1 8 4-15,-11 13 60 16,1-9-32-16,-5 9 32 16,-5 8-32-16,-4-4 0 15,9-12-16-15,-10 3 12 16,10-8-16-16,-9-4-64 15,18 0 28-15,-9-17-280 16,15 4 172-16,4-9-508 16,5 1 364-16</inkml:trace>
          <inkml:trace contextRef="#ctx0" brushRef="#br0" timeOffset="65535.1343">11170 3438 476 0,'-10'-9'176'0,"10"9"-136"0,0 9-12 16,-14-1 48-1,14 9-48-15,-10 30 16 16,6 4-28-16,-20 26 8 16,14 8-12-16,-4-8 0 0,4-5-4 0,0-8-52 15,6-17 28-15</inkml:trace>
        </inkml:traceGroup>
        <inkml:traceGroup>
          <inkml:annotationXML>
            <emma:emma xmlns:emma="http://www.w3.org/2003/04/emma" version="1.0">
              <emma:interpretation id="{F3E120A3-F571-4872-B1F9-E79E02D2F86A}" emma:medium="tactile" emma:mode="ink">
                <msink:context xmlns:msink="http://schemas.microsoft.com/ink/2010/main" type="inkWord" rotatedBoundingBox="15216,4499 17191,4447 17200,4789 15225,4841"/>
              </emma:interpretation>
              <emma:one-of disjunction-type="recognition" id="oneOf15">
                <emma:interpretation id="interp15" emma:lang="" emma:confidence="1">
                  <emma:literal/>
                </emma:interpretation>
              </emma:one-of>
            </emma:emma>
          </inkml:annotationXML>
          <inkml:trace contextRef="#ctx0" brushRef="#br0" timeOffset="68356.8563">13864 3855 528 0,'0'0'196'0,"0"0"-152"0,10 22-12 0,-10-10 104 16,0 1-80-16,-10 13 60 15,5-5-72-15,-4 0 48 16,-1 5-52-16,-9-5 40 16,5 5-44-16,-1-9-12 15,15 0-12-15,-9-9 24 16,-6 1-20-16,20-9 32 16,5 0-32-16,-1-17-32 15,15 8 8-15,-9-16-148 16,13 4 84-16,-4-14-64 15,0 10 76-15,-4-1 28 16,-1 9 16-16,-5 5 40 16,-4 12-12-16,-10 17 136 15,4 0-80-15,-8 12 76 16,-1 1-84-16,-14 0 4 16,19 0-40-16,-10-5 12 15,5 1-20-15,1-9 20 16,8 0-24-16,-4-8 40 15,10-5-28-15,-1-13-144 16,1 5 64-16,4-9-140 16,-4 1 112-16,-5-5-136 15,9-5 128-15,-4-8-72 16,-1 9 96-16,-4 0 56 16,5 4 8-16,-5 8 140 15,4 9-72-15,-9 9 92 0,0 8-88 0,0 0 72 16,-9 4-80-16,9 0 12 15,0 5-40-15,-10-5-4 16,10 5-16-16,0-13 12 16,10 4-16-16,4-9-172 15,-4 1 92-15,14-18-284 16,19 9 204-16,-5-17-196 16,5 4 200-16,15-8-40 31,-20 8 112-31,-14 1 520 15,0 3-240-15,10-12 128 16,-1 12-196-16,-19 9 52 16,1 4-108-16,-20 1 8 15,5 3-52-15,-5 5-4 16,5 0-20-16,0 0 12 16,10-1-16-16,-1 1 16 15,11 0-16-15,4-13-136 16,0 4 72-16,0-8-132 15,0 4 108-15,-5-9-64 16,-5 5 80-16,-9-9 8 16,9 1 36-16,-14-5 12 15,0 8 8-15,-14-4 88 16,4 5-48-16,-4-5 124 16,4 9-92-16,1-5 20 15,-1 9-56-15,1-4-4 0,9 8-20 16,0-4-8-16,9 0 0 0,1 9 12 15,9-5-8 1,5-8-12-16,0 4 0 0,5-9-40 16,-1 9 24-16,6-8-64 15,4-1 48-15,-4-4 8 16,-1 9 16-16,-4-9-8 16,-5 5 12-16,-14-9 20 15,-1 8-4-15,-14 1-4 16,5 8 0-16,-14 4 64 15,0 9-36-15,-5 4 16 16,14 4-32-16,-10 0-16 16,11 1-4-16,4-1 28 15,9 0-12-15,10-8-4 16,5 0-4-16,19-13-120 16,1 4 64-16,8-12-104 15,-4 3 92-15,-5-7-24 16,1-1 52-16,-16-13 24 15,-4 9 8-15,-9-17 28 16,-1 4-12-16,-9-12 84 16,4-1-52-16,-4 9 128 15,5 8-96-15,-1 9 28 16,6 9-64-16,-10 12-16 16,4 9-12-16,-4 12 8 15,5 5-12-15,-6 9-20 16,1-5 4-16,5 0 12 0,-1-4 0 15,1-5 40-15,4 1-20 0,10-9-68 16,0-4 24-16,5-13-80 16,5 4 56-16,-1-13 28 15,5 5 12-15,-4-13-4 16,0 0 4-16,-15-13 64 16,0 9-32-16,-19-5-4 15,0 5-12-15,-14 4 88 16,-1 8-56-16,-4 9 44 15,5 13-52-15,4 4-36 16,5 9-4-16,20-9 36 16,9 4-20-16,33-8-80 15,5 4 36-15</inkml:trace>
        </inkml:traceGroup>
        <inkml:traceGroup>
          <inkml:annotationXML>
            <emma:emma xmlns:emma="http://www.w3.org/2003/04/emma" version="1.0">
              <emma:interpretation id="{2AEBAAB6-76CC-408B-ABA9-BDBC832C6741}" emma:medium="tactile" emma:mode="ink">
                <msink:context xmlns:msink="http://schemas.microsoft.com/ink/2010/main" type="inkWord" rotatedBoundingBox="16215,4121 16857,4104 16874,4733 16231,4750"/>
              </emma:interpretation>
              <emma:one-of disjunction-type="recognition" id="oneOf16">
                <emma:interpretation id="interp16" emma:lang="" emma:confidence="0">
                  <emma:literal>d</emma:literal>
                </emma:interpretation>
                <emma:interpretation id="interp17" emma:lang="" emma:confidence="0">
                  <emma:literal>C</emma:literal>
                </emma:interpretation>
                <emma:interpretation id="interp18" emma:lang="" emma:confidence="0">
                  <emma:literal>•</emma:literal>
                </emma:interpretation>
                <emma:interpretation id="interp19" emma:lang="" emma:confidence="0">
                  <emma:literal>¢</emma:literal>
                </emma:interpretation>
                <emma:interpretation id="interp20" emma:lang="" emma:confidence="0">
                  <emma:literal>"</emma:literal>
                </emma:interpretation>
              </emma:one-of>
            </emma:emma>
          </inkml:annotationXML>
          <inkml:trace contextRef="#ctx0" brushRef="#br0" timeOffset="70502.2982">15178 4094 372 0,'5'-9'140'0,"-10"9"-112"0,0-4-4 0,0 0 92 16,10 8-68-16,-5-4 60 15,0 0-64-15,0-4 40 16,0 4-48-16,0-4 32 16,0 4-36-16,0-5 16 15,0 5-28-15,-5-4 28 16,5 4-32-16,-5-4 32 15,5 4-32-15,-4-4 4 16,-1 4-12-16,-5-5 20 16,10 1-16-16,-9-4 4 15,9 8-8-15,-10-9 20 16,5 9-16-16,-4-8 32 16,-1 8-28-16,-14-9-24 15,5 9 4-15,-10-4 8 16,5 8 0-16,-9-4 8 15,4 9-8-15,-5-5-4 16,10 4 4-16,-4-8-4 16,4 5 0-16,4-5 8 15,1 0-4-15,5 0-56 0,9 4 28 0,10-4-324 16,9 0 192-16</inkml:trace>
          <inkml:trace contextRef="#ctx0" brushRef="#br0" timeOffset="71043.2356">15374 3497 372 0,'15'-8'140'0,"-15"8"-112"0,9-9-4 15,-9 5 128 1,0 4-88-16,0-4 96 0,5 4-92 0,-5-4 72 16,0 8-80-16,-5-8 48 15,5 4-64-15,-5-5 16 16,1 5-40-16,-6-4 16 15,5 8-20-15,-4-4 20 16,4 5-24-16,-9 3 12 16,9 5-12-16,-14 8-24 15,9 9 4-15,-9 13 40 16,0-1-20-16,-5 9 16 16,9-4-16-16,1-4-104 15,4-9 48-15,10-4-376 16,0-5 232-16</inkml:trace>
        </inkml:traceGroup>
      </inkml:traceGroup>
    </inkml:traceGroup>
  </inkml:traceGroup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25T19:43:03.456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1EA004FE-D959-45EF-BE99-3D68BC1A9AFA}" emma:medium="tactile" emma:mode="ink">
          <msink:context xmlns:msink="http://schemas.microsoft.com/ink/2010/main" type="inkDrawing" rotatedBoundingBox="15459,14473 18226,13456 18456,14080 15688,15097" semanticType="callout" shapeName="Other">
            <msink:sourceLink direction="with" ref="{34740EA4-CD89-4C7C-BD30-3F4B979365B1}"/>
            <msink:sourceLink direction="with" ref="{A24083DC-5378-41A3-8209-4A2FC3E217E8}"/>
          </msink:context>
        </emma:interpretation>
      </emma:emma>
    </inkml:annotationXML>
    <inkml:trace contextRef="#ctx0" brushRef="#br0">0 765 184 0,'5'-21'68'0,"-5"16"-52"0,10 10-4 0,-10 7 12 15,9 10-16-15,-9 3 112 16,-9 14-68-16,9 8 76 15,9-1-72-15,-4 6-4 16,5-6-32-16,4 10 4 16,5-9-12-16,5 0 0 15,5-5-4-15,5-8 12 0,-1-4-12 16,5-9 24-16,1-4-20 16,-1-17 32-16,10-8-28 15,5-13-12-15,9-5-8 0,15-4 4 16,19-17 0-16,52-17 68 15,6-21-36-15,18-30 48 16,30-8-44-16,4 16 0 16,-10 5-24-16,-9 4 0 15,-14 8-4-15,-15 9 12 16,-9 5-12-16,-34 3 32 16,-29 14-24-16,-14 12-40 15,-24 13 12-15,-5 8-272 16,-19 9 156-16,-5 21-348 15</inkml:trace>
  </inkml:traceGroup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25T19:43:12.780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D332EA25-3142-4365-932A-C0B84A0B2566}" emma:medium="tactile" emma:mode="ink">
          <msink:context xmlns:msink="http://schemas.microsoft.com/ink/2010/main" type="writingRegion" rotatedBoundingBox="2099,12935 4703,12505 4894,13663 2290,14093"/>
        </emma:interpretation>
      </emma:emma>
    </inkml:annotationXML>
    <inkml:traceGroup>
      <inkml:annotationXML>
        <emma:emma xmlns:emma="http://www.w3.org/2003/04/emma" version="1.0">
          <emma:interpretation id="{7E468A08-B8C0-4DB9-9BEA-6F351D176C8D}" emma:medium="tactile" emma:mode="ink">
            <msink:context xmlns:msink="http://schemas.microsoft.com/ink/2010/main" type="paragraph" rotatedBoundingBox="2099,12935 4703,12505 4894,13663 2290,1409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28AC1A6-DFBD-4401-84A5-D80C04C7E0C1}" emma:medium="tactile" emma:mode="ink">
              <msink:context xmlns:msink="http://schemas.microsoft.com/ink/2010/main" type="line" rotatedBoundingBox="2099,12935 4703,12505 4894,13663 2290,14093"/>
            </emma:interpretation>
          </emma:emma>
        </inkml:annotationXML>
        <inkml:traceGroup>
          <inkml:annotationXML>
            <emma:emma xmlns:emma="http://www.w3.org/2003/04/emma" version="1.0">
              <emma:interpretation id="{FFC0A9A2-649A-4548-BE00-B7FBB0E48804}" emma:medium="tactile" emma:mode="ink">
                <msink:context xmlns:msink="http://schemas.microsoft.com/ink/2010/main" type="inkWord" rotatedBoundingBox="2099,12935 3087,12772 3271,13882 2282,14045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1861-2909 184 0,'-5'-8'68'0,"5"8"-52"0,-5-4-4 15,5 4 116-15,0 0-72 16,5 12 84-16,0 5-80 16,-1 17 64-16,1 9-68 15,0 13 4-15,0 16-36 16,-5 5 48-16,-10-5-40 0,-4-4 72 15,-5-12-56-15,-5-5 52 0,-5-17-56 16,-5-4 16-16,1-13-40 16,-1-13 8-16,5-17-16 15,1-8-156-15,4-26 76 16,0-17-616 0</inkml:trace>
          <inkml:trace contextRef="#ctx0" brushRef="#br0" timeOffset="136.8655">1769-3352 756 0,'10'-68'280'0,"-5"64"-216"15,0-1-20-15,4 5-20 0,1-8-24 16,-1 8-152-16,1 0 84 16,0 8-456-16</inkml:trace>
          <inkml:trace contextRef="#ctx0" brushRef="#br0" timeOffset="12415.797">959-2640 352 0,'-9'-13'132'0,"13"9"-104"0,-4 0-8 0,0 4 60 16,0 0-48-16,0 0 120 15,0 0-84-15,10 0 100 16,0 4-96-16,-1-4 8 15,6 0-48-15,-1 0 12 0,5-4-24 16,5-1 8-16,5 1-16 16,4-5-8-16,6 1 0 15,-1-1-4-15,1 1 0 0,-6-1 8 16,-4 5-4-16,-5 0-12 16,-10 4 4-1,-4 4-112-15,-5 5 64 0,-5 3-436 16</inkml:trace>
        </inkml:traceGroup>
        <inkml:traceGroup>
          <inkml:annotationXML>
            <emma:emma xmlns:emma="http://www.w3.org/2003/04/emma" version="1.0">
              <emma:interpretation id="{E4240C34-DF67-4F6F-872A-E3245DDB8910}" emma:medium="tactile" emma:mode="ink">
                <msink:context xmlns:msink="http://schemas.microsoft.com/ink/2010/main" type="inkWord" rotatedBoundingBox="3613,12906 4739,12720 4894,13663 3768,13849"/>
              </emma:interpretation>
            </emma:emma>
          </inkml:annotationXML>
          <inkml:trace contextRef="#ctx0" brushRef="#br0" timeOffset="22972.1621">2489-3198 280 0,'-5'-9'104'0,"5"5"-84"0,-5 4 0 16,5 0 92-16,-5 0-64 15,5-4 96-15,0-5-84 16,0 0 52-16,0-3-68 16,5-1 40-16,0 4-48 15,-5 1 8-15,0 4-28 0,0 4-16 16,0 0-4-16,0 12 64 0,-5 10-32 15,0 3-12-15,-4 9-8 16,4 0 44-16,5 1-28 16,-5 3 32-16,0 5-28 15,5-9 28-15,-5-5-32 16,5-3-4-16,-4-5-12 16,-1-4 20-16,5-4-16 15,0-4-12-15,0-9-4 16,0 0 4-16,-5 8 0 15,5-8 8-15,5-4-4 16,-5 0-4-16,5-5 4 0,-1 1-4 16,1-5 0-16,0-4-44 15,0-5 24-15,0-3-20 16,-1-1 24-16,1-3-8 16,5 3 12-16,-1 0-20 15,1 5 20-15,0 4 4 16,-1 9 8-16,1 3 8 15,4 5-4-15,0 5 40 16,6 3-20-16,-1 5 56 16,5 0-44-16,0 4 12 15,5 0-32-15,-5 0 20 16,-1 4-24-16,-3 5 24 16,-6-1-24-16,-9 5 4 15,-5 0-8-15,-5-5 4 16,-5 1-8-16,-4-5 16 0,4-4-12 15,1-4-136-15,-1 0 72 16,6-5-264-16,-1-8 180 16</inkml:trace>
          <inkml:trace contextRef="#ctx0" brushRef="#br0" timeOffset="1231.8899">3304-3083 416 0,'4'-26'152'0,"-8"26"-116"0,-1-4-12 16,5 0 40-16,-5-1-40 15,0 5 0-15,-4 5-16 16,4-1-8-16,-5 0 4 16,1 13 28-16,-1 0-16 15,-4 9 64-15,-1 8-44 16,1-4 36-16,4 8-40 15,1-4 60-15,4-4-52 0,5 0 20 0,0-5-40 16,10-12 16-16,9 4-20 16,9-8 8-16,16-9-12 15,8-5 12-15,6-7-16 16,-1-1-4-16,-4-4 0 16,-15-5 4-16,-9-3-4 15,-19-5-20-15,-10 0 8 16,-19 0 12-16,-5 5 0 15,-10 4-4-15,1 8 4 16,-6 4-4-16,10 5 0 16,5 4-44-16,10-4 24 0,9-1-240 15,5-3 144-15</inkml:trace>
          <inkml:trace contextRef="#ctx0" brushRef="#br0" timeOffset="1548.8">3447-3471 392 0,'-9'-13'148'0,"9"13"-116"0,-10 0-8 15,10 0 32-15,0 4-36 16,-9 5 68-16,-1 8-48 15,0 4 80 1,1 13-68-16,-1 39 44 0,5 8-56 0,1 4 24 16,-1-4-36-16,5-4-8 15,-5-5-12-15,-4-4 12 0,-6 5-12 16,1 3-20-16,-1-7 4 16,1-1-516-1,4-13 288-15,10-25-56 16</inkml:trace>
        </inkml:traceGroup>
      </inkml:traceGroup>
    </inkml:traceGroup>
  </inkml:traceGroup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25T19:43:26.922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EF3230EB-93BD-48BC-9405-94EBC1D80D29}" emma:medium="tactile" emma:mode="ink">
          <msink:context xmlns:msink="http://schemas.microsoft.com/ink/2010/main" type="writingRegion" rotatedBoundingBox="3606,14442 2845,18051 1019,17665 1781,14056"/>
        </emma:interpretation>
      </emma:emma>
    </inkml:annotationXML>
    <inkml:traceGroup>
      <inkml:annotationXML>
        <emma:emma xmlns:emma="http://www.w3.org/2003/04/emma" version="1.0">
          <emma:interpretation id="{0CF6A552-AEE8-4DD3-B13B-6971DB44781F}" emma:medium="tactile" emma:mode="ink">
            <msink:context xmlns:msink="http://schemas.microsoft.com/ink/2010/main" type="paragraph" rotatedBoundingBox="2112,16228 3195,16228 3195,16637 2112,16637" alignmentLevel="2"/>
          </emma:interpretation>
        </emma:emma>
      </inkml:annotationXML>
      <inkml:traceGroup>
        <inkml:annotationXML>
          <emma:emma xmlns:emma="http://www.w3.org/2003/04/emma" version="1.0">
            <emma:interpretation id="{B48DED0C-97F9-4FB7-8DA6-AC4AEE8728DA}" emma:medium="tactile" emma:mode="ink">
              <msink:context xmlns:msink="http://schemas.microsoft.com/ink/2010/main" type="line" rotatedBoundingBox="2112,16228 3195,16228 3195,16637 2112,16637"/>
            </emma:interpretation>
          </emma:emma>
        </inkml:annotationXML>
        <inkml:traceGroup>
          <inkml:annotationXML>
            <emma:emma xmlns:emma="http://www.w3.org/2003/04/emma" version="1.0">
              <emma:interpretation id="{E021B051-FC24-42A9-9559-A927F6196DF2}" emma:medium="tactile" emma:mode="ink">
                <msink:context xmlns:msink="http://schemas.microsoft.com/ink/2010/main" type="inkWord" rotatedBoundingBox="2112,16228 3195,16228 3195,16637 2112,16637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868 282 520 0,'-9'-4'192'0,"9"8"-152"0,0-4-8 16,9-4 116-1,6 0 44-15,-1-1-96 16,5 5 4-16,0-8-64 16,5 4-24-16,0-1-4 15,5-3-28-15,5-1 12 0,4 5-128 0,0 0 76 16,1 4-232 0,-6 4 164-16,1-4-284 15</inkml:trace>
          <inkml:trace contextRef="#ctx0" brushRef="#br0" timeOffset="420.3562">1698 31 528 0,'0'-5'196'0,"-5"10"-152"16,0-1-12-16,5-4 116 0,-5 8-88 16,0 5 52-16,1 9-64 15,-6 3 100-15,0 9-88 16,1 5 20-16,4 7-48 0,0 6-20 16,5-14-8-16,5 9 12 15,9-13-8-15,1-13 4 16,4-12-4-16,10-14-16 15,14-16 4-15,5-17-68 16,0-5 40-16,-5-4 20 16,-14 0 12-16,-15 5 20 15,-14 3-12-15,-14 5 40 0,-15 5-24 16,-5 12 64-16,1 4-48 16,4 4-8-16,0 5-20 15,5 4-44-15,5 0 16 16,19 13-312-1,24 0-392 1</inkml:trace>
          <inkml:trace contextRef="#ctx0" brushRef="#br0" timeOffset="10808.8613">68 69 268 0,'0'-13'100'0,"0"13"-76"0,-5-4-8 0,5 0 156 15,5-5-96-15,-1 5 112 16,1-5-108-16,0 5 36 0,5 0-68 16,-6 0-16-16,-4 4-20 15,5 4 32-15,0 4-20 0,-5 5 4 16,0 9-16-16,0 3 36 15,0 5-24-15,0 4-12 16,-5 0-8-16,5-4 40 16,5-4-24-1,-10-5 0-15,5-4-12 0,0-9 28 16,0-8-20-16,0 0 4 16,5-8-12-16,0-9-8 15,-5-4 4-15,9-5-40 16,1 0 20-16,0 1-12 15,4-1 16-15,0 5-28 16,1-5 24-16,4 9 4 16,5 0 12-16,0 9 44 0,0-1-24 15,0 1 68-15,4 16-48 16,-4 1 52-16,-4 8-52 16,-1 8 8-16,-5 9-32 15,-4-8 0-15,-1 8-8 16,-9 0 4-16,0-8-8 15,-4 8-232-15,-1-9 124 16,0-3-556 0</inkml:trace>
        </inkml:traceGroup>
      </inkml:traceGroup>
    </inkml:traceGroup>
    <inkml:traceGroup>
      <inkml:annotationXML>
        <emma:emma xmlns:emma="http://www.w3.org/2003/04/emma" version="1.0">
          <emma:interpretation id="{555FA540-FC4F-4A02-8311-690E757697E2}" emma:medium="tactile" emma:mode="ink">
            <msink:context xmlns:msink="http://schemas.microsoft.com/ink/2010/main" type="paragraph" rotatedBoundingBox="2951,14303 2189,17912 1019,17665 1781,1405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1FA4280-C2D4-4AEE-924C-25675A22A13F}" emma:medium="tactile" emma:mode="ink">
              <msink:context xmlns:msink="http://schemas.microsoft.com/ink/2010/main" type="inkBullet" rotatedBoundingBox="2800,14271 2647,14996 1873,14832 2025,14108"/>
            </emma:interpretation>
          </emma:emma>
        </inkml:annotationXML>
        <inkml:trace contextRef="#ctx0" brushRef="#br0" timeOffset="-14683.2273">696-1741 228 0,'0'0'84'0,"0"0"-64"0,4 4-8 0,-4-4 92 16,0 0-60-16,10 0 80 0,0 0-72 15,4 0 16-15,0 9-36 16,6-1 24-16,-1 1-32 16,5-1-12-16,4 5-8 15,1-4 20-15,0-1-12 16,0-4-4-16,-1-4-4 0,1-4 12 16,0-9-8-16,5-4-4 15,-1-4 0-15,-4-13 4 16,-5 8-4-16,-5 1 24 31,0 3-16-31,-4-3-4 16,-6 4-4-16,1-1-4 0,-10-3 0 15,-10 8 24-15,1 0-12 16,4 0 4-16,-14 4-8 16,4 0 20-16,-9 0-16 0,5 5-4 15,5-5-4-15,-10 9-4 0,5-5 0 16,-5 5 0-16,0 4 0 15,9-9-12-15,-9 9 8 16,0 9 4 0,5-9 24-16,-10 8-12 15,10 9-20-15,-5 5 0 16,5 3 20-16,5 9-4 16,-1 9-12-16,-4 8 0 15,0 5 20-15,5-1-8 16,4 0-4-16,0-3 0 15,6-6 4-15,-11-3-4 0,10-5 16 16,1 1-12-16,13-9-12 16,6-5 0-16,9 1 20 15,0-5-8-15,9-4 16 16,5-4-16-16,-4-5 16 16,9-3-16-16,5-1 4 15,10-4-4-15,-1-4-8 16,1 4 4-16,-1 0-4 15,-4 0 0-15,0 0-36 16,-5-9 20-16,-10 5-160 16,-4 0 96-16</inkml:trace>
      </inkml:traceGroup>
      <inkml:traceGroup>
        <inkml:annotationXML>
          <emma:emma xmlns:emma="http://www.w3.org/2003/04/emma" version="1.0">
            <emma:interpretation id="{A6D12E90-921B-45E2-B204-AE9C62D348F6}" emma:medium="tactile" emma:mode="ink">
              <msink:context xmlns:msink="http://schemas.microsoft.com/ink/2010/main" type="line" rotatedBoundingBox="2499,16445 2189,17912 1019,17665 1329,16198"/>
            </emma:interpretation>
          </emma:emma>
        </inkml:annotationXML>
        <inkml:traceGroup>
          <inkml:annotationXML>
            <emma:emma xmlns:emma="http://www.w3.org/2003/04/emma" version="1.0">
              <emma:interpretation id="{CF800DF9-981E-4268-9807-44D023C476A6}" emma:medium="tactile" emma:mode="ink">
                <msink:context xmlns:msink="http://schemas.microsoft.com/ink/2010/main" type="inkWord" rotatedBoundingBox="1716,16279 1656,16563 1269,16482 1329,16198"/>
              </emma:interpretation>
            </emma:emma>
          </inkml:annotationXML>
          <inkml:trace contextRef="#ctx0" brushRef="#br0" timeOffset="-205.5346">902 43 624 0,'0'-4'228'0,"14"4"-176"0,-9 0-16 16,9 0 116-16,-4 0-16 16,-1 0-64-1,6-4 16-15,4 0-40 0,0 4-24 0,0-5-16 16,1 1-4-16,-1 0-76 16,-5 0 40-16,1 4-208 15,-15 0 136-15,0 8-460 16,-5 5 316-1,5 8 104-15</inkml:trace>
        </inkml:traceGroup>
        <inkml:traceGroup>
          <inkml:annotationXML>
            <emma:emma xmlns:emma="http://www.w3.org/2003/04/emma" version="1.0">
              <emma:interpretation id="{18B83FBF-B5B2-48A7-B616-1F98C379D036}" emma:medium="tactile" emma:mode="ink">
                <msink:context xmlns:msink="http://schemas.microsoft.com/ink/2010/main" type="inkWord" rotatedBoundingBox="1481,17714 2210,17805 2203,17858 1475,17767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17911.1886">2532 2120 684 0,'-15'0'252'0,"20"4"-192"0,0-4-20 15,0 9 100-15,4-1-84 16,6-4-20-16,9 9-24 16,9-4 4-16,10-9-8 15,5 0 16-15,-5 4-16 0,1-8-64 16,-6-5 28-16,-9 5-24 0,-5-9 32 16,-10 5 28-16,-14-5-4 15,-5-4 0-15,-4-5 0 16,-10 5 4-16,-5-12-4 15,0 11-4-15,0-3 4 16,0 4 48-16,4 0-28 16,1 0 16-16,5 17-24 15,0 0 20-15,-1 13-24 16,1-9 12-16,-1 13-12 16,1 0 28-16,0-4-24 15,-1 13 32 1,6-5-32-16,-6 17 56 15,10 1-40-15,-9 24 4 16,9-3-24-16,-9 34 0 16,4-9-4-16,-4 0 12 15,14-8-12-15,-14-13 4 16,4-4-4-16,0-26-60 16,20 4 28-16,-10-17-52 15,0-12 44-15,10-9-204 16,4 0 132-16,-4-17-528 0,13-4 352 15,1-9 68-15</inkml:trace>
        </inkml:traceGroup>
      </inkml:traceGroup>
    </inkml:traceGroup>
  </inkml:traceGroup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25T19:43:46.895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1B1DB740-744D-41C7-840D-8224AAF0A197}" emma:medium="tactile" emma:mode="ink">
          <msink:context xmlns:msink="http://schemas.microsoft.com/ink/2010/main" type="writingRegion" rotatedBoundingBox="5153,17248 6728,16988 6897,18010 5321,18270"/>
        </emma:interpretation>
      </emma:emma>
    </inkml:annotationXML>
    <inkml:traceGroup>
      <inkml:annotationXML>
        <emma:emma xmlns:emma="http://www.w3.org/2003/04/emma" version="1.0">
          <emma:interpretation id="{C9267C9A-DD0A-4644-B31B-DCCBE6319C0A}" emma:medium="tactile" emma:mode="ink">
            <msink:context xmlns:msink="http://schemas.microsoft.com/ink/2010/main" type="paragraph" rotatedBoundingBox="5153,17248 6728,16988 6897,18010 5321,1827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EEBFDF7-B644-4269-9828-F62091969EB9}" emma:medium="tactile" emma:mode="ink">
              <msink:context xmlns:msink="http://schemas.microsoft.com/ink/2010/main" type="line" rotatedBoundingBox="5153,17248 6728,16988 6897,18010 5321,18270"/>
            </emma:interpretation>
          </emma:emma>
        </inkml:annotationXML>
        <inkml:traceGroup>
          <inkml:annotationXML>
            <emma:emma xmlns:emma="http://www.w3.org/2003/04/emma" version="1.0">
              <emma:interpretation id="{20D58FF3-8AC4-4F06-A2BA-EC0F80F3D8DD}" emma:medium="tactile" emma:mode="ink">
                <msink:context xmlns:msink="http://schemas.microsoft.com/ink/2010/main" type="inkWord" rotatedBoundingBox="5153,17248 6639,17003 6807,18024 5321,18270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3980 1519 612 0,'0'0'228'0,"0"0"-180"0,0-4-12 16,4 4 132-16,6-5-100 16,9 1 24-16,5 0-52 15,10-5 8-15,14 9-28 16,-5 0 8-16,9 0-16 0,1 9 12 15,-5-5-16-15,-14 0-4 0,-6-4 0 16,-4 0-24-16,-14 5 12 16,-10-5-56-16,0 0 32 15,0 0-204-15,-10-5 132 16</inkml:trace>
          <inkml:trace contextRef="#ctx0" brushRef="#br0" timeOffset="-363.5254">4128 1242 664 0,'-24'-4'244'0,"24"-5"-188"0,0 9-16 16,0 0 172-16,5-4-124 16,5 0 88-16,9-1-104 15,5-3 8-15,9-1-48 16,1 5-4-16,4 0-16 0,1 0 0 0,4-5-4 15,-15 9 20-15,1 0-16 16,-14 9-4-16,-1-5-4 16,-9 4-24-1,-5 1 12-15,-5-1-188 0,0 5 104 16,-4-4-472 0</inkml:trace>
          <inkml:trace contextRef="#ctx0" brushRef="#br0" timeOffset="386.5367">4214 1412 560 0,'-4'0'208'0,"4"0"-164"0,0 5-8 16,0-5 84-16,0 0-72 15,4 12 68-15,-4 10-64 16,10-1 68-16,0 9-68 15,-10 8-28-15,-10 9-12 0,10-4-12 0,10 8 0 16,-20-13 24-16,10-4-12 16,-5-8-108-16,0-5 48 15,5-12-316 1,0-9 204-16,20-5-264 16</inkml:trace>
          <inkml:trace contextRef="#ctx0" brushRef="#br0" timeOffset="669.2549">4651 1336 456 0,'0'-22'168'0,"0"39"-128"0,0-4-16 16,4 4 124-16,-4 9-88 15,-4 4 52-15,8 8-64 16,-4 9 12-16,0 25-40 15,-4-4 0-15,-1 1-12 0,-9-5 92 16,-1-9-56-16,-14-8 24 16,-9-9-36-16,0-8 32 15,-10-9-36-15,9-8-4 16,-9-13-16-16,15-13-148 16,4-8 76-16,10-26-580 15,19-8 356 1,0-5 32-16</inkml:trace>
          <inkml:trace contextRef="#ctx0" brushRef="#br0" timeOffset="802.6098">4632 952 872 0,'0'-30'324'0,"9"26"-252"0,5-4-20 0,-14 8-28 16,0 0-24-16,10 12-300 15,0 14 164-15,-1 4-376 16</inkml:trace>
          <inkml:trace contextRef="#ctx0" brushRef="#br0" timeOffset="1511.5446">4847 1280 280 0,'0'0'104'0,"0"0"-84"0,5 5 0 16,-5-5 4-16,0 0-16 0,0 8 16 15,5 1-16-15,-5-1 48 16,0-4-28-16,0 9 92 16,0-4-68-16,0 3 28 15,-5 1-44-15,0 4 32 16,5 0-40-16,-9 0 28 15,-1 0-28-15,5-4-16 0,0 0-8 16,1-4 28-16,4-9-16 16,-5 4 4-16,5-4-12 15,0 0-8-15,0-4 4 16,0-5 4-16,0-4-4 0,0-4-28 16,0 0 12-16,14-8-92 15,-4-5 56-15,4-9-64 16,1 10 64-16,-1-6 24 15,5 10 16-15,0 4 60 16,1-5-28-16,4 13 44 16,-5 5-40-16,0 3 12 15,0 10-24-15,-5 3 52 16,6 5-36-16,-6 4-8 16,0 4-12-16,1 1 32 15,-1 3-20-15,1-8 4 16,-6 5-16-16,-4-1 12 15,0 0-16-15,-5-4 32 16,0 0-24-16,-5-4 4 0,0 0-12 16,-4 0-8-16,9-5 4 15,-5 1-16-15,0-5 8 16,5-4-192-16,0 0 108 16</inkml:trace>
          <inkml:trace contextRef="#ctx0" brushRef="#br0" timeOffset="2230.9976">5427 1037 288 0,'-19'-17'108'0,"19"13"-84"16,0-4-4-16,0 8 128 0,0-9-84 15,5 9 28-15,-5 0-56 16,5 0 12-16,-5 0-28 16,0 0 8-16,0 9-16 15,-5 8 80-15,0 12-48 16,-4 6 120-16,9 7-92 0,-5 18 96 16,5 4-92-16,-5-5 12 15,0 10-52-15,0-1 4 16,5 0-24-16,0 4 0 15,-9 1-8-15,-1-14-164 16,1-7 84-16,4-18-304 16,-5 4 208-16</inkml:trace>
          <inkml:trace contextRef="#ctx0" brushRef="#br0" timeOffset="1931.1611">5423 1152 248 0,'-5'-12'92'0,"5"7"-72"0,9 1-4 16,-9 4 156-16,-4 0-96 15,4 0 52-15,-5 9-80 16,-10 3 80-16,6 5-72 16,-10 9 44-16,4 8-60 15,1 0 96-15,-1 5-80 0,1-5 12 16,4 4-44-16,10-8 4 16,0-5-16-16,10-3-8 15,4-5 0-15,1-4 28 16,-1-9-16-16,5-4-68 15,5-4 28-15,0-9-44 16,-4-4 36-16,-1 4-8 16,-5-4 24-16,-14-9 28 0,-5-3-8 15,-4 7 8-15,-1 5-4 16,-4 4 48-16,4 1-32 16,1 7-44-1,4 1 8-15,0 4-140 0,5 0 84 16,10 0-560-1</inkml:trace>
        </inkml:traceGroup>
        <inkml:traceGroup>
          <inkml:annotationXML>
            <emma:emma xmlns:emma="http://www.w3.org/2003/04/emma" version="1.0">
              <emma:interpretation id="{DF0F741C-4B51-462F-94BE-BDB17F4DC275}" emma:medium="tactile" emma:mode="ink">
                <msink:context xmlns:msink="http://schemas.microsoft.com/ink/2010/main" type="inkWord" rotatedBoundingBox="6586,17446 6798,17411 6842,17677 6630,17711"/>
              </emma:interpretation>
              <emma:one-of disjunction-type="recognition" id="oneOf1">
                <emma:interpretation id="interp1" emma:lang="" emma:confidence="1">
                  <emma:literal>]</emma:literal>
                </emma:interpretation>
                <emma:interpretation id="interp2" emma:lang="" emma:confidence="0">
                  <emma:literal>,</emma:literal>
                </emma:interpretation>
                <emma:interpretation id="interp3" emma:lang="" emma:confidence="0">
                  <emma:literal>)</emma:literal>
                </emma:interpretation>
                <emma:interpretation id="interp4" emma:lang="" emma:confidence="0">
                  <emma:literal>&gt;</emma:literal>
                </emma:interpretation>
                <emma:interpretation id="interp5" emma:lang="" emma:confidence="0">
                  <emma:literal>y</emma:literal>
                </emma:interpretation>
              </emma:one-of>
            </emma:emma>
          </inkml:annotationXML>
          <inkml:trace contextRef="#ctx0" brushRef="#br0" timeOffset="3221.1297">5360 1276 260 0,'5'-13'96'0,"-5"13"-76"0,10-13-4 15,-1 5 112 1,1 8-72-16,-1-9 32 0,1 5-52 16,0 0 56-16,-1 0-52 15,-9-1 64-15,0 5-64 16,0 0 36-16,10 0-44 16,-10 0 16-16,9 9-28 0,1-1 16 15,4 1-20-15,1-1-16 0,4 5-4 16,-5-4 4-16,1-1 0 15,-1 1 16-15,-4-1-8 16,-10 5 40-16,0 4-24 16,-5 0 20-16,0 0-24 15,0 0 0-15,-4 0-12 16,4 0 4-16,-5-4-8 16,5 4-4-16,-4-8 4 15,-6 4 12-15,1-5-8 16,0 1 24-16,-1-5-20 0,-4 0-76 15,5-4 36-15,-1-4-52 16,1 0 44-16,9 4-172 16,-4 0 112-16</inkml:trace>
        </inkml:traceGroup>
      </inkml:traceGroup>
    </inkml:traceGroup>
  </inkml:traceGroup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25T19:43:38.707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9C9635E2-20DA-4075-9E0F-1D0BD601E1DD}" emma:medium="tactile" emma:mode="ink">
          <msink:context xmlns:msink="http://schemas.microsoft.com/ink/2010/main" type="writingRegion" rotatedBoundingBox="1106,17673 5382,17855 5325,19185 1050,19003"/>
        </emma:interpretation>
      </emma:emma>
    </inkml:annotationXML>
    <inkml:traceGroup>
      <inkml:annotationXML>
        <emma:emma xmlns:emma="http://www.w3.org/2003/04/emma" version="1.0">
          <emma:interpretation id="{2B9A0E20-6264-426A-8D71-D6F54A26A17E}" emma:medium="tactile" emma:mode="ink">
            <msink:context xmlns:msink="http://schemas.microsoft.com/ink/2010/main" type="paragraph" rotatedBoundingBox="1106,17673 5382,17855 5325,19185 1050,1900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699DD53-6D0C-4BB3-9EA6-828E9BF564DD}" emma:medium="tactile" emma:mode="ink">
              <msink:context xmlns:msink="http://schemas.microsoft.com/ink/2010/main" type="line" rotatedBoundingBox="1106,17673 5382,17855 5325,19185 1050,19003"/>
            </emma:interpretation>
          </emma:emma>
        </inkml:annotationXML>
        <inkml:traceGroup>
          <inkml:annotationXML>
            <emma:emma xmlns:emma="http://www.w3.org/2003/04/emma" version="1.0">
              <emma:interpretation id="{7937FC90-06BE-4620-94ED-06FE91C0A3AB}" emma:medium="tactile" emma:mode="ink">
                <msink:context xmlns:msink="http://schemas.microsoft.com/ink/2010/main" type="inkWord" rotatedBoundingBox="1102,17779 2228,17827 2182,18917 1055,18869"/>
              </emma:interpretation>
            </emma:emma>
          </inkml:annotationXML>
          <inkml:trace contextRef="#ctx0" brushRef="#br0">576 1596 464 0,'-19'4'176'0,"14"4"-140"0,0 5-8 0,5 4 20 16,-5 13-32-16,5 13 56 16,-5 12-40-16,5 18 4 15,0-1-24-15,0-4 64 16,-4-4-44-16,-6-4 32 0,-9 12-36 16,-5-8 72-16,-10 9-56 15,1-14 48-15,-10-12-52 0,14-9 60 16,-14-16-60-1,-5-18 20-15,-10-17-40 0,1-17 72 16,-15-12-56-16,14 3-20 16,1 1-16-16,14 0-20 15,14 16 12-15,0-3-32 16,15 4 24-16,4 8 4 16,10 4 12-16,0 1-168 15,10-1 92-15,14 5-244 16,0 4 180-16,9 4-400 15</inkml:trace>
          <inkml:trace contextRef="#ctx0" brushRef="#br0" timeOffset="3152.8614">633 2375 436 0,'15'-8'160'0,"-15"8"-124"0,9 0-8 0,1 4 60 15,-10 0-52-15,0 5 92 16,5 4-72-16,-5 8 16 16,9 17-40-16,-18-3 40 15,9 3-40-15,-5 4 12 16,-5-3-28-16,1-9 20 15,9-1-24-15,-5-16 4 16,5-4-8-16,0-18 4 16,9 1-8-16,1-26 8 15,0 8-8-15,-1-17-4 16,10 5 4-16,-4-4-24 16,-1 7 12-16,-4-3 4 15,14 17 4-15,-15-5-28 16,15 13 16-16,-9 1 24 15,-6 7-8-15,10 5 36 16,-4 9-24-16,-1 12 32 16,5 0-32-16,-14 5 20 15,14 8-20-15,-19-4-8 16,15 0-4-16,-15 0 28 16,0-5-16-16,0 1 4 0,0-5-12 15,0-4-32-15,0 0 12 16,0-8-92-16,-5-1 56 15,5-8-216-15,0 0 148 0,0 0-300 16,0 0 236-16,10 0-48 16</inkml:trace>
        </inkml:traceGroup>
        <inkml:traceGroup>
          <inkml:annotationXML>
            <emma:emma xmlns:emma="http://www.w3.org/2003/04/emma" version="1.0">
              <emma:interpretation id="{2BFD54B8-F6E4-4AC4-A3F1-020D15453D73}" emma:medium="tactile" emma:mode="ink">
                <msink:context xmlns:msink="http://schemas.microsoft.com/ink/2010/main" type="inkWord" rotatedBoundingBox="1481,17689 5382,17855 5325,19185 1424,19019"/>
              </emma:interpretation>
            </emma:emma>
          </inkml:annotationXML>
          <inkml:trace contextRef="#ctx0" brushRef="#br0" timeOffset="3558.8488">1669 1544 392 0,'-10'-8'148'0,"10"12"-116"0,-9-4-8 16,9 0 108-16,-10 9-76 16,-4 4 120-16,-6-1-100 15,1 10 16-15,-14 12-56 16,-1 8 84-16,-9 27-68 0,-5-1 4 16,0 13-36-16,10-9 76 15,4-4-52-15,10 0-20 16,5-4-16-16,10 0-8 15,9-8 0-15,14-1 24 16,5-12-12-16,10-13-164 0,4-13 84 16,6-9-344-16,4-4 228 15,5-8-276 1</inkml:trace>
          <inkml:trace contextRef="#ctx0" brushRef="#br0" timeOffset="4954.5592">1765 1868 664 0,'-10'64'244'0,"15"-30"-188"0,-5 26-16 0,-5-30 68 16,0-5-68-16,-4 14 44 15,4-5-48-15,0 0 16 16,0-8-32-16,-4-5 0 0,-1-4-12 15,10-9 48-15,-5 1-32 16,5-18-28-16,-4 5 0 16,4-13-60-16,0 4 32 15,4-4-72-15,1-8 60 16,5-1-52-16,4 1 56 0,-9-5 4 31,0 17 20-31,9-8-4 0,-4 8 8 16,-10 0 16-16,9 5 0 15,-4-1-20-15,0 5 8 16,0-5 20-16,-5 5-4 0,9 0-4 16,-9 4 0-16,0 0 4 15,0-5-4-15,0 5 16 16,0 0-12-16,0 0-4 16,0 0 0-16,0-4 20 15,0 4-12-15,0 0 12 16,-9 0-12-16,9 0 0 15,0 0-4-15,0 0 4 16,0 0-8-16,0 0 16 16,0 4-12-16,0-4 40 0,-5 0-24 15,5 0 4-15,0 0-16 16,0-4-8-16,5-4 0 16,-5 3-4-1,9-3 0-15,-9-1-12 0,15 1 8 16,-6-5 12-16,10 9-4 15,-4 0-12-15,-1-1 4 16,-4-3 20-16,4 8-8 16,1 8 16-16,-6 1-16 15,5-5 24-15,1 5-20 16,-1-1 4-16,1-8-8 0,4 4 12 16,0 13-12-16,-5-12 4 15,1 7-4-15,-1 5 28 16,-4-4-20-16,-1-4 32 15,-9 8-32-15,-9 0 20 16,-6-9-20-16,-9 5 8 16,-4 4-12-16,-1-4 12 15,-5-4-16-15,1-1-4 16,9-4 0-16,0-4-4 16,5 9 0-16,4-9-20 15,6-9 12-15,4 9-12 16,-5 0 8-16,10 0-20 15,0 0 20-15,-9 0 48 16,9 0-16-16,-5 0-20 16,0 9 0-16,5-9-28 0,0 0 16 15,0 8-12-15,0-8 12 16,10 0 8-16,9 0 4 16,-5 5 0-16,10-5 0 15,5 4-20-15,0 0 12 16,-5 0 12-16,-5 13 0 15,5-4 8-15,0 4-8 16,-10 5-4-16,5-1 4 16,-9 4 12-16,-10 1-8 15,-5 0 4-15,-9-5-4 16,-1 0 12-16,-9 1-12 0,0-5 24 16,-9-9-20-16,9-4 12 15,-10-8-12-15,10-4 0 16,-9-5-4-16,9-4 4 15,5 4-8-15,4 0-28 16,6 0 12-16,4 5-48 16,0-1 32-16,5 5-136 15,-5 4 92-15,5 0-364 16,0 0 244 0,0 0-252-16</inkml:trace>
          <inkml:trace contextRef="#ctx0" brushRef="#br0" timeOffset="5254.8576">1698 2175 416 0,'4'-4'152'0,"-8"4"-116"0,-1 0-12 0,-5 0 164 16,10 8-108-16,0 5 36 15,-5 0-68-15,1 8 32 16,-11 5-44-16,15 12 68 0,-5 18-56 16,-4 12 44-16,9 0-52 15,-10 4-12-15,5 5-16 16,5-17 16-16,15-9-16 16,-15-17-12-16,0 4-4 15,9-12-200-15,6-18 112 0,-6 5-440 16,6-4 300-1,14-9-56-15</inkml:trace>
          <inkml:trace contextRef="#ctx0" brushRef="#br0" timeOffset="5629.883">2330 2320 652 0,'5'-17'244'0,"0"4"-192"0,0 5-12 16,-5 8 112-16,-5 0-92 15,0 12-16-15,-9-3-28 0,4 8-32 16,-14 4 8-16,-9 9 40 0,4 4-20 16,5-4 16-16,0 8-16 15,24-3 28-15,-10-1-24 16,20-9-24-16,14-3 4 15,-10 7 28-15,6-12-16 16,18 0 0-16,-19 0-4 16,-5-4 12-16,-4-4-8 15,-10 4 40-15,-10 4-24 16,-14-9 4-16,0 9-16 16,-19-8 12-16,5-1-16 15,4-8-20-15,1 0 4 0,-1-8-232 16,20-14 128-16,14 14-560 15</inkml:trace>
          <inkml:trace contextRef="#ctx0" brushRef="#br0" timeOffset="6473.3087">3145 1651 716 0,'10'0'264'0,"4"9"-204"0,10 20-16 0,-5 1 140 16,15 26-108-16,14 8 120 15,5 8-112-15,-1 0 20 0,-8 1-64 16,-1-5 40-16,-29 9-48 0,-23 4 72 16,-25 8-56-16,-24-4-52 31,11 1 0-31,-30-14-180 16,10-12 104-16,-24-13-576 15,14-13 364-15</inkml:trace>
          <inkml:trace contextRef="#ctx0" brushRef="#br0" timeOffset="7132.5591">3749 2179 696 0,'5'5'256'0,"5"-1"-196"0,4 4-20 16,1 1 92-16,-1 0-80 16,10-1-4-16,0 1-28 15,0-5-8-15,5-4-4 16,4-4 4-16,1-9-8 0,-1 0-12 15,1 0 4-15,-5 0-4 16,-10-4 0-16,-5 0 24 16,-9-8-8-16,-10-1 4 15,-4-4-4-15,-6 1 4 16,-4-6-8-16,-5 1-4 16,0 13 4-16,0 13 48 15,0 12-28-15,0 9 24 16,0 8-28-16,-5 13 52 0,1 9-40 15,-1 3 20-15,0 10-32 16,0 16 36-16,5 5-32 16,10 12 32-16,0-12-32 15,14-13-12-15,9-8-8 16,10-10 28-16,5-24-16 16,5-5-4-16,10-13-8 15,-1-8-156-15,5-5 84 16,-5-16-252-16,-4 3 176 15,-5 1-556 1</inkml:trace>
          <inkml:trace contextRef="#ctx0" brushRef="#br0" timeOffset="-330.3776">288 1562 612 0,'-43'-26'228'0,"38"30"-180"15,0-8-12-15,1 0 80 0,-1-1-72 16,5 1 112-16,5 0-84 16,-1 0 24-16,11 4-56 15,4 0 20-15,15 0-32 0,23 4 0 16,15 4-16-16,9 1-8 16,1 4 0-16,-5 4-16 15,-5-4 8-15,-15-5-68 16,-4 1 40-16,-15 3-40 15,-14-3 40-15,0-9-76 16,-10 0 56-16,-14 0-300 16,-4 0 196-1,-11 0-240-15</inkml:trace>
        </inkml:traceGroup>
      </inkml:traceGroup>
    </inkml:traceGroup>
  </inkml:traceGroup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25T19:44:56.740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731B3666-153D-4F9C-9B2F-6826AD0411D3}" emma:medium="tactile" emma:mode="ink">
          <msink:context xmlns:msink="http://schemas.microsoft.com/ink/2010/main" type="writingRegion" rotatedBoundingBox="19856,10904 22283,10736 22501,13872 20074,14040"/>
        </emma:interpretation>
      </emma:emma>
    </inkml:annotationXML>
    <inkml:traceGroup>
      <inkml:annotationXML>
        <emma:emma xmlns:emma="http://www.w3.org/2003/04/emma" version="1.0">
          <emma:interpretation id="{FC9A40D4-50FA-4BEA-8DEF-34FE338B2B20}" emma:medium="tactile" emma:mode="ink">
            <msink:context xmlns:msink="http://schemas.microsoft.com/ink/2010/main" type="paragraph" rotatedBoundingBox="19856,10904 22283,10736 22365,11925 19939,1209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B3723CD-865D-4D6F-845B-D84CF39B6158}" emma:medium="tactile" emma:mode="ink">
              <msink:context xmlns:msink="http://schemas.microsoft.com/ink/2010/main" type="line" rotatedBoundingBox="19856,10904 22283,10736 22365,11925 19939,12093"/>
            </emma:interpretation>
          </emma:emma>
        </inkml:annotationXML>
        <inkml:traceGroup>
          <inkml:annotationXML>
            <emma:emma xmlns:emma="http://www.w3.org/2003/04/emma" version="1.0">
              <emma:interpretation id="{EDF2A5E7-517E-4BB7-A97A-EA98B46D399E}" emma:medium="tactile" emma:mode="ink">
                <msink:context xmlns:msink="http://schemas.microsoft.com/ink/2010/main" type="inkWord" rotatedBoundingBox="19856,10904 22283,10736 22365,11925 19939,12093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801-111 632 0,'14'0'236'0,"1"4"-184"0,14 5-16 16,-10-1 60-16,10 5-60 15,9 0 12-15,15 12-28 0,4 5-20 16,1 8-4-16,-1 1 12 16,1-1-4-16,-15 1-48 0,-10-5 28 15,-4-9-112-15,-10 1 72 16,-4-9-108-1,-6-9 96-15,-9-8-128 16,5-12 112-16,0-18-144 16</inkml:trace>
          <inkml:trace contextRef="#ctx0" brushRef="#br0" timeOffset="175.9678">1415-39 436 0,'0'-21'160'0,"0"12"-124"0,-5 1-8 0,5 8 116 0,-5 0-84 15,0 4 88-15,-4 5-84 16,-15 8 40-16,0 13-64 15,-15 16-20-15,-4 14-12 0,-5 0 0 16,-4-5-4-16,-1-4 24 16,5-4-16-16,5-4-108 15,9-18 48-15,10-8-200 16,29-25-248 0</inkml:trace>
          <inkml:trace contextRef="#ctx0" brushRef="#br0" timeOffset="428.1379">1755-243 488 0,'-14'-26'180'0,"14"22"-140"0,14 0-12 0,-4 8 32 16,-1 9-40-16,-9 4 24 15,10 8-24-15,-10 9 80 16,5 5-56-16,-5 8 24 0,-5 12-40 15,-5 14 0-15,1-1-16 16,-15 5 20 0,9-9-20-16,-4-8-32 0,0-9 12 15,0-9-44-15,9-12 32 16,10-13-240 0,15-12 144-16,4-14-296 15</inkml:trace>
          <inkml:trace contextRef="#ctx0" brushRef="#br0" timeOffset="-503.7994">0 132 164 0,'15'-47'60'0,"-10"34"-44"0,9-8-8 15,-9 8 120-15,0 0-72 16,-1 0 68-16,1 5-72 0,5 4 32 16,-1 4-48-1,1 12 16-15,0 14-32 0,-6 12 0 16,6 13-12-16,-10 5-16 16,0-1 4-16,-5-4 28 0,0-8-12 15,-4-9 76 1,4 0-52-16,-5-8 48 15,1-9-48-15,-1-9-44 16,5-16 0-16,1-1 28 16,4-12-12-16,0-13 0 0,4-4-4 15,6-9 4-15,4-4-4 16,10 4-20-16,5 0 8 16,5 8 12-16,4 1 0 0,10 8-20 15,5 9 8-15,-5 8 56 16,-5 5-24-16,-5 8-20 15,-4 8-4-15,-6 9 36 16,-8 9-24-16,-1 4 60 16,-10 4-40-16,-9 8 4 15,-4 1-24-15,-11 0-16 16,1-5 0-16,-1-4 12 16,6 0-4-16,-1-8 32 15,1-1-20-15,4-8-4 16,5-4-8-16,0-4 12 15,0-9-8-15,5-9-196 16,4-4 100-16,-4-4-236 16</inkml:trace>
          <inkml:trace contextRef="#ctx0" brushRef="#br0" timeOffset="-232.1184">360-111 332 0,'0'-34'120'0,"10"21"-92"0,9-13-8 0,-5 14 44 16,5-14-40-16,5 5 132 15,0-9-88-15,0 4 32 16,-5 5-60-16,5 4 40 16,0 0-48-16,-14 13 36 0,4 8-36 0,-4 13 44 15,-5 9-44-15,9 3-8 16,-4 1-12-16,-1 4 8 15,1 0-12-15,-1-8-28 16,-4-5 8-16,0 1-276 16,0-5 156-16,0 0-348 15</inkml:trace>
          <inkml:trace contextRef="#ctx0" brushRef="#br0" timeOffset="836.7029">1952 315 464 0,'-20'-26'176'0,"16"26"-140"0,8-4-8 0,-4 4 100 15,15 0-76-15,9 0 104 16,9-4-92-16,6-9-20 16,4-4-28-16,0-8-128 0,0 7 60 15,0-11-288-15,-4-1 192 16,-6 4-148-16</inkml:trace>
          <inkml:trace contextRef="#ctx0" brushRef="#br0" timeOffset="1095.4083">2038-516 756 0,'10'-38'280'0,"23"33"-216"0,1-16-20 15,-15 8 12-15,14 5-40 16,1 4-4-16,4 4-8 16,1 4-16-16,-6 13 8 15,1 0-244-15,-10 4 136 16,0 1-324-16</inkml:trace>
          <inkml:trace contextRef="#ctx0" brushRef="#br0" timeOffset="669.7586">2326-239 508 0,'-15'-17'188'0,"15"25"-148"0,-5 1-8 16,5 0 60-16,0 20-56 16,0-7 32-16,-9 20-40 15,9 9 16-15,0 26-24 16,0 8 28-16,14 1-32 0,-4-5 20 15,-1-13-20-15,-4 0-8 16,-10-17-4-16,-4-8-4 16,-6-5 0-16,-4-12-188 15,-5 3 104-15,5-12-272 16,5-12 200 0,-5-5-80-16</inkml:trace>
        </inkml:traceGroup>
      </inkml:traceGroup>
    </inkml:traceGroup>
    <inkml:traceGroup>
      <inkml:annotationXML>
        <emma:emma xmlns:emma="http://www.w3.org/2003/04/emma" version="1.0">
          <emma:interpretation id="{0CAE7DF9-225D-4993-A5F9-444FBF9D8102}" emma:medium="tactile" emma:mode="ink">
            <msink:context xmlns:msink="http://schemas.microsoft.com/ink/2010/main" type="paragraph" rotatedBoundingBox="21229,11832 22764,12915 21967,14043 20433,12959" alignmentLevel="2"/>
          </emma:interpretation>
        </emma:emma>
      </inkml:annotationXML>
      <inkml:traceGroup>
        <inkml:annotationXML>
          <emma:emma xmlns:emma="http://www.w3.org/2003/04/emma" version="1.0">
            <emma:interpretation id="{818AA06F-ADEA-4D82-A197-4526477C1578}" emma:medium="tactile" emma:mode="ink">
              <msink:context xmlns:msink="http://schemas.microsoft.com/ink/2010/main" type="line" rotatedBoundingBox="21229,11832 22764,12915 21967,14043 20433,12959"/>
            </emma:interpretation>
          </emma:emma>
        </inkml:annotationXML>
        <inkml:traceGroup>
          <inkml:annotationXML>
            <emma:emma xmlns:emma="http://www.w3.org/2003/04/emma" version="1.0">
              <emma:interpretation id="{34740EA4-CD89-4C7C-BD30-3F4B979365B1}" emma:medium="tactile" emma:mode="ink">
                <msink:context xmlns:msink="http://schemas.microsoft.com/ink/2010/main" type="inkWord" rotatedBoundingBox="21108,12003 22205,12777 21530,13734 20433,12959">
                  <msink:destinationLink direction="with" ref="{1EA004FE-D959-45EF-BE99-3D68BC1A9AFA}"/>
                </msink:context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1450.3668">715 1406 716 0,'-19'-26'264'0,"23"22"-204"0,6-4-16 15,0 3 116-15,4-3-96 16,5-1-16-16,5-4-32 16,10 5 20-16,-1-1-20 15,10 5-92-15,-9 0 40 0,-5 8-316 0,-15 9 196 16</inkml:trace>
          <inkml:trace contextRef="#ctx0" brushRef="#br0" timeOffset="1598.2727">638 1666 684 0,'-5'8'252'0,"20"1"-192"0,18-9-20 0,-14-4 100 15,20-1-84-15,14-3-20 16,9 4-24-16,5-5-112 15,5 1 56-15,-10 3-324 16</inkml:trace>
          <inkml:trace contextRef="#ctx0" brushRef="#br0" timeOffset="2153.7886">1597 1397 580 0,'-38'-29'216'0,"38"29"-168"0,19-13-12 16,5 4 128-16,9 1-96 15,10-1 8-15,15 1-48 16,4 8-16-16,10-9-8 16,-5 9 12-16,-4 0-8 0,-11 0-48 15,-4 0 24-15,-14 0-76 16,-20 9 52-16,1-9-88 0,-15 0 72 15,-15 8-112 1,-4 1 92-16,-10-5 20 31,5-4 36-31,-9 0-28 0,9 0 28 0,0 0-12 16,0 9 20-16,19-1 68 16,0 1-28-16,0 12 96 15,5 17-72-15,0 26-4 16,0 4-32-16,0 9 8 15,5 4-16-15,-5-9-4 0,-9-8 0 16,-6-8 84-16,1-5-48 16,-15 0 44-16,-9-8-48 0,-5-5 16 15,-10-12-32-15,0-9 28 16,5-5-32-16,0-7 40 16,5-5-32-16,5-5 56 15,4-3-44-15,5-1 0 16,6-3-20-16,8-1-20 15,-4-4 0-15,9 4 12 16,6 0-4-16,-1 0-56 16,0 5 28-16,10-1-260 15,4 5 152-15,6 0-408 16</inkml:trace>
        </inkml:traceGroup>
        <inkml:traceGroup>
          <inkml:annotationXML>
            <emma:emma xmlns:emma="http://www.w3.org/2003/04/emma" version="1.0">
              <emma:interpretation id="{BCE8668D-5D78-43E6-A57B-3331F9BE7117}" emma:medium="tactile" emma:mode="ink">
                <msink:context xmlns:msink="http://schemas.microsoft.com/ink/2010/main" type="inkWord" rotatedBoundingBox="21810,12242 22764,12915 22019,13969 21066,13296"/>
              </emma:interpretation>
              <emma:one-of disjunction-type="recognition" id="oneOf2">
                <emma:interpretation id="interp2" emma:lang="" emma:confidence="0">
                  <emma:literal>is</emma:literal>
                </emma:interpretation>
                <emma:interpretation id="interp3" emma:lang="" emma:confidence="0">
                  <emma:literal>i</emma:literal>
                </emma:interpretation>
                <emma:interpretation id="interp4" emma:lang="" emma:confidence="0">
                  <emma:literal>in</emma:literal>
                </emma:interpretation>
                <emma:interpretation id="interp5" emma:lang="" emma:confidence="0">
                  <emma:literal>&amp;</emma:literal>
                </emma:interpretation>
                <emma:interpretation id="interp6" emma:lang="" emma:confidence="0">
                  <emma:literal>'s</emma:literal>
                </emma:interpretation>
              </emma:one-of>
            </emma:emma>
          </inkml:annotationXML>
          <inkml:trace contextRef="#ctx0" brushRef="#br0" timeOffset="2529.3275">2163 2037 248 0,'4'0'92'0,"11"0"-72"0,4 0-4 0,-9 4 0 15,-6 0-12-15,-4-4 128 16,0 9-68-16,-4 3 48 15,-6 1-64-15,-9 4 12 16,-5 0-40-16,0 5 80 0,5-5-56 16,-1 4 40-16,11 5-48 15,4-1 0-15,5 5-24 0,14 0 28 16,6 0-24-16,-1-1 4 16,10 1-12-16,-10-8-24 15,0 3 8-15,-5-4 32 16,-14 1-16-16,0-5 16 15,-14 8-12-15,-5-12 12 16,-15 4-16-16,10-8-12 16,-5-1 0-16,-4-4-16 15,4-8 12-15</inkml:trace>
          <inkml:trace contextRef="#ctx0" brushRef="#br0" timeOffset="3115.1962">1741 1193 352 0,'-5'-9'132'0,"5"5"-104"0,-5-4-8 0,5 8 176 15,-5 0-112 1,5-5 88-16,0-3-100 0,0 3 52 16,10 5-72-16,4-4 16 0,5 0-40 15,10 0 96-15,10-1-68 16,4 1 12 0,5 4-44-16,4-4-12 0,-4-5-8 15,-9 1-24-15,4 4 12 16,-10-1-180-16,-9-3 100 15,-9 4-276-15,-15-1 200 16,0-3-280 0</inkml:trace>
        </inkml:traceGroup>
      </inkml:traceGroup>
    </inkml:traceGroup>
  </inkml:traceGroup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25T19:45:13.354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B61F2D32-DB73-4CD5-894D-99535D3D5B6B}" emma:medium="tactile" emma:mode="ink">
          <msink:context xmlns:msink="http://schemas.microsoft.com/ink/2010/main" type="inkDrawing" rotatedBoundingBox="8440,13659 12506,12254 12946,13529 8880,14934" semanticType="callout" shapeName="Other">
            <msink:sourceLink direction="from" ref="{A24083DC-5378-41A3-8209-4A2FC3E217E8}"/>
            <msink:sourceLink direction="to" ref="{B55A47A8-EF00-4526-A8CD-CCFE96AFC536}"/>
          </msink:context>
        </emma:interpretation>
      </emma:emma>
    </inkml:annotationXML>
    <inkml:trace contextRef="#ctx0" brushRef="#br0">4015 737 124 0,'-4'-4'44'0,"4"4"-32"0,0-9-4 0,0 1 64 16,0 8-40-16,0-9-4 16,-5-3 0-1,0 3-16-15,-5-8-8 16,-4 4 0-16,0 5 28 16,-6-9-16-16,1 8 20 0,-5-4-20 15,0-4 28-15,-4 5-28 16,-1-1 20-16,0-4-20 15,0 0 20-15,0-5-24 16,6 1-20-16,-6 0 0 16,5-5 20-16,0 5-4 15,-5 0-12-15,0-1 0 16,5 1 12-16,-4 0-4 16,-1-1 8-16,0-3-8 15,0 3-12-15,1-3 4 16,-1-1 4-16,-5 9 0 15,-4-4 32-15,-1 0-16 16,-8 4-24-16,-1 0 4 16,4 4-16-16,-8 4 8 15,-1 5 8-15,19 0 4 0,-4-1 8 16,-5 1-4-16,5-4-12 16,4-1 4-16,0 1 4 15,6-1 0-15,-15 1-12 16,9-1 8-16,-14 1 12 15,5-5-4-15,-5 4-4 16,0 5 4-16,0 4-16 16,-9 0 8-16,-1 9-16 15,0-1 12-15,15 5 32 16,-5-5-16-16,10-3-8 16,-5 3-4-16,5-8 12 0,-6 0-4 15,6 0 8-15,-15 9-8 16,5-5 16-16,0 4-12 15,-9 5-12-15,-10 4 0 16,14 13 28-16,-14 0-12 16,14-5-12-16,5 5-4 15,0 4-16-15,0 5 12 16,0-9 4-16,-9 4 4 16,-1-13 8-16,1 5-4 15,-1-1-20-15,-9 5 8 16,0-4 20-16,14-5-4 15,-4 9-12-15,9-5 0 16,0 1 4-16,5-1 0 16,4 1 0-16,-4 4 0 15,10-5 0-15,-1 9 0 16,10 1 0-16,-9 3 0 0,4 9 0 16,0 4 0-16,-9-4 0 15,4 4 0-15,1-4 24 16,4 4-12-16,-5-8 12 15,1 3-12-15,-1 1 0 16,10 9-4-16,-9-1 4 16,4 9-8-16,5 8 24 15,10 9-16-15,-6 0-32 16,6-4 12-16,-5-4 0 16,4-14 8-16,6-3 0 15,-1-10 0-15,5 1 8 0,-4-17-4 16,9 0-144-16,-10-4 76 15,6-5-244-15,-6-13 168 16,10 1 48-16</inkml:trace>
    <inkml:trace contextRef="#ctx0" brushRef="#br0" timeOffset="328.2483">-247 1432 196 0,'-9'4'72'0,"9"5"-56"0,9 12-4 0,-9 4 152 15,10 14-92-15,-5 12 52 16,14 9-76-16,-5-5 28 15,10-12-44-15,0 4 36 16,0-18-40-16,-5-12 28 16,15-17-28-16,-5-8 8 0,14-30-20 15,5-9 20-15,0-26-24 16,-5 9-84-16,5 9 40 16,0 4-316-1,5 17 192-15,-15 17-124 0</inkml:trace>
  </inkml:traceGroup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25T19:45:14.467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9178D819-2EE9-464F-B0F9-D441B32E7266}" emma:medium="tactile" emma:mode="ink">
          <msink:context xmlns:msink="http://schemas.microsoft.com/ink/2010/main" type="writingRegion" rotatedBoundingBox="14174,12651 13265,16762 12275,16544 13183,12432"/>
        </emma:interpretation>
      </emma:emma>
    </inkml:annotationXML>
    <inkml:traceGroup>
      <inkml:annotationXML>
        <emma:emma xmlns:emma="http://www.w3.org/2003/04/emma" version="1.0">
          <emma:interpretation id="{8121BBD6-8F11-44AD-BB2E-C566E2BB64DB}" emma:medium="tactile" emma:mode="ink">
            <msink:context xmlns:msink="http://schemas.microsoft.com/ink/2010/main" type="paragraph" rotatedBoundingBox="14174,12651 13265,16762 12275,16544 13183,1243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21C8B18-A6C3-4992-916B-09875F645FAD}" emma:medium="tactile" emma:mode="ink">
              <msink:context xmlns:msink="http://schemas.microsoft.com/ink/2010/main" type="line" rotatedBoundingBox="14174,12651 13265,16762 12275,16544 13183,12432"/>
            </emma:interpretation>
          </emma:emma>
        </inkml:annotationXML>
        <inkml:traceGroup>
          <inkml:annotationXML>
            <emma:emma xmlns:emma="http://www.w3.org/2003/04/emma" version="1.0">
              <emma:interpretation id="{A24083DC-5378-41A3-8209-4A2FC3E217E8}" emma:medium="tactile" emma:mode="ink">
                <msink:context xmlns:msink="http://schemas.microsoft.com/ink/2010/main" type="inkWord" rotatedBoundingBox="14174,12651 13881,13978 12961,13774 13254,12448">
                  <msink:destinationLink direction="from" ref="{B61F2D32-DB73-4CD5-894D-99535D3D5B6B}"/>
                  <msink:destinationLink direction="with" ref="{1EA004FE-D959-45EF-BE99-3D68BC1A9AFA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19 22 300 0,'-19'-8'112'0,"29"12"-88"0,9 5-8 0,-5-5 40 16,5-4-36-16,15 0 44 16,19-4-36-16,14-1 20 15,9-3-28-15,6 8 16 16,-5-9-20-16,-15 5-36 16,-9 4 12-16,-15 0-16 15,-9 0 12-15,-15 4-108 16,-9 5 68-16,-10-5-164 0,-9 0 120 15,-1-4-16-15</inkml:trace>
          <inkml:trace contextRef="#ctx0" brushRef="#br0" timeOffset="251.4776">484 52 352 0,'-19'26'132'0,"14"-14"-104"16,-4 27-8-16,9-5 52 0,-10 17-44 16,1 13 8-16,-1 4-24 15,0 0-16-15,1-12 0 16,-1-9 12-16,-4-1-4 15,-5-7 52-15,-5-9-32 16,-10-5 8-16,-4-3-20 16,-1-14 36-16,1-4-24 15,-5-12 32-15,0-9-32 16,-5 0-32-16,5-13 4 0,4 4 36 16,11 5-20-16,4 4 8 0,0-4-12 15,19 4-76-15,5 4 36 16,5 9-260-1,14 4 160-15,14 8-152 16</inkml:trace>
          <inkml:trace contextRef="#ctx0" brushRef="#br0" timeOffset="916.7976">101-212 580 0,'-10'-21'216'0,"20"16"-168"0,14 1-12 16,0 0-4-16,0 0-24 16,19-1-4-16,19 1 0 15,5-5-112-15</inkml:trace>
          <inkml:trace contextRef="#ctx0" brushRef="#br0" timeOffset="626.4742">662 721 228 0,'-10'17'84'0,"-4"-8"-64"0,-6 3-8 16,16-3 92-16,-6 0-60 15,1 8 8-15,-1-5-32 16,5 5-4-16,10 5-8 15,5-5 36-15,4 4-20 16,5-4-12-16,0 13-8 16,5-5 12-16,0 14-8 15,-9-9 24-15,-6 4-20 16,-4-4 68-16,-10-1-48 16,-4-3 68-16,-6-13-60 15,-9 4 0-15,-9-13-24 16,-1 0 24-16,1-12-24 0,-6-5-12 0,6-8-8 15,-1-5-208-15,1-4 116 16</inkml:trace>
        </inkml:traceGroup>
        <inkml:traceGroup>
          <inkml:annotationXML>
            <emma:emma xmlns:emma="http://www.w3.org/2003/04/emma" version="1.0">
              <emma:interpretation id="{B55A47A8-EF00-4526-A8CD-CCFE96AFC536}" emma:medium="tactile" emma:mode="ink">
                <msink:context xmlns:msink="http://schemas.microsoft.com/ink/2010/main" type="inkWord" rotatedBoundingBox="13142,15831 12952,16693 12275,16544 12465,15681">
                  <msink:destinationLink direction="to" ref="{E861EDE1-6701-4528-A927-907519E23C91}"/>
                  <msink:destinationLink direction="from" ref="{E861EDE1-6701-4528-A927-907519E23C91}"/>
                  <msink:destinationLink direction="to" ref="{B61F2D32-DB73-4CD5-894D-99535D3D5B6B}"/>
                </msink:context>
              </emma:interpretation>
              <emma:one-of disjunction-type="recognition" id="oneOf1">
                <emma:interpretation id="interp1" emma:lang="" emma:confidence="0">
                  <emma:literal>•</emma:literal>
                </emma:interpretation>
                <emma:interpretation id="interp2" emma:lang="" emma:confidence="0">
                  <emma:literal>x</emma:literal>
                </emma:interpretation>
                <emma:interpretation id="interp3" emma:lang="" emma:confidence="0">
                  <emma:literal>*</emma:literal>
                </emma:interpretation>
                <emma:interpretation id="interp4" emma:lang="" emma:confidence="0">
                  <emma:literal>X</emma:literal>
                </emma:interpretation>
                <emma:interpretation id="interp5" emma:lang="" emma:confidence="0">
                  <emma:literal>J</emma:literal>
                </emma:interpretation>
              </emma:one-of>
            </emma:emma>
          </inkml:annotationXML>
          <inkml:trace contextRef="#ctx0" brushRef="#br0" timeOffset="2823.0328">-216 3086 104 0,'43'-21'36'0,"-23"12"-28"0,8 1 0 16,-13 4 128-16,4 4-76 15,-5 4 80-15,1 4-80 16,-6 9 40-16,-4 9-60 16,-14 0 16-16,4 3-36 15,0 1 0-15,-5-4-12 16,1-5-280-16,-6-4 148 16,-9-8-108-16</inkml:trace>
          <inkml:trace contextRef="#ctx0" brushRef="#br0" timeOffset="2536.7282">-906 3768 392 0,'14'-13'148'0,"-9"9"-116"0,10-9-8 15,-1 5 32-15,19-9-36 16,15-9-8-16,10-12-8 16,33-5-40-16,0 0 20 15,0-3-56-15,5-10 40 16,-19-3 8-16,-5-10 12 15,-29 5 48-15,-5 0-24 16,-14 13-8-16,-14 9-8 0,-5 8-60 16,-15 12 36-16,-14 10-216 15</inkml:trace>
        </inkml:traceGroup>
      </inkml:traceGroup>
    </inkml:traceGroup>
  </inkml:traceGroup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25T19:36:05.800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EC6793CB-D9EA-48B6-88E5-81A4165B9CC4}" emma:medium="tactile" emma:mode="ink">
          <msink:context xmlns:msink="http://schemas.microsoft.com/ink/2010/main" type="writingRegion" rotatedBoundingBox="16134,3039 23540,3661 23417,5124 16011,4502"/>
        </emma:interpretation>
      </emma:emma>
    </inkml:annotationXML>
    <inkml:traceGroup>
      <inkml:annotationXML>
        <emma:emma xmlns:emma="http://www.w3.org/2003/04/emma" version="1.0">
          <emma:interpretation id="{AF00551D-9E41-4884-BADB-44830262A512}" emma:medium="tactile" emma:mode="ink">
            <msink:context xmlns:msink="http://schemas.microsoft.com/ink/2010/main" type="paragraph" rotatedBoundingBox="16134,3039 23540,3661 23417,5124 16011,450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9F51E42-36F4-4E03-991C-85F1695C1E9D}" emma:medium="tactile" emma:mode="ink">
              <msink:context xmlns:msink="http://schemas.microsoft.com/ink/2010/main" type="line" rotatedBoundingBox="16134,3039 23540,3661 23417,5124 16011,4502"/>
            </emma:interpretation>
          </emma:emma>
        </inkml:annotationXML>
        <inkml:traceGroup>
          <inkml:annotationXML>
            <emma:emma xmlns:emma="http://www.w3.org/2003/04/emma" version="1.0">
              <emma:interpretation id="{AC1873E6-7D0D-437D-AF42-5709F77D6B9B}" emma:medium="tactile" emma:mode="ink">
                <msink:context xmlns:msink="http://schemas.microsoft.com/ink/2010/main" type="inkWord" rotatedBoundingBox="16134,3039 18792,3262 18669,4725 16011,4502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15344 2744 684 0,'-14'9'252'0,"14"-9"-192"0,-20 38-20 16,11-16 128-1,4 4-100-15,-10 21 88 16,15-3-92-16,-10 7 4 16,10-3-44-16,-4-5 32 0,-1 9-32 15,0-9-12 1,10 0-8-16,-10-8-60 0,5-1 32 16,-5-8-348-16,0-4 200 0</inkml:trace>
          <inkml:trace contextRef="#ctx0" brushRef="#br0" timeOffset="552.6617">15976 3051 788 0,'-10'0'292'0,"10"0"-228"0,0 0-16 0,5 8 8 16,5 1-40-16,-1-5 40 15,6 22-32-15,-5 4 32 16,0 14-32-16,-10 20-24 16,4 5 0-16,-13 13 68 15,-1-8-36-15,-14-1 84 16,-1-12-64-16,-9-5 44 16,5-4-56-16,-15-18 8 15,6-8-32-15,-11-17 8 16,15-1-12-16,-5-25-252 15,15 0 128-15,4-39-668 16,11 0 432-16</inkml:trace>
          <inkml:trace contextRef="#ctx0" brushRef="#br0" timeOffset="226.8819">14927 3435 768 0,'14'0'284'0,"-14"0"-220"0,24 4-20 0,-4-4 100 15,4 0-88-15,10-4 60 16,5 0-72-16,14-9 32 16,11 0-44-16,4-5-64 15,0 5 20-15,-5 1-144 16,-10 3 88-16</inkml:trace>
          <inkml:trace contextRef="#ctx0" brushRef="#br0" timeOffset="-302.8486">15111 3051 424 0,'-5'0'156'0,"5"0"-120"0,0-9-8 15,0 5 160 1,0 4-108-16,0-5 100 15,0 10-104-15,5-5 20 16,0 0-56-16,0 0 56 0,0 0-56 0,9-5 44 31,6 5-48-31,14-4 52 16,14 0-52-16,6-5 0 0,4 9-20 0,0-4-20 16,1 4 0-16,-11-5 20 15,-9 1-8-15,-15 4 16 16,6 0-16-16,-26 0-84 15,1 0 44-15,-5 0-220 16,0 0 140-16,-5 0-440 16,1 0 304-16</inkml:trace>
          <inkml:trace contextRef="#ctx0" brushRef="#br0" timeOffset="705.7447">15956 2563 1080 0,'0'0'400'0,"0"0"-312"0,20 8-24 15,-15-8-68 1,4 9-12-16,6-9-504 16,9 0 284-16</inkml:trace>
          <inkml:trace contextRef="#ctx0" brushRef="#br0" timeOffset="1183.86">16554 2852 696 0,'-10'-17'256'0,"10"17"-196"0,-5 17-20 0,1-4 100 15,-1 4-84-15,-10 13 16 16,5 14-48-16,1-6 40 15,4-3-36-15,0 0-24 16,5-10-4-16,-5 1 36 16,10-4-24-16,0-9 52 15,0-4-36-15,-5-9 12 16,5 0-24-16,-5-9 0 16,9 5-8-16,1-14-16 15,5 5 4-15,-1-13-16 16,1 5 12-16,4-14-48 15,6 14 28-15,-6-5 8 16,5 13 8-16,-4 4 12 16,-1 5 0-16,-4 8 88 15,-1 9-48-15,-9 4 36 16,5 14-44-16,-10-5 0 0,0 4-20 0,-5-4 12 16,0 4-16-1,-5-8 16-15,6 3-16 0,-6-12 16 16,10 5-16-16,-5-18-196 15,10 0 100-15,0-9-236 16,9 9 180-16</inkml:trace>
          <inkml:trace contextRef="#ctx0" brushRef="#br0" timeOffset="1574.169">17356 2826 696 0,'9'-30'256'0,"-9"30"-196"0,-9-9-20 0,9 5 128 16,0 4-100-16,0-4 68 15,0 8-76-15,0 0 28 16,-10 5-52-16,-5 12 16 16,6 1-32-16,-16 8 36 15,11 5-32-15,-20 4 12 16,0-1-20-16,5 1 8 15,9-4-12-15,11-1 20 16,13-3-20-16,21-5 48 16,4-5-32-16,19-21-32 15,1 9 0-15,14-26 0 16,-5 8 4-16,6-21-56 16,-6 12 32-16,-10-16 12 0,-14 4 8 0,-34-9 4 15,0 9 0-15,-24-1 8 16,0 10-4-16,-10-1 16 15,10 9-12-15,-10 0-4 16,24 5 0-16,0-1-208 16,10 5 112-16</inkml:trace>
          <inkml:trace contextRef="#ctx0" brushRef="#br0" timeOffset="1934.8046">17589 2502 684 0,'0'-17'252'0,"0"17"-192"0,-10-9-20 0,5 5 156 15,0 4-116-15,-4-4 108 16,4-1-108-16,-5 1 44 15,10 4-68-15,-5 4 0 16,5 5-32-16,-5 13 32 16,5 8-32-16,-14 35 20 15,4 4-24-15,-14 26 16 16,0 4-20-16,-1 9 0 16,1-4-8-16,-5 8 12 0,9-9-12 15,-4-12 24-15,10-13-20 0,-11-18-20 16,16-12 0-16,-6-18-348 15,10-8 196-15,-5-22-484 16,6 0 364-16</inkml:trace>
        </inkml:traceGroup>
        <inkml:traceGroup>
          <inkml:annotationXML>
            <emma:emma xmlns:emma="http://www.w3.org/2003/04/emma" version="1.0">
              <emma:interpretation id="{E2664DC8-F26A-4CE3-B709-607973736F34}" emma:medium="tactile" emma:mode="ink">
                <msink:context xmlns:msink="http://schemas.microsoft.com/ink/2010/main" type="inkWord" rotatedBoundingBox="21690,3773 23518,3926 23422,5068 21594,4914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18809.7823">20616 3297 780 0,'-34'-13'288'0,"19"17"-224"0,10-4-20 16,0 0 164 0,10 0-124-16,0 0 52 15,15 4-76-15,28-8 68 16,10 4-72-16,30-9 16 16,4 9-40-16,15-4-4 15,0 4-16-15,0-8 12 0,-15 8-16 0,-14-5-56 16,-15 10 24-16,-34-5-260 15,-9 0 152-15,-35 4-520 16,-4 4 360-16</inkml:trace>
          <inkml:trace contextRef="#ctx0" brushRef="#br0" timeOffset="19038.1071">21063 3267 592 0,'-20'4'220'0,"20"-4"-172"0,5 17-12 0,-5-4 200 15,0 9-136-15,0 29 108 16,10 10-120-16,-5 21 60 16,-5 0-88-16,9 4 12 15,-4 1-40-15,-10-5 12 16,10-9-24-16,-5 1 16 16,0-14-20-16,-5-12 36 15,5-9-28-15,0-22-128 16,10-9 56-16,5-29-416 15,19-5 260-15</inkml:trace>
          <inkml:trace contextRef="#ctx0" brushRef="#br0" timeOffset="19711.7799">21806 3772 600 0,'-49'-9'224'0,"49"9"-176"0,-63 0-12 0,44 0 292 16,4 9-188-16,10-9 120 15,20 8-152-15,14-16 96 16,5 8-116-16,39-9-16 15,-5-4-48-15,44-13-8 16,-10 13-8-16,-10-4-324 16,-19 8 172-16,-10 1-708 15,-14 8 476-15</inkml:trace>
          <inkml:trace contextRef="#ctx0" brushRef="#br0" timeOffset="19485.1541">22253 3176 1016 0,'29'-26'376'0,"-29"26"-292"0,5-13-20 16,-5 4 16-16,15 9-56 0,-35-4 32 15,15 4-28-15,-38 0-28 16,9 9 0-16,-25-1 8 16,6 10-4-16,-15-1-20 15,19 0 8-15,-19 0-4 16,20 5 4-16,-16-5 8 16,30 5 0-16,10 8-12 15,10 5 8-15,-1 8 64 16,10 4-32-16,10 9 8 15,0 1-24-15,-5 3 0 16,14-8-4-16,-14 8 12 16,0-16-12-16,0-6 24 15,-14-12-20-15,14 5 40 16,0-6-28-16,-5-3-12 16,5-5-8-16,5-4 12 15,9 5-8-15,6-6 4 16,-6 1-4-16,11-4 20 15,-1 4-16-15,10-9 24 16,0 1-24-16,10-10-40 16,4 5 16-16,6-4 56 15,-6 0-24-15,-4-5-68 16,0 5 24-16,-15-5-212 16,5 5 132-16</inkml:trace>
        </inkml:traceGroup>
      </inkml:traceGroup>
    </inkml:traceGroup>
  </inkml:traceGroup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25T19:45:16.145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E861EDE1-6701-4528-A927-907519E23C91}" emma:medium="tactile" emma:mode="ink">
          <msink:context xmlns:msink="http://schemas.microsoft.com/ink/2010/main" type="inkDrawing" rotatedBoundingBox="9274,15415 10015,16287 9848,16429 9107,15556" semanticType="callout" shapeName="Other">
            <msink:sourceLink direction="to" ref="{B55A47A8-EF00-4526-A8CD-CCFE96AFC536}"/>
            <msink:sourceLink direction="from" ref="{B55A47A8-EF00-4526-A8CD-CCFE96AFC536}"/>
          </msink:context>
        </emma:interpretation>
      </emma:emma>
    </inkml:annotationXML>
    <inkml:trace contextRef="#ctx0" brushRef="#br0">33 0 196 0,'-19'47'72'0,"9"-39"-56"0,5 13-4 0,5-4 128 0,10 5-80 15,4-5 44 1,15 13-60-16,0 8 48 16,0 9-56-16,14 13 20 0,0 8-36 15,0 0-8-15,0-4-8 16,5 0 4-16,0-9-4 15,5-8-4-15,4 4 4 0,-4-17 12 16,-10-12-8-16,-4 3-48 16,-11-8 24-16,-13 0-192 15,4-4 116 1,-19-13-216-16</inkml:trace>
    <inkml:trace contextRef="#ctx0" brushRef="#br0" timeOffset="288.8309">508 673 208 0,'-15'9'76'0,"15"-1"-60"0,10 1-4 0,-1 8 20 16,6-5-20-16,4 1 120 15,5-4-76-15,5 8 60 16,4 4-72-16,1-4-20 15,9 0-16-15,-19 0 8 16,-10 0-8-16,-4 0 24 0,-20 0-20 16,-9 5 12-16,-5-5-12 15,-14 0 12-15,4-4-16 16,1-5-216-16,9 1 116 16</inkml:trace>
  </inkml:traceGroup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25T19:55:27.462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A679BD9D-D85C-40CF-A878-6F456C281A80}" emma:medium="tactile" emma:mode="ink">
          <msink:context xmlns:msink="http://schemas.microsoft.com/ink/2010/main" type="inkDrawing" rotatedBoundingBox="1701,13026 5191,12724 5207,12913 1718,13216" semanticType="underline" shapeName="Other">
            <msink:sourceLink direction="with" ref="{2E28D550-A506-469B-AB7D-F8203F42EBB3}"/>
          </msink:context>
        </emma:interpretation>
      </emma:emma>
    </inkml:annotationXML>
    <inkml:trace contextRef="#ctx0" brushRef="#br0">-3 411 364 0,'0'-30'132'0,"15"26"-100"0,9-22-12 15,-10 9 88-15,5 4-64 0,1-12 60 16,4 4-60-16,0-1 24 16,4-3-40-16,1 8 28 15,0 8-32-15,4 5 12 0,1 8-20 16,14 13 36-16,9 9-28 15,20 4 48-15,57-9-40 16,39-13 56-16,57-20-52 16,39-14 88-16,33-21-68 15,9 13 0-15,-23-4-36 16,-5 4 4-16,-29 4-12 16,-48 0 28-16,-38 9-24 0,-29-1 4 15,-39 10-12-15,-18 7-228 16,-34 5 124-16,-29 17-432 15</inkml:trace>
  </inkml:traceGroup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25T19:55:29.924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C1AABF33-67F8-4BB2-B1D9-E88576B9B68A}" emma:medium="tactile" emma:mode="ink">
          <msink:context xmlns:msink="http://schemas.microsoft.com/ink/2010/main" type="inkDrawing" rotatedBoundingBox="117,15475 847,7965 3456,8219 2726,15729" semanticType="callout" shapeName="Other">
            <msink:sourceLink direction="from" ref="{51900E19-CECA-4C7E-9AA1-7BF2D0ED5990}"/>
            <msink:sourceLink direction="to" ref="{3FEFF5D0-F2CB-46FA-A278-B5FE5A0D7600}"/>
          </msink:context>
        </emma:interpretation>
      </emma:emma>
    </inkml:annotationXML>
    <inkml:trace contextRef="#ctx0" brushRef="#br0">2231 7385 464 0,'-82'4'176'0,"54"4"-140"0,-30 5-8 16,29-4-4-16,-9 3-20 16,-10-3-48-16,-5-9 28 15,-4-4-24-15,-15-13 24 16,5-9 44-16,-20-4-16 15,-8-8 96-15,-16-17-60 16,6-14 84-16,4-20-76 16,0-18 52-16,-14-3-64 15,5-1 4-15,5-9-28 0,4-33-4 16,10-9-8-16,19-13-32 16,0-16 12-16,19-22-4 15,1 12 8-15,-1-12 8 16,0-25 0-16,0 29-20 0,5 8 12 15,1-16-68-15,8 8 44 16,6 22-4-16,9-5 20 16,19-34 40-16,10 22-16 15,14 8 88-15,19-22-52 16,-4 14-20-16,4 33-16 16,5 9-8-16,-4 5 0 15,-1-1-20-15,-5 13 12 16,-4 17-4-16,-5 17 4 15,10 5-12-15,-1-1 12 16,15-3-12-16,5-14 8 16,24-8-8-16,9 17 8 0,0 21 16 15,-4 5 0-15,-5 8 8 16,-1 4-8-16,11 0-20 16,8 1 8-16,1 3 12 15,-5 9 0-15,-4 5-12 16,-11-1 4-1,1 9-4-15,-10 4 0 0,0 9 60 16,0-1-28-16,-4 9 8 16,-6 5-20-16,1-1-16 15,-10 5 0-15,-5 0-16 16,-10 4 12-16,-4 0-56 16,-5-1 32-16,-9 1-168 15,-6 5 108-15</inkml:trace>
    <inkml:trace contextRef="#ctx0" brushRef="#br0" timeOffset="270.2185">1948-124 456 0,'-29'-13'168'0,"15"13"-128"0,14 5-16 0,0-5 60 16,9 4-52-16,1 0 40 15,4 0-40-15,20 5-8 16,0-5-16-16,4 5 4 0,10-5-8 15,5 0 8-15,-6-4-8 16,1 4 40-16,-14-4-20 0,0 0 40 16,-6-4-36-1,-9 4 28-15,-9 9-28 0,-5 8-16 16,-5 8-8-16,-10 9 20 16,1 0-12-16,-6 5-136 15,-4 8 68-15,-5 12-544 16</inkml:trace>
  </inkml:traceGroup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25T19:55:32.191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66851111-C479-4D71-AB11-FBA663769152}" emma:medium="tactile" emma:mode="ink">
          <msink:context xmlns:msink="http://schemas.microsoft.com/ink/2010/main" type="writingRegion" rotatedBoundingBox="2485,15557 5692,14334 6252,15800 3044,17023"/>
        </emma:interpretation>
      </emma:emma>
    </inkml:annotationXML>
    <inkml:traceGroup>
      <inkml:annotationXML>
        <emma:emma xmlns:emma="http://www.w3.org/2003/04/emma" version="1.0">
          <emma:interpretation id="{2E89690A-03B5-45FB-9865-456CAEEB32C8}" emma:medium="tactile" emma:mode="ink">
            <msink:context xmlns:msink="http://schemas.microsoft.com/ink/2010/main" type="paragraph" rotatedBoundingBox="2485,15557 5692,14334 6252,15800 3044,1702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5E07B2B-CB70-46A0-A583-99EB4491BF7D}" emma:medium="tactile" emma:mode="ink">
              <msink:context xmlns:msink="http://schemas.microsoft.com/ink/2010/main" type="line" rotatedBoundingBox="2485,15557 5692,14334 6252,15800 3044,17023"/>
            </emma:interpretation>
          </emma:emma>
        </inkml:annotationXML>
        <inkml:traceGroup>
          <inkml:annotationXML>
            <emma:emma xmlns:emma="http://www.w3.org/2003/04/emma" version="1.0">
              <emma:interpretation id="{51900E19-CECA-4C7E-9AA1-7BF2D0ED5990}" emma:medium="tactile" emma:mode="ink">
                <msink:context xmlns:msink="http://schemas.microsoft.com/ink/2010/main" type="inkWord" rotatedBoundingBox="2485,15557 5692,14334 6252,15800 3044,17023">
                  <msink:destinationLink direction="from" ref="{C1AABF33-67F8-4BB2-B1D9-E88576B9B68A}"/>
                  <msink:destinationLink direction="with" ref="{D6A2B2B8-FB7B-4F46-8DCE-739C41A660C4}"/>
                  <msink:destinationLink direction="with" ref="{5B6B45F8-55C8-4D14-96CD-574820894FD3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1555-631 352 0,'-10'21'132'0,"1"-4"-104"0,-1 13-8 0,5-8 192 0,-4 16-120 16,-1 30 0-16,5 22-60 15,0-1-4-15,-9-8-16 16,4 0 80-16,-13-21-48 0,-1-5 112 16,-10-25-88-16,-14 0 36 15,10-13-60-15,-5-17 20 16,-1 0-36-16,11-26-96 16,9-25 36-16,5-17-676 15,14-17 388 1,14-1 28-16</inkml:trace>
          <inkml:trace contextRef="#ctx0" brushRef="#br0" timeOffset="-312.3017">677-601 820 0,'-4'0'304'0,"4"8"-236"0,4-3-20 15,6-1 44-15,4 0-60 16,20 5-12-16,4-1-12 16,5-8-28-16,15-4 12 0,9 0-436 15</inkml:trace>
          <inkml:trace contextRef="#ctx0" brushRef="#br0" timeOffset="-794.9647">2 230 416 0,'-10'0'152'0,"15"8"-116"0,0-3-12 16,-1 3 128-16,11 1-88 16,-6-5 16-16,10 4-44 15,10 1-8-15,0-9-16 16,9-4 12-16,5-9-16 0,15 0 16 15,4-4-16-15,1 0-4 0,-1 0 0 16,-4 0-4-16,-15 0 0 16,-10 0 8-16,-9-4-4 15,-9 4 16-15,-11-5-12 16,-8 5-20-16,-11-4 4 16,-4 8 20-16,-10 0-4 15,-4 5 4-15,-6-1-4 16,-4 5-16-16,-5 0 4 15,5 8 20-15,0 0-8 16,9 5 16-16,1 4-16 16,-1 8-12-16,1 9 0 0,4 0 72 15,-5-1-36-15,10 5-12 16,5 9-12-16,5 12 52 16,4 14-32-16,10 3 40 15,10 5-36-15,9-13 16 16,5 4-28-16,5-13 0 15,9-16-12-15,10-1 20 16,14-12-16-16,10-14 24 16,10-3-24-16,-1-5-120 15,-9-12 60-15,-5-9-204 16,-4-5 144-16</inkml:trace>
          <inkml:trace contextRef="#ctx0" brushRef="#br0" timeOffset="885.8864">1814 345 392 0,'-5'-21'148'0,"5"4"-116"0,9-5-8 15,-9 5 84-15,10 0-64 16,-10-4 60-16,0-9-60 16,-10-8 48-16,1-18-52 0,4-8-28 15,-9-12-12-15,4-10 16 0,-4-3-8 16,4 12-12-16,1 5 0 16,4 4 72-16,5 4-36 15,0-5 16-15,5 1-32 16,14-4 44-16,5-1-32 15,9 5 4-15,10 4-20 16,10 9 0-16,0 8-4 16,0 13 12-16,4 17-12 15,-4 4 4-15,-10 5-4 16,-5 16 4-16,-4 5-8 16,-10 21 8-16,-5-4-8 0,-5 8 24 15,-14-8-16-15,-4 17 40 16,-6-9-28-16,-14 1 4 15,-9-5-16-15,-6-13 0 16,-4 0-4-16,-5-12-84 16,5-1 40-16,5-8-64 15,14 0 56-15,14 0-4 16,10 0 28-16,19 5-32 16,20 7 32-16,4 10-12 15,0 3 20-15,5 5 16 16,-5-9 0-16,-9 5 40 15,-11-5-20-15,-3 5 32 16,-11-13-32-16,-14 12 92 16,-14-16-64-16,-9 3 4 15,-6-12-36-15,-19 0 4 0,-4 0-12 16,-1 0 0 0,1-4-4-16,9 0-84 0,5 4 40 15,19 8-188-15,0-8 124 16,14 9-432-1</inkml:trace>
          <inkml:trace contextRef="#ctx0" brushRef="#br0" timeOffset="118.4237">1502-1215 676 0,'-5'4'248'0,"10"5"-192"0,0 4-16 0,-5 4-372 15</inkml:trace>
          <inkml:trace contextRef="#ctx0" brushRef="#br0" timeOffset="6098.5328">2423-448 320 0,'-5'0'120'0,"10"5"-96"0,-10 3-4 0,5 1 68 0,-10 8-52 16,10 8 48-16,-5 14-48 15,-4-1 44-15,-1 5-48 16,5 8 4-16,1-17-24 16,-1 4-8-16,5-17 0 15,0 5 20-15,5-22-12 0,-5-4-260 16,0 0 136 0</inkml:trace>
          <inkml:trace contextRef="#ctx0" brushRef="#br0" timeOffset="6591.3439">2993-972 288 0,'-5'-30'108'0,"0"26"-84"0,10-4-4 0,0 3 128 15,5 1-84-15,-1 0 44 16,1-1-64-16,4 1 4 16,1 4-32-16,4 0 28 0,-5 0-28 15,0 4 32 1,6 5-32-16,-6 8 12 0,0 9-16 15,-4 3 12-15,-5 10-16 16,-10 3-12-16,-5 5 0 16,-14 4 28-16,5 1-12 0,-10-6 12 15,-4-7-12-15,-1-9-16 16,6-5 0-16,4-4-24 16,4-3 16-16,11-1 12 15,9-5 4-15,0-3 32 16,14 4-20-16,1-5 32 15,4 1-32-15,0-1-12 16,0 1-8-16,-4-5 40 16,4 0-24-16,-10 1-88 15,1-1 40-15,-1-4-208 16,1 0 136-16,-10 0-332 16</inkml:trace>
          <inkml:trace contextRef="#ctx0" brushRef="#br0" timeOffset="6792.8797">2926-605 572 0,'-10'-9'208'0,"5"9"-160"0,1-8-12 0,4 8 156 15,24 4-96 1,4 0-40-16,1 5-16 0,5-1-32 15,4 5-28-15,20 0 8 0,-1-1-656 16</inkml:trace>
        </inkml:traceGroup>
      </inkml:traceGroup>
    </inkml:traceGroup>
  </inkml:traceGroup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25T19:55:37.146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9EC5CD5B-1AFD-49B6-855C-924C33BA874D}" emma:medium="tactile" emma:mode="ink">
          <msink:context xmlns:msink="http://schemas.microsoft.com/ink/2010/main" type="writingRegion" rotatedBoundingBox="7391,5709 7360,8023 6338,8009 6369,5695"/>
        </emma:interpretation>
      </emma:emma>
    </inkml:annotationXML>
    <inkml:traceGroup>
      <inkml:annotationXML>
        <emma:emma xmlns:emma="http://www.w3.org/2003/04/emma" version="1.0">
          <emma:interpretation id="{23C8CBE2-8C86-448F-AFDF-D5075AC4A433}" emma:medium="tactile" emma:mode="ink">
            <msink:context xmlns:msink="http://schemas.microsoft.com/ink/2010/main" type="paragraph" rotatedBoundingBox="7391,5709 7360,8023 6338,8009 6369,569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851F5DF-DD1A-400B-98DB-A2C080CBE415}" emma:medium="tactile" emma:mode="ink">
              <msink:context xmlns:msink="http://schemas.microsoft.com/ink/2010/main" type="line" rotatedBoundingBox="7391,5709 7360,8023 6338,8009 6369,5695"/>
            </emma:interpretation>
          </emma:emma>
        </inkml:annotationXML>
        <inkml:traceGroup>
          <inkml:annotationXML>
            <emma:emma xmlns:emma="http://www.w3.org/2003/04/emma" version="1.0">
              <emma:interpretation id="{396C2242-50C3-4E57-86CA-29D1B1DAA376}" emma:medium="tactile" emma:mode="ink">
                <msink:context xmlns:msink="http://schemas.microsoft.com/ink/2010/main" type="inkWord" rotatedBoundingBox="6750,5701 6745,6100 6470,6096 6476,5697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113-1847 464 0,'-15'-21'176'0,"15"21"-140"0,-5-25-8 16,1 12 92 0,4 8-72-16,-10-16 16 0,5 13-40 0,-9-1 4 15,4 9-16-15,-9 0 0 16,10 9-4-16,-11 8 4 16,6 4-8-16,0 5 40 15,4 12-20-15,5 0 4 16,10 1-16-16,0 7 20 15,9-7-20-15,5-9-4 16,5 4-4-16,0-13 20 16,5-4-12-16,0-13 12 15,0-4-12-15,-1-21 28 16,6 4-24-16,-15-21 20 16,-5-1-20-16,-14-8-16 15,0 1-4-15,-14-10 4 16,4 14 0-16,-13 3-36 15,-1 18 20-15,-5 0 4 16,5 16 12-16,0-3-20 16,5 16 12-16,4 5-68 15,15 13 44-15,5 4-304 16,9 8 184-16</inkml:trace>
        </inkml:traceGroup>
        <inkml:traceGroup>
          <inkml:annotationXML>
            <emma:emma xmlns:emma="http://www.w3.org/2003/04/emma" version="1.0">
              <emma:interpretation id="{DEFF51F1-CA0E-4692-891A-9BC822C723DE}" emma:medium="tactile" emma:mode="ink">
                <msink:context xmlns:msink="http://schemas.microsoft.com/ink/2010/main" type="inkWord" rotatedBoundingBox="7377,6759 7374,6922 6353,6908 6355,6745">
                  <msink:destinationLink direction="with" ref="{87477CF6-4C27-44DF-BA37-C88CD5DD49D2}"/>
                </msink:context>
              </emma:interpretation>
              <emma:one-of disjunction-type="recognition" id="oneOf1">
                <emma:interpretation id="interp1" emma:lang="" emma:confidence="0">
                  <emma:literal>I</emma:literal>
                </emma:interpretation>
                <emma:interpretation id="interp2" emma:lang="" emma:confidence="0">
                  <emma:literal>(</emma:literal>
                </emma:interpretation>
                <emma:interpretation id="interp3" emma:lang="" emma:confidence="0">
                  <emma:literal>{</emma:literal>
                </emma:interpretation>
                <emma:interpretation id="interp4" emma:lang="" emma:confidence="0">
                  <emma:literal>'</emma:literal>
                </emma:interpretation>
                <emma:interpretation id="interp5" emma:lang="" emma:confidence="0">
                  <emma:literal>[</emma:literal>
                </emma:interpretation>
              </emma:one-of>
            </emma:emma>
          </inkml:annotationXML>
          <inkml:trace contextRef="#ctx0" brushRef="#br0" timeOffset="8888.6618">860-747 704 0,'-28'-51'264'0,"28"51"-208"0,-43-39-12 0,23 22 36 15,11 5-52-15,-20-6-12 16,10 6-8-16,-20-1-36 16,6 9 16-16,-25 4-4 15,10 8 8-15,-19 1 0 16,10 8 0-16,-15-9 0 15,5 5 0-15,-15 0 32 16,15-5-12-16,-14-8 84 16,9 9-52-16,14-9 12 15,10 4-32-15,24 5-4 16,24 3-12-16,15 10 20 16,18-1-16-16</inkml:trace>
        </inkml:traceGroup>
        <inkml:traceGroup>
          <inkml:annotationXML>
            <emma:emma xmlns:emma="http://www.w3.org/2003/04/emma" version="1.0">
              <emma:interpretation id="{3FEFF5D0-F2CB-46FA-A278-B5FE5A0D7600}" emma:medium="tactile" emma:mode="ink">
                <msink:context xmlns:msink="http://schemas.microsoft.com/ink/2010/main" type="inkWord" rotatedBoundingBox="6564,7668 6560,8013 6508,8012 6513,7667">
                  <msink:destinationLink direction="to" ref="{C1AABF33-67F8-4BB2-B1D9-E88576B9B68A}"/>
                </msink:context>
              </emma:interpretation>
              <emma:one-of disjunction-type="recognition" id="oneOf2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-1321.6502">-2 37 548 0,'4'-17'204'0,"-4"17"-156"0,5-13-16 16,-5 9 116 0,0 4-88-16,-5-4 72 15,5 8-76-15,-4-4-12 16,8 0-28-16,-4 4 8 15,5 9-16-15,-5 4 32 0,5 8-24 0,-5 5-4 16,10 4-8-16,-6 5 12 16,6-1-8-16,-5 0 24 15,-1-8-20-15,-4-8 40 16,0-1-28-16,0-8-4 16,0-5-12-16,0-4-104 15,0 1 52-15,-4-10-384 16,4 1 232-16</inkml:trace>
        </inkml:traceGroup>
      </inkml:traceGroup>
    </inkml:traceGroup>
  </inkml:traceGroup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25T19:55:45.763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87477CF6-4C27-44DF-BA37-C88CD5DD49D2}" emma:medium="tactile" emma:mode="ink">
          <msink:context xmlns:msink="http://schemas.microsoft.com/ink/2010/main" type="inkDrawing" rotatedBoundingBox="7685,6857 9823,15816 8882,16041 6743,7082" semanticType="callout" shapeName="Other">
            <msink:sourceLink direction="with" ref="{DEFF51F1-CA0E-4692-891A-9BC822C723DE}"/>
            <msink:sourceLink direction="with" ref="{D1150C6C-F882-4FDC-8A5E-A228E8CC0D9A}"/>
          </msink:context>
        </emma:interpretation>
      </emma:emma>
    </inkml:annotationXML>
    <inkml:trace contextRef="#ctx0" brushRef="#br0">1999 8994 560 0,'-24'-21'208'0,"24"12"-164"0,0-17-8 16,0 5 76-16,0-17-68 16,24-18 16-16,-14-12-36 15,4-4 12-15,0-9-20 16,15-13 8-16,0-38-12 0,-5-17-24 16,0 0 4-16,-5-13 64 15,-9-43-28-15,-10 9 104 0,-10-17-76 16,-9-26 36-16,0 14-52 15,-10-5-48-15,5-22 0 16,5 26-104-16,-5-12 60 16,9-14-56-16,-13 26 64 15,4-21 12-15,4-17 20 16,-18 25 28-16,5-8-8 16,-15-8 60-16,-20 16-40 15,1 9-4-15,-14-13-12 16,-1 34-20-16,1 9 4 0,14-13-16 15,-15 8 12-15,1 22-12 16,-15 8 8-16,5-12-20 16,-10 3 20-16,15 23-32 15,4 16 28-15,10-5-4 16,20-11 12-16,4 7 16 16,0 18-4-16,5 21 8 31,9 8-8-31,-4-8-12 15,9 21 4-15,-14-12 12 16,9 21-4-16,-14-1 8 16,5 22-8-16,-10 5 8 15,15 16-8-15,-5 5-4 16,9 17 4-16,6-1-4 16,8 9 0-16,11 5-20 0,9 4 12 15,0-1 20-15,9 5-4 0,1-4-4 16,4 8 0-16,-4-4 12 15,0 0-8-15,-6 0 16 16,1 0-16-16,-5 0 4 16,0 0-4-16,0 5-112 15,5 3 56-15</inkml:trace>
  </inkml:traceGroup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25T19:55:47.281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619B6D0C-BAAB-4949-AC65-20BF36001A79}" emma:medium="tactile" emma:mode="ink">
          <msink:context xmlns:msink="http://schemas.microsoft.com/ink/2010/main" type="writingRegion" rotatedBoundingBox="8585,16310 11542,15058 12033,16218 9077,17470"/>
        </emma:interpretation>
      </emma:emma>
    </inkml:annotationXML>
    <inkml:traceGroup>
      <inkml:annotationXML>
        <emma:emma xmlns:emma="http://www.w3.org/2003/04/emma" version="1.0">
          <emma:interpretation id="{9E0AF07B-2968-4ED2-97F2-24B60B2597D5}" emma:medium="tactile" emma:mode="ink">
            <msink:context xmlns:msink="http://schemas.microsoft.com/ink/2010/main" type="paragraph" rotatedBoundingBox="8585,16310 11542,15058 12033,16218 9077,1747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6FF7D1B-D604-479D-A768-E8BF481F38C1}" emma:medium="tactile" emma:mode="ink">
              <msink:context xmlns:msink="http://schemas.microsoft.com/ink/2010/main" type="line" rotatedBoundingBox="8585,16310 11542,15058 12033,16218 9077,17470"/>
            </emma:interpretation>
          </emma:emma>
        </inkml:annotationXML>
        <inkml:traceGroup>
          <inkml:annotationXML>
            <emma:emma xmlns:emma="http://www.w3.org/2003/04/emma" version="1.0">
              <emma:interpretation id="{D1150C6C-F882-4FDC-8A5E-A228E8CC0D9A}" emma:medium="tactile" emma:mode="ink">
                <msink:context xmlns:msink="http://schemas.microsoft.com/ink/2010/main" type="inkWord" rotatedBoundingBox="8672,16514 10175,15878 10493,16629 8990,17265">
                  <msink:destinationLink direction="with" ref="{87477CF6-4C27-44DF-BA37-C88CD5DD49D2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644-345 984 0,'-5'-5'368'0,"0"-3"-288"0,5-1-20 0,0 9-44 15,24 0-20 1,5-8 4-16,9 3-116 16</inkml:trace>
          <inkml:trace contextRef="#ctx0" brushRef="#br0" timeOffset="283.6856">1382-537 612 0,'-5'8'228'0,"-9"-3"-180"0,4 16-12 16,10 4 44-16,-5 10-52 15,5 11 52-15,0 6-48 16,-4 3 4-16,-1 5-24 16,-5-1 36-16,-4 1-24 0,-5-13 84 15,-15-9-60-15,-14-8 48 16,0-13-56-16,-9-17 16 16,-1-17-36-16,20-13-192 15,4-12 88-15,15-1-676 16</inkml:trace>
          <inkml:trace contextRef="#ctx0" brushRef="#br0" timeOffset="-196.5832">97 260 612 0,'-24'-9'228'0,"15"9"-180"0,9 9-12 15,0-1 60-15,0 5-60 16,0 4-4-16,9-8-20 16,15-1 0-16,24-4-8 15,0-12 40-15,14-5-20 0,5-8-40 16,-4-5 8-16,-6 1-36 0,-9-5 28 15,-14-9-28-15,-15 5 24 16,0 4-24-16,-28 1 24 16,-6-1-16-16,-18 13 20 15,-11 4-8 1,-8 9 12-16,-6 8-8 0,1 13 8 16,-1 13 16-16,10 0 0 15,0 8 60-15,0 9-36 16,20-13 84-16,-6 9-60 15,20-5 44-15,-1 5-56 0,6-14-4 16,23 10-20-16,-4-9 16 16,18-13-20-16,11 0 24 15,18 0-24-15,10-4 12 16,5-5-12-16,0 1 28 16,0-1-24-16,-14-4-84 15,-6 1 36-15,-8-1-236 16,-1-4 148-16</inkml:trace>
        </inkml:traceGroup>
        <inkml:traceGroup>
          <inkml:annotationXML>
            <emma:emma xmlns:emma="http://www.w3.org/2003/04/emma" version="1.0">
              <emma:interpretation id="{34A64313-5216-47AB-A6B7-574103FF4447}" emma:medium="tactile" emma:mode="ink">
                <msink:context xmlns:msink="http://schemas.microsoft.com/ink/2010/main" type="inkWord" rotatedBoundingBox="10152,15769 10879,15461 11326,16518 10599,16826"/>
              </emma:interpretation>
              <emma:one-of disjunction-type="recognition" id="oneOf1">
                <emma:interpretation id="interp1" emma:lang="" emma:confidence="0">
                  <emma:literal>p</emma:literal>
                </emma:interpretation>
                <emma:interpretation id="interp2" emma:lang="" emma:confidence="0">
                  <emma:literal>P</emma:literal>
                </emma:interpretation>
                <emma:interpretation id="interp3" emma:lang="" emma:confidence="0">
                  <emma:literal>•</emma:literal>
                </emma:interpretation>
                <emma:interpretation id="interp4" emma:lang="" emma:confidence="0">
                  <emma:literal>N</emma:literal>
                </emma:interpretation>
                <emma:interpretation id="interp5" emma:lang="" emma:confidence="0">
                  <emma:literal>A</emma:literal>
                </emma:interpretation>
              </emma:one-of>
            </emma:emma>
          </inkml:annotationXML>
          <inkml:trace contextRef="#ctx0" brushRef="#br0" timeOffset="1033.6985">1756 285 684 0,'-10'-17'252'0,"10"9"-192"0,-9-14-20 16,4 5 84-16,0-8-76 15,0-18 0-15,-4-17-32 16,4-8-12-16,-14 0 0 16,14 0-4-16,-14 0 0 0,9-13-20 15,5-13 12-15,5-17 4 16,15 0 4-16,9 9 32 15,9 17-16-15,6 17 20 16,4 8-20-16,0 13 36 16,0 5-28-16,-9 8-4 0,-1 8-12 15,-4 9-16-15,-10 8 4 16,0 14-4-16,0 7 0 16,-9 5 16-16,-5 9-4 15,-10 0 32-15,-9 8-20 16,-5 0 40-16,-5 4-32 15,-10-4-4-15,-9-4-12 16,5-4-8-16,-1-9 4 16,10-9-40-16,5-8 20 15,10-8-100-15,9-1 64 0,20 1-28 16,9 8 44-16,9 4 4 16,10 13 20-16,0 9-8 15,-4 8 8-15,-1 4 16 16,-4 0 0-16,-10-4 40 15,-15 0-20-15,-4-4 48 16,-15-4-40-16,-9-5 28 16,-19-4-32-16,-10-4 8 15,-10-4-20-15,-4-5 8 16,0-4-12-16,9 4-32 16,10-4 8-16,9 0-180 15,10 4 104-15</inkml:trace>
        </inkml:traceGroup>
        <inkml:traceGroup>
          <inkml:annotationXML>
            <emma:emma xmlns:emma="http://www.w3.org/2003/04/emma" version="1.0">
              <emma:interpretation id="{61018D64-5132-41B4-97E2-02802CD6D4CA}" emma:medium="tactile" emma:mode="ink">
                <msink:context xmlns:msink="http://schemas.microsoft.com/ink/2010/main" type="inkWord" rotatedBoundingBox="10211,15621 10224,15616 10237,15647 10224,15652"/>
              </emma:interpretation>
              <emma:one-of disjunction-type="recognition" id="oneOf2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392.9765">1368-912 548 0,'4'-9'204'0,"1"18"-156"0,5-1-16 0,-10 5-476 15</inkml:trace>
        </inkml:traceGroup>
        <inkml:traceGroup>
          <inkml:annotationXML>
            <emma:emma xmlns:emma="http://www.w3.org/2003/04/emma" version="1.0">
              <emma:interpretation id="{A8D3936D-E258-42ED-9BF3-52F9BB47671A}" emma:medium="tactile" emma:mode="ink">
                <msink:context xmlns:msink="http://schemas.microsoft.com/ink/2010/main" type="inkWord" rotatedBoundingBox="10739,15875 11713,15463 11927,15967 10952,16380"/>
              </emma:interpretation>
              <emma:one-of disjunction-type="recognition" id="oneOf3">
                <emma:interpretation id="interp7" emma:lang="" emma:confidence="0">
                  <emma:literal>of</emma:literal>
                </emma:interpretation>
                <emma:interpretation id="interp8" emma:lang="" emma:confidence="0">
                  <emma:literal>one</emma:literal>
                </emma:interpretation>
                <emma:interpretation id="interp9" emma:lang="" emma:confidence="0">
                  <emma:literal>or</emma:literal>
                </emma:interpretation>
                <emma:interpretation id="interp10" emma:lang="" emma:confidence="0">
                  <emma:literal>oh</emma:literal>
                </emma:interpretation>
                <emma:interpretation id="interp11" emma:lang="" emma:confidence="0">
                  <emma:literal>oar</emma:literal>
                </emma:interpretation>
              </emma:one-of>
            </emma:emma>
          </inkml:annotationXML>
          <inkml:trace contextRef="#ctx0" brushRef="#br0" timeOffset="1424.7747">2154-452 676 0,'-34'9'248'0,"25"-14"-192"0,-6 10-16 0,6 3 68 15,-6 5-68-15,6 4 0 0,-6 4-24 16,6 1-20-16,4-1 0 16,10 0 20-16,4 0-8 0,10 1-12 15,10-1 0-15,0-8 28 16,9-9-12-16,1-4 24 15,4-4-24-15,-5-5-32 16,-4 1 12-16,-10-5 8 16,-15 0 4-16,-13-4-12 15,-16-4 4-15,6 4-16 16,-15-4 12-16,5 8 4 16,0 8 4-16,0 5-100 15,15 0 56-15,9 9-288 31,9 4-92-31</inkml:trace>
          <inkml:trace contextRef="#ctx0" brushRef="#br0" timeOffset="2090.8783">2417-652 716 0,'-4'-22'264'0,"13"14"-204"0,15-9-16 0,5 8 52 16,14 1-60-16,19 4 32 0,10 4-40 15,0 4-36-15,0 4 4 16,0-3-476-16,-5 16 264 16,10-4-144-16</inkml:trace>
          <inkml:trace contextRef="#ctx0" brushRef="#br0" timeOffset="1875.6892">2619-887 496 0,'-34'-25'184'0,"29"16"-140"0,-4-8-16 0,9 9 152 15,9-1-104-15,11 1-4 0,8-1-44 16,11 1-4-16,-1 3-12 15,10 1 0-15,-5 4-4 0,0 4 4 16,-4 1-8-16,-11 7-4 16,-13 5 4-16,-6 5 12 15,-18 12-8-15,-15 8 24 16,-15 5-20-16,-18 13 4 16,-10-5-8-16,0-3 28 15,9-10-20-15,10-4 48 16,19-3-36-16,15-10-16 15,14-8-4-15,24 0 16 16,14-8-12-16,6-9 24 16,8 0-24-16,1 0-92 0,-10-4 44 15,-9-1-236-15,-5 1 152 16,-6-5-448 0</inkml:trace>
        </inkml:traceGroup>
      </inkml:traceGroup>
    </inkml:traceGroup>
  </inkml:traceGroup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25T19:56:42.860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0A44B630-1DB9-4F2C-AC47-34842B0BF302}" emma:medium="tactile" emma:mode="ink">
          <msink:context xmlns:msink="http://schemas.microsoft.com/ink/2010/main" type="writingRegion" rotatedBoundingBox="1545,1168 6585,1252 6541,3891 1501,3807"/>
        </emma:interpretation>
      </emma:emma>
    </inkml:annotationXML>
    <inkml:traceGroup>
      <inkml:annotationXML>
        <emma:emma xmlns:emma="http://www.w3.org/2003/04/emma" version="1.0">
          <emma:interpretation id="{C12C7768-F66D-444C-8D25-CE8344F7B124}" emma:medium="tactile" emma:mode="ink">
            <msink:context xmlns:msink="http://schemas.microsoft.com/ink/2010/main" type="paragraph" rotatedBoundingBox="1680,1019 4361,1443 4210,2397 1530,197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47DAFE4-8D9F-4A8F-8466-BBAB4586CE9C}" emma:medium="tactile" emma:mode="ink">
              <msink:context xmlns:msink="http://schemas.microsoft.com/ink/2010/main" type="line" rotatedBoundingBox="1680,1019 4361,1443 4210,2397 1530,1973"/>
            </emma:interpretation>
          </emma:emma>
        </inkml:annotationXML>
        <inkml:traceGroup>
          <inkml:annotationXML>
            <emma:emma xmlns:emma="http://www.w3.org/2003/04/emma" version="1.0">
              <emma:interpretation id="{BC76A22C-8CD7-4224-8A46-D40490D05268}" emma:medium="tactile" emma:mode="ink">
                <msink:context xmlns:msink="http://schemas.microsoft.com/ink/2010/main" type="inkWord" rotatedBoundingBox="1680,1019 4361,1443 4210,2397 1530,1973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428 157 112 0,'5'-21'44'0,"0"12"-36"0,-5 1 0 0,-5-1 56 15,5 9-36-15,-5-13 76 16,0 5-56-16,-4-9 52 16,-1 4-56-16,-4-4 4 15,-5 4-28-15,-5-4-20 16,4 17-4-16,-13-8-16 16,4 3 12-16,-9 10 20 15,9 7-4-15,-9 14 4 0,4 4-4 16,-4 34 116-1,9 12-68-15,0 18 68 0,15 4-72 0,-1-4 16 16,15-13-40-16,15-5-8 16,4-16-12-16,24-4 4 15,5-10-8-15,29-24-12 16,4-14 4-16,15-16 40 16,-14-1-24-16,4-21-20 15,-9 1 4-15,-1-27 16 16,-8 9-4-16,-16-34-48 15,-13 9 24-15,-20-13-76 16,-10 12 52-16,-23 5 8 16,0 17 20-16,-20 17-24 15,-14 12 20-15,-5 14-40 16,10 4 36-16,-38 12-20 16,14 9 24-16,-20 9-16 15,20 4 16-15,0 8 0 16,14 0 8-16,15 9 88 15,14-8-48-15,19 7 116 16,20 1-88-16,28 9 64 16,5-9-72-16,9-1-4 15,6-7-28-15,-1-1-4 16,-5 1-8-16,-4-10 4 16,-10 1-8-16,-14-4 16 15,0-5-12-15,-10-12 16 16,0 8-16-16,-4-17-40 15,-1 12 20-15,-4-16-220 0,4-4 132 0,5-9-304 16,5 0 228-16</inkml:trace>
          <inkml:trace contextRef="#ctx0" brushRef="#br0" timeOffset="1275.8578">1027 617 332 0,'-4'21'120'0,"4"-21"-92"0,-5 30-8 0,0-21 68 15,10 8-52-15,-5 4 32 16,0 5-40-16,-5 4 28 16,5-9-32-16,-5 4 4 15,5-3-16-15,-14-1 12 16,14-4-16-16,-5-8-4 15,10-1 0-15,0-16-4 16,4-1 0-16,6-12-88 16,4 4 48-16,10-5-40 15,-5-3 48-15,-5 4 20 16,5 4 8-16,-5-5 100 16,0 14-52-16,-5-1 68 15,6 1-60-15,-16 3 24 16,11 10-44-16,-15-1 36 0,0 9-40 15,0 4-4-15,5 0-16 0,-5 0-8 16,0 0 4-16,0-4-4 16,9 4 0-16,1-9-20 15,-1 5 12-15,-9-9-100 16,5 1 56-16,-5-1-56 16,10 0 64-16,-6-4-40 15,1 4 48-15,0-4 4 16,5 5 16-16,4-5 12 15,0 0 4-15,1-5-12 16,4 1 8-16,0-9 4 16,0 5 0-16,5-9 16 15,0 4-8-15,0-13-20 16,0 9 4-16,0-4-68 16,0 4 44-16,-5-4-48 15,1 4 44-15,-11-5 4 16,5 9 16-16,-14-4 12 15,5 9 4-15,-10-5 0 16,1 9 0-16,-6-5 60 16,5 9-32-16,-9 0 52 15,9 5-48-15,-9-1 48 16,9 4-48-16,-9 5 12 16,9 0-28-16,-10 4 0 15,6 0-8-15,-6 0-8 16,11 4 4-16,-11-4 4 15,10 1-4-15,-4-6-56 0,4 1 28 16,0-9-68-16,5 1 52 0,0-10-28 31,10 1 44-31,-1-9 0 0,6 5 16 0,-1-9 16 16,1 4-4-16,-1 0 68 16,5 5-40-16,-4-1 60 15,-1 9-56-15,-4 0 20 16,-1 4-36-16,-9 5 0 15,0 4-12-15,-5-1-8 16,1 1 4-16,-1-4-24 16,10-1 12-16,-1-8-56 15,11 5 32-15,4-14-20 16,0 1 32-16,10-10-44 16,0 1 36-16,4-8-12 15,1 8 24-15,-6-5 28 16,1 5-8-16,-5 5 80 15,5 3-48-15,-10 5 68 16,-9 4-64-16,4 0 64 16,-4 8-64-16,-1 1 8 15,1-1-28-15,-1 5 24 16,6 0-28-16,-1 0 48 16,1 0-36-16,4-1-24 15,5 5-4-15,0-4 36 16,0 4-24-16,-5-4-8 15,-5 0-8-15,1 0-40 16,-6-1 24-16,-14 1-4 0,1-4 16 0,-20 8 8 16,0-4 0-16,-15-5-12 15,6 1 8-15,-10-5-4 16,4 4 0-16,-4-8-12 16,14 0 12-16,10-4 4 15,10 4 4-15,9-8-20 16,9 3 12-16,20-7-4 15,0 7 4-15,4-8-56 16,1 9 36-16,-1-9-136 16,1 9 88-16,-5-9-156 15,4 9 128-15</inkml:trace>
          <inkml:trace contextRef="#ctx0" brushRef="#br0" timeOffset="1467.3682">2312 681 424 0,'19'-13'156'0,"-19"13"-120"0,15-13-8 0,-15 9 176 15,14 4-116-15,-4 0 52 16,-1 4-80-16,1 5-12 16,-1 4-28-16,-4 4-4 15,-5 0-8-15,0 4 4 16,10 1-8-16,-10-1-20 16,0 0 8-16,-5-4-92 15,5 4 52-15,-5-8-188 16,5 0 132-16</inkml:trace>
          <inkml:trace contextRef="#ctx0" brushRef="#br0" timeOffset="1578.162">2782 280 580 0,'-38'-17'216'0,"38"17"-168"0,-34 22-12 0,15-5 4 15,5 0-28-15</inkml:trace>
        </inkml:traceGroup>
      </inkml:traceGroup>
    </inkml:traceGroup>
    <inkml:traceGroup>
      <inkml:annotationXML>
        <emma:emma xmlns:emma="http://www.w3.org/2003/04/emma" version="1.0">
          <emma:interpretation id="{295DC4EB-5B25-49FD-847B-3A6B26C5779B}" emma:medium="tactile" emma:mode="ink">
            <msink:context xmlns:msink="http://schemas.microsoft.com/ink/2010/main" type="paragraph" rotatedBoundingBox="1516,2918 6556,3002 6541,3891 1501,380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A995844-50B3-4021-B2C4-0F34586060F0}" emma:medium="tactile" emma:mode="ink">
              <msink:context xmlns:msink="http://schemas.microsoft.com/ink/2010/main" type="line" rotatedBoundingBox="1516,2918 6556,3002 6541,3891 1501,3807"/>
            </emma:interpretation>
          </emma:emma>
        </inkml:annotationXML>
        <inkml:traceGroup>
          <inkml:annotationXML>
            <emma:emma xmlns:emma="http://www.w3.org/2003/04/emma" version="1.0">
              <emma:interpretation id="{759209A7-9681-4C95-B183-0FE662A2EC48}" emma:medium="tactile" emma:mode="ink">
                <msink:context xmlns:msink="http://schemas.microsoft.com/ink/2010/main" type="inkWord" rotatedBoundingBox="1516,2918 3800,2956 3786,3845 1501,3807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2802.1039">644 2334 600 0,'9'-8'224'0,"-9"8"-176"0,39-9-12 0,-15 1 8 16,9 4-32-16,25-13-76 15,-1 8 36-15,25 1-308 16,-1-1 184-16</inkml:trace>
          <inkml:trace contextRef="#ctx0" brushRef="#br0" timeOffset="2628.1123">1373 1768 520 0,'-10'8'192'0,"10"-8"-152"0,-24 22-8 0,5-5 16 16,4 0-32-16,-23 12 4 15,0-7-12-15,-10 8-96 16,5-5 52-16,-20 1-104 16,15-13 80-16,-4 4 36 15,13 0 20-15,-4-9 4 16,14 5 4-16,-4 4 4 16,9 0-4-16,-10 4 76 15,15 9-44-15,5 0 100 16,-1 8-76-16,-4 18 32 15,10-1-52-15,-6 5 56 16,15-5-56-16,-9 1-8 16,4-10-20-16,5-7 16 15,0-9-16-15,5-9 4 16,-1-4-8-16,1-8-8 16,10 3 4-16,4-16 4 15,5 4-4-15,5-8-20 16,4 3 8-16,5 1-100 15,6 4 56-15,4 0-168 16,-5 0 120-16,-5-17-296 16,-9 4 224-16</inkml:trace>
          <inkml:trace contextRef="#ctx0" brushRef="#br0" timeOffset="3303.4894">1392 2254 392 0,'-15'51'148'0,"15"-51"-116"0,-9 76-8 16,9-37 40 0,5-1-40-16,-1 9-12 15,-4 0-4-15,10-17-8 16,-5 8 0-16,0-17 8 15,-1-4-4-15,1-17 16 16,5 0-12-16,-5-21-12 16,4-5 0-16,-4-20-16 15,4 7 12-15,1-29-32 0,-5 17 24 16,9-4-12-16,-4 16 16 16,14-3 124-16,-15 20-64 0,6 5 108 15,4 17-92-15,-5 9 52 16,1 8-72-16,-6 21-12 15,6 0-20-15,-6 14 16 16,1 3-16-16,-5-8-4 16,4-9-4-16,6-21-16 15,-1-4 8-15,10-26-92 16,0-12 48-16,10-26-92 16,4 4 80-1,0-17-112-15,1 8 96 0,-1-8-40 16,0 9 68-16,1 0 280 15,-1 16-124-15,0 14 220 16,-4 12-192-16,9 17 104 16,-19 13-144-16,0 17-24 15,-5 9-44-15,-9 21-12 16,-5 4-8-16,-5 13-332 16,0 0 176-16</inkml:trace>
          <inkml:trace contextRef="#ctx0" brushRef="#br0" timeOffset="2045.0461">-61 1994 600 0,'-5'-9'224'0,"5"9"-176"0,10 0-12 0,0-8 72 31,9 16-68-31,24-8-16 0,0 0-16 0,29 0 8 16,5-8-8-16,9 8-48 16,-9 0 24-16,-10-5-192 15,-10 5 116-15,-14-4-312 16,-9 8 228-16</inkml:trace>
          <inkml:trace contextRef="#ctx0" brushRef="#br0" timeOffset="2194.8995">160 2109 496 0,'-20'55'184'0,"20"-55"-140"0,-9 60-16 15,4-18 76 1,5-3-64-16,-5 12-8 16,5 4-20-16,0-8-116 15,5 0 56-15</inkml:trace>
        </inkml:traceGroup>
        <inkml:traceGroup>
          <inkml:annotationXML>
            <emma:emma xmlns:emma="http://www.w3.org/2003/04/emma" version="1.0">
              <emma:interpretation id="{1A72EA9C-1A30-42BA-A945-4D5B5E22EBFC}" emma:medium="tactile" emma:mode="ink">
                <msink:context xmlns:msink="http://schemas.microsoft.com/ink/2010/main" type="inkWord" rotatedBoundingBox="4505,3261 6551,3295 6541,3887 4496,3853"/>
              </emma:interpretation>
              <emma:one-of disjunction-type="recognition" id="oneOf2">
                <emma:interpretation id="interp2" emma:lang="" emma:confidence="1">
                  <emma:literal>wave</emma:literal>
                </emma:interpretation>
                <emma:interpretation id="interp3" emma:lang="" emma:confidence="0">
                  <emma:literal>wane</emma:literal>
                </emma:interpretation>
                <emma:interpretation id="interp4" emma:lang="" emma:confidence="0">
                  <emma:literal>ware</emma:literal>
                </emma:interpretation>
                <emma:interpretation id="interp5" emma:lang="" emma:confidence="0">
                  <emma:literal>wove</emma:literal>
                </emma:interpretation>
                <emma:interpretation id="interp6" emma:lang="" emma:confidence="0">
                  <emma:literal>wore</emma:literal>
                </emma:interpretation>
              </emma:one-of>
            </emma:emma>
          </inkml:annotationXML>
          <inkml:trace contextRef="#ctx0" brushRef="#br0" timeOffset="5584.7195">2935 2215 332 0,'0'-8'120'0,"-9"3"-92"0,9 5-8 0,0 5 80 15,0-1-60-15,0 4 72 16,0 9-64-16,0 13 52 16,0 4-56-16,0 9 16 15,9 4-40-15,-9-5 16 16,0 1-20-16,0-13 28 15,10-5-28-15,-5-16 20 16,4 0-20-16,11-27 0 16,-6 1-8-16,10-17-8 15,-10 0 4-15,5-8-92 16,5 3 48-16,0 5-84 16,-9 9 72-16,4 8 8 15,-9 8 28-15,4 18 48 16,0 12-20-16,6 26 68 15,-6 4-44-15,10 9 28 16,0-5-36-16,5-4 0 16,4-8-16-16,-9-13 12 15,10-5-16-15,-1-16 16 16,-4-1-16-16,-10-16 4 16,5-1-4-16,-14-21-8 0,-1 5 4 15,-9-26-84-15,5 8 44 0,-10-12-100 16,5 8 76-16,-4 0-16 15,4 17 48-15,0 4 60 16,9 9-16-16,6 5 92 16,4 12-60-16,0 0 32 15,5 8-48-15,5 1-28 16,-1-1-4-16,11-4 24 16,4 1-12-16,5-10-4 15,0 1-4-15,-5-4 20 16,-5-1-12-16,1-8-20 15,-11 9 0-15,-13-14 32 16,-6 5-16-16,-18-4 8 16,4 12-8-16,-19-8-40 15,5 13 16-15,-15 4-4 16,10 9 12-16,-9 3 0 16,9 10 0-16,-5 3 8 15,10 5 0-15,0 4 0 16,9 0 0-16,0-4-12 15,10 0 8-15,5-9-32 16,5 1 20-16,4-18-128 16,10 0 84-16,0-17-40 15,0 0 60-15,-5-8 16 16,5 0 12-16,-9-9-16 16,-6 4 16-16,10 1 12 15,-4 12 4-15,-6-4 120 0,6 17-68 16,-1 0 40-16,5 0-56 0,-4 9-16 15,4-1-12-15,-5 5 0 16,10 4-8-16,-5-9 8 16,1 5-8-16,-6-13-48 15,5 9 28-15,-9-18-68 16,14 1 48-16,-15-5-44 16,6-4 44-16,-6-4-32 15,6-1 36-15,-11 5-8 16,1 4 24-16,-5 5 44 15,0 4-16-15,0 12 96 16,10 5-60-16,-5 13 32 16,-1 8-48-16,1 13 0 15,0-1-20-15,5 6 12 16,-1-6-16-16,-4-3-12 16,0-9 0-16,-5-8 4 15,9-5 0-15,-4-17-36 16,0-4 20-16,0-21 4 15,4 4 12-15,1-26-12 16,-1 1 8-16,-4-9 4 16,10 8 0-16,-6 5-28 15,6 8 16-15,-6 4 12 16,1 9 4-16,-1 4 8 16,6 13-8-16,-15 0-12 15,14 9 4-15,-9-1 40 0,0 9-24 16,0-4 0-16,4 0-8 0,6-9-4 15,4 1 0-15,9-14 0 16,6 5 0 0,19-13-20-16,-1 4 12 0,1-8 32 15,0 8-16-15,-5-4-8 16,0 4-4-16,-15-8 4 16,1 4 0-16,-10-5 52 15,-5 10-28-15,-14-6 32 16,-5 10-28-16,-14-5-28 15,4 9 0-15,-19-5-8 16,0 9 0-16,-4 0 16 16,-1 9-4-16,1 4 60 15,9 4-36-15,-5 8 60 16,10 5-52-16,19 9-8 16,0 3-16-16,24-4-12 15,5 1 4-15,14-9-32 16,5-5 16-16</inkml:trace>
        </inkml:traceGroup>
      </inkml:traceGroup>
    </inkml:traceGroup>
  </inkml:traceGroup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25T19:55:25.617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0F37ADC9-6F25-47B2-B506-CF708C4F3B23}" emma:medium="tactile" emma:mode="ink">
          <msink:context xmlns:msink="http://schemas.microsoft.com/ink/2010/main" type="inkDrawing" rotatedBoundingBox="1618,11868 2514,11882 2513,11918 1617,11905" shapeName="Other"/>
        </emma:interpretation>
      </emma:emma>
    </inkml:annotationXML>
    <inkml:trace contextRef="#ctx0" brushRef="#br0">0 0 312 0,'0'0'112'0,"14"4"-84"0,20-4-12 0,-1 4 56 0,15 0-44 16,24 1 24-16,10 3-32 16,-1 1 0-16,-4-5-12 15,4-4-24-15,6-4 8 16,-11-1 48-16,-13 1-20 15,-6 0-8-15,-9 0-8 16,-19-1-120-16,-15 1 64 16,-14 4-252-16</inkml:trace>
  </inkml:traceGroup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25T19:55:25.847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A647E0E8-14EF-41FD-A8D8-CF4C23D71A3A}" emma:medium="tactile" emma:mode="ink">
          <msink:context xmlns:msink="http://schemas.microsoft.com/ink/2010/main" type="inkDrawing" rotatedBoundingBox="2082,12623 2092,11932 2149,11933 2139,12624" shapeName="Other"/>
        </emma:interpretation>
      </emma:emma>
    </inkml:annotationXML>
    <inkml:trace contextRef="#ctx0" brushRef="#br0">498 59 444 0,'0'34'164'0,"-9"-8"-124"0,9 25-16 0,0-8 44 15,0 25-44-15,0 13-12 16,0 4-4-16,5-13 8 16,-10-8-8-16,-5-13 16 15,10-12-16-15,-5-5-4 16,-4-13 0-16,18-4-268 15,11-12 144-15,8-23-148 16</inkml:trace>
  </inkml:traceGroup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25T19:36:21.503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19E74DBA-6504-4342-B5AB-BB96C13BE201}" emma:medium="tactile" emma:mode="ink">
          <msink:context xmlns:msink="http://schemas.microsoft.com/ink/2010/main" type="writingRegion" rotatedBoundingBox="15721,6299 18290,6171 18334,7056 15765,7184"/>
        </emma:interpretation>
      </emma:emma>
    </inkml:annotationXML>
    <inkml:traceGroup>
      <inkml:annotationXML>
        <emma:emma xmlns:emma="http://www.w3.org/2003/04/emma" version="1.0">
          <emma:interpretation id="{BD4CBAFA-71EB-4F79-9087-50451032A539}" emma:medium="tactile" emma:mode="ink">
            <msink:context xmlns:msink="http://schemas.microsoft.com/ink/2010/main" type="paragraph" rotatedBoundingBox="15721,6299 18290,6171 18334,7056 15765,718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F082687-1186-4D6B-BA94-B1F8A53BB470}" emma:medium="tactile" emma:mode="ink">
              <msink:context xmlns:msink="http://schemas.microsoft.com/ink/2010/main" type="line" rotatedBoundingBox="15721,6299 18290,6171 18334,7056 15765,7184"/>
            </emma:interpretation>
          </emma:emma>
        </inkml:annotationXML>
        <inkml:traceGroup>
          <inkml:annotationXML>
            <emma:emma xmlns:emma="http://www.w3.org/2003/04/emma" version="1.0">
              <emma:interpretation id="{79325E01-E6F6-4306-9BE8-4EABF913EAAA}" emma:medium="tactile" emma:mode="ink">
                <msink:context xmlns:msink="http://schemas.microsoft.com/ink/2010/main" type="inkWord" rotatedBoundingBox="15721,6299 18290,6171 18334,7056 15765,7184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14645 6035 528 0,'-5'0'196'0,"5"0"-152"0,10 0-12 15,-1 0 140 1,6 0-100-16,14 0 76 16,5 0-84-16,15 0 28 15,-1 4-56-15,6 0 0 16,-1 1-24-16,-9-5-8 15,-10 4 0-15,-5-4-4 16,-5 0 0-16,-4 0 0 16,-6 0 0-16,-9 0-160 0,0 0 88 0</inkml:trace>
          <inkml:trace contextRef="#ctx0" brushRef="#br0" timeOffset="616.7392">14902 5875 676 0,'-9'0'248'0,"9"0"-192"0,-5 30-16 0,0-13 92 15,10 1-80-15,-5 8 8 16,0 0-40-16,-5 4 4 15,5 0-12-15,-5 0-16 16,5 0 0-16,-5 1-120 16,0-1 68-16</inkml:trace>
          <inkml:trace contextRef="#ctx0" brushRef="#br0" timeOffset="1217.2142">15480 5732 872 0,'39'0'324'0,"-39"0"-252"0,34 0-20 0,-14 0-380 15,-1 9 168-15</inkml:trace>
          <inkml:trace contextRef="#ctx0" brushRef="#br0" timeOffset="1605.2594">16093 5875 728 0,'14'34'268'0,"-14"-34"-208"0,20 39-16 0,-6-17-52 16,-4 0-4-16,0 3 40 15,4 6-16-15,-14-1-8 16,10-4-8-16,-20 0 72 16,10-5-36-16,0-8 76 15,-10 0-60-15,10-17-16 16,0 0-20-16,0-14-12 15,10 5 4-15,14-17-16 16,1 4 8-16,18-13-4 16,-4 9 0-16,5-4-12 15,-5 8 12-15,-5 4 40 16,0 13-20-16,-20 14 80 0,11 8-56 0,-16 13 100 16,1 8-76-16,-20 1 60 15,10-1-68-15,-14 1 24 16,4-1-44-16,-4-12 16 15,4 0-28-15,10-18-360 16,14 0 184-16</inkml:trace>
          <inkml:trace contextRef="#ctx0" brushRef="#br0" timeOffset="1905.0869">16880 5758 912 0,'-49'22'340'0,"49"-22"-264"0,-58 47-24 0,33-21 52 16,6 0-68-16,4 9 56 15,-4-1-52-15,19-3-12 16,10-1-16-16,14-4 32 16,20-5-20-16,19-3-4 15,-5-5-12-15,15-9-32 16,-5-4 12-16,-5 0-48 15,-9 0 32-15,-20-17-48 16,-10 8 44-16,-19-13-36 16,-5 5 36-16,-5-9 0 15,-5 9 20-15,-4-9-88 0,4-4 52 16,0-5-460-16,10 1 280 0</inkml:trace>
          <inkml:trace contextRef="#ctx0" brushRef="#br0" timeOffset="2104.114">17127 5387 880 0,'-24'-4'328'0,"24"4"-256"0,-34 17-16 0,24 0 116 15,-4 9-104-15,4 30 52 16,5-4-72-16,-5 34 12 16,10-12-40-16,0 12 8 15,0-17-16-15,-4 13 12 16,-1-4-16-16,-5-4-64 15,0-5 28-15,-4-13-356 16,4-4 208-16</inkml:trace>
        </inkml:traceGroup>
      </inkml:traceGroup>
    </inkml:traceGroup>
  </inkml:traceGroup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25T19:55:27.013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5B6B45F8-55C8-4D14-96CD-574820894FD3}" emma:medium="tactile" emma:mode="ink">
          <msink:context xmlns:msink="http://schemas.microsoft.com/ink/2010/main" type="inkDrawing" rotatedBoundingBox="2457,12047 4591,11825 4670,12588 2537,12810" semanticType="callout" shapeName="Other">
            <msink:sourceLink direction="with" ref="{51900E19-CECA-4C7E-9AA1-7BF2D0ED5990}"/>
          </msink:context>
        </emma:interpretation>
      </emma:emma>
    </inkml:annotationXML>
    <inkml:trace contextRef="#ctx0" brushRef="#br0">901 502 664 0,'-29'-21'244'0,"29"21"-188"0,24-8-16 15,0 3 68-15,10-3-68 16,23-5 28-16,10 4-40 16,5 1 8-16,0-13-20 15,10-1-24-15,23 5 0 0,10-8-200 16,0 8 116-16,-9-5-104 15,-25 1 112-15,-4 4-76 16,-19-4 92-16,-20-1 16 16,-5 1 32-16,-9-4 24 15,-9 7 0-15,-6 1 52 16,-9 9-32-16,0-1 104 16,0 9-72-16,0 13 80 15,-9 17-76-15,-6 13 64 16,6 25-68-16,-6 8 32 15,6 1-52-15,-5-4-20 0,14-14-8 16,-10-8 8-16,0-12-8 16,6-9 40-16,-1-9-24 15,0-8 32-15,0-9-32 16,5-17-4-16,5-17-12 0,5-12-16 16,4-22 4-16,-4-21-84 15,13-5 48-15,1 5-144 16,-9 12 104-16,9 1 0 15,5 17 52-15,-10 16 132 16,5 14-56-16,-5 12 88 16,0 26-76-16,0 4 84 15,-4 17-84-15,-1 17 0 16,0 17-40-16,1 5 24 16,4-1-28-16,-9-17 4 15,23-8-12-15,-9-17 28 16,14-13-20-16,-4-21-24 15,0-9 4-15,13-25 16 16,-3-18-4-16,-6-8-144 16,10 5 72-16,-5-9-176 0,-5-9 136 15,1 9 32-15,4 12 44 16,-10 18 148-16,1 25-68 16,-10 22 160-16,0 16-120 15,-14 14 132-15,4 12-128 16,-4 25-68-16,4 18-20 15,-4 0 24-15,9-5-20 16,-5-8-124-16,-4-17 60 16,-6-13-248-16,11-8 172 15,-15-5-396 1</inkml:trace>
  </inkml:traceGroup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25T19:55:26.276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D6A2B2B8-FB7B-4F46-8DCE-739C41A660C4}" emma:medium="tactile" emma:mode="ink">
          <msink:context xmlns:msink="http://schemas.microsoft.com/ink/2010/main" type="inkDrawing" rotatedBoundingBox="2353,12565 2940,11417 3528,11718 2941,12866" semanticType="callout" shapeName="Other">
            <msink:sourceLink direction="with" ref="{51900E19-CECA-4C7E-9AA1-7BF2D0ED5990}"/>
          </msink:context>
        </emma:interpretation>
      </emma:emma>
    </inkml:annotationXML>
    <inkml:trace contextRef="#ctx0" brushRef="#br0">1654-137 664 0,'57'-64'244'0,"-47"47"-188"0,-10-8-16 16,-10 12-20-16,-4 4-20 15,-20 9 16-15,-14 13-8 16,0 8-12-16,-4 9 0 16,-1 0-32-16,0 0 20 0,1 0-20 15,-1 0 20-15,5-5-16 16,5 5 16-16,-5-4 8 16,0-1 8-16,5 5-12 15,9 13 8-15,5 12-24 16,-4 17 16-16,9 14 12 15,14-1 4-15,-4-4 16 16,9-13-12-16,-14-8-12 0,19-13 0 16,-10-9 12-16,6-8-4 15,-1-9-4-15,5-4 4 16,9-4 20-16,1-5-12 16,14-3-4-16,9-5-4 15,6 0 4-15,14 0-4 16,-1 4 24-16,1 4-16 15,0 5 32-15,-5-13-28 16,-15 0-24 0,6 0 4-16,-6 0-132 15,-4-8 76-15,-10 3-180 0,-5-3 136 16,-14-1-164-16</inkml:trace>
  </inkml:traceGroup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25T19:57:15.423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83D58CD8-52D3-4588-BEDB-8CCD21E2C28B}" emma:medium="tactile" emma:mode="ink">
          <msink:context xmlns:msink="http://schemas.microsoft.com/ink/2010/main" type="writingRegion" rotatedBoundingBox="20493,2350 24420,2190 24520,4622 20592,4782"/>
        </emma:interpretation>
      </emma:emma>
    </inkml:annotationXML>
    <inkml:traceGroup>
      <inkml:annotationXML>
        <emma:emma xmlns:emma="http://www.w3.org/2003/04/emma" version="1.0">
          <emma:interpretation id="{52AFA4CA-5FC0-4031-BFD6-575212F85CF8}" emma:medium="tactile" emma:mode="ink">
            <msink:context xmlns:msink="http://schemas.microsoft.com/ink/2010/main" type="paragraph" rotatedBoundingBox="20713,2215 23223,2462 23125,3462 20614,321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1EBEB00-D0D4-4829-945F-7FF96F76F527}" emma:medium="tactile" emma:mode="ink">
              <msink:context xmlns:msink="http://schemas.microsoft.com/ink/2010/main" type="line" rotatedBoundingBox="20713,2215 23223,2462 23125,3462 20614,3215"/>
            </emma:interpretation>
          </emma:emma>
        </inkml:annotationXML>
        <inkml:traceGroup>
          <inkml:annotationXML>
            <emma:emma xmlns:emma="http://www.w3.org/2003/04/emma" version="1.0">
              <emma:interpretation id="{DC7C0CC7-4D49-4F3D-B66F-BB5F3A1C6873}" emma:medium="tactile" emma:mode="ink">
                <msink:context xmlns:msink="http://schemas.microsoft.com/ink/2010/main" type="inkWord" rotatedBoundingBox="20713,2215 21896,2331 21797,3331 20614,3215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1250 0 464 0,'-53'-21'176'0,"39"25"-140"0,9 9-8 15,5 0 4-15,0 16-24 16,0 6-12-16,0 7 0 15,0 5 4-15,5 17 0 16,4 0 0-16,6 21 0 16,-6-8 24-16,-9 0-12 15,0-1 4-15,-5-12-8 16,-9-4 4-16,-5-13-8 16,9-5-144-16,-4-12 76 15,-5-9-272-15</inkml:trace>
          <inkml:trace contextRef="#ctx0" brushRef="#br0" timeOffset="197.5001">818 631 476 0,'-33'-22'176'0,"23"18"-136"0,5-9-12 0,10 9 48 15,5-4-48-15,9-9 16 16,-5 0-28-16,20-5-16 15,4 5-4-15,5 0-104 0,15 4 60 16,-1 1-288-16,6 3 188 16,-1-4 0-16</inkml:trace>
          <inkml:trace contextRef="#ctx0" brushRef="#br0" timeOffset="-255.2347">876 179 236 0,'-5'-4'88'0,"5"4"-68"0,0 4-4 15,0-4 16-15,0 9-20 16,-5 8 112-16,-4 8-72 0,9 5 32 15,-10 17-48-15,1 13 12 16,-1 8-28-16,0 4 28 16,1 5-32-16,-6-13-24 15,6-9 4-15,-1-4 16 16,-4-12-4-16,4-5 24 0,5-9-20 16,1-8-196-1</inkml:trace>
          <inkml:trace contextRef="#ctx0" brushRef="#br0" timeOffset="-750.0749">607 94 260 0,'0'0'96'0,"0"-9"-76"0,5 5-4 16,-5 4 96-16,0 0-64 16,10-4 16-16,-10 0-40 15,0-1 24-15,0 5-32 16,-10-4-12-16,-4 0-8 16,-10 4 28-16,0-4-12 0,-19 4-4 15,-5 0-4-15,-10-9-16 16,10 9 8-16,-9-9 12 15,23 1-4-15,-4-1 16 16,4 1-12-16,10-1 24 16,0 5-20-16,5 0-32 15,19 4 12-15,-14 0-24 16,4 4 16-16,10 5 16 16,0 8 4-16,0 8 16 15,0 9-12-15,-9 5 48 16,9 3-28-16,-5 9-32 0,-5 9 0 15,10 8 8-15,-9 5 0 16,4-5 8-16,-5 9-8 0,1-22 16 16,-6-4-12-16,15-8-4 15,-9-5 0-15,-1-4-16 16,5-12 8-16,5 3-16 16,5-16 12-16,5 3 4 15,9-3 4-15,-5-1-12 16,10 1 8-16,10-9 4 15,14 0 0-15,0 4 16 16,9 0-8-16,-9-4-4 16,-5 5 0-16,5-5 20 15,-14 0-12-15,-10 0 12 16,0-5-12-16,-15-3-148 0,6-1 72 16,-1-16-324-1</inkml:trace>
          <inkml:trace contextRef="#ctx0" brushRef="#br0" timeOffset="-507.4084">214 384 352 0,'-43'-5'132'0,"29"10"-104"0,14-5-8 0,0 0 104 15,0 0-72-15,0 0 16 16,9 8-44-16,6-8 32 0,-15 0-32 15,24 0 4-15,-15 0-16 16,15-8-16-16,10 3 0 0,4-3 12 16,5-1-4-16,15 1-4 15,-1-1 4-15,6 1-296 32,-6-1 160-32,1 1-160 0</inkml:trace>
        </inkml:traceGroup>
        <inkml:traceGroup>
          <inkml:annotationXML>
            <emma:emma xmlns:emma="http://www.w3.org/2003/04/emma" version="1.0">
              <emma:interpretation id="{3367090B-DAB6-4E77-97BD-619F0210BA7A}" emma:medium="tactile" emma:mode="ink">
                <msink:context xmlns:msink="http://schemas.microsoft.com/ink/2010/main" type="inkWord" rotatedBoundingBox="22403,2654 23197,2733 23145,3258 22351,3180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2087.2032">1950 614 176 0,'0'-22'64'0,"0"5"-48"0,0 0-8 16,0 9 16-16,0-1-16 0,-5-3 48 16,-5 3-28-16,1 0 40 15,-1 5-40-15,10 0 12 16,0 4-24-16,0 0 0 16,0 13-8-16,10 0 4 15,-1 8-8-15,-4 0 16 16,5 5-12-16,-10-5-12 15,0 0 0-15,9 1-24 16,-9-1 16-16,0-4-40 16,0 0 32-16,-9-4-28 15,9 0 28-15,0-1-8 0,0-3 16 16,0-9 8-16,0 0 4 16,0 0-12-16,0-4 8 15,9-5 12-15,-4 1-4 16,0-9-4-16,0-5 4 15,4-3-16 1,6-5 8-16,-1 0 4 0,0-4 0 16,6 4 8-16,-1 0-4 15,10 9 16-15,-10 4-12 16,0 4 48-16,5 5-28 16,-19 8 40-16,9 4-40 15,0 9 20-15,-9 4-28 16,5 4 28-16,-1 5-32 15,-9-5-12-15,10 4-8 0,-5-3 12 16,4-5-4-16,-9-4-4 16,5-5 4-16,-5-8 12 15,0 0-8-15,10 0 16 16,-1-8-16-16,1-9 4 16,-5-5-4-16,14 1 48 15,-9-5-32-15,9-8 44 16,9 4-40-16,6 1 28 15,14 7-28-15,-10 5-8 0,-4-4-12 16,-1 12 12-16,-9 1-12 16,-9 8-100-16,-15 13 48 15,-5-1-360-15</inkml:trace>
          <inkml:trace contextRef="#ctx0" brushRef="#br0" timeOffset="2642.0126">2060 618 156 0,'-5'-9'56'0,"0"9"-44"0,-4-4-4 0,-1 4 60 16,-4 0-40-16,4 4 24 16,-14 1-32-16,5-1 16 15,-5 0-20-15,-5 5 0 16,5-1-8-16,0 5 12 0,-4 4-12 16,9 0 104-16,-1 5-64 15,1-1 32-15,-5 4-44 16,10 1 12-16,14-5-28 15,0-4 0-15,14-4-12 16,10-4-8-16,0-9 4 16,10-5 20-16,-1-3-12 0,1-9 4 15,9-5-8-15,-19-3-16 16,-10-5 4-16,-4-4-16 16,-10 0 12-16,-10 0-172 15,-9 4 100 1,0 13-144-16</inkml:trace>
        </inkml:traceGroup>
      </inkml:traceGroup>
    </inkml:traceGroup>
    <inkml:traceGroup>
      <inkml:annotationXML>
        <emma:emma xmlns:emma="http://www.w3.org/2003/04/emma" version="1.0">
          <emma:interpretation id="{26E9582A-F78A-4949-BDE4-DA0A8FC67E5C}" emma:medium="tactile" emma:mode="ink">
            <msink:context xmlns:msink="http://schemas.microsoft.com/ink/2010/main" type="paragraph" rotatedBoundingBox="20558,3960 24486,3800 24520,4622 20592,478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620CD85A-B965-449D-BE9A-22DAB649E845}" emma:medium="tactile" emma:mode="ink">
              <msink:context xmlns:msink="http://schemas.microsoft.com/ink/2010/main" type="line" rotatedBoundingBox="20558,3960 24486,3800 24520,4622 20592,4782"/>
            </emma:interpretation>
          </emma:emma>
        </inkml:annotationXML>
        <inkml:traceGroup>
          <inkml:annotationXML>
            <emma:emma xmlns:emma="http://www.w3.org/2003/04/emma" version="1.0">
              <emma:interpretation id="{B899904E-2DEB-4957-A5F2-E73A338CFA86}" emma:medium="tactile" emma:mode="ink">
                <msink:context xmlns:msink="http://schemas.microsoft.com/ink/2010/main" type="inkWord" rotatedBoundingBox="20558,3960 21863,3907 21896,4729 20592,4782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4654.694">42 1683 288 0,'-5'-4'108'0,"5"4"-84"0,-5 0-4 15,5 0 12-15,0 0-20 16,0 9 24-16,0 3-24 15,-5 10 56-15,1 12-36 16,-1 13 36-16,0 17-36 16,0 8 36-16,0 5-40 15,1-18 20-15,-1 10-28 16,-5-14-8-16,5-12-8 16,1-14 20-16,-1-3-12 0,5-9-4 15,0-4-4-15,0-13-268 16,9-9 144-16,15-12-208 15</inkml:trace>
          <inkml:trace contextRef="#ctx0" brushRef="#br0" timeOffset="5434.7541">1154 1654 404 0,'24'-18'148'0,"-19"18"-112"0,14-4-12 0,-19 4 4 15,0 0-20-15,-5-4 40 16,-9 0-24-16,4-1-24 0,-9 1 0 15,-5 0-8-15,-5-5 0 16,0 5-20-16,1 0 16 16,-1-5 40-16,0 5-16 15,5 0-44-15,0 4 16 16,5 0 12 0,-10 0 4-16,10 8 0 0,5 5 4 15,-1 0 72-15,-4 8-40 16,5 5-12-16,9 12-16 15,-9 13 0-15,-1 22-4 16,6-1 8-16,-1 1-8 16,0-9 8-16,-9-13-8 15,19 0-20-15,0-13 8 0,0-8 32 16,0-4-16-16,0-14 16 16,15 10-12-16,4-18 36 0,10 4-24 15,14 1 12-15,14-1-20 16,1-3-16-16,4 8-4 15,0-9-40-15,1 0 24 16,-6-4-232 0</inkml:trace>
          <inkml:trace contextRef="#ctx0" brushRef="#br0" timeOffset="5611.4579">919 1948 520 0,'-10'-13'192'0,"34"9"-152"0,15-9-8 16,4 4 8-16,5 1-28 15,14 3 4-15,5 5-8 16,0 0-236-16</inkml:trace>
          <inkml:trace contextRef="#ctx0" brushRef="#br0" timeOffset="5036.1911">-11 2075 444 0,'-14'-17'164'0,"14"13"-124"0,0 4-16 15,0 0 68-15,9 9-56 16,1-5 24-16,4 4-40 16,5-8 8-16,15 0-16 0,14-8-8 0,24-13 0 15,19-5-296 1,5-8 160-16,0 0-160 15</inkml:trace>
          <inkml:trace contextRef="#ctx0" brushRef="#br0" timeOffset="4866.7406">368 1649 372 0,'-15'22'140'0,"11"3"-112"0,-6 31-4 0,5-18 40 0,5 26-40 15,0 17 60-15,5 0-48 16,5 0-24 0,-1-17-12-16,1 4 16 0,-10-17-8 15,0-8-12-15,-10-5 0 16,-4-8-136-16,-10-9 72 16,-10-8-260-16</inkml:trace>
        </inkml:traceGroup>
        <inkml:traceGroup>
          <inkml:annotationXML>
            <emma:emma xmlns:emma="http://www.w3.org/2003/04/emma" version="1.0">
              <emma:interpretation id="{34766574-0E0F-49C2-A448-00954FCBD4FC}" emma:medium="tactile" emma:mode="ink">
                <msink:context xmlns:msink="http://schemas.microsoft.com/ink/2010/main" type="inkWord" rotatedBoundingBox="22740,4188 23240,4167 23256,4548 22756,4568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6351.9492">2180 1841 312 0,'-5'0'112'0,"5"9"-84"0,0 8-12 0,0 0-24 15,-5 12 0-15,-4 10 92 16,-6 3-44-16,15 1 44 15,0-9-48-15,0 0-28 16,0 0-8-16,-4-8 60 0,-1-5-32 16,5-8-12-16,0-13-8 15,0 0 0-15,9-9-4 16,-9-8-4-16,15 0 4 0,4-8-60 16,-10-9 32-16,6-5-76 15,-10 1 56 1,9 8 28-16,-9 5 12 15,9 3 60-15,-4 10-32 16,-1 12 96-16,1 12-68 16,-5 10 28-16,-5 7-44 15,9 10 12-15,-4-5-28 16,-5-4 8-16,0-5-16 0,0 1-8 16,0-13 0-16,0 4 20 15,0-5-12-15,0-12 4 0,0 0-8 16,10-12-16-16,-1-5 4 15,1-13-48-15,-5-4 24 16,14-9-80 0,-5 0 56-16,10 9 8 15,-5 5 28-15,1 7 28 0,-1 9-4 16,-5 13 68-16,1 22-44 16,-11 8 60-16,11 4-56 15,-10 4 28-15,-5 0-36 16,0-4-16-16,0-4-8 15,0-4 20-15,0-5-12 16,4-8-4-16,6-4-4 0,4-9-84 16,1-9 44-16,18-4-144 15,1-12 100-15,-1-9-264 16</inkml:trace>
        </inkml:traceGroup>
        <inkml:traceGroup>
          <inkml:annotationXML>
            <emma:emma xmlns:emma="http://www.w3.org/2003/04/emma" version="1.0">
              <emma:interpretation id="{D01372EF-7385-4CDA-8751-B839F59A044B}" emma:medium="tactile" emma:mode="ink">
                <msink:context xmlns:msink="http://schemas.microsoft.com/ink/2010/main" type="inkWord" rotatedBoundingBox="23530,3975 24492,3935 24511,4400 23549,4439"/>
              </emma:interpretation>
              <emma:one-of disjunction-type="recognition" id="oneOf4">
                <emma:interpretation id="interp4" emma:lang="" emma:confidence="1">
                  <emma:literal>ode</emma:literal>
                </emma:interpretation>
                <emma:interpretation id="interp5" emma:lang="" emma:confidence="0">
                  <emma:literal>one</emma:literal>
                </emma:interpretation>
                <emma:interpretation id="interp6" emma:lang="" emma:confidence="0">
                  <emma:literal>oar</emma:literal>
                </emma:interpretation>
                <emma:interpretation id="interp7" emma:lang="" emma:confidence="0">
                  <emma:literal>ore</emma:literal>
                </emma:interpretation>
                <emma:interpretation id="interp8" emma:lang="" emma:confidence="0">
                  <emma:literal>are</emma:literal>
                </emma:interpretation>
              </emma:one-of>
            </emma:emma>
          </inkml:annotationXML>
          <inkml:trace contextRef="#ctx0" brushRef="#br0" timeOffset="7222.7403">3009 1752 496 0,'10'0'184'0,"-20"0"-140"0,5 4-16 16,-4 4 64-16,4 9-56 15,-9 0 40-15,-1 13-44 16,1 9-20-16,-5 3-4 16,19-8-20-1,0 0 8-15,0 0-4 0,9-4 0 16,1-8 16-16,4-10-4 0,10-3-4 15,-14-1 4-15,4-12-16 16,5-9 8-16,-4-12-40 16,9-5 24-16,-19-4-80 15,-1-9 56-15,-4 1-80 16,-4 8 72 0,-11 8 36-16,1 5 12 0,-1 8 68 15,11 4-36-15,-11 9 24 16,15 5-32-16,0 3 8 15,10 1-16-15,14-1 12 16,9-8-16-16,15 0 24 16,0 0-20-16,10-8 4 0,-15 3-8 15,-10 1-16-15,-4 0 4 0,-10-5 12 16,-19 1-4-16,-4-1-4 16,-25 5 4-16,-5 4-32 15,-14 13 16-15,0 4-20 16,10 9 16-16,-5 8 16 15,24-9 4-15,4 5-12 16,11 0 4-16,8-17 20 16,20-5-8-16,0-8-20 15,24-8 4-15,-14-5 20 16,9-13-4-16,-9 1 16 16,-6-1-16-16,-4-4 16 15,-5 0-16-15,-4 1-12 16,-15-5 0-16,0-1 4 0,0 6 0 15,0-1-12-15,0 4 8 16,0 9-16-16,9 13 12 16,6 4 32-16,-6 13-16 15,6 4 36-15,4 8-28 16,5 9 48-16,-5 9-36 16,-5 8-24-16,-9 5-4 15,10-5 16-15,-11-9-8 16,6 1 4-16,-5-9-4 15,4-8-8-15,1-14 4 16,4-7 4-16,1-10-4 16,14-16-12-16,-10-22 4 0,0-8-48 15,14-8 24-15,1 8-12 16,4 4 24-16,1 8 0 16,-6 5 8-16,-4 9 24 15,-10 8-8-15,-14 8 48 16,-10 13-28-16,-24 9-4 15,5 13-16-15,-9 8 72 16,-1 8-44-16,10 1-4 16,10 0-20-16,14-9 0 15,14-17-8-15,44-17-312 16,33-13 172-16</inkml:trace>
        </inkml:traceGroup>
      </inkml:traceGroup>
    </inkml:traceGroup>
  </inkml:traceGroup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25T19:57:24.481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7FB21652-1D0C-4519-88EB-51778D96A19F}" emma:medium="tactile" emma:mode="ink">
          <msink:context xmlns:msink="http://schemas.microsoft.com/ink/2010/main" type="writingRegion" rotatedBoundingBox="18070,12926 21719,12708 22022,17775 18373,17993"/>
        </emma:interpretation>
      </emma:emma>
    </inkml:annotationXML>
    <inkml:traceGroup>
      <inkml:annotationXML>
        <emma:emma xmlns:emma="http://www.w3.org/2003/04/emma" version="1.0">
          <emma:interpretation id="{872E520F-F102-4736-8832-10ED1EC2F42F}" emma:medium="tactile" emma:mode="ink">
            <msink:context xmlns:msink="http://schemas.microsoft.com/ink/2010/main" type="paragraph" rotatedBoundingBox="18971,12807 21835,12936 21779,14181 18915,1405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2FA9547-E686-4C55-9423-F6A8B013E6A5}" emma:medium="tactile" emma:mode="ink">
              <msink:context xmlns:msink="http://schemas.microsoft.com/ink/2010/main" type="line" rotatedBoundingBox="18971,12807 21835,12936 21779,14181 18915,14053"/>
            </emma:interpretation>
          </emma:emma>
        </inkml:annotationXML>
        <inkml:traceGroup>
          <inkml:annotationXML>
            <emma:emma xmlns:emma="http://www.w3.org/2003/04/emma" version="1.0">
              <emma:interpretation id="{7EB8C1B5-EF05-4015-914F-BC61B6E166D5}" emma:medium="tactile" emma:mode="ink">
                <msink:context xmlns:msink="http://schemas.microsoft.com/ink/2010/main" type="inkWord" rotatedBoundingBox="18971,12807 21084,12902 21028,14148 18915,14053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478 1056 364 0,'-4'-8'132'16,"23"8"-100"-16,19 8-12 0,-14-8 52 0,5 0-44 15,9 5 8-15,5-1-24 16,5-4-132-16</inkml:trace>
          <inkml:trace contextRef="#ctx0" brushRef="#br0" timeOffset="-183.4874">756 788 300 0,'5'-4'112'0,"5"-5"-88"0,-10 1-8 16,9 8 4-16,11 0-16 16,-6 0 40-16,0 4-20 15,1 4-4-15,4 18-12 16,-10 0 20-16,1 8-16 16,-5 0 32-16,-10 0-28 15,0 0 32-15,-4 4-32 16,-11-4 20-16,-8-4-20 15,-1 0-8-15,-5-4-4 16,1-5-48-16,4-4 24 16,5 0-4-16,14 0 16 0,6-4-12 15,13 0 12-15,10-5-12 16,10 1 8-16,0-1-176 16,0-4 100-16,0-4-120 15</inkml:trace>
          <inkml:trace contextRef="#ctx0" brushRef="#br0" timeOffset="406.5815">1145 818 392 0,'19'-9'148'15,"24"9"-116"-15,24-4-8 0,-24 0 20 0,5-1-28 16,5 1-24-16,4 0 4 16,-9 4-228-16,-9-9 124 15,4-3-68-15</inkml:trace>
          <inkml:trace contextRef="#ctx0" brushRef="#br0" timeOffset="298.7957">1265 537 572 0,'-15'-26'208'0,"30"9"-160"0,8 4-12 16,-3 5 40-16,8 8-48 0,1-9-4 16,5 1-12-16,-1 3-12 15,6 5 4-15,9 13-112 16,-10-9 60-16,-4 5-40 15,-6-1 48-15,-9 5-124 16</inkml:trace>
          <inkml:trace contextRef="#ctx0" brushRef="#br0" timeOffset="658.9185">1466 341 528 0,'14'17'196'0,"-14"8"-152"0,0 1-12 0,0-1 60 16,0 5-56-16,-9 8-4 15,4-3-20-15,-5 16 24 16,-9 8-20-16,-5-3 12 0,0 3-16 15,5-3 0-15,-5-1-4 16,-5-8-172-16,10-9 88 16,5-8-348-1,18-4 236-15,6-18 40 16</inkml:trace>
          <inkml:trace contextRef="#ctx0" brushRef="#br0" timeOffset="-709.8345">742 260 364 0,'29'-64'132'0,"-15"38"-100"0,10-8-12 16,-19 17 8-16,-5-4-20 15,0-1 16-15,-10 1-16 16,-4 0 4-16,-5 4-4 0,-15 4-8 16,-14 9 4-16,-9 4-4 15,-1 4 0-15,-9 4-12 16,0 5 8-16,5 0 12 16,4 0-4-16,10 8-4 15,0 0 4-15,10 5 12 16,9-1-8-16,0 5 40 15,10 0-24-15,5 9-12 16,9 12-8-16,-5 0 48 16,6 4-28-16,-6-4 0 15,5 0-16-15,-4 5 4 16,-6-1-8-16,1-4 8 0,4 13-8 16,1-17-4-16,4-8 4 0,5-18 4 15,5 4-4-15,4-12 8 16,10 4-8-16,5-8 8 15,0-1-8-15,10 1-12 16,4-9 4-16,1 0-24 16,13 0 16-16,1-4-180 15,0-5 104 1,0-4-252-16</inkml:trace>
          <inkml:trace contextRef="#ctx0" brushRef="#br0" timeOffset="-526.9004">56 524 488 0,'-19'-13'180'0,"38"13"-140"0,-4 0-12 0,4 0 4 16,5 8-24-16,0 1 4 15,5 0-4-15,14-1-52 16,19 1 28-16,10-1-296 15</inkml:trace>
          <inkml:trace contextRef="#ctx0" brushRef="#br0" timeOffset="941.6501">2108 507 392 0,'-33'-9'148'0,"-1"13"-116"0,-23 18-8 16,23-9 40-16,-4 8-40 16,4 4-12-16,10 5-4 15,0 0-8-15,19-4 0 16,15-9 8-16,14-9-4 15,14-8 8-15,5-8-8 16,5-5-4-16,0-4 4 16,-9 0 40-16,-11-4-24 15,-8-5 8-15,-16 0-16 0,-8 1-88 16,-11-1 44 0,-4 1-200-16,0 8 128 0,14 4-120 15</inkml:trace>
        </inkml:traceGroup>
        <inkml:traceGroup>
          <inkml:annotationXML>
            <emma:emma xmlns:emma="http://www.w3.org/2003/04/emma" version="1.0">
              <emma:interpretation id="{BBD1BADB-D063-47DC-8914-BDA02F32792E}" emma:medium="tactile" emma:mode="ink">
                <msink:context xmlns:msink="http://schemas.microsoft.com/ink/2010/main" type="inkWord" rotatedBoundingBox="21755,13832 21795,13834 21787,13997 21748,13996"/>
              </emma:interpretation>
              <emma:one-of disjunction-type="recognition" id="oneOf1">
                <emma:interpretation id="interp1" emma:lang="" emma:confidence="0">
                  <emma:literal>0,</emma:literal>
                </emma:interpretation>
                <emma:interpretation id="interp2" emma:lang="" emma:confidence="1">
                  <emma:literal>o )</emma:literal>
                </emma:interpretation>
                <emma:interpretation id="interp3" emma:lang="" emma:confidence="0">
                  <emma:literal>o,</emma:literal>
                </emma:interpretation>
                <emma:interpretation id="interp4" emma:lang="" emma:confidence="0">
                  <emma:literal>o</emma:literal>
                </emma:interpretation>
                <emma:interpretation id="interp5" emma:lang="" emma:confidence="0">
                  <emma:literal>O,</emma:literal>
                </emma:interpretation>
              </emma:one-of>
            </emma:emma>
          </inkml:annotationXML>
          <inkml:trace contextRef="#ctx0" brushRef="#br0" timeOffset="1111.1011">2851 997 456 0,'5'64'168'0,"-5"-34"-128"15,-19 16-16-15,-5-24 16 0</inkml:trace>
        </inkml:traceGroup>
      </inkml:traceGroup>
    </inkml:traceGroup>
    <inkml:traceGroup>
      <inkml:annotationXML>
        <emma:emma xmlns:emma="http://www.w3.org/2003/04/emma" version="1.0">
          <emma:interpretation id="{EC4BAD94-7607-42CF-BBE3-F43769F54C55}" emma:medium="tactile" emma:mode="ink">
            <msink:context xmlns:msink="http://schemas.microsoft.com/ink/2010/main" type="paragraph" rotatedBoundingBox="18849,14859 21551,14698 21623,15895 18921,1605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BEE2072-A153-4FD3-88E6-CDB5A86001F6}" emma:medium="tactile" emma:mode="ink">
              <msink:context xmlns:msink="http://schemas.microsoft.com/ink/2010/main" type="line" rotatedBoundingBox="18849,14859 21551,14698 21623,15895 18921,16057"/>
            </emma:interpretation>
          </emma:emma>
        </inkml:annotationXML>
        <inkml:traceGroup>
          <inkml:annotationXML>
            <emma:emma xmlns:emma="http://www.w3.org/2003/04/emma" version="1.0">
              <emma:interpretation id="{C4E03545-DB1C-4823-94B1-50D119E8A889}" emma:medium="tactile" emma:mode="ink">
                <msink:context xmlns:msink="http://schemas.microsoft.com/ink/2010/main" type="inkWord" rotatedBoundingBox="18849,14859 21551,14698 21623,15895 18921,16057"/>
              </emma:interpretation>
              <emma:one-of disjunction-type="recognition" id="oneOf2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1889.7802">-6 2096 208 0,'-9'-17'76'0,"18"13"-60"0,-4 4-4 15,-10 21 108-15,5 26 28 16,-9 17-72-16,-1 8-12 16,10 1-44-16,-5-5 4 15,-4-8-12-15,9-9 36 16,0-9-24-16,-10-7 4 15,10-10-16-15,10-4-24 0,14-8 4 16,-1-13-392-16,16-4 220 16,14-26 0-16</inkml:trace>
          <inkml:trace contextRef="#ctx0" brushRef="#br0" timeOffset="2272.7986">109 2493 548 0,'-9'4'204'0,"23"-8"-156"0,5-1-16 0,-4 5 0 15,8 0-24-15,21 0 24 0,18 9-20 16,19-1-304-16,20-3 160 16,-5 3-152-16</inkml:trace>
          <inkml:trace contextRef="#ctx0" brushRef="#br0" timeOffset="2085.8026">613 1981 404 0,'-15'9'148'0,"25"3"-112"0,-10 14-12 16,0 4 120-16,0 12-84 16,5 18 20-16,4 25-48 15,1-12 12 1,4-1-24-16,-4 1 0 0,-10-14-12 16,0-3 4-16,-5-9-8 0,-14-9-204 15,9-4 108-15,-14-4-324 16</inkml:trace>
          <inkml:trace contextRef="#ctx0" brushRef="#br0" timeOffset="2756.6407">747 2872 424 0,'14'8'156'0,"5"-8"-120"0,10-8-8 15,-10 8 28-15,0-4-36 16,10-5-108-16,10-8 48 15,18 0-284-15</inkml:trace>
          <inkml:trace contextRef="#ctx0" brushRef="#br0" timeOffset="2578.1661">795 2710 436 0,'-10'4'160'0,"29"-8"-124"0,5 0-8 16,-9 8 104-16,-1-4-76 15,5 0 4-15,-4 0-36 16,4 8 0-16,-5-3-12 16,-4-1 12-1,-5 9-16-15,-5 8 16 0,-5 0-16 0,-5 5 4 16,-9-1-4-16,0 10-16 15,0 7 4-15,-5-8 12 0,9 5-4 16,6-1-4 0,9 0 4-16,4-12-16 0,6 4 8 15,0-13 12-15,4-5-4 16,0-3-144-16,1 0 76 16,-6-5-388-1,15-21 236 1</inkml:trace>
          <inkml:trace contextRef="#ctx0" brushRef="#br0" timeOffset="3103.7193">1365 2671 456 0,'-14'-8'168'0,"38"16"-128"0,24-3-16 0,-15-5 52 0,15 0-48 15,-5-9 8-15,15-4-24 16,14-4-164-16,9-4 80 15,1 4-272-15</inkml:trace>
          <inkml:trace contextRef="#ctx0" brushRef="#br0" timeOffset="4176.6218">1519 2382 372 0,'-15'-13'140'0,"30"4"-112"0,-6 1-4 0,1 4 100 16,4-5-72-16,5 5 24 16,5 0-44-16,5-1-20 15,14 1-8-15,0 0-280 0,15 0 152 16,4 4-144-16</inkml:trace>
          <inkml:trace contextRef="#ctx0" brushRef="#br0" timeOffset="2940.7755">1586 2352 612 0,'0'-34'228'0,"0"25"-180"0,9-8-12 0,1 9 0 16,4-1-28-16,10 5-4 16,0 0 0-16</inkml:trace>
          <inkml:trace contextRef="#ctx0" brushRef="#br0" timeOffset="3493.7756">1682 2096 288 0,'-5'-4'108'0,"5"8"-84"0,0-4-4 0,0 0 64 16,0 13-48-16,-10 4 100 16,10 13-76-16,-9 12 104 0,4 14-92 15,-5 4 16-15,10-1-52 16,0 5-12-16,10 0-16 16,-10-17 28-16,5-4-20 0,4-9-92 15,-9 0 40-15,0-9-156 16,0-3 108-16,0-5-296 15,0-9 212 1,10 5 8-16</inkml:trace>
          <inkml:trace contextRef="#ctx0" brushRef="#br0" timeOffset="3857.7438">2444 2181 340 0,'-19'0'128'0,"14"9"-100"0,-14 17-8 0,14-5 168 15,-14 13-108-15,-5 13 100 16,0 4-104-16,9 9 20 15,6-5-56-15,9-12-16 0,9-9-12 16,15-4 8-16,0-9-12 16,10-8 40-16,23-13-24 15,-4-9-12-15,5-8-8 0,-6-4-32 16,-28-13 16-16,-9-9-32 16,-20-8 28-16,-14-5-128 15,-24 1 84-15,4 8-216 16,-9 13 156-1,5 13-236-15</inkml:trace>
        </inkml:traceGroup>
      </inkml:traceGroup>
    </inkml:traceGroup>
    <inkml:traceGroup>
      <inkml:annotationXML>
        <emma:emma xmlns:emma="http://www.w3.org/2003/04/emma" version="1.0">
          <emma:interpretation id="{C4C27002-B5DE-4786-96DA-C4C4D2BB728B}" emma:medium="tactile" emma:mode="ink">
            <msink:context xmlns:msink="http://schemas.microsoft.com/ink/2010/main" type="paragraph" rotatedBoundingBox="18263,16630 20554,16399 20692,17777 18401,1800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FA30244-BA46-49B8-83AD-4D53514801F9}" emma:medium="tactile" emma:mode="ink">
              <msink:context xmlns:msink="http://schemas.microsoft.com/ink/2010/main" type="line" rotatedBoundingBox="18263,16630 20554,16399 20692,17777 18401,18008"/>
            </emma:interpretation>
          </emma:emma>
        </inkml:annotationXML>
        <inkml:traceGroup>
          <inkml:annotationXML>
            <emma:emma xmlns:emma="http://www.w3.org/2003/04/emma" version="1.0">
              <emma:interpretation id="{7A1596C8-5317-4DA5-A113-4475DB828CF4}" emma:medium="tactile" emma:mode="ink">
                <msink:context xmlns:msink="http://schemas.microsoft.com/ink/2010/main" type="inkWord" rotatedBoundingBox="18263,16630 19401,16516 19539,17893 18401,18008"/>
              </emma:interpretation>
              <emma:one-of disjunction-type="recognition" id="oneOf3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32399.1776">-63 4133 372 0,'-10'13'140'0,"5"4"-112"0,5 21-4 16,0-21 64-16,10 13-52 15,4 9 4-15,1-1-24 16,4-8-12-16,5 4 0 15,0-13 20-15,0-4-12 16,0-17-128-16,0 0 64 0,0-21-148 16,-10-9 112-16,0 4-100 15</inkml:trace>
          <inkml:trace contextRef="#ctx0" brushRef="#br0" timeOffset="32679.9375">148 4265 404 0,'-10'43'148'0,"10"4"-112"0,10 38-12 0,-6-34 32 15,-4 9-36-15,0 8-8 16,-4 4-8-16,-1 1-4 16,-10-5 0-16,-9 4-124 15,-9-3 68-15,-6-14-56 16,-8-4 64-16,-6-17-36 16,0-17 48-16,0-17 12 15,10-17 12-15,10-13 144 0,18-4-72 16,15-8 88-16,24 3-84 15,24-3-16-15,14-14-28 16,6 5 12-16,-1-8-20 16,0-14-48-16,10-4 20 15,4-4-96-15,5 0 64 16,-9 5-92-16,-5-1 80 16,-15 5-60-16</inkml:trace>
          <inkml:trace contextRef="#ctx0" brushRef="#br0" timeOffset="31769.03">-624 3903 60 0,'4'-13'24'0,"6"13"-20"0,-5 0 0 0,4 4 52 15,1 9-32-15,0 4 60 16,-1 13-48-16,-4 4 80 16,0 9-64-16,-5-1 44 15,-5 5-56-15,5 4 16 16,-5 5-36-16,0 4 0 15,1-5-12-15,-6-4 12 16,10-4-12-16,-10-13-72 16,6-13 32-16,4-8-216 15</inkml:trace>
          <inkml:trace contextRef="#ctx0" brushRef="#br0" timeOffset="32203.6577">-605 4227 372 0,'14'13'140'0,"1"-5"-112"0,13 1-4 0,-4-9 32 0,15 0-36 16,13 0-72 0,16 0 28-16,3 0-212 0,1-5 132 15,-14-7-28-15</inkml:trace>
          <inkml:trace contextRef="#ctx0" brushRef="#br0" timeOffset="31992.1215">-20 3728 164 0,'-5'17'60'0,"5"-8"-44"0,0 29-8 16,0-8 148-16,-5 8-88 16,-4 9 68-16,18 9-76 15,-4-1-16-15,-5 5-28 16,-5-5-20-16,5 22 0 15,-9 0-148-15,4-9 84 0,-19-4-208 16</inkml:trace>
        </inkml:traceGroup>
        <inkml:traceGroup>
          <inkml:annotationXML>
            <emma:emma xmlns:emma="http://www.w3.org/2003/04/emma" version="1.0">
              <emma:interpretation id="{07405B43-6F71-4A4B-9785-E541C93899D8}" emma:medium="tactile" emma:mode="ink">
                <msink:context xmlns:msink="http://schemas.microsoft.com/ink/2010/main" type="inkWord" rotatedBoundingBox="19267,16575 20558,16445 20637,17226 19346,17356"/>
              </emma:interpretation>
              <emma:one-of disjunction-type="recognition" id="oneOf4">
                <emma:interpretation id="interp8" emma:lang="" emma:confidence="0">
                  <emma:literal>bid</emma:literal>
                </emma:interpretation>
                <emma:interpretation id="interp9" emma:lang="" emma:confidence="0">
                  <emma:literal>br ☺</emma:literal>
                </emma:interpretation>
                <emma:interpretation id="interp10" emma:lang="" emma:confidence="0">
                  <emma:literal>br H</emma:literal>
                </emma:interpretation>
                <emma:interpretation id="interp11" emma:lang="" emma:confidence="0">
                  <emma:literal>bad</emma:literal>
                </emma:interpretation>
                <emma:interpretation id="interp12" emma:lang="" emma:confidence="0">
                  <emma:literal>br ☹</emma:literal>
                </emma:interpretation>
              </emma:one-of>
            </emma:emma>
          </inkml:annotationXML>
          <inkml:trace contextRef="#ctx0" brushRef="#br0" timeOffset="33310.7649">641 3720 312 0,'0'-13'112'0,"0"17"-84"0,-9 18-12 16,9 3 136-16,0 18-88 0,-10 8 60 16,10 9-68-16,0-5 80 15,-9 0-76-15,-6 9 32 16,1-4-52-16,-1-5 20 0,1 1-32 16,0-9 8-16,-1-9-20 15,-4-17 0-15,0-12-8 16,5-18-128-16,4-12 64 15,5-5-128-15,5-12 104 16,10-5-196 0,9-8 152-16,10 13-44 15,4 8 96-15,15 0 116 16,-14 22-24-16,9 8 168 0,-14 8-108 16,4 9 100-16,-14 5-104 15,-4 3 36-15,4 5-64 16,-9 0-24-16,-10 0-16 15,0 8 44-15,-10-4-28 0,-9-4-12 16,-10-9-4-16,-5-8-80 16,-14 0 40-16,1-13-48 15,-6-13 44-15,0 0-68 16,5-8 60-16,15 0 0 16,4-5 28-16,19 9-16 15,20-4 20-15,23 4-48 16,15-5 32-1,15 5-56-15,9 9 48 16,-1-14-20-16,-3 5 36 16,-6 9 28-16,-14-5-4 0,-5 5 116 15,-14 8-68-15,-15 8 148 16,-9 5-116-16,-10 4 120 16,0 9-116-16,-4-1-28 15,-1 5-36-15,1-5-12 0,4 1-4 16,0-9 12-16,0-4-12 15,5-13 16-15,5 0-16 16,0-9-4-16,4-3 0 16,1-5-24-16,4-5 12 15,1 1-216-15,4 0 124 16,5-1-164 0,5 5 152-16,9 0-224 0</inkml:trace>
          <inkml:trace contextRef="#ctx0" brushRef="#br0" timeOffset="33565.984">1269 4287 288 0,'-4'17'108'0,"4"-13"-84"0,4 0-4 16,-4-4 92-16,5 13-64 15,0-5-12-15,-5-8-20 0,14-4-120 16,5 0 56-16,5-5-184 16,5-3 132-16,5-5 0 15</inkml:trace>
          <inkml:trace contextRef="#ctx0" brushRef="#br0" timeOffset="33418.0969">1466 4027 508 0,'5'-13'188'0,"-10"4"-148"0,-10-3-8 16,6 12 8-16,-5 0-28 15,-6 0-196-15,-8 12 96 16,8 1-220-16</inkml:trace>
          <inkml:trace contextRef="#ctx0" brushRef="#br0" timeOffset="33956.3771">1624 4142 456 0,'19'-22'168'0,"-19"22"-128"0,0-4-16 0,-5 4 96 16,-9 4-72-16,-5 1 32 15,5 3-44-15,-20 9 64 16,0 4-52-16,-9 5 28 16,10 8-44-16,9 4-20 15,14 1-4-15,10-1-36 0,10-8 16 0,9-9 12 16,10-8 4-16,-5-13-80 15,0-8 40-15,-5-9-56 16,-5-5 52-16,-4-3-24 16,9-5 40-16,-9 0-16 15,-1-4 24-15,1-4-72 16,-6-9 52-16,1 0 40 16,0 0 0-16,5 9 136 15,-6 4-76-15,1 8 120 16,-5 5-104-16,10 8 32 15,-10 13-68-15,5 17 72 16,-5 13-64-16,0 4-8 16,-5 0-28-16,-5 0-4 15,10 0-4-15,-5 0 20 16,-4 0-16-16,4 0-4 0,5-4-4 16,0-4-172-16,0-5 92 15,5-4-436 1</inkml:trace>
        </inkml:traceGroup>
      </inkml:traceGroup>
    </inkml:traceGroup>
  </inkml:traceGroup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25T19:49:59.283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523CAF4E-B1C2-4219-8E3E-6FE6A1FA5898}" emma:medium="tactile" emma:mode="ink">
          <msink:context xmlns:msink="http://schemas.microsoft.com/ink/2010/main" type="inkDrawing" rotatedBoundingBox="3412,1917 12078,2026 12076,2136 3410,2027" shapeName="Other"/>
        </emma:interpretation>
      </emma:emma>
    </inkml:annotationXML>
    <inkml:trace contextRef="#ctx0" brushRef="#br0">5 68 392 0,'-14'-17'148'0,"19"17"-116"0,-5-4-8 0,9 4 136 16,1-5-92-16,9 1 36 15,10 4-64-15,14-4-4 16,-5 0-24-16,20 4 12 0,14-5-16 16,19 1 48-16,33-4-28 15,15 8 12-15,10 0-24 16,48 0 20-16,18 8-24 0,20-8 24 15,53 4-24-15,-5-4 24 16,47 9-24-16,16-13 32 16,28 12-28-16,28-4 20 15,-4 5-20-15,38-1 0 16,-9-3-8-16,9 12 4 16,-4-4-8-16,-34-1-12 15,-20 5 4-15,-8 5 28 16,-49-18-12-16,-10 13 4 15,-23-8-8-15,-63-14 4 16,-33 1-8-16,-10-13-64 16,-28 4 32-16,-39 0-136 15,-29-4 88-15,-43 0-256 16,-24 9 188 0,-47 4-208-16</inkml:trace>
  </inkml:traceGroup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25T19:50:00.033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DF17197F-63FA-4832-BFEA-27149A0E495D}" emma:medium="tactile" emma:mode="ink">
          <msink:context xmlns:msink="http://schemas.microsoft.com/ink/2010/main" type="inkDrawing" rotatedBoundingBox="3075,4639 13457,5097 13449,5283 3067,4825" semanticType="underline" shapeName="Other">
            <msink:destinationLink direction="with" ref="{35033B9C-6FD1-48C0-9602-20820ED6870F}"/>
          </msink:context>
        </emma:interpretation>
      </emma:emma>
    </inkml:annotationXML>
    <inkml:trace contextRef="#ctx0" brushRef="#br0">0-1 236 0,'0'0'88'0,"10"8"-68"0,4-8-4 15,-4 0 112-15,4 0-72 16,6 0 84-16,4 0-80 0,4 0 76 15,11 0-80-15,13 9 24 16,11-9-44-16,4 4-4 16,10 5-20-16,-10-9 20 0,19 0-20 15,24 0 12-15,20 4-12 16,9 9 12-16,0-9-16 16,14 4 16-16,39 10-16 15,4-6 4-15,30-3-4 16,37 4-8-16,11-5 4 15,56 5 4-15,6-13-4 0,38 8 8 16,38-12-8 0,-19 0 16-16,48 4-12 0,0-4 4 15,-9 8-4-15,33 0-8 16,-48 13 4-16,19 9-32 16,-38 4 16-16,5 12 4 15,-53 1 8-15,5-5 8 16,-39 1-4-16,-33-5 8 15,5-9-8-15,-39-3 8 16,-48-1-8-16,-33-8-4 16,-24-5 4-16,-20 1-4 15,-33-5 0-15,-19-4-108 16,-24 0 60-16,-28 0-332 16</inkml:trace>
  </inkml:traceGroup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25T19:50:02.647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E19649F5-96A1-4AF1-A10C-1F041944E617}" emma:medium="tactile" emma:mode="ink">
          <msink:context xmlns:msink="http://schemas.microsoft.com/ink/2010/main" type="inkDrawing" rotatedBoundingBox="4007,4783 7743,2201 7789,2268 4053,4850" semanticType="underline" shapeName="Other">
            <msink:sourceLink direction="with" ref="{A1C94315-EFC2-497F-A89D-0FBC85E7561A}"/>
            <msink:destinationLink direction="with" ref="{35033B9C-6FD1-48C0-9602-20820ED6870F}"/>
          </msink:context>
        </emma:interpretation>
      </emma:emma>
    </inkml:annotationXML>
    <inkml:trace contextRef="#ctx0" brushRef="#br0">-3 2572 364 0,'-14'-4'132'0,"24"8"-100"0,4-4-12 0,-4 0-8 15,14-13-12 1,9 5 0-16,5-1 0 0,15-12-12 16,-5 0 8-16,5-13 92 15,0-5-48-15,14-29 60 16,29-21-56-16,28-5 4 15,25-8-28-15,-10-5 48 16,43-25-36-16,-9-4 4 16,4 3-24-16,48-20 64 15,-23 17-44-15,18-18-4 16,-33 22-16-16,15-8 8 16,-35 29-12-16,20 0-4 0,-24 21 0 15,-38 14 4-15,-10 8-4 16,-10 4 8-16,-9 0-8 15,-9 4 16-15,-11 5-12 0,-13 4-20 16,-15 4 4-16,-24 21 40 31,-10 5-20-31,-19 12-184 16,-9 9 88-16</inkml:trace>
  </inkml:traceGroup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25T19:50:03.637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35033B9C-6FD1-48C0-9602-20820ED6870F}" emma:medium="tactile" emma:mode="ink">
          <msink:context xmlns:msink="http://schemas.microsoft.com/ink/2010/main" type="inkDrawing" rotatedBoundingBox="7653,2245 11339,4827 11147,5101 7462,2519" semanticType="callout" shapeName="Other">
            <msink:sourceLink direction="with" ref="{DF17197F-63FA-4832-BFEA-27149A0E495D}"/>
            <msink:sourceLink direction="with" ref="{E19649F5-96A1-4AF1-A10C-1F041944E617}"/>
          </msink:context>
        </emma:interpretation>
      </emma:emma>
    </inkml:annotationXML>
    <inkml:trace contextRef="#ctx0" brushRef="#br0">-6-3 664 0,'-5'0'244'0,"5"0"-188"0,19 8-16 0,-5-3-20 15,5-1-20-15,25 0-20 16,4 5 12-16,23-1-4 16,6 1 4-16,-5-1 60 0,10 5-28 15,-15-4 52-15,5 3-44 16,4 5 28-16,15 17-32 0,20 22 16 16,-6 25-24-16,10 8 28 15,-9 14-32-15,28-10 12 16,24 10-16-16,0 20-8 15,-9 14 0-15,-10-5 12 16,34-9-8-16,-10-3 16 16,-5 3-16-16,-14 18 16 15,-15-9-16-15,10-13 4 0,14-12-4 16,-14-14 12-16,-19-3-12 16,-24-13 4-16,5-9-4 15,-20-9 28-15,1-3-20 16,-15-9 12-16,-19-17-16 15,-15-5-24-15,-23-21-152 16,-5-12 84 0,-15-9-272-16,-4-9 200 15,-10 1-364 1</inkml:trace>
  </inkml:traceGroup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25T19:50:35.243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A1CDDD36-D5A7-445E-A54B-C75D05F13DBF}" emma:medium="tactile" emma:mode="ink">
          <msink:context xmlns:msink="http://schemas.microsoft.com/ink/2010/main" type="writingRegion" rotatedBoundingBox="2790,466 4037,763 3873,1451 2626,1153"/>
        </emma:interpretation>
      </emma:emma>
    </inkml:annotationXML>
    <inkml:traceGroup>
      <inkml:annotationXML>
        <emma:emma xmlns:emma="http://www.w3.org/2003/04/emma" version="1.0">
          <emma:interpretation id="{E4E2E5B9-C104-4732-9AA5-D89594FF00CD}" emma:medium="tactile" emma:mode="ink">
            <msink:context xmlns:msink="http://schemas.microsoft.com/ink/2010/main" type="paragraph" rotatedBoundingBox="2790,466 4037,763 3873,1451 2626,115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4443B11-D9D4-4948-91B5-806391569690}" emma:medium="tactile" emma:mode="ink">
              <msink:context xmlns:msink="http://schemas.microsoft.com/ink/2010/main" type="line" rotatedBoundingBox="2790,466 4037,763 3873,1451 2626,1153"/>
            </emma:interpretation>
          </emma:emma>
        </inkml:annotationXML>
        <inkml:traceGroup>
          <inkml:annotationXML>
            <emma:emma xmlns:emma="http://www.w3.org/2003/04/emma" version="1.0">
              <emma:interpretation id="{ADAEDC05-2078-4239-AFA4-58F205233FA4}" emma:medium="tactile" emma:mode="ink">
                <msink:context xmlns:msink="http://schemas.microsoft.com/ink/2010/main" type="inkWord" rotatedBoundingBox="2756,611 3202,718 3073,1260 2626,1153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9 42 416 0,'-10'-34'152'0,"10"34"-116"0,15-4-12 0,-6-1 32 16,6 5-36-16,-1 0 132 15,1 0-84-15,9 0 100 16,-1 5-92-16,6-1 36 16,0 4-64-16,9-3-8 15,1 3-24-15,4 1 8 16,0-1-16-16,-5-4 24 15,1 1-20-15,-15-1-172 16,-5 5 88-16,-19-1-448 16,-5 5 288-16</inkml:trace>
          <inkml:trace contextRef="#ctx0" brushRef="#br0" timeOffset="197.5248">76 127 540 0,'-5'-4'200'0,"5"4"-156"0,0 13-12 15,0-5 72 1,5 9-64-16,0 17 52 0,0 5-52 0,-5 3-4 16,5 5-20-16,-5 0-4 15,4 0-4-15,-4-9 4 32,5-4-8-32,-5-8-124 0,5-5 64 0,-5-12-268 15,0-1 180-15</inkml:trace>
        </inkml:traceGroup>
        <inkml:traceGroup>
          <inkml:annotationXML>
            <emma:emma xmlns:emma="http://www.w3.org/2003/04/emma" version="1.0">
              <emma:interpretation id="{916DA0DB-E29A-47DB-AC64-24CBE24B9268}" emma:medium="tactile" emma:mode="ink">
                <msink:context xmlns:msink="http://schemas.microsoft.com/ink/2010/main" type="inkWord" rotatedBoundingBox="3250,575 4037,763 3900,1339 3112,1151"/>
              </emma:interpretation>
              <emma:one-of disjunction-type="recognition" id="oneOf1">
                <emma:interpretation id="interp1" emma:lang="" emma:confidence="1">
                  <emma:literal>M</emma:literal>
                </emma:interpretation>
                <emma:interpretation id="interp2" emma:lang="" emma:confidence="0">
                  <emma:literal>m</emma:literal>
                </emma:interpretation>
                <emma:interpretation id="interp3" emma:lang="" emma:confidence="0">
                  <emma:literal>n</emma:literal>
                </emma:interpretation>
                <emma:interpretation id="interp4" emma:lang="" emma:confidence="0">
                  <emma:literal>on</emma:literal>
                </emma:interpretation>
                <emma:interpretation id="interp5" emma:lang="" emma:confidence="0">
                  <emma:literal>in</emma:literal>
                </emma:interpretation>
              </emma:one-of>
            </emma:emma>
          </inkml:annotationXML>
          <inkml:trace contextRef="#ctx0" brushRef="#br0" timeOffset="792.9413">527-73 464 0,'-24'4'176'0,"24"-4"-140"0,0 43-8 0,0-9-24 15,5 0-8-15,-1 21 64 16,6 1-32-16,0 3 52 16,4-3-48-16,-4-9 36 15,4-5-36-15,-9-8 44 16,4 0-44-16,-4-12 12 16,0-1-28-16,-5-12 44 15,0-5-32-15,0-13-24 16,9 1-4-16,1-26-64 15,4 4 36-15,-4-30-84 16,0 9 60-16,-6-17 20 16,6 13 16-16,-10 3 24 0,5 10-4 15,0 12 24-15,4 13-16 0,1 8 56 16,4 9-36 0,5 26 48-16,1 4-48 0,-1 25 28 15,5 1-32-15,0 3-16 16,4-3-8-16,-4-9-4 15,5-9 0-15,-5-8 0 16,-5-5 0-16,0-12 32 16,1 0-16-16,-6-17 12 15,0-1-16-15,-4-20-16 16,0-1 0-16,-1-25-32 16,1 0 20-16,-1-13 16 15,6 13 0-15,-6 13-32 16,6 12 16-16,-6 30 60 15,1 13-24-15,-5 30 48 16,-1 9-40-16,1 7 12 16,0-3-24-16,-5 0 20 15,5-9-24-15,4 0-56 16,1-4 20-16,-15 4-412 16,15 4 240-16</inkml:trace>
        </inkml:traceGroup>
      </inkml:traceGroup>
    </inkml:traceGroup>
  </inkml:traceGroup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25T19:50:11.703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A85EDA13-CC52-40F3-809D-8FFCDD735417}" emma:medium="tactile" emma:mode="ink">
          <msink:context xmlns:msink="http://schemas.microsoft.com/ink/2010/main" type="writingRegion" rotatedBoundingBox="4019,3006 6757,3006 6757,4731 4019,4731"/>
        </emma:interpretation>
      </emma:emma>
    </inkml:annotationXML>
    <inkml:traceGroup>
      <inkml:annotationXML>
        <emma:emma xmlns:emma="http://www.w3.org/2003/04/emma" version="1.0">
          <emma:interpretation id="{DA375B25-9053-4D8F-86AD-3BE214EFEC75}" emma:medium="tactile" emma:mode="ink">
            <msink:context xmlns:msink="http://schemas.microsoft.com/ink/2010/main" type="paragraph" rotatedBoundingBox="4019,3006 6757,3006 6757,4731 4019,473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8044BEA-A6B0-44B9-B7D1-96A26CF26AFF}" emma:medium="tactile" emma:mode="ink">
              <msink:context xmlns:msink="http://schemas.microsoft.com/ink/2010/main" type="inkBullet" rotatedBoundingBox="4019,3146 4504,3146 4504,3905 4019,3905"/>
            </emma:interpretation>
          </emma:emma>
        </inkml:annotationXML>
        <inkml:trace contextRef="#ctx0" brushRef="#br0">-228-2352 768 0,'-5'-13'284'0,"5"13"-220"0,43-26-20 0,-14 13-4 16,0 5-32-16,19-5 48 16,0 5-28-16,4-1 4 15,-4 5-20-15,5 4-184 16,-5 4 96-16</inkml:trace>
        <inkml:trace contextRef="#ctx0" brushRef="#br0" timeOffset="-438.1953">-185-2672 228 0,'-10'-13'84'0,"10"13"-64"0,5-13-8 0,-5 9 196 16,5 4-116-16,-5-8 140 15,0 3-132-15,0-3 16 16,0 8-68-16,0-9-20 15,0 9-16-15,0 0 32 16,5 9-20-16,-5 4 40 16,5 4-36-16,-5 8 28 15,0 9-28-15,0 22 28 0,0 16-32 16,-5 1 40-16,-5-5-36 16,1-9-16-16,4-3-4 15,0-14 24-15,0-7-16 0,0-10 4 0,5-4-12 16,0-4-8-16,0-4 4 15,0-4-112-15,0-13 60 16,15-5-200-16,9-8 140 16,0-13-500-1,9-8 340-15,10-13 68 16</inkml:trace>
        <inkml:trace contextRef="#ctx0" brushRef="#br0" timeOffset="-184.0199">252-2813 632 0,'-10'-34'236'0,"10"34"-184"0,10 0-16 0,-10 0 28 15,0 0-44-15,0 0 96 16,0 9-64-16,0 4-24 16,0 4-16-16,0 12 48 15,0 1-32-15,0 17 32 16,0 0-32-16,0 21 0 15,0 5-16-15,0 8 28 16,0-9-24-16,-5-4-4 16,5-8-8-16,0-13-76 15,0-9 40-15,-10-8-172 16,10-4 112-16</inkml:trace>
      </inkml:traceGroup>
      <inkml:traceGroup>
        <inkml:annotationXML>
          <emma:emma xmlns:emma="http://www.w3.org/2003/04/emma" version="1.0">
            <emma:interpretation id="{A1C94315-EFC2-497F-A89D-0FBC85E7561A}" emma:medium="tactile" emma:mode="ink">
              <msink:context xmlns:msink="http://schemas.microsoft.com/ink/2010/main" type="line" rotatedBoundingBox="5813,3006 6652,3006 6652,3500 5813,3500">
                <msink:destinationLink direction="with" ref="{E19649F5-96A1-4AF1-A10C-1F041944E617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A204C642-5FAC-4642-8F52-BBA66160324F}" emma:medium="tactile" emma:mode="ink">
                <msink:context xmlns:msink="http://schemas.microsoft.com/ink/2010/main" type="inkWord" rotatedBoundingBox="5891,2843 6773,3148 6652,3499 5769,3195"/>
              </emma:interpretation>
            </emma:emma>
          </inkml:annotationXML>
          <inkml:trace contextRef="#ctx0" brushRef="#br0" timeOffset="-8666.431">1585-2902 404 0,'-24'-21'148'0,"24"21"-112"0,14 0-12 0,-9-5 20 16,0 5-28-16,9-4 32 15,5 0-32-15,10-5 40 16,0 1-32-16,28-5 12 16,10 4-20-16,15 1-8 15,9 4-4-15,-5 8 40 16,-4 9-24-16,-15 4 16 15,-10 8-20-15,-14 9 80 16,-14 0-52-16,-10 9 56 16,-4 0-56-16,-10 4 4 15,-5-5-28-15,-5 9 24 0,5-4-28 16,0-13-244 0,9 0 124-16,11-8-496 0</inkml:trace>
        </inkml:traceGroup>
      </inkml:traceGroup>
      <inkml:traceGroup>
        <inkml:annotationXML>
          <emma:emma xmlns:emma="http://www.w3.org/2003/04/emma" version="1.0">
            <emma:interpretation id="{5217605C-102A-4417-AACF-4591F8AF1FFC}" emma:medium="tactile" emma:mode="ink">
              <msink:context xmlns:msink="http://schemas.microsoft.com/ink/2010/main" type="line" rotatedBoundingBox="4998,3670 6652,3670 6652,4178 4998,4178"/>
            </emma:interpretation>
          </emma:emma>
        </inkml:annotationXML>
        <inkml:traceGroup>
          <inkml:annotationXML>
            <emma:emma xmlns:emma="http://www.w3.org/2003/04/emma" version="1.0">
              <emma:interpretation id="{69605C62-E448-46CF-8644-825DDBF2903A}" emma:medium="tactile" emma:mode="ink">
                <msink:context xmlns:msink="http://schemas.microsoft.com/ink/2010/main" type="inkWord" rotatedBoundingBox="4947,3749 5547,3612 5652,4074 5052,4210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 timeOffset="-976.9748">885-2007 932 0,'-24'-5'348'0,"24"5"-272"0,9 18-20 15,1-14-56 1,-1 4-12-16,1-3 48 15,0-1-16-15,-1-8-204 16,6 4 100-16</inkml:trace>
          <inkml:trace contextRef="#ctx0" brushRef="#br0" timeOffset="703.8427">865-1960 260 0,'10'-9'96'0,"-10"9"-76"0,10-8-4 0,-6-1 112 16,1 9-72-16,0-8 84 16,5 3-80-16,-10-8 64 15,4 5-68-15,-4-1 40 16,5 5-56-16,-5 0 16 15,0 8-36-15,0 0 36 16,0 5-32-16,10 4-12 16,-10 4-8-16,0-4-4 15,5-1 0-15,-5 1 60 16,0 0-32-16,-5-9-12 16,5 0-8-16,-5-8-8 15,5 4 0-15,0-13-12 16,5 1 8-16,0-5-4 15,4 4 0-15,6 0-12 0,-6 4 12 0,-9 5-12 16,15 4 8-16,-15 0 24 16,0 9-4-16,0-1 24 15,-5 5-20-15,5-4-436 16,0-1 232-16</inkml:trace>
          <inkml:trace contextRef="#ctx0" brushRef="#br0" timeOffset="-1129.4071">1000-2225 288 0,'-5'-4'108'0,"10"8"-84"0,-5-4-4 15,0 0 4 1,0 0-16-16,0 0 16 15,0 0-16-15,0 0 24 16,0 0-20-16,0 0 24 16,0 0-24-16,0 0 32 15,0 0-28-15,0-4 12 16,0 4-16-16,0-4 0 0,0 4-4 16,0-9 28-16,0 9-20 0,-5-4 32 15,5 8-32-15,-5-4 20 16,10 0-20-16,-10 0-8 15,5 0-4-15,-9 0 12 16,9 0-8-16,-5 0 4 16,5 0-4-16,-10 0 4 15,10 0-8-15,-5-4 32 16,5 4-20-16,-4-4 4 16,4 4-12-16,-5-4 4 15,-5 8-8-15,5-4 16 16,5 0-12-16,-4 0-4 15,4 0 0-15,-5 0 4 16,10 0-4-16,-10 0 8 16,5 0-8-16,-10 0-12 15,10 4 4-15,-5 0 40 16,5 1-24-16,-4-1 0 16,4 0-8-16,-10 0 4 15,5 5-4-15,-4-5 8 16,4 0-8-16,-14 1 8 15,19 3-8-15,-15-3 24 16,11-1-16-16,-11 0 12 16,10 5-12-16,-4-1 0 15,-1 1-4-15,5-1 4 16,1 5-8-16,-11-5 16 16,15 5-12-16,-9-4 4 15,4-1-4-15,-5 1 12 0,10 4-12 16,-9-5 4-16,9 5-4 0,0-5-8 15,0 5 4-15,0 0 20 16,9 0-12-16,-9 0 4 16,5 4-8-16,-5-5 4 15,5 5-8-15,0-4-12 16,4 4 4-16,1-4 20 16,-1 4-8-16,6-4-4 15,-1 4 0-15,1-4-16 16,4-1 8-16,-5-7 20 15,5 3-8-15,-4-8 4 16,4 5-4-16,0-10-8 16,0 5 4-16,5-8 4 15,5 3-4-15,4-7 8 16,6 7-8-16,4-7-12 16,0 3 4-16,0-4 20 15,0 9-8-15,-4-13 24 16,-6 8-20-16,-9 1 12 15,-5-1-12-15,-9-3 28 16,-5 3-24-16,-15-8-12 16,5 4-8-16,-9-4 12 15,0 0-4-15,-6-4 8 16,11 0-8-16,-5-5-4 0,4 5 4 16,-4-5-24-16,4 5 12 0,-9-9 20 15,9 4-4-15,-14 1-12 16,15 8 0-16,-15 0 12 15,0 4-4-15,0 0-12 16,9 5 4-16,-9-1-4 16,5 5 0-16,5-5 8 15,4 9 0-15,-4 0 8 16,4 5-4-16,1-1-20 16,4 4 8-16,-5 5-216 15,1 0 124-15,9 8-604 16,0 5 392-16</inkml:trace>
        </inkml:traceGroup>
        <inkml:traceGroup>
          <inkml:annotationXML>
            <emma:emma xmlns:emma="http://www.w3.org/2003/04/emma" version="1.0">
              <emma:interpretation id="{27CC66A4-F928-4A98-BA26-AFD41541CF6E}" emma:medium="tactile" emma:mode="ink">
                <msink:context xmlns:msink="http://schemas.microsoft.com/ink/2010/main" type="inkWord" rotatedBoundingBox="6335,3956 6652,3956 6652,3977 6335,3977"/>
              </emma:interpretation>
            </emma:emma>
          </inkml:annotationXML>
          <inkml:trace contextRef="#ctx0" brushRef="#br0" timeOffset="3544.0078">2088-2024 728 0,'-5'0'268'0,"5"0"-208"0,15 0-16 0,-6 0 116 16,1 0-96-16,9 0 88 15,10 0-88-15,4-5 4 16,1 1-44-16,-1 0 4 15,1 8-16-15,-5-4-76 16,-1 4 32-16,-4 1-332 16,-4 3 204-16</inkml:trace>
        </inkml:traceGroup>
      </inkml:traceGroup>
      <inkml:traceGroup>
        <inkml:annotationXML>
          <emma:emma xmlns:emma="http://www.w3.org/2003/04/emma" version="1.0">
            <emma:interpretation id="{4381D03A-C0DB-4738-9359-4B238908C58A}" emma:medium="tactile" emma:mode="ink">
              <msink:context xmlns:msink="http://schemas.microsoft.com/ink/2010/main" type="line" rotatedBoundingBox="5228,4028 6757,4028 6757,4731 5228,4731"/>
            </emma:interpretation>
          </emma:emma>
        </inkml:annotationXML>
        <inkml:traceGroup>
          <inkml:annotationXML>
            <emma:emma xmlns:emma="http://www.w3.org/2003/04/emma" version="1.0">
              <emma:interpretation id="{67881658-A4AA-4EBA-82C6-CE3DAF2C76E2}" emma:medium="tactile" emma:mode="ink">
                <msink:context xmlns:msink="http://schemas.microsoft.com/ink/2010/main" type="inkWord" rotatedBoundingBox="5228,4028 6757,4028 6757,4731 5228,4731"/>
              </emma:interpretation>
            </emma:emma>
          </inkml:annotationXML>
          <inkml:trace contextRef="#ctx0" brushRef="#br0" timeOffset="2954.423">2505-1803 560 0,'0'-4'208'0,"0"4"-164"0,-5-8-8 15,0 3 100-15,10 5-80 0,-10-8 40 16,1 3-56-16,-6-3 4 15,0 8-28-15,-9-4 0 16,5 4-8-16,-20-5-8 16,10 1 4-16,-14-4 4 15,4 3-4-15,-9-3 8 16,15 4-8-16,-6-5 16 16,10 5-12-16,0-5 4 15,14 9-4-15,1-4-32 16,9 8 12-16,0 1 32 15,5-1-12-15,-5 9 28 16,4 4-24-16,-4 25 24 16,5 9-24-16,-5 18 12 15,0-6-12-15,0 6-8 16,0-10 0-16,0-8-4 16,5-8 0-16,0-5 16 15,4-8-8-15,-4-8-4 16,5-5 0-16,4-9 12 15,1 5-8-15,4-9-4 16,0 0 0-16,0-4-24 16,0 5 12-16,0-5-40 15,1 4 28-15,-6-4-72 0,0 4 52 16,-4-4-140-16,0 4 100 0</inkml:trace>
          <inkml:trace contextRef="#ctx0" brushRef="#br0" timeOffset="3245.7344">1982-1381 652 0,'-14'-8'244'0,"14"8"-192"0,24-17-12 0,-10 8 84 16,6 5-76-16,4-5 60 15,4 5-64-15,11-4 4 16,-1 8-28-16,5 0-4 16,-4 4-8-16,-11 0 12 15,1 5-12-15,-5-1-4 16,0 1 0-16,-5-1-32 16,-4-4 16-16,-6-4-100 15,1 0 60-15,-10-12-268 16,5 7 180-16</inkml:trace>
          <inkml:trace contextRef="#ctx0" brushRef="#br0" timeOffset="2202.8811">1541-1764 488 0,'-4'0'180'0,"4"0"-140"0,-20 0-12 0,11 0 108 0,9 4-80 0,-10 0 120 16,10 5-100-16,-9-1 16 15,9 1-56-15,-5 4 4 16,10-1-24-16,-1 10 28 16,11-1-28-16,-6 4 48 15,6 1-36-15,-1 12 12 16,1-8-24-16,-1 4 8 15,0 5-12-15,-4-9 12 16,0-9-16-16,-6 13 32 16,6-13-24-16,-10 1 32 15,5-5-32-15,-5 0 40 16,0-9-32-16,0 5 32 16,0-5-32-16,-10-8 32 15,5 0-32-15,-9 0 12 16,0 0-20-16,-15-8 28 15,5-1-28-15,-19-3-12 16,0 3-8-16,-10-4 12 16,14 9-4-16,-4-9-92 0,10 9 52 0,-1 0-192 15,15 4 128-15,0 0-308 16,14 4 232-16</inkml:trace>
          <inkml:trace contextRef="#ctx0" brushRef="#br0" timeOffset="1722.5102">981-1952 364 0,'-5'-4'132'0,"5"4"-100"0,0 0-12 0,0 0 112 16,0 0-76 0,0-4 68-16,5 4-72 0,-1-5 32 15,1 10-48-15,-5-5 16 16,0 0-32-16,0 0 52 15,0 0-40-15,0 0 56 16,10 4-52-16,-1 0-8 16,10 0-16-16,1 5 24 15,4 4-20-15,9 12 20 16,6 5-20-16,8 13 0 16,1 4-8-16,5 4-8 15,0 0 4-15,-5 0 12 16,-5-8-8-16,-5-5 24 15,-4-8-20-15,-1-9 24 16,-9 5-24-16,-4-5 4 16,-6-4-8-16,-4-8 28 15,-1 3-20-15,-9-12-4 16,5 9-8-16,-5-18-164 16,0 1 88-16,-5-5-148 15,5 5 128-15</inkml:trace>
        </inkml:traceGroup>
      </inkml:traceGroup>
    </inkml:traceGroup>
  </inkml:traceGroup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25T19:36:39.128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D3F35E9F-2EF3-4B48-86DD-BC767FD55DBD}" emma:medium="tactile" emma:mode="ink">
          <msink:context xmlns:msink="http://schemas.microsoft.com/ink/2010/main" type="inkDrawing" rotatedBoundingBox="129,9532 1276,5263 1976,5451 829,9720" semanticType="callout" shapeName="Other">
            <msink:sourceLink direction="to" ref="{1FCD19C3-0F91-4172-8F47-F10FE7179225}"/>
            <msink:sourceLink direction="from" ref="{AEBF3B61-D81D-477C-873D-50A76F6E7F05}"/>
            <msink:sourceLink direction="from" ref="{BA885687-85E8-4AE8-BF97-135610015EB6}"/>
          </msink:context>
        </emma:interpretation>
      </emma:emma>
    </inkml:annotationXML>
    <inkml:trace contextRef="#ctx0" brushRef="#br0">0 4243 176 0,'10'-4'64'0,"-10"4"-48"0,0-22-8 0,0 5 120 16,9 9-72-16,-4-27 104 15,0 0-96-15,0-25 96 16,0 8-96-16,0-26 68 16,-1 14-76-16,1-27 48 15,0 9-60-15,-5-48-12 16,0 9-20-16,0-51-20 16,0 8 4-16,0-39 40 15,5 21-24-15,0-42 80 16,19 21-56-16,0-22 12 15,20 35-28-15,14-34 32 16,15 34-28-16,25-13 20 0,-6 17-24 16,-10 13-8-16,-4 0-8 15,0 18-4-15,4 21 0 16,1 26 0-16,-15 22 0 0,-10 17 0 16,-9 12 0-16,-15 19 0 31,5 7 0-31,-15 5-28 15,-4 9 16-15,-11 4-64 16,-4 13 40-16,-10 0-168 0,5 5 112 0,-14-1-380 31,4 9 264-31,-19 0-108 0</inkml:trace>
    <inkml:trace contextRef="#ctx0" brushRef="#br0" timeOffset="285.292">690 119 508 0,'-29'0'188'0,"9"-4"-148"0,1 0-8 0,19 4 124 16,9-5-92-16,6 5-8 16,4-8-36-16,6-14 28 15,9 5-24-15,-5-1 76 0,15-3-56 16,9 4 24-16,5 4-40 16,-9 0 44-1,-5 4-40-15,-1 0 28 16,1 9-32-16,-5 9 44 15,0 4-40-15,-15 9 28 16,0 8-32-16,-14 22 16 16,0 4-24-16,-10 21 28 15,0-3-32-15,0 4-24 16,5-9 4-16,0-4-608 16,4-14 336-16</inkml:trace>
  </inkml:traceGroup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25T19:50:46.577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674E496E-EDE6-43AB-8DA9-74ED32D01AF1}" emma:medium="tactile" emma:mode="ink">
          <msink:context xmlns:msink="http://schemas.microsoft.com/ink/2010/main" type="writingRegion" rotatedBoundingBox="10930,6582 17522,4976 17879,6442 11287,8048"/>
        </emma:interpretation>
      </emma:emma>
    </inkml:annotationXML>
    <inkml:traceGroup>
      <inkml:annotationXML>
        <emma:emma xmlns:emma="http://www.w3.org/2003/04/emma" version="1.0">
          <emma:interpretation id="{B3B743DA-CCFA-4BC2-866D-28FDC7D001C4}" emma:medium="tactile" emma:mode="ink">
            <msink:context xmlns:msink="http://schemas.microsoft.com/ink/2010/main" type="paragraph" rotatedBoundingBox="10930,6582 17522,4976 17879,6442 11287,804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ECB0E5F-3CCF-4CF3-A682-F6C2868E8B1F}" emma:medium="tactile" emma:mode="ink">
              <msink:context xmlns:msink="http://schemas.microsoft.com/ink/2010/main" type="line" rotatedBoundingBox="10930,6582 17522,4976 17879,6442 11287,8048"/>
            </emma:interpretation>
          </emma:emma>
        </inkml:annotationXML>
        <inkml:traceGroup>
          <inkml:annotationXML>
            <emma:emma xmlns:emma="http://www.w3.org/2003/04/emma" version="1.0">
              <emma:interpretation id="{BA0B18C9-179D-482D-9750-0419DA23467F}" emma:medium="tactile" emma:mode="ink">
                <msink:context xmlns:msink="http://schemas.microsoft.com/ink/2010/main" type="inkWord" rotatedBoundingBox="10930,6582 14378,5742 14735,7208 11287,8048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10027 200 416 0,'29'-25'152'0,"-29"25"-116"0,43-5-12 15,-24 5 208 1,5 9-132-16,9 8 100 0,-9 8-116 0,10 31 96 16,0 8-104-16,-10 30 48 15,0-5-68-15,-15 0 0 16,-4-8-32-16,-19-8 12 16,-6-13-20-16,-28-9 44 15,0-4-32-15,-28-9-304 16,9 0 148-16</inkml:trace>
          <inkml:trace contextRef="#ctx0" brushRef="#br0" timeOffset="-3153.0616">6824 1146 436 0,'5'-4'160'0,"-5"4"-124"0,0 4-8 0,0-4 124 15,0 0-88-15,0 0 60 16,10 9-68-16,-5-1 12 16,4 1-40-16,1-1-8 15,-1 1-12-15,6-5 4 16,-1 5-8-16,5-9 32 16,5 4-20-16,5-4-4 15,0 0-8-15,0-4 4 16,9 4-4-16,-4-5-12 15,-6 1 4-15,6-4-4 16,-5 3 0-16,-5-3 24 16,0 3-8-16,0-7-4 15,-10 7 0-15,0-7 12 16,1 7-8-16,-6-7-12 16,-4 7 0-16,0-7 20 15,9 3-8-15,-14-4-4 16,0 9 0-16,0-9 12 15,0 9-8-15,-9-9 4 16,9 13-4-16,-5-17-24 16,0 17 8-16,-9-8 12 15,9 3 0-15,-10-3 8 0,15-1-8 16,-19 1-20-16,15-1 8 0,-20 5 12 31,14 4 0-31,-9-9-12 0,4 9 4 0,-4-4 4 16,5 4 0-16,-5-4 0 15,4 8 0-15,-4-4-20 16,14 0 12-16,-19 0 12 16,15 4 0-16,-10-4 16 15,4 9-12-15,1-1 24 16,-5 1-20-16,4 0-12 16,-4 3-4-16,-5 1 20 15,10 4-8-15,-5 0 4 16,4 0-4-16,1 5-8 15,4-1 4-15,1 4 40 16,4 5-24-16,0 0 0 16,0 0-12-16,5 0 20 15,5 0-16-15,-5-5-12 16,10 1-4-16,-1-5 12 16,1-4-4-16,4-4 16 15,-9 4-12-15,5-4-4 16,4-1 0-16,0-3 4 15,5-1-4-15,-4 1-4 16,4 0 4-16,5-9 4 16,0 4-4-16,0-4 24 15,10 0-16-15,-1-4-12 16,1-1-4-16,-6-3-48 0,6 3 24 16,-15-3-124-16,0 8 80 0</inkml:trace>
          <inkml:trace contextRef="#ctx0" brushRef="#br0" timeOffset="-2146.3597">7625 1112 340 0,'0'-4'128'0,"0"4"-100"0,14-13-8 15,-4 4 168 1,0 9-108-16,-1-8 80 15,6 8-92-15,4-17 44 16,-5 8-68-16,1-3 40 16,-1 3-48-16,-4-4 24 15,-1 9-32-15,-9-4 36 16,0 3-36-16,-14-3-16 16,4 8-4-16,-14 0 0 15,10 4-4-15,-15-4-4 16,10 4 4-16,-10 1-16 0,5 3 8 15,5-4 12-15,5 1-4 16,9-1-28 0,-5 4 12-16,1 1-12 0,9 4 12 0,0 8 8 15,4-4 4-15,11 13 0 16,-1-5 0-16,10 5 8 16,10 9-4-16,-10-10-4 15,4 10 4-15,-8-9 4 16,-6-5-4-16,-14-4 24 15,10 5-16-15,-20-9 24 16,0-4-24-16,-14-5 32 16,0 5-28-16,-9-9 12 15,9 1-16-15,-5-5-8 16,5 0 0-16,-5 0-4 16,15-5 0-16,-10-3-36 15,19-1 20-15</inkml:trace>
          <inkml:trace contextRef="#ctx0" brushRef="#br0" timeOffset="-1651.5166">8584 158 352 0,'-15'-5'132'0,"15"5"-104"0,-14 0-8 0,5 0 184 16,-1 0-116-16,-9 0 104 15,0 0-108-15,-10 0 32 16,5 9-68-16,-15-1 28 16,11 5-44-16,-11 8 24 15,11 9-28-15,-11 9 28 16,6 3-32-16,-10 31 20 15,14 3-24-15,-10 10 8 16,20-1-16-16,5-9 20 16,9-12-20-16,10 0 24 15,4-8-24-15,6-9-20 16,-1-5 0-16,5-8-200 16,1-8 116-16,-1-13-376 15,5-1 260-15</inkml:trace>
          <inkml:trace contextRef="#ctx0" brushRef="#br0" timeOffset="-716.4031">9058 903 892 0,'-14'34'332'0,"14"-34"-260"0,-19 39-20 0,0-18-36 15,14 0-20-15,-14 5-216 16,0-1 120-16</inkml:trace>
          <inkml:trace contextRef="#ctx0" brushRef="#br0" timeOffset="-255.1776">9586 486 780 0,'-15'25'288'0,"15"-25"-224"0,-14 60-20 0,4-26-32 16,10-13-16-16,-14 18-4 16,14-5 0-16,5-4 24 15,9-5-8-15,5-8-4 16,5 0 0-16,0-13-68 15,5-4 36-15,-5-8-68 16,5-1 56-16,-10-8 16 0,0 9 20 0,-9-13-16 16,-1 8 12-16,-9 0 40 15,5 4-20-15,-10 14 68 16,1 3-44-16,-6 22 44 16,0 4-44-16,-9 26 8 15,5-1-28-15,-10 35-8 16,10-4-4-16,-6 3 4 15,6-7-4-15,-15-14 16 16,10-16-12-16,-19-18 16 16,9-8-16-16,-14-18 16 15,9-3-16-15,-4-22-4 16,14 0 0-16,0-29-4 16,10 3 0-16,14-29-12 15,14 4 8-15,29-8-84 16,5 17 48-16</inkml:trace>
          <inkml:trace contextRef="#ctx0" brushRef="#br0" timeOffset="-867.3072">8929 533 696 0,'-19'0'256'0,"19"0"-196"0,-24 34-20 16,0-13 84-1,10 0-76-15,-20 13 32 16,5-4-44-16,-19 13-12 16,10-5-16-16,-10-4 4 15,10 5-8-15,-6-10-80 16,16-3 40-16,-1-5-452 15,10 1 268-15</inkml:trace>
          <inkml:trace contextRef="#ctx0" brushRef="#br0" timeOffset="-1063.8293">8603 520 528 0,'-5'-17'196'0,"5"17"-152"0,-5-17-12 0,1 12 132 15,8 5-96-15,-4-8 68 16,10 16-76-16,4-3 44 16,10 12-60-16,5 8 24 15,5 5-40-15,-1 13 8 16,6-1-20-16,-11 1 20 15,-4-13-24-15,-4 0 24 16,-1-1-24-16,-14-3-144 16,9-9 68-16,-14 0-464 15,5-4 288-15</inkml:trace>
        </inkml:traceGroup>
        <inkml:traceGroup>
          <inkml:annotationXML>
            <emma:emma xmlns:emma="http://www.w3.org/2003/04/emma" version="1.0">
              <emma:interpretation id="{F5489A1C-F120-42F3-B41E-B382DDECBE52}" emma:medium="tactile" emma:mode="ink">
                <msink:context xmlns:msink="http://schemas.microsoft.com/ink/2010/main" type="inkWord" rotatedBoundingBox="14712,5701 17531,5014 17835,6263 15016,6949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2027.033">11968-414 508 0,'-4'-12'188'0,"4"12"-148"0,4 0-8 0,-4 0 16 16,0 0-32-16,0 8 100 15,10 5-64-15,-10 21 48 16,0 9-60-16,0 29 24 16,10 1-36-16,-10 8 0 15,0-5-16-15,-10-3-16 16,5-9 0-16,-9-9 116 16,-1 0-60-16,-8-12 52 15,-1-5-64-15,-10-8 24 16,5-13-36-16,-9-17-8 15,9-4-12-15,-9-22-192 16,9 5 100-16</inkml:trace>
          <inkml:trace contextRef="#ctx0" brushRef="#br0" timeOffset="2174.4536">11710-571 820 0,'4'-21'304'0,"-4"21"-236"0,44-13-20 16,-35 8 20-1,6 10-48-15,8-5-28 16,-3 0 4-16,-1 8-696 16,5 5 384-16</inkml:trace>
          <inkml:trace contextRef="#ctx0" brushRef="#br0" timeOffset="2806.7608">12194 520 560 0,'-34'21'208'0,"34"-21"-164"0,-9 26-8 0,4-22 84 16,5-4-72-16,-5 0 68 15,10-4-64-15,-5-22 48 16,5 13-56-16,-1-29-4 16,6 3-24-16,0-8-4 15,4 9-4-15,0-17 20 16,6 12-16-16,-6-29-20 16,10 8 0-16,-5-34-4 15,5 12 4-15,0-16 16 16,0 13-4-16,0 8-12 15,0 21 4-15,0 0 4 16,0 22 0-16,0 0 44 16,5 12-24-16,-10 1-8 15,5 8-8-15,-5 4 4 16,5 8-4-16,-10 10-36 0,5 3 16 16,-4 5 16-16,-1 4 0 0,-14 9 12 15,5-1-8-15,-19 5 16 16,-1 4-12-16,-14 0-48 15,10-4 24-15,-9-4-32 16,8-5 28-16,1-8-36 16,10-5 36-16,4-8-48 15,10 0 40-15,4-4-12 16,6 8 24-16,-1 5 0 16,5 8 8-16,-9 8 8 15,4 9 0-15,-14 1 8 16,10-1-4-16,-20-5 112 15,5 1-64-15,-14-4 16 16,0-1-44-16,-15-12 4 16,6 0-16-16,-6-9-96 15,10 1 48-15</inkml:trace>
          <inkml:trace contextRef="#ctx0" brushRef="#br0" timeOffset="3263.8533">12606 60 684 0,'-10'-5'252'0,"10"5"-192"15,34 5-20-15,-24-5-4 16,-1 0-28-16,15 0-160 15,-9 4 80-15</inkml:trace>
          <inkml:trace contextRef="#ctx0" brushRef="#br0" timeOffset="3125.0247">12707-183 748 0,'0'-5'276'0,"0"5"-216"0,9 17-16 15,-4-12-20 1,5 3-24-16,-1 5-12 0,1 0 8 0,-5 4 20 31,4 0-8-31,-9 0-12 0,5 4 0 0,-15-4 12 16,6 5-4-16,-11-5-4 15,-4 0 4-15,0-5 12 16,5 5-8-16,-1 1 76 16,-4-1-48-16,14-5-4 15,-4 1-20-15,9 0 8 16,9 0-12-16,-9-5 24 16,15 1-20-16,-6-9-12 15,6 4-4-15,-6-4-148 16,-4 0 84-16</inkml:trace>
          <inkml:trace contextRef="#ctx0" brushRef="#br0" timeOffset="3603.2836">13258-443 548 0,'10'-17'204'0,"-10"17"-156"0,19-9-16 0,-5 5 80 16,1 4-68-16,4-4 88 16,0 4-76-16,-5-5-28 15,6 14-16-15,-11-1-24 16,1 1 8-16,-15 12 28 15,5 0-12-15,-14 14 4 16,4 3-8-16,-9 0-8 16,4-4 4-16,-4 5 4 15,10-1-4-15,-1-8 8 16,10 0-8-16,5-9 16 16,4-4-12-16,6-8-12 15,-1-5 0-15</inkml:trace>
          <inkml:trace contextRef="#ctx0" brushRef="#br0" timeOffset="3806.3243">13138-256 788 0,'-14'-17'292'0,"14"17"-228"0,14-8-16 0,-4 3 20 16,9 5-48-16,15-4 24 15,4 4-24-15,5 4 16 16,-5 5-20-16,1 4-368 16,-6 4 188-16</inkml:trace>
          <inkml:trace contextRef="#ctx0" brushRef="#br0" timeOffset="707.0189">10780 481 800 0,'-34'-8'296'0,"34"8"-232"0,-19 0-16 0,9 8 20 16,10 5-48-16,5-4 24 16,5-1-24-16,14 5 8 15,9-4-16-15,20-9 0 16,0 0-4-16,9-9 20 16,-5-4-16-16,-9 5 32 15,-4-9-28-15,-16 4-4 16,1-4-8-16,-15 0 20 15,-4 4-12-15,-20-13-20 16,1 14 0-16,-15-14 12 16,0 5 0-16,-14 4-12 15,9 0 4-15,-10 12 40 16,6 1-24-16,-20 17 0 16,15 17-8-16,-10 17 20 15,14 8-12-15,-4 13 12 16,14 0-12-16,0-12 20 15,14 3-20-15,10-12 24 16,10-8-24-16,14-9 32 16,10-5-28-16,13-8-68 0,6 0 28 0,0-13-152 15,0 5 100-15,-15-9-268 16,10 0 196-16</inkml:trace>
          <inkml:trace contextRef="#ctx0" brushRef="#br0" timeOffset="1037.9319">11326-281 748 0,'-10'-17'276'0,"10"17"-216"0,24-5-16 16,-14 1 40-1,4 8-56-15,20-8 52 16,14 4-48-16,0-4 12 15,9 4-28-15,1-4 0 16,-1 8-8-16,-13-4-148 16,-6 0 76-16</inkml:trace>
        </inkml:traceGroup>
      </inkml:traceGroup>
    </inkml:traceGroup>
  </inkml:traceGroup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25T19:50:33.921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  <inkml:context xml:id="ctx1">
      <inkml:inkSource xml:id="inkSrc0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T" name="resolution" value="1" units="1/dev"/>
        </inkml:channelProperties>
      </inkml:inkSource>
      <inkml:timestamp xml:id="ts1" timeString="2019-02-25T19:50:54.870"/>
    </inkml:context>
  </inkml:definitions>
  <inkml:traceGroup>
    <inkml:annotationXML>
      <emma:emma xmlns:emma="http://www.w3.org/2003/04/emma" version="1.0">
        <emma:interpretation id="{CFF5727B-85E3-4872-B6DF-4FE21C48C2B1}" emma:medium="tactile" emma:mode="ink">
          <msink:context xmlns:msink="http://schemas.microsoft.com/ink/2010/main" type="writingRegion" rotatedBoundingBox="660,5540 25960,5033 26233,18655 933,19162"/>
        </emma:interpretation>
      </emma:emma>
    </inkml:annotationXML>
    <inkml:traceGroup>
      <inkml:annotationXML>
        <emma:emma xmlns:emma="http://www.w3.org/2003/04/emma" version="1.0">
          <emma:interpretation id="{BCE76D6A-D702-4134-8FE8-DD4A63A89CFA}" emma:medium="tactile" emma:mode="ink">
            <msink:context xmlns:msink="http://schemas.microsoft.com/ink/2010/main" type="paragraph" rotatedBoundingBox="4297,5446 11374,5694 11324,7112 4247,6864" alignmentLevel="3"/>
          </emma:interpretation>
        </emma:emma>
      </inkml:annotationXML>
      <inkml:traceGroup>
        <inkml:annotationXML>
          <emma:emma xmlns:emma="http://www.w3.org/2003/04/emma" version="1.0">
            <emma:interpretation id="{85FF5C9B-45EB-4D25-BFAA-04A503809E74}" emma:medium="tactile" emma:mode="ink">
              <msink:context xmlns:msink="http://schemas.microsoft.com/ink/2010/main" type="inkBullet" rotatedBoundingBox="4297,5446 5046,5473 4996,6890 4247,6864"/>
            </emma:interpretation>
          </emma:emma>
        </inkml:annotationXML>
        <inkml:trace contextRef="#ctx0" brushRef="#br0">27 60 268 0,'4'-13'100'0,"6"4"-76"0,-1 9-8 0,-4-8 68 16,0 8-48-16,0 0 40 16,4-5-44-16,-9-3 60 15,5 8-52-15,-5-4 52 16,0 4-52-16,0-5 40 15,0 5-44-15,0-4 16 16,5 4-32-16,-5-4-16 16,0 8-8-16,0 0 28 15,0 9-12-15,0 8 32 16,0 5-28-16,-5 12 20 16,5 5-20-16,-5 17 28 15,-4 4-28-15,-6 12 12 16,11 1-16-16,-6 0 12 15,5-13-16-15,-4-9 16 0,9-8-16 0,-10-5 4 16,10-7-4-16,-9-14-24 16,9 0 8-16,-5-8 48 15,10-4-20-15,-5-9-72 16,4 0 28-16,1-9-160 16,0 5 104-16</inkml:trace>
        <inkml:trace contextRef="#ctx0" brushRef="#br0" timeOffset="601.0928">223 515 612 0,'-29'-34'228'0,"29"34"-180"0,-9 17-12 0,4-8 28 16,10 4-44-16,-5-5 36 15,9 1-32-15,6-9 84 16,9 4-60-16,24-21 12 16,9 4-36-16,20-12 4 15,9 8-16-15,-9 0-112 16,-5 8 52-16</inkml:trace>
        <inkml:trace contextRef="#ctx0" brushRef="#br0" timeOffset="2791.2465">237-529 312 0,'-9'0'112'0,"9"0"-84"0,0 0-12 0,0 9 180 15,0-9-112-15,0 0 80 16,0 0-96-16,0 0 96 16,5 8-92-16,-1 1 52 15,11 0-72-15,4-9 40 16,5 0-52-16,19 0 40 16,10 0-44-16,19-9 0 15,9 9-24-15,-4-13 12 16,-5 17-16-16,-15-12-268 15,-13 8 144-15</inkml:trace>
        <inkml:trace contextRef="#ctx0" brushRef="#br0" timeOffset="388.526">631 85 288 0,'0'-8'108'0,"0"8"-84"0,4-9-4 15,-4 5 136 1,5 4-88-16,0-4 104 16,0-1-96-16,0-3-8 15,4-1-40-15,-4 1 0 0,5 8-16 16,-6 0 56-16,6 8-40 0,-5 9 52 15,4 13-48-15,-4 8 20 16,5 18-32-16,-6 29 28 16,1 0-32-16,-5 18 32 15,10-5-32-15,-20-9-48 16,5-17 16-16,-9-12-112 16,4-9 72-16,-9-12-352 15,5-5 224-15</inkml:trace>
      </inkml:traceGroup>
      <inkml:traceGroup>
        <inkml:annotationXML>
          <emma:emma xmlns:emma="http://www.w3.org/2003/04/emma" version="1.0">
            <emma:interpretation id="{03415733-0E25-4B81-B66B-A64E35FFAB8C}" emma:medium="tactile" emma:mode="ink">
              <msink:context xmlns:msink="http://schemas.microsoft.com/ink/2010/main" type="line" rotatedBoundingBox="5965,5776 11364,5965 11325,7067 5927,6877"/>
            </emma:interpretation>
          </emma:emma>
        </inkml:annotationXML>
        <inkml:traceGroup>
          <inkml:annotationXML>
            <emma:emma xmlns:emma="http://www.w3.org/2003/04/emma" version="1.0">
              <emma:interpretation id="{B29D1BDC-CE43-484D-BFC4-D93C5BE40968}" emma:medium="tactile" emma:mode="ink">
                <msink:context xmlns:msink="http://schemas.microsoft.com/ink/2010/main" type="inkWord" rotatedBoundingBox="5949,6238 6356,6252 6343,6642 5936,6628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 timeOffset="3393.8487">1762 264 756 0,'-24'-8'280'0,"24"8"-216"0,0 0-20 16,0-9 100 0,0 18-88-16,5-9-4 15,4 8-32-15,15-8 4 16,5 9-16-16,19-5 24 0,5 4-20 0,4 1-188 16,-4-1 92-16,-5 14-556 15,-10-5 356-15</inkml:trace>
          <inkml:trace contextRef="#ctx0" brushRef="#br0" timeOffset="3520.185">1709 613 704 0,'-24'-4'264'0,"24"4"-208"0,10 9-12 0,-5-5 28 16,9 5-48-16,20-5 16 15,9 0-24-15</inkml:trace>
        </inkml:traceGroup>
        <inkml:traceGroup>
          <inkml:annotationXML>
            <emma:emma xmlns:emma="http://www.w3.org/2003/04/emma" version="1.0">
              <emma:interpretation id="{E4D5BB58-3BFB-44E7-95D5-84AF8C25598D}" emma:medium="tactile" emma:mode="ink">
                <msink:context xmlns:msink="http://schemas.microsoft.com/ink/2010/main" type="inkWord" rotatedBoundingBox="7235,5820 9925,5915 9889,6936 7199,6842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4280.4572">3986 264 716 0,'10'-26'264'0,"-10"26"-204"0,24 9-16 0,0 0 0 16,0 12-32-16,19 13 48 16,5 4-32-16,10 13 56 15,-1 5-48-15,15 8 20 16,-5-5-36-16,0-12 28 16,-4-4-32-16,-11-13 20 15,-4-9-20-15,-5-12-256 16,-14-1 132-16</inkml:trace>
          <inkml:trace contextRef="#ctx0" brushRef="#br0" timeOffset="4463.3637">4682 273 944 0,'-29'12'352'0,"29"-12"-276"0,-43 56-20 15,19-18 84 1,4 0-88-16,-18 26 32 15,-5 0-48-15,-29 0-48 16,15-4 4-16,-1-9-264 16,20-8 152-16,-5-14-332 15,28-3 256-15</inkml:trace>
          <inkml:trace contextRef="#ctx0" brushRef="#br0" timeOffset="4818.264">5204 341 728 0,'43'-17'268'0,"-43"17"-208"0,58-22-16 0,-34 14 0 15,4 8-32-15,11-9-12 16,4 9-4-16,0 9 4 16,0-1 0-16,-9 5 8 15,-1 4-4-15,-18 22 76 16,-1-10-44-16,-23 18 48 15,-6 0-48-15,-18 9 24 16,-1-10-32-16,-9-3-28 16,5-9 0-16,-6-4 24 15,16 0-12-15,-1-5 12 16,10-3-12-16,0-10-8 16,14 1 0-16,5 0 4 15,9 0-4-15,11-5 40 16,3 1-20-16,11-5-4 15,0 0-12-15,-1-4-156 16,1 5 80-16,-10-5-288 16,0 0 196-16</inkml:trace>
          <inkml:trace contextRef="#ctx0" brushRef="#br0" timeOffset="5019.799">5171 767 820 0,'-20'-9'304'0,"20"9"-236"0,0 5-20 0,10-5 8 16,4 4-40-16,10-8 32 15,0 4-32-15,10-13 12 16,-1 4-16-16,6-3-60 16,-1 7 24-16,-9-8-184 15,0 5 116-15</inkml:trace>
          <inkml:trace contextRef="#ctx0" brushRef="#br0" timeOffset="5541.01">5324 175 560 0,'-5'0'208'0,"5"0"-164"0,5-5-8 0,-5 1 120 15,0 8-92-15,0-8 96 16,10 8-92-16,-1-21-16 15,5 13-32-15,6-22-16 16,4 9 0-16,4-12 12 16,1-1-8-16,0 0-12 15,0 4 0-15,-5-8 40 16,-5 17-24-16,-5 0 24 16,1 13-20-16,-6 8 36 15,1 13-28-15,4 4 4 16,1 9-16-16,-1 0-60 15,5 4 24-15</inkml:trace>
          <inkml:trace contextRef="#ctx0" brushRef="#br0" timeOffset="4022.617">3229 106 808 0,'-38'-4'300'0,"38"4"-232"0,-10 4-20 15,10 5-24 1,5-1-24-16,4-8 16 16,11 9-8-16,23-9 32 15,5 0-24-15,28 0 4 16,1-9-12-16,9 9-8 0,-4 0 4 0,-15-8 20 16,-10 16-12-16,-9-8-20 15,0 9 0-15,-24-9 92 16,-14 17-44-16,0 4 72 15,-10 1-64-15,-20 33-16 16,6-8-20-16,-34 30-12 16,14 8 4-16,-13 0 20 15,8-4-12-15,-14-17-12 16,5-4-4-16,-9-18 64 16,14-3-32-16,-15-18 24 15,15-4-32-15,-10-21 36 16,15-1-32-16,-5-29 4 15,14-4-16-15,-4-35 20 16,4-3-20-16,0-9-4 16,0 8-4-16,5 9-24 15,0 12 12-15,0 9 12 16,10 22 0-16,-5-14-28 16,9 27 12-16,-4-5-64 15,9 17 40-15,5 0-240 16,5 0 156-16</inkml:trace>
        </inkml:traceGroup>
        <inkml:traceGroup>
          <inkml:annotationXML>
            <emma:emma xmlns:emma="http://www.w3.org/2003/04/emma" version="1.0">
              <emma:interpretation id="{24051CE0-0C44-45A2-A97C-A0835AD8EFE1}" emma:medium="tactile" emma:mode="ink">
                <msink:context xmlns:msink="http://schemas.microsoft.com/ink/2010/main" type="inkWord" rotatedBoundingBox="10519,5963 11363,5993 11325,7067 10481,7037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7085.1831">6705 25 488 0,'-15'0'180'0,"15"0"-140"0,10-17-12 0,-10 13 100 32,5 4-76-32,-5-4 52 0,9 4-64 0,-9-9 24 15,10 9-36-15,-10-4 16 16,0 8-24-16,0 1 16 15,9 3-20-15,-4 9 44 16,5 4-32-16,-10 9 28 16,0 0-28-16,0 8 36 15,0 1-36-15,-10 38 20 16,5-9-28-16,-9 25 16 16,0 1-20-16,-6 0 20 15,11-13-24-15,-10-9 4 16,9-12-8-16,-4-5 12 15,4-8-12-15,-4-8 40 16,9-5-24-16,-5-13-40 16,6 0 8-16,-1-8-220 15,5-4 128-15</inkml:trace>
          <inkml:trace contextRef="#ctx0" brushRef="#br0" timeOffset="6604.9357">6292 149 476 0,'-4'0'176'0,"4"0"-136"0,0 4-12 16,0-4 84-1,0 0-68-15,0 0 52 16,0 0-56-16,-5 0 40 16,5 9-44-16,-5-9 44 15,5 8-48-15,-5 1 36 16,0 4-36-16,-4 12 44 15,9 14-44-15,0 7 28 16,5 1-32-16,4 13 0 0,10-5-16 0,5-8 36 16,5 0-24-1,9-9-4-15,1-8-12 0,9-8 28 16,9-10-20-16,1-12 20 16,-10-4-20-16,14-17 0 15,-4 4-8-15,4-5-8 16,-5-3 4-16,6 4 12 15,-20-1-8-15,-5-3 24 16,-4 8-20-16,-10-13 12 16,-10 9-12-16,-9-5-32 15,0 5 8-15,-5-5-172 16,0 5 104-16</inkml:trace>
        </inkml:traceGroup>
      </inkml:traceGroup>
    </inkml:traceGroup>
    <inkml:traceGroup>
      <inkml:annotationXML>
        <emma:emma xmlns:emma="http://www.w3.org/2003/04/emma" version="1.0">
          <emma:interpretation id="{E0C10485-76F3-4E55-A2F5-75A18CC01648}" emma:medium="tactile" emma:mode="ink">
            <msink:context xmlns:msink="http://schemas.microsoft.com/ink/2010/main" type="paragraph" rotatedBoundingBox="20454,6119 23780,6531 23683,7315 20357,6903" alignmentLevel="6"/>
          </emma:interpretation>
        </emma:emma>
      </inkml:annotationXML>
      <inkml:traceGroup>
        <inkml:annotationXML>
          <emma:emma xmlns:emma="http://www.w3.org/2003/04/emma" version="1.0">
            <emma:interpretation id="{DF96E454-D6B5-473C-B33B-15F5C8AB5572}" emma:medium="tactile" emma:mode="ink">
              <msink:context xmlns:msink="http://schemas.microsoft.com/ink/2010/main" type="line" rotatedBoundingBox="20454,6119 23780,6531 23683,7315 20357,6903"/>
            </emma:interpretation>
          </emma:emma>
        </inkml:annotationXML>
        <inkml:traceGroup>
          <inkml:annotationXML>
            <emma:emma xmlns:emma="http://www.w3.org/2003/04/emma" version="1.0">
              <emma:interpretation id="{B53C5260-2783-413B-B8D3-95E8CFF0A2F7}" emma:medium="tactile" emma:mode="ink">
                <msink:context xmlns:msink="http://schemas.microsoft.com/ink/2010/main" type="inkWord" rotatedBoundingBox="20454,6119 21994,6310 21897,7094 20357,6903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21187.2926">16192 464 780 0,'-29'-17'288'0,"29"17"-224"0,19 0-20 0,-4-4 92 15,4 4-84-15,10-13 76 16,14 9-72-16,14-5 32 16,1 1-52-16,9-9-12 15,0 13-12-15,-4 4 0 16,-11 4-8-16,-13 4 16 15,-6 5-12-15,-23-4-172 16,9 4 92-16</inkml:trace>
          <inkml:trace contextRef="#ctx0" brushRef="#br0" timeOffset="21500.1235">16403 388 756 0,'-14'51'280'0,"14"-51"-216"0,-10 102-20 0,5-55 84 16,5 0-80-16,-5 0 0 16,1 8-32-16,-1-8 16 15,5-9-20-15,-5 1-4 16,10-5-4-16,-5-13 20 16,0 5-12-16</inkml:trace>
          <inkml:trace contextRef="#ctx0" brushRef="#br0" timeOffset="22130.8061">17041 230 696 0,'-10'0'256'0,"10"0"-196"0,-5 34-20 15,0-4 68 1,-4 4-68-16,-1 30 28 15,-4 8-40-15,-1 5 0 16,11 0-16-16,-1-22 0 16,5 1-4-16,0-18 4 15,0 0-8-15,0-16 40 16,5-1-20-16,-10-13 40 16,5 1-36-16,-5-18 4 0,5 1-20 0,-10-18-32 15,20 5 8-15,-5-30-32 16,4 4 28-16,6-21-48 31,4 4 36-31,0 4-4 0,0 13 20 0,-4 9 8 16,4 17 4-16,-5 21 24 15,1 17-12-15,-11 34 56 16,-4 4-36-16,0 13 64 16,0 1-56-16,0 3 8 15,0-8-28-15,0-4-12 16,0-5-4-16,10-12 40 15,0-9-24-15,-1-17 24 16,10-9-24-16,5-20 0 16,0-1-12-16,15-21-84 15,-11 0 40-15,20-26-76 16,-4 5 68-16,3-26 0 16,1 8 28-16,-14-4-16 15,9 22 20-15,-9 17 4 16,-6 16 8-16,1 31 76 15,-5 21-40-15,-14 17 48 16,9 12-48-16,-14-3 16 16,0-1-32-16,-15 0 28 15,5-16-32-15,-14 8 4 16,9-5-12-16,-9-8-244 16,5-4 128-16,14-9-316 15,0-3 236-15</inkml:trace>
        </inkml:traceGroup>
        <inkml:traceGroup>
          <inkml:annotationXML>
            <emma:emma xmlns:emma="http://www.w3.org/2003/04/emma" version="1.0">
              <emma:interpretation id="{9ADFEA29-48CC-42B6-8DDB-FAE979EF76C3}" emma:medium="tactile" emma:mode="ink">
                <msink:context xmlns:msink="http://schemas.microsoft.com/ink/2010/main" type="inkWord" rotatedBoundingBox="22497,6521 23762,6678 23694,7227 22429,7070"/>
              </emma:interpretation>
              <emma:one-of disjunction-type="recognition" id="oneOf4">
                <emma:interpretation id="interp4" emma:lang="" emma:confidence="0">
                  <emma:literal>wide</emma:literal>
                </emma:interpretation>
                <emma:interpretation id="interp5" emma:lang="" emma:confidence="0">
                  <emma:literal>mode</emma:literal>
                </emma:interpretation>
                <emma:interpretation id="interp6" emma:lang="" emma:confidence="0">
                  <emma:literal>made</emma:literal>
                </emma:interpretation>
                <emma:interpretation id="interp7" emma:lang="" emma:confidence="0">
                  <emma:literal>mod</emma:literal>
                </emma:interpretation>
                <emma:interpretation id="interp8" emma:lang="" emma:confidence="0">
                  <emma:literal>wod</emma:literal>
                </emma:interpretation>
              </emma:one-of>
            </emma:emma>
          </inkml:annotationXML>
          <inkml:trace contextRef="#ctx0" brushRef="#br0" timeOffset="23480.9354">18244 682 456 0,'-15'-17'168'0,"15"17"-128"0,0 8-16 0,0 1 148 16,0 8-100-16,-4 4 68 15,4 13-80-15,-10 0 44 16,10 5-60-16,0-5-12 16,0 0-20-16,-5-4 16 15,10-5-16-15,-5-8 32 16,-5 0-28-16,10-13 48 16,5-4-36-16,-1-12-16 15,10 3-4-15,-4-12-8 16,-1 4 0-16,1-9-56 15,4 5 32-15,0-5-24 16,-5 5 28-16,1 0-24 16,-1 12 24-16,-9 5 20 15,9 4 0-15,-4 9 72 16,-5 8-40-16,-5 4 32 16,0 0-36-16,-5 5-8 15,5 4-12-15,-10-5 12 16,10 5-12-16,0-4 32 15,10-1-24-15,-5-12 32 0,-1 0-32 0,1-13-40 16,5 0 12-16,-1-17-52 16,-4 4 36-16,14-17-4 15,-4 9 20-15,-1-9 0 16,1 9 4-16,-11-5-12 16,11 9 12-16,-1 4 4 15,-9 9 4-15,9 4 16 16,-4 4-8-16,-10 5 48 15,5 3-28-15,-10 1 12 16,5 0-24-16,-10 0-8 16,10 0-4-16,-5-9 4 15,5 0-4-15,5-8-12 16,10 4 4-16,4-13-16 16,5 5 12-16,0-9-12 15,5 4 8-15,-10-4 0 16,0 8 4-16,-19 5 16 15,0 4-4-15,-10 8-4 16,-4 9 4-16,-10 9 40 16,5 8-24-16,0 4 24 15,4 5-24-15,1-5 16 16,14-3-20-16,14-18 0 16,5-5-8-16,10-20 20 15,5-1-16-15,14-12 4 16,-5 0-8-16,-10-9-40 15,-9 4 16-15,0-8-28 0,-5 13 24 16,-14 0-8-16,-5 4 16 16,0 0-8-16,0 4 8 0,0-4-20 15,10 17 20-15,-1-9 24 16,6 9-8-16,18 0 0 16,6 0 0-16,4 0 4 15,5 0-4-15,0-13 16 16,0 9-12-16,-15-9 16 15,1 9-16-15,-5-9 4 16,-10 5-4-16,-19-1-32 16,9 5 12-16,-18 4 4 15,4 9 8-15,-19-1-12 16,5 9 8-16,-15 4-32 16,5 1 20-16,-4 3 32 15,14 5-8-15,4 0 28 16,15-5-24-16,10-7-4 15,4-6-4-15,6-12 40 16,3-4-24-16,6-13 0 16,0 0-12-16,-5-13-32 15,5 5 12-15,-10-10-20 16,14 10 16-16,-18-13-44 16,-1 8 32-16,-4-9 8 15,-1 10 8-15,-9-1 4 16,15 13 0-16,-15 8 0 15,-15 9 0-15,15 26 60 0,-9-1-28 16,-15 14 24-16,9-1-28 0,-4 0 0 16,5 1-12-16,4-5 12 15,1 0-12-15,9-9 16 16,14 1-16-16,5-22-20 16,5 1 4-16,0-18-48 15,10 0 28-15,-5-8-72 16,-10 4 56-16,-10 0 44 15,-4 4 4-15,-19 4-12 16,14 9 0-16,-19 5 48 16,9 3-20-16,5 5 8 15,10 0-16-15,9-5-104 16,20 5 48-16</inkml:trace>
        </inkml:traceGroup>
      </inkml:traceGroup>
    </inkml:traceGroup>
    <inkml:traceGroup>
      <inkml:annotationXML>
        <emma:emma xmlns:emma="http://www.w3.org/2003/04/emma" version="1.0">
          <emma:interpretation id="{A99C3235-7CF9-488A-B747-58B8F31A8EEC}" emma:medium="tactile" emma:mode="ink">
            <msink:context xmlns:msink="http://schemas.microsoft.com/ink/2010/main" type="paragraph" rotatedBoundingBox="2891,7772 21656,7395 21695,9339 2930,9715" alignmentLevel="2"/>
          </emma:interpretation>
        </emma:emma>
      </inkml:annotationXML>
      <inkml:traceGroup>
        <inkml:annotationXML>
          <emma:emma xmlns:emma="http://www.w3.org/2003/04/emma" version="1.0">
            <emma:interpretation id="{1D532874-BF9C-4694-9236-A47CB813B3A4}" emma:medium="tactile" emma:mode="ink">
              <msink:context xmlns:msink="http://schemas.microsoft.com/ink/2010/main" type="line" rotatedBoundingBox="2891,7772 21656,7395 21695,9339 2930,9715"/>
            </emma:interpretation>
          </emma:emma>
        </inkml:annotationXML>
        <inkml:traceGroup>
          <inkml:annotationXML>
            <emma:emma xmlns:emma="http://www.w3.org/2003/04/emma" version="1.0">
              <emma:interpretation id="{CF5DED88-3468-4F5F-96C1-D87786EC21B8}" emma:medium="tactile" emma:mode="ink">
                <msink:context xmlns:msink="http://schemas.microsoft.com/ink/2010/main" type="inkWord" rotatedBoundingBox="2891,7772 5007,7729 5034,9095 2918,9137"/>
              </emma:interpretation>
              <emma:one-of disjunction-type="recognition" id="oneOf5">
                <emma:interpretation id="interp9" emma:lang="" emma:confidence="1">
                  <emma:literal/>
                </emma:interpretation>
              </emma:one-of>
            </emma:emma>
          </inkml:annotationXML>
          <inkml:trace contextRef="#ctx0" brushRef="#br0" timeOffset="25029.0465">-985 1836 892 0,'0'-25'332'0,"0"25"-260"0,14-13-20 0,15 5 52 15,0 3-68-15,19-3 4 16,5 8-24-16,9-9 32 16,5 9-24-16,5-4-164 15,-5 8 76-15,5 1-292 16,-5 3 196-16</inkml:trace>
          <inkml:trace contextRef="#ctx0" brushRef="#br0" timeOffset="26272.8827">36 2787 372 0,'-5'0'140'0,"5"0"-112"0,0 0-4 15,0 0 128 1,0 0-88-16,5 0 88 0,0 0-88 0,-5 0 48 16,0 0-68-16,0 0 40 15,0 0-48-15,5-4 32 16,4-1-36-16,1-8 8 15,4 5-24-15,5-13-8 16,1-1-4-16,4-7 12 16,0 3-8-16,-5-4-12 15,5 13 0-15,-10-4-4 16,5 4 0-16,-9 17 44 16,4 8-24-16,-9 14 88 15,5 3-56-15,-1 13 48 16,1 9-52-16,9-8 24 15,5-1-36-15,14-8 0 16,5-9-16-16,10-12 28 16,-10-1-24-16,0-12 48 15,-4 0-36-15,-6-13 12 16,-4 4-24-16,-5-13-8 16,-5 5-4-16,-4-9-136 15,-1 5 72-15,5-5-312 16,0 4 208-16</inkml:trace>
          <inkml:trace contextRef="#ctx0" brushRef="#br0" timeOffset="24637.0182">-784 2237 476 0,'24'-8'176'0,"-5"3"-136"0,5-3-12 0,-9 3 180 16,4 1-120-16,-5-4 88 15,6-1-104-15,-11-4 16 16,6 5-52-16,-15-5 20 16,0 5-28-16,-24-5-8 15,4 9-12-15,-42-9-16 16,9 8 4-16,-28-7-16 16,9 7 12-16,-5-3-12 15,20 8 8-15,-1-4 8 16,15 12 4-16,5-8-12 15,18 17 8-15,-3 5 12 16,13 7-4-16,0 18 40 16,1 0-20-16,4 21-12 0,5 5-8 15,-5 16 12-15,10 1-8 0,-5 3 4 16,0-12-4 0,-5-8-8-16,0-13 4 0,-4-14 40 15,9-3-24-15,-15-13 8 16,15-5-16-16,5-8-8 15,5 1 0-15,14-10 12 16,5 1-8-16,23-5 4 16,11 0-4-16,13 5 12 15,6-5-12-15,-10 4-20 16,-10 5 4-16,-9-9-156 16,-10 1 92-16,-14-5-172 15,-10 4 136-15</inkml:trace>
          <inkml:trace contextRef="#ctx0" brushRef="#br0" timeOffset="24822.4978">-1311 2569 912 0,'-19'-17'340'0,"19"17"-264"0,-15 9-24 16,15-5 28-1,15 9-56-15,-1 0 32 16,10 4-28-16,29-13 16 15,9 5-24-15,25-18-28 16,-1 5 4-16,5-13-316 16,0 4 172-16</inkml:trace>
        </inkml:traceGroup>
        <inkml:traceGroup>
          <inkml:annotationXML>
            <emma:emma xmlns:emma="http://www.w3.org/2003/04/emma" version="1.0">
              <emma:interpretation id="{AED14544-136F-44B0-AD4C-FCF10CAB8C5E}" emma:medium="tactile" emma:mode="ink">
                <msink:context xmlns:msink="http://schemas.microsoft.com/ink/2010/main" type="inkWord" rotatedBoundingBox="5647,8022 8731,7960 8758,9279 5674,9341"/>
              </emma:interpretation>
              <emma:one-of disjunction-type="recognition" id="oneOf6">
                <emma:interpretation id="interp10" emma:lang="" emma:confidence="1">
                  <emma:literal/>
                </emma:interpretation>
              </emma:one-of>
            </emma:emma>
          </inkml:annotationXML>
          <inkml:trace contextRef="#ctx0" brushRef="#br0" timeOffset="26857.1743">1402 2348 364 0,'10'-13'132'0,"-10"13"-100"0,5-4-12 0,-5 0 228 16,0 8-140-16,0-4 140 16,0 0-140-16,-5 0 56 15,5 0-96-15,-5 0 24 16,10 0-52-16,5 0-16 16,4 4-12-16,15-4 52 15,9 4-36-15,24-8-12 16,-4 4-8-16,19 0 36 15,-5 0-24-15,9 0-36 16,-4 9 8-16,-10-1-8 16,-14 1 8-16,-20-1 0 15,-4 1 0-15,-24-1 52 16,-5 1-24-16,-19 4 0 16,-1-1-12-16,-8 10 4 15,8 7-8-15,-13 27 8 16,4 8-8-16,-4 12-20 15,-1 1 8-15,0-4 20 16,6-5-4-16,-1-9 4 16,10-12-4-16,-10-4 12 15,10-13-12-15,0-13 48 16,-1 0-28-16,-4-17 28 0,10 0-28 16,-5-21 44-16,5 4-40 15,-1-35-16-15,6 5-8 0,-1-33 8 16,0 7-8-16,-4-8-20 15,9 17 4-15,-9 0 4 16,4 22 4-16,-4-5-72 16,9 25 40-16,-14-3-188 15,14 12 120-15,-5 0-228 16,6 9 184-16</inkml:trace>
          <inkml:trace contextRef="#ctx0" brushRef="#br0" timeOffset="27609.2065">3282 2454 704 0,'-10'-38'264'0,"10"38"-208"0,-19-4-12 16,5 4 124-1,4 8-100-15,-4 9 80 0,-15 9-88 0,-10 25 20 16,6 4-44-16,-29 22-4 15,9 4-20-15,-29-8 20 16,15-5-20-16,-19-13-32 16,14 1 12-16,-5-14-184 15,15-8 104-15,4-8-156 16,15-5 140-16</inkml:trace>
          <inkml:trace contextRef="#ctx0" brushRef="#br0" timeOffset="27400.6192">2596 2408 676 0,'-9'-5'248'0,"9"5"-192"0,14 9-16 0,-4-1 156 15,-1 5-116-15,15 25 72 16,5 5-88-16,9 25 44 16,10 0-64-16,19 9 24 15,-4-13-40-15,4 4 28 16,-10-21-32-16,6 0 12 16,-20-17-20-16,-5-9 0 15,-9 0-8-15,-10-8-236 16,0-4 124-16</inkml:trace>
          <inkml:trace contextRef="#ctx0" brushRef="#br0" timeOffset="28494.599">3828 2284 216 0,'0'0'80'0,"0"0"-60"0,-9 4-8 0,9-4 12 16,0 4-16-16,0 1-4 16,0-1 0-16,0-4 28 15,0 0-16-15,0 4 76 16,0 1-56-16,0-5 172 15,0 0-116-15,0 0 88 16,0 0-100-16,0 0 24 16,0 0-60-16,0 0 48 15,0 0-56-15,0 0 0 16,0 0-20-16,-5 0-12 16,10 0 0-16,-5 0-4 15,0 0 0-15,-5 0 16 16,5 0-8-16,-10 0 16 15,20 0-16-15,-10 0 40 16,0 0-24-16,0 0 20 16,0 0-24-16,0 0 0 15,0 0-12-15,0 0-8 16,0 0 4-16,0 0-4 16,0 0 0-16,0 0 24 15,0 0-12-15,-10 0 32 0,10 4-28 0,0-4 32 31,0 0-32-31,0 0-12 0,0 0-8 16,0 0 4-16,0 0 0 0,0 4 8 16,10 0-4-16,-10 1 16 15,0 7-12-15,0 5 32 16,5 9-24-16,-5 17 40 16,-5 8-32-16,0 25 12 15,0 1-20-15,-4 8 8 16,9-4-12-16,-15-4 12 15,15-17-16-15,-9-13-4 16,9-5 0-16,-10-8 40 16,5-8-24-16,-4-9-88 15,18-4 36-15,-4-13-264 16,5 0 164-16,14-17-364 16,0 4 280-16</inkml:trace>
          <inkml:trace contextRef="#ctx0" brushRef="#br0" timeOffset="28949.3264">3804 2757 840 0,'-14'-13'312'0,"14"13"-244"0,14-8-16 0,-4 3 68 16,9 5-76-16,15-4 88 15,4 0-76-15,24-5-8 16,1 5-32-16,13-9 24 15,-9 9-24-15,-9-9-120 16,-10 5 56-16,-10-5-336 16,-14 4 216-16</inkml:trace>
          <inkml:trace contextRef="#ctx0" brushRef="#br0" timeOffset="29187.9596">3972 2084 832 0,'-34'-17'308'0,"34"17"-240"0,0-13-20 0,0 4 116 15,10 5-100-15,4-13 116 16,20 13-104-16,14-9 4 16,9 4-44-16,20-3-36 15,-5 3 0-15,-5 5 36 16,-14 4-24-16,-15-4 8 15,-4 8-12-15,-10-4-140 16,-10 0 76-16</inkml:trace>
          <inkml:trace contextRef="#ctx0" brushRef="#br0" timeOffset="28719.7155">4394 2365 788 0,'-10'-13'292'0,"10"13"-228"15,10 0-16-15,-20 4 124 16,10 5-104-16,0 8 60 16,-9 4-72-16,4 26 28 15,5 4-48-15,-19 30 8 16,9 4-28-16,-14 5 36 0,10-5-28 15,-10-4 4 1,5-13-16-16,-10 1 12 0,5-1-16 0,-5-13-116 16,5-8 56-16,10-13-192 15,-5-4 140-15</inkml:trace>
        </inkml:traceGroup>
        <inkml:traceGroup>
          <inkml:annotationXML>
            <emma:emma xmlns:emma="http://www.w3.org/2003/04/emma" version="1.0">
              <emma:interpretation id="{12F9EE98-5ECE-4D1E-A185-EEBD19479300}" emma:medium="tactile" emma:mode="ink">
                <msink:context xmlns:msink="http://schemas.microsoft.com/ink/2010/main" type="inkWord" rotatedBoundingBox="9599,8946 10126,8936 10130,9132 9603,9143"/>
              </emma:interpretation>
              <emma:one-of disjunction-type="recognition" id="oneOf7">
                <emma:interpretation id="interp11" emma:lang="" emma:confidence="1">
                  <emma:literal/>
                </emma:interpretation>
              </emma:one-of>
            </emma:emma>
          </inkml:annotationXML>
          <inkml:trace contextRef="#ctx0" brushRef="#br0" timeOffset="35145.5773">5357 2987 164 0,'-9'4'60'0,"9"-4"-44"0,5-8-8 0,-5 4 88 15,0 8-56-15,0-4 88 16,0 0-72-16,0 0 80 15,0 0-80-15,0 0 52 16,0 0-64-16,0 0 60 16,0 0-64-16,0 0 64 15,0 0-64-15,0 0 52 16,0 0-52-16,0 0 16 16,0 0-36-16,0 0 36 15,0 0-32-15,0 0 12 16,9 0-20-16,10-4 20 15,5-1-24-15,15-3 4 16,4 8-8-16,14-9 4 16,1 9-8-16,0-8-4 15,4 12 4-15,-19-4 4 16,-5 8-4-16,-14-3-4 16,0-1 4-16,-9 0-128 15,-6 5 68-15,-14-5-408 16,5 5 256-16</inkml:trace>
          <inkml:trace contextRef="#ctx0" brushRef="#br0" timeOffset="34788.3596">5380 2953 176 0,'0'0'64'0,"0"4"-48"0,5 0-8 0,-5-4 44 15,0 0-32-15,0 0 8 16,0 0-16-16,0 0 56 16,0 0-40-16,0 0-20 15,0 0-8-15,0 0 0 16,0 0 0-16,0 0-20 16,0 0 12-16,0 0 20 15,0 0-4-15,0 0-4 16,0 0 0-16,0 5 40 15,0-1-24-15,0-4 8 16,0 0-16-16,0 0-24 16,0 0 4-16,0 0-68 15,0 0 44-15,0 4-128 16,0 1 88-16,0-5-8 16,0 0 48-16,0 0 8 15,0 0 16-15,-5 4 16 16,5 0-4-16,-4-4-20 15,8 0 8-15</inkml:trace>
          <inkml:trace contextRef="#ctx0" brushRef="#br0" timeOffset="35366.9577">5401 3119 704 0,'-29'17'264'0,"29"-17"-208"0,0 9-12 0,5-9 124 15,-1 4-100-15,11-4 88 16,9 0-92-16,29-9-4 15,9 9-40-15,19-12-4 16,-4 3-8-16,9 5-272 16,-14 4 148-16</inkml:trace>
        </inkml:traceGroup>
        <inkml:traceGroup>
          <inkml:annotationXML>
            <emma:emma xmlns:emma="http://www.w3.org/2003/04/emma" version="1.0">
              <emma:interpretation id="{3AF4B6CE-74D2-46A3-856E-90F7D69E6E03}" emma:medium="tactile" emma:mode="ink">
                <msink:context xmlns:msink="http://schemas.microsoft.com/ink/2010/main" type="inkWord" rotatedBoundingBox="11410,8512 13055,8479 13068,9145 11423,9178"/>
              </emma:interpretation>
              <emma:one-of disjunction-type="recognition" id="oneOf8">
                <emma:interpretation id="interp12" emma:lang="" emma:confidence="1">
                  <emma:literal/>
                </emma:interpretation>
              </emma:one-of>
            </emma:emma>
          </inkml:annotationXML>
          <inkml:trace contextRef="#ctx0" brushRef="#br0" timeOffset="35970.5609">7237 2574 652 0,'-29'-22'244'0,"29"22"-192"0,-14-8-12 15,9 4 172 1,5 4-124-16,-5-5 88 0,5 1-104 16,10 0-36-16,4 4-24 0,24 0-4 15,5 4-4-15,10-4 24 16,0 4-16 0,4-4-4-16,1 0-4 0,0 0 4 15,-1 0-4-15,-9 0-4 16,-5 0 4-16,-9 0 12 15,-10-4-8-15,-15 4 32 16,-4 0-24-16,-15 0 20 16,6 13-20-16,-6-5-36 15,-9 18 12-15,-5 12-8 16,10 5 8-16,-20 21 8 16,10 0 0-16,-5 4 16 15,10-8-8-15,-10-5-28 16,15-4 8-16,-5-4 32 15,4-9-12-15,-4-8 60 16,14-4-36-16,-14-18 80 16,19 1-60-16,-14-22 0 15,14 5-32-15,-24-18 16 16,14 0-24-16,-23-25 4 16,9 9-8-16,-19-27-8 15,9 6 4-15,-9-10-16 16,9 13 8-16,6 1 4 15,8 16 0-15,6 1-12 16,14 16 8-16,10 0-48 16,9 9 24-16,10 5-284 0,4 7 172 0,10 10-516 15,0 3 372-15</inkml:trace>
          <inkml:trace contextRef="#ctx0" brushRef="#br0" timeOffset="36188.1398">8335 2582 808 0,'19'17'300'0,"-19"-17"-232"0,43 64-20 0,-14-30 64 16,-1 5-72-16,16 8 16 15,4-1-32-15,-1 1 24 16,1-4-32-16,0-9 40 15,-5-4-32-15,-19-9-288 16,10-4 144-16</inkml:trace>
          <inkml:trace contextRef="#ctx0" brushRef="#br0" timeOffset="36383.6596">8804 2523 852 0,'-14'-22'316'0,"14"22"-248"0,-10 13-16 15,1 4 60 1,-1 4-72-16,-19 26 88 16,1 9-72-16,-15 8 16 0,9 0-40 0,-14-1 32 15,5-7-36-15,-5-5-40 16,14-8 4-16,1-5-344 16,9-4 196-16</inkml:trace>
        </inkml:traceGroup>
        <inkml:traceGroup>
          <inkml:annotationXML>
            <emma:emma xmlns:emma="http://www.w3.org/2003/04/emma" version="1.0">
              <emma:interpretation id="{4DEAD77E-C3B7-4032-8278-8F54D3B1ACC6}" emma:medium="tactile" emma:mode="ink">
                <msink:context xmlns:msink="http://schemas.microsoft.com/ink/2010/main" type="inkWord" rotatedBoundingBox="13801,8186 18147,8099 18173,9409 13827,9496"/>
              </emma:interpretation>
              <emma:one-of disjunction-type="recognition" id="oneOf9">
                <emma:interpretation id="interp13" emma:lang="" emma:confidence="1">
                  <emma:literal/>
                </emma:interpretation>
              </emma:one-of>
            </emma:emma>
          </inkml:annotationXML>
          <inkml:trace contextRef="#ctx0" brushRef="#br0" timeOffset="37712.7047">9571 2633 592 0,'-4'-12'220'0,"4"3"-172"0,0-4-12 0,-10 5 164 15,20 8-116-15,-10-9 88 16,0 5-100-16,0-9 24 16,4 5-56-16,6-5-32 15,14 4-8-15,0-8 8 16,10 9-4-16,9-9-4 15,5 8 4-15,9-4-4 16,5 5 0-16,6 4 24 16,-11 4-12-16,-9 0-32 15,-5 4 12-15,-9 0-16 16,-5 0 12-16,-20 5 16 0,1-1 0 0,-10 10 24 16,-10 7-16-16,-14 22 12 15,10 8-12 1,-20 18-16-16,1-5 0 0,-1 0 28 31,1-4-12-31,-6-9 12 0,10-8-12 0,1-8-8 16,-1-5 0-16,-5-13 12 15,15 0-8-15,-10-16 60 16,10-5-40-16,-10-17 32 16,5 4-32-16,1-30 28 15,-6 5-32-15,10-39-32 16,9 9 4-16,-4-17 0 15,4 17 4-15,0-1 8 16,10 23-4-16,0 3-124 16,10 17 64-16,0 5-392 15,4 8 248-15</inkml:trace>
          <inkml:trace contextRef="#ctx0" brushRef="#br0" timeOffset="37910.2298">10650 2467 832 0,'43'47'308'0,"-43"-47"-240"0,63 102-20 16,-30-55 20 0,-9-4-48-16,14 8 24 0,6 0-24 15,4-4 36-15,-10-9-32 0,-9-8-68 16,-1-4 24-16</inkml:trace>
          <inkml:trace contextRef="#ctx0" brushRef="#br0" timeOffset="38074.7675">11010 2497 664 0,'0'-26'244'0,"0"26"-188"0,-20 35-16 0,-3-6 144 16,3 10-108-16,-28 25 68 15,10 0-84-15,-15 8-16 16,10-4-28-16,-10-8-80 16,15-1 32-16</inkml:trace>
          <inkml:trace contextRef="#ctx0" brushRef="#br0" timeOffset="38586.0278">11523 2957 780 0,'-20'-8'288'0,"20"8"-224"0,24-5-20 16,-4 1 68-1,8 8-72-15,16-4 16 16,-1 5-32-16,5-5 4 16,-5 0-16-16,0-5-508 15,-5 5 268-15</inkml:trace>
          <inkml:trace contextRef="#ctx0" brushRef="#br0" timeOffset="38433.1209">11547 2514 704 0,'91'-17'264'0,"-91"17"-208"0,76 0-12 16,-42 4 44 0,-5 5-56-16,4-1 48 0,1 14-44 15,-10 7 32-15,0-3-36 0,-10 12 36 16,-4 5-40-16,-15 0 28 31,-5-1-28-31,-14 1 8 0,0-1-20 0,-14-7 20 16,9-6-24-16,-4-3 24 15,14-1-24-15,-1-3 12 16,11-1-12-16,9-4 36 16,14 0-24-16,10-4 20 15,5 0-24-15,0-9-88 16,4 0 36-16,-4-8-280 15,0 0 172-15,-15 4-404 16,1 4 304-16</inkml:trace>
          <inkml:trace contextRef="#ctx0" brushRef="#br0" timeOffset="38863.1936">11887 2416 684 0,'5'-26'252'0,"-5"26"-192"0,9-29-20 0,-4 12 100 16,10 8-84-16,-1-21 104 16,5 5-96-16,0-9 68 15,5 4-76-15,-5-4 12 16,1 12-36-16,-1 10-40 15,-10 7 4-15,6 14 8 16,-1 4 0-16,0 8-4 16,6 0 4-16,-1 1-324 15,0 3 176-15</inkml:trace>
          <inkml:trace contextRef="#ctx0" brushRef="#br0" timeOffset="39138.9513">12568 2280 736 0,'-24'-5'272'0,"24"5"-208"0,-24 13-20 15,14-4 80 1,5 8-76-16,1 8 96 0,8 9-84 0,1 18 16 15,14-1-44-15,10 8-4 16,5 1-16-16,14-5 28 16,0-8-24-16,19-13 20 15,0-4-20-15,5-13 8 16,-5-4-12-16,-10-21-148 16,1-5 72-16,-25-13-200 15,-4-4 144-15</inkml:trace>
          <inkml:trace contextRef="#ctx0" brushRef="#br0" timeOffset="39349.5115">13014 2143 548 0,'-44'0'204'0,"44"0"-156"0,-28 26-16 0,8-9 204 15,6 4-136-15,-15 18 100 16,10-1-116-16,-10 39 60 15,10 4-84-15,0 29-4 16,9 1-36-16,-4-4 16 16,9-14-24-16,-4-7 32 15,9-14-28-15,-10-8-172 16,1-9 84-16</inkml:trace>
          <inkml:trace contextRef="#ctx0" brushRef="#br0" timeOffset="39710.1241">13225 3089 780 0,'4'0'288'0,"-4"0"-224"0,29 9-20 0,-10-9 12 15,0 0-40-15,10-9 20 16,0 1-20-16,0-9 0 15,-1 13-8-15,-4-14 4 16,-4 10-8-16,-16-9-4 16,1 13 4-16,-19-13-16 15,-1 17 8-15,-13-9 20 16,9 18-8-16,-15-1 104 16,10 5-64-16,-5 12 32 15,10-7-44-15,5 11 12 16,14 10-28-16,4-1 8 15,6 0-16-15,4-12 12 16,6 4-16-16,4-22-216 16,4-3 116-16,1-10-416 15,5-3 284-15</inkml:trace>
          <inkml:trace contextRef="#ctx0" brushRef="#br0" timeOffset="39949.2604">13752 3034 860 0,'-29'-9'320'0,"29"9"-248"0,-24 0-20 0,10 9 40 16,9-1-60-16,-5 10 40 16,6-6-40-1,8 14 16-15,11 4-28 0,18 4-8 16,6 0-8-16,4 4-4 16,5-4 0-16,-15-8 24 15,-4-1-12-15,-19-8 24 16,-10-4-24-16,-24 0 12 15,-10 0-12-15,-19-5-8 16,1 5 0-16,-6 0-128 16,10 0 68-16</inkml:trace>
        </inkml:traceGroup>
        <inkml:traceGroup>
          <inkml:annotationXML>
            <emma:emma xmlns:emma="http://www.w3.org/2003/04/emma" version="1.0">
              <emma:interpretation id="{EFE12EE9-AB19-4CF9-BC27-CA48C9ADFCB2}" emma:medium="tactile" emma:mode="ink">
                <msink:context xmlns:msink="http://schemas.microsoft.com/ink/2010/main" type="inkWord" rotatedBoundingBox="18765,7511 21657,7453 21688,8997 18796,9055"/>
              </emma:interpretation>
              <emma:one-of disjunction-type="recognition" id="oneOf10">
                <emma:interpretation id="interp14" emma:lang="" emma:confidence="0">
                  <emma:literal>BZZ</emma:literal>
                </emma:interpretation>
                <emma:interpretation id="interp15" emma:lang="" emma:confidence="0">
                  <emma:literal>BZ z</emma:literal>
                </emma:interpretation>
                <emma:interpretation id="interp16" emma:lang="" emma:confidence="0">
                  <emma:literal>PA z</emma:literal>
                </emma:interpretation>
                <emma:interpretation id="interp17" emma:lang="" emma:confidence="0">
                  <emma:literal>PZ</emma:literal>
                </emma:interpretation>
                <emma:interpretation id="interp18" emma:lang="" emma:confidence="0">
                  <emma:literal>k z</emma:literal>
                </emma:interpretation>
              </emma:one-of>
            </emma:emma>
          </inkml:annotationXML>
          <inkml:trace contextRef="#ctx0" brushRef="#br0" timeOffset="41720.9397">14538 2493 684 0,'-5'17'252'0,"5"-17"-192"0,10 25-20 0,-1-12 100 16,11 4-84-16,8 0 32 16,6 0-52-16,9-4 20 15,0 0-28-15,5-13 8 16,0 4-20-16,5-12-16 16,0-1-4-16,-10-8 12 15,5 8-4-15,-15-8 24 16,-4 5-16-16,-10-10 12 15,0 5-12-15,-14-13 12 16,0 9-16-16,-15-4-4 16,1 8 0-16,-15 0-24 15,0 12 12-15,-10 5-12 16,6 9 8-16,-16 8-8 16,11 4 8-16,-15 26 44 15,10 4-20-15,-1 17 68 16,6 1-44-16,18 3 0 15,6-4-20-15,18-4 24 16,15-13-24-16,10-17 40 16,4-4-32-16,29-9 32 0,-9-4-32 0,23-12-144 15,1-1 64-15</inkml:trace>
          <inkml:trace contextRef="#ctx0" brushRef="#br0" timeOffset="42938.1884">16278 2506 728 0,'-4'-26'268'0,"4"26"-208"0,-5-30-16 0,5 9 44 15,9 8-56-15,-4-21 76 16,0 4-60-16,-5-34-24 16,14 5-16-16,-9-35 0 15,0 13-4-15,9-13-12 16,1 17 4-16,4 5-24 16,-10 21 16-16,6 0 32 15,-1 17-12-15,-4 4 60 16,4 13-36-16,1-9 20 15,-1 13-32-15,10 5-8 16,-10 4-8-16,5 4-16 16,5 8 8-16,-4 9 20 15,-1 0-8-15,-19 4 24 16,14 5-20-16,-28 0-40 16,4-1 16-16,-19 1-60 15,5-5 40-15,0-4-44 16,5-4 40-16,0-13 4 15,10 4 16-15,4-8-48 16,10 4 32-16,9-4 8 16,5 8 12-16,0 9-8 15,0 4 12-15,5 17 12 0,-9 0 0 16,-6 4 40-16,-9 1-20 16,-9-1 76-1,-10-4-56-15,-10-4 24 0,0-5-40 0,0-8 16 16,-4 1-24-1,4-10 0-15,15 5-12 0,-1-17-172 16,10-1 88-16</inkml:trace>
          <inkml:trace contextRef="#ctx0" brushRef="#br0" timeOffset="43357.0426">16556 2254 684 0,'-24'-13'252'0,"24"13"-192"0,0-4-20 0,0 0 224 16,15 8-152-16,-6-8 60 16,6 0-100-16,18-5-24 15,1 0-32-15,19-3-284 16,4 3 144-16</inkml:trace>
          <inkml:trace contextRef="#ctx0" brushRef="#br0" timeOffset="43230.6616">16609 2075 644 0,'5'-4'236'0,"-5"4"-180"0,24 8-20 0,-10-3 228 15,-4-1-152-15,-1 0 80 16,11 0-116-16,-1 13-32 16,-10 1-28-16,-4 3 12 15,0 0-16-15,-10-4 4 16,0 13-8-16,-14-13-16 16,5 4 4-16,-10-8 12 15,0 0-4-15,-5 0-4 16,10 0 4-16,0-9-40 15,4 4 20-15,6-8-4 16,9 5 12-16,9-5 0 16,6 0 0-16,4-5-212 15,0 5 120-15,0-4-368 16,-9 4 264-16</inkml:trace>
          <inkml:trace contextRef="#ctx0" brushRef="#br0" timeOffset="43673.4842">17122 1636 496 0,'19'-17'184'0,"-19"17"-140"0,34-8-16 15,-15-1 100 1,10 18-76-16,0-9 84 15,4 8-76-15,-14-8 12 16,5 13-40-16,-24 4 12 16,0 4-24-16,-24 13 80 15,-5 5-56-15,1 3 40 16,-6 5-48-16,10 9 0 16,5-9-24-16,14-5 12 0,5-4-16 15,5-8 32-15,14-8-24 0,10-14-84 16,5-4 36-16,9-8-220 15,-5 4 140-15</inkml:trace>
          <inkml:trace contextRef="#ctx0" brushRef="#br0" timeOffset="43841.9903">17160 1824 684 0,'-24'-13'252'0,"24"13"-192"0,5 4-20 0,5-4 120 15,4 4-96-15,15 1 52 16,0 3-68-16,23 1-16 16,1 8-20-16,-5-4-328 15,-10 4 172-15</inkml:trace>
          <inkml:trace contextRef="#ctx0" brushRef="#br0" timeOffset="41948.5559">15118 1828 756 0,'-24'-38'280'0,"24"38"-216"0,48-13-20 0,-24 9 76 15,0-1-76-15,19-3-8 16,5 12-24-16,10-8 8 16,-10 8-12-16</inkml:trace>
          <inkml:trace contextRef="#ctx0" brushRef="#br0" timeOffset="42204.239">15976 1798 416 0,'-19'30'152'0,"19"-30"-116"0,-9 94-12 0,4-47 120 16,5-1-84 0,-15 10 20-16,11-1-48 0,-16-4 92 15,1-8-68-15,-19-9 64 16,19-4-68-16,-20-9 4 15,11-4-32-15,-11-12 4 16,10-5-16-16,-4-22-272 16,14 5 144-16</inkml:trace>
          <inkml:trace contextRef="#ctx0" brushRef="#br0" timeOffset="42355.6416">15866 1496 768 0,'0'-5'284'0,"0"5"-220"16,10 5-20-16,-6-5-4 16,6 8-32-16,4 5-612 15,1 12 332-15</inkml:trace>
        </inkml:traceGroup>
      </inkml:traceGroup>
    </inkml:traceGroup>
    <inkml:traceGroup>
      <inkml:annotationXML>
        <emma:emma xmlns:emma="http://www.w3.org/2003/04/emma" version="1.0">
          <emma:interpretation id="{FC68175E-6B21-4583-BA00-7E03F09C2BB7}" emma:medium="tactile" emma:mode="ink">
            <msink:context xmlns:msink="http://schemas.microsoft.com/ink/2010/main" type="paragraph" rotatedBoundingBox="9872,9836 24717,9197 24825,11716 9981,12354" alignmentLevel="5"/>
          </emma:interpretation>
        </emma:emma>
      </inkml:annotationXML>
      <inkml:traceGroup>
        <inkml:annotationXML>
          <emma:emma xmlns:emma="http://www.w3.org/2003/04/emma" version="1.0">
            <emma:interpretation id="{CED7EB9B-6697-42F3-86B2-1C2348166B6B}" emma:medium="tactile" emma:mode="ink">
              <msink:context xmlns:msink="http://schemas.microsoft.com/ink/2010/main" type="line" rotatedBoundingBox="9872,9836 24717,9197 24825,11716 9981,12354"/>
            </emma:interpretation>
          </emma:emma>
        </inkml:annotationXML>
        <inkml:traceGroup>
          <inkml:annotationXML>
            <emma:emma xmlns:emma="http://www.w3.org/2003/04/emma" version="1.0">
              <emma:interpretation id="{D69F9CF8-D41B-4DCD-93AF-6E93821243E6}" emma:medium="tactile" emma:mode="ink">
                <msink:context xmlns:msink="http://schemas.microsoft.com/ink/2010/main" type="inkWord" rotatedBoundingBox="9911,10740 10465,10717 10482,11114 9928,11138"/>
              </emma:interpretation>
              <emma:one-of disjunction-type="recognition" id="oneOf11">
                <emma:interpretation id="interp19" emma:lang="" emma:confidence="1">
                  <emma:literal/>
                </emma:interpretation>
              </emma:one-of>
            </emma:emma>
          </inkml:annotationXML>
          <inkml:trace contextRef="#ctx0" brushRef="#br0" timeOffset="48252.7206">5717 4747 132 0,'-14'0'52'0,"14"0"-44"0,-15 0 4 0,6 0 168 15,9 4-100-15,-10-4 108 16,10 0-108-16,-5 0 80 16,5 0-92-16,-4 0-16 15,8 0-32-15,-4 0 56 16,0 0-44-16,5 0 24 16,5 0-36-16,4 0 36 15,10 9-32-15,5-9 12 16,4 0-20-16,11 0 28 15,-1 0-28-15,5 0-4 16,-5 0-8-16,0 0 4 16,0 0-4-16,-5 0 8 15,-4 0-8-15,-5 0 8 0,-1 0-8 16,-8 8 8-16,-6-8-8 16,-9 9-20-1,0-1 8-15</inkml:trace>
          <inkml:trace contextRef="#ctx0" brushRef="#br0" timeOffset="48536.4742">5751 5092 236 0,'-15'0'88'0,"15"0"-68"0,-5 0-4 0,1-4 212 15,8 8-128-15,1-4 152 16,5 0-144-16,9 0 32 16,5 9-80-16,10-9 40 15,-1 8-56-15,10-8 16 16,5 9-40-16,0-14 44 16,-5 5-36-16,-4 0-32 15,9 0 0-15,-15 0 8 16,-9 0 0-16,-5 0-28 15,-4 9 12-15</inkml:trace>
        </inkml:traceGroup>
        <inkml:traceGroup>
          <inkml:annotationXML>
            <emma:emma xmlns:emma="http://www.w3.org/2003/04/emma" version="1.0">
              <emma:interpretation id="{6D4BF029-180A-490E-94CA-FD31FBB2AED8}" emma:medium="tactile" emma:mode="ink">
                <msink:context xmlns:msink="http://schemas.microsoft.com/ink/2010/main" type="inkWord" rotatedBoundingBox="10917,9791 13810,9666 13908,11941 11015,12065"/>
              </emma:interpretation>
              <emma:one-of disjunction-type="recognition" id="oneOf12">
                <emma:interpretation id="interp20" emma:lang="" emma:confidence="1">
                  <emma:literal/>
                </emma:interpretation>
              </emma:one-of>
            </emma:emma>
          </inkml:annotationXML>
          <inkml:trace contextRef="#ctx0" brushRef="#br0" timeOffset="49286.9684">6887 4611 632 0,'-24'-5'236'0,"24"5"-184"0,-10-8-16 0,1 8 140 16,9 0-104-16,0-9 76 16,0 9-84-16,9 0-28 15,1-8-20-15,28-5 28 16,1 5-20-16,28-1-12 16,0 9-8-16,19-9 4 15,-4 5-4-15,-6 0-12 16,-13 8 4-16,-6-4 12 15,-4 4-4-15,-10 1-12 16,-5-1 4-16,-14-4 48 16,0 4-24-16,-9-4 36 15,-6 0-32-15,-4 0 32 16,0 0-32-16,-10 0-24 0,5 5 0 16,-10-1 0-1,6 4 0-15,-11 1-12 0,10-1 8 16,-9 5-4-16,5 4 0 15,-6 13 8-15,6 0 0 16,-11 17-28-16,6 4 16 16,-10 21 24-16,5-4-8 0,-10 5 0 15,5-5 0-15,-14-8-16 16,14-9 8-16,-5 4 20 16,5-12-8-16,-5-5 4 15,15-8-4-15,-10-13 56 16,5-4-36-16,4-17-4 15,1-1-12-15,-10-20 16 16,10-1-16-16,-15-25-4 16,5 4-4-16,-19-29-4 15,19 7 0-15,-15-16-12 16,6 17 8-16,-1 0-16 16,10 21 12-16,0 0 20 15,10 13-4-15,0-4-40 16,9 16 20-16,-5 5-208 15,20 9 120-15</inkml:trace>
          <inkml:trace contextRef="#ctx0" brushRef="#br0" timeOffset="50593.5199">8464 4440 184 0,'-5'0'68'0,"5"0"-52"0,-14 0-4 16,4 0 144-1,5 4-88-15,-19 1 80 16,5-1-88-16,-14 13 32 16,9 0-56-16,-19 9 96 15,9 3-76-15,-14 27 108 16,5 4-92-16,-15 29 8 16,15 1-48-16,0 3 40 15,10-8-40-15,13 1 20 16,20-5-32-16,15 0 28 0,14-5-32 0,9-7 20 15,0-10-20 1,5-12-16-16,1-13-4 0,-6-8-164 16,-4-9 92-16,9-9-368 15,-10-3 252-15</inkml:trace>
          <inkml:trace contextRef="#ctx0" brushRef="#br0" timeOffset="51299.3659">8517 4704 652 0,'-19'-8'244'0,"19"8"-192"0,0-9-12 16,0 9 32 0,4 0-48-16,6-8 76 15,9-1-52-15,19 1-8 16,6 4-24-16,18-14-4 16,5 14-4-16,15-4 20 15,4 3-16-15,5-3 4 16,-5 4-8-16,1-1-8 15,-6 5 4-15,-14 0-24 0,-9 5 12 16,-15-5 76-16,-10 4-40 0,-13-4 80 16,-6 0-60-16,-19 0-8 15,-4 4-24-15,-11 0 16 16,1 1-20-16,-14 3-32 16,4 1 12-16,-9 8 8 15,9 0 4-15,-14 13-12 16,19 4 4-16,-15 13 4 15,15 4 0-15,-9 13-12 16,4-5 8-16,-5 5-4 16,10-4 0-16,-4 4 8 15,9-4 0-15,-5-5 0 16,4-4 0-16,-4-8 0 16,15-5 0-16,-6-12 68 15,1-14-36-15,4-12-4 16,6-8-16-16,-6-22 8 15,1 0-12-15,-6-25-4 16,-4 8 0-16,-15-30 4 16,-4 0-4-16,-10-8-20 15,5 9 8-15,-10-5-4 16,10 21 4-16,0 0 52 16,14 22-24-16,5-5 0 15,10 22-12-15,9-5-76 16,15 18 36-16,14-5-200 15,9 5 132-15,5 16-488 0,6 5 332 16</inkml:trace>
          <inkml:trace contextRef="#ctx0" brushRef="#br0" timeOffset="51602.7084">9619 5075 912 0,'-4'-25'340'0,"4"25"-264"0,-5 12-24 16,0-7 72 0,5 3-80-16,0 1 0 15,5-1-28-15,-5-4 8 16,0 1-16-16</inkml:trace>
          <inkml:trace contextRef="#ctx0" brushRef="#br0" timeOffset="63369.9209">6911 3827 508 0,'0'-9'188'0,"0"9"-148"0,9-8-8 0,-9-1 132 15,0 9-96-15,-9-9 96 16,9 5-96-16,-10 4 28 16,-4 4-56-16,-1 14 28 15,-4 7-36-15,-5 56 52 16,5 9-48-16,-5 76 20 15,5 4-36-15,-5 48 16 16,14-31-20-16,6 35-8 16,-1-26-4-16,19-5 20 15,5-33-12-15,5-17 4 16,15-26-8-16,18-4-288 16,29-18 152-16,10-7-644 0</inkml:trace>
        </inkml:traceGroup>
        <inkml:traceGroup>
          <inkml:annotationXML>
            <emma:emma xmlns:emma="http://www.w3.org/2003/04/emma" version="1.0">
              <emma:interpretation id="{42A1C1C9-B82F-4D48-BFA2-B0A3DFB1F769}" emma:medium="tactile" emma:mode="ink">
                <msink:context xmlns:msink="http://schemas.microsoft.com/ink/2010/main" type="inkWord" rotatedBoundingBox="14206,10248 15553,10190 15617,11696 14270,11754"/>
              </emma:interpretation>
            </emma:emma>
          </inkml:annotationXML>
          <inkml:trace contextRef="#ctx0" brushRef="#br0" timeOffset="52323.235">10008 5092 780 0,'-19'-25'288'0,"19"25"-224"0,14 0-20 0,0-9 48 16,10 9-60-16,19-4 104 15,5 4-80-15,15-4-16 16,-6 8-24-16,10-4-40 15,-14 8 12-15,-10-3-240 16,-9-1 136-16,-10 0-284 16,-5 5 224-16</inkml:trace>
          <inkml:trace contextRef="#ctx0" brushRef="#br0" timeOffset="52123.2032">10017 4888 476 0,'0'-22'176'0,"0"22"-136"0,24-25-12 0,-9 12 136 16,4 4-96-16,5-8 96 15,5 5-96-15,9-5 20 16,5 4-52-16,0 0-4 15,-4 9-20-15,-11 8-24 16,-4 9 4-16,-5 8 48 16,1 9-20-16,-16 13-8 15,1-1-8-15,-19 5 28 16,-1 0-16-16,-9-4 4 16,5-1-12-16,-14-12 12 15,-1 0-12-15,5-5 4 16,5-3-4-16,-4-10-8 15,18 6 4-15,1-14 4 16,4 9-4-16,10-9 16 16,9 0-12-16,10-8-20 0,5 8 4 15,4 5 4-15,1-5 4 0,-10-4-264 16,9 0 144-16</inkml:trace>
          <inkml:trace contextRef="#ctx0" brushRef="#br0" timeOffset="52635.0645">10036 4508 528 0,'15'-21'196'0,"-15"21"-152"0,38-21-12 0,-14 4 52 15,5 8-52-15,4-21 104 16,6 5-80-16,-1-9 56 31,1 4-68-31,-6-4 60 0,1 12-64 0,-6 1 72 16,1 13-64-16,-5 12 36 15,-5 9-48-15,1 12 16 16,3 5-32-16,-3 4 36 16,4 5-32-16,-5-10-288 15,5 1 144-15</inkml:trace>
          <inkml:trace contextRef="#ctx0" brushRef="#br0" timeOffset="54061.5532">10885 4423 364 0,'29'-13'132'0,"-29"13"-100"0,57-21-12 15,-33 17 236 1,5 4-144-16,9 17 132 16,6-4-140-16,3 34 4 15,6 12-64-15,-5 43 36 0,0 13-48 0,-29 22 48 16,-4-5-48-16,-35 9 4 16,-3-18-24-16,-30 1 36 15,0-22-24 1,-24-17-76-16,5-21 28 0,-9-21-212 15,9-13 132-15,14-22-496 16,15-8 336-16</inkml:trace>
        </inkml:traceGroup>
        <inkml:traceGroup>
          <inkml:annotationXML>
            <emma:emma xmlns:emma="http://www.w3.org/2003/04/emma" version="1.0">
              <emma:interpretation id="{2D12AF05-CE68-4CC0-A8AA-3FA3DE7CE358}" emma:medium="tactile" emma:mode="ink">
                <msink:context xmlns:msink="http://schemas.microsoft.com/ink/2010/main" type="inkWord" rotatedBoundingBox="16191,11110 16847,11082 16848,11111 16192,11140"/>
              </emma:interpretation>
            </emma:emma>
          </inkml:annotationXML>
          <inkml:trace contextRef="#ctx0" brushRef="#br0" timeOffset="54619.5585">11944 5135 748 0,'-4'0'276'0,"4"0"-216"0,4 0-16 0,6-4 92 16,4 4-84-16,25-5 76 15,4 1-72-15,29-5 12 16,5 9-36-16,9-8-20 15,-9 8-8-15,-6-9-4 16,-13 9 0-16,-15-4 8 16,-9 4-4-16,-15 0 8 15,-10 9-8-15,-18-9-100 16,-1 4 52-16,-18 0-376 16,4 9 232-16</inkml:trace>
        </inkml:traceGroup>
        <inkml:traceGroup>
          <inkml:annotationXML>
            <emma:emma xmlns:emma="http://www.w3.org/2003/04/emma" version="1.0">
              <emma:interpretation id="{862B4985-69E0-4B04-9784-737B3AB7AC3C}" emma:medium="tactile" emma:mode="ink">
                <msink:context xmlns:msink="http://schemas.microsoft.com/ink/2010/main" type="inkWord" rotatedBoundingBox="17377,10568 19606,10473 19668,11910 17438,12006"/>
              </emma:interpretation>
              <emma:one-of disjunction-type="recognition" id="oneOf13">
                <emma:interpretation id="interp21" emma:lang="" emma:confidence="1">
                  <emma:literal/>
                </emma:interpretation>
              </emma:one-of>
            </emma:emma>
          </inkml:annotationXML>
          <inkml:trace contextRef="#ctx0" brushRef="#br0" timeOffset="55892.9556">14236 5071 1028 0,'0'13'380'0,"0"-13"-296"0,19 17-20 16,-14-17-20-1,5 4-36-15,4-8-204 16,0 4 104-16,1-9-440 16,4 5 300-16</inkml:trace>
          <inkml:trace contextRef="#ctx0" brushRef="#br0" timeOffset="56388.7738">14835 4581 728 0,'10'-13'268'0,"-10"13"-208"0,14-8-16 0,-14 3 96 16,10 10-84-16,9-10 48 15,10 5-60-15,19-4 12 16,0 4-36-16,19-9-8 15,-10 14-8-15,1-5 12 16,-5 4-8-16,-15-4-4 16,0 4 0-16,-23-4 100 15,4 5-56-15,-19-5 32 16,0 0-44-16,-19 0-4 16,4 4-20-16,-9 9-8 15,0 8 0-15,-19 34-24 16,10 5 12-16,-20 34 12 15,10-9 0-15,-10 0-12 16,24-8 4-16,-14-5 4 16,19-12 0-16,-9-13 16 15,13 0-8-15,-4-22 48 16,5-3-28-16,-5-14 48 16,5-8-44-16,0-17 20 15,9 0-32-15,-4-21 8 0,9 8-16 16,-9-47 12-1,9 9-16-15,-9-22-12 0,9 9 0 16,-14-4-24-16,4 21 16 16,-4 0 4-16,5 22 8 0,-5 3-20 15,14 14 12-15,-10 4-68 16,11 8 44 0,4 9-244-16,4 8 156 0,1 13-636 15,5 4 420-15</inkml:trace>
          <inkml:trace contextRef="#ctx0" brushRef="#br0" timeOffset="55697.9383">13210 4611 528 0,'-24'-5'196'0,"24"5"-152"0,-9-4-12 0,4 0 104 16,10 8-80-16,-5-4 128 16,0 0-104-16,9 0-40 15,6 0-24-15,23 0 36 16,0 0-28-16,39-8 0 15,-5 3-16-15,38-3 4 16,0 4-8-16,1-1-4 16,-15 5 4-16,-5-8 28 15,-24 12-16-15,-5-4-24 16,-19 0 4-16,-14 0 88 16,-5 0-44-16,-19 0 28 15,-5 4-40-15,-10-4 28 16,-9 5-32-16,-5-1-24 15,10 4 0-15,-10 5 0 16,0 4 0-16,-10 13-12 16,10 8 8-16,-9 26 12 15,4 0-4-15,-19 17-20 16,10-13 8-16,-10-4 4 16,14-4 4-16,-9-13 0 15,9-5 0-15,1-3 24 0,9-14-12 16,-5-8 56-16,15-4-36 0,-6-17 4 15,11-5-24-15,-5-16 0 16,4 4-4-16,-9-39 12 16,9 9-12-16,-14-30-20 15,10 4 4-15,-5-8 4 16,9 17 4-16,-9 4-20 16,14 21 12-16,-9 5-4 15,9 12 4-15,-5 1-12 16,10 12 12-16,0 0-32 15,10 9 24-15,-10 4-240 16,5 4 140-16,14 9-504 16,10 4 344-16</inkml:trace>
          <inkml:trace contextRef="#ctx0" brushRef="#br0" timeOffset="97512.2158">13181 5591 236 0,'-4'-26'88'0,"4"22"-68"0,0-13-4 16,4 13 96-16,6-5-64 15,-5 5 24-15,-5 0-40 16,0-1 12-16,0 5-24 16,0 0 44-16,-5 0-36 15,5 9 56-15,-5 8-48 16,0 4 12-16,1 5-32 15,-1 12 36-15,5 0-28 16,9 1 40-16,11-1-36 0,-1-8 4 16,0-4-20-16,0 3 12 0,5-12-16 15,0 5 16-15,0-9-16 16,-5-5 4-16,5-8-4 16,0 0 4-16,10-4-8 15,-1-5-28-15,6-4 12 16,-1-4-12-16,5 0 12 15,0-4-8-15,5 4 8 16,-5-4 0-16,0 4 4 16,-4 4 32-16,-1 4-12 15,-9 5-4-15,4 4-4 0,-9 4 12 16,0 5-8-16,0 8 16 16,0 4-16-16,-4 5-20 15,-1-5 4-15,-5 5-4 16,0-1 4-16,1 1 24 15,-1-5-8-15,-14-4 4 16,10-8-4-16,-10 8 4 16,9-9-8-16,-9-8 40 15,0 0-20-15,0 0-4 16,5-4-12-16,-5-4 4 16,0-5-8-16,10 0-12 15,-1 0 4-15,-4-8-4 16,5 4 0-16,-1-5 0 15,6 1 0-15,-1-4-12 16,10 8 12-16,5-5-12 16,9 9 8-16,10 5 36 0,5 4-16 15,9 8 8-15,1 4-8 16,-1 5 12-16,-9 0-12 16,-1 4-20-16,-4 0 4 15,-5 0 20-15,-9-8-4 16,0-1 32-16,-6-4-24 15,-4-4 64-15,-5-8-44 16,1-5 64-16,-6-4-60 16,-9-13 0-16,-5-4-24 15,0-4-12-15,0-5 0 16,-5 1-4-16,0 3 0 0,5 9-176 16,0 13 96-16,-9 22-716 15</inkml:trace>
        </inkml:traceGroup>
        <inkml:traceGroup>
          <inkml:annotationXML>
            <emma:emma xmlns:emma="http://www.w3.org/2003/04/emma" version="1.0">
              <emma:interpretation id="{F47916EA-6288-493B-B425-801B5AE997EF}" emma:medium="tactile" emma:mode="ink">
                <msink:context xmlns:msink="http://schemas.microsoft.com/ink/2010/main" type="inkWord" rotatedBoundingBox="20128,9797 20821,9767 20912,11884 20219,11914"/>
              </emma:interpretation>
              <emma:one-of disjunction-type="recognition" id="oneOf14">
                <emma:interpretation id="interp22" emma:lang="" emma:confidence="1">
                  <emma:literal/>
                </emma:interpretation>
              </emma:one-of>
            </emma:emma>
          </inkml:annotationXML>
          <inkml:trace contextRef="#ctx0" brushRef="#br0" timeOffset="58025.4228">15933 4798 288 0,'0'-8'108'0,"0"8"-84"0,5-9-4 16,0 5 136 0,0 4-88-16,4-9 88 15,5 1-92-15,6-5 40 16,-1 4-64-16,5-3 16 15,5 7-36-15,4-3 0 16,5 4-12-16,-9 4-8 16,5 4 4-16,-10 9-16 0,0 4 8 15,-10 8 4-15,-4 9 0 0,-15 5 24 16,5 3-12 0,-24 5 12-16,5 0-12 0,-15-9-32 15,5-8 8-15,-4-4 40 16,-1 4-16-16,1-13 16 15,9-9-16-15,0 5-16 16,9 4 0-16,6-8 4 16,9 3 0-16,9-7-12 15,6-1 8-15,9 0 12 16,9 5-4-16,1-5-4 16,-1 5 4-16,6-5-4 15,-10 4 0-15,-5-8-188 16,-5 0 104-16</inkml:trace>
          <inkml:trace contextRef="#ctx0" brushRef="#br0" timeOffset="58515.4203">16154 4564 528 0,'-5'-30'196'0,"5"30"-152"0,24-26-12 0,-15 14 96 16,6 7-76-16,-1-12 60 15,5 0-68-15,-4-8 32 16,14 8-44-16,-10-5 16 15,0 1-28-15,-5 8 60 16,5 9-44-16,-9 8 64 16,4 5-60-16,-9 8 28 15,5 8-40-15,-1-3 8 16,6 3-20-16,4-3-68 16,5 3 24-16,0-4-400 15,0 1 232-15</inkml:trace>
          <inkml:trace contextRef="#ctx0" brushRef="#br0" timeOffset="62559.2656">16408 3810 196 0,'9'-5'72'0,"-9"5"-56"0,0-4-4 15,0 0 116 1,0 8-72-16,-9-4 112 16,9 0-96-16,0 0 60 15,0 0-76-15,0-4 24 16,9 4-48-16,1-5 52 16,0 1-48-16,4-4 56 15,0 8-56-15,1 0-24 16,4 4-12-16,-5 9 44 15,5 8-24-15,-4 34 24 16,-1 5-24-16,-4 38 16 16,4 4-20-16,-9 48 28 0,0-1-28 15,-10 25-4-15,0-16-8 16,-14 17 20-16,5-18-12 0,-10 22 32 16,0-29-28-16,0-31 12 15,0-25-16-15,-5-18 20 16,0-12-20-16,0-13-196 0,5-17 96 15,-4-12-280-15,-6-9 204 16,-9-1-352 0</inkml:trace>
          <inkml:trace contextRef="#ctx0" brushRef="#br0" timeOffset="58226.9606">15928 4994 676 0,'10'-8'248'0,"-10"8"-192"0,48 8-16 15,-19 1 56 1,-1-5-60-16,11 4 4 16,4 10-24-16,5-10 8 0,-10 5-16 0,-4-13-224 31,9 8 120-31</inkml:trace>
        </inkml:traceGroup>
        <inkml:traceGroup>
          <inkml:annotationXML>
            <emma:emma xmlns:emma="http://www.w3.org/2003/04/emma" version="1.0">
              <emma:interpretation id="{F8FB291A-50CA-4B16-8647-6886540E4C08}" emma:medium="tactile" emma:mode="ink">
                <msink:context xmlns:msink="http://schemas.microsoft.com/ink/2010/main" type="inkWord" rotatedBoundingBox="21149,9461 24721,9307 24800,11133 21227,11286"/>
              </emma:interpretation>
            </emma:emma>
          </inkml:annotationXML>
          <inkml:trace contextRef="#ctx0" brushRef="#br0" timeOffset="58776.1233">16978 4415 756 0,'-5'-5'280'0,"5"5"-216"0,-14 13-20 0,4-4 40 15,6 3-56-15,-1 10 60 16,10-1-52-16,4 9 20 16,10 4-36-16,5 0 8 15,0 4-16-15,10-3 12 16,4-6-16-16,5-7-4 16,5-1 0-16,10-21-128 15,-10-9 68-15,0-12-268 16,-5 4 180-16</inkml:trace>
          <inkml:trace contextRef="#ctx0" brushRef="#br0" timeOffset="59006.2256">17295 4270 624 0,'-39'-13'228'0,"39"13"-176"0,-14 26-16 16,4-5 72-1,1 0-68-15,-6 17 148 16,6 1-104-16,-15 33 104 15,14 5-108-15,-14 34 12 16,15-5-56-16,-11 1 20 16,11-18-28-16,-1-12-28 15,6-13 0-15,-6-9-176 0,5-12 96 0,-9-17-304 16,14-5 216-16</inkml:trace>
          <inkml:trace contextRef="#ctx0" brushRef="#br0" timeOffset="59586.2822">17419 5075 684 0,'-9'9'252'0,"9"-9"-192"0,9 4-20 0,1-4 48 16,9 0-56-16,10-4 40 16,4 4-40-16,6-5 8 15,4 5-24-15,-5-8-16 16,-4-1-4-16,-5-3 28 15,-10 3-12-15,-5-8-12 16,-9 8-4-16,-10-8 4 16,5 9 0-16,-29-5 44 15,10 9-24-15,-10 4 96 16,5 4-64-16,-19 13-4 16,19 4-32-16,-4 5 32 15,-1 4-24-15,19 0 4 16,5 0-16-16,10 4 28 15,5-9-24-15,4-3-12 16,10-5-8-16,0-5-180 16,-5-3 96-16,15-9-312 15,-5 0 224-15</inkml:trace>
          <inkml:trace contextRef="#ctx0" brushRef="#br0" timeOffset="59859.509">18148 4952 644 0,'-29'-17'236'0,"29"17"-180"0,-14 0-20 15,-1 0 116 1,11 0-92-16,-16 4 132 16,6 4-108-16,-15 9-12 0,20 9-48 0,-1 4-52 15,10 8 16-15,5-12 56 16,9 3-24-16,1-3-8 15,4 4-4-15,-10-9 8 16,-4-4-8-16,-10-4 16 16,-4-4-16-16,-25-9-56 15,10 8 24-15,-19-8-192 16,14 0 120-16</inkml:trace>
          <inkml:trace contextRef="#ctx0" brushRef="#br0" timeOffset="64736.0774">18421 4743 664 0,'-24'-9'244'0,"24"9"-188"0,0 34-16 0,10-17 48 16,-1 0-56-16,15 5 24 16,0-1-36-16,24-8-36 15,15 0 8-15,18-13 20 16,1 0-8-16,-1-13-8 15,-4 4 0-15,-20-16 4 16,1 8 0-16,-34-13-12 16,5 13 8-16,-44-22-4 15,1 10 0-15,-39-1 0 16,5 13 0-16,-24 0 44 16,15 17-24-16,-10 25 36 15,14 5-32-15,5 25 40 16,5 9-32-16,24 9 32 15,4-1-32-15,15-8 4 16,19-8-16-16,10-14 28 16,5 1-24-16,14-18 4 15,14-3-12-15,5-14-272 16,-5-3 148-16,-9-14-496 0,-10 5 344 0</inkml:trace>
          <inkml:trace contextRef="#ctx0" brushRef="#br0" timeOffset="64933.6169">18675 3835 892 0,'-48'-30'332'0,"48"30"-260"0,0-4-20 0,10 0-8 15,-5 4-36-15,19-9-40 16,0 9 20-16,9-4-60 15,10 8 40-15,5-4-504 16,0 9 296-16</inkml:trace>
          <inkml:trace contextRef="#ctx0" brushRef="#br0" timeOffset="65127.1478">19212 3754 580 0,'0'13'216'0,"0"-13"-168"0,0 55-12 0,0-8 40 16,0 9-48-16,-5 25 16 16,-4-5-28-16,-1 1-16 15,1-13-4-15,-20-13 48 16,5-8-24-16,-19-22 8 0,4 0-16 0,-8-29-164 16,3-9 80-16</inkml:trace>
          <inkml:trace contextRef="#ctx0" brushRef="#br0" timeOffset="65249.9752">19275 3366 332 0,'4'5'120'0,"-4"-5"-92"0,-14 25-8 0</inkml:trace>
          <inkml:trace contextRef="#ctx0" brushRef="#br0" timeOffset="65772.4654">19557 4334 404 0,'-9'25'148'0,"9"-25"-112"0,5 0-12 16,-1 0 20-1,-4-8-28-15,10-9 196 16,-5 4-116-16,4-21 64 16,-4 4-92-16,0-30-4 15,0 9-40-15,-5-17 4 16,5 8-16-16,-1-12-16 16,-4 8 0-16,0-13-4 0,15 13 0 15,-1-4 0 1,5 13 0-16,15 4 24 0,-5 21-8 15,-1 8 4-15,-4 22-4 0,-9 9 4 16,4 4-8-16,-9 17 8 16,-6-5-8-16,-18-4 40 15,4 5-20-15,-14-5-4 16,10-4-12-16,-5-8 12 16,4 4-12-16,15-9-48 15,15 4 24-15,4-3-60 16,10-1 44-16,0 5-28 15,4 3 36-15,-14 1-8 16,0 4 20-16,-9 4 44 16,-10-3-20-16,-14 3 88 15,-6-4-56-15,-13-9 68 16,-10 5-64-16,-5-9 8 16,14 1-32-16,5-10-20 15,6 1-8-15,13-4-368 16,10 3 204-16</inkml:trace>
          <inkml:trace contextRef="#ctx0" brushRef="#br0" timeOffset="66076.697">19816 3827 624 0,'10'-5'228'0,"-10"5"-176"0,14 9-16 16,-9-9 148 0,0 8-108-16,-5 1 52 0,9-1-80 0,-4 5-24 15,5 4-16 1,-20 13 8-16,10 4-8 0,-5-4-12 15,5 0 0-15,-9-5 28 16,9-3-12-16,-10-1-20 16,5-4 0-16,-4-13 56 15,9 5-24-15,-10-13-20 16,10 4-4-16,0-13-116 16,10 4 64-16,-5-4-40 15,-1 9 52-15,1-4 8 16,5 8 16-16,4 0 12 15,1 8 4-15,4-4 8 16,0 1-4-16,10-14-72 16,4 9 36-16</inkml:trace>
          <inkml:trace contextRef="#ctx0" brushRef="#br0" timeOffset="66373.1944">20094 3541 540 0,'15'-26'200'0,"-15"26"-156"0,43-4-12 16,-34 4 184 0,15 9-124-16,-9-1 88 0,-6 5-108 15,6 4 112-15,-1 4-104 16,-9 5 24-16,-5 0-64 0,0-5 12 15,0 0-32-15,-5-4 16 16,5 0-20-16,-5-8-112 16,-4 4 48-16,9-9-208 15,0 0 140-15,0-4-148 16,14 0 152-16,-9-4-188 16,9 4 168-16</inkml:trace>
          <inkml:trace contextRef="#ctx0" brushRef="#br0" timeOffset="66434.8587">20353 3707 728 0,'53'-8'268'0,"-53"8"-208"0,81 12-16 0</inkml:trace>
        </inkml:traceGroup>
      </inkml:traceGroup>
    </inkml:traceGroup>
    <inkml:traceGroup>
      <inkml:annotationXML>
        <emma:emma xmlns:emma="http://www.w3.org/2003/04/emma" version="1.0">
          <emma:interpretation id="{491724FA-33C2-4E29-905F-F5AEA4B06A78}" emma:medium="tactile" emma:mode="ink">
            <msink:context xmlns:msink="http://schemas.microsoft.com/ink/2010/main" type="paragraph" rotatedBoundingBox="6383,11692 23411,11875 23385,14257 6358,14074" alignmentLevel="4"/>
          </emma:interpretation>
        </emma:emma>
      </inkml:annotationXML>
      <inkml:traceGroup>
        <inkml:annotationXML>
          <emma:emma xmlns:emma="http://www.w3.org/2003/04/emma" version="1.0">
            <emma:interpretation id="{D391A6AA-5787-41C8-BC90-424A18669E91}" emma:medium="tactile" emma:mode="ink">
              <msink:context xmlns:msink="http://schemas.microsoft.com/ink/2010/main" type="line" rotatedBoundingBox="6383,11692 23411,11875 23385,14257 6358,14074"/>
            </emma:interpretation>
          </emma:emma>
        </inkml:annotationXML>
        <inkml:traceGroup>
          <inkml:annotationXML>
            <emma:emma xmlns:emma="http://www.w3.org/2003/04/emma" version="1.0">
              <emma:interpretation id="{41FB2996-9CA1-42E0-A1C3-128C886D56B2}" emma:medium="tactile" emma:mode="ink">
                <msink:context xmlns:msink="http://schemas.microsoft.com/ink/2010/main" type="inkWord" rotatedBoundingBox="6382,11797 7581,11810 7569,12930 6370,12917"/>
              </emma:interpretation>
              <emma:one-of disjunction-type="recognition" id="oneOf15">
                <emma:interpretation id="interp23" emma:lang="" emma:confidence="1">
                  <emma:literal/>
                </emma:interpretation>
              </emma:one-of>
            </emma:emma>
          </inkml:annotationXML>
          <inkml:trace contextRef="#ctx0" brushRef="#br0" timeOffset="78791.176">2141 6238 664 0,'-15'-8'244'0,"15"12"-188"0,24 0-16 0,-9 1 172 15,4-1-124-15,19 5 80 0,-4-1-100 16,14 1-36-16,4-1-20 16,11 1 32-16,4-1-24 0,14 1-196 15,1-1 96-15,-10 1-436 16,-15 4 288-1,-14-9-156-15</inkml:trace>
          <inkml:trace contextRef="#ctx0" brushRef="#br0" timeOffset="78532.4365">2860 5885 540 0,'24'-17'200'0,"-24"12"-156"0,9-7-12 16,-9 7 96-16,0-3-76 0,0-1 24 15,-9 1-44-15,-15 4-40 16,-10-1 4-16,-23 5-16 0,-6 0 8 16,-4 9 16-16,10-5 0 15,-6 0 16-15,11-8-12 16,4 8-28-16,14-4 8 16,10 0 4-16,0 5 8 15,15 3 32-15,4 1-16 16,-5 8 20-16,1 4-20 15,-6 9 36-15,15 8-28 16,-9 13 4-16,-6 18-16 0,6 12 36 16,-6-5-24-16,-4 1-12 15,5-9-8-15,-1-17 40 16,6-8-24-16,-6-9 8 16,15-13-16-16,0 1 36 15,0-5-24-15,15-9-4 16,-6-8-12-16,15 0-24 15,-4 0 8-15,8-4 12 16,1 4 0-16,0 0 8 16,14-4-8-16,5 4-12 15,0 4 4-15,9-4-4 16,11 8 0-16,-21-8-12 16,-3 9 12-16,-6-1-156 15,-4-8 92-15,-10 0-296 16,-24 0 204-16,-10 5-260 15</inkml:trace>
          <inkml:trace contextRef="#ctx0" brushRef="#br0" timeOffset="79635.4432">2994 6750 664 0,'14'0'244'0,"-14"0"-188"0,10-9-16 16,9 9 100-16,5 0-84 15,5 0 60-15,4-8-72 16,1 8-20-16,14-4-16 16,-5 4-72-16,-5 0 36 0,-4 0-532 15</inkml:trace>
          <inkml:trace contextRef="#ctx0" brushRef="#br0" timeOffset="79434.1752">3066 6541 340 0,'0'-17'128'0,"10"17"-100"0,4 0-8 0,-5 0 112 0,1-4-76 16,0 4 32-16,4 0-52 16,0 0-12-16,-4-9-16 15,9 18 28-15,-4-9-20 16,-1 4 4-16,-4 5-12 0,4-1 28 15,-4 9-20-15,-10-4 12 16,0-5-16-16,-10 9 12 16,10 5-16-16,-5 3 4 15,-4-3-4-15,-6-5 4 16,-4 13-8-16,5-9 16 16,-6-4-12-16,6 0-4 15,0 4 0-15,-6-4 40 16,11-8-24-16,-5 12-20 15,4-12 0-15,5-1 8 0,-4-8-4 16,9 0 8 0,9 13-8-16,-4-13-4 0,5 8 4 15,-1-8 4-15,5 9-4 16,6-9-12-16,-6 8 4 16,10 1 4-16,0-5 0 15,0 1 8-15,0-1-4 16,-5 0-180-16,-5 0 100 15,-14-4-448 1,-4 9 292-16,-1-1 76 16</inkml:trace>
        </inkml:traceGroup>
        <inkml:traceGroup>
          <inkml:annotationXML>
            <emma:emma xmlns:emma="http://www.w3.org/2003/04/emma" version="1.0">
              <emma:interpretation id="{824BA1E9-6549-47BF-80F7-F65105AE05E5}" emma:medium="tactile" emma:mode="ink">
                <msink:context xmlns:msink="http://schemas.microsoft.com/ink/2010/main" type="inkWord" rotatedBoundingBox="8522,12440 9321,12449 9320,12632 8520,12623"/>
              </emma:interpretation>
              <emma:one-of disjunction-type="recognition" id="oneOf16">
                <emma:interpretation id="interp24" emma:lang="" emma:confidence="1">
                  <emma:literal/>
                </emma:interpretation>
              </emma:one-of>
            </emma:emma>
          </inkml:annotationXML>
          <inkml:trace contextRef="#ctx0" brushRef="#br0" timeOffset="83593.1433">4269 6601 508 0,'0'-9'188'15,"10"13"-148"-15,-5-4-8 0,-5 0-8 0,9-4-20 16,6-4 32-16,-6-1-20 16,15-4 40-16,-5 1-32 15,-4-1 4-15,9-4-16 16,-5 0 28-16,5 4-24 0,0 0 20 15,-10 5-20-15,10 3 36 16,-5 5-28-16,-4 13 32 16,-1 8-32-16,-4 1 32 15,9 3-32-15,-5 1 20 16,1-5-24-16,4-4 36 16,-5-4-32-16,10 0 32 15,-5-13-32-15,5 0 32 0,0-4-32 16,0-5 12-16,10-4-20 15,-1-4 0-15,6 0-8 16,-6-8-24-16,15-1 8 16,0 0-200-16,-5 1 116 15,-9 8-668 1</inkml:trace>
        </inkml:traceGroup>
        <inkml:traceGroup>
          <inkml:annotationXML>
            <emma:emma xmlns:emma="http://www.w3.org/2003/04/emma" version="1.0">
              <emma:interpretation id="{26100851-F5AB-402A-98CC-6C61E76DF33B}" emma:medium="tactile" emma:mode="ink">
                <msink:context xmlns:msink="http://schemas.microsoft.com/ink/2010/main" type="inkWord" rotatedBoundingBox="10218,11733 13708,11771 13683,14153 10193,14115">
                  <msink:destinationLink direction="with" ref="{44D273B6-536D-4D4C-A407-A96DEBEB8E1A}"/>
                </msink:context>
              </emma:interpretation>
              <emma:one-of disjunction-type="recognition" id="oneOf17">
                <emma:interpretation id="interp25" emma:lang="" emma:confidence="1">
                  <emma:literal/>
                </emma:interpretation>
              </emma:one-of>
            </emma:emma>
          </inkml:annotationXML>
          <inkml:trace contextRef="#ctx0" brushRef="#br0" timeOffset="87180.2181">6930 6132 364 0,'10'-47'132'0,"4"30"-100"0,5-4-12 16,-5 12 140-16,6-4-92 16,8 5 80-16,6-1-88 15,9 5 40-15,5 0-60 16,10 8 16-16,-10 9-36 0,9 12 28 0,1 22-32 16,-10 13 12-16,-5 12-16 15,-5 5 12-15,-14-9-16 16,-14-4 40-16,-10-8-24 15,-15-9 12-15,-14-9-20 16,-9-8 36-16,-10-9-28 16,-19-12-4-16,0-9-12 15,9-5 4-15,6-12-8 16,8 4-12-16,21-8 4 16,13 0-32-16,29-5 20 15,10 5-12-15,14 4 16 0,5 0-160 16,0 4 96-16,-5 5-332 15,-5 8 228 1,6 12-188-16</inkml:trace>
          <inkml:trace contextRef="#ctx0" brushRef="#br0" timeOffset="87571.794">6772 6716 612 0,'-5'0'228'0,"0"0"-180"0,0 0-12 16,15-9 148-1,4 9-36-15,5 0-72 0,10 0-12 16,10 0-48-16,18 0 20 0,25 0-24 16,9 5-4-16,9 3-4 15,-9-4 4-15,5-4-4 16,5-4-12-16,0 4 4 16,-15 4 12-16,-9 1-4 15,-15-1 16-15,-14 0-12 0,-14 0-12 16,-10 1 0-16,-24-1-172 15,0 4 96-15,-24-3-516 16,0 7 332 0,0 5 20-16</inkml:trace>
          <inkml:trace contextRef="#ctx0" brushRef="#br0" timeOffset="88364.8789">6800 6920 580 0,'-9'-21'216'0,"9"12"-168"0,9 1-12 16,6-1 4-16,-6 1-28 16,15 4 12-16,0-5-12 0,0 9 28 15,20 4-24-15,-6 9 4 0,15 8-12 16,-5 18-8-16,-1 8 4 15,-3 4-4-15,-16 4 0 16,1 5 32-16,-14-5-16 16,-6-8 32-16,-18-4-32 15,-15-5 48-15,-10-8-36 16,-9 0 28-16,-5-5-28 16,0-3 16-16,5-22-24 15,9 0-16-15,6-9-8 0,4-8-16 16,9 4 12-16,10-8 4 15,10-13 4-15,10 4 0 16,9 0 0-16,9-4-20 16,15-4 12-16,10 4-4 15,4 0 4-15,5 4 0 16,-14 9 0-16,-1 3 32 16,-4 14-12-16,-4 8 32 15,-6 9-28-15,-9 0 12 16,-1 8-16-16,-8 1 12 15,-6-1-16-15,-14 5 40 16,0 3-24-16,-14-3-4 16,-6-5-12-16,-8 1-16 15,-1-10 4-15,-5-3-68 16,6-1 40-16,4-8 20 16,9 0 12-16,15 0-60 0,15 5 32 15,9 3-16-15,4 1 28 16,6 3 0-16,4 10 8 15,1 3-12-15,-1 9 12 16,-9 9 20-16,-10 8-4 16,-14 5 40-16,-20-1-24 15,-4-4-4-15,-10-4-12 16,-19-13 36-16,-9-8-20 16,-5-14 48-16,-1-12-40 15,11-8 72-15,18-13-56 16,24-9 20-16,34-9-40 0,24-3 8 15,5-1-20-15,5 5-8 16,-6 4-4-16,1 8-236 16,0 1 128-16,-10 8-432 15</inkml:trace>
          <inkml:trace contextRef="#ctx0" brushRef="#br0" timeOffset="90183.0977">8104 6729 612 0,'0'-5'228'0,"15"10"-180"0,-1-5-12 16,-4 0 124-16,-1 0-96 0,1 0 52 15,4 8-68-15,1-8 0 16,4 4-28-16,5 1-12 0,14-10-4 16,25 1 28-16,28 4-16 15,19-4 4-15,10 0-12 16,-10-5 20-16,10 1-16 16,0-1 4-16,-5 0-8 15,-10 5-8-15,-23 0 4 16,-20 0-40-16,-19 4 20 15,-19-5-56-15,-14 5 40 16,-20 0-204-16,-14 5 132 16</inkml:trace>
          <inkml:trace contextRef="#ctx0" brushRef="#br0" timeOffset="89883.1632">8301 6213 300 0,'0'-17'112'0,"0"4"-88"0,0 5-8 16,0-5 188-16,10-4-116 15,-1 0 96-15,6-5-104 16,9 5-28-16,9 0-32 16,15 5 48-16,10 3-40 0,-1 13 16 15,1 18-28-15,-1 20 0 16,-9 22-8-16,-14 4 20 0,-10 0-16 15,-5 1 24-15,-24-10-24 16,-14-12 40-16,-15-8-28 16,-9-10 32-16,-19-3-32 15,-5-9 4-15,9-9-16 16,1-3 0-16,18-10-4 16,6-7-8-16,14-10 4 15,4-3-48-15,25-1 24 16,14 1-12-16,19 3 20 15,10 5-72-15,9 9 48 16,-5 4-136-16,-4 8 96 0,-14 9-360 16,-11 8 244-1,-4 4-84-15</inkml:trace>
          <inkml:trace contextRef="#ctx0" brushRef="#br0" timeOffset="91054.153">8287 6933 520 0,'0'-4'192'0,"0"0"-152"0,14-5-8 15,-14 9 52-15,10 0-52 16,4 0 60-16,-4 4-56 15,14 5-8-15,9 8-16 16,1 8 32-16,9 10-20 0,5 3 12 0,4 5-20 16,-8-1 0-16,-6 1-8 15,-14-5 20-15,-10-4-16 16,-14-4 24-16,-19-9-24 16,-14 1 32-16,-15-5-28 15,-10-5 40-15,1-3-32 16,4-5 12-16,0-4-20 15,15-8 36-15,4-1-28 16,5-8-12-16,10-4-8 16,15 4-32-16,4-13 16 15,14 4 4-15,10-3 8 0,14-1-20 16,15 0 12-16,19 4-4 16,9 9 4-16,1 5-20 15,-10 3 16-15,-5 5-4 16,-10 8 8-16,1 0 8 15,-15 9 0-15,-5-4 52 16,-9-1-28-16,-5 5 44 16,-5 0-40-16,-9 4-16 15,0 0-4-15,-6 4 16 16,-8-8-12-16,-6 8 12 16,5-4-12-16,-4 0-32 15,-6 0 8-15,-4-8-76 16,-5 4 52-16,5-5-4 15,4 1 24-15,6-1-16 16,4-8 20-16,10 4-12 0,9 5 12 16,10-1-20-16,0 9 20 15,5-8 12-15,0 12 4 16,-1 1-12-16,-4 7 4 16,-9 1 20-16,-15 9-8 15,-5-1 16-15,-9 5-16 16,-1-5 4-16,-4 0-4 15,-5-4 4-15,0-8-8 16,5-5 24-16,0-8-16 16,0-4-4-16,-1-9-4 15,1-5 20-15,0-3-12 0,-5-5-12 16,-5 0-4-16,10 0 64 16,5 5-32-16,9-5-28 15,15-4-4-15,14 0-8 16,14 0 4-16,5-9-124 15,5 5 72-15,10 0-504 16</inkml:trace>
          <inkml:trace contextRef="#ctx0" brushRef="#br0" timeOffset="107019.2295">6681 5770 352 0,'0'-13'132'0,"0"9"-104"0,-15-1-8 16,15 5 88-16,-9 0-64 15,-15 9 60-15,0 4-60 16,-24 12 16-16,-10 14-40 15,-23-1 96-15,-1 30-64 0,1 34 92 0,23 31-84 16,-14 7 8-16,15 1-44 16,9 29 32-16,0 9-32 15,29-13-4-15,14-12-12 16,29-14 20-16,38 5-16 16,68-17-144-16,42-8 68 15,58-22-580 1,68-5 356-16,18-29 32 15</inkml:trace>
          <inkml:trace contextRef="#ctx0" brushRef="#br0" timeOffset="153285.6203">6057 7785 208 0,'-9'-17'76'0,"9"22"-60"0,0-5-4 16,0 0 144-16,0 0-88 15,0 0 156-15,9 4-124 16,1 4 36-16,-5 1-76 16,9-5 16-16,1 5-44 15,4-5 16-15,5-4-28 0,14 0 8 0,10 0-16 16,5 0-8-16,-1 0 0 16,1 0-24-16,-5 0 12 15,-5 4 12-15,-9 0 0 16,-10 1 32-16,-10-5-20 15,-4 4 76-15,-10-4-56 16,-10 9 4-16,1 8-24 16,-11-5-12-16,1 5 0 15,5 5-24-15,0 3 12 16,-1 1-4-16,1-1 4 0,-1 1 24 16,1-5-8-16,-5 1-4 15,0-1 0-15,-5 0 40 16,-5-8-24-16,0 0 60 15,5-5-44-15,0-8 12 16,0-8-32-16,5-1 52 16,5-12-36-16,-1-9 20 15,1-13-32-15,0 5 16 16,4-4-20-16,-4 7 8 16,-1 1-12-16,6 13-8 15,-6 13 0-15,6 8-172 16,4 17 92-16,5 8-384 15,-5 18 256-15</inkml:trace>
        </inkml:traceGroup>
        <inkml:traceGroup>
          <inkml:annotationXML>
            <emma:emma xmlns:emma="http://www.w3.org/2003/04/emma" version="1.0">
              <emma:interpretation id="{9CC69DE8-4744-42E6-B60E-8AC0BCD0D0B1}" emma:medium="tactile" emma:mode="ink">
                <msink:context xmlns:msink="http://schemas.microsoft.com/ink/2010/main" type="inkWord" rotatedBoundingBox="14865,12542 17885,12574 17870,13913 14851,13880"/>
              </emma:interpretation>
              <emma:one-of disjunction-type="recognition" id="oneOf18">
                <emma:interpretation id="interp26" emma:lang="" emma:confidence="1">
                  <emma:literal/>
                </emma:interpretation>
              </emma:one-of>
            </emma:emma>
          </inkml:annotationXML>
          <inkml:trace contextRef="#ctx0" brushRef="#br0" timeOffset="102194.8368">12122 6639 104 0,'-10'-4'36'0,"10"4"-28"15,0-4 0-15,0 4 180 0,0 0-104 16,0 0 28-16,10 0-68 15,-10 0 80-15,9 0-72 16,-4 0 92 0,0 0-84-16,-5 0 44 0,10 0-64 15,-10 0 32-15,9 0-40 16,-9 0 24-16,10 0-28 16,-1 0 8-16,1 0-20 0,0 0-8 15,4 0-4-15,5 0 28 16,10 0-16-16,14 0-32 15,10 4 8-15,9 0 28 0,0 0-12 16,1-4-8-16,9 0-4 16,0 0-24-16,-1 5 16 15,-8-5 4-15,-10 4 8 16,-10 0 0-16,-10 0 0 16,-14 1 8-16,-9-1-4 15,-10-4 32-15,0 0-20 16,0 0-4-16,0 0-8 15,0 0-4-15,10 4 0 16,-1-4 24-16,1 4-12 16,-10-4-40-16,14 0 16 15,-14 0 0-15,0 0 12 0,0 0 16 16,0 0-8-16,0 0 4 16,-9 0-4-16,4 5-24 15,-5-1 8-15,1 0 12 16,-6 0 0-1,1 1-4-15,-1-1 4 0,1 5-16 16,-5 3 8-16,0 5-16 16,-5 5 12-16,0 7 4 15,0 14 4-15,0 8-12 16,0 13 8-16,0 0 4 16,5-9 0-16,0 5 0 15,-1-9 0-15,6-8 16 16,0-1-8-16,-1-16 24 15,6 4-20-15,-1-9-4 16,-4-4-4-16,4-8 12 0,5-1-8 16,-4 5 16-16,-1-4-16 15,1-9 4-15,-1-5-4 16,0 5 20-16,1-4-16 16,-6 0 56-16,1-5-36 15,0-8 56-15,-1-13-52 16,-4-8 80-16,-5-9-64 15,-5-17 0-15,-4-21-32 16,4 0 32-16,0 8-28 16,0 9-32-16,1 8 4 15,-1 13 8-15,5 5 0 0,-5 12-4 16,5 4 4-16,0 5-32 16,0 8 16-16,5 9-20 15,5 0 16-15,4 12-88 16,10 1-180-1,10-1 148-15,4 9-624 16,15 9 428 0,-5 4 56-16</inkml:trace>
          <inkml:trace contextRef="#ctx0" brushRef="#br0" timeOffset="103532.489">13215 6609 372 0,'0'0'140'0,"0"0"-112"0,5 0-4 0,0 0 100 16,4-8-72-16,1 8 68 0,-1 0-68 15,15-9 4 1,0 9 40-16,5-13-56 15,0 13 36-15,0 0-44 0,-1 5-8 16,1-1-16-16,-5 4 20 16,-10 5-16-16,-9 0 24 15,-5 0-24-15,-9 4 24 16,-11 0-24-16,-4 0 24 16,5-4-24-16,-5 0-12 15,5-5-4-15,5 1 48 16,4-5-24-16,5-4 8 15,5 0-16-15,15 0 12 16,9-4-16-16,4-1 24 16,6-3-20-16,9 4-20 0,-4-1 0 15,-1 1 40-15,-9 0-20 16,-5 4-36 0,-10 0 12-16,-14 0-112 0,0 0 68 15,-5 4-328-15,-4 0 216 16,9 9-324-1</inkml:trace>
          <inkml:trace contextRef="#ctx0" brushRef="#br0" timeOffset="99808.049">10617 6741 424 0,'-5'-8'156'0,"10"8"-120"0,-1 0-8 15,-4 0 168-15,5 0-112 16,5 0 64-16,-1 0-88 16,6 0 44-16,-1 0-60 15,0 0 24-15,6 0-40 0,4 0 16 0,4 0-24 16,6 0 0-16,-1 4-12 15,6 0-8-15,-1 1 4 16,10 3 12-16,-10 1-8 16,1-1-4-16,-10 1 0 15,-1-5-4-15,-8 0 0 16,-6-4 32-16,0-4-16 16,-4 4 32-16,-10-4-32 15,0-1 12-15,-5 5-16 16,0 0-16-16,1-4 0 15,-1 4-120-15,0 0 68 0,0 0-216 16,5 0 152-16</inkml:trace>
          <inkml:trace contextRef="#ctx0" brushRef="#br0" timeOffset="135523.5151">10909 7479 592 0,'29'-17'220'0,"-5"8"-172"0,24 5-12 0,-20 4 112 16,11-5-88-16,4 1 20 15,14 0-48-15,11 0 32 16,3 4-36-16,1 4 48 0,-4 4-44 16,-11 1 36-16,-9 0-36 15,-14 3 44-15,-6 5-44 0,-18 5 64 16,-10 7-56-16,-14 10 52 16,-20 16-52-16,-9 9-20 15,-10-4-12-15,0 12-272 16,-4-8 144-16</inkml:trace>
        </inkml:traceGroup>
        <inkml:traceGroup>
          <inkml:annotationXML>
            <emma:emma xmlns:emma="http://www.w3.org/2003/04/emma" version="1.0">
              <emma:interpretation id="{7D3D43B9-5BD7-4B7E-B773-BCA5491BAE66}" emma:medium="tactile" emma:mode="ink">
                <msink:context xmlns:msink="http://schemas.microsoft.com/ink/2010/main" type="inkWord" rotatedBoundingBox="18454,12465 19021,12471 19013,13153 18447,13147"/>
              </emma:interpretation>
            </emma:emma>
          </inkml:annotationXML>
          <inkml:trace contextRef="#ctx0" brushRef="#br0" timeOffset="104930.4546">14207 6959 520 0,'-9'-34'192'0,"9"21"-152"0,0 0-8 15,4 4 176-15,6 1-120 16,9-1 60-16,10 1-84 16,5 4-20-16,9-1-28 15,5 5-4-15,0 5-4 0,-5-1-24 16,-10-4 8-16,-4 0-100 15,-10 8 56-15,-4-8-124 16,-15 0 96-16</inkml:trace>
          <inkml:trace contextRef="#ctx0" brushRef="#br0" timeOffset="104732.4281">14332 6733 424 0,'0'-4'156'0,"0"4"-120"0,0-5-8 0,0 5 88 16,0 0-68-16,10 0 60 0,-1-4-64 15,1-4 24-15,4 8-40 16,10-9-8-16,5 9-12 0,4 0 4 16,1-9-8-16,4 9-12 15,-4 0 4-15,-1 0-16 16,-9 0 12-16,0 9 20 16,-9-5-4-16,-6 5 4 15,-9-9-4-15,5 8 12 16,-10 1-12-16,1 4 16 15,-6 4-16-15,-4 4 16 16,-6 5-16-16,-8-1-12 16,-6 5 0-16,-4 4 12 15,-5 0-4-15,4-8 8 16,1 8-8-16,9-9 16 0,5-3-12 16,5-5-12-16,5 0 0 15,9-4-16 1,14 4 12-16,6-5-4 0,13-3 4 15,6-1 24-15,4 1-8 16,1-5-4-16,-6 5 0 16,-4-9-120-16,-5 0 64 15,-5 0-208 1,-4 4 144-16,-15-4-260 16</inkml:trace>
          <inkml:trace contextRef="#ctx0" brushRef="#br0" timeOffset="105247.8">14370 6648 364 0,'5'-22'132'0,"5"22"-100"0,4-8-12 0,-4-1 256 16,4-4-156-16,5-4 4 16,5 5-76-16,0-5-16 15,5-5-20-15,-5 9 36 0,0-4-24 16,0 5 32-16,0 7-32 0,-5 5 92 15,-5-4-64-15,1 13 4 16,4 3-36-16,-5 1 4 16,5 0-12-16,1 8 36 15,-1-4-24-15,-10 0-200 16,-4-4 96-16</inkml:trace>
        </inkml:traceGroup>
        <inkml:traceGroup>
          <inkml:annotationXML>
            <emma:emma xmlns:emma="http://www.w3.org/2003/04/emma" version="1.0">
              <emma:interpretation id="{A0C77CA7-B019-447E-BA95-4F588AA02628}" emma:medium="tactile" emma:mode="ink">
                <msink:context xmlns:msink="http://schemas.microsoft.com/ink/2010/main" type="inkWord" rotatedBoundingBox="19989,12022 20612,12029 20595,13613 19972,13606"/>
              </emma:interpretation>
              <emma:one-of disjunction-type="recognition" id="oneOf19">
                <emma:interpretation id="interp27" emma:lang="" emma:confidence="0">
                  <emma:literal>]</emma:literal>
                </emma:interpretation>
                <emma:interpretation id="interp28" emma:lang="" emma:confidence="0">
                  <emma:literal>)</emma:literal>
                </emma:interpretation>
                <emma:interpretation id="interp29" emma:lang="" emma:confidence="0">
                  <emma:literal>}</emma:literal>
                </emma:interpretation>
                <emma:interpretation id="interp30" emma:lang="" emma:confidence="0">
                  <emma:literal>,</emma:literal>
                </emma:interpretation>
                <emma:interpretation id="interp31" emma:lang="" emma:confidence="0">
                  <emma:literal>y</emma:literal>
                </emma:interpretation>
              </emma:one-of>
            </emma:emma>
          </inkml:annotationXML>
          <inkml:trace contextRef="#ctx0" brushRef="#br0" timeOffset="107021.7366">15737 6042 632 0,'28'-12'236'0,"6"20"-184"0,33 14-16 0,-19 3 116 15,24 30-92-15,9 35 80 16,-4 17-80-16,-10-1 4 15,-9 35-40-15,-15 21 12 0,-14 0-20 16,-20-30 20-16,-18-17-24 16,-25-9 40-16,-19-8-28 0,-19-13 32 15,-19-21-32-15,15-12 20 16,9-14-24-16,14-21-80 16,24-17 32-16,24-13-336 15,29-12 204-15,29 3-496 16</inkml:trace>
        </inkml:traceGroup>
        <inkml:traceGroup>
          <inkml:annotationXML>
            <emma:emma xmlns:emma="http://www.w3.org/2003/04/emma" version="1.0">
              <emma:interpretation id="{3633D288-5838-47B7-BF77-541DBBE21FFA}" emma:medium="tactile" emma:mode="ink">
                <msink:context xmlns:msink="http://schemas.microsoft.com/ink/2010/main" type="inkWord" rotatedBoundingBox="21959,12640 22311,12644 22309,12841 21957,12837"/>
              </emma:interpretation>
              <emma:one-of disjunction-type="recognition" id="oneOf20">
                <emma:interpretation id="interp32" emma:lang="" emma:confidence="0">
                  <emma:literal>i</emma:literal>
                </emma:interpretation>
                <emma:interpretation id="interp33" emma:lang="" emma:confidence="0">
                  <emma:literal>1</emma:literal>
                </emma:interpretation>
                <emma:interpretation id="interp34" emma:lang="" emma:confidence="0">
                  <emma:literal>Y</emma:literal>
                </emma:interpretation>
                <emma:interpretation id="interp35" emma:lang="" emma:confidence="0">
                  <emma:literal>:</emma:literal>
                </emma:interpretation>
                <emma:interpretation id="interp36" emma:lang="" emma:confidence="0">
                  <emma:literal>=</emma:literal>
                </emma:interpretation>
              </emma:one-of>
            </emma:emma>
          </inkml:annotationXML>
          <inkml:trace contextRef="#ctx0" brushRef="#br0" timeOffset="107082.8996">17707 6660 748 0,'14'-12'276'0,"-4"16"-216"0,-1-4-16 0,-4 8 136 16,-5 5-108-16,0-4 76 16,0-1-84-16,0 5-28 15,0 4-20-15,0 4 12 0,0-4-16 16,0 0 24-16,0-4-24 15,0 4-208-15,0-17 108 16,0 0-372 0,0 5 256-16</inkml:trace>
          <inkml:trace contextRef="#ctx0" brushRef="#br0" timeOffset="107193.8029">18038 6665 944 0,'0'-5'352'0,"0"18"-276"0,9 8-20 0,-9-3-20 0,0 11-32 16,0 1-12-16,5 9 4 16,0-1-392-16</inkml:trace>
        </inkml:traceGroup>
        <inkml:traceGroup>
          <inkml:annotationXML>
            <emma:emma xmlns:emma="http://www.w3.org/2003/04/emma" version="1.0">
              <emma:interpretation id="{CDCFBA0B-C5EF-441E-87D8-D094E31B969E}" emma:medium="tactile" emma:mode="ink">
                <msink:context xmlns:msink="http://schemas.microsoft.com/ink/2010/main" type="inkWord" rotatedBoundingBox="23076,12618 23403,12622 23401,12764 23074,12760"/>
              </emma:interpretation>
              <emma:one-of disjunction-type="recognition" id="oneOf21">
                <emma:interpretation id="interp37" emma:lang="" emma:confidence="1">
                  <emma:literal/>
                </emma:interpretation>
              </emma:one-of>
            </emma:emma>
          </inkml:annotationXML>
          <inkml:trace contextRef="#ctx0" brushRef="#br0" timeOffset="107677.4801">18834 6626 1040 0,'-10'0'384'0,"20"5"-300"0,4 7-20 15,0-3 8-15,-4-1-52 16,4 1-28-16,5 4 4 15,-4-1-336-15,-6 6 188 16,1 3-504-16</inkml:trace>
          <inkml:trace contextRef="#ctx0" brushRef="#br0" timeOffset="107778.858">19126 6694 1048 0,'0'18'388'0,"5"-6"-300"0,14 14-28 0,-19-5-216 15</inkml:trace>
        </inkml:traceGroup>
      </inkml:traceGroup>
    </inkml:traceGroup>
    <inkml:traceGroup>
      <inkml:annotationXML>
        <emma:emma xmlns:emma="http://www.w3.org/2003/04/emma" version="1.0">
          <emma:interpretation id="{CC09992E-9332-47D3-9E4A-B6CD3E99D8CA}" emma:medium="tactile" emma:mode="ink">
            <msink:context xmlns:msink="http://schemas.microsoft.com/ink/2010/main" type="paragraph" rotatedBoundingBox="3153,14345 26045,12858 26259,16141 3366,17628" alignmentLevel="2"/>
          </emma:interpretation>
        </emma:emma>
      </inkml:annotationXML>
      <inkml:traceGroup>
        <inkml:annotationXML>
          <emma:emma xmlns:emma="http://www.w3.org/2003/04/emma" version="1.0">
            <emma:interpretation id="{1B41203E-82A8-4BC5-9FFF-7908C6E3ED84}" emma:medium="tactile" emma:mode="ink">
              <msink:context xmlns:msink="http://schemas.microsoft.com/ink/2010/main" type="line" rotatedBoundingBox="3153,14345 26045,12858 26224,15603 3331,17090"/>
            </emma:interpretation>
          </emma:emma>
        </inkml:annotationXML>
        <inkml:traceGroup>
          <inkml:annotationXML>
            <emma:emma xmlns:emma="http://www.w3.org/2003/04/emma" version="1.0">
              <emma:interpretation id="{5F5673F4-35C8-4A71-AECF-53C707DDBC59}" emma:medium="tactile" emma:mode="ink">
                <msink:context xmlns:msink="http://schemas.microsoft.com/ink/2010/main" type="inkWord" rotatedBoundingBox="3172,14628 4368,14550 4460,15965 3263,16042"/>
              </emma:interpretation>
            </emma:emma>
          </inkml:annotationXML>
          <inkml:trace contextRef="#ctx0" brushRef="#br0" timeOffset="161092.4471">74 8714 788 0,'0'-21'292'0,"5"25"-228"0,-14-4-16 0,-1 5 0 16,-14-1-36-16,-9 0 24 15,-20 5-24-15,-14-5 24 16,-10 4-24-16,0-8-4 0,10-8-4 15,0-5-4-15,14 5 0 0,-4-18 8 16,9 5-4-16,5-1 40 16,14 5-20-16,5 9-32 15,10 12 4-15,4 5-8 16,0 12 4-16,1 13 16 16,-1 9-4-16,-14 12-12 15,-4 9 4-15,-1 8 40 16,5 9-24-16,-10-4-8 15,-9-5-8-15,5-8-4 16,4-8 0-16,10-5 44 16,0-4-24-16,10-9-8 15,14 1-8-15,9-10 20 16,15 1-8-16,24-4 24 16,5-1-20-16,14-3 4 15,-4-10-8-15,4-3-52 16,-5-5 28-16,-5-4-40 0,-9 0 32 15,-14 0-52-15,-10-4 44 16,-5 0-64-16,-9-1 56 16,-15 1-440-1,-9 4 264-15,14 0-84 16</inkml:trace>
          <inkml:trace contextRef="#ctx0" brushRef="#br0" timeOffset="161274.3062">-784 9277 808 0,'-48'-73'300'0,"44"61"-232"0,8-10-20 0,11 10 80 0,9-1-80 16,0 0 120-16,9 0-92 15,6 5 16-15,9 3-56 16,14 5-12-16,15 5-16 0,14 3-216 16,5 9 112-16,-10-4-472 15,-9 17 316 1,-15-13-152-16</inkml:trace>
          <inkml:trace contextRef="#ctx0" brushRef="#br0" timeOffset="161693.4866">-21 9494 548 0,'33'0'204'0,"-18"4"-156"0,8 1-16 0,-13-1 52 16,9 4-52-16,0 1 32 15,-9 4-36-15,9 0 0 16,-14-1-16-16,0 5 64 0,-10 5-44 15,-9-1 48-15,-6 0-44 0,-8 1-12 16,-15 3-12-16,-15 1 0 16,5-1-8-16,1 1 40 15,13-1-20-15,6 5 20 16,9-4-24-16,14-5 0 16,15 0-12-16,19-3-8 15,19 7 4 1,5-12 12-16,-5 4-8 0,5-9-12 15,-10 1 0-15,-4-9-156 16,-5 0 88-16,-10 0-252 16,-10-4 180-16</inkml:trace>
          <inkml:trace contextRef="#ctx0" brushRef="#br0" timeOffset="161919.5213">-103 9694 852 0,'10'-17'316'0,"18"13"-248"0,16 0-16 0,-25 4 40 16,5 0-60-16,4 4 4 15,6 5-20-15,0-5-256 16,4 0 128-16,-4 0-508 16</inkml:trace>
        </inkml:traceGroup>
        <inkml:traceGroup>
          <inkml:annotationXML>
            <emma:emma xmlns:emma="http://www.w3.org/2003/04/emma" version="1.0">
              <emma:interpretation id="{909382AB-501E-4941-8266-014322C6007A}" emma:medium="tactile" emma:mode="ink">
                <msink:context xmlns:msink="http://schemas.microsoft.com/ink/2010/main" type="inkWord" rotatedBoundingBox="5230,15145 6109,15088 6129,15397 5250,15454"/>
              </emma:interpretation>
              <emma:one-of disjunction-type="recognition" id="oneOf22">
                <emma:interpretation id="interp38" emma:lang="" emma:confidence="1">
                  <emma:literal>~</emma:literal>
                </emma:interpretation>
                <emma:interpretation id="interp39" emma:lang="" emma:confidence="0">
                  <emma:literal>v</emma:literal>
                </emma:interpretation>
                <emma:interpretation id="interp40" emma:lang="" emma:confidence="0">
                  <emma:literal>m</emma:literal>
                </emma:interpretation>
                <emma:interpretation id="interp41" emma:lang="" emma:confidence="0">
                  <emma:literal>M</emma:literal>
                </emma:interpretation>
                <emma:interpretation id="interp42" emma:lang="" emma:confidence="0">
                  <emma:literal>2</emma:literal>
                </emma:interpretation>
              </emma:one-of>
            </emma:emma>
          </inkml:annotationXML>
          <inkml:trace contextRef="#ctx0" brushRef="#br0" timeOffset="162383.8311">1000 9430 560 0,'0'-17'208'0,"-5"9"-164"0,5 8-8 16,0 0 172-16,0-9-120 15,0 9 72-15,0-13-96 16,5 5-16-16,4-9-32 0,6 4 8 0,4-13-16 15,0-3 4-15,5-1-4 16,5-4-8-16,0 4 4 16,-1 0-16-16,1 13 8 15,0 4 40-15,-5 13-24 16,-5 13 44-16,0 13-32 16,0 12 20-16,0 5-24 15,1-5 0-15,-1 0-12 16,5-4 12-16,0-8-12 15,0-5 40-15,0-8-24 16,-5-9 20-16,10-12-24 16,-10-9 8-16,10-5-16 0,-10-7 20 15,5-14-20-15,5-8-120 16,9-5 60-16,10 5-336 16,14 13 216-16,15 21-528 15</inkml:trace>
        </inkml:traceGroup>
        <inkml:traceGroup>
          <inkml:annotationXML>
            <emma:emma xmlns:emma="http://www.w3.org/2003/04/emma" version="1.0">
              <emma:interpretation id="{30144A64-1CBA-4B5F-BA3E-3E29CE41DA8C}" emma:medium="tactile" emma:mode="ink">
                <msink:context xmlns:msink="http://schemas.microsoft.com/ink/2010/main" type="inkWord" rotatedBoundingBox="6595,14505 9542,14313 9695,16676 6748,16868">
                  <msink:destinationLink direction="with" ref="{44D273B6-536D-4D4C-A407-A96DEBEB8E1A}"/>
                </msink:context>
              </emma:interpretation>
            </emma:emma>
          </inkml:annotationXML>
          <inkml:trace contextRef="#ctx0" brushRef="#br0" timeOffset="157323.3794">3962 10236 384 0,'0'-5'140'0,"0"5"-108"0,10-8-8 15,-10 8 128-15,0-4-88 16,14-1 44-16,-4 1-64 16,-10-4 56-16,14-9-60 15,-4-1 44-15,-10-3-48 0,10-9 52 16,4 1-52-16,-4-1 44 16,-10-4-44-16,14-9 0 15,-5-8-24-15,6 0 20 16,-1 0-20-16,-4-1-4 15,14 6-4-15,-5 3 12 0,-5 5-8 16,10 3-4-16,-4 6 0 16,-6-5-24-16,10-1 12 15,0-7 12-15,0-1 0 16,0-4-12-16,-5 1 4 16,5-1-4-16,9-5 0 15,-9 6 16-15,0 3-4 16,0 5 16-16,0 4-12 15,0 4 32-15,0 0-24 16,5 0 40-16,-5 17-32 0,0-4-32 16,0 0 4-16,0 9-8 15,0 3 4-15,-5 5 0 16,-5 0 0-16,1 13 16 16,-6-4-4-16,6 8 8 15,-15 4-8-15,0 5 16 16,-15 12-12-16,1 0 32 15,-15 5-24-15,1-5-12 16,-6 5-8-16,-9-13-60 16,-5-5 36-16,0-8 4 15,5-4 12-15,-5-9-24 16,0 1 20-16,24-5-12 16,5 0 16-16,19 0-20 15,9 0 20-15,15 0-32 16,0 8 28-16,5 1-4 15,0 4 12-15,4 4 16 0,-13 4-4 16,4 0-4-16,-10-4 4 16,-4 5 12-16,-6-5-8 15,-8 0 40-15,-16 0-24 16,-4-9-4-16,0 1-12 16,-14-1 20-16,-5 1-16 15,-5-1 4-15,14-8-8 16,1 0 4-16,9 0-8 15,9 0-108-15,6 0 56 16,9 0-208-16,14-4 140 0,-4 8-508 16</inkml:trace>
          <inkml:trace contextRef="#ctx0" brushRef="#br0" timeOffset="157971.6443">4523 9635 476 0,'0'0'176'0,"0"0"-136"0,10-4-12 15,-10 4 208-15,14 0-136 16,-4 0 80-16,-1-5-104 15,15 5-32-15,-9 0-28 16,9 0 12-16,9 0-16 0,1 0-4 16,-1 0-4-16,1 0-156 15,-10 0 84-15,-10 5-536 16</inkml:trace>
          <inkml:trace contextRef="#ctx0" brushRef="#br0" timeOffset="157774.0962">4600 9511 592 0,'14'-8'220'0,"-4"12"-172"0,4-4-12 16,-4 0 12-16,4-4-32 16,10 4 40-16,0 4-32 15,-5 4 4-15,5-3-16 16,0 3 36-16,0-8-24 0,-14 9 40 15,0-1-36-15,-10 1 4 16,-10-1-20-16,-4 5 12 0,-15 0-16 16,0 0 4-16,0 4-4 15,-9 0-8-15,4 0 4 16,1 0-4-16,9 0 0 16,0-4 44-16,14 0-24 15,6-1 0-15,4 1-12 16,0 0 28-16,4 0-20 15,6-5-12-15,-1 1-8 16,6-1 28-16,4-4-12 16,-5-4 12-16,1 0-12 15,-6 0-60-15,1 0 24 0,-10 0-40 16,10 0 32-16,-10 0-120 16,0-4 80-16,0 4-360 15,0-4 240 1,-10 4-128-16</inkml:trace>
          <inkml:trace contextRef="#ctx0" brushRef="#br0" timeOffset="158901.644">4907 8787 384 0,'9'-9'140'0,"-9"5"-108"0,10 0-8 16,0-1 172-16,-6 1-112 15,16-4 36-15,-6-1-72 16,10 1 24-16,-5-1-40 16,5 5 44-16,0 0-44 0,-10-1-16 15,10 10-8-15,0-1 24 16,-4 0-16-16,-6 9 32 15,10 0-32-15,-15-5 12 16,6 5-16-16,-15 0 20 16,0 4-20-16,0-4 32 15,-15-1-28-15,-4 1-4 0,5-4-8 16,0-1 12-16,-1 1-8 16,1-5 16-16,-1 0-16 15,6 1-40-15,4-5 20 16,5 0-8-16,0 0 12 15,14 4 24-15,6 0-8 16,4 0-4-16,4-4 0 16,1 5-4-16,0-1 0 15,0 0 16-15,-5-4-8 16,-5 4-28-16,-5-4 8 16,-4 5-180-16,-10-5 104 0,-5 8-568 15,5 9 364 1,0 5 80-1</inkml:trace>
          <inkml:trace contextRef="#ctx0" brushRef="#br0" timeOffset="162788.9081">3176 8510 456 0,'-5'-22'168'0,"5"10"-128"0,-9-1-16 0,9 13 140 16,0-4-96-16,0 4 96 15,-19 4-96-15,4 17 36 16,1 5-60-16,-20 8 100 0,-23 13-84 15,-1 8 20-15,-33 9-48 16,0 21 68-16,-5 43-56 16,5 17 32-16,19-9-44 15,15-3-8-15,28 24-16 0,10 14 4 16,28-18-8-16,30-12 40 16,47-1-20-16,19 22-224 15,11-13 108-15,3 9-760 16,25-17 476-1,-19-18 72-15</inkml:trace>
          <inkml:trace contextRef="#ctx0" brushRef="#br0" timeOffset="156197.3041">3095 9379 444 0,'4'-13'164'0,"1"9"-124"0,0 0-16 16,-5 4 104-16,0 0-76 16,10 0 60-16,-1 0-68 15,1 0 60-15,-1 4-64 16,-4 5 36-16,5 3-44 0,-1-3 16 0,1 4-28 15,4-5 44-15,6-4-36 16,-1 5 12-16,5-5-24 16,4-4-8-16,1 0-4 15,0-4 20-15,0 0-12 16,0-5 4-16,-6 5-8 16,-3 0 20-16,-1-5-16 15,-5 5-12-15,-4-5-4 16,-10 5 28-16,0 0-12 15,0 4-164-15,0 0 84 16,0 8-336-16,-10 14 224 0,15-5-288 16</inkml:trace>
        </inkml:traceGroup>
        <inkml:traceGroup>
          <inkml:annotationXML>
            <emma:emma xmlns:emma="http://www.w3.org/2003/04/emma" version="1.0">
              <emma:interpretation id="{8976EECB-CD58-4489-AE4E-59EB32A4D645}" emma:medium="tactile" emma:mode="ink">
                <msink:context xmlns:msink="http://schemas.microsoft.com/ink/2010/main" type="inkWord" rotatedBoundingBox="10469,14872 12407,14746 12497,16138 10560,16264"/>
              </emma:interpretation>
              <emma:one-of disjunction-type="recognition" id="oneOf23">
                <emma:interpretation id="interp43" emma:lang="" emma:confidence="1">
                  <emma:literal/>
                </emma:interpretation>
              </emma:one-of>
            </emma:emma>
          </inkml:annotationXML>
          <inkml:trace contextRef="#ctx0" brushRef="#br0" timeOffset="136997.767">6244 9281 464 0,'10'-4'176'0,"-5"-5"-140"0,9-8-8 0,1 9 172 15,4 8-116-15,9 0 44 16,6 0-76-16,9 0 40 15,5 8-52-15,0 1 16 0,0-5-36 16,0 5 8-16,-5-5-16 16,-5 0-8-16,-4-4 0 15,0 0 28-15,-15 0-16 16,-5 0-40-16,-9-4 12 16,-5 4-316-16,0 0 180 15</inkml:trace>
          <inkml:trace contextRef="#ctx0" brushRef="#br0" timeOffset="137237.8419">6637 8940 456 0,'-4'-21'168'0,"8"29"-128"0,-4-3-16 16,5 3 184-16,-10 9-120 15,5 13 72-15,0 25-96 16,0 5 0-16,-4 8-40 15,-1-4-4-15,-5-4-12 0,6-9-8 16,-1-4 4-16,-5-9 12 16,5-8-8-16,-4-9-48 15,-1 1 24-15,1-10-296 16,-1 1 172-16,0 0-340 16</inkml:trace>
          <inkml:trace contextRef="#ctx0" brushRef="#br0" timeOffset="150733.2691">6839 10227 528 0,'0'0'196'0,"9"4"-152"0,-4 1-12 0,-5-5 88 0,5-5-72 15,0 1 112-15,4 0-88 16,1-5 16-16,-5 1-52 16,9-5-12-16,-9-8-16 0,0-1 12 15,-5-12-12-15,0 5 16 16,0-18-16-16,0-9-4 15,-5-8 0-15,5-4-16 16,5 4 8-16,0 5 4 16,4 3 0-16,6 5 0 15,-1 4 0-15,0 5 16 16,-4 3-8-16,-1 5 32 16,1 0-24-16,0 4 48 15,-1 0-36-15,6 1-4 0,4-1-16 16,5-4-8-16,5-1 4 15,4-3 4-15,10 4-4 16,0 0 16-16,5 8-12 16,-9 5-12-16,-1 4 0 15,-9 4 4-15,0 13 0 16,-10 13 8-16,-5 4-4 16,-9 4 24-16,-5 5-16 15,-5 12 24-15,0-8-24 16,-9 8 12-16,0 1-12 15,-1-5 20-15,-9-4-20 0,0 0 4 16,0-9-8-16,0-4 4 16,-4-4-8-16,8-5-12 15,1 1 4-15,5-9-40 16,9 0 24-16,0 0-12 16,5 0 20-16,0 0 0 15,19 0 4 1,10 8-12-1,0 1 12-15,-5-1 20 16,0 5-4-16,-5 0-28 16,5 0 8-16,-10 4-4 15,-4 0 8-15,0 4 8 16,-6-4 0-16,-8 0 32 16,-1 0-16-16,-24 0 20 15,-5-4 24-15,-14-4-32 16,-4-5 40-16,-6-8-40 15,1-1 56-15,9-3-48 16,9-1-24-16,15 1-12 16,10-5-44-16,14 0 24 15,19 5-100-15,10-1 68 16,5 9-488-16,13 17 300 16</inkml:trace>
          <inkml:trace contextRef="#ctx0" brushRef="#br0" timeOffset="144711.6729">7764 8804 288 0,'5'-13'108'0,"0"13"-84"0,4-4-4 16,-9 4 180-16,0 0-112 15,0 0 60-15,0 0-84 16,5-4 24-16,-5 4-52 16,10 0 24-16,-1-5-32 15,6 5 8-15,4-4-20 0,0 4 20 16,5 0-24-16,0 0 24 16,0 4-24-16,0 1 4 15,-10 3-8-15,-4 5 12 16,-5 0-12-16,-10-1 4 0,-5 5-4 15,-9 0 4-15,0 1-8 16,-5-1 32-16,5-5-20 16,4-3 12-16,6-1-16 15,4 1-8-15,5-9 0 16,14 4 12-16,6 0-8 16,4-4-4-16,9 0 0 15,1 0 12-15,-1 0-8 16,1-4-4-16,-1 0 0 15,-4 0-24-15,-10 4 12 0,0 0-164 16,-4 0 96-16,-15 0-324 16,-5 8 228-1,0 14-232-15</inkml:trace>
        </inkml:traceGroup>
        <inkml:traceGroup>
          <inkml:annotationXML>
            <emma:emma xmlns:emma="http://www.w3.org/2003/04/emma" version="1.0">
              <emma:interpretation id="{0DA0F91C-D76D-449A-8DFF-41B643B676CA}" emma:medium="tactile" emma:mode="ink">
                <msink:context xmlns:msink="http://schemas.microsoft.com/ink/2010/main" type="inkWord" rotatedBoundingBox="13031,13704 18372,13357 18501,15332 13159,15679"/>
              </emma:interpretation>
              <emma:one-of disjunction-type="recognition" id="oneOf24">
                <emma:interpretation id="interp44" emma:lang="" emma:confidence="1">
                  <emma:literal/>
                </emma:interpretation>
              </emma:one-of>
            </emma:emma>
          </inkml:annotationXML>
          <inkml:trace contextRef="#ctx0" brushRef="#br0" timeOffset="121758.4843">13320 8088 664 0,'5'-9'244'0,"14"5"-188"0,1 0-16 0,-6 8 100 15,5-4-84-15,5 0 4 16,0 9-36-16,0-1 0 16,-5 5-12-16,-4-5 28 0,-15 14-24 15,0 3 48-15,-15-12-36 16,-4 4 48-16,0 0-44 0,4-4 20 15,-4 4-32-15,14-8 16 16,-4-1-20-16,-1-8-16 16,10 0-4-16,19 0 12 15,5 0-4-15,10 0 8 16,4 4-8-16,10 5-212 16,5 8 112-16,5-9-428 15</inkml:trace>
          <inkml:trace contextRef="#ctx0" brushRef="#br0" timeOffset="122135.501">13785 8778 644 0,'10'0'236'0,"0"0"-180"0,28-8-20 0,-19 8 124 16,19 0-96-16,-4 0 0 0,0-5-40 16,-1 5 12-16,5 5-24 15,6-5-12-15,-6 0-4 0,-14 0-84 16,0 0 48-16,-5 0-116 16,-5 0 88-16,-4-5-320 15</inkml:trace>
          <inkml:trace contextRef="#ctx0" brushRef="#br0" timeOffset="122353.3257">14087 8582 704 0,'-14'9'264'0,"14"8"-208"0,0 4-12 0,-10 0 116 15,-4 9-96-15,4 0 16 16,10 4-44-16,-14 5-8 15,5 3-16-15,-6 1-60 0,6 4 24 16,-1 0-120-16,-4-9 80 16,4-4-484-1,0 4 304-15,1-8 8 16</inkml:trace>
          <inkml:trace contextRef="#ctx0" brushRef="#br0" timeOffset="124984.5091">12165 8037 424 0,'-34'-9'156'0,"10"1"-120"0,-14-9-8 15,19 12 140-15,-10 5-96 16,-9 9 16-16,-24 4-52 16,-15 8 64-16,-24 5-56 15,-4 16 76-15,-1 31-68 0,25 25 80 16,23 12-76-16,10 6 16 15,24-14-40-15,29 9-4 16,38-1-16-16,44 10 20 16,23-5-20-16,5-13-152 0,48-12 72 15,33-14-412 1,-4-12 268-16,38-4-252 16</inkml:trace>
          <inkml:trace contextRef="#ctx0" brushRef="#br0" timeOffset="121396.5191">11959 8331 320 0,'0'-17'120'0,"0"17"-96"0,0 0-4 0,0 0 124 16,0 0-84-16,0-4 64 15,0-1-72-15,14 1 40 0,-4 0-52 16,-10-1 68-16,5 1-60 15,4 4 44-15,1 0-52 0,-5 0 16 16,14 0-36-16,-5 0 16 16,20 4-20-16,14-4-8 15,28 0-4-15,6 5 12 16,9-1-8-16,5-8-4 16,-5-1 0-16,14 1 4 15,1 0-4-15,-15 4 8 16,-10 0-8-16,-23 0-12 15,-10 0 4-15,-24 0 56 16,0 8-28-16,-24-8 16 16,-10 5-24-16,5 3-8 15,-14 1-4-15,10-1-16 16,-10 1 8-16,-1 4 4 0,6 4 0 16,-10 0-12-16,5 0 8 15,-5 8 12-15,-10 9-4 16,1 13-4-16,-1-8 4 15,-4 12-32-15,-5 0 16 16,4-8-4-16,1-1 8 16,4 1 24-16,1-9-8 15,-10 0 4-15,4-9-4 16,6-3 12-16,-6-9-12 16,6-9 24-16,-1-4-20 15,-9-4 12-15,5-5-12 16,4-8-8-16,-14-9 0 0,0 5 12 15,5-17-8-15,0-9-4 16,5-4 0-16,4-9 4 16,10-4-4-16,15 0 8 15,4 5-8-15,-5 7-56 16,10 14 28-16,0 8 4 16,15 5 8-16,9 8-172 15,4 8 96-15,11 9-576 16</inkml:trace>
          <inkml:trace contextRef="#ctx0" brushRef="#br0" timeOffset="135283.3754">8852 8778 664 0,'-4'-8'244'0,"8"8"-188"16,20-17-16-16,-14 8 100 0,9-4-84 15,10-12 16-15,28-18-48 16,44-16-4-16,38-18-12 15,24-13-8-15,72 1 4 0,-5 12 12 16,39-8-8-16,-1 8 16 16,-33-4-16-16,-15-8 16 15,-4-5-16-15,-34 17 32 16,-38 5-24-16,-38 16 20 16,-30 18-20-16,-32 0-68 15,-30 16 24-15,-33 10-236 16,-29 12 148-16,-24 12-480 15</inkml:trace>
        </inkml:traceGroup>
        <inkml:traceGroup>
          <inkml:annotationXML>
            <emma:emma xmlns:emma="http://www.w3.org/2003/04/emma" version="1.0">
              <emma:interpretation id="{7EE79F26-A3CB-4139-85D1-551BDCF54659}" emma:medium="tactile" emma:mode="ink">
                <msink:context xmlns:msink="http://schemas.microsoft.com/ink/2010/main" type="inkWord" rotatedBoundingBox="18770,14005 21930,13799 22034,15400 18874,15605">
                  <msink:destinationLink direction="with" ref="{F8EDE79A-055D-495B-A31F-B3A5CBFC1D1B}"/>
                </msink:context>
              </emma:interpretation>
              <emma:one-of disjunction-type="recognition" id="oneOf25">
                <emma:interpretation id="interp45" emma:lang="" emma:confidence="1">
                  <emma:literal/>
                </emma:interpretation>
              </emma:one-of>
            </emma:emma>
          </inkml:annotationXML>
          <inkml:trace contextRef="#ctx0" brushRef="#br0" timeOffset="125464.1789">16245 7900 800 0,'33'9'296'0,"-18"-5"-232"0,13 26-16 16,-8-9 44-16,13 9-60 16,15 4 104-16,0 22-80 15,0 29 4-15,-19 13-40 0,-5 13 32 0,-39-18-28 16,-28-7 48-16,-14-10-40 16,-6-12-8-16,-23-13-12 15,-19-4-12-15,-15-8 4 16,29-10-128-16,24-3 68 15,9-5-356-15,58 1-264 32</inkml:trace>
          <inkml:trace contextRef="#ctx0" brushRef="#br0" timeOffset="125991.0782">16806 8263 280 0,'-15'-43'104'0,"15"35"-84"0,0 3 0 0,0 5 136 16,10 0-88-16,-5 5 112 16,4 3-100-16,1 13 72 15,14 13-88-15,-10 5 56 0,10 3-68 16,5-3-12-16,4-1-24 0,6-8 52 15,18-13-40-15,1-13-28 16,9-12-4-16,5-9 60 16,-24-13-28-16,-10-4-28 15,-9-5-4-15,-15 1-104 16,-14-5 56-16,-14 5-268 16,-10 4 180-16</inkml:trace>
          <inkml:trace contextRef="#ctx0" brushRef="#br0" timeOffset="126205.9576">17079 7969 780 0,'-10'8'288'0,"10"18"-224"0,5 12-20 16,-5-12 100-16,0 12-88 16,-5 22 60-16,-9 29-72 0,4 13-12 15,-9 1-20-15,5-18 24 0,-10-13-20 16,14-8 4-16,-14-8-12 15,15-9 36-15,-15-5-20 16,9-8-100-16,-4-4 40 16,5-9-280-16,14-4 176 15</inkml:trace>
          <inkml:trace contextRef="#ctx0" brushRef="#br0" timeOffset="123926.0747">15070 8510 352 0,'15'-9'132'0,"-15"9"-104"0,9 0-8 15,-9-4 168-15,0 4-108 16,0 0 44-16,0 0-72 15,15 0 60-15,-6 9-64 0,-9-1 20 16,0 5-40-16,-9 0 16 0,-6 8-24 16,6-8 28-16,-15 4-32 15,4-9 32-15,6 1-32 16,0-5 12-16,-5 5-16 16,4-5 0-16,1-4-4 15,4 0-8-15,10-4 4 16,0 4-104-16,5 0 56 15,14-9-208-15,5 9 136 16</inkml:trace>
          <inkml:trace contextRef="#ctx0" brushRef="#br0" timeOffset="124314.1721">15468 8131 508 0,'0'-26'188'0,"10"26"-148"0,4-9-8 16,0 9 88-16,1 0-72 15,-1 0 24-15,1 0-40 0,-1 5 68 16,0-1-56-16,1 4 4 0,-1 1-28 16,-4 4 48-16,-10 0-36 15,0 4 28-15,-10 4-32 16,-4-4 16-16,4 0-24 16,1-4-16-16,-1 0-8 15,5-5 12-15,5-8-4 16,10 9-196-16,14-9 104 15,0 0-376 1,14 0 256-16,15 8-124 16</inkml:trace>
          <inkml:trace contextRef="#ctx0" brushRef="#br0" timeOffset="123199.9445">14620 9579 416 0,'0'-8'152'0,"0"12"-116"0,0-4-12 0,0 0 100 15,0 0-72-15,0-4 76 16,4 0-72-16,6-1 56 16,0-3-60-16,4-1 60 0,-4 1-64 15,4-5 20-15,-5-4-40 16,6-4 28-16,4-9-32 16,-5-9 32-16,-4-7-32 15,9-18-12-15,-4-17-8 16,-1 0 20-16,5 0-12 15,-4 13-20-15,4-1 0 16,-5-12 12-16,0-8 0 0,6-9 8 16,-6 0-8-16,5 13 16 15,-4 8-12-15,4 22 16 16,5 8-16-16,0 13 24 16,0 4-20-16,0 21 24 15,9 9-24-15,1 9 4 16,4 21-8-16,-4 12-8 15,4 9 4-15,-4 1-40 16,-1-1 20-16,1-4 84 16,-10-5-36-16,-10-8-28 15,5 0-4-15,-9-12-76 16,-10 3 44-16,0-12-128 16,-10 4 88-16,10-8-36 15,-9-1 64-15,-1 1-28 16,5-5 40-16,5-4 0 15,5 8 20-15,5 9-36 0,-1-4 28 16,-9 4 52-16,10 5-16 16,-10-5 12-16,0 4-16 15,-10-4 44-15,-9 0-28 16,-10 0 64-16,-4-4-52 16,-20 4 20-16,5-13-40 15,0 0 44-15,0-8-36 16,0 0 12-16,19-5-24 15,15 1-24-15,0-9 0 16,14 8-84-16,0-4 52 16,24-4-232-16,0 5 152 0</inkml:trace>
          <inkml:trace contextRef="#ctx0" brushRef="#br0" timeOffset="130719.3951">14850 8292 464 0,'0'-21'176'0,"0"17"-140"0,14-5-8 16,-4 5 64-16,-6 0-56 15,16-5 24-15,-6 1-40 16,10-1 36-16,0 1-32 16,5 4 64-16,9-1-48 0,-4 1 20 15,-1 4-40-15,15 0 52 16,-14 4-40-16,4 5 12 16,-4-1-28-16,-10 5 0 15,-5 4-8-15,-5 4 56 16,-4 9-36-16,-10 4-12 15,-10 0-8-15,-4 1 16 16,-10-1-12-16,-10 4 40 0,-9-4-28 16,-5-4-12-16,0 0-8 15,0-9 4-15,15-4-4 16,-1 0-4-16,10-8 4 16,5-5 4-16,5 0-4 15,4-4 8-15,5-4-8 16,5 0-36-16,0-1 16 15,15 1-4-15,-6 0 12 16,-4 0 8-16,14 4 0 16,-14 0 0-16,5 0 0 15,-1 0 0-15,1 0 0 0,4 4 8 16,-4 0-4-16,4 0-20 16,0-4 8-16,15 5 20 15,-5 3-4-15,10-4-20 16,-5 5 4-16,-1 4 12 15,1 0 0-15,-5 4-20 16,-5 0 8-16,-4-5 12 16,-6 10 0-16,1-14 8 15,-10 9-8-15,0 5 16 16,-10-14-12-16,10 9 4 16,-14 0-4-16,4-4 20 15,-14 0-16-15,0-9 12 16,-5 9-12-16,1-13 20 15,-6 0-20-15,1 0 12 16,-6 0-12-16,10-9-220 16,6-4 116-16,8 5-440 15,1 8 296 1</inkml:trace>
          <inkml:trace contextRef="#ctx0" brushRef="#br0" timeOffset="126563.0555">17108 8889 736 0,'9'21'272'0,"1"-4"-208"0,14-4-20 16,-10-4 0-16,10-1-32 16,10 1 40-16,9-5-28 46,-5-4 12-46,-4-4-20 0,-1-5 20 0,-18 1-24 0,-6-5 4 0,-9 4-8 0,-24-8-24 16,0 5 8-16,-9-1-24 16,-10 9 20-16,4-5 12 15,6 18 4-15,-1-5 60 32,10 13-36-32,0 8-4 0,15 14-12 0,4-1-12 15,-5 9 4 1,10 0 28-16,10-5-16 0,-5-3-112 15,14-5 52-15,-5-4-176 16,10-9 120-16,10 0-472 16</inkml:trace>
          <inkml:trace contextRef="#ctx0" brushRef="#br0" timeOffset="126921.0269">17755 8991 684 0,'-10'-8'252'0,"5"8"-192"0,-4-4-20 16,9 4 112-16,-19 8-92 15,14 9-36-15,-9 9-16 16,9 8-28-16,5 4 12 16,0 5-12-16,5-1 8 0,9 1-8 15,-9-5 8-15,4-4 16 16,1-8 0-16,-10 0 8 15,0-5-8-15,0-4 24 16,-19-4-16-16,0-5-4 16,-1-8-4-16,-23 0-16 15,5-4 8-15,-10-5-104 16,-5-3 60-16,15-1-376 16</inkml:trace>
        </inkml:traceGroup>
        <inkml:traceGroup>
          <inkml:annotationXML>
            <emma:emma xmlns:emma="http://www.w3.org/2003/04/emma" version="1.0">
              <emma:interpretation id="{EDB72F41-576B-4ED8-AD75-9A242989ECB4}" emma:medium="tactile" emma:mode="ink">
                <msink:context xmlns:msink="http://schemas.microsoft.com/ink/2010/main" type="inkWord" rotatedBoundingBox="22199,13424 24715,13261 24825,14959 22310,15123"/>
              </emma:interpretation>
            </emma:emma>
          </inkml:annotationXML>
          <inkml:trace contextRef="#ctx0" brushRef="#br0" timeOffset="127312.4125">18023 8587 788 0,'0'4'292'0,"15"-4"-228"0,13 4-16 16,-4-4 20-16,5 0-48 15,14-4 8-15,15 4-16 16,-10-4-16-16,-5-14 0 16,-5 6-16-16,-9-5 12 0,-10-13-4 15,0 0 4-15,-19-8-12 16,-19-1 12-16,5 1 64 15,-5 8-28-15,-10 9 60 16,-5 8-52-16,-14 17 28 16,-4 26-36-16,4 17 36 15,9 25-36-15,15-3 12 16,5-5-24-16,19-5-16 16,19-3-4-16,10-1 40 0,14-4-24 15,5-8 36-15,5-5-32 16,-5-12-84-16,-10-9 36 15,5-9-132-15,-9-12 92 16,0-5-264-16,-15-3 188 16</inkml:trace>
          <inkml:trace contextRef="#ctx0" brushRef="#br0" timeOffset="127990.4853">18575 7768 904 0,'-5'-12'332'0,"14"3"-256"0,6 0-24 15,-1 9 0-15,20-4-40 16,-1 4 4-16,10 0-8 16,-4 9-52-16,9-9 28 15,-5 8-148-15,-5-8 92 0,-14 9-416 32,-14 4 120-32</inkml:trace>
          <inkml:trace contextRef="#ctx0" brushRef="#br0" timeOffset="128272.7362">19150 7619 384 0,'-5'-8'140'0,"5"8"-108"0,-5 8-8 0,5 1 128 16,0 16-88-16,-9 14 44 15,9 16-64-15,0 9 48 0,-5 4-56 16,-5-8 36-16,10-5-40 0,-4-4 68 16,-6-4-52-16,-9-8 36 15,4-10-48-15,-9-7 88 16,-9-14-72-16,4-8 12 16,-4-8-40-16,-1-5-136 15,5-4 60-15,10-4-456 16</inkml:trace>
          <inkml:trace contextRef="#ctx0" brushRef="#br0" timeOffset="128389.5464">19073 7423 800 0,'10'-13'296'0,"-1"18"-232"0,11-5-16 15,-16 8-104-15</inkml:trace>
          <inkml:trace contextRef="#ctx0" brushRef="#br0" timeOffset="129293.0492">19231 8331 416 0,'0'38'152'0,"10"-29"-116"0,-5-5-12 16,4-8 232-16,1-9 8 0,-10-8-132 15,10-5 56-15,-10-8-120 16,4-4 12-16,-4-1-48 0,10 1-4 16,-5-18-16-16,4-7-24 15,1-18 4-15,-10-13-84 16,14 0 52-16,1 9-4 15,-6 12 28-15,1 10 12 16,14 7 4-16,-5 14 24 16,5 3-12-16,0 9 48 15,0 5-32-15,-10 12-16 16,10-4-4-16,-5 8-28 16,1 9 12-16,-16 9 4 15,6 8 4-15,-20-4 8 16,6 12-4-16,-16-3 32 0,-4 12-20 15,1-4-32-15,3-5 8 16,-4-4-80-16,15-4 52 16,4-4-84-16,10-4 68 15,4-1-52-15,20 1 60 16,0-1-4-16,-5 5 28 16,5 8 48-16,-10 9-16 15,-5 4 60-15,-9 0-40 16,-15 1 80-16,-14-6-60 15,0-3 52-15,-9 0-60 16,4-5-20-16,0-4-16 0,5-4-80 16,10-1 40-16,4-3-164 15,20-13 112-15,4-5-228 16,10 1 176-16,5-1-88 16,5-4 132-1,-1 1 228-15,-4-1-68 16,0 4 200-16,-5 1-152 15,-5 3 56-15,-5 5-100 16,-4 9 40-16,-10 4-68 16,0 8 16-16,-10 5-40 0,10-1-16 15,-14 1-8-15,14-5-60 16,-10 0 36-16,1-4-40 16,4-4 36-16,-5 4 0 15,-4-8 20-15,-5-9-8 16,4 0 8-16,6 0 8 15,-6 0 4-15,1 0 8 0,4 0-4 16,6 4-28-16,4-4 12 16,0 0 56-1,9 4-20-15,1-4 24 0,14 0-28 16,0 0 28-16,5 5-32 16,-1-5-4-16,-4 0-8 15,5 0-156-15,-10-5 84 16,0 5-308-1,-4 0 212-15,9 0-228 16</inkml:trace>
          <inkml:trace contextRef="#ctx0" brushRef="#br0" timeOffset="133770.1409">19390 8774 852 0,'-20'0'316'0,"25"0"-248"0,-5-4-16 15,15 4 68-15,-1 0-76 16,10 0 8-16,19 0-32 16,5 0 4-16,5 0-12 15,9 4 0-15,-9 5-4 0,-5-5-60 16,-15 4 28-16,1-3-184 16,-20-1 116-16,1 0-488 15,-30 9 324 1,-18 8 24-16</inkml:trace>
          <inkml:trace contextRef="#ctx0" brushRef="#br0" timeOffset="133925.0516">19404 8940 880 0,'53'-4'328'0,"-20"0"-256"0,34-9-16 0,-23 9 64 15,8 4-76-15,-4 0-20 16,15 0-12-16,-11 0-156 15,-4 0 80-15,-14 0-272 16</inkml:trace>
          <inkml:trace contextRef="#ctx0" brushRef="#br0" timeOffset="129608.9419">20022 7453 872 0,'20'-4'324'0,"-1"4"-252"0,0 0-20 16,-19 8-20-16,0 1-28 31,0 8 32-31,0 13-20 0,-10-1-4 0,-4 6-8 16,-5-1 12-16,-5 8-8 0,9-12 16 16,11 0-16-16,-11-9-20 15,15-4 4-15,-4-4-68 16,-6-4 44-16,24-9-100 15,-4-9 72-15,9-4-8 16,10-8 44-16,14-5 4 0,15 5 12 16,9 0 16-1,0 8-4-15,-15 9-284 16,-4 17 152-16,-33-5-240 16</inkml:trace>
          <inkml:trace contextRef="#ctx0" brushRef="#br0" timeOffset="134391.5006">20416 8706 540 0,'-29'-4'200'0,"29"4"-156"0,0 4-12 16,0-4 88-16,0 0-72 16,0 0 52-16,0 0-60 15,0 8 8-15,0 5-32 16,-15 0 96-16,-4 0-60 0,-10 4 48 0,10 0-60 15,-5 4 16-15,0 5-36 16,10-5-8-16,9 5-8 16,5-5 20-16,19 9-12 15,10-13 12-15,9 4-12 16,25-12-32-16,-15-18 8 16,0-4 4-16,-15-8 8 15,-14-5 16-15,10-12-8 16,-29 12-4-16,0-3 0 15,-14-10 28-15,-5 18-16 16,4-5-32-16,-4 14 8 0,5 7-344 16,-1 22 196-16</inkml:trace>
        </inkml:traceGroup>
        <inkml:traceGroup>
          <inkml:annotationXML>
            <emma:emma xmlns:emma="http://www.w3.org/2003/04/emma" version="1.0">
              <emma:interpretation id="{F6FE9685-500D-4631-BC11-95560DE1439C}" emma:medium="tactile" emma:mode="ink">
                <msink:context xmlns:msink="http://schemas.microsoft.com/ink/2010/main" type="inkWord" rotatedBoundingBox="26052,14453 26148,14447 26172,14812 26076,14818"/>
              </emma:interpretation>
              <emma:one-of disjunction-type="recognition" id="oneOf26">
                <emma:interpretation id="interp46" emma:lang="" emma:confidence="1">
                  <emma:literal/>
                </emma:interpretation>
              </emma:one-of>
            </emma:emma>
          </inkml:annotationXML>
          <inkml:trace contextRef="#ctx1" brushRef="#br0">21839 8825 0,'0'0'16,"0"0"-16,0 0 0,0 0 15,0 0 17,0 0-32,-24-140 15,24 140-15,5-52 0,-5 52 0,5-51 47,9 17-47,-4 13 16,0 0-1,4-1 1,0 1 0,-4 12-1</inkml:trace>
        </inkml:traceGroup>
      </inkml:traceGroup>
      <inkml:traceGroup>
        <inkml:annotationXML>
          <emma:emma xmlns:emma="http://www.w3.org/2003/04/emma" version="1.0">
            <emma:interpretation id="{AE4CF67A-2E09-4F03-8C99-DEABEF7B4408}" emma:medium="tactile" emma:mode="ink">
              <msink:context xmlns:msink="http://schemas.microsoft.com/ink/2010/main" type="line" rotatedBoundingBox="12606,14761 18760,14547 18836,16727 12682,16941"/>
            </emma:interpretation>
          </emma:emma>
        </inkml:annotationXML>
        <inkml:traceGroup>
          <inkml:annotationXML>
            <emma:emma xmlns:emma="http://www.w3.org/2003/04/emma" version="1.0">
              <emma:interpretation id="{A01A5CAD-65F4-4188-A1A7-7DFA1FE72B18}" emma:medium="tactile" emma:mode="ink">
                <msink:context xmlns:msink="http://schemas.microsoft.com/ink/2010/main" type="inkWord" rotatedBoundingBox="12606,14761 13614,14726 13676,16504 12668,16540"/>
              </emma:interpretation>
              <emma:one-of disjunction-type="recognition" id="oneOf27">
                <emma:interpretation id="interp47" emma:lang="" emma:confidence="1">
                  <emma:literal/>
                </emma:interpretation>
              </emma:one-of>
            </emma:emma>
          </inkml:annotationXML>
          <inkml:trace contextRef="#ctx0" brushRef="#br0" timeOffset="163525.0995">8771 8761 572 0,'33'-8'208'0,"1"8"-160"0,14 8-12 0,-15 1 200 15,25 8-136-15,14 17 92 16,29 43-112-16,-15 50-28 16,-5 14-32-16,-28 4 36 0,-34 30-28 15,-43 4-4-15,-52-17-16 0,-11-22-40 16,-9-20 16-16,-23-1 24 16,-25-17-4-16,5-17-44 15,19-16 24-15,24-23-348 16,24-7 200-16</inkml:trace>
        </inkml:traceGroup>
        <inkml:traceGroup>
          <inkml:annotationXML>
            <emma:emma xmlns:emma="http://www.w3.org/2003/04/emma" version="1.0">
              <emma:interpretation id="{4F676347-95C7-4A62-8AA8-7D535D4A2AEC}" emma:medium="tactile" emma:mode="ink">
                <msink:context xmlns:msink="http://schemas.microsoft.com/ink/2010/main" type="inkWord" rotatedBoundingBox="14183,15613 18792,15452 18836,16727 14228,16887"/>
              </emma:interpretation>
              <emma:one-of disjunction-type="recognition" id="oneOf28">
                <emma:interpretation id="interp48" emma:lang="" emma:confidence="1">
                  <emma:literal/>
                </emma:interpretation>
              </emma:one-of>
            </emma:emma>
          </inkml:annotationXML>
          <inkml:trace contextRef="#ctx0" brushRef="#br0" timeOffset="166455.9541">10152 10219 20 0,'0'4'8'0,"0"-4"-8"0</inkml:trace>
          <inkml:trace contextRef="#ctx0" brushRef="#br0" timeOffset="166692.5828">10329 10291 124 0,'29'4'44'0,"-10"1"-32"0,10-5-4 0,-5 0 48 0,14-5-32 16,24 1-12-16,20 0-4 16,18 4-8-16,6-4 0 15,4-1 44-15,10-3-24 16,24-1 36-16,14 5-32 15,0 0-12-15,15-9-8 16,28 13-92-16,10 0 48 16,-14 0-136-16</inkml:trace>
          <inkml:trace contextRef="#ctx0" brushRef="#br0" timeOffset="168763.7253">10075 9703 280 0,'-15'-21'104'0,"6"21"-84"0,-6-9 0 0,6 9 108 16,-5 0-72-16,-6 4 156 15,1 9-120-15,5 13 76 0,-1 21-96 16,11 12 24-16,4 9-56 16,14-4-16-16,10 0-12 0,14-17 16 15,15-4-16-15,5-9 12 16,13-9-12-16,1-7 56 15,0-18-40 1,10-13 8-16,4-4-24 0,-9-9-76 16,-10-8 32-16,-14-4-100 15,-25-5 72-15,-18 0-228 16,-24 1 164-16,-20-1-308 16,-9 5 244-1,0 8 48-15,0 4 516 31,-5 26-192-15,14 22 132-16,15 25-184 0,-5 17 56 16,5 12-108-16,4-3 44 15,1-1-72-15,0-4-12 0,-1 9-24 16,6-9 16-16,-1 0-20 16,0-8 24-16,-4-9-24 15,0-4-240-15,4-13 120 16</inkml:trace>
          <inkml:trace contextRef="#ctx0" brushRef="#br0" timeOffset="169303.7343">10549 10487 820 0,'10'0'304'15,"14"0"-236"-15,0 0-20 0,-14 0 20 16,4 0-48-16,0 0 0 15,1-8-12-15,-1-5 36 16,5-4-20-16,-9-5-24 16,4 10 0-16,-19-5 0 15,5 4 0-15,-24 4-80 16,5 9 44-16,-14 9-12 16,4 8 28-16,-5 13 40 15,15 4-12-15,0 8 36 16,9 5-28-16,15 0 4 0,14-9-12 15,10-8-8-15,19-4 4 16,10-18-136-16,-1-12 72 0,6-4-120 16,-11-9 104-16,-4-9-12 0,-5-4 48 15,-14 0 72-15,-10 1-16 16,-4 3 84-16,-15 5-56 16,0 4 32-16,-10 12 52 15,0 14-68 1,1 12 24-16,9 9-52 15,9 8-20-15,11 5-4 16,8 0 16-16,1 3-12 16,-5-7 4-16,5-5-8 15,0-9-8-15,-15-7 4 0,-14-6 56 32,-14-7-32-32,-5-10-12 0,-15-3 0 15,5-5-12-15,-9-4-144 16,-5-4 76-16,9-1-420 15,1 10 264 1,13 7-164-16</inkml:trace>
          <inkml:trace contextRef="#ctx0" brushRef="#br0" timeOffset="169739.9325">11762 10287 664 0,'-4'0'244'0,"8"8"-188"0,16 1-16 0,-11-1 24 16,10 5-44-16,0-4 16 16,5-9-20-16,10 8 20 31,0-16-24-31,4 3 12 0,0-3-12 0,-14-1-24 0,0 1 4 15,-14-1 12-15,-10 1 0 16,-10-1-12-16,-14 1 4 16,0-1 4-16,0 5 0 15,-19 0 24-15,10 4-12 16,-6 4 84-16,-4 4-52 0,5 14 48 16,9 8-52-16,10 25 8 15,9 9-32-15,20 8 8 16,4 1-12-16,10-18 36 15,10-4-24-15,4-12-4 16,5-22-12-16,5-4-112 16,10-13 56-16,-15-13-164 15,-5-9 116-15,0-7-544 16,6-5 356 0,-11-9 72-16</inkml:trace>
          <inkml:trace contextRef="#ctx0" brushRef="#br0" timeOffset="170162.0356">12529 9831 820 0,'0'-51'304'0,"5"46"-236"0,10-3-20 16,-1 4 88-16,0-1-84 16,5 1-28-16,10 4-20 15,10 4-24-15,13 5 12 16,1 8-400-16,0 0 220 15,14 4-292-15</inkml:trace>
          <inkml:trace contextRef="#ctx0" brushRef="#br0" timeOffset="170400.2171">13239 9729 496 0,'-24'0'184'0,"24"8"-140"0,0 22-16 0,0 0 48 15,0 25-48-15,-10 9 52 16,10 8-48-16,-9 1 12 16,-1-1-28-16,1-12-16 0,-6-9-4 15,-4-8 92-15,-10-9-48 16,-9-13 96-16,-5-12-76 16,-15-9 8-16,1-9-44 0,9 1-20 15,14-14-8 1,-4 5-664-16</inkml:trace>
          <inkml:trace contextRef="#ctx0" brushRef="#br0" timeOffset="171556.4508">13311 10427 372 0,'9'22'140'0,"-4"-27"-112"0,0-3-4 0,5 4 172 15,-6-5-112-15,-4-4 96 16,10-4-100-16,-10-4 52 16,14 0-76-16,-14-5 4 0,5-8-36 15,0-4-4-15,5-22-12 0,4-12 4 16,-9-18-8-16,14 9-12 15,-5 4 4-15,10 9-24 16,10 9 16-16,9 12 40 16,5 8-16-16,0 10 52 15,5 3-36-15,-10 9 20 16,0 4-28-16,-14 13 0 16,-5 13-12-16,-15 4 4 15,-14 9-8-15,-19 8 52 16,-9 4-32-16,-15 5-72 15,0-5 24-15,-10-4-64 16,10-8 52-16,5-5-28 16,19-8 40-16,0-13-32 15,24-5 4-15,0 1 28 16,24 4 20-16,0 4 8 16,0 9 16-16,0 9-12 15,-5 3 40-15,-4 9-24 16,-6-4-4-16,-9-4-12 15,0 3 12-15,-9-7-12 16,-6-1 32-16,-4 0-24 16,5-4-24-16,4-8 4 15,-4-1-88-15,14-8 52 16,5-4-92-16,14-4 76 16,14-5-88-16,6-4 84 15,-6 8-16-15,11 5 48 0,-16 4 112 16,-4 0-44-16,-5 4 92 15,-19 5-76-15,0 8 60 16,-19 0-64-16,0 0 4 16,-5-4-32-16,0 4 12 15,0-4-20-15,-5 4 8 16,5-5-12-16,5-3-8 16,5-5 0-16,-1 5-84 15,11-5 44-15,-1-4-40 16,0-4 44-16,5-1-44 15,5-3 44-15,0-1 16 16,4-3 12-16,-4-1-8 31,9 9 8-31,1-5 84 0,4 1-48 16,0 3 36 0,10 5-40-16,9 0-28 0,5 0 0 0,5 0-204 15,-4 0 112-15,-6 0-492 16</inkml:trace>
          <inkml:trace contextRef="#ctx0" brushRef="#br0" timeOffset="170544.0693">13292 9524 880 0,'4'-21'328'0,"1"21"-256"0,10 8-16 16,-11 1-88-16,-4 4 8 15,0 8-676-15</inkml:trace>
          <inkml:trace contextRef="#ctx0" brushRef="#br0" timeOffset="171696.8241">14193 9694 808 0,'43'-55'300'0,"-19"42"-232"0,24-4-20 0,-14 13 64 15,-6 4-72-15,6 4 0 16,-10 5-24-16,-5 8 16 0,-9 8-20 15,-10 9 24-15,-10-4-24 0,-9 9 4 16,4-1-8-16,-9-4 4 16,0-4-8-16,1 0-48 15,3-5 28-15,11-3-208 16,-1-14 124-16</inkml:trace>
          <inkml:trace contextRef="#ctx0" brushRef="#br0" timeOffset="171719.3844">14423 9797 696 0,'38'-17'256'0,"-38"17"-196"0,58 4-20 15,-25 9-296-15</inkml:trace>
        </inkml:traceGroup>
      </inkml:traceGroup>
    </inkml:traceGroup>
    <inkml:traceGroup>
      <inkml:annotationXML>
        <emma:emma xmlns:emma="http://www.w3.org/2003/04/emma" version="1.0">
          <emma:interpretation id="{741D8216-2209-476A-A58B-A44D9A308E19}" emma:medium="tactile" emma:mode="ink">
            <msink:context xmlns:msink="http://schemas.microsoft.com/ink/2010/main" type="paragraph" rotatedBoundingBox="945,16909 15850,17334 15805,18898 901,1847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508C985-818C-4F59-8434-9E2A8F023F8D}" emma:medium="tactile" emma:mode="ink">
              <msink:context xmlns:msink="http://schemas.microsoft.com/ink/2010/main" type="line" rotatedBoundingBox="945,16909 15850,17334 15805,18898 901,18472"/>
            </emma:interpretation>
          </emma:emma>
        </inkml:annotationXML>
        <inkml:traceGroup>
          <inkml:annotationXML>
            <emma:emma xmlns:emma="http://www.w3.org/2003/04/emma" version="1.0">
              <emma:interpretation id="{C636A4E5-3842-48C1-AFA9-84ECD66947B3}" emma:medium="tactile" emma:mode="ink">
                <msink:context xmlns:msink="http://schemas.microsoft.com/ink/2010/main" type="inkWord" rotatedBoundingBox="945,16909 3263,16975 3219,18533 901,18467"/>
              </emma:interpretation>
              <emma:one-of disjunction-type="recognition" id="oneOf29">
                <emma:interpretation id="interp49" emma:lang="" emma:confidence="1">
                  <emma:literal/>
                </emma:interpretation>
              </emma:one-of>
            </emma:emma>
          </inkml:annotationXML>
          <inkml:trace contextRef="#ctx0" brushRef="#br0" timeOffset="223097.4769">-2615 11825 340 0,'5'4'128'0,"4"1"-100"0,1 3-8 0,0 1 52 16,4 12-44-16,5 0 16 15,5 13-28-15,0 1-8 0,0 3-4 16,-5 0 12-16,-4-4-8 16,-15 0 16-16,-5 5-16 15,-14-5-4-15,-10-4 0 16,-5 8 12-16,1-4-8 16,-1 0-4-16,1-4 0 15,9-9-24-15,0 9 12 16,19-9 76-16,-5-3-40 15,10-6 64-15,15-3-56 16,9-5 44-16,0 9-44 16,4-13-56-16,1 0 12 0,-10 4-388 15,-4 0 216 1,9 13-112-16</inkml:trace>
          <inkml:trace contextRef="#ctx0" brushRef="#br0" timeOffset="223249.6958">-2649 12324 652 0,'5'-5'244'0,"0"1"-192"0,5 4-12 0,-1 0 92 16,6 4-80-16,-1 1 16 16,5-5-44-16,10 0-120 15</inkml:trace>
          <inkml:trace contextRef="#ctx0" brushRef="#br0" timeOffset="223677.3336">-2025 11791 612 0,'0'0'228'0,"0"0"-180"0,0 0-12 0,9 0 60 16,6 4-60-16,9-4 24 15,9 0-40-15,29 0-28 16,6-4 4-16,13 0-264 15,5 0 148-15,-4-5-296 0</inkml:trace>
          <inkml:trace contextRef="#ctx0" brushRef="#br0" timeOffset="223508.8911">-1987 11659 580 0,'19'-13'216'0,"-4"0"-168"0,13 1-12 16,-8 7 68-16,13 1-64 15,1 0 28-15,14 4-40 16,-15 0-88 0,1 8 32-16,-1 5-380 0,-18 4 228 15,-15 4-84-15</inkml:trace>
          <inkml:trace contextRef="#ctx0" brushRef="#br0" timeOffset="223938.0337">-1162 11544 560 0,'0'-26'208'0,"0"18"-164"0,-5-1-8 15,5 9 136-15,-10 17-100 16,1 13 52-16,4-4-76 15,-10 4 28-15,11 4-44 16,-1-5-36-16,5-3 0 0,9-5 36 16,11-8-20-16,8-4 24 15,6-9-20-15,0 0-60 16,-1-9 20-16,-9-4-16 16,-5 9 24-16,-14-4-8 15,-10-14 12-15,-9 5-8 16,-10-13 8-16,0 9-116 15,5-4 72-15,4 7-208 16,20-3 148 0,19 21-280-16</inkml:trace>
          <inkml:trace contextRef="#ctx0" brushRef="#br0" timeOffset="222557.3161">-2725 11113 364 0,'5'-12'132'0,"-1"-1"-100"0,-4-4-12 0,10 8 132 15,-5 1-88-15,0-1 44 16,-5 1-64-16,0-1 28 15,-5 5-40-15,0 0-20 0,-5-1-4 0,1 5-8 16,4-4 0-16,-5 0 0 16,-4 0 0-16,4-5 8 15,-4 1-4-15,-5-1-4 16,-5-4 4-16,5 1-16 16,-20-1 8-16,1 4-40 15,-10 5 24-15,-5 4-4 16,10 9 16-16,-5-1 0 15,10 1 0-15,9 3 0 16,10 5 0-16,5 5 0 16,4 8 0-16,5 16 32 15,0 31-12-15,1 17 4 16,4 8-8-16,-15-4 20 16,1 0-16-16,-5 4-4 0,4 5-4 15,1-1 4-15,-1-20-4 16,6-27-20-1,4-3 8-15,5-18 12 16,0-17 0-16,10-8 24 16,4-17-16-16,5-9-12 15,0-4-4-15,1 0-4 0,-1 4 0 16,0 5-20-16,5 8 16 16,5 4-12-16,4 9 12 15,6-5 16-15,4 5 0 16,-5-4 16-1,5 3-12-15,0-3-188 0,-9-5 96 16,-5 5-316-16</inkml:trace>
          <inkml:trace contextRef="#ctx0" brushRef="#br0" timeOffset="222755.3409">-3066 11753 684 0,'5'-13'252'0,"14"17"-192"0,10-8-20 16,-15 4 112-16,10 0-92 15,10 0 0-15,9 0-36 16,0-4-112-16,0-1 44 16,10 1-596-16,10 8 352 0,-1 13 100 15</inkml:trace>
        </inkml:traceGroup>
        <inkml:traceGroup>
          <inkml:annotationXML>
            <emma:emma xmlns:emma="http://www.w3.org/2003/04/emma" version="1.0">
              <emma:interpretation id="{4C16FC2B-3DFF-4E30-AFA6-AE7798B32081}" emma:medium="tactile" emma:mode="ink">
                <msink:context xmlns:msink="http://schemas.microsoft.com/ink/2010/main" type="inkWord" rotatedBoundingBox="3728,17282 4429,17302 4404,18182 3703,18162"/>
              </emma:interpretation>
              <emma:one-of disjunction-type="recognition" id="oneOf30">
                <emma:interpretation id="interp50" emma:lang="" emma:confidence="1">
                  <emma:literal/>
                </emma:interpretation>
              </emma:one-of>
            </emma:emma>
          </inkml:annotationXML>
          <inkml:trace contextRef="#ctx0" brushRef="#br0" timeOffset="224512.0336">-539 11834 600 0,'9'-5'224'0,"-4"1"-176"0,14 0-12 0,-4 0 96 16,14-5-80 0,14 1 8-16,14-1-40 0,20 1 16 15,-10 8-24-15,5 0-12 0,-15 0-4 16,-9 0-340-1,-14 8 188-15,-5 13-256 16</inkml:trace>
          <inkml:trace contextRef="#ctx0" brushRef="#br0" timeOffset="224225.3065">-462 11608 652 0,'-20'-4'244'0,"20"-5"-192"0,0 5-12 16,5 0 76-16,10-5-72 15,8 0-20-15,16 5-12 16,9 4-12-16,9 0 0 16,10 9 0-16,-14-1 0 0,0-3-176 15,-5 3 96-15,-15 9-216 16</inkml:trace>
          <inkml:trace contextRef="#ctx0" brushRef="#br0" timeOffset="224720.1266">-132 11327 444 0,'5'-26'164'0,"9"35"-124"0,10-1-16 15,-14 9 156-15,0 4-104 16,-1 1 76-16,10 12-88 16,5-4-16-16,10 8-32 15,-10 5 8-15,0-9-16 0,9 0-12 16,-13-4 0-16,-1-5 12 16,0 1-4-16,-14-5 8 15,0 9-8-15,-10 0 16 16,-10 12-12-16,1 5 16 15,-24 4-16-15,4 9 32 0,-4-5-24 16,4-3-100-16,5-14 40 16,5-4-484-1,10 0 292-15,4-17-48 16</inkml:trace>
        </inkml:traceGroup>
        <inkml:traceGroup>
          <inkml:annotationXML>
            <emma:emma xmlns:emma="http://www.w3.org/2003/04/emma" version="1.0">
              <emma:interpretation id="{C22C3464-3C56-4926-8A7C-64883B287549}" emma:medium="tactile" emma:mode="ink">
                <msink:context xmlns:msink="http://schemas.microsoft.com/ink/2010/main" type="inkWord" rotatedBoundingBox="5124,17317 7346,17381 7321,18261 5099,18198"/>
              </emma:interpretation>
              <emma:one-of disjunction-type="recognition" id="oneOf31">
                <emma:interpretation id="interp51" emma:lang="" emma:confidence="1">
                  <emma:literal/>
                </emma:interpretation>
              </emma:one-of>
            </emma:emma>
          </inkml:annotationXML>
          <inkml:trace contextRef="#ctx0" brushRef="#br0" timeOffset="225785.5427">2169 11408 716 0,'0'-22'264'0,"0"14"-204"0,-9-5-16 0,-6 9 52 15,-8 8-60-15,-11 9 4 16,-14 4-24-16,-10 4-48 15,6 0 20 1,-6 1-24-16,5-1 20 0,10 0-8 0,15 1 12 16,-1-10-20-16,10 10 20 15,4 3 12-15,-4 5 4 16,0 4 32-16,0 5-20 0,9 12 12 16,-9 8-16-16,9-3 12 15,-9 20-16-15,14-16 4 16,1-9-4-16,-11-8 4 15,10-9-8-15,5-9 8 16,0-3-8-16,0-5-4 16,10-9 4-16,4-8 4 15,10 13-4-15,-9-9 8 16,9 1-8-16,0 7 24 16,4-12-16-16,1 9 48 15,5-9-32-15,-1 0-16 16,1 0-4-16,-1 0-228 15,-9-13 120-15</inkml:trace>
          <inkml:trace contextRef="#ctx0" brushRef="#br0" timeOffset="225984.553">1642 11919 872 0,'0'-13'324'0,"0"9"-252"0,5-5-20 0,0 9 16 16,14-8-48-16,0 4 36 16,19-5-32-16,20 0 20 15,9-8-24-15,15 13-336 0,-6-4 172 16,-4 8-472-16</inkml:trace>
          <inkml:trace contextRef="#ctx0" brushRef="#br0" timeOffset="226580.7019">2376 11587 684 0,'0'0'252'0,"0"12"-192"0,4-3-20 16,-4 4 92-16,-4 8-80 16,-1 0 16-16,-5 5-44 15,1 8-4-15,-1 4-12 16,-4 9 4-16,-1-4-8 0,6-9 8 15,9-4-8-15,-10-9-36 16,10-8 16-16,0-13-40 16,10-9 36-16,-10-8-28 15,9-13 28-15,6 5-24 0,-1-14 24 16,0 1-88-16,-4-9 60 16,4 5-4-16,1 3 32 15,-1 5 92-15,1 13-40 16,-1 8 104-16,0 22-76 15,-4 8 52-15,-5 4-68 16,-5 9 32-16,0 8-44 16,0 9 8-16,0 4-24 15,4-8 0-15,1-5-8 16,5-12 28-16,4-9-20 16,-4-13-12-16,4-8-8 0,10-13-48 15,-5-9 24-15,5-4-72 16,-4-4 56-16,-1-4-132 15,0-13 100-15,0 0-168 16,5 4 140-16,5 0 32 16,4 8 44-16,6 14 244 15,-6 8-116-15,6 21 92 16,-6 26-112-16,-4 0 32 16,-5 8-64-16,0 9-8 15,-5 0-24-15,0 0 40 16,-4 12-28-16,-1-3 28 15,-4-1-28-15,-1-16-132 16,-4-1 56-16,0-17-308 16,0 5 196-16</inkml:trace>
          <inkml:trace contextRef="#ctx0" brushRef="#br0" timeOffset="225189.6597">904 11629 320 0,'-15'-8'120'0,"11"3"-96"0,-6-3-4 0,5 8 236 15,0 0-144 1,5-4 96-16,0 4-120 0,15 0 4 16,9 0-56-16,9-9 4 0,20-4-24 15,19 0 20-15,19 1-24 16,-14 7 68-16,-10-12-48 15,-14 13-12-15,-15 0-12 16,-33 12-204 0</inkml:trace>
          <inkml:trace contextRef="#ctx0" brushRef="#br0" timeOffset="225383.7039">1167 11587 612 0,'0'25'228'0,"-4"1"-180"0,-6 12-12 16,-4-8 124-16,-5 12-96 16,-15 18 8-16,15 0-44 15,0 4 20-15,9-9-32 16,-9-12-56-16,14-5 16 0,5-17-184 16,10-16 116-16,14-10-436 15</inkml:trace>
        </inkml:traceGroup>
        <inkml:traceGroup>
          <inkml:annotationXML>
            <emma:emma xmlns:emma="http://www.w3.org/2003/04/emma" version="1.0">
              <emma:interpretation id="{5ED8C9D8-636C-4F35-9F72-095196D1D085}" emma:medium="tactile" emma:mode="ink">
                <msink:context xmlns:msink="http://schemas.microsoft.com/ink/2010/main" type="inkWord" rotatedBoundingBox="8367,17696 10352,17753 10336,18281 8352,18224"/>
              </emma:interpretation>
              <emma:one-of disjunction-type="recognition" id="oneOf32">
                <emma:interpretation id="interp52" emma:lang="" emma:confidence="1">
                  <emma:literal/>
                </emma:interpretation>
              </emma:one-of>
            </emma:emma>
          </inkml:annotationXML>
          <inkml:trace contextRef="#ctx0" brushRef="#br0" timeOffset="228262.2222">4111 11902 520 0,'0'-21'192'0,"0"12"-152"0,0 0-8 15,0 9 116-15,0 0-88 16,0 0 0-16,0 18-36 0,0 11 28 16,0 14-28-16,10 8 20 0,-10-4-24 15,9 4 8-15,-9-8-16 16,10-9 0-16,-1-9-4 15,6-8 28-15,-1-4-20 16,5-13 32-16,-4-4-32 16,9-9-32-16,-5-8 8 15,5-9-96-15,5-8 56 16,-15-9-136-16,5 4 104 16,-4 9-16-16,4 9 56 15,-14 12 116-15,4 17-40 0,5 13 128 16,-4 21-92-16,0 1 8 15,-1-1-44-15,1 5 0 16,4-9-20-16,5-9 44 16,-4-12-32-16,4 0 28 15,-5-5-28-15,-4-12 16 16,-5-9-24-16,4-4-52 16,1-8 16-16,-10-9-104 15,14-13 68-15,-9-4-136 16,5-9 108-16,4 17-112 15,-4 5 108-15,4 4 60 16,15 8 20-16,0 9 176 16,9 5-96-16,5 7 60 15,5 5-80-15,5 5 0 16,4 3-32-16,-4 1 4 0,-10-1-16 16,-5 1 0-16,-9-1-4 15,-10-4 72-15,-4-4-44 16,-10-4 12-16,-10-4-28 15,-5 3-12-15,-9-7-4 16,-5-1-60-16,-5 4 32 16,1 1-52-16,-1 4 44 15,0 8-28-15,5 9 36 16,5 8 12-16,4 13 8 16,6 4 48-16,9 9-24 15,5-4 0-15,9-5-12 16,5-4 28-16,5-4-20 0,-5-9 32 15,1-8-32-15,-6-4 32 16,0-9-32-16,1-5-128 16,-6-3 60-16,1-9-52 15,-1-4 60-15,-4-9-72 16,-5-4 64-16,5 0-60 16,0 8 64-16,0 5-4 15,-1 8 32-15,6 4 120 16,0 9-56-16,-1 9 72 15,6 4-64-15,-1 4 32 16,0 4-48-16,6 0 8 16,-1-4-28-16,0 0 28 15,0-8-28-15,-5 4 40 16,-4-13-32-16,0-4-4 16,-1-5-12-16,1-4-32 0,-10-4 12 15,5-4-40-15,-5 0 32 16,4 4-20-16,1 8 24 15,0 5-36-15,-5 4 32 16,5 17 40-16,0 4-8 16,-1 17 24-16,6 1-20 15,0-5 0-15,4-4-8 16,0-5 36-16,5-3-20 16,1-10 40-16,-1 1-36 15,0-4-76-15,-5-9 24 16,1 0-96-16,-6-5 64 0,-4-3-32 15,0-9 48-15,-5-17-72 16,0 0 60-16,0-13-36 16,5 0 52-16,0 9 28 15,4 3 8-15,5 10 124 16,1-1-68-16,4 14 76 16,5 12-76-16,0 0 24 15,5 0-48-15,0 8 24 16,4 9-28-16,-4-8 8 15,0-1-20-15,-1 5 52 16,-4-5-36-16,0 1-16 16,5 0-8-16,-5-5-88 15,0-4 44-15,-5-4-32 16,0-9 44-16,-4-9 28 16,-6 1 0-16,1-4-8 15,0-5 0-15,-6 4-16 0,-4 5 12 16,0 4 48-16,0 4-20 15,0-4-36-15,0 17 8 16,0 17 8-16,-4 0 4 16,-1 9 8-16,5-1-8 15,-5 14 16-15,0 7-12 16,10-7 16-16,5 3-16 16,4-8 16-16,10-12-16 15,5-9-260-15,9-13 140 16</inkml:trace>
        </inkml:traceGroup>
        <inkml:traceGroup>
          <inkml:annotationXML>
            <emma:emma xmlns:emma="http://www.w3.org/2003/04/emma" version="1.0">
              <emma:interpretation id="{82BBE3F6-93BF-4435-8DC8-81FA0A44ADEE}" emma:medium="tactile" emma:mode="ink">
                <msink:context xmlns:msink="http://schemas.microsoft.com/ink/2010/main" type="inkWord" rotatedBoundingBox="11186,17528 12150,17556 12132,18189 11168,18162"/>
              </emma:interpretation>
              <emma:one-of disjunction-type="recognition" id="oneOf33">
                <emma:interpretation id="interp53" emma:lang="" emma:confidence="1">
                  <emma:literal/>
                </emma:interpretation>
              </emma:one-of>
            </emma:emma>
          </inkml:annotationXML>
          <inkml:trace contextRef="#ctx0" brushRef="#br0" timeOffset="237936.556">6925 11868 384 0,'0'0'140'0,"5"0"-108"0,5 0-8 0,-1 0 56 16,10 0-48-16,10-5-12 16,14-7-12-16,10 7 52 15,19-3-32-15,0-1 8 16,4 1-24-16,-8-1-8 16,-1 1 0-16,-10 4 20 0,-9-5-12 15,-9 1 40-15,-16 8-28 0,-8 0 12 16,-20 8-20-16,-5 5-52 15,-4 4 20-15,-5 4-500 16</inkml:trace>
          <inkml:trace contextRef="#ctx0" brushRef="#br0" timeOffset="238159.5552">7126 11974 416 0,'-28'13'152'0,"28"-4"-116"0,0 3-12 16,9-3 84-16,10-1-64 16,10-3 24-16,19-5-36 15,5 0-20-15,9 0-8 16,-4-5 28-16,-1 1-16 0,-14 0-40 0,1 4 12 16,-11 0-140-1,-9 0 84-15,-9 4-232 16,-15-4 168-16,4 9-20 15</inkml:trace>
          <inkml:trace contextRef="#ctx0" brushRef="#br0" timeOffset="238473.3896">7529 11578 496 0,'-24'-26'184'0,"19"31"-140"0,20 7-16 0,-10-7 120 15,9 3-88-15,15 5 28 16,14 0-52-16,10 0 4 0,9 4-24 16,0 0 0-16,-9 0-8 15,-15 0 28-15,-18 8-20 0,-25-3 12 16,-29 16-16-16,-14 9 12 16,-14 4-16-16,4 21 4 15,10 1-4-15,5-5-52 16,10-13 28-16,14-8-456 15</inkml:trace>
        </inkml:traceGroup>
        <inkml:traceGroup>
          <inkml:annotationXML>
            <emma:emma xmlns:emma="http://www.w3.org/2003/04/emma" version="1.0">
              <emma:interpretation id="{B86C376F-A717-4183-AE42-5E789CE32212}" emma:medium="tactile" emma:mode="ink">
                <msink:context xmlns:msink="http://schemas.microsoft.com/ink/2010/main" type="inkWord" rotatedBoundingBox="13039,17430 13760,17451 13721,18839 12999,18818"/>
              </emma:interpretation>
              <emma:one-of disjunction-type="recognition" id="oneOf34">
                <emma:interpretation id="interp54" emma:lang="" emma:confidence="1">
                  <emma:literal/>
                </emma:interpretation>
              </emma:one-of>
            </emma:emma>
          </inkml:annotationXML>
          <inkml:trace contextRef="#ctx0" brushRef="#br0" timeOffset="239550.1977">9193 12021 248 0,'38'-21'92'0,"-14"17"-72"0,10 4-4 15,-15 4 68-15,10 4-48 16,-1 5-4-16,1 4-20 16,5 5-12-16,-10 7 4 0,-10-12 4 15,-9 9-4-15,-5-5 96 16,-10 9-56-16,-9-4 52 15,-5-5-56 1,-5 9-28-16,-4-13-12 0,-1 4 44 16,1 0-24-16,-1-3 52 0,20-1-40 15,-6-5 36-15,11 5-36 16,4-8 8-16,10-1-24 16,4 1 8-16,1-1-12 15,0-3 12-15,14-1-16 16,0-4 4-16,0 0-4 0,0 0-228 15,0 4 124-15</inkml:trace>
          <inkml:trace contextRef="#ctx0" brushRef="#br0" timeOffset="239664.4409">9265 12324 580 0,'-20'-5'216'0,"20"1"-168"0,0 0-12 15,0 4 164-15,10-9-116 16,0 5 0-16,4 0-52 16,20 0 16-16,-1 4-32 15,10 4-120-15,5-4 56 0,0 4-608 16</inkml:trace>
          <inkml:trace contextRef="#ctx0" brushRef="#br0" timeOffset="239086.9041">8809 12827 384 0,'-9'0'140'0,"9"-9"-108"0,-10-4-8 0,5 5 128 16,5-14-88-16,-5 10 60 0,1-22-68 15,-6-13 64-15,5 0-68 16,0-4 60-16,5-9-60 16,10-4-20-16,4-21-20 0,10-26 0 15,10-8-8-15,0 4 8 16,-1 17-8-16,-4 0-28 16,4 4 12-16,1 13-32 15,4 9 28-15,5 12 32 16,1 17-8-16,4 18-28 15,-5 16 12-15,0 18 20 16,-5 12-8-16,-9 9 28 16,-10-5-20-16,-9 14 32 15,-15-9-28-15,-14-1 40 16,-15 1-32-16,-9-4 4 16,-5-1-16-16,0-3-104 0,10-5 48 15,4-9-32-15,5-8 40 16,10-4-136-16,10 0 96 15,4-1-36-15,10 5 64 16,4 0 12-16,6 5 20 16,4 12 56-16,0 0-20 15,-5 4 68-15,-4 9-48 16,-10 4 44-16,-10 13-48 16,-4-4 52-16,-5 3-52 15,-10-7 12-15,0-1-32 16,-4-8 8-16,-1-5-12 15,-4-3-8-15,9-9 0 16,5-9-16-16,5-4 8 16,9 0-252-16,10 0 140 0,10 4-428 15</inkml:trace>
        </inkml:traceGroup>
        <inkml:traceGroup>
          <inkml:annotationXML>
            <emma:emma xmlns:emma="http://www.w3.org/2003/04/emma" version="1.0">
              <emma:interpretation id="{11530C4A-765F-409E-9930-A868EE7DF245}" emma:medium="tactile" emma:mode="ink">
                <msink:context xmlns:msink="http://schemas.microsoft.com/ink/2010/main" type="inkWord" rotatedBoundingBox="14341,17811 14672,17821 14666,18020 14335,18010"/>
              </emma:interpretation>
              <emma:one-of disjunction-type="recognition" id="oneOf35">
                <emma:interpretation id="interp55" emma:lang="" emma:confidence="1">
                  <emma:literal/>
                </emma:interpretation>
              </emma:one-of>
            </emma:emma>
          </inkml:annotationXML>
          <inkml:trace contextRef="#ctx0" brushRef="#br0" timeOffset="240113.1716">10099 11838 560 0,'-10'-17'208'0,"10"21"-164"0,0-8-8 16,0 4 136-16,24 0-92 16,0 0-32-16,10 0 24 15,4 4-48-15,-4 0 8 0,-1 5-20 16,1-1-308-16,-20-3 164 16</inkml:trace>
          <inkml:trace contextRef="#ctx0" brushRef="#br0" timeOffset="240257.5969">10104 11987 528 0,'-5'0'196'0,"19"0"-152"0,-4 13-12 0,14-13 72 0,0 4-64 16,9 0 16-16,6-4-32 16,9 9-232-16,4-1 112 15,20-8-308-15</inkml:trace>
        </inkml:traceGroup>
        <inkml:traceGroup>
          <inkml:annotationXML>
            <emma:emma xmlns:emma="http://www.w3.org/2003/04/emma" version="1.0">
              <emma:interpretation id="{69383865-6B26-4354-9E08-B3A55741B68D}" emma:medium="tactile" emma:mode="ink">
                <msink:context xmlns:msink="http://schemas.microsoft.com/ink/2010/main" type="inkWord" rotatedBoundingBox="15295,17566 15843,17581 15806,18889 15257,18873"/>
              </emma:interpretation>
              <emma:one-of disjunction-type="recognition" id="oneOf36">
                <emma:interpretation id="interp56" emma:lang="" emma:confidence="0">
                  <emma:literal>p</emma:literal>
                </emma:interpretation>
                <emma:interpretation id="interp57" emma:lang="" emma:confidence="0">
                  <emma:literal>Y</emma:literal>
                </emma:interpretation>
                <emma:interpretation id="interp58" emma:lang="" emma:confidence="0">
                  <emma:literal>P</emma:literal>
                </emma:interpretation>
                <emma:interpretation id="interp59" emma:lang="" emma:confidence="0">
                  <emma:literal>•</emma:literal>
                </emma:interpretation>
                <emma:interpretation id="interp60" emma:lang="" emma:confidence="0">
                  <emma:literal>y</emma:literal>
                </emma:interpretation>
              </emma:one-of>
            </emma:emma>
          </inkml:annotationXML>
          <inkml:trace contextRef="#ctx0" brushRef="#br0" timeOffset="241143.805">11048 12878 384 0,'-5'0'140'0,"5"4"-108"0,-5-8-8 0,5-1 56 16,0-7-48-16,0-1 112 0,0 4-84 15,-4-12 28-15,-1-5-52 16,0-12 40-16,5 0-44 16,-5-1 48-16,0 1-48 0,5-9 28 15,5-4-32-15,0 4 8 16,5 0-20-16,-6-21-8 15,6 0-4-15,0-17-4 16,4 4 0-16,0 4 0 16,-4 9 0-16,4 12-20 15,1 5 12-15,9 9-4 16,-5 3 4-16,5 5-12 16,0 0 12-16,0 4 4 15,9 1 4-15,10 7 0 16,-4 1 0-16,-1 0 0 0,-4 8 0 15,9 0-12-15,-10 5 8 16,-4 8-4-16,-10 4 0 16,-4 4 24-16,4 1-8 15,-14 4-20-15,-5 4 4 16,-15 0 40-16,1 0-20 16,-15 4 16-16,-9 0-16 15,-10 1 44-15,0 7-28 16,-5-7-16-16,15-1-4 15,-5-4 0-15,19-4-4 16,0-5-4-16,9-3 4 16,6 3-32-16,9-8 16 0,0 4-12 15,14 1 12-15,10-1-20 16,5 17 20-16,-5 1-20 16,9 3 16-16,-4 5 8 15,-10 0 8-15,-4 0 8 16,-15-9-4-16,-5 13 8 15,-9-13-8-15,-6 5 16 16,-4-5-12-16,-4-8 16 16,4 8-16-16,-5 1 4 15,0-14-4-15,5 1 4 16,0-1-8-16,5-4 16 16,5-4-12-16,4 0 16 15,1 0-16-15,4 0-100 16,14 0 48-16</inkml:trace>
        </inkml:traceGroup>
      </inkml:traceGroup>
    </inkml:traceGroup>
  </inkml:traceGroup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25T19:50:03.967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7ED9B811-D3F3-4C8C-9175-61FD8D26902D}" emma:medium="tactile" emma:mode="ink">
          <msink:context xmlns:msink="http://schemas.microsoft.com/ink/2010/main" type="writingRegion" rotatedBoundingBox="9581,3487 10161,3487 10161,4293 9581,4293"/>
        </emma:interpretation>
      </emma:emma>
    </inkml:annotationXML>
    <inkml:traceGroup>
      <inkml:annotationXML>
        <emma:emma xmlns:emma="http://www.w3.org/2003/04/emma" version="1.0">
          <emma:interpretation id="{BBD1A82E-8264-4FB4-BA42-9B1D42075933}" emma:medium="tactile" emma:mode="ink">
            <msink:context xmlns:msink="http://schemas.microsoft.com/ink/2010/main" type="paragraph" rotatedBoundingBox="9581,3487 10161,3487 10161,4293 9581,429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DD69C1F-7809-4299-ABA4-6D2BF6D1F5D9}" emma:medium="tactile" emma:mode="ink">
              <msink:context xmlns:msink="http://schemas.microsoft.com/ink/2010/main" type="line" rotatedBoundingBox="9581,3487 10161,3487 10161,4293 9581,4293"/>
            </emma:interpretation>
          </emma:emma>
        </inkml:annotationXML>
        <inkml:traceGroup>
          <inkml:annotationXML>
            <emma:emma xmlns:emma="http://www.w3.org/2003/04/emma" version="1.0">
              <emma:interpretation id="{CE43833C-0850-445E-95BE-A042229C9DBF}" emma:medium="tactile" emma:mode="ink">
                <msink:context xmlns:msink="http://schemas.microsoft.com/ink/2010/main" type="inkWord" rotatedBoundingBox="9581,3487 10161,3487 10161,4293 9581,4293"/>
              </emma:interpretation>
            </emma:emma>
          </inkml:annotationXML>
          <inkml:trace contextRef="#ctx0" brushRef="#br0">5497-2463 528 0,'-34'-34'196'0,"34"29"-152"0,10 1-12 15,-1 8-60-15,6 9 8 16,4 9 52-16,9 16-16 15,6 9 84-15,9 4-56 16,5 9 68-16,0 3-64 16,0 1 44-16,-5-8-52 0,-5-1 32 15,-4 5-40-15,-15-5 44 0,-9 1-44 16,-15-9 72 0,-19-5-56-16,-29-12 72 0,-19-4-68 15,-19-14-8-15,5-7-28 16,5-14-108-16,-1-8 48 15,-4-13-648 1</inkml:trace>
        </inkml:traceGroup>
      </inkml:traceGroup>
    </inkml:traceGroup>
  </inkml:traceGroup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25T19:53:06.666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44D273B6-536D-4D4C-A407-A96DEBEB8E1A}" emma:medium="tactile" emma:mode="ink">
          <msink:context xmlns:msink="http://schemas.microsoft.com/ink/2010/main" type="inkDrawing" rotatedBoundingBox="7300,15007 11103,13667 11158,13821 7354,15162" semanticType="callout" shapeName="Other">
            <msink:sourceLink direction="with" ref="{9680101A-51F9-4DA8-B2E3-F8B400A22301}"/>
            <msink:sourceLink direction="with" ref="{30144A64-1CBA-4B5F-BA3E-3E29CE41DA8C}"/>
            <msink:sourceLink direction="with" ref="{26100851-F5AB-402A-98CC-6C61E76DF33B}"/>
          </msink:context>
        </emma:interpretation>
      </emma:emma>
    </inkml:annotationXML>
    <inkml:trace contextRef="#ctx0" brushRef="#br0">-2 1330 288 0,'0'-12'108'0,"9"20"-84"0,10-4-4 16,-4-4 56-16,9-4-44 15,9-4 120-15,25-5-84 16,14-4 44-16,38-4-64 15,0-5 12-15,24-4-40 16,34 0 44-16,29-21-36 0,-1-4 4 0,34-18-20 16,15-8 20-16,-25-17-20 15,20 5 68-15,-5 16-48 16,-24 4 68-16,-5-3-60 16,-9-1 0-16,-15 5-24 15,-29-1 16-15,-23 9-20 16,-25 5 12-16,-14 7-12 15,-14 10-8-15,-15 12 0 16,-28 9-32-16,-1 8 16 16,-23 9-56-16,-10 4 36 15,0 8-116-15,-19 5 84 16,4-5-184-16,-9 5 140 0,1-4-380 16</inkml:trace>
  </inkml:traceGroup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25T19:53:21.096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F8EDE79A-055D-495B-A31F-B3A5CBFC1D1B}" emma:medium="tactile" emma:mode="ink">
          <msink:context xmlns:msink="http://schemas.microsoft.com/ink/2010/main" type="inkDrawing" rotatedBoundingBox="21125,15576 22309,15594 22308,15635 21124,15618" semanticType="underline" shapeName="Other">
            <msink:sourceLink direction="with" ref="{7EE79F26-A3CB-4139-85D1-551BDCF54659}"/>
          </msink:context>
        </emma:interpretation>
      </emma:emma>
    </inkml:annotationXML>
    <inkml:trace contextRef="#ctx0" brushRef="#br0">-4 13 488 0,'0'-8'180'0,"0"8"-140"0,9-5-12 15,-9 5 172-15,10 0-116 16,4 0 108-16,10 0-112 16,-5 5 0-16,29-1-44 15,15 0-8-15,42 0-16 0,20 5 12 16,4 0-16-16,-14-5 16 16,0-4-16-16,5 0 32 15,-19-4-24-15,-15-1-4 0,-23-3-8 16,-25-5-92-16,-38 9 48 15,-24 8-392-15,-34 9 240 16</inkml:trace>
  </inkml:traceGroup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25T19:59:21.041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1678758F-7F15-4CDC-841F-596799F7308B}" emma:medium="tactile" emma:mode="ink">
          <msink:context xmlns:msink="http://schemas.microsoft.com/ink/2010/main" type="inkDrawing" rotatedBoundingBox="5813,1215 13924,1246 13923,1312 5812,1281" shapeName="Other">
            <msink:destinationLink direction="with" ref="{714574BB-E919-431E-A3AE-3E5471DAFED9}"/>
            <msink:destinationLink direction="with" ref="{A7D572F1-4E0D-439D-A30F-8D72A96DFED3}"/>
            <msink:destinationLink direction="with" ref="{30B39D95-3AC7-4D03-A4BC-214C34849207}"/>
            <msink:destinationLink direction="with" ref="{9E5A3745-523C-48AF-A073-83E9CF8014AF}"/>
          </msink:context>
        </emma:interpretation>
      </emma:emma>
    </inkml:annotationXML>
    <inkml:trace contextRef="#ctx0" brushRef="#br0">0 38 392 0,'9'-4'148'0,"-9"4"-116"0,24 8-8 15,-5-8 56 1,10 9-48-16,33-18-4 15,6 9-16-15,47-4 32 16,0 4-20-16,72-9 128 16,-5 14-84-16,96-10 40 15,-10 1-64-15,63 0-24 0,-5 0-12 16,91-1 8-16,5 5-8 0,24-4 24 16,-29 0-20-16,14 8-40 15,-23-8 16-15,-1 8 12 0,-28 0 0 16,-10 1 44-16,-47 3-20 15,4 1-4-15,-29 12-12 16,-53-12 12-16,-14-1-12 16,0-4 24-16,-38 1-20 15,-29-10-20-15,-38 5 0 16,-24 0-56-16,-25-8 32 0,-18 8-176 16,-20-9 112-16</inkml:trace>
  </inkml:traceGroup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25T19:59:21.837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A3120D65-2D5F-404A-AC03-8D6F5D29CFFC}" emma:medium="tactile" emma:mode="ink">
          <msink:context xmlns:msink="http://schemas.microsoft.com/ink/2010/main" type="inkDrawing" rotatedBoundingBox="5175,3401 15018,3699 15015,3778 5172,3480" shapeName="Other">
            <msink:destinationLink direction="with" ref="{714574BB-E919-431E-A3AE-3E5471DAFED9}"/>
            <msink:destinationLink direction="with" ref="{A7D572F1-4E0D-439D-A30F-8D72A96DFED3}"/>
            <msink:destinationLink direction="with" ref="{30B39D95-3AC7-4D03-A4BC-214C34849207}"/>
            <msink:destinationLink direction="with" ref="{9E5A3745-523C-48AF-A073-83E9CF8014AF}"/>
          </msink:context>
        </emma:interpretation>
      </emma:emma>
    </inkml:annotationXML>
    <inkml:trace contextRef="#ctx0" brushRef="#br0">-5-2 560 0,'-5'0'208'0,"5"0"-164"15,14 9-8-15,-9-5 12 16,5 1-32-16,14-1-48 16,5 4 16-16,18-3 12 15,1 3 4-15,24-4 64 16,0 5-36-16,34-1 52 0,-15 1-48 15,29-5 28-15,28 0-32 16,25 1-8-16,4-1-12 16,39-4 28-16,24 8-20 0,23-8 20 15,44 9-20-15,19-9 8 0,43 4-12 16,44 1-16 0,-6 3 0-16,39 5 20 0,24-5-8 15,-20 5-20-15,35 4 4 16,-11-8 32-16,-33 3-16 15,24-7-16-15,-62 8 0 16,-10-1-4 0,-33 1 4-16,-54 0 0 0,-13 8 0 15,-49 0 24-15,-42 1-8 16,-35-5-4-16,-23-9 0 16,-14 5 4-1,-30-4-4-15,-23-9-160 0,-19-9 84 0,-25-4-524 16,-9 5 328-1</inkml:trace>
  </inkml:traceGroup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25T19:59:24.992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714574BB-E919-431E-A3AE-3E5471DAFED9}" emma:medium="tactile" emma:mode="ink">
          <msink:context xmlns:msink="http://schemas.microsoft.com/ink/2010/main" type="inkDrawing" rotatedBoundingBox="8196,1347 8200,3286 8134,3287 8130,1348" semanticType="callout" shapeName="Other">
            <msink:sourceLink direction="with" ref="{A3120D65-2D5F-404A-AC03-8D6F5D29CFFC}"/>
            <msink:sourceLink direction="with" ref="{1678758F-7F15-4CDC-841F-596799F7308B}"/>
          </msink:context>
        </emma:interpretation>
      </emma:emma>
    </inkml:annotationXML>
    <inkml:trace contextRef="#ctx0" brushRef="#br0">9 0 260 0,'0'0'96'0,"5"0"-76"0,-5 4-4 16,0-4 96 0,0 0-64-16,0 4 60 15,0 1-64-15,0-1 40 16,5 0-48-16,-5-4 68 16,0 0-56-16,0 0 20 15,0 0-40-15,0 0 36 16,0 0-36-16,0 5-4 0,5 3-16 0,-5 1 20 15,0 3-16-15,0 1 4 16,0 0-8-16,0-5 36 16,0 1-20-16,0-1 20 15,0 1-24-15,0-5-28 16,0 1 4-16,0 7 8 16,0 5 0-16,0 9-4 15,0 4 4-15,0 12 20 16,0 5-12-16,-5 34-12 15,5 0-4-15,-5 43 12 16,5-1-4-16,-9 18-12 16,9-17 4-16,0 16 28 15,-5-12-12-15,0 4-12 16,10-17-4-16,-5-13-4 16,5-16 0-16,-5-18 24 15,4-13-8-15,1-8-28 16,0-9 8-16,4-12-76 15,1-13 52-15,-10-5-120 16,10 1 92-16,-1-18-308 16,-4 1 208-16</inkml:trace>
  </inkml:traceGroup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25T19:59:25.741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A7D572F1-4E0D-439D-A30F-8D72A96DFED3}" emma:medium="tactile" emma:mode="ink">
          <msink:context xmlns:msink="http://schemas.microsoft.com/ink/2010/main" type="inkDrawing" rotatedBoundingBox="9094,1198 9111,3197 8999,3197 8983,1199" semanticType="callout" shapeName="Other">
            <msink:sourceLink direction="with" ref="{A3120D65-2D5F-404A-AC03-8D6F5D29CFFC}"/>
            <msink:sourceLink direction="with" ref="{1678758F-7F15-4CDC-841F-596799F7308B}"/>
          </msink:context>
        </emma:interpretation>
      </emma:emma>
    </inkml:annotationXML>
    <inkml:trace contextRef="#ctx0" brushRef="#br0">33-5 560 0,'-9'4'208'0,"9"-4"-164"0,0 4-8 0,0-4 68 16,0 0-64-1,0 0 8-15,0 0-28 0,0-4 16 16,5 4-24-16,-5-4 48 16,0 8-32-16,0-4 40 15,0 0-40-15,0 4 20 16,0 9-28-16,0 21 36 15,0 13-32-15,0 30 32 16,9 8-32-16,-9 34-4 16,5 1-12-16,-15 42 12 15,10-13-12-15,-9 17 24 16,4-21-20-16,-5 8-12 16,6-16-4-16,-1-10-4 15,10-24 0-15,-5-14-20 16,9-8 16-16,1-30-108 15,9-8 64-15,-5-5-116 16,6-16 96-16,-1-5-400 16,0-5 264-16</inkml:trace>
  </inkml:traceGroup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25T19:59:26.312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4464A7E9-3C3B-4FBF-8A65-513791DB3587}" emma:medium="tactile" emma:mode="ink">
          <msink:context xmlns:msink="http://schemas.microsoft.com/ink/2010/main" type="inkDrawing" rotatedBoundingBox="10394,3533 10401,1266 10507,1267 10501,3534" shapeName="Other"/>
        </emma:interpretation>
      </emma:emma>
    </inkml:annotationXML>
    <inkml:trace contextRef="#ctx0" brushRef="#br0">0 67 372 0,'9'-21'140'0,"-9"21"-112"0,14-17-4 0,-9 8 120 31,5 5-84-31,-1-9 44 0,6 13-60 0,-6-4 36 16,1 4-44-16,-10 4 68 15,0 9-56-15,0 4 44 16,0 9-52-16,-5 21 52 16,5 4-56-16,-5 21 36 15,5 1-40-15,-4 37 8 16,8-7-24-16,-8 33 20 15,4 5-24-15,-5 3-12 16,0-16-4-16,-5 13 12 16,-4-17-4-16,9 8-4 0,0-26 4 15,5 5-24-15,5-26 12 0,-5 5 20 16,15-9-4 0,-1 12-108-16,-4-7 52 0,4-5-244 15,5-9 164-15</inkml:trace>
  </inkml:traceGroup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25T19:35:27.064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ED9DE8CE-FCF1-46BB-A80F-3A97CAD258B7}" emma:medium="tactile" emma:mode="ink">
          <msink:context xmlns:msink="http://schemas.microsoft.com/ink/2010/main" type="writingRegion" rotatedBoundingBox="1103,738 23723,248 24124,18781 1504,19271"/>
        </emma:interpretation>
      </emma:emma>
    </inkml:annotationXML>
    <inkml:traceGroup>
      <inkml:annotationXML>
        <emma:emma xmlns:emma="http://www.w3.org/2003/04/emma" version="1.0">
          <emma:interpretation id="{802B870B-05EA-4F46-95DE-1C20E6F5205F}" emma:medium="tactile" emma:mode="ink">
            <msink:context xmlns:msink="http://schemas.microsoft.com/ink/2010/main" type="paragraph" rotatedBoundingBox="1103,738 13345,473 13372,1689 1129,195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1D88562-EDF9-4482-BB94-E19835F95BE8}" emma:medium="tactile" emma:mode="ink">
              <msink:context xmlns:msink="http://schemas.microsoft.com/ink/2010/main" type="line" rotatedBoundingBox="1103,738 13345,473 13372,1689 1129,1955">
                <msink:destinationLink direction="with" ref="{ECD18550-11BA-44D8-9DFC-9E9EFF1B0A19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2FF19836-DFDF-482D-91B1-48A447592FC7}" emma:medium="tactile" emma:mode="ink">
                <msink:context xmlns:msink="http://schemas.microsoft.com/ink/2010/main" type="inkWord" rotatedBoundingBox="1103,764 2839,727 2862,1779 1126,1817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-3 28 364 0,'0'-5'132'0,"14"1"-100"0,20-9-12 16,-19 4 132-1,4 18-88-15,30-9 124 16,-15 0-108-16,34 0 48 15,-5 9-72-15,29-18-16 16,-9 9-24-16,9-4 8 16,-9 8-16-16,-20-13 24 15,-5 18-20-15,-14-13 32 0,-10 4-28 0,-10 0 20 16,-9 0-20-16,-15 0-36 16,-5 0 12-16,-10-5-264 15,6 5 152-15</inkml:trace>
          <inkml:trace contextRef="#ctx0" brushRef="#br0" timeOffset="1093.9088">283-24 464 0,'-24'-9'176'0,"24"9"-140"0,-15 9-8 0,6-9 100 15,9 13-76-15,-15-5 52 16,15 1-64-16,-10 21-4 15,1-4-20-15,9 13 32 16,-5 9-24-16,5 3 12 16,0-3-20-16,-10 8 0 15,0 0-8-15,-14 13 20 16,14-4-16-16,-14 4 12 16,5-21-12-16,-6-10 12 15,11-7-16-15,4-18-20 16,10-13 4-16,5-31-136 15,10-3 76-15,-1-14-128 16,1-8 112-16,-10 9-12 16,4 8 56-16,-9 0 132 15,5 22-48-15,-5 4 144 0,0 4-108 16,0 18 60-16,0 4-80 0,5 4 20 16,5 13-48-16,4 5-8 15,11-5-16-15,9-8-8 16,4 4 4-16,35-26 20 15,10 0-12-15,19-22-4 16,-5 5-4-16,0-1-60 16,-14-3 32-16,-10 3-24 15,-15 6 28-15,-14-6 20 16,-5 5 0-16,-20 0 20 16,-4 9-12-16,-15-5 24 15,0 9-20-15,-15-4 4 16,5 4-8-16,-4 0-8 15,-6 4 4-15,6 1 4 16,-1 3-4-16,-9 5-12 16,14 9 4-16,-9 12-4 15,14 10 0-15,-15 7 8 16,16 6 0-16,4-1-12 16,14-4 8-16,-4-9 12 15,14-4-4-15,10-13 16 16,5-9-12-16,19-17-20 15,6-9 4-15,28-25-92 0,-5-18 52 16,-19-9-48 0,10 5 56-16,-20-13-48 15,-9 13 48-15,-10-13 20 16,-5 13 16-16,-10-5 12 0,-4 14-4 16,-6-1 84-16,-4 14-44 15,-5 3 40-15,4 14-48 0,-9 4 8 16,5 13-28-16,-5 13 44 15,0 9-32-15,0 17 20 16,0 4-28-16,-9 17 0 16,-1 1-12-16,-14 16 20 15,9-3-16-15,-14-5 4 16,9-9-8-16,-14-12 28 16,5-18-20-16,-5-13 20 15,15-12-20-15,-1-27-68 16,15-8 24-16,10-26-112 15,15 8 80-15,9 1-28 16,10 12 52-16,0 22 16 16,-5 13 8-16,0 35 64 15,0 8-28-15,-5 18 44 16,-5 3-40-16,-14-3 116 16,0-5-76-16,-20-4 72 15,5-9-80-15,-19-13 12 16,-1-4-40-16,-23-13 24 15,9-4-32-15,-14-14 12 16,9-3-20-16,5-14-44 16,15 5 16-16,14-13-68 15,15 4 44-15,14 4-160 16,1 0 112-16,4 5-292 0,5 9 212 16</inkml:trace>
        </inkml:traceGroup>
        <inkml:traceGroup>
          <inkml:annotationXML>
            <emma:emma xmlns:emma="http://www.w3.org/2003/04/emma" version="1.0">
              <emma:interpretation id="{8B1A7F0B-F078-4783-B482-E2A4D25538AD}" emma:medium="tactile" emma:mode="ink">
                <msink:context xmlns:msink="http://schemas.microsoft.com/ink/2010/main" type="inkWord" rotatedBoundingBox="3622,911 5062,880 5083,1869 3643,1900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1605.8538">2572 265 624 0,'-10'-39'228'0,"10"39"-176"0,34-17-16 0,-20 8 104 16,6 5-84-16,4-5 40 16,5 5-56-16,10 8 28 15,-5 5-36-15,5 8-20 16,-5 9-4-16,-5 17 8 16,0 9-8-16,-19 22 24 15,0-1-20-15,-30 0 48 16,-4-3-32-16,-20-10 48 15,1-4-44-15,-11-13 4 16,6-4-24-16,9-17 28 16,5-14-24-16,0-25-12 15,14 9-8-15,6-31-32 16,9 0 20-16,5-4-28 16,5-1 24-16,4 14-16 0,6 13 20 15,9 17-28-15,-4 9 28 16,9 21 48-16,-5 4-12 0,5 5 44 15,1 4-36-15,-1 1 20 16,5-6-28-16,0-12 8 16,5 0-16-16,4-13 28 15,1 0-24-15,0-13-244 16,-5-4 124-16,-1-18-516 16,1 5 348-16</inkml:trace>
          <inkml:trace contextRef="#ctx0" brushRef="#br0" timeOffset="2116.0795">3786 209 840 0,'20'-26'312'0,"-20"26"-244"0,24-30-16 0,-14 17 40 16,-1 4-60-16,-9-4 40 15,0 5-40-15,-19-1-8 16,4 5-16-16,-23-1-8 15,3 14 4-15,-18-13-4 16,4 17 0-16,-9-9-20 16,14 13 12-16,-14-4 4 15,19 0 4-15,0 4-20 16,15 1 12-16,0-1-4 16,9 0 4-16,1 5 16 0,4-1-4 15,-5 1 16-15,6 4-12 0,-6-4 16 16,5-1-16-16,-4-4-20 15,4 1 4-15,0-1 20 16,6-4-4-16,4-4-20 16,4-1 4-16,11-4 12 15,4 1 0-15,11-1-28 16,4 9 12-16,9 9 4 16,1 4 8-16,0 8 0 15,-5 5 0-15,-5 0 16 16,-5 0-8-16,-24 0 76 15,-1-5-48-15,-18-4 92 16,-1 1-72-16,-19-10 24 16,5 1-44-16,-10-5-24 15,10 0-4-15,-10-8 0 16,15 4-4-16,-5-4-136 16,9-1 76-16,1-8-344 15,14 5 224-15</inkml:trace>
          <inkml:trace contextRef="#ctx0" brushRef="#br0" timeOffset="2283.6358">3971 870 1120 0,'-10'39'416'0,"10"-39"-324"0,-24 38-24 0,9-20-12 31,15-5-44-31,-24 4-208 0,5 5 108 0,-20 12-708 15,5-4 444-15</inkml:trace>
        </inkml:traceGroup>
        <inkml:traceGroup>
          <inkml:annotationXML>
            <emma:emma xmlns:emma="http://www.w3.org/2003/04/emma" version="1.0">
              <emma:interpretation id="{B130C170-A34E-47B3-A1D7-90C1985D3BB5}" emma:medium="tactile" emma:mode="ink">
                <msink:context xmlns:msink="http://schemas.microsoft.com/ink/2010/main" type="inkWord" rotatedBoundingBox="5825,674 8381,619 8406,1744 5850,1799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3227.2601">4768 239 548 0,'-25'0'204'0,"25"0"-156"0,-9-17-16 0,4 4 148 16,10 9-104-16,-10-5 84 15,5 0-92-15,-5-4 8 16,10 9-44-16,0-5-4 16,4 5-16-16,6 0-8 15,9 8 0-15,0 5-16 16,1 4 8-16,-6 4 20 15,1 5-8-15,-11 4 24 16,-4-1-20-16,-14 14-4 16,4 0-4-16,-15 13-4 15,6-5 0-15,-6 1-12 16,10 0 8-16,-4-1 12 16,9-8-4-16,5-13-12 15,0 0 4-15,24-13-4 16,1-5 0-16,33-16 8 15,0-1 0-15,35-26-28 16,-11 5 16-16,1-22-12 16,-10 9 12-16,-5-4-8 15,-20 8 8-15,-14 4 36 16,-9 5-16-16,-16 8 28 16,6 10-24-16,-30 3 100 15,15 9-60-15,-19 4 40 16,9 9-56-16,-5 13 0 0,1 9-24 15,14 3-24-15,0 6 4 0,5-5-4 16,14-1 4-16,6-12 8 16,9-8 0-16,14-23-28 15,10-3 16-15,15-23-92 16,5 1 56-16,-25-9-40 16,1 5 52-16,-25-9 28 15,-10 12 8-15,-28-16 28 16,-1 12-16-16,-29 1 40 15,-5 8-28-15,-19 9 108 16,15 8-72-16,4 5 28 16,-5 8-52-16,25 0-40 15,0 5 0-15,24-5-16 16,5 1 8-16,29-10-152 16,9 5 92-16</inkml:trace>
          <inkml:trace contextRef="#ctx0" brushRef="#br0" timeOffset="3426.9112">6177 2 880 0,'-10'30'328'0,"10"-30"-256"0,0 39-16 0,0-9 28 15,10-4-56-15,-10 13 8 16,0 8-24-16,0 1 28 15,0 4-24-15,-5 4-12 0,0 4-8 0,-10-4-120 16,1-4 68-16</inkml:trace>
          <inkml:trace contextRef="#ctx0" brushRef="#br0" timeOffset="3977.2213">7075 6 756 0,'10'-30'280'0,"-10"30"-216"0,-10-48-20 0,1 27 68 16,4 3-72-16,-10-8 52 16,1 18-52-16,-6-5 32 15,6 4-40-15,-11 18-20 16,6 0-4-16,-5 12-52 15,4 9 24-15,-9 5 24 16,5 4 0-16,-1 4-8 16,6-4 0-16,0-5 12 15,4-3-4-15,5-5 16 16,10-5-12-16,5-8 4 16,10 0-4-16,9-9-32 15,5 5 12-15,0-13-84 16,5 4 56-16,-9-9 4 15,-1 5 24-15,-10-1 12 0,1 5 0 16,-10-4 8-16,0 8-4 0,-5-4 68 16,0 0-40-16,-5 0 84 15,5 9-64-15,-5 0 16 16,5-1-36-16,-10-3 24 16,10 3-32-16,-5 1-12 15,10 4-8-15,-5 0 20 16,0 0-12-16,0 8-32 15,0 5 12-15,-5 13 0 16,5 9 8-16,-4 3 24 16,-1 1-12-16,-5 0 12 15,5 0-12-15,-5-9 12 16,10-4-16-16,-9-9-20 16,9 0 4-16</inkml:trace>
          <inkml:trace contextRef="#ctx0" brushRef="#br0" timeOffset="4146.5627">7294 753 996 0,'-34'61'368'0,"34"-61"-284"15,-39 51-24-15,10-29 56 16,14 4-76-16,-14-5-204 15,5 1 88-15</inkml:trace>
        </inkml:traceGroup>
        <inkml:traceGroup>
          <inkml:annotationXML>
            <emma:emma xmlns:emma="http://www.w3.org/2003/04/emma" version="1.0">
              <emma:interpretation id="{377A1F8E-96BB-4EB8-97D6-885089918F51}" emma:medium="tactile" emma:mode="ink">
                <msink:context xmlns:msink="http://schemas.microsoft.com/ink/2010/main" type="inkWord" rotatedBoundingBox="9473,557 13345,473 13363,1305 9491,1389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5682.7469">8431-210 456 0,'0'-22'168'0,"-5"22"-128"0,5-4-16 0,-10 4 80 16,10 4-64-16,-5 5 28 16,5 8-40-16,-9 18 60 15,4 8-48-15,5 13 20 16,0 5-40-16,-5-1 60 16,5-4-44-16,-5-8 72 15,5-5-60-15,-5-8 52 16,0-1-56-16,5-8 40 15,5-4-48-15,0-5 24 16,5 0-32-16,0 0 16 16,-1 9-24-16,6 0 28 15,-1-4-32-15,-4-1 20 16,14-3-20-16,-9-1 8 16,9-4-12-16,-9-13 12 15,4 0-16-15,-4-4-12 16,14-5 0-16,-14-8-136 15,4 17 72-15,-4-9-252 16,4 9 180-16,5 0-324 16,1 9 264-16</inkml:trace>
          <inkml:trace contextRef="#ctx0" brushRef="#br0" timeOffset="6050.2239">9092 408 612 0,'-15'0'228'0,"15"0"-180"0,0 4-12 0,0-4 44 15,0 0-52-15,5 0 84 16,5 0-60-16,-10-4 28 16,19 4-48-16,-4-9-8 15,-1 0-16-15,-4-8 4 16,0 4-8-16,-6-4 24 16,1 4-16-16,-10-4-20 15,5 4 0-15,-9-5 12 16,-1 10 0-16,-9-5-4 15,9 8 4-15,-14-3-24 16,9 4 12-16,-9 4-4 16,9 4 4-16,-9 4 8 15,4 5 0-15,-4 13-12 16,5-4 8-16,4 12 12 16,10 5-4-16,10-8-4 15,5-1 4-15,4-4-16 16,6-5 8-16,4-12 12 15,0-9-4-15,6-9-168 16,4 5 88-16,0-9-208 16,0 0 160-16</inkml:trace>
          <inkml:trace contextRef="#ctx0" brushRef="#br0" timeOffset="6515.3099">9422 282 520 0,'24'-4'192'0,"-24"4"-152"0,20-4-8 0,-15-1 124 15,-1 10-92-15,6-5 52 16,0 4-68-16,-10-4 20 15,0 0-40-15,-5 0 0 16,5 9-16-16,-10-1 12 16,1 1-16-16,-11-9-56 15,10 4 24-15,-14-4-8 16,5 0 20-16,-6 0-36 16,6 5 28-16,-5-1 8 15,9 5 8-15,0 4-8 16,6 8 8-16,4 14 4 15,10-1 0-15,9 5-12 16,6-4 8-16,28-9-4 16,6-1 0-16,9-16 32 15,0 0-12-15,0-18-76 16,0-4 36-16,-9-13-52 16,-6 0 44-16,-9-13-8 15,-5 5 28-15,-9-14 8 16,4 5 8-16,-19-9 0 15,-1 14 0-15,-9-10 132 16,0 9-72-16,-5 5 116 16,5 12-100-16,-4 9 32 15,-1 9-64-15,-5 17 12 16,5 8-36-16,-19 18 16 0,9 0-20 16,-9 9-8-16,4-1-4 0,1 5-24 15,4 0 12-15,6-18-208 16,9-4 120-16</inkml:trace>
          <inkml:trace contextRef="#ctx0" brushRef="#br0" timeOffset="6701.5818">9752 170 964 0,'-24'-4'360'0,"24"4"-280"0,5 13-24 0,0-13 120 16,9 0-108-16,6 0 24 15,9 0-52-15,15-13-8 16,9 0-20-16,30-17-252 16,-1 4 128-16,20-13-544 15,0 9 364-15</inkml:trace>
          <inkml:trace contextRef="#ctx0" brushRef="#br0" timeOffset="7491.216">10719 15 560 0,'5'-13'208'0,"-5"13"-164"0,10-18-8 15,-5 5 164 1,9 9-116-16,6-13 80 0,-1 8-96 16,0-4 24-16,6 9-52 0,-1 13-48 15,5 8 0-15,-5 13 20 16,-4 9-8-16,-10 4 8 15,-6 0-4-15,-13 1-8 16,-1-1 4-16,-19-4 4 16,5-1-4-16,-10-3 16 15,0 0-12-15,0-14 4 16,4 5-4-16,-4-17-32 16,10-5 12-16,0-13 12 15,4 1 4-15,16-14-12 16,-1 9 4-16,10-4-16 15,9 8 12-15,1 1 48 16,14 3-20-16,0 5 36 16,5 9-32-16,15-5-4 15,9 5-12-15,15-5 12 16,5 5-12-16,-1-5-92 16,-9 5 48-16,0-9-156 15,-9 0 108-15,-1-5-128 16,-10 1 120-16,-4-9-32 15,0 0 72-15,-10-4 48 16,-5 4 4-16,-19-9 128 16,4 9-72-16,-14-4 148 15,0 9-120-15,-14-1 104 16,4 5-108-16,-9 4 72 0,9 8-88 16,-5 5 4-16,1 9-44 0,-1 4-32 15,5 0 4-15,1 4 8 16,4 9 0-16,15-9-4 15,-1-4 4-15,16-13 12 32,9-5-8-32,14-16-72 0,1-1 32 0,-1-12 32 15,-4-1 0-15,-15-8 12 16,0 0-4-16,-14-5 12 16,-10 5-12-16,-10-5-12 15,-5 9 0-15,-4 0 136 16,-6 5-72-16,-4 4-24 15,9 4-24-15,-19 0 20 16,20 8-16-16,-15-3 4 16,9 8-12-16,1 0-24 15,9 8 8-15,-4-3-92 16,14 8 52-16,-15-5-240 16,15 5 160-16,5 0-516 15,5 0 360-15</inkml:trace>
          <inkml:trace contextRef="#ctx0" brushRef="#br0" timeOffset="7687.1736">12254 434 1256 0,'-14'4'464'0,"14"-4"-360"0,-5 0-28 0</inkml:trace>
        </inkml:traceGroup>
      </inkml:traceGroup>
    </inkml:traceGroup>
    <inkml:traceGroup>
      <inkml:annotationXML>
        <emma:emma xmlns:emma="http://www.w3.org/2003/04/emma" version="1.0">
          <emma:interpretation id="{56EC39B4-5E92-4B2C-A4A5-F6D94837F590}" emma:medium="tactile" emma:mode="ink">
            <msink:context xmlns:msink="http://schemas.microsoft.com/ink/2010/main" type="paragraph" rotatedBoundingBox="1458,2599 9948,2471 9958,3158 1469,328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75D21B7-C174-4642-8DC2-CEFB1B1BBA3E}" emma:medium="tactile" emma:mode="ink">
              <msink:context xmlns:msink="http://schemas.microsoft.com/ink/2010/main" type="line" rotatedBoundingBox="1458,2599 9948,2471 9958,3158 1469,3286">
                <msink:destinationLink direction="with" ref="{AB0C9CD0-2B8D-4C84-9632-3AA08033CDE8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32AA5C7E-7784-4A33-AD9C-3D30DA771DA6}" emma:medium="tactile" emma:mode="ink">
                <msink:context xmlns:msink="http://schemas.microsoft.com/ink/2010/main" type="inkWord" rotatedBoundingBox="1458,2599 6319,2526 6330,3196 1468,3269"/>
              </emma:interpretation>
            </emma:emma>
          </inkml:annotationXML>
          <inkml:trace contextRef="#ctx0" brushRef="#br0" timeOffset="9847.9845">1168 1941 548 0,'-30'-26'204'0,"21"17"-156"0,-20 1-16 0,9-1 52 15,6 0-52-15,-25 1 32 16,5 3-36-16,-34-12 60 16,4 13-48-16,-28-1 28 15,10 14-40-15,-11 13 44 16,20 4-40-16,5 30 92 15,20-4-72-15,14 21 84 16,19-4-80-16,25-9 60 16,19-8-64-16,49-9 24 15,9 5-44-15,35-22 0 16,-6-13-20-16,25-13-120 16,-10 0 56-16</inkml:trace>
          <inkml:trace contextRef="#ctx0" brushRef="#br0" timeOffset="10140.7305">1600 2278 1028 0,'-5'38'380'0,"5"-38"-296"0,-5 31-20 0,0-23-4 16,10 5-44-16,-5-4 20 15,10 0-20-15,0-9-184 16,4 4 92-16</inkml:trace>
          <inkml:trace contextRef="#ctx0" brushRef="#br0" timeOffset="9970.8492">1862 1785 788 0,'-63'18'292'0,"63"-18"-228"0,-58 17-16 0</inkml:trace>
          <inkml:trace contextRef="#ctx0" brushRef="#br0" timeOffset="10434.0845">2047 2092 716 0,'19'17'264'0,"-19"-17"-204"0,15 56-16 16,-5-30-36-1,-10-4-12-15,5 4 20 16,4 0-8-16,-9 0 4 16,0-5-4-16,0-8 28 0,0-4-20 0,-9-14-4 15,18 5-8-15,-9-13-16 16,0 5 8-16,0-18-24 16,15 4 16-16,9-12-40 15,10 4 32-15,10-5-4 16,-5 13 16-16,14 1 16 15,-4 8-4-15,9 4-124 16,0 9 64-16,1 0-348 16,-11 5 224-16</inkml:trace>
          <inkml:trace contextRef="#ctx0" brushRef="#br0" timeOffset="11815.0742">2722 2226 404 0,'-5'-18'148'0,"5"18"-112"0,0 0-12 16,0-4 136 0,0 8-92-16,-4-4 88 15,4 0-92-15,-10 9 64 0,0 0-72 0,-14 4-12 16,9 8-28-16,-4 5 52 16,4 0-40-16,-14 0 32 15,14 4-32-15,1-8-16 16,4-1-8-16,10-8-4 15,5 0 0-15,14-13-72 16,11 0 40-16,13-8-136 16,6 3 92-16,4-8-16 15,-4 5 52-15,-5-5 8 16,-1 9 20-16,-13-1 68 16,-1 5-28-16,-20-4 128 15,-4 8-84-15,-5-4 64 16,5 9-80-16,-5-1 32 15,0 1-52-15,5-5 8 16,5 1-28-16,4-1 8 16,6 9-12-16,-1-13 0 15,5 4-4-15,1-8 28 16,-1 0-20-16,-9-5-56 16,4 5 16-16,-4-5-52 15,-6 9 44-15,-4-4 0 16,5 4 16-16,0 0-16 15,-1 4 20-15,6-4 24 16,-5 4-8-16,4-4 28 16,-4 0-20-16,14 0 56 15,-9 0-36-15,19-4 12 0,-10 0-28 0,25-5-8 16,4 1-4-16,20-14-128 16,-15 5 68-16,10-14-156 15,-5 10 124-15,-4-14-68 16,-15 9 92-16,-10-12 44 15,-10 3 16-15,-5-13 24 16,-4 10-12-16,-10-23 92 16,4 14-52-16,-9-5 48 15,5 13-56-15,-5 4 112 16,5 14-84-16,-5-5 36 16,5 13-60-16,-5 0 20 15,10 9-36-15,-10 8 8 16,0 9-20-16,5 9 8 15,-5 8-12-15,-10 17 0 16,0 5-4-16,-14 17 12 16,0 5-12-16,-15-1-20 15,14-8 4-15,-4-9-68 16,10-13 44-16,19-8-4 16,14-9 20-16,20-13 12 15,10-5 4-15,10-16-20 16,4-5 12-16,15-13-12 15,-5 4 8-15,0-8 8 16,-10 8 4-16,-14-4 8 16,-5 5-4-16,-25-1-4 15,-4 9 4-15,-20 0 4 0,-4 5-4 16,-16-1-4 0,6 9 4-16,-10 0 4 0,10 9-4 0,-5-1-48 15,14 10 28 1,1-6-16-16,14 6 20 15,0 3 8-15,9 1 4 0,1-5 0 16,9 5 0-16,1-9 8 16,-1 4-4-16,6-8-92 15,4-1 52-15,0-12-164 16,0 13 112-16,-5-18-76 16,6 9 96-16,-6-9 12 15,5 9 32-15,-10-13 24 16,6 5 4-16,-6-1 68 15,5 0-40-15,-4-3 156 16,9 7-108-16,-10 10 100 16,1 3-104-16,-1 5 56 15,1 9-76-15,-1-5 32 16,5 0-52-16,-4-4 8 16,-6 0-28-16,11-13 36 15,-1 4-28-15,0-12 20 16,1-1-24-16,-6-8 8 15,5 8-16-15,1-12 12 16,9 8-16-16,14-17-320 16,11 4 168-16,23-9-476 15,10 5 344-15</inkml:trace>
        </inkml:traceGroup>
        <inkml:traceGroup>
          <inkml:annotationXML>
            <emma:emma xmlns:emma="http://www.w3.org/2003/04/emma" version="1.0">
              <emma:interpretation id="{560F60D8-A452-472C-99D8-F67AA5D6C5A6}" emma:medium="tactile" emma:mode="ink">
                <msink:context xmlns:msink="http://schemas.microsoft.com/ink/2010/main" type="inkWord" rotatedBoundingBox="7327,2546 9948,2506 9958,3158 7336,3197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12625.8169">6220 1815 528 0,'0'-17'196'0,"0"17"-152"0,0-4-12 16,0 0 132-16,10 8-96 0,-10 0 96 15,5 9-96-15,0 26 48 16,-5 9-72-16,5 21-12 15,4 4-20-15,1 13-28 16,5-16 8-16,4-10 4 16,0-13 4-16,-4-8 16 15,4-8-8-15,1-14 40 16,-1-4-24-16,6-13-40 16,4-5 8-16,0-20-124 15,5-1 76-15,0-39-56 16,5 4 64-16,5-16-36 15,-6 12 48-15,6-8 80 16,-10 29-20-16,-5 14 132 16,-4 17-84-16,-6 35 28 15,5 8-60-15,-9 17-4 16,4 23-24-16,-4-1 0 16,-1-13-4-16,1-9 56 15,0-8-36-15,-1 0 24 16,1-13-32-16,-6-17 28 15,6-5-32-15,0-13 32 16,-6-4-32-16,1-26 4 16,5 1-12-16,9-44-8 15,-5 12 4-15,11-25-4 16,4 26 0-16,0 0 16 0,0 22-8 16,-10 4 4-16,10 17-4 0,-20 0-96 15,-4 13 52-15</inkml:trace>
          <inkml:trace contextRef="#ctx0" brushRef="#br0" timeOffset="12763.3819">7532 2092 820 0,'15'52'304'0,"-15"-52"-236"0,4 30-20 0,-4-21 28 16,10 4-52-16</inkml:trace>
          <inkml:trace contextRef="#ctx0" brushRef="#br0" timeOffset="13030.7089">8100 1828 852 0,'0'-13'316'0,"0"13"-248"0,-4 0-16 15,-11 0 120 1,0 0-104-16,-23 0 60 16,-1 9-72-16,-20 13 28 15,11 8-48-15,-6 13-28 16,11 0-8-16,-1 13 0 16,20 1 0-16,9-6-12 15,10 1 8-15,10-9 12 0,19-4-4 0,30-17-20 31,-6-1 8-31,20-12-268 0,5 0 148 0</inkml:trace>
          <inkml:trace contextRef="#ctx0" brushRef="#br0" timeOffset="13265.1464">8266 2144 676 0,'-5'-31'248'0,"5"31"-192"0,14-8-16 0,-4 4 172 15,0 8-124-15,9-4 72 16,1 8-96-16,-1 1 52 15,5 4-64-15,-4 4 4 16,-1 1-32-16,-4-1 4 16,4 4-16-16,-9 1 0 15,5 0-4-15,-20-1 12 16,5 1-12-16,-10-5-64 16,5 0 28-16,-9-8-252 15,4 0 156-15,5-14-564 16,5 5 384-16</inkml:trace>
          <inkml:trace contextRef="#ctx0" brushRef="#br0" timeOffset="13347.3855">8849 2252 820 0,'-49'17'304'0,"49"-17"-236"0</inkml:trace>
        </inkml:traceGroup>
      </inkml:traceGroup>
    </inkml:traceGroup>
    <inkml:traceGroup>
      <inkml:annotationXML>
        <emma:emma xmlns:emma="http://www.w3.org/2003/04/emma" version="1.0">
          <emma:interpretation id="{66F89AA3-0A63-4F64-956C-C65AA2A26787}" emma:medium="tactile" emma:mode="ink">
            <msink:context xmlns:msink="http://schemas.microsoft.com/ink/2010/main" type="paragraph" rotatedBoundingBox="2365,4526 15978,4287 16011,6208 2398,644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FBBB106-48DF-4076-A1EE-006920D127BB}" emma:medium="tactile" emma:mode="ink">
              <msink:context xmlns:msink="http://schemas.microsoft.com/ink/2010/main" type="line" rotatedBoundingBox="2365,4526 15978,4287 16011,6208 2398,6446"/>
            </emma:interpretation>
          </emma:emma>
        </inkml:annotationXML>
        <inkml:traceGroup>
          <inkml:annotationXML>
            <emma:emma xmlns:emma="http://www.w3.org/2003/04/emma" version="1.0">
              <emma:interpretation id="{1FCD19C3-0F91-4172-8F47-F10FE7179225}" emma:medium="tactile" emma:mode="ink">
                <msink:context xmlns:msink="http://schemas.microsoft.com/ink/2010/main" type="inkWord" rotatedBoundingBox="2365,4526 4254,4493 4283,6108 2393,6141">
                  <msink:destinationLink direction="to" ref="{D3F35E9F-2EF3-4B48-86DD-BC767FD55DBD}"/>
                </msink:context>
              </emma:interpretation>
              <emma:one-of disjunction-type="recognition" id="oneOf5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19816.2668">1833 3763 520 0,'0'-21'192'0,"0"21"-152"0,10 0-8 0,-5-9 60 15,0 9-56-15,-5 0 156 16,4 0-112-16,-4-9 28 16,0 18-64-16,-4-9 52 15,4 17-56-15,-5-4 36 16,0 4-44-16,-5 5 8 15,10-5-24-15,-5 22 20 16,5 9-24-16,-9 29 40 16,-1 1-28-16,0 34 4 15,5-12-16-15,-9 3 28 16,4-16-24-16,-9 21 32 16,9-13-32-16,-5 0 40 15,1 0-32-15,4-13 12 16,0-13-20-16,5-9 0 15,5-12-8-15,0-9-16 16,5-9 4-16,-5-17-348 16,0-4 192-16,0-18-676 15,10 0 468-15</inkml:trace>
          <inkml:trace contextRef="#ctx0" brushRef="#br0" timeOffset="19290.3686">1313 4014 456 0,'-9'0'168'0,"9"0"-128"15,0 8-16-15,0-8 52 16,0 9-48-16,-5 0 96 16,0-1-72-16,-10 5 56 15,15 4-64-15,-9 5 48 16,4 13-52-16,5 3 76 16,5 1-64-16,14 13 0 15,5-4-32-15,15-5 48 16,10-4-36-16,9-9 36 0,0-9-36 15,6-3 36-15,-1-1-40 0,10-17-16 16,-5-9-4-16,9-8 16 16,1 4-12-16,5-30-4 15,-6 13-4-15,-4-26 4 16,-5 12-4-16,-9-3-4 16,-11 12 4-16,-14-3 4 15,-5 7-4-15,0 1 24 16,-4 13-16-16,-25 0-260 15,5 4 136-15,-10-5-400 16,-5 10 292-16</inkml:trace>
          <inkml:trace contextRef="#ctx0" brushRef="#br0" timeOffset="23450.4115">2484 4679 288 0,'-10'-5'108'0,"10"5"-84"0,5-17-4 16,-5 17 92-1,10 0-64-15,-10-13 112 16,15 13-88-16,-11-8 40 16,1-1-64-16,0 0 28 0,0 9-44 0,-5-8 52 15,5 3-48-15,-5-3 12 16,0 8-32-16,0 0-8 15,0 0-4-15,-5 8 12 16,5 5-8-16,-5 5 32 16,0 16-24-16,-4 14 32 15,9-1-32-15,-10 14 12 16,5 3-16-16,-5-3 36 16,5-1-24-16,-9-12 12 15,-1-1-20-15,-4-8 8 16,9-17-12-16,5 4 12 15,5-13-16-15,0-13 4 16,0 0-4-16,5-22-32 16,5 5 12-16,0-14-48 15,9 1 32-15,-9-17-36 16,4 12 32-16,1-12 28 16,-1 8 4-16,1 0-32 15,4 9 16-15,-4 4 16 16,4 9 0-16,-4-1 12 15,0 18-8-15,-6 0 24 16,6 13-16-16,-5 4 32 16,4 14-28-16,-4 3 32 15,0 5-32-15,-10 0-4 16,5 0-8-16,-10 0 20 16,5 0-12-16,-10-9-4 0,5 4-4 15,-14-12-4-15,14 4 0 0,-5-13 0 16,5 4 0-16,-5-8 24 15,10-5-12-15,0 5-20 16,0-9 0-16,-9 0-84 16,18 0 52-16,-9-9-232 15,5 5 152-15</inkml:trace>
          <inkml:trace contextRef="#ctx0" brushRef="#br0" timeOffset="24290.1446">3106 4895 184 0,'5'-9'68'0,"-5"9"-52"0,10-9-4 0,-6 9 56 16,1 0-40-16,-5-8 32 15,0 16-32-15,0-8 72 16,0 0-56-16,0-8 32 16,5 8-44-16,-5 0 60 15,0 0-52-15,0 0 64 16,5 0-64-16,-5-13 64 16,5 13-64-16,-5-9 0 15,0 0-24-15,0 1 24 16,5 8-24-16,-10-9 32 15,5 9-32-15,-10-4-4 16,5 4-8-16,-9-9 4 16,4 18-4-16,-9-9 8 15,9 4-8-15,-10 1 8 16,11-1-8-16,-6 4-12 16,5 10 4-16,-4-10 12 15,9 5-4-15,-10-4-4 16,11 8 4-16,-11-4 4 15,10 4-4-15,-5 1 8 16,10-5-8-16,-4 13 16 16,8-5-12-16,6-4 16 15,5 14-16-15,4-14-4 16,5 5 0-16,1-5 12 16,-6-4-8-16,5 4-4 0,1 0 0 0,-1 1 12 31,-14-1-8-31,4-4 32 0,-9 4-24 0,-5-4 76 15,5 0-56-15,-15 0 12 16,10 0-28-16,-19-4 48 16,4 4-36-16,-9-9-16 15,9 0-8-15,-14-4 8 16,5 9-8-16,-10-9-4 16,10 0 0-16,-10 0 12 15,5 0-8-15,-5 0-48 16,14 4 24-16,-4-4-184 15,9 0 112-15,1 0-252 16,9 0 192-16</inkml:trace>
        </inkml:traceGroup>
        <inkml:traceGroup>
          <inkml:annotationXML>
            <emma:emma xmlns:emma="http://www.w3.org/2003/04/emma" version="1.0">
              <emma:interpretation id="{A2365E9F-F709-4D4F-8BDB-136F28210CE8}" emma:medium="tactile" emma:mode="ink">
                <msink:context xmlns:msink="http://schemas.microsoft.com/ink/2010/main" type="inkWord" rotatedBoundingBox="4610,4660 7528,4609 7550,5898 4633,5949"/>
              </emma:interpretation>
              <emma:one-of disjunction-type="recognition" id="oneOf6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24875.8429">4131 3858 404 0,'-10'0'148'0,"10"0"-112"0,-14 0-12 0,4 0 136 15,5 4-92-15,-9 1 80 16,-1 3-88-16,-9 1 56 16,9 0-64-16,-14 4 24 15,5 4-44-15,-20 0 8 16,10 0-24-16,-19 14 72 16,4-1-52-16,-14 22 48 15,14 0-48-15,-9 30 60 16,14-5-56-16,5 1 36 15,20-4-44-15,14 3 8 16,10-8-24-16,19 9 8 16,5-13-12-16,10-9 12 15,5 4-16-15,-5-12-12 16,-5-9 0-16,-10-13-136 16,1-5 72-16,-11 1-188 15,-4-13 144-15,0-1-268 16,-10 9 216-16</inkml:trace>
          <inkml:trace contextRef="#ctx0" brushRef="#br0" timeOffset="25626.8405">4073 4333 352 0,'5'-13'132'0,"-5"13"-104"0,9-17-8 0,-4 4 176 16,0 9-112-16,-5-9 72 16,5 4-92-16,0 0 36 15,5 5-60-15,-6 8 68 16,6 5-60-16,-5 17-8 16,5 9-24-16,-10 8 32 15,5 4-24-15,-10 1 12 16,5-9-20-16,-10 0 52 15,5-9-36-15,-5-4 28 16,6-5-32-16,-16-3 8 16,15-10-20-16,-4-8-8 15,9 0-4-15,0-8-4 16,4-1 0-16,1-8 0 16,5-5 0-16,5-17-28 15,9 13 16-15,5-13-20 16,5 0 16-16,10 1 0 15,-1 7 8-15,6-3 60 16,0 12-28-16,-6 1 96 16,-4 12-68-16,-5 0-24 15,0 5-16-15,-5 0 4 16,1 8-8-16,-16-8 40 16,1 4-24-16,-6-9-200 15,6 0 96-15,-10-8-392 16,0 4 264-16</inkml:trace>
          <inkml:trace contextRef="#ctx0" brushRef="#br0" timeOffset="25828.3771">4340 3962 976 0,'-29'-13'360'0,"29"13"-280"0,-5-4-20 0,10-1 72 16,5 5-84-16,9-4 60 15,5 0-64-15,10-5-4 16,5 5-24-16,5-1-292 16,0 5 148-16,-1 5-520 15,1 8 364-15</inkml:trace>
          <inkml:trace contextRef="#ctx0" brushRef="#br0" timeOffset="26226.9709">4918 4627 528 0,'0'-9'196'0,"0"9"-152"0,0 0-12 0,-9 0 116 15,4 0-88-15,-5 0 88 16,-5 9-84 0,-4 0 28-16,-5 12-52 0,4-8 40 15,6 4-48-15,-1 5 56 16,-4 0-52-16,9 8 0 16,5 0-20-16,5 5-4 15,10-5-4-15,4 9-16 16,11-9 4-16,-6 0 12 15,5 5-4-15,-14-14 40 16,-5 9-20-16,-15-12-12 16,5 3-8-16,-19-3 28 15,5-1-16-15,-11-4-12 16,11-5-8-16,0-16-172 16,9-5 96-16</inkml:trace>
          <inkml:trace contextRef="#ctx0" brushRef="#br0" timeOffset="26560.5644">5477 3953 664 0,'10'0'244'0,"-10"0"-188"0,5 13-16 16,-1-4 164-16,6 8-120 0,5 18 88 15,9 8-100-15,5 22 68 16,5 4-80-16,5 13-4 16,-15-9-36-16,-24 1 16 15,0-5-24-15,-24 8 24 16,-5-8-24-16,-20 14 24 15,6-6-24-15,-21-3 12 16,11-14-12-16,-10-8-148 16,9-18 72-16</inkml:trace>
          <inkml:trace contextRef="#ctx0" brushRef="#br0" timeOffset="27073.3968">6201 4350 684 0,'-5'-4'252'0,"5"4"-192"0,0 4-20 0,0-4 172 16,0 0-124-16,0 0 104 15,0 0-108-15,0 0 32 16,0 0-68-16,5 0 36 16,9 5-48-16,6-10-12 15,4 5-12-15,5-8 0 16,5 4-8-16,-5-5-116 15,1 9 60-15,-11-4-92 16,0 8 80-16,-14-4-92 16,0 0 92-16,-10 0-244 15,0 4 172-15</inkml:trace>
          <inkml:trace contextRef="#ctx0" brushRef="#br0" timeOffset="27518.8024">6138 4575 520 0,'-10'9'192'0,"10"-9"-152"0,0 0-8 0,0 4 160 15,0 0-112-15,0-4 108 16,0 0-108-16,0 5 36 31,0-1-68-31,0 0 64 32,5 1-64-32,-5-5 8 0,0 0-32 0,0 0 40 0,5 4-36 0,-5-4-4 15,9 4-16-15,1-4 28 16,0 0-20-16,0 0 20 15,4 0-20-15,6-4-8 16,-1 0-4-16,5-1 12 16,1 1-8-16,-1 0 24 15,0 4-20-15,-4-5 4 16,4 5-8-16,-10-4 12 16,1 4-12-16,-10-4 24 15,0 8-20-15,-5-8 4 16,0 4-8-16,-5-5-184 15,5 1 100-15</inkml:trace>
        </inkml:traceGroup>
        <inkml:traceGroup>
          <inkml:annotationXML>
            <emma:emma xmlns:emma="http://www.w3.org/2003/04/emma" version="1.0">
              <emma:interpretation id="{2C3FB59C-3604-4444-8DFB-8D2CB243AAB3}" emma:medium="tactile" emma:mode="ink">
                <msink:context xmlns:msink="http://schemas.microsoft.com/ink/2010/main" type="inkWord" rotatedBoundingBox="8185,4552 9311,4533 9330,5600 8204,5619"/>
              </emma:interpretation>
              <emma:one-of disjunction-type="recognition" id="oneOf7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29560.5607">7906 3901 488 0,'-5'-4'180'0,"5"4"-140"0,-5-4-12 15,1-1 76 1,4 10-64-16,-15 3 96 16,0 5-76-16,-19 30 32 15,5 5-52-15,-24 34 48 16,4 4-52-16,-19 9 72 16,5-4-60-16,-20-5 36 15,11-8-48-15,-6-13 16 0,10-5-32 16,14-12 16-1,11-9-20-15,9-18 8 0,9-8-12 0,11-21-264 16,14-1 140-16,14-21-488 16,11 4 340-16</inkml:trace>
          <inkml:trace contextRef="#ctx0" brushRef="#br0" timeOffset="30106.6637">7615 4445 840 0,'-25'0'312'0,"25"0"-244"0,-9-8-16 0,4 8 24 16,10 0-52-16,-5 0 76 15,9 0-52-15,11-9 52 16,4 1-56-16,5-5-4 16,15 8-24-16,-5-3-4 15,19 3-4-15,-14 1-172 16,4 8 88-16,-4-4-508 16,-5 5 324-16</inkml:trace>
          <inkml:trace contextRef="#ctx0" brushRef="#br0" timeOffset="29875.045">7921 3746 580 0,'14'0'216'0,"-14"0"-168"0,20 4-12 0,-11 1 40 15,1 7-48-15,0 6 76 16,0-1-56-16,4 5 72 16,1-1-68-16,-1 14 52 15,6 4-60-15,-6 25 68 16,1 6-64-16,-5 20 52 15,4 1-56-15,-4 0 4 16,0-14-28-16,-1-3 4 16,6-9-12-16,-1-5-8 15,1-4 0-15,-10-13 20 16,5-4-12-16,-1-13-100 16,1 0 44-16,-10-17-228 15,5-1 152-15,-10-12-544 0,5 0 368 0</inkml:trace>
        </inkml:traceGroup>
        <inkml:traceGroup>
          <inkml:annotationXML>
            <emma:emma xmlns:emma="http://www.w3.org/2003/04/emma" version="1.0">
              <emma:interpretation id="{054DBABE-7ABF-48B7-BED0-69B323D1013D}" emma:medium="tactile" emma:mode="ink">
                <msink:context xmlns:msink="http://schemas.microsoft.com/ink/2010/main" type="inkWord" rotatedBoundingBox="9892,4747 11131,4725 11152,5931 9913,5952"/>
              </emma:interpretation>
              <emma:one-of disjunction-type="recognition" id="oneOf8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0" timeOffset="31229.1526">9053 3992 340 0,'9'-9'128'0,"-9"9"-100"0,-14-4-8 0,9 0 200 15,10 8-124-15,-10-4 140 32,5 0-136-32,-5 0 60 0,5 4-92 0,0-4 16 15,10 9-48-15,4 0 40 16,11-1-44-16,33-12 48 16,-5 4-48-16,49-13 4 15,5 4-24-15,10-4 12 16,-10 5-16-16,-10-5 4 15,-14 9-4-15,-15-5-24 16,0 9 8-16,-29 0 20 16,-15 0-4-16,-14 9 16 15,-6-1-16-15,-18-4-12 16,9 5 0-16,-14 0-192 16,19-1 108-16</inkml:trace>
          <inkml:trace contextRef="#ctx0" brushRef="#br0" timeOffset="31737.5038">9655 3962 496 0,'-10'-5'184'0,"10"5"-140"0,-4 0-16 0,-1 0 128 16,5 5-92-16,-5-1 28 16,-5 9-56-16,10 4 64 15,0 9-52-15,-10 13 44 16,20 9-52-16,-20 16 40 16,10 1-44-16,0 4-12 15,-4-8-12-15,-11-5 8 16,10-4-12-16,-19-5 40 15,14-4-24-15,-14-4 12 16,4-4-20-16,-9-1 8 16,0 1-12-16,0 4 44 15,0-5-28-15,0 1 40 16,4-1-40-16,-9-8 48 16,15-4-44-16,-5-13 36 15,9-1-36-15,-4-16 44 16,4-5-44-16,-9-18 20 15,4 5-32-15,-14-12 8 16,10 3-16-16,-25-8 12 16,11 8-16-16,-11-4-28 15,10 14 8-15,-5-1-40 16,10 8 32-16,10 1-256 16,0 8 152-16,9-3-468 15,15 3 332-15</inkml:trace>
          <inkml:trace contextRef="#ctx0" brushRef="#br0" timeOffset="32817.8775">9679 4856 332 0,'15'-22'120'0,"-15"22"-92"0,10-17-8 16,-10 8 124-1,9 5-84-15,-4-5 96 16,5 5-88-16,-5-5 4 15,5 9-48-15,-1 5 48 16,-4 3-40-16,-5 14 4 16,0 8-24-16,-5 13 28 0,5 0-24 0,-9 5-4 15,4-5-8-15,-5-8 48 16,10-5-28-16,-15-4 44 16,15-13-40-16,-4-5 4 15,4 1-20-15,0-18-8 16,4 1 0-16,11-22-24 15,-5-1 12-15,9-12-40 16,1 4 28-16,4-4-12 16,0 9 20-16,5 8 0 15,-4 8 4-15,-1 10 16 16,0 12-4-16,-9 9 96 16,4 9-56-16,-14 8 60 15,5 0-60-15,-5 5-4 16,0-1-24-16,-5-4 16 15,0-4-20-15,-5-8 24 16,5-1-24-16,-5-8-120 16,5-1 60-16,-15-8-196 15,15 0 140-15</inkml:trace>
        </inkml:traceGroup>
        <inkml:traceGroup>
          <inkml:annotationXML>
            <emma:emma xmlns:emma="http://www.w3.org/2003/04/emma" version="1.0">
              <emma:interpretation id="{7495DDA1-D376-4487-8C1B-DA746BA0383E}" emma:medium="tactile" emma:mode="ink">
                <msink:context xmlns:msink="http://schemas.microsoft.com/ink/2010/main" type="inkWord" rotatedBoundingBox="11753,4596 13283,4570 13312,6255 11782,6282"/>
              </emma:interpretation>
              <emma:one-of disjunction-type="recognition" id="oneOf9">
                <emma:interpretation id="interp9" emma:lang="" emma:confidence="1">
                  <emma:literal/>
                </emma:interpretation>
              </emma:one-of>
            </emma:emma>
          </inkml:annotationXML>
          <inkml:trace contextRef="#ctx0" brushRef="#br0" timeOffset="33239.0787">11336 3806 560 0,'-14'-13'208'0,"14"13"-164"0,-25 5-8 0,6-5 120 15,9 0-92-15,-29 0 88 16,5 13-88-16,-24 4 48 16,9 0-68-16,-14 9 48 15,10 4-52-15,-15 26 40 16,14 5-44-16,1 30 60 15,19 4-56-15,-5 13 72 16,10-9-64-16,5 9-8 16,14-13-24-16,10-4 24 15,14-14-24-15,11-16 12 16,4-14-16-16,10-21-332 16,4-4 172-16,1-18-432 15,0-4 324-15</inkml:trace>
          <inkml:trace contextRef="#ctx0" brushRef="#br0" timeOffset="34845.3416">11147 5482 320 0,'-5'0'120'0,"5"0"-96"0,0-9-4 0,0 1-8 15,5 8-12-15,-5-13 44 16,0 4-24-16,0-8 44 16,0 4-36-16,0-4 64 15,0 4-52-15,0-22 52 16,5 22-52-16,-5-17-4 16,4 8-20-16,-4-4 16 15,5 5-20-15,0-5-32 16,5 4 12-16,-5-4 0 15,4 5 8-15,-4-18 60 16,5 4-32-16,-5-21 8 16,5 4-24-16,-6-8-8 15,6 12 0-15,-5-3 12 16,5 16-8-16,-1-4-4 16,1 13 0-16,0-4-4 15,0 8 0-15,-1-12 24 16,1 4-12-16,0-13 4 15,-1 8-8-15,1-8 64 16,0 8-40-16,0-8-20 16,-1 4-12-16,1-8 8 15,5 12-4-15,-1-8 8 0,6 8-8 16,4-3 52-16,0 16-32 0,10-13 16 16,5 14-24-16,-10 4-8 15,5 12-4-15,0 5 20 16,-5 9-12-16,1 12 32 15,-16 5-28 1,-4 13 20-16,0 4-20 0,-20 5 0 16,5-1-8-16,-24 1 12 15,5-5-12-15,-20 0-56 16,10-13 24-16,-10-4-32 16,15 5 32-16,-10-23-44 15,15 5 40-15,-5-8-28 16,14-1 32-16,0-8-16 15,15-1 24-15,5-3-16 16,10-1 16-16,9-4 8 16,10 9 8-16,10 4 0 15,5 4 0-15,4 5 8 16,-4 4-4-16,-11 4 16 31,-4 0-12-31,-14-4 68 0,-6 4-44 0,-23-4 32 16,-6 5-36-16,-29-1 60 15,6 0-48-15,-16-4 0 16,10 4-24-16,-9-8-4 16,14 4-4-16,-10-4-8 15,15-5 4-15,0-4-32 16,15 4 16-16,0-4-180 0,9 0 104 16</inkml:trace>
          <inkml:trace contextRef="#ctx0" brushRef="#br0" timeOffset="35266.0063">12186 4679 676 0,'5'-5'248'0,"-5"5"-192"0,-5-8-16 0,1 3 56 16,4 5-60-16,-10-4 40 16,0 4-44-16,-9-4 16 15,-1 8-28-15,-9-4 28 16,10 9-32-16,-1-1-24 16,10 1 4-16,1 4-8 15,9 0 4-15,9 4 0 16,6 5 0-16,4 4 8 15,6 0 0-15,-11 0 24 16,6 4-12-16,-10 0 4 16,-6 0-8-16,-8 0 28 15,4-4-20-15,-20-4 56 16,6-5-40-16,-21-8 56 0,6 4-52 16,-10-13-8-16,1 4-16 0,4-13-12 15,9 5 4-15,1-9-200 16,9 0 108-1</inkml:trace>
        </inkml:traceGroup>
        <inkml:traceGroup>
          <inkml:annotationXML>
            <emma:emma xmlns:emma="http://www.w3.org/2003/04/emma" version="1.0">
              <emma:interpretation id="{EE6EEF1B-3455-4E14-8D3D-194B4B2465AC}" emma:medium="tactile" emma:mode="ink">
                <msink:context xmlns:msink="http://schemas.microsoft.com/ink/2010/main" type="inkWord" rotatedBoundingBox="13734,4568 15982,4529 16007,5937 13758,5976"/>
              </emma:interpretation>
              <emma:one-of disjunction-type="recognition" id="oneOf10">
                <emma:interpretation id="interp10" emma:lang="" emma:confidence="1">
                  <emma:literal/>
                </emma:interpretation>
              </emma:one-of>
            </emma:emma>
          </inkml:annotationXML>
          <inkml:trace contextRef="#ctx0" brushRef="#br0" timeOffset="35865.7568">12794 4355 644 0,'-10'0'236'0,"10"0"-180"0,10 8-20 0,-10-3 80 16,0 8-72-16,5 4 60 15,4 9-60-15,11-13 68 16,4 8-64-16,10-8 0 15,5-4-28-15,14-9 4 16,6 0-12-16,4-13 20 16,-5 4-20-16,-9-8 4 15,-6 4-8-15,-18-8 4 16,-6 8-8-16,-24-13 8 16,-4 4-8-16,-21-8-4 15,1 8 4-15,-10-4-24 16,10 13 12-16,-5 1 12 15,5 3 0-15,-10 5-12 0,20 8 4 16,-6 0-4-16,6 9 0 0,-5 0 24 16,9 4-8-16,-9 9 16 15,4 0-16-15,-9 0 4 16,5 4-4-16,-10 5 48 16,10 4-32-16,-5 4 24 15,4 0-28-15,1 18 0 16,0-1-12-16,9 13 4 15,5 5-8-15,-4-4-4 16,9-5 4-16,5-13 12 16,14-9-8-16,-14-8-4 15,10-9 0-15,-5-8-148 16,-5-5 80-16,5-12-212 16,5-1 156-16,4-21-348 15,1 8 260-15</inkml:trace>
          <inkml:trace contextRef="#ctx0" brushRef="#br0" timeOffset="36181.0952">13498 3806 528 0,'10'5'196'0,"-10"-5"-152"0,29 26-12 0,-14-13 140 32,4 4-100-32,10 17 140 0,0 5-124 0,5 30 144 15,0 18-132-15,-9 16 64 16,-6-8-96-16,-14 0 16 16,0-13-48-16,-25 5 48 15,6-9-48-15,-20 4 44 16,-10-9-44-16,-34-8-88 15,5-9 24-15,-24-17-316 16,15-9 188-16,9-21-628 16,14-5 440-16</inkml:trace>
          <inkml:trace contextRef="#ctx0" brushRef="#br0" timeOffset="37081.8686">14169 3983 756 0,'-49'9'280'0,"49"-9"-216"16,-19 17-20-16,19 1 84 15,0-10-80-15,9 5 76 16,1 4-68-16,29-8 32 16,5 0-52-16,4-18 24 15,10 5-32-15,6-18-8 16,4 5-12-16,9-5 20 16,-18 1-16-16,-6 3 4 15,-4-3-8-15,-10-1 28 16,-15 5-20-16,-5-5 20 0,-4 9-20 15,-15-17-24 1,5 13 0-16,-15-5 20 0,5 5-4 0,-19 0-20 16,4 4 4-16,-18 0 4 15,13 9 4-15,-23 4-12 16,14 8 8-16,-25 1-4 16,21 4 0-16,-16 4-20 15,20-4 16-15,-19 4 4 16,19 5 8-16,-15-1 24 15,20 5-12-15,-5 13 24 16,10 4-24-16,4 22 56 16,15 4-36-16,5 9 4 15,0-9-24-15,25 0 20 16,-1-8-20-16,10-9 12 16,10-9-12-16,-6-17 20 15,11-5-20-15,9-8 12 16,1-4-12-16,-1-9-32 15,0 4 8-15,1-4-32 16,-21 0 28-16,6 0-72 16,-15 0 48-16,5-4-228 15,0 0 148-15,-9-9-412 16,9 0 296-16</inkml:trace>
        </inkml:traceGroup>
      </inkml:traceGroup>
    </inkml:traceGroup>
    <inkml:traceGroup>
      <inkml:annotationXML>
        <emma:emma xmlns:emma="http://www.w3.org/2003/04/emma" version="1.0">
          <emma:interpretation id="{30C2B847-F479-463A-A6E2-90D5F2C9559F}" emma:medium="tactile" emma:mode="ink">
            <msink:context xmlns:msink="http://schemas.microsoft.com/ink/2010/main" type="paragraph" rotatedBoundingBox="2236,7066 23409,6763 23445,9284 2273,958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0CB8947-1E6A-49C9-A37E-6168460EC13C}" emma:medium="tactile" emma:mode="ink">
              <msink:context xmlns:msink="http://schemas.microsoft.com/ink/2010/main" type="line" rotatedBoundingBox="2236,7066 23409,6763 23445,9284 2273,9587"/>
            </emma:interpretation>
          </emma:emma>
        </inkml:annotationXML>
        <inkml:traceGroup>
          <inkml:annotationXML>
            <emma:emma xmlns:emma="http://www.w3.org/2003/04/emma" version="1.0">
              <emma:interpretation id="{BA885687-85E8-4AE8-BF97-135610015EB6}" emma:medium="tactile" emma:mode="ink">
                <msink:context xmlns:msink="http://schemas.microsoft.com/ink/2010/main" type="inkWord" rotatedBoundingBox="2237,7107 6687,7043 6712,8840 2263,8904">
                  <msink:destinationLink direction="from" ref="{D3F35E9F-2EF3-4B48-86DD-BC767FD55DBD}"/>
                  <msink:destinationLink direction="from" ref="{21BEFBAB-B139-4C83-9694-D369BDBC0D0F}"/>
                </msink:context>
              </emma:interpretation>
            </emma:emma>
          </inkml:annotationXML>
          <inkml:trace contextRef="#ctx0" brushRef="#br0" timeOffset="43747.8324">1726 6307 384 0,'0'0'140'16,"0"0"-108"-16,5 8-8 0,-5-3 180 16,0-1-116-16,-5 0 60 15,0 1-84-15,-4 3 24 16,4 5-52-16,-5 5 24 16,10-1-32-16,-10 13 28 15,10 5-32-15,-4 16 32 16,8 1-32-16,-8 17 40 15,4 5-36-15,-5 21 20 16,-5 8-28-16,0 14 16 16,-4-9-20-16,-1-9 20 0,5-17-24 0,-14-13 24 15,5-12-24-15,-1-14 4 16,6-9-8-16,-1-12-228 16,10-5 124-16,-5-12-484 15,10-5 324-15</inkml:trace>
          <inkml:trace contextRef="#ctx0" brushRef="#br0" timeOffset="43371.852">1168 6484 572 0,'0'0'208'0,"0"0"-160"0,-10 13-12 16,5 0 56-1,0 4-56-15,-5 13 84 16,6 1-68-16,4 7 72 16,4 6-72-16,11 3 44 15,4-4-56-15,20-4 40 16,10 0-44-16,14-9 32 15,10 0-36-15,-10-21 0 16,5 0-20-16,5-18 28 16,-15 0-24-16,5-8 12 0,-4 0-16 0,-6-9 12 15,-4 9-16-15,-10-5 4 16,-10 5-4-16,-5-9-128 16,-9 9 64-16,-15-9-260 15,0 4 176-15</inkml:trace>
          <inkml:trace contextRef="#ctx0" brushRef="#br0" timeOffset="44858.3336">1906 7637 664 0,'-10'4'244'0,"10"-4"-188"0,0 22-16 0,0-9 112 16,10 0-92-16,-5-5 20 16,14 14-48-16,10-13 48 15,10-1-44-15,15-16 0 16,4-1-20-16,0-4-4 16,-4 0-4-16,-6-4 4 15,-4 4-8-15,-5-4 8 16,-15 8-8-16,-4-8 8 15,-11 8-8-15,-13-4 16 16,-6 4-12-16,-14-4-28 16,4 5 8-16,-14-5 32 15,10 9-12-15,0-5-8 16,9 5-4-16,-4-1 4 16,4 5 0-16,-9 0-20 15,9 5 12-15,-14 3 12 16,10 5 0-16,-15 9 16 15,9 8-12-15,-4 18 48 16,5-10-28-16,4 23 64 16,11-5-52-16,13-9 52 15,11 1-52-15,14-18-28 0,5 0-12 16,20-21 8-16,-6 0-4 0,-4-18-204 16,0 5 108-16</inkml:trace>
          <inkml:trace contextRef="#ctx0" brushRef="#br0" timeOffset="45233.8328">2985 7516 684 0,'-20'-4'252'0,"20"4"-192"0,-39 0-20 0,20 0 24 15,4 4-44-15,-19 0 68 16,10 5-48-16,-15 0 20 16,10 4-40-16,0-1-16 15,9 6-8-15,-4-1 20 16,14 5-8-16,1-1 4 16,14 1-4-16,9-1 12 15,10 5-12-15,6-4-12 16,8 4 0-16,-8-9 4 15,-1 5 0-15,-10-1 8 16,-4 1-4-16,-20 4 32 16,-5 0-20-16,-29 0 84 15,15 0-56-15,-20-1 12 16,5-3-32-16,1-9-4 0,8 0-12 16,1-17-216-16,10 4 112 0</inkml:trace>
          <inkml:trace contextRef="#ctx0" brushRef="#br0" timeOffset="45534.1312">3956 6799 404 0,'-5'-17'148'0,"5"17"-112"0,-29-9-12 0,10 5 164 16,4 4-108-16,-24-4 132 16,5 8-120-16,-24 5 60 15,5 8-88-15,-15 26 52 16,0 9-64-16,0 43 48 16,19 4-56-16,5 13 84 15,20-8-72-15,9 4-8 16,11-22-32-16,18 1 8 15,10-18-16-15,25-22-160 16,9-12 80-16</inkml:trace>
          <inkml:trace contextRef="#ctx0" brushRef="#br0" timeOffset="45880.0538">4121 7106 892 0,'-9'26'332'0,"9"-26"-260"0,-20 86-20 0,6-43 20 16,9-4-52-16,-10 13 80 16,6 0-56-16,-6 0-20 15,10-9-16-15,-5-9 0 16,6-8-4-16,-1-13 52 16,5-4-32-16,-5-14-20 15,10-3-4-15,-5-14-28 16,5 1 16-16,-5-18 4 15,9 9 8-15,1-9-28 16,9 8 16-16,6 1 56 16,-1 13-20-16,10-5 88 15,0 14-64-15,5-1-32 16,5 9-12-16,-1-4 20 16,-4 4-12-16,0-13-216 15,-5 4 112-15,-5-12-380 16,0 3 264-16</inkml:trace>
          <inkml:trace contextRef="#ctx0" brushRef="#br0" timeOffset="46033.9601">4107 6916 892 0,'-5'4'332'0,"5"-4"-260"0,24-4-20 0,-4-1-16 16,-1 5-32-16,20-8-12 15,0 3 4-15</inkml:trace>
          <inkml:trace contextRef="#ctx0" brushRef="#br0" timeOffset="46405.4593">4719 7477 684 0,'-15'13'252'0,"15"-13"-192"0,-14 9-20 0,4-5 56 15,5 5-60-15,-9 4 76 16,9 0-64-16,-5 4 8 15,10 0-32-15,-5 0-4 16,5 5-12-16,5-5 36 16,5 5-20-16,0-5 20 15,4 0-24-15,-4 1 0 16,0-1-12-16,-10 5 12 16,4-1-12-16,-13 5 16 15,4 0-16-15,-15 0 32 0,6 0-24 16,-15-13 4-16,9 4-12 0,-4-30-324 15,5 0 172-15</inkml:trace>
          <inkml:trace contextRef="#ctx0" brushRef="#br0" timeOffset="46735.336">5273 6747 912 0,'53'31'340'0,"-53"-31"-264"0,73 51-24 16,-39-12 116-1,0 4-104-15,10 39 72 16,0 9-80-16,-20 17 4 16,-9-13-36-16,-35 13 56 15,1-9-44-15,-35 18 0 16,1-13-20-16,-35-1-56 16,1-12 24-16,-15-9-324 15,14-17 188-15</inkml:trace>
        </inkml:traceGroup>
        <inkml:traceGroup>
          <inkml:annotationXML>
            <emma:emma xmlns:emma="http://www.w3.org/2003/04/emma" version="1.0">
              <emma:interpretation id="{17B9DA3F-4088-4D9A-BEAD-67B7B8DDD234}" emma:medium="tactile" emma:mode="ink">
                <msink:context xmlns:msink="http://schemas.microsoft.com/ink/2010/main" type="inkWord" rotatedBoundingBox="7411,7564 9416,7536 9432,8704 7427,8733"/>
              </emma:interpretation>
              <emma:one-of disjunction-type="recognition" id="oneOf11">
                <emma:interpretation id="interp11" emma:lang="" emma:confidence="1">
                  <emma:literal/>
                </emma:interpretation>
              </emma:one-of>
            </emma:emma>
          </inkml:annotationXML>
          <inkml:trace contextRef="#ctx0" brushRef="#br0" timeOffset="47719.4587">6313 7456 932 0,'4'8'348'0,"-4"-8"-272"0,25 9-20 0,-6-9 148 16,1 4-124-16,14-4 64 15,4 0-84-15,11-4 28 16,5-1-52-16,-6-3-28 15,-4 8-8-15,0-4-8 16,-6 4 0-16,-13-5-116 16,-1 10 68-16,-9-1-120 15,4 4 100-15,-14 1-408 16,-5 4 264-16</inkml:trace>
          <inkml:trace contextRef="#ctx0" brushRef="#br0" timeOffset="47459.2488">6410 7084 624 0,'-15'0'228'0,"15"0"-176"0,-10 4-16 0,6-4 192 16,8 0-132-16,-4 0 96 15,0 0-112-15,10 0 76 16,10 0-88-16,14-4 28 15,9 4-56-15,11-4-16 16,-1 4-12-16,6-4 0 16,-11 8-8-16,-9-4-12 15,-5 8 4-15,-10 1-104 16,-4 8 60-16</inkml:trace>
          <inkml:trace contextRef="#ctx0" brushRef="#br0" timeOffset="48476.4866">7843 6920 384 0,'0'-13'140'0,"0"13"-108"0,15-9-8 0,-15 1 152 16,0 8-100-16,0-9 60 16,9 9-80-16,-18-4 72 15,9 4-72-15,-5 4 0 16,-5 9-36-16,-9 26 24 16,-1 8-28-16,-19 40 20 31,-4-1-20-31,-25 14 52 0,14-10-36 0,-33 10 72 15,14-10-56-15,-20 1 44 16,30-5-52-16,-5-21 8 16,20-13-32-16,14-30 0 15,9-10-8-15,16-37-296 16,18-6 156-16,16-25-388 16,9 4 296-16</inkml:trace>
          <inkml:trace contextRef="#ctx0" brushRef="#br0" timeOffset="49053.1536">7688 7460 748 0,'-25'0'276'0,"25"0"-216"0,0 0-16 16,-9 0 112-1,18 0-96-15,-9 0 152 16,0 0-120-16,0-4 68 16,10-1-92-16,14-3 52 15,1-1-68-15,9-4-20 16,4 9-20-16,6-5 0 15,-5 5-8-15,-10-5-232 16,-5 9 124-16,-9-4-484 16,0 4 328-16</inkml:trace>
          <inkml:trace contextRef="#ctx0" brushRef="#br0" timeOffset="48793.3355">7770 6752 728 0,'24'0'268'0,"-24"0"-208"0,30 4-16 16,-21-4 36-1,1 4-52-15,5 1 84 16,4 3-60-16,0 5 72 15,6 4-72-15,4 9 28 0,-5 9-48 0,10 30 16 16,10 8-28-16,-15 26 60 16,5-4-44-16,-5 13 20 15,0-13-36-15,-4 9 0 16,4-18-12-16,-5 9 4 16,0-17-8-16,-9-17 40 15,0-10-20-15,-11-25-12 16,11-13-8-16,-15-21-260 15,0-1 140-15,0-26-396 16,-5 1 292-16</inkml:trace>
        </inkml:traceGroup>
        <inkml:traceGroup>
          <inkml:annotationXML>
            <emma:emma xmlns:emma="http://www.w3.org/2003/04/emma" version="1.0">
              <emma:interpretation id="{1FD46AD5-74C4-4799-ADF7-26BA7DB0D82D}" emma:medium="tactile" emma:mode="ink">
                <msink:context xmlns:msink="http://schemas.microsoft.com/ink/2010/main" type="inkWord" rotatedBoundingBox="10080,7720 11273,7703 11290,8886 10097,8903"/>
              </emma:interpretation>
              <emma:one-of disjunction-type="recognition" id="oneOf12">
                <emma:interpretation id="interp12" emma:lang="" emma:confidence="1">
                  <emma:literal/>
                </emma:interpretation>
              </emma:one-of>
            </emma:emma>
          </inkml:annotationXML>
          <inkml:trace contextRef="#ctx0" brushRef="#br0" timeOffset="49647.3861">9339 6933 600 0,'-24'-9'224'0,"24"9"-176"0,-15 5-12 0,6-5 104 16,9 4-84-16,-5-4 84 15,10 0-80-15,4 0 56 16,11 4-64-16,24-4 68 16,9 5-68-16,25-5 8 15,4 4-36-15,-4 5 4 16,0-1-16-16,-10-3-8 16,-10-1 0-16,-4-4 12 15,-11 4-8-15,-13-4-12 16,-1 0 0-16,-15-4-192 15,1 0 108-15</inkml:trace>
          <inkml:trace contextRef="#ctx0" brushRef="#br0" timeOffset="50037.4239">9587 7002 416 0,'-10'0'152'0,"10"0"-116"0,10 26-12 15,-5-9 136 1,5 9-92-16,4 9 68 16,1 12-76-16,-1 9 36 15,1 1-56-15,-10 3 52 0,0 5-56 0,-15-5 36 16,5-4-40-16,-14 5 44 16,4-5-44-16,-19 0 36 15,10-8-36-15,-10-5 16 16,5-13-28-16,-15-13 28 15,10 1-32-15,-10-14 40 16,10 0-32-16,-5-12 12 16,10-1-20-16,-10-17 20 15,10 4-24-15,-10-21 24 16,10 13-24-16,-5-13 4 16,15 13-8-16,-10-14-16 15,9 18 4-15,1-12-68 16,4 12 40-16,1 4-252 15,9 9 160-15,0 5-300 16,5 8 240-16</inkml:trace>
          <inkml:trace contextRef="#ctx0" brushRef="#br0" timeOffset="50865.1328">9956 7766 560 0,'-14'0'208'0,"14"0"-164"0,0 9-8 0,-5-5 100 15,5 9-80-15,-10 13 104 16,5 9-96-16,-4 4 24 31,9 0-52-31,-10-5 32 0,5 1-40 0,-5-9 64 16,10-9-52-16,-4-9 36 15,4-3-44-15,4-14-28 16,6 1-4-16,10-18 8 16,-1 0-4-16,5-17-12 15,5 4 4-15,5-5-16 16,5 10 12-16,-5 12-4 15,0 14 4-15,-14 16 52 16,-1 14-24-16,-14 17 36 16,0 4-32-16,-10 4 32 15,0-3-32-15,-5-10-4 16,10-4-12-16,-4-12-16 16,4-5 4-16,0-18-420 15,9-3 232-15</inkml:trace>
        </inkml:traceGroup>
        <inkml:traceGroup>
          <inkml:annotationXML>
            <emma:emma xmlns:emma="http://www.w3.org/2003/04/emma" version="1.0">
              <emma:interpretation id="{B89C0C39-07E4-4C68-9251-BA3D6F2C996A}" emma:medium="tactile" emma:mode="ink">
                <msink:context xmlns:msink="http://schemas.microsoft.com/ink/2010/main" type="inkWord" rotatedBoundingBox="11875,6928 16597,6861 16634,9382 11911,9449"/>
              </emma:interpretation>
              <emma:one-of disjunction-type="recognition" id="oneOf13">
                <emma:interpretation id="interp13" emma:lang="" emma:confidence="1">
                  <emma:literal/>
                </emma:interpretation>
              </emma:one-of>
            </emma:emma>
          </inkml:annotationXML>
          <inkml:trace contextRef="#ctx0" brushRef="#br0" timeOffset="51137.3484">11326 6734 860 0,'-19'-17'320'0,"19"17"-248"0,-24-4-20 0,4 4 60 16,11 8-72-16,-30 5 72 16,5 5-64-16,-29 16 44 15,9 5-52-15,-19 43 40 16,20 4-44-16,-10 31 52 16,29-9-52-16,0-4 12 15,14-14-32-15,20 1 8 16,10-22-12-16</inkml:trace>
          <inkml:trace contextRef="#ctx0" brushRef="#br0" timeOffset="52020.2736">11258 8596 488 0,'-24'17'180'0,"24"-17"-140"0,-10 22-12 0,-4-14 216 16,14 1-140-16,0-9 88 15,0 0-108-15,0-9 40 16,10-4-72-16,-6-30 4 16,16 13-32-16,-6-26-4 15,11 12-12-15,-6-29-16 16,5 17 4-16,1-52-84 16,-1 13 48-16,0-30-64 15,1 12 60-15,-6-3 32 16,5 25 8-16,1-4 92 15,-1 26-44-15,0-9 48 16,5 13-52-16,10 1 32 16,-5 12-40-16,10-4 44 15,0 13-44-15,-5-1-16 16,-1 23-8-16,-4-5-28 16,0 17 12-16,-14 14 4 0,-6 8 4 15,-23 17 16-15,-1 4-8 0,-34 14 4 16,5-1-4-16,-19 1-60 15,5-1 28-15,-10-8-24 16,24-4 28-16,5-9-68 16,9-5 48-16,11-8-16 15,14-4 32-15,14-1 24 16,-4 1 0-16,14-5-16 16,6 9 8-16,-1 0-12 15,5 5 8-15,-20 3 16 16,1 1 0-16,-25 4 112 15,5 0-64-15,-29 0 84 16,10-1-76-16,-25 1 12 16,15 0-40-16,-19-4 12 15,14-5-24-15,-10-8 8 16,15-1-16-16,0-12 36 16,20 4-24-16,-6-9-100 15,16 1 40-15,8-9-272 16,16 8 172-16,-6-8-504 15,16 8 360-15</inkml:trace>
          <inkml:trace contextRef="#ctx0" brushRef="#br0" timeOffset="52395.7178">12055 7585 612 0,'0'4'228'0,"0"-4"-180"0,10 0-12 0,-15 0 148 16,5 0-108-16,-5 0 68 16,0 0-84-16,-9 0 36 15,-1 5-56-15,-19-5-4 16,15 4-20-16,-6 0 32 16,6 9-24-16,0 5-24 15,14-1 0-15,10 9 16 16,9 0-8-16,6 8 4 15,14 1-4-15,-5-1-8 16,5 1 4-16,-15-5 12 16,-4 0-8-16,-6-4 40 15,-9-4-24-15,-19-5 48 16,-5 0-40-16,-25-4 4 16,1 0-24-16,-11-8 44 15,11-1-28-15,-6-13-16 16,30 5-4-16,0-13-124 15,24-1 64-15</inkml:trace>
          <inkml:trace contextRef="#ctx0" brushRef="#br0" timeOffset="52870.0448">12653 7326 860 0,'0'9'320'0,"0"-9"-248"0,0 17-20 0,5-4 48 16,4 0-64-16,6 4 68 15,9 0-64-15,1-8 0 16,9 4-24-16,0-13 16 16,9 0-20-16,-14-13 12 15,-4 0-12-15,-1-9 12 16,-5 9-16-16,-19-12-12 15,0 3 0-15,-19-13 12 16,0 10-4-16,-15-1 16 16,9 8-12-16,-14 5 120 15,10 18-72-15,-5 12-4 16,10 5-32-16,5 16-8 16,9 6-4-16,-10 16 12 15,11-4-12-15,-6 39 16 16,-4 0-16-16,-6 22 16 15,1-18-16-15,-10-12 24 16,0-14-20-16,10-13-48 16,-1-16 20-16,1-18-260 15,10-5 152-15,14-25-344 16,4-1 264-16</inkml:trace>
          <inkml:trace contextRef="#ctx0" brushRef="#br0" timeOffset="53086.1193">13075 6782 676 0,'49'-4'248'0,"-49"4"-192"0,87 25-16 0,-43-3 100 15,0 4-84-15,9 34 172 16,-4 9-128-16,-10 27 84 15,-10-6-104-15,-14 5 44 16,-6-8-72-16,-23 8 48 16,-11-9-56-16,-43 9 4 15,0-9-28-15,-19-8-328 16,9-9 164-16</inkml:trace>
          <inkml:trace contextRef="#ctx0" brushRef="#br0" timeOffset="53866.8674">14178 7145 800 0,'-14'4'296'0,"-1"5"-232"0,5 16-16 16,1-7 44-1,9-1-60-15,0 9 76 16,9 4-60-16,16-4 20 16,-1 0-40-16,20-9 16 15,4-4-24-15,11-17 8 16,-1-5-16-16,0-12-8 0,5 3 0 0,-19-16 20 15,-10 8-12-15,-19-13-4 16,-15 5-4-16,-25-10 4 16,1 14-4-1,-24-4-20-15,4 12 8 0,-14 5-4 16,-1 4 4-16,-14 21-12 16,5 18 12-16,-14 22-24 15,19 4 20-15,4 25 4 16,16-8 8-16,18 9 60 15,16-9-32-15,38 5 76 16,10-10-56-16,19-3 44 16,15-14-52-16,9-25-4 15,-4-9-20-15,5-26-248 16,-10 0 124-16,-5-9-280 16,-10 5 216-16,-14-4-480 15,-10 8 368-15</inkml:trace>
          <inkml:trace contextRef="#ctx0" brushRef="#br0" timeOffset="55284.1384">14484 6475 832 0,'-19'0'308'0,"19"0"-240"0,5 13-20 16,0-9 140-16,4-4-112 0,16 0 120 31,14 5-112-31,9-14 0 0,1 5-48 16,33-13 0-16,-9 4-20 0,-5-9-168 15,-9 9 84-15,-1-4-248 16,-10 8 176-16,1-4-576 15,-5 5 400-15</inkml:trace>
          <inkml:trace contextRef="#ctx0" brushRef="#br0" timeOffset="55534.3109">15490 6069 800 0,'-34'5'296'0,"34"-5"-232"0,-10 21-16 0,10-4 64 16,0 9-72-16,0 31 116 16,10 7-88-16,-10 27 36 15,15-5-60-15,-6-4 4 16,1-12-32-16,-20-10 28 16,10-13-28-16,-34-8 76 15,10-8-56-15,-25-14 24 16,15-4-40-16,-24-13-204 15,34-5 100-15,-10-29-364 16,10-1 252-16</inkml:trace>
        </inkml:traceGroup>
        <inkml:traceGroup>
          <inkml:annotationXML>
            <emma:emma xmlns:emma="http://www.w3.org/2003/04/emma" version="1.0">
              <emma:interpretation id="{DCCE602A-6691-47B3-946C-EDB3CCB2902A}" emma:medium="tactile" emma:mode="ink">
                <msink:context xmlns:msink="http://schemas.microsoft.com/ink/2010/main" type="inkWord" rotatedBoundingBox="18381,7266 18639,7263 18643,7544 18385,7547"/>
              </emma:interpretation>
              <emma:one-of disjunction-type="recognition" id="oneOf14">
                <emma:interpretation id="interp14" emma:lang="" emma:confidence="1">
                  <emma:literal/>
                </emma:interpretation>
              </emma:one-of>
            </emma:emma>
          </inkml:annotationXML>
          <inkml:trace contextRef="#ctx0" brushRef="#br0" timeOffset="56769.2363">17531 6471 1092 0,'-44'104'404'0,"44"-104"-316"0,-49 73-24 16,20-43-16-1,5-8-40-15,-30 4-436 16,1 4 236-16</inkml:trace>
        </inkml:traceGroup>
        <inkml:traceGroup>
          <inkml:annotationXML>
            <emma:emma xmlns:emma="http://www.w3.org/2003/04/emma" version="1.0">
              <emma:interpretation id="{B05426D6-3AE5-4EA5-BA96-01A34611D0E6}" emma:medium="tactile" emma:mode="ink">
                <msink:context xmlns:msink="http://schemas.microsoft.com/ink/2010/main" type="inkWord" rotatedBoundingBox="21423,7519 23420,7491 23432,8324 21435,8352"/>
              </emma:interpretation>
              <emma:one-of disjunction-type="recognition" id="oneOf15">
                <emma:interpretation id="interp15" emma:lang="" emma:confidence="1">
                  <emma:literal/>
                </emma:interpretation>
              </emma:one-of>
            </emma:emma>
          </inkml:annotationXML>
          <inkml:trace contextRef="#ctx0" brushRef="#br0" timeOffset="59183.3902">20334 6972 860 0,'-15'-26'320'0,"25"26"-248"0,0-4-20 0,-5-1 148 16,4 10-120-16,30-10 116 15,0 1-112-15,44-5 36 16,-1 5-72-16,1-5 0 15,-1 9-28-15,-9-4-136 16,-24 8 64-16,-5-4-228 16,-15 9 156-16</inkml:trace>
          <inkml:trace contextRef="#ctx0" brushRef="#br0" timeOffset="59379.4031">20528 6993 652 0,'0'13'244'0,"0"-13"-192"0,5 65-12 16,-5-26 128 0,5 4-100-16,-15 18 124 15,1-1-112-15,-6 1 24 16,5-10-64-16,-14 1-4 16,19-9-24-16,-5-8 36 15,10-9-24-15,0-17-216 16,10-1 104-16</inkml:trace>
          <inkml:trace contextRef="#ctx0" brushRef="#br0" timeOffset="59992.5341">21344 6713 840 0,'0'0'312'0,"0"0"-244"0,-14 30-16 0,-6-13-12 16,20 5-32-16,-14 30 4 15,4-1-4-15,0 32 28 16,6-1-20-16,4 0 4 16,4-9-12-16,6-8 36 15,0-13-20-15,4-13 20 16,-4-9-24-16,0-13 28 16,0-4-32-16,-6-22-4 15,11 5-8-15,-10-22-48 16,5 0 24-16,-6-26-100 15,6-4 68-15,-5-21-20 16,10 7 44-16,-6-3 4 16,1 13 16-16,9 12 8 15,-4 5 0-15,9 4 60 16,-4 13-32-16,-1 4 52 16,10 5-48-16,-9 9-16 15,-1 8-8-15,1 13 8 16,-6 4-8-16,11 17 4 15,-6 10-4-15,-4 7 20 0,-1 1-16 16,-4 4 40-16,4-12-28 0,6-14 12 16,-6-4-20-16,1-22 28 15,4-4-28-15,6-22 12 16,-1 1-16-16,10-22-8 16,0 4 0-16,15-13-32 15,-1 13 16-15,10 0 24 16,-4 9-8-16,-5 8 8 15,-11 14-4-15,-4 3 100 16,5 14-60-16,-19 21 44 16,-6 9-56-16,-9 30 32 15,-5 9-36-15,-10 4 0 16,6-4-20-16,-11-9 36 16,5-13-24-16,-4-13-200 15,4-8 96-15</inkml:trace>
        </inkml:traceGroup>
      </inkml:traceGroup>
    </inkml:traceGroup>
    <inkml:traceGroup>
      <inkml:annotationXML>
        <emma:emma xmlns:emma="http://www.w3.org/2003/04/emma" version="1.0">
          <emma:interpretation id="{74127A46-2468-4B43-8269-0064342FFB19}" emma:medium="tactile" emma:mode="ink">
            <msink:context xmlns:msink="http://schemas.microsoft.com/ink/2010/main" type="paragraph" rotatedBoundingBox="2579,10075 17883,9340 17970,11148 2666,1188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DBB9801-4D89-47DB-8349-17D9304AE8AC}" emma:medium="tactile" emma:mode="ink">
              <msink:context xmlns:msink="http://schemas.microsoft.com/ink/2010/main" type="line" rotatedBoundingBox="2579,10075 17883,9340 17970,11148 2666,11884"/>
            </emma:interpretation>
          </emma:emma>
        </inkml:annotationXML>
        <inkml:traceGroup>
          <inkml:annotationXML>
            <emma:emma xmlns:emma="http://www.w3.org/2003/04/emma" version="1.0">
              <emma:interpretation id="{5878CF08-105B-4B8F-A3C0-C6B748E2A938}" emma:medium="tactile" emma:mode="ink">
                <msink:context xmlns:msink="http://schemas.microsoft.com/ink/2010/main" type="inkWord" rotatedBoundingBox="2589,10290 4307,10207 4354,11184 2636,11267"/>
              </emma:interpretation>
              <emma:one-of disjunction-type="recognition" id="oneOf16">
                <emma:interpretation id="interp16" emma:lang="" emma:confidence="1">
                  <emma:literal/>
                </emma:interpretation>
              </emma:one-of>
            </emma:emma>
          </inkml:annotationXML>
          <inkml:trace contextRef="#ctx0" brushRef="#br0" timeOffset="76476.736">1498 9632 164 0,'-10'-9'60'0,"10"9"-44"0,10 0-8 16,-10 0 176 0,0 0-104-16,0 0 88 15,0 0-96-15,0 0 60 16,0 0-76-16,0-4 68 16,5 4-72-16,-5-4 52 15,0 8-60-15,0-4 16 16,9 0-40-16,1-4 28 0,0 4-32 0,9-4 12 31,1-1-16-31,9-3 36 0,5 8-24 0,15-13-4 31,4 4-12-31,30-8 12 0,4 8-12 0,10-4-4 16,-4 4 0-16,-6-4 56 16,-9 9-32-16,-5-4 16 15,-15-1-28-15,0 0 20 16,-14 5-24-16,-5-13 12 15,-5 12-12-15,-10-3-16 16,0 8 0-16,-9-5-4 16,0 5 0-16,-11-4 0 15,1 8 0-15,-5-4 16 16,0 0-4-16,0 0 8 16,0 0-8-16,0 5-4 15,0-1 4-15,-5-4-16 16,5 4 8-16,-9 1 4 15,4 3 0-15,-5 1 8 16,5 0-4-16,-9 4-20 16,4 8 8-16,-10 9-12 15,6 5 8-15,-10 4 0 16,9 4 4-16,-14 9 0 16,5 4 0-16,-15 22 24 15,5-5-8-15,0 9-12 16,0-8 0-16,-15-10 12 15,25-8-4-15,-10-12 24 0,10-5-16 0,-10-14 32 16,19-3-28-16,-19-18 20 16,15 1-20-16,-11-23 8 15,1 1-12-15,-10-22-16 16,5 5 0-16,-5-18 4 16,1 4 0-16,-6-3 8 15,10 7-4-15,-5-3-12 16,10 12 4-16,-5-4 12 15,10 9-4-15,-6-4-12 16,11 12 4-16,4-4 4 16,6 9 0-16,4 4-36 15,5 4 20-15,10 1-72 16,9 3 48-16,5 1-264 16,1 4 168-16</inkml:trace>
          <inkml:trace contextRef="#ctx0" brushRef="#br0" timeOffset="77287.0262">2722 9723 528 0,'-34'-9'196'0,"34"9"-152"0,-19-4-12 0,9 0 176 16,5 8-120-16,-4-4 80 15,4 4-100-15,0-4 0 16,5 0-44-16,5 4 48 15,4 5-40-15,11 13 36 16,9 8-36-16,15 17 36 16,4 5-40-16,6 13 4 15,-6-5-20-15,1 1 0 16,-1-5-4-16,-4-8 20 16,-10-10-16-16,-5-7 24 15,0-1-24-15,-14-17 4 16,-5 0-8-16,-5-13-272 15,4-4 148-15,-9-22-432 16,10-5 308-16</inkml:trace>
          <inkml:trace contextRef="#ctx0" brushRef="#br0" timeOffset="77542.0713">3208 9701 676 0,'-5'-26'248'0,"5"26"-192"0,5 9-16 16,-5-5 48-1,5 1-56-15,-10 3 84 16,5 9-64-16,-10 9 28 16,1-4-48-16,-21 17 0 15,6 4-20-15,-39 17 20 0,14 5-20 0,-33 9-4 16,9-1-4-16,-10-4 48 16,15-8-28-16,5-18 16 15,10 4-24-15,14-16 20 16,15-6-24-16,4-7-128 15,10-5 64-15,15-13-536 16,10 0 324-16</inkml:trace>
        </inkml:traceGroup>
        <inkml:traceGroup>
          <inkml:annotationXML>
            <emma:emma xmlns:emma="http://www.w3.org/2003/04/emma" version="1.0">
              <emma:interpretation id="{597B95ED-5178-4083-BFCD-F4512091E021}" emma:medium="tactile" emma:mode="ink">
                <msink:context xmlns:msink="http://schemas.microsoft.com/ink/2010/main" type="inkWord" rotatedBoundingBox="4884,10046 5559,10013 5609,11044 4934,11077"/>
              </emma:interpretation>
              <emma:one-of disjunction-type="recognition" id="oneOf17">
                <emma:interpretation id="interp17" emma:lang="" emma:confidence="1">
                  <emma:literal/>
                </emma:interpretation>
              </emma:one-of>
            </emma:emma>
          </inkml:annotationXML>
          <inkml:trace contextRef="#ctx0" brushRef="#br0" timeOffset="78417.2722">3820 9978 1060 0,'-9'-13'392'0,"9"13"-304"0,34-9-28 0,-20 0 48 15,10 9-72-15,20-17 24 16,-5 8-40-16,19-8 8 16,1 13-16-16,-1-9-104 15,0 9 48-15,-9-5-176 16,-15 9 124-16,-10-9-204 15,0 9 172-15,-24-4-416 16,-4 4 308-16</inkml:trace>
          <inkml:trace contextRef="#ctx0" brushRef="#br0" timeOffset="78203.2027">3942 9714 664 0,'-5'-8'244'0,"5"8"-188"0,5-5-16 0,4 1 76 15,-9 4-72-15,10-4 52 16,5 4-56-16,9-9 60 16,0-4-60-16,1 9-16 15,9 4-16-15,9 0-28 16,6 8 12-16,-15 1 12 15,5 8 0-15,-20 5-12 16,-4 4 4-16,-30 13 40 16,5-1-24-16,-38 10 0 15,14 4-8-15,-24 0 40 16,24-1-24-16,-15-3 24 16,15-9-24-16,0-5 36 15,10-3-32-15,4-10-12 16,15 1-8-16,5-9-4 15,10 0 0-15,0-5 32 16,4 1-16-16,20-5 12 16,0 1-16-16,5-14-112 15,5 9 52-15,-15-4-280 0,5-1 184 16</inkml:trace>
          <inkml:trace contextRef="#ctx0" brushRef="#br0" timeOffset="78668.95">4034 9654 716 0,'-24'-26'264'0,"24"26"-204"0,5-22-16 15,-5 5 52 1,9-5-60-16,6-21 84 16,9 4-68-16,5-17 36 15,0 9-52-15,1-5-12 16,4 13-12-16,0 4 68 0,-5 14-44 0,0 16 76 16,0 14-64-16,0 17 44 15,-4 9-52-15,-6 8 8 16,5 0-32-16,-9 0-44 31,4-4 16-31,-4-9-396 0,-1-4 228 0</inkml:trace>
        </inkml:traceGroup>
        <inkml:traceGroup>
          <inkml:annotationXML>
            <emma:emma xmlns:emma="http://www.w3.org/2003/04/emma" version="1.0">
              <emma:interpretation id="{076F4FC3-A104-4F08-A3C2-B313BE14F00F}" emma:medium="tactile" emma:mode="ink">
                <msink:context xmlns:msink="http://schemas.microsoft.com/ink/2010/main" type="inkWord" rotatedBoundingBox="6310,10024 10034,9845 10115,11526 6391,11705"/>
              </emma:interpretation>
              <emma:one-of disjunction-type="recognition" id="oneOf18">
                <emma:interpretation id="interp18" emma:lang="" emma:confidence="1">
                  <emma:literal/>
                </emma:interpretation>
              </emma:one-of>
            </emma:emma>
          </inkml:annotationXML>
          <inkml:trace contextRef="#ctx0" brushRef="#br0" timeOffset="79707.254">5224 9671 260 0,'10'0'96'0,"-10"0"-76"0,0-4-4 0,10-1 80 16,-10 5-56-16,0-4 80 16,5 8-68-16,-5-8 60 15,9 4-60-15,-9-4 48 16,0 4-56-16,0 0 24 16,0 4-40-16,-9 0 52 15,9 1-44-15,-15 3 36 16,15 10-40-16,0 7 52 15,10 1-48-15,-5 13 44 16,14 0-44-16,5 9 16 16,10-5-32-16,5-9 28 15,10-3-32-15,19-18 32 16,0-1-32-16,24-20 20 16,-9-1-20-16,4-17 0 15,-4 5-8-15,-15-14 4 16,-10 9-8-16,-9-13 32 15,-1 9-20-15,-14-13-4 16,-9 8-8-16,-1 1-76 16,-5 8 40-16,-19 0-216 15,5 9 136-15,-10 4-300 16,-4 9 232-16</inkml:trace>
          <inkml:trace contextRef="#ctx0" brushRef="#br0" timeOffset="80920.4583">5686 9300 216 0,'0'-13'80'0,"0"13"-60"0,5-18-8 0,-5 10 108 15,0 8-68-15,0-9 120 16,0 0-96-16,0-4 104 16,0 9-104-16,0-4 16 15,0 3-56-15,-5 1-4 16,5 4-20-16,-10 9 28 15,5 8-24-15,-4 22 48 16,4 8-36-16,-10 27 72 16,5 3-52-16,-14 44 64 15,5 0-64-15,-6 30-24 16,16-13-16-16,-16 1 24 16,21-23-16-16,-16-3 20 15,15-14-20-15,-14-13 36 16,19-12-28-16,-10-22 12 0,10-9-20 15,-5-26-112-15,10-8 48 0,-5-31-384 16,10 9 236-16</inkml:trace>
          <inkml:trace contextRef="#ctx0" brushRef="#br0" timeOffset="81341.5784">6138 10271 600 0,'5'-8'224'0,"-5"8"-176"0,0 30-12 0,-5-13 52 15,5 5-56-15,-10 12 104 16,0 9-80-16,-14 1 48 16,14 3-64-16,-4 5 32 15,-1 0-40-15,5-5 0 16,1-8-20-16,-6-13 28 15,15-4-24-15,0-22 32 16,0-5-32-16,10-21-12 16,4 1-8-16,1-14-112 15,-5 8 64-15,14-3-4 16,-5 12 32-16,-4 5 0 16,9 8 12-16,-14 9 124 15,5 13-64-15,-15 13 72 16,9 4-68-16,-9 14 4 0,0 3-32 15,-9 1 40-15,4-5-36 0,-5-9-4 16,10-3-16-16,-10-18-96 16,1 0 52-16,9-22-288 15,0 0 180-15,0-12-368 16,19-1 288-16</inkml:trace>
          <inkml:trace contextRef="#ctx0" brushRef="#br0" timeOffset="81672.0142">6658 10491 704 0,'48'-17'264'0,"-48"17"-208"0,24-17-12 15,-14 8 44-15,0 9-56 0,-10 0 76 16,5 0-60-16,-20-8-8 16,5 16-24-16,-19-8-4 15,-5 9-4-15,-9 8 4 16,9-4-8-16,4 9 16 15,11-1-12-15,4 5 16 16,15 4-16-16,5 1-4 16,15 3 0-16,14 1 20 15,-5-1-12-15,0-8-12 16,0 0-4-16,-9-4 28 16,-6-5-12-16,-28-4 24 15,4-4-24-15,-24-9 12 16,0 0-12-16,-15-9-16 15,10 5 0-15,-4-5-60 16,9 5 36-16,4-9-288 0,11 8 176 16</inkml:trace>
          <inkml:trace contextRef="#ctx0" brushRef="#br0" timeOffset="82387.7609">7508 9377 456 0,'-29'-39'168'0,"29"39"-128"0,-34-13-16 0,14 13 88 15,6 9-68-15,-35 17 96 16,5 4-80-16,-14 31 76 15,0 8-76-15,9 34 92 16,1 5-88-16,13 26 32 16,11-4-56-16,14-9 40 15,10-18-48-15,10-12 12 16,14-17-28-16,20-14 28 16,-5-13-28-16,10-21-232 15,9-13 112-15,10-21-336 16,-10-1 248-16</inkml:trace>
          <inkml:trace contextRef="#ctx0" brushRef="#br0" timeOffset="82662.4934">7619 9844 728 0,'-9'-22'268'0,"9"22"-208"0,-15 35-16 0,-4-9 72 16,19 4-72-16,-15 22-20 16,5-1-12-16,-4 6 20 15,4-6-16-15,-4-12 40 16,9-8-32-16,-10-10 84 15,15 1-60-15,-10-18 4 16,6-4-32-16,-6-22 24 16,0 1-28-16,10-18 20 15,10 4-20-15,4-8 28 16,11 9-28-16,9-5 84 16,0 13-56-16,14-9 24 15,11 14-40-15,18-9-124 16,-13 4 52-16,4-9-328 15,-5 18 208-15,-29 0-572 16,0 4 412-16</inkml:trace>
          <inkml:trace contextRef="#ctx0" brushRef="#br0" timeOffset="82804.0883">7683 9636 800 0,'-25'-56'296'0,"25"56"-232"0,10-8-16 15,-10-1 108 1,15 5-96-16,4-14 96 15,10 5-88-15,25-8-32 16,9 8-24-16,5 0-92 16,5 4 44-16</inkml:trace>
          <inkml:trace contextRef="#ctx0" brushRef="#br0" timeOffset="83157.2786">8305 10245 664 0,'-30'9'244'0,"30"-9"-188"0,-29 30-16 0,10-21 100 15,9 4-84-15,-19 4 48 16,5 0-60-16,9-4-8 15,-4 5-20-15,19 3 16 16,0 5-20-16,0-13 32 16,19 4-28-16,-4 1 48 15,9 3-36-15,-14-12 28 16,14 8-28-16,-14 5 0 16,-5-5-16-16,-5 5 12 15,-5-5-16-15,-20 4 40 16,6-3-24-16,-20-5-68 15,5 8 24-15,-10-25-320 16,20-5 188-16</inkml:trace>
          <inkml:trace contextRef="#ctx0" brushRef="#br0" timeOffset="83451.5902">8664 9459 820 0,'19'5'304'0,"-19"-5"-236"0,39 13-20 0,-19 0 96 15,-1 0-88-15,15 12 136 16,5 6-108-16,-5 16 40 16,0 1-76-16,-5 42 36 15,0 1-48-15,-19 34 16 16,-5-12-32-16,-29-5 16 15,-5-13-20-15,-35 0 8 16,6 0-12-16,-25-26-176 16,25 0 92-16,-15-35-504 15,15-8 324-15</inkml:trace>
        </inkml:traceGroup>
        <inkml:traceGroup>
          <inkml:annotationXML>
            <emma:emma xmlns:emma="http://www.w3.org/2003/04/emma" version="1.0">
              <emma:interpretation id="{B0DEF1BB-247B-4991-8734-27D96A235B4D}" emma:medium="tactile" emma:mode="ink">
                <msink:context xmlns:msink="http://schemas.microsoft.com/ink/2010/main" type="inkWord" rotatedBoundingBox="10487,9695 14529,9501 14609,11162 10567,11356"/>
              </emma:interpretation>
              <emma:one-of disjunction-type="recognition" id="oneOf19">
                <emma:interpretation id="interp19" emma:lang="" emma:confidence="1">
                  <emma:literal/>
                </emma:interpretation>
              </emma:one-of>
            </emma:emma>
          </inkml:annotationXML>
          <inkml:trace contextRef="#ctx0" brushRef="#br0" timeOffset="85110.0471">9587 10168 840 0,'-14'21'312'0,"28"-12"-244"0,20 12-16 0,-10-12 24 16,6 0-52-16,13-14 8 16,6 1-20-16,19-18 20 15,10 5-20-15,-1-17-20 16,1 3 0-16,-10-7-12 15,-5 3 8-15,-24-4 8 16,-15 5 4-16,-28-5 32 16,-11 17-16-16,-34-12-12 15,1 12-8-15,-20 5 4 16,14 4 0-16,-18 4 16 16,4 0-8-16,-15 27 60 15,10 3-40-15,-10 35 32 16,20 5-32-16,0 17 8 15,24 8-20-15,15-4 36 16,14-13-28-16,30 0 92 16,9-8-64-16,39-14-16 15,0-8-20-15,14-17 20 16,-4-5-20-16,24-17-136 16,-14 0 64-16,4-4-176 15,-14-1 132-15</inkml:trace>
          <inkml:trace contextRef="#ctx0" brushRef="#br0" timeOffset="86447.6156">10510 9101 664 0,'-14'-9'244'0,"14"9"-188"0,-5 0-16 0,5-8 128 32,10 16-100-32,-1-8 44 0,6 0-68 0,9-8 20 15,0 8-36-15,15-5 80 16,0 1-60-16,15-5 4 16,-1 5-32-16,0-5-4 15,1 5-8-15,-10-5-16 16,-6 9 4-16,-13-8 20 15,-6 8-8-15,-19-5-40 16,0 10 20-16,-14-5-176 16,4 4 108-16,-14 0-356 15,4 5 244-15</inkml:trace>
          <inkml:trace contextRef="#ctx0" brushRef="#br0" timeOffset="86719.8367">10394 9507 736 0,'-5'8'272'0,"5"-8"-208"0,29 0-20 16,-10 0 132 0,6 0-104-16,9-8 68 15,0 8-80-15,9-22-24 0,1 14-24 16,10-18 8-16,-6 13-12 0,6-13-56 15,-1 13 24-15,-4-4-128 16,-11 8 80-16,-4 0-236 16,-9-4 168-16</inkml:trace>
          <inkml:trace contextRef="#ctx0" brushRef="#br0" timeOffset="86883.7752">10724 9256 528 0,'-5'-30'196'0,"5"30"-152"0,-5 13-12 0,0-13 104 16,10 17-80-16,-10 14 84 15,5-1-80-15,-9 26 48 16,4-9-64-16,-5 10-4 16,10-10-24-16,-10 1 8 15,10-9-16-15,-4-1 4 16,4-12-4-16</inkml:trace>
          <inkml:trace contextRef="#ctx0" brushRef="#br0" timeOffset="87150.9857">11453 9131 788 0,'-25'48'292'0,"25"-48"-228"0,-9 99-16 0,-1-43 80 32,5 0-80-32,-9 13 44 0,4 5-56 0,-10-14 24 15,11-4-32 1,-20-8 72-16,4-9-56 0,-23-5 24 16,4-8-40-16,-24-17 0 15,10-1-16-15,-10-16-120 16,9-1 56-16,6-30-384 15,19 9 240-15</inkml:trace>
          <inkml:trace contextRef="#ctx0" brushRef="#br0" timeOffset="87259.2744">11356 8958 996 0,'24'-26'368'15,"-24"26"-284"-15,19 9-24 0,-14-9 0 16,0 9-44-16</inkml:trace>
          <inkml:trace contextRef="#ctx0" brushRef="#br0" timeOffset="87956.1594">11851 10224 404 0,'-24'73'148'0,"24"-73"-112"0,5 22-12 0,-5-14 136 16,9 5-92-16,-18-13 220 15,9 0-164-15,-5-13 24 16,0-4-92-16,-5-13-8 16,5 0-28-16,-4-35 48 31,4 9-36-31,0-31-16 0,5 10-8 0,0-18-8 15,5 13 0-15,9-39-12 16,6 13 8-16,9-18-4 16,0 23 0-16,0-5 16 15,5 26-4-15,-9-5-12 16,4 31 4-16,-10-13 84 16,5 17-48-16,-9 5 52 15,0 17-48-15,-1 8-12 16,1 18-12-16,4 12 8 15,6 10-12-15,-1 3-20 16,5 5 4-16,-5 0 40 16,10 4-20-16,-29-4 8 15,5-4-12-15,-20 8-8 16,-4 5 4-16,-20-14-76 16,4 9 40-16,-18-21-68 15,9 0 60-15,-5-9-60 16,10 0 56-16,0 0-12 15,20 0 32-15,9 0-12 16,14 8 20-16,11 1 0 0,4 13 8 16,0-5 16-16,6 13-4 0,-6 0 60 15,-5-4-36-15,-9 4 68 16,-5 1-56-16,-20-5 80 16,6-5-68-16,-30-4 0 15,0 1-32-15,-29-18 4 16,14 0-12-16,-4-18-16 15,10 10 0-15,14-10-356 16,19 6 192-16</inkml:trace>
          <inkml:trace contextRef="#ctx0" brushRef="#br0" timeOffset="88508.5957">12167 9667 852 0,'-29'4'316'0,"29"-4"-248"0,0-9-16 16,0 5 208 0,0 8-152-16,5-8 124 15,9 0-136-15,15-9 4 16,10 4-60-16,20-8-16 16,4 4-16-16,10-4-360 15,-1 4 196-15,-8-5-664 16,-11 5 460-16</inkml:trace>
          <inkml:trace contextRef="#ctx0" brushRef="#br0" timeOffset="88353.1824">12182 9455 768 0,'0'-17'284'0,"0"17"-220"0,4-13-20 16,1 4 120-1,5 5-100-15,9-13 88 16,11 4-88-16,4 0 4 15,0 8-44-15,4 10-20 16,1 3-8-16,-10 10 12 0,-4 7-4 16,-20 1-28-16,-1 5 12 0,-23-1 32 15,0 0-12-15,-25 0 60 16,10-4-36-16,-10 0 20 16,15-4-32-16,0-1 28 15,9-3-32-15,6-5 12 16,14 0-16-16,5-5 20 15,9 1-20-15,11-9 4 16,9 0-8-16,9-5-76 16,1 5 36-16,-5-4-188 15,0 0 120-15,-15 0-156 16,0 4 144-16,-24-5-268 16,0 5 212-16</inkml:trace>
          <inkml:trace contextRef="#ctx0" brushRef="#br0" timeOffset="88970.8677">12925 9027 820 0,'-20'-30'304'0,"20"30"-236"0,10-8-20 16,5 8 72 0,9 0-76-16,39-9 80 0,10 5-72 15,19-5-36-15,-4 9-12 0,-1 9-876 16,-9 4 476-16</inkml:trace>
          <inkml:trace contextRef="#ctx0" brushRef="#br0" timeOffset="88802.394">12988 8855 736 0,'29'-48'272'0,"-29"48"-208"0,102-43-20 0,-63 34 108 16,5 1-92-16,-5-1 44 15,4 9-60-15,-9 9 20 16,-9 12-36-16,-20 5 16 16,-1 5-24-16,-28 7 8 15,0-7-16-15,-30 3 44 16,11-4-28-16,-16 1 12 16,11-5-24-16,-6 4 20 15,25 0-24-15,5 0 24 16,9-12-24-16,15 3 32 15,15-4-28-15,19-8-4 16,14 0-8-16,6-9-280 16,-1 0 152-16</inkml:trace>
        </inkml:traceGroup>
        <inkml:traceGroup>
          <inkml:annotationXML>
            <emma:emma xmlns:emma="http://www.w3.org/2003/04/emma" version="1.0">
              <emma:interpretation id="{47FB962A-0E29-44F4-8773-640B2D0D43BB}" emma:medium="tactile" emma:mode="ink">
                <msink:context xmlns:msink="http://schemas.microsoft.com/ink/2010/main" type="inkWord" rotatedBoundingBox="15385,10492 15884,10468 15899,10774 15399,10798"/>
              </emma:interpretation>
              <emma:one-of disjunction-type="recognition" id="oneOf20">
                <emma:interpretation id="interp20" emma:lang="" emma:confidence="1">
                  <emma:literal/>
                </emma:interpretation>
              </emma:one-of>
            </emma:emma>
          </inkml:annotationXML>
          <inkml:trace contextRef="#ctx0" brushRef="#br0" timeOffset="89841.3872">14309 9982 840 0,'-19'-17'312'0,"19"17"-244"0,24 21-16 0,-4-16 48 16,-1 3-64-16,25-8-12 16,5 0-16-16,28-13-124 15,6 9 64-15,14-9-332 16,-10 4 216-16</inkml:trace>
          <inkml:trace contextRef="#ctx0" brushRef="#br0" timeOffset="89690.9532">14368 9736 840 0,'-15'-9'312'0,"15"9"-244"0,10 0-16 15,-5 0 112 1,0 0-100-16,4-4 72 15,6-5-80-15,24 1-12 16,5-1-28-16,14 0-20 16,0 9 0-16,5 0-348 15,-19 9 192-15</inkml:trace>
        </inkml:traceGroup>
        <inkml:traceGroup>
          <inkml:annotationXML>
            <emma:emma xmlns:emma="http://www.w3.org/2003/04/emma" version="1.0">
              <emma:interpretation id="{4A844A06-99E9-4678-A459-DA3CCD80D2A6}" emma:medium="tactile" emma:mode="ink">
                <msink:context xmlns:msink="http://schemas.microsoft.com/ink/2010/main" type="inkWord" rotatedBoundingBox="16818,9486 17887,9435 17962,10982 16893,11033"/>
              </emma:interpretation>
              <emma:one-of disjunction-type="recognition" id="oneOf21">
                <emma:interpretation id="interp21" emma:lang="" emma:confidence="1">
                  <emma:literal/>
                </emma:interpretation>
              </emma:one-of>
            </emma:emma>
          </inkml:annotationXML>
          <inkml:trace contextRef="#ctx0" brushRef="#br0" timeOffset="90334.2463">16782 9274 880 0,'15'-39'328'0,"-15"39"-256"0,10-30-16 15,-15 12 0 1,0 10-40-16,-19-5-4 15,-1 4-8-15,-23-4 4 16,-1 4-4-16,-24-3-20 16,5 3 8-16,-24-4 20 15,14 9-4-15,-4-5 16 16,9 9-16-16,15-4-4 16,19 4 0-16,-5 4-24 0,29 5 12 0,1 8 40 15,9 4-20-15,0 31 52 16,0 4-36-16,-5 26-32 15,6 1 0 1,-11 7 16-16,5-3-4 0,-9 8-4 16,-1-5 0-16,-4-3 20 15,5-5-12-15,-1-13 40 16,-4-13-28-16,0-9 48 16,9-21-40-16,5-4 12 15,6-5-28-15,18-17 52 16,10 5-36-16,20-5 4 15,10 0-24-15,14 0-8 16,5 8 0-16,-5-3-16 16,-5 3 8-16,-10-4-128 15,-14 1 72-15,-10-5-240 16,-5 4 168-16</inkml:trace>
          <inkml:trace contextRef="#ctx0" brushRef="#br0" timeOffset="90549.8514">15796 9757 1016 0,'-10'-13'376'0,"10"13"-292"0,-4-13-20 16,8 13 60 0,6 0-80-16,14-4 88 15,15 4-76-15,10-4 8 0,14 8-40 0,25-8 12 31,-6 4-20-31,6-5-16 0,-6 10-4 0,-19-5-156 16,-14 0 88-16</inkml:trace>
          <inkml:trace contextRef="#ctx0" brushRef="#br0" timeOffset="90877.2948">16083 8712 996 0,'-29'-34'368'0,"29"34"-284"0,5 0-24 15,-1 0 108 1,6 0-104-16,14 0 72 16,10 4-80-16,25 0 48 15,4 1-60-15,5-5-20 16,0 4-16-16,-5-8 44 16,-10 4-28-16,-9-13-20 0,-5 13-4 15,-15-9-140-15,-4 9 72 0</inkml:trace>
        </inkml:traceGroup>
      </inkml:traceGroup>
    </inkml:traceGroup>
    <inkml:traceGroup>
      <inkml:annotationXML>
        <emma:emma xmlns:emma="http://www.w3.org/2003/04/emma" version="1.0">
          <emma:interpretation id="{3A7CA8B3-F2ED-45E6-98A3-4A00D621C6F5}" emma:medium="tactile" emma:mode="ink">
            <msink:context xmlns:msink="http://schemas.microsoft.com/ink/2010/main" type="paragraph" rotatedBoundingBox="5509,12236 22395,11232 22513,13220 5627,14225" alignmentLevel="2"/>
          </emma:interpretation>
        </emma:emma>
      </inkml:annotationXML>
      <inkml:traceGroup>
        <inkml:annotationXML>
          <emma:emma xmlns:emma="http://www.w3.org/2003/04/emma" version="1.0">
            <emma:interpretation id="{27327601-BC3C-4D35-95EA-18C8DB0623A0}" emma:medium="tactile" emma:mode="ink">
              <msink:context xmlns:msink="http://schemas.microsoft.com/ink/2010/main" type="line" rotatedBoundingBox="5509,12236 22395,11232 22513,13220 5627,14225"/>
            </emma:interpretation>
          </emma:emma>
        </inkml:annotationXML>
        <inkml:traceGroup>
          <inkml:annotationXML>
            <emma:emma xmlns:emma="http://www.w3.org/2003/04/emma" version="1.0">
              <emma:interpretation id="{BEC398E2-E00E-4854-925F-082BC5BFBE7B}" emma:medium="tactile" emma:mode="ink">
                <msink:context xmlns:msink="http://schemas.microsoft.com/ink/2010/main" type="inkWord" rotatedBoundingBox="5509,12236 7368,12125 7471,13868 5612,13978"/>
              </emma:interpretation>
              <emma:one-of disjunction-type="recognition" id="oneOf22">
                <emma:interpretation id="interp22" emma:lang="" emma:confidence="1">
                  <emma:literal/>
                </emma:interpretation>
              </emma:one-of>
            </emma:emma>
          </inkml:annotationXML>
          <inkml:trace contextRef="#ctx0" brushRef="#br0" timeOffset="96324.5589">4675 11679 248 0,'-9'-9'92'0,"-1"9"-72"0,20 0-4 0,-20 0 112 16,10-8-72-16,0-1 128 15,0-4-104-15,0 0 112 16,0-4-112-16,0-5 40 0,0-4-72 15,14 1-8-15,-4-1-24 0,5 0-28 16,4 4 4-16,20 1 20 16,19 3-4-16,10 10 4 15,15 12-4-15,0 22 36 16,-1 21-20-16,1 14-32 16,-10 8 4-16,-10-4-8 15,-15-5 4-15,-4-4 32 16,-15-4-12-16,-19 0 24 15,-20 4-24-15,-4 0 32 16,-20-4-28-16,-15-4-4 16,-19-27-8-16,-15-12 48 15,1-18-28-15,19-8 16 16,9-9-24-16,15-9-16 16,25 5-4-16,19 0-24 0,19 0 16 15,34 4 4 1,1 4 8-16,-1 5 0 0,10 8 0 15,-10 5 8-15,-19 4-4 16,-5 4-48-16,0 5 28 16,-19 0-236-16,-6-1 140 15,-9 5-560 1</inkml:trace>
          <inkml:trace contextRef="#ctx0" brushRef="#br0" timeOffset="96834.5236">4471 12465 520 0,'-9'0'192'0,"13"4"-152"0,6 5-8 0,-10-9 132 16,0 0-96-16,0 0 132 15,20 0 0 1,-1 4-104-16,10-4-16 0,15 0-56 16,4-4 76-16,25 4-56 15,29-4 24-15,34-1-40 16,0-3 16-16,30-1-24 16,-6-4 8-1,0 9-16-15,1-5-8 16,-25 9 0-16,-15-8 12 15,-19 3-8-15,-19-8 4 16,-15 13-4-16,-20-8 36 16,-14 3-20-16,-34-3-128 15,0 3 56-15,-19 1-248 16,-5 8 168-16</inkml:trace>
          <inkml:trace contextRef="#ctx0" brushRef="#br0" timeOffset="97555.1109">4588 12681 624 0,'-39'-4'228'0,"29"-1"-176"0,-9 1-16 15,14 4 168-15,5-4-120 0,10-1 8 16,4-3-52-16,20-1 48 15,0 0-48-15,5 5 0 0,15 13-24 16,9-1 8-16,5 14-16 16,0 4-12-16,-10 21 0 15,-24 5-4 1,5-4 0-16,-29 17 44 16,-10-14-24-16,-34 6 16 15,0-10-16-15,-20-8 20 16,11 0-20-16,-16-22 4 15,15-8-8-15,1-18 20 16,14-8-16-16,9-22 12 16,15 0-12-16,20-30-32 0,14 13 8 15,20-9-12-15,9 13 12 16,10 13-160-16,10 13 96 16,-5 5-164-16,-1 4 136 0,-13 8-8 15,-6 9 64-15,-9 0 32 16,-15 0 12-16,-5 9 168 15,1 8-88-15,-6 4 112 16,-9 5-108-16,-5 9-8 31,4-1-44-31,-9 10 0 16,10-1-16-16,-15-4-8 16,5 0 0-16,-14-9 28 15,14-4-16-15,-15-9 32 0,5-4-32 0,5-22 32 16,-4 1-32-16,9-23-12 15,9-3-8-15,6-18 4 16,0 5 0-16,9 12-64 16,5 0 36-16,0 18 12 15,5 17 12-15,0 9 64 0,-9 21-32 16,-1 5 60 0,5 3-52-16,-5 1 36 15,-9 0-40-15,-15-9 24 16,10-4-28-16,-20-8-60 15,0-1 16-15,-4-13-260 16,-6 0 152-16,-4-12-504 16,19-1 352-16</inkml:trace>
        </inkml:traceGroup>
        <inkml:traceGroup>
          <inkml:annotationXML>
            <emma:emma xmlns:emma="http://www.w3.org/2003/04/emma" version="1.0">
              <emma:interpretation id="{56B10776-4203-40D6-B846-A7C68C7965F3}" emma:medium="tactile" emma:mode="ink">
                <msink:context xmlns:msink="http://schemas.microsoft.com/ink/2010/main" type="inkWord" rotatedBoundingBox="7770,12297 10878,12112 10976,13759 7868,13944"/>
              </emma:interpretation>
              <emma:one-of disjunction-type="recognition" id="oneOf23">
                <emma:interpretation id="interp23" emma:lang="" emma:confidence="1">
                  <emma:literal/>
                </emma:interpretation>
              </emma:one-of>
            </emma:emma>
          </inkml:annotationXML>
          <inkml:trace contextRef="#ctx0" brushRef="#br0" timeOffset="100002.7495">9160 11809 520 0,'-15'-44'192'0,"15"44"-152"0,-49-12-8 0,20 3-8 15,5 9-20-15,-25 0 148 16,11 9-84-16,-40 12 112 16,20 9-100-16,-25 26 56 15,25 9-80-15,9 30 4 16,15 5-36-16,5 3 12 16,19-8-20-16,10-8 8 15,24-23-12-15,1-12-68 16,9-13 28-16</inkml:trace>
          <inkml:trace contextRef="#ctx0" brushRef="#br0" timeOffset="100288.0535">9232 11964 756 0,'-14'17'280'0,"14"-17"-216"0,-15 65-20 0,6-17-4 16,9-5-32-16,-10 13 16 15,5 0-16-15,-5-8 48 16,10-5-28-16,-9-13 84 16,9-8-64-16,-10-22-24 15,10-5-12-15,0-29 20 16,0 4-16-16,0-27 56 16,10 10-40-16,-1-9 4 15,16 13-24-15,23-1 64 16,1 6-44-16,9 7-4 15,10 10-16-15,-10 3-188 16,1 14 100-16</inkml:trace>
          <inkml:trace contextRef="#ctx0" brushRef="#br0" timeOffset="100439.9094">9300 11765 728 0,'10'-34'268'0,"-10"34"-208"0,63-26-16 16,-19 13 88 0,5 9-80-16,9-9-36 15,10 13-16-15</inkml:trace>
          <inkml:trace contextRef="#ctx0" brushRef="#br0" timeOffset="98201.3294">6735 11856 476 0,'-24'-4'176'0,"24"8"-136"0,0 0-12 16,-10-4 128-1,10 9-92-15,-5 0 140 0,-4 4-116 16,9 8 56-16,14 14-84 16,6 8 44-16,4 9-60 0,0 4 24 15,15-4-40-15,-5-9 44 16,15-13-40-16,19-12 12 0,14-27-28 15,11-4 36 17,4-4-28-32,5-22 12 0,-15 4-20 0,6-8-112 15,-16 0 48-15</inkml:trace>
          <inkml:trace contextRef="#ctx0" brushRef="#br0" timeOffset="98516.1661">7168 11480 476 0,'-10'-4'176'16,"10"4"-136"-16,0 0-12 0,0 9 208 0,0 12-136 15,0 5 80-15,0 26-104 16,0 9 12-16,-10 3-52 15,10 5 12-15,-14 18-28 0,-6 8 28 32,6 13-32-32,-11 17-4 0,1-13-8 15,5-21 28-15,4-18-16 16,0-12 32-16,-4-14-32 16,9-8-4-16,-4-9-8 0,14-12-224 15,0-10 120-15,0-8-456 16,9 9 312-1</inkml:trace>
          <inkml:trace contextRef="#ctx0" brushRef="#br0" timeOffset="99057.2327">7619 12323 456 0,'-24'0'168'0,"24"0"-128"0,-5 17-16 0,-4 0 132 15,9 0-92-15,-10 14 116 16,0 7-104-16,-4 10 40 16,14-1-68-16,-15 10 56 15,5-10-64-15,1 1 28 31,4-1-40-31,-5-8 28 0,0 0-32 0,1-18 56 16,9-3-44-16,-5-18 12 16,10 0-32-16,-5-18-8 15,9 6-4-15,11-23-104 16,-6 13 56-16,1-4-8 16,4 14 32-16,-4 3-4 15,4 0 12-15,-14-4-20 16,15 9 20-16,-16 0 4 15,6 8 8-15,-10 0 24 16,15 1-12-16,-15-1-4 0,10 0-4 16,-10 5 20-16,9 4-12 0,-9 8 48 15,10 1-32-15,-20 8-24 16,10 5-4-16,0 4 24 16,0-5-12-16,-9 1 24 15,9-5-24-15,-10-4 12 16,10-5-12-16,-5-12-8 15,5-5 0-15,0-8-224 16,5 0 120-16,-5-9-384 16,10 0 272-16</inkml:trace>
          <inkml:trace contextRef="#ctx0" brushRef="#br0" timeOffset="99718.9951">8149 12698 520 0,'10'-8'192'0,"-10"8"-152"0,14-5-8 0,-14 1 96 15,10 4-76-15,0-4 104 16,-1-1-92-16,-9 1 8 15,0 4-48-15,-19 0-4 16,9 4-12-16,-29 1 12 16,15 3-12-16,-20 5 40 15,15 0-24-15,-5 5 48 16,10 3-40-16,14 5 12 16,10 4-28-16,25 0 8 15,13 5-12-15,6 0-8 16,0-1 0-16,-15-8-4 15,5 0 0-15,-15-4 16 16,-9-1-8-16,-24-4 4 16,-6-4-4-16,-28-8 12 0,4-1-12 15,-14-8-20 1,9 4 4-16,-4-18-172 16,23 5 100-16</inkml:trace>
          <inkml:trace contextRef="#ctx0" brushRef="#br0" timeOffset="100897.1525">9825 12236 780 0,'-58'9'288'0,"58"-9"-224"0,-54 17-20 0,25-4 76 15,10 4-76-15,-5 1 36 16,4 3-48-16,15 1 0 16,20 12-20-16,9 1 12 15,10-1-16-15,-5 1 16 16,10 0-16-16,-10-10-28 16,0-3 8-16,-24 4-4 15,-5-4 8-15,-24-14 52 16,-5 9-24-16,-29-12 16 15,4-1-20-15,-19-13-24 16,15 5 0-16</inkml:trace>
        </inkml:traceGroup>
        <inkml:traceGroup>
          <inkml:annotationXML>
            <emma:emma xmlns:emma="http://www.w3.org/2003/04/emma" version="1.0">
              <emma:interpretation id="{CE081F3D-EEB7-4A4D-9F99-192B15EFEC13}" emma:medium="tactile" emma:mode="ink">
                <msink:context xmlns:msink="http://schemas.microsoft.com/ink/2010/main" type="inkWord" rotatedBoundingBox="11412,12158 11720,12139 11790,13311 11481,13330"/>
              </emma:interpretation>
              <emma:one-of disjunction-type="recognition" id="oneOf24">
                <emma:interpretation id="interp24" emma:lang="" emma:confidence="1">
                  <emma:literal/>
                </emma:interpretation>
              </emma:one-of>
            </emma:emma>
          </inkml:annotationXML>
          <inkml:trace contextRef="#ctx0" brushRef="#br0" timeOffset="101022.9862">10335 11403 944 0,'73'-43'352'0,"-73"43"-276"0,68 38-20 0,-34-3-40 16,-9 8-20-16,-1 31 56 15,10 3-28-15,-10 27 60 16,0-5-48-16,-19 22-16 16,0-4-12-16,-15-1 24 15,-9-16-16-15,-25-14 48 16,-9-17-36-16,-25-13-16 15,5-13-4-15</inkml:trace>
        </inkml:traceGroup>
        <inkml:traceGroup>
          <inkml:annotationXML>
            <emma:emma xmlns:emma="http://www.w3.org/2003/04/emma" version="1.0">
              <emma:interpretation id="{E89BDBED-977A-4ACC-96BD-A7668B8935D0}" emma:medium="tactile" emma:mode="ink">
                <msink:context xmlns:msink="http://schemas.microsoft.com/ink/2010/main" type="inkWord" rotatedBoundingBox="12332,12422 12936,12386 12959,12765 12354,12800"/>
              </emma:interpretation>
              <emma:one-of disjunction-type="recognition" id="oneOf25">
                <emma:interpretation id="interp25" emma:lang="" emma:confidence="1">
                  <emma:literal/>
                </emma:interpretation>
              </emma:one-of>
            </emma:emma>
          </inkml:annotationXML>
          <inkml:trace contextRef="#ctx0" brushRef="#br0" timeOffset="101398.7135">11244 11964 1028 0,'14'13'380'0,"-14"-13"-296"0,73 13-20 0,-24-13-12 15,9 0-40-15,49-4-12 16,10-1-4-16,-20 1-192 15,-5 0 108-15</inkml:trace>
          <inkml:trace contextRef="#ctx0" brushRef="#br0" timeOffset="101237.7438">11346 11623 1132 0,'39'13'420'0,"-39"-13"-328"0,58-4-24 15,-34-1-224 1,10 10 72-16,20-5-140 0,-6 4 128 0</inkml:trace>
        </inkml:traceGroup>
        <inkml:traceGroup>
          <inkml:annotationXML>
            <emma:emma xmlns:emma="http://www.w3.org/2003/04/emma" version="1.0">
              <emma:interpretation id="{0E7519EA-2107-4E9C-948A-CF8A1A755F7C}" emma:medium="tactile" emma:mode="ink">
                <msink:context xmlns:msink="http://schemas.microsoft.com/ink/2010/main" type="inkWord" rotatedBoundingBox="13552,12457 13914,12436 13942,12915 13580,12937"/>
              </emma:interpretation>
              <emma:one-of disjunction-type="recognition" id="oneOf26">
                <emma:interpretation id="interp26" emma:lang="" emma:confidence="1">
                  <emma:literal/>
                </emma:interpretation>
              </emma:one-of>
            </emma:emma>
          </inkml:annotationXML>
          <inkml:trace contextRef="#ctx0" brushRef="#br0" timeOffset="101668.8889">12716 11727 1040 0,'-5'-18'384'0,"10"27"-300"0,-10 4-20 16,-9 0 32-16,-16 8-64 15,-18 5 92-15,-1 13-68 16,1 4 8-16,9 14-40 16,19-10 24-16,25 9-32 0,24 0-92 15,25-25 40-15,4-14-280 16,0-26 176-16,-4-12-88 0,-10-14 132 16,-10-8 40-16,-15 0 32 15,-14-13 108 1,-20-14-44-16,1 6 140 15,-11 8-100-15,-4 4 96 16,15 13-100-16</inkml:trace>
        </inkml:traceGroup>
        <inkml:traceGroup>
          <inkml:annotationXML>
            <emma:emma xmlns:emma="http://www.w3.org/2003/04/emma" version="1.0">
              <emma:interpretation id="{A4B233AC-1541-4AF5-AA5C-7AEAFBA213EB}" emma:medium="tactile" emma:mode="ink">
                <msink:context xmlns:msink="http://schemas.microsoft.com/ink/2010/main" type="inkWord" rotatedBoundingBox="14778,13389 15189,13364 15206,13655 14795,13680"/>
              </emma:interpretation>
              <emma:one-of disjunction-type="recognition" id="oneOf27">
                <emma:interpretation id="interp27" emma:lang="" emma:confidence="1">
                  <emma:literal/>
                </emma:interpretation>
              </emma:one-of>
            </emma:emma>
          </inkml:annotationXML>
          <inkml:trace contextRef="#ctx0" brushRef="#br0" timeOffset="101947.2771">14081 12573 1184 0,'0'52'440'0,"5"-26"-344"0,-29 30-24 16,-10-26-420-16,-29 9 176 15,-20 0-72-15,-14 4 144 16,0-13-32-16</inkml:trace>
        </inkml:traceGroup>
        <inkml:traceGroup>
          <inkml:annotationXML>
            <emma:emma xmlns:emma="http://www.w3.org/2003/04/emma" version="1.0">
              <emma:interpretation id="{03890B21-2ACA-41A0-BF3B-2F19EEE0899E}" emma:medium="tactile" emma:mode="ink">
                <msink:context xmlns:msink="http://schemas.microsoft.com/ink/2010/main" type="inkWord" rotatedBoundingBox="16156,12499 17140,12441 17169,12933 16186,12992"/>
              </emma:interpretation>
              <emma:one-of disjunction-type="recognition" id="oneOf28">
                <emma:interpretation id="interp28" emma:lang="" emma:confidence="1">
                  <emma:literal/>
                </emma:interpretation>
              </emma:one-of>
            </emma:emma>
          </inkml:annotationXML>
          <inkml:trace contextRef="#ctx0" brushRef="#br0" timeOffset="103139.9806">15140 11783 696 0,'-5'-26'256'0,"5"26"-196"0,-9-9-20 0,4 14 48 16,0 3-56-16,-10 9 104 15,6 5-80-15,-6 8 48 16,5 5-64-16,6 4 24 15,4 4-36-15,4 0 8 16,6 0-20-16,5 0 8 16,4-12-12-16,1-14 36 15,-1-4-24-15,5-17 4 16,1-5-16-16,-11-8-76 16,6-5 32-16,-11-13-128 15,1 5 88-15,-10-4-44 0,0 3 68 16,-5-7 0-1,5 7 28-15,0-7 12 0,10 12 8 0,0-9 44 16,4 13-24-16,6-3 52 16,9 7-40-16,10 1 56 15,4 4-52-15,6 4 12 16,-5 9-32-16,-1 13 28 16,-4 5-28-16,0 12 40 15,-5 0-32-15,-10 5-4 16,1-1-12-16,-11 5 4 15,1 0-8-15,-10-5 24 16,4 1-16-16,-13-5 24 16,4 0-24-16,-5-17 40 15,5 0-28-15,-5-17 12 16,5 0-20-16,-5-14 0 16,10-3-8-16,0-9-120 15,9 8 60-15,6-12-60 16,-1 8 68-16,5-9 12 15,6 13 20-15,8 5 48 16,1 9-24-16,0 8 96 16,-5 13-60-16,-9 4 64 15,-6 9-60-15,-14 8 4 16,-5 1-32-16,-10 8 4 16,0-4-16-16,-4 0 44 15,4-9-28-15,-5-13-128 16,11 1 52-16,4-18-360 0,4-5 224 15</inkml:trace>
        </inkml:traceGroup>
        <inkml:traceGroup>
          <inkml:annotationXML>
            <emma:emma xmlns:emma="http://www.w3.org/2003/04/emma" version="1.0">
              <emma:interpretation id="{C1C48ABB-5BE8-48DA-9206-A8130F2E37CE}" emma:medium="tactile" emma:mode="ink">
                <msink:context xmlns:msink="http://schemas.microsoft.com/ink/2010/main" type="inkWord" rotatedBoundingBox="17744,11996 19600,11885 19652,12751 17796,12861"/>
              </emma:interpretation>
              <emma:one-of disjunction-type="recognition" id="oneOf29">
                <emma:interpretation id="interp29" emma:lang="" emma:confidence="1">
                  <emma:literal/>
                </emma:interpretation>
              </emma:one-of>
            </emma:emma>
          </inkml:annotationXML>
          <inkml:trace contextRef="#ctx0" brushRef="#br0" timeOffset="104377.8146">16666 11692 508 0,'5'-30'188'0,"-5"30"-148"0,14-48-8 0,-9 27 88 16,-5 3-72-16,10-12 88 16,-10 9-80-16,10-1 60 15,-1 13-64-15,-4 18 24 16,5 13-44-16,0 21 36 15,-6 9-40-15,6 8 12 16,5-4-24-16,-6 0 8 16,6-4-12-16,-5 4 12 15,4-8-16-15,-4-9 32 16,5-5-24-16,-6-16 64 16,6 3-44-16,-1-25 0 15,1-1-20-15,4-20-12 16,6 3 0-16,-1-21-32 15,0 8 16-15,1-12-120 16,4 8 76-16,-5-4 4 16,0 12 32-16,-9 14 0 15,0 13 8-15,-6 17 68 16,1 13-28-16,0 8 8 16,-1 1-24-16,1-1-8 15,5 1 0-15,-1-5 92 16,6-4-52-16,-1-13 68 15,5-9-60-15,-9-21 40 16,9 8-52-16,-9-21 104 0,4 0-84 0,-9-26 28 16,5 0-52-16,-6-26-24 15,6 13-4-15,-5-5-36 16,-1 18 16-16,6 4-364 16,9 13 204-16,5 9-844 15,0 17 568-15</inkml:trace>
          <inkml:trace contextRef="#ctx0" brushRef="#br0" timeOffset="104762.8543">18109 11131 944 0,'-10'-9'352'0,"10"9"-276"0,0-4-20 0,-10 4-20 15,10 4-32-15,0 0 24 16,-5 1-16-16,-4-1-4 15,9 0-4-15,0 1 4 16,-10-1-4-16,-5 0-4 16,-4 1 4-16,-5-5 48 15,-1 4-28-15,-13 0 16 16,8 1-24-16,-18 3 0 16,14 1-8-16,-5 4-24 15,5 8 8-15,10 14 12 16,9 8 0-16,-4 18 16 15,14 3-12-15,0 18-12 16,5-8 0-16,-5-9 4 0,10 4 0 0,5-13 8 16,9-4-4-16,10-14 32 15,0 6-20-15,5-18 40 16,5-1-32 0,0-12-12-16,5 0-8 0,-5-17-236 15,0 0 128-15,-10-9-704 16,0 0 448-16</inkml:trace>
          <inkml:trace contextRef="#ctx0" brushRef="#br0" timeOffset="104932.1042">18060 11804 996 0,'0'0'368'0,"0"0"-284"0,15 13-24 0,-10-4 28 15,-1 0-60-15,6-1 16 16,0 14-28-16,-5-5 0 15,4 0-8-15,-9 5-112 16,5 0 56-16,-10-5-236 16,1 0 160-16</inkml:trace>
          <inkml:trace contextRef="#ctx0" brushRef="#br0" timeOffset="105107.8071">18541 11908 352 0,'-10'-4'132'0,"10"4"-104"0,-48 30-8 0</inkml:trace>
        </inkml:traceGroup>
        <inkml:traceGroup>
          <inkml:annotationXML>
            <emma:emma xmlns:emma="http://www.w3.org/2003/04/emma" version="1.0">
              <emma:interpretation id="{5B44644F-8FF4-45B6-8396-C22C5770B1BC}" emma:medium="tactile" emma:mode="ink">
                <msink:context xmlns:msink="http://schemas.microsoft.com/ink/2010/main" type="inkWord" rotatedBoundingBox="20411,12128 22441,12007 22477,12612 20447,12733"/>
              </emma:interpretation>
              <emma:one-of disjunction-type="recognition" id="oneOf30">
                <emma:interpretation id="interp30" emma:lang="" emma:confidence="0">
                  <emma:literal>wall</emma:literal>
                </emma:interpretation>
                <emma:interpretation id="interp31" emma:lang="" emma:confidence="0">
                  <emma:literal>wave</emma:literal>
                </emma:interpretation>
                <emma:interpretation id="interp32" emma:lang="" emma:confidence="0">
                  <emma:literal>ware</emma:literal>
                </emma:interpretation>
                <emma:interpretation id="interp33" emma:lang="" emma:confidence="0">
                  <emma:literal>wale</emma:literal>
                </emma:interpretation>
                <emma:interpretation id="interp34" emma:lang="" emma:confidence="0">
                  <emma:literal>wart</emma:literal>
                </emma:interpretation>
              </emma:one-of>
            </emma:emma>
          </inkml:annotationXML>
          <inkml:trace contextRef="#ctx0" brushRef="#br0" timeOffset="106458.0205">19367 11658 508 0,'-10'-22'188'0,"10"22"-148"0,-9-9-8 16,9 5 160-1,0 8-112-15,0 5 88 16,-5 4-96-16,0 13 60 15,5 4-76-15,-10 5 24 16,20 3-48-16,-10-3 16 0,10-5-28 16,-1 0 16-16,11-4-20 0,-1-8 20 15,6-5-24-15,-6-9 24 16,5-4-24-16,-4-13-20 16,4 0 0-16,-9-13-92 15,-1 0 52-15,-4-17-72 16,0 8 64-16,-6-3 4 15,6 12 32-15,-10 13 32 16,5 8-8-16,-5 14 72 16,15 13-44-16,-1 4 4 15,6 4-20-15,4-4 40 16,5-5-28-16,0-3-16 16,5-6-4-16,-5-7 24 15,0-1-16-15,-4-13-24 16,-6 5 4-16,-9-17 28 15,-5 3-16-15,-10-21-16 16,0 1 0-16,0-19-32 16,15 10 24-16,0-5-20 15,4 13 20-15,15 9 8 16,20 17 8-16,4 4-12 16,1 14 8-16,9-1-4 15,-5 5 0-15,-4-9 52 16,19 4-24-16,-30-4-28 15,6 0 4-15,-20-9 16 16,-24 5-4-16,-10-5-4 16,0 5 0-16,-29-5 12 15,10 9-8-15,-25-8-12 16,20 8 0-16,0 4-24 0,5 5 16 0,-5 8-12 16,24 9 12-16,5 4 8 15,5 0 4-15,4 5 0 16,6-5 0-16,9-4-64 15,5 0 36-15,0-13-84 16,1-4 60-16,-11-9-16 16,0 0 40-16,-14-9-4 15,0 0 20-15,-10-8-8 16,0 4 8-16,-9-13 36 16,14 5-16-16,-15-1 16 15,15 9-12-15,0 9 64 16,20 4-44-16,-11 8 84 15,1 10-64-15,14 8-8 16,6-1-28-16,9-3-4 16,9 4-4-16,6-9 28 15,-1 1-20-15,0-10-12 16,-4 1-8-16,-5-14-40 16,-5 5 24-16,-15-17-12 15,10 4 20-15,-20-17 24 16,6 0-4-16,-6-26-4 15,1 4 0-15,0-22-16 16,-11 14 8-16,21-1 48 16,-11 18-24-16,-4 4 80 15,19 18-56-15,-24 12-20 0,10 14-16 16,-15 29 36-16,9 14-24 0,-18 25-8 16,9 0-8-16,0 1-4 15,0-5 0-15,-15-9 24 16,25-12-12-16,-20-14 24 31,20-8-24-31,-5-17-56 0,14-13-84 16,-4-14 64-16,9-20-128 15,0 3 112-15,10-38-52 16,0-1 80-16,5-8-8 16,-15 13 36-16,-4 4 112 15,9 22-48-15,-29-4 172 16,10 25-120-16,-25 5 72 15,5 8-96-15,-14 35 124 16,0 4-112-16,0 39 44 16,-1 9-76-16,25 13 0 15,0-9-28-15,25-9-56 16,-1-8 20-16</inkml:trace>
        </inkml:traceGroup>
      </inkml:traceGroup>
    </inkml:traceGroup>
    <inkml:traceGroup>
      <inkml:annotationXML>
        <emma:emma xmlns:emma="http://www.w3.org/2003/04/emma" version="1.0">
          <emma:interpretation id="{8330953F-E979-4F32-9D51-538E8D0050FA}" emma:medium="tactile" emma:mode="ink">
            <msink:context xmlns:msink="http://schemas.microsoft.com/ink/2010/main" type="paragraph" rotatedBoundingBox="4656,14852 23290,14547 23327,16819 4693,17124" alignmentLevel="2"/>
          </emma:interpretation>
        </emma:emma>
      </inkml:annotationXML>
      <inkml:traceGroup>
        <inkml:annotationXML>
          <emma:emma xmlns:emma="http://www.w3.org/2003/04/emma" version="1.0">
            <emma:interpretation id="{3FEE9210-6B3B-4971-B34C-4EEA811F0B5B}" emma:medium="tactile" emma:mode="ink">
              <msink:context xmlns:msink="http://schemas.microsoft.com/ink/2010/main" type="line" rotatedBoundingBox="4656,14852 23290,14547 23327,16819 4693,17124"/>
            </emma:interpretation>
          </emma:emma>
        </inkml:annotationXML>
        <inkml:traceGroup>
          <inkml:annotationXML>
            <emma:emma xmlns:emma="http://www.w3.org/2003/04/emma" version="1.0">
              <emma:interpretation id="{5C5C9D18-DF18-41B0-9C8A-3FD6285AF2DF}" emma:medium="tactile" emma:mode="ink">
                <msink:context xmlns:msink="http://schemas.microsoft.com/ink/2010/main" type="inkWord" rotatedBoundingBox="4660,15066 6254,15040 6274,16275 4680,16301"/>
              </emma:interpretation>
              <emma:one-of disjunction-type="recognition" id="oneOf31">
                <emma:interpretation id="interp35" emma:lang="" emma:confidence="1">
                  <emma:literal/>
                </emma:interpretation>
              </emma:one-of>
            </emma:emma>
          </inkml:annotationXML>
          <inkml:trace contextRef="#ctx0" brushRef="#br0" timeOffset="108920.1436">4360 14270 728 0,'-15'-8'268'0,"10"8"-208"0,10 4-16 16,-5-4 116-16,0 0-96 15,15 9 60-15,4-1-68 16,10 1 12-16,5-1-40 16,10 1 36-16,9-5-36 0,10-4 28 15,10-4-28-15,10-5 8 16,4 1-20-16,-4 4-8 16,-10-1-4-16,-20 1-4 15,-9 0 0-15,-15-1 8 16,-9 5-4-16,-30 0-4 15,-14 5-228-15,-10 3 124 16,-10 1-624 0</inkml:trace>
          <inkml:trace contextRef="#ctx0" brushRef="#br0" timeOffset="109892.2335">4729 15164 332 0,'9'-13'120'0,"-18"9"-92"0,18-5-8 16,-9 5 236-16,0 0-144 16,0-1 60-16,0 1-100 15,0 4 28-15,0 9-60 16,0 4 40-16,0 8-44 0,0 14 32 15,0-1-36-15,0 5 16 0,0 0-28 16,0-4 0-16,-9-10-12 16,9 1 28-16,0-8-20 15,0-18 56-15,0 0-40 16,9-13-8-16,11-5-12 16,-1-7-56-16,1-10 28 15,14 0-52-15,0 5 40 16,-5 9-12-16,0 12 24 15,-5 9 36-15,-9 13-12 16,9 13 104-16,-9 4-60 16,-5 5 72-16,-1-5-68 0,-9 0-12 15,-5 0-28-15,1-8 40 16,-1-9-28-16,-5 0-208 16,-5-5 96-16,-9-3-356 15,5-5 248-15,-6 4-468 16</inkml:trace>
          <inkml:trace contextRef="#ctx0" brushRef="#br0" timeOffset="109281.6071">4539 14370 464 0,'0'13'176'0,"0"-1"-140"0,20 14-8 0,-20-4 172 16,0 13-116-16,0 12 8 0,0 9-52 16,-10 5-20-16,10-1-12 15,-5-4-8-15,-5 0 4 0,6 1 28 16,-1-1-16-16,-5-5 56 16,-5-12-40-16,-4-4 64 15,-5-9-56-15,-10-9 8 16,-15-4-28-16,1-4 32 15,-11 4-28-15,1-9 76 16,-5-4-56-16,0 9 76 16,-10-14-68-16,14 5 44 15,-9-13-56-15,-4 5 24 16,-1-18-36-16,14 4 52 16,11-8-44-16,14-5 20 15,9 5-36-15,16 0-60 16,9 0 16-16,9 12-272 0,6 1 164 15,14 13-436-15,-5 0 316 16</inkml:trace>
        </inkml:traceGroup>
        <inkml:traceGroup>
          <inkml:annotationXML>
            <emma:emma xmlns:emma="http://www.w3.org/2003/04/emma" version="1.0">
              <emma:interpretation id="{DA03F45C-B99F-4EB0-862B-CAFF75BAF981}" emma:medium="tactile" emma:mode="ink">
                <msink:context xmlns:msink="http://schemas.microsoft.com/ink/2010/main" type="inkWord" rotatedBoundingBox="6807,14816 10887,14750 10925,17022 6844,17089"/>
              </emma:interpretation>
              <emma:one-of disjunction-type="recognition" id="oneOf32">
                <emma:interpretation id="interp36" emma:lang="" emma:confidence="1">
                  <emma:literal/>
                </emma:interpretation>
              </emma:one-of>
            </emma:emma>
          </inkml:annotationXML>
          <inkml:trace contextRef="#ctx0" brushRef="#br0" timeOffset="112834.227">8708 14840 560 0,'0'-13'208'0,"5"5"-164"0,-1-5-8 0,-8 4 56 16,-1-4-56-16,-5 0 12 0,-5 0-28 15,-9 5 16-15,-5 3-24 16,-5 5 112-16,-10 13-72 0,1 9 76 16,-1 4-72-16,5 8 84 15,5 5-80-15,15 9 16 16,9 3-44-16,5 1 24 16,15-4-32-1,9-9 4-15,5-13-16 0,10-13-208 16,5-13 104-16,5-22-176 15,-5-4 156-15,-10-13-68 16,-5 0 104-16,-9 0 24 16,-15 1 32-16,0 3 44 15,0 13-16-15,-10 1 132 16,10 12-76-16,10 18 148 16,0 12-76-16,14 10-68 15,10 12-8-15,10 9-40 16,4-5-124-16,-9-8 56 15,-5-9-460 1,-14-8 284-16,-16-18-204 16</inkml:trace>
          <inkml:trace contextRef="#ctx0" brushRef="#br0" timeOffset="113059.3673">9480 14205 1132 0,'59'48'420'0,"-6"8"-328"0,15 61-24 16,-29-35 128-16,-5 4-120 16,0 9-12-16,-15 22-40 15,-9 17 24-15,-20-9-24 16,-9-13-4-16,-30-21-12 0,-28-18-84 15,-25-17 40-15,-5 1-208 16,14-23 140-16,6-17-240 16,4-8 196-16</inkml:trace>
          <inkml:trace contextRef="#ctx0" brushRef="#br0" timeOffset="111801.8783">6939 16265 332 0,'-14'9'120'0,"23"-9"-92"0,-9 4-8 15,0-4 148-15,0 0-96 0,5-4 88 16,-5 4-96-16,10-4 28 16,-10-5-52-16,0 5 72 15,0-5-60-15,0 1 8 0,0-1-36 16,0-4 24-16,0-4-32 15,-10-1 4-15,10 1-12 16,0-9 56-16,-5-4-36 16,5-5 32-16,0-12-32 15,-4-14 16-15,-6-8-24 16,5 0 8-16,5 0-16 16,0 4 0-16,10 14-4 0,-5-14-24 15,-5 0 8-15,9-4 4 16,6-17 4-16,-5 12 16 15,14-8-8-15,0 13 24 16,15 4-20-16,5 9 32 16,4 4-28-16,11 9-24 15,9 4 4-15,-5 0 16 16,5-4-4-16,-10 4 4 16,-9 5-4-16,-1 3 4 15,-14 10-8-15,-5 8-12 16,-4 9 4-16,-11 17-24 15,-14 12 16-15,0 1 12 16,-19 5 4-16,-5-1 24 16,-1-4-16-16,-23 0 4 0,4-5-8 15,-9 1 12-15,-1-9-12 16,15 0-4-16,5-5 0 16,10-8-60-16,24 0 32 15,10 0-68-15,19-4 52 16,5 8-8-16,10 5 28 15,-6 4 12-15,11 9 8 16,-15 8-12-16,0 0 8 16,0 5-16-16,-19-1 12 15,-15-4 64-15,0 1-28 16,-25-10 68-16,-18-4-56 16,-11 1 28-16,-19-10-40 0,5-3 36 15,-5-10-36-15,15-3 12 16,24-5-24-16,15 0-52 15,14 0 20-15,19 4-376 16,20 9 216-16,15 5-640 16</inkml:trace>
          <inkml:trace contextRef="#ctx0" brushRef="#br0" timeOffset="112207.958">7775 15242 788 0,'0'-17'292'0,"0"8"-228"0,0 0-16 15,0 5 96-15,-5 4-88 0,-5 0-4 16,1 4-32-16,-6 5-24 16,-9 4 0-16,4 4-4 0,11 5 0 15,-6 4 24-15,5 4-8 16,-4 0-12-16,14 0 0 15,14 5 12-15,11-9-4 16,-6-5-4-16,20 1 4 16,-15-5 4-16,-4-4-4 15,4 0-12-15,-24 5 4 16,-24-10 64-16,4 5-32 16,-4-4 76-16,-25-1-56 15,25-3 44-15,-10-5-52 0,0 0 16 16,19-5-36-16,-9 5 8 15,24 0-16-15,0-4-132 16,0-5 68-16,0 5-272 16,15 0 180-16,-15-5-412 15,0 5 316 1,-15 0-76-16</inkml:trace>
          <inkml:trace contextRef="#ctx0" brushRef="#br0" timeOffset="110484.448">5710 14076 756 0,'15'-30'280'0,"-15"25"-216"0,9 1-20 16,1 0 172-16,-5-1-128 0,5 1 96 16,-1 8-104-16,1 9-56 15,0 9-16-15,-5 4 36 0,-5 8-24 16,-10 10 0-16,-9 12-12 16,-11 9-304-16,1 4 160 15</inkml:trace>
          <inkml:trace contextRef="#ctx0" brushRef="#br0" timeOffset="110948.6819">6930 14452 488 0,'14'-26'180'0,"-14"17"-140"0,0-4-12 15,0 9 208-15,-5-1-136 16,-14 5 28-16,-15 9-76 15,-15 0 4-15,-24 12-36 16,-29 23 44-16,-14 3-36 0,9-4 20 31,0 13-28-31,-19 9 116 0,4 13-80 0,20 13 136 16,15 8-108-16,14 9 4 16,44-5-52-16,34-7 20 15,53-19-32-15,15 1-32 16,9-22 4-16,20-17-544 15</inkml:trace>
          <inkml:trace contextRef="#ctx0" brushRef="#br0" timeOffset="132372.6286">6706 15971 300 0,'15'-9'112'0,"-15"9"-88"0,0 0-8 0,0 4 72 16,5 1-52-16,-1-1 76 16,1 0-64-16,0-4 36 15,0 0-48-15,0 0 88 16,0 0-72-16,4 0-32 15,11 0-16-15,-1-4-4 16,1 4 0-16,4-4 0 16,5-1 0-16,0 1 8 15,5 0-4-15,10-5 8 0,-5-4-8 16,5 4-4-16,4 5 4 16,-4 0-4-16,5-5 0 15,14 5 8-15,5 0-4 0,0-1 24 16,5 5-16-16,-1-4-12 15,11-5-4-15,0 1 12 0,9-1-4 16,-14 9 8-16,-15-9-8 16,-15 9-4-16,-14-8 4 15,-9 3 20-15,-16 5-12 16,-13 0-32-16,-6 0 12 16,-5 13-448-1,-14 5 248-15,5-1-96 16</inkml:trace>
        </inkml:traceGroup>
        <inkml:traceGroup>
          <inkml:annotationXML>
            <emma:emma xmlns:emma="http://www.w3.org/2003/04/emma" version="1.0">
              <emma:interpretation id="{6370A7D3-DADD-47E1-9D83-08A123595C99}" emma:medium="tactile" emma:mode="ink">
                <msink:context xmlns:msink="http://schemas.microsoft.com/ink/2010/main" type="inkWord" rotatedBoundingBox="11661,15452 12224,15443 12230,15780 11667,15790"/>
              </emma:interpretation>
              <emma:one-of disjunction-type="recognition" id="oneOf33">
                <emma:interpretation id="interp37" emma:lang="" emma:confidence="1">
                  <emma:literal/>
                </emma:interpretation>
              </emma:one-of>
            </emma:emma>
          </inkml:annotationXML>
          <inkml:trace contextRef="#ctx0" brushRef="#br0" timeOffset="113664.006">10559 14983 996 0,'5'-9'368'0,"9"22"-284"0,11-4-24 16,-6-9 240-16,5 0-176 16,20 0 4-16,24-9-80 15,19 0-44-15,11 5-4 16,-6 0-504-16,-5 0 276 0</inkml:trace>
          <inkml:trace contextRef="#ctx0" brushRef="#br0" timeOffset="113291.5152">10685 14698 1080 0,'15'-9'400'0,"19"0"-312"0,14 1-24 0,-19 4 132 16,15-5-120-16,5 5 60 0,4 4-80 15,-9 0-32-15,-5 4-16 16,-10 9-484-16,-14 4 260 0</inkml:trace>
        </inkml:traceGroup>
        <inkml:traceGroup>
          <inkml:annotationXML>
            <emma:emma xmlns:emma="http://www.w3.org/2003/04/emma" version="1.0">
              <emma:interpretation id="{4DAF6C3C-7CC7-4002-97D2-0D26D40E18CC}" emma:medium="tactile" emma:mode="ink">
                <msink:context xmlns:msink="http://schemas.microsoft.com/ink/2010/main" type="inkWord" rotatedBoundingBox="13281,15520 13684,15514 13691,15945 13289,15951"/>
              </emma:interpretation>
              <emma:one-of disjunction-type="recognition" id="oneOf34">
                <emma:interpretation id="interp38" emma:lang="" emma:confidence="1">
                  <emma:literal/>
                </emma:interpretation>
              </emma:one-of>
            </emma:emma>
          </inkml:annotationXML>
          <inkml:trace contextRef="#ctx0" brushRef="#br0" timeOffset="113817.9148">12405 14732 780 0,'-53'5'288'0,"28"3"-224"0,-14 5-20 0,15 0 208 15,-5 9-148-15,5 8 64 0,4 9-100 16,6 13 4-16,23 4-40 16,6 4 24-16,24-4-32 0,9-12 4 15,11-23-16-15,-1-16-112 16,-5-23 52-16,-4-12-16 16,-10-13 40-16,-15-9 40 15,-14 0-8-15,-15 0-28 16,-10-4 12-16,-9 4-8 15,0 14 8-15,0 12-28 16,-1 13 20-16,6 17-392 16,4 13 228-16</inkml:trace>
        </inkml:traceGroup>
        <inkml:traceGroup>
          <inkml:annotationXML>
            <emma:emma xmlns:emma="http://www.w3.org/2003/04/emma" version="1.0">
              <emma:interpretation id="{CFE3365C-0A5F-42E6-900D-C590BB412C64}" emma:medium="tactile" emma:mode="ink">
                <msink:context xmlns:msink="http://schemas.microsoft.com/ink/2010/main" type="inkWord" rotatedBoundingBox="15306,15383 16614,15361 16628,16179 15320,16201"/>
              </emma:interpretation>
              <emma:one-of disjunction-type="recognition" id="oneOf35">
                <emma:interpretation id="interp39" emma:lang="" emma:confidence="1">
                  <emma:literal/>
                </emma:interpretation>
              </emma:one-of>
            </emma:emma>
          </inkml:annotationXML>
          <inkml:trace contextRef="#ctx0" brushRef="#br0" timeOffset="115030.8541">14227 15112 624 0,'-10'0'228'0,"20"9"-176"0,9-9-16 15,6-4 176-15,13-5-124 16,26-8 72-16,38-1-96 16,14 6 28-16,1-1-56 15,-15 0 0-15,-5 4-24 0,-9 5-16 16,-11-9 0-16,-14 4-68 16,-14 5 40-16,-34-1-112 15,-20-3-68 16,5 3 112-31</inkml:trace>
          <inkml:trace contextRef="#ctx0" brushRef="#br0" timeOffset="115420.4271">14752 14603 600 0,'-10'-5'224'0,"10"5"-176"0,10-13-12 0,-1 13 168 15,11 0-120-15,9-4 20 0,5 4-64 16,10 0 16-16,9 9-28 16,5-1 36-16,10 1-36 0,10 4 12 15,5 0-24-15,-10 4-36 16,-5 5 12-16,-15-5 44 15,-14 0-16-15,-10 1 60 16,-14-1-44-16,-10 0 28 16,-15 5-36-16,-14 4-8 15,-15 4-12-15,-10 13 20 16,-9 13-16-16,4 9 12 16,1 8-12-16,-5 1 12 15,-1-9-16-15,11-9 32 16,4-4-24-16,15-22-320 15,9-4 160-15,11-5-628 16,-6-21 432-16,5-26 56 16</inkml:trace>
          <inkml:trace contextRef="#ctx0" brushRef="#br0" timeOffset="114789.6674">14212 14866 580 0,'-5'-8'216'0,"1"8"-168"0,4-9-12 0,0 9 232 16,4-4-152-16,6-1 80 15,14 5-120-15,10-4 20 16,25-5-56-16,28 5-4 0,25 0-24 16,5 4-8-16,-6 0 0 15,-14 0-40-15,-4-5 20 16,-11 5-116-16,-18 0 72 15,-16 0-132-15,-19 5 108 16,-29 3-364 0</inkml:trace>
        </inkml:traceGroup>
        <inkml:traceGroup>
          <inkml:annotationXML>
            <emma:emma xmlns:emma="http://www.w3.org/2003/04/emma" version="1.0">
              <emma:interpretation id="{28CA6479-B34F-4F21-B699-2CFB15B4E74E}" emma:medium="tactile" emma:mode="ink">
                <msink:context xmlns:msink="http://schemas.microsoft.com/ink/2010/main" type="inkWord" rotatedBoundingBox="18480,14915 23295,14836 23316,16098 18501,16176"/>
              </emma:interpretation>
              <emma:one-of disjunction-type="recognition" id="oneOf36">
                <emma:interpretation id="interp40" emma:lang="" emma:confidence="1">
                  <emma:literal/>
                </emma:interpretation>
              </emma:one-of>
            </emma:emma>
          </inkml:annotationXML>
          <inkml:trace contextRef="#ctx0" brushRef="#br0" timeOffset="116926.6037">17603 14201 704 0,'0'-8'264'0,"0"33"-208"0,0 40-12 0,0-9 80 15,0 22-76-15,-4 8 88 16,-6 1-80-16,-5-1 24 16,-4 9-44-16,-5 0 4 0,-1 0-24 15,6-8 0-15,4-23-8 16,-4-16 56-16,9-9-36 16,20-35-48-16,14-26-448 15,30-16 252-15</inkml:trace>
          <inkml:trace contextRef="#ctx0" brushRef="#br0" timeOffset="117162.7892">18998 14119 704 0,'5'-13'264'0,"4"9"-208"0,-18-1-12 15,4 5 28-15,-15 5-48 16,-14-1-12-16,5 0-4 15,-14 1-8-15,4-1 0 16,-15-4 8-16,1 0-4 0,-1 0 16 16,6-9-12-16,-1 9-28 0,1 0 8 15,14 9 32-15,-10-9-12 16,10 17 16-16,5 5-12 16,0 13 20-16,-1 25-20 15,11 13 40-15,-5 9-28 16,9-4 20-16,-9-9-24 15,-1-4 44-15,-4-9-36 16,5-13 56-16,9-8-48 16,6-5 44-16,-1-4-44 15,20-9 24-15,14-4-32 16,20 0 28-16,9-4-32 16,25-5 4-16,-5 9-16 0,-5-4-148 15,-5-1 72-15,-5 1-272 16,-4-9 188-16,-15 0-560 31,-25 13 380-31</inkml:trace>
          <inkml:trace contextRef="#ctx0" brushRef="#br0" timeOffset="117383.5311">18293 14568 1172 0,'73'-13'436'0,"-5"0"-340"0,39-8-24 16,-49 21 4-16,15-9-56 16,10 0 16-16,19 5-20 15,5 4-396-15,-10 9 208 0,-14-1-604 16</inkml:trace>
          <inkml:trace contextRef="#ctx0" brushRef="#br0" timeOffset="116546.8738">17409 14262 488 0,'-10'-5'180'0,"-4"5"-140"0,4-4-12 16,10 4 252-16,0-9-160 16,0 9 128-16,10-8-144 15,4-1 40-15,20 0-84 16,5 5-8-16,20 0-32 0,9 4-12 16,14 8-4-16,-9 1 12 15,0 0-8-15,-5-1-4 16,-10 1 0-16,-9-9-200 15,-15 0 108-15,-10 0-280 16,-14 0 204-16,-25 13-396 16</inkml:trace>
          <inkml:trace contextRef="#ctx0" brushRef="#br0" timeOffset="118002.93">19542 14793 748 0,'-34'26'276'16,"29"-9"-216"-16,-5 9-16 0,1-5 68 0,-6 14-72 15,1 8 36-15,4 0-44 16,0 1 8-16,5-6-24 16,0-7 44-16,1-10-32 0,4-12 48 15,4-13-44-15,6-9 12 16,0-9-28-16,4-8-16 16,6-5-4-16,-6 1-84 15,11-5 48-15,-6 4-64 16,5 1 60-16,1 4 4 15,-11 8 24-15,6 5-4 16,4 8 8-16,-19 9 104 16,5 13-48-16,-1 9 44 15,-9 8-52-15,0 4 24 16,5 10-32-16,-5-1-16 0,5 0-8 16,0-9 28-16,0-8-16 15,0-8 48-15,4-14-36 16,-4-13-4-16,5-8-16 15,0-9-76-15,-1-4 36 16,-4-5-68-16,10-4 60 16,4 1-80-16,-9 3 68 15,14 9 0-15,-9 5 32 16,9 3 4-16,0 10 8 16,1 8 96-16,-1 8-48 15,-5 14 44-15,6 12-48 16,-11 5 32-16,-4 0-36 0,0 9-8 15,-1-9-16-15,-4-1 12 16,-10 1-12-16,1-9 32 16,-1-4-24-16,-15-8-4 15,6-10-8-15,4-3-84 16,-9-5 44-16,4-5-56 16,0 1 52-16,15 0-60 15,0-1 60-15,15 1-220 16,14-5 144-16</inkml:trace>
          <inkml:trace contextRef="#ctx0" brushRef="#br0" timeOffset="118838.3636">20426 14836 644 0,'20'-13'236'0,"-6"13"-180"0,-4-4-20 0,-10 4 72 16,0 0-68-16,0 8 80 16,-20 1-68-16,6 8 28 15,-10 5-48-15,-1 8 80 0,1 9-64 16,0 4 84-16,-1 5-76 16,6-1 44-16,4-4-60 15,6-4 16-15,9-9-36 0,14-8 44 16,6-13-36-16,4-9-180 15,10-9 80-15,5-4-140 16,5-17 120-16,-5 0 0 16,-15-5 60-16,-5-4 20 15,-19 0 8-15,-14 5-8 16,-6-1 8-16,-4 9 20 16,-10 5-8-16,19 8 16 15,-9 8-16-15,14 5-12 16,10 0 0-16,25 5 28 15,9-1-12-15,34 5 4 16,14-1-8-16,1 1-84 16,-1-5 40-16,-9-4-100 15,0-4 76-15,-15-5 12 16,-14 1 28-16,-15-1 68 16,-9-4-24-16,-20 4 60 0,-10 1-48 15,-4-5 44-15,-11 13-44 16,-9 0 24-16,-14 0-32 15,4 9 28-15,-5 3-32 16,6 10-4-16,4 8-12 16,5 5-8-16,24 4 4 15,10 0 20-15,10-5-12 16,24-8-4-16,-10-13-4 16,10-9-112-16,-10-8 60 15,15-13-60-15,-5-9 64 16,0-4 12-16,0-5 20 0,-10 0 12 15,-9-3 0-15,5-1 76 16,-11 0-40-16,6-9 12 16,-15 1-28-16,0 12 68 15,0 9-52-15,-10 9-4 16,0 17-20-16,6 22 32 16,-6 8-20-16,-5 5 48 15,5 8-40-15,-9 13 20 16,19 13-32-16,-5 4-8 15,-9-4-8-15,4-4 48 16,0-13-28-16,-4-4-36 16,4-18 4-16,0-4-244 15,10-13 136-15,-10-13-384 16,10 0 284-16</inkml:trace>
          <inkml:trace contextRef="#ctx0" brushRef="#br0" timeOffset="119340.0432">21106 14966 696 0,'-24'-18'256'0,"34"27"-196"0,-5-9-20 0,4 4 136 16,6 5-104-16,9-1 24 15,30-3-56-15,-6-1-8 16,35-8-20-16,-25 4-24 0,0-9 4 0,-9 1-12 15,-5-1 8-15,-15-4-8 16,-19-4 8 0,-10 8-8-16,-25-4 8 0,1 4 0 15,-15 1 4-15,-5 8 0 16,10 8 0-16,0 14 60 16,0 4-28-16,20 13 88 31,14 8-64-31,14 14 20 0,30 8-36 15,-5-13 24-15,19-13-32 16,10-13-40-16,-9-8 8 16,-1-18-212-16,-9-17 124 0,-1-8-120 15,-9-9 124-15,-5-9 56 16,-5-9 28-16,5-4 20 16,0 1-8-16,0 3 120 15,0 9-68-15,10 13 172 0,-5 13-128 16,-5 9 92-16,-5 17-108 15,-10 13 24 1,11 13-64-16,-26 8 12 0,-4 1-36 16,-4-1-44-16,-16-4 12 15,-9-8-412-15,-25-9 232 16,-4-13-616 0</inkml:trace>
        </inkml:traceGroup>
      </inkml:traceGroup>
    </inkml:traceGroup>
    <inkml:traceGroup>
      <inkml:annotationXML>
        <emma:emma xmlns:emma="http://www.w3.org/2003/04/emma" version="1.0">
          <emma:interpretation id="{34C40E5C-9112-41EF-9B14-7B3FEB917577}" emma:medium="tactile" emma:mode="ink">
            <msink:context xmlns:msink="http://schemas.microsoft.com/ink/2010/main" type="paragraph" rotatedBoundingBox="5060,17385 24061,16685 24130,18536 5129,19237" alignmentLevel="2"/>
          </emma:interpretation>
        </emma:emma>
      </inkml:annotationXML>
      <inkml:traceGroup>
        <inkml:annotationXML>
          <emma:emma xmlns:emma="http://www.w3.org/2003/04/emma" version="1.0">
            <emma:interpretation id="{52A5A007-E891-4A5C-811B-EE79701428D4}" emma:medium="tactile" emma:mode="ink">
              <msink:context xmlns:msink="http://schemas.microsoft.com/ink/2010/main" type="line" rotatedBoundingBox="5060,17385 24061,16685 24130,18536 5129,19237"/>
            </emma:interpretation>
          </emma:emma>
        </inkml:annotationXML>
        <inkml:traceGroup>
          <inkml:annotationXML>
            <emma:emma xmlns:emma="http://www.w3.org/2003/04/emma" version="1.0">
              <emma:interpretation id="{35430792-4A85-4F0D-B3DA-BFADFFC807A0}" emma:medium="tactile" emma:mode="ink">
                <msink:context xmlns:msink="http://schemas.microsoft.com/ink/2010/main" type="inkWord" rotatedBoundingBox="5060,17385 6574,17329 6616,18476 5103,18532">
                  <msink:destinationLink direction="to" ref="{21BEFBAB-B139-4C83-9694-D369BDBC0D0F}"/>
                </msink:context>
              </emma:interpretation>
              <emma:one-of disjunction-type="recognition" id="oneOf37">
                <emma:interpretation id="interp41" emma:lang="" emma:confidence="1">
                  <emma:literal/>
                </emma:interpretation>
              </emma:one-of>
            </emma:emma>
          </inkml:annotationXML>
          <inkml:trace contextRef="#ctx0" brushRef="#br0" timeOffset="122968.9444">4729 16663 392 0,'-10'-5'148'0,"10"14"-116"0,10 0-8 15,-10-9 84-15,9 13-64 16,-4 4 96-16,0 9-80 15,0 8 24-15,5 10-48 16,-10 3 4-16,-10 5-24 16,-5 4 36-16,11-4-28 0,-6 26 12 0,0-5-20 15,-4-4 28-15,9-13-28 16,-15 9 48 0,6-17-36-16,-1-10 28 0,1-16-28 15,-1 0 16-15,-4-5-24 16,-6-4 36-16,-14 0-32 15,5-9-4-15,-24-4-12 16,5 4 36-16,-15 1-20 16,0-1 20-16,0-4-24 15,9 0 36-15,11-9-32 16,9 1 20-16,10-10-24 16,9-3 0-16,15-9-12 0,20-5-296 15,9 1 156-15,15-1-660 16,10 13 440-1,4 9 88-15</inkml:trace>
          <inkml:trace contextRef="#ctx0" brushRef="#br0" timeOffset="122507.673">4083 16697 684 0,'0'-21'252'0,"-5"21"-192"0,5-5-20 0,0 1 172 16,14 0-124-16,-4-5 80 15,19 0-100 1,15 1 60-16,19 3-72 0,15 1 48 0,14 4-60 15,5 0-4-15,20-4-24 16,-1 4-12-16,6 4 0 16,-15 0 12-16,-15-8-8 15,-19 4 16-15,-15-4-16 16,-19 0 32-16,-5-1-24 16,-14-3 4-16,-6-10-12 0,-19 10-148 15,-4-5 76-15,-11 0-280 16,-4 4 192-16</inkml:trace>
          <inkml:trace contextRef="#ctx0" brushRef="#br0" timeOffset="123350.8686">5268 17380 580 0,'-10'0'216'0,"20"8"-168"0,-5 5-12 0,-5 4 112 16,0 9-88-16,-5 5 20 16,0-10-48-16,0 14 48 15,5-5-44-15,-14-4 44 0,-1-5-44 16,1-3 8-16,-1-10-28 15,0 1 36-15,6-5-28 16,9-4 32-16,5-13-32 16,14 5-56-16,-4-14 16 15,14-4-104-15,0 0 68 16,5 5 8-16,0 3 24 16,-5 1 52-16,0 17-20 0,0 0 112 15,-4 17-68 1,-6 1 100-16,-4 8-92 15,-10 0-12-15,9-5-32 0,-14 1 36 16,-10-5-28-16,6-4-148 16,-6 4 68-16,5-4-460 15</inkml:trace>
        </inkml:traceGroup>
        <inkml:traceGroup>
          <inkml:annotationXML>
            <emma:emma xmlns:emma="http://www.w3.org/2003/04/emma" version="1.0">
              <emma:interpretation id="{08FFDF62-3B8F-49A0-B7AE-132F74B1FAB9}" emma:medium="tactile" emma:mode="ink">
                <msink:context xmlns:msink="http://schemas.microsoft.com/ink/2010/main" type="inkWord" rotatedBoundingBox="7214,18270 7621,17301 8022,17470 7615,18439"/>
              </emma:interpretation>
              <emma:one-of disjunction-type="recognition" id="oneOf38">
                <emma:interpretation id="interp42" emma:lang="" emma:confidence="1">
                  <emma:literal/>
                </emma:interpretation>
              </emma:one-of>
            </emma:emma>
          </inkml:annotationXML>
          <inkml:trace contextRef="#ctx0" brushRef="#br0" timeOffset="123723.5469">6794 16632 592 0,'-39'-21'220'0,"24"17"-172"0,-24 8-12 0,15 9 180 0,-25 13-124 16,-9 17 96-16,-10 17-108 15,5 10 76-15,0 3-88 16,4 9 72-16,16 22-80 0,4 4 20 16,19-9-44-16,16-4 12 15,28-17-28-15,10-14-8 16,39-16-8-16,9-14-532 16,1 5 288-16</inkml:trace>
        </inkml:traceGroup>
        <inkml:traceGroup>
          <inkml:annotationXML>
            <emma:emma xmlns:emma="http://www.w3.org/2003/04/emma" version="1.0">
              <emma:interpretation id="{154856C4-3B3B-4BA1-8EAA-A2285D72BFC4}" emma:medium="tactile" emma:mode="ink">
                <msink:context xmlns:msink="http://schemas.microsoft.com/ink/2010/main" type="inkWord" rotatedBoundingBox="7933,18911 8952,18873 8956,18963 7937,19001"/>
              </emma:interpretation>
              <emma:one-of disjunction-type="recognition" id="oneOf39">
                <emma:interpretation id="interp43" emma:lang="" emma:confidence="0">
                  <emma:literal>_</emma:literal>
                </emma:interpretation>
                <emma:interpretation id="interp44" emma:lang="" emma:confidence="0">
                  <emma:literal>-</emma:literal>
                </emma:interpretation>
                <emma:interpretation id="interp45" emma:lang="" emma:confidence="0">
                  <emma:literal>~</emma:literal>
                </emma:interpretation>
                <emma:interpretation id="interp46" emma:lang="" emma:confidence="0">
                  <emma:literal>•</emma:literal>
                </emma:interpretation>
                <emma:interpretation id="interp47" emma:lang="" emma:confidence="0">
                  <emma:literal>Z</emma:literal>
                </emma:interpretation>
              </emma:one-of>
            </emma:emma>
          </inkml:annotationXML>
          <inkml:trace contextRef="#ctx0" brushRef="#br0" timeOffset="133616.9369">6852 18190 476 0,'-20'-8'176'0,"16"8"-136"0,4-5-12 0,0 1 92 15,0 0-72-15,0-5 68 16,0 5-64-16,9-13 16 15,1 12-40-15,0-3 28 0,-1 3-32 16,11 1 4-16,4 4-16 16,5 4-8-16,25 5 0 15,28 0 28-15,25-1-16 16,10 1 12-16,9-5-16 16,15 5-288-16,5-1 148 0,-10-16-416 15</inkml:trace>
        </inkml:traceGroup>
        <inkml:traceGroup>
          <inkml:annotationXML>
            <emma:emma xmlns:emma="http://www.w3.org/2003/04/emma" version="1.0">
              <emma:interpretation id="{AF085F62-CB9A-47B4-8C73-B3876C1D5ED3}" emma:medium="tactile" emma:mode="ink">
                <msink:context xmlns:msink="http://schemas.microsoft.com/ink/2010/main" type="inkWord" rotatedBoundingBox="7970,17562 8961,17526 9019,19093 8028,19130"/>
              </emma:interpretation>
              <emma:one-of disjunction-type="recognition" id="oneOf40">
                <emma:interpretation id="interp48" emma:lang="" emma:confidence="1">
                  <emma:literal/>
                </emma:interpretation>
              </emma:one-of>
            </emma:emma>
          </inkml:annotationXML>
          <inkml:trace contextRef="#ctx0" brushRef="#br0" timeOffset="124505.7448">6920 18330 508 0,'0'0'188'0,"5"4"-148"0,-5 0-8 0,0-4 192 15,5-8-128-15,-1-5 44 16,-4-9-88-16,10 1 24 15,-10-10-44-15,10-12 24 0,-5-13-28 0,0-9 52 16,-1-4-44-16,1 0-8 16,10-4-16-16,-10-22 8 15,4-13-12-15,6-22-20 16,9 5 4-16,1 8 12 16,14 22 0-16,-5 5-12 15,0 7 4-15,14 14 12 16,1 0-4-16,-6 9 52 15,6 21-32-15,0 9 44 16,-6 21-40-16,-4 22-16 16,-5 13-4-16,-10 9-8 15,-4-1 0-15,-10 9 0 16,-6-4 0-16,-18-4 24 16,-6-5-12-16,-4 0 24 0,-5-4-24 15,-15 0-40-15,-4-9 16 16,4-8-68-16,10-9 44 15,10-4-72-15,19-1 64 16,10 1-112-16,29 0 88 16,0 4 4-16,5 8 40 15,4 5-8-15,6 9 16 16,-15-5-8-16,0 5 12 16,-20 12 88-16,-4 1-44 15,-20-5 116-15,-4 5-88 16,-30-10 64-16,-14 6-72 0,-5-10-28 15,-15-3-16-15,15-6 44 16,5-3-28-16,24-9-132 16,9 0 56-16,25 0-396 15,25-4 248-15,9-1-380 16</inkml:trace>
          <inkml:trace contextRef="#ctx0" brushRef="#br0" timeOffset="124803.6662">7877 17361 892 0,'-19'-4'332'0,"4"-5"-260"0,-9 5-20 16,14 8 36-16,-5 5-60 16,-4 4-4-16,4 13-12 15,6 4-20-15,4 9 4 0,5 0-4 16,10 0 0-16,4-1 16 0,6-3-4 15,-1-5-4-15,5 0 4 16,-4-8 20-16,-6-5-12 16,-9 1 40-16,-10-5-28 15,-14 0 56-15,-5-1-44 16,-10 1 36-16,-5 0-40 16,-10-4 16-16,5 0-28 15,1-9 16-15,9 0-20 16,9 0 64-16,1-5-48 15,14-3-312-15,10-5 152 0,25-5-572 16,4-7 396 0,10-6-84-16</inkml:trace>
        </inkml:traceGroup>
        <inkml:traceGroup>
          <inkml:annotationXML>
            <emma:emma xmlns:emma="http://www.w3.org/2003/04/emma" version="1.0">
              <emma:interpretation id="{2602CBA7-58DF-4A39-9D0D-6B1179166A55}" emma:medium="tactile" emma:mode="ink">
                <msink:context xmlns:msink="http://schemas.microsoft.com/ink/2010/main" type="inkWord" rotatedBoundingBox="9458,17410 12366,17303 12405,18376 9497,18483"/>
              </emma:interpretation>
              <emma:one-of disjunction-type="recognition" id="oneOf41">
                <emma:interpretation id="interp49" emma:lang="" emma:confidence="1">
                  <emma:literal/>
                </emma:interpretation>
              </emma:one-of>
            </emma:emma>
          </inkml:annotationXML>
          <inkml:trace contextRef="#ctx0" brushRef="#br0" timeOffset="125559.4239">9291 16584 924 0,'58'21'340'0,"-58"-21"-260"0,107 100-28 0,-44-44 272 16,5 9-188-16,-5 4 116 15,-9 0-152-15,-11 4 0 16,-9 9-60-16,-14 13-16 0,-15 0-16 16,-20-8-16-16,-38-14 4 15,-25-21-340 1,5 8 188-16,-29-21-344 16,10-4 284-16</inkml:trace>
          <inkml:trace contextRef="#ctx0" brushRef="#br0" timeOffset="125929.9081">10301 17206 912 0,'-29'-5'340'0,"44"14"-264"0,19 4-24 0,-10-4 160 16,10-1-128-16,19-3 28 15,1-5-68-15,33-5-28 16,30-3-8-16,9-1-344 0,5 0 184 15,-14 5-492 1,-10-13 360-16,5 12 8 16</inkml:trace>
          <inkml:trace contextRef="#ctx0" brushRef="#br0" timeOffset="125722.8593">10306 17016 852 0,'34'-9'316'0,"-5"5"-248"0,20-1-16 16,-25 5 244-16,10 0-172 16,10-4 28-16,-10 0-92 15,15 4-36 1,-11 0-96-16,1 0 36 0,-10 4-460 16,-4 9 272-16</inkml:trace>
          <inkml:trace contextRef="#ctx0" brushRef="#br0" timeOffset="125239.7602">8645 17150 508 0,'0'-39'188'0,"4"30"-148"0,-4-12-8 15,-4 12 52-15,-11-8-52 16,0 4 76-16,1 4-60 16,-6 0 52-16,-4 1-56 15,-5 8 24-15,0 17-40 0,0 0 60 0,0-4-48 16,4 17 64-16,1 1-64 15,9 8 28-15,11-1-40 16,4 1 28-16,9 0-32 16,6-9 12-16,4-8-20 15,10-13-52-15,5-14 20 16,0-3-200-16,0-10 120 16,-4-3-64-16,-6-5 92 15,-10-4 4-15,-4 4 40 16,-10 0 48-16,0 13-12 15,5 4 156-15,0 1-92 0,5 16 100 16,9 14-100-16,5 12 28 16,5 14-60-16,10 8-8 15,5-13-20-15,-10 9-312 16,-5-30 164-16,-4 4-556 16,-16-26 384-1,-9-9 40-15</inkml:trace>
        </inkml:traceGroup>
        <inkml:traceGroup>
          <inkml:annotationXML>
            <emma:emma xmlns:emma="http://www.w3.org/2003/04/emma" version="1.0">
              <emma:interpretation id="{E0BCD41A-996A-4D86-9051-31F1B81FA409}" emma:medium="tactile" emma:mode="ink">
                <msink:context xmlns:msink="http://schemas.microsoft.com/ink/2010/main" type="inkWord" rotatedBoundingBox="13097,17708 13304,17700 13320,18134 13113,18141"/>
              </emma:interpretation>
              <emma:one-of disjunction-type="recognition" id="oneOf42">
                <emma:interpretation id="interp50" emma:lang="" emma:confidence="1">
                  <emma:literal/>
                </emma:interpretation>
              </emma:one-of>
            </emma:emma>
          </inkml:annotationXML>
          <inkml:trace contextRef="#ctx0" brushRef="#br0" timeOffset="126170.5475">12060 16981 932 0,'5'0'348'0,"0"9"-272"0,-10-1-20 0,5 5 76 0,-5 9-84 15,-10 4 44-15,1 0-56 16,-1 17 8-16,6 5-28 16,4-1 36-16,5-4-28 0,5 0 4 15,9-17-16-15,15-13-148 16,5-17 72-16,5-13-88 16,-5-14 88-16,-5-7 52 15,-14-10 8-15,-10 1 28 16,-15-10-16-16,-4 1 16 15,-6 4-16-15,-4 9 24 0,9 13-20 16,1 17-136-16,9 17 68 16</inkml:trace>
        </inkml:traceGroup>
        <inkml:traceGroup>
          <inkml:annotationXML>
            <emma:emma xmlns:emma="http://www.w3.org/2003/04/emma" version="1.0">
              <emma:interpretation id="{CB82D330-19C8-4697-B1E7-33244DD557EE}" emma:medium="tactile" emma:mode="ink">
                <msink:context xmlns:msink="http://schemas.microsoft.com/ink/2010/main" type="inkWord" rotatedBoundingBox="14720,17407 16373,17346 16404,18193 14751,18253"/>
              </emma:interpretation>
              <emma:one-of disjunction-type="recognition" id="oneOf43">
                <emma:interpretation id="interp51" emma:lang="" emma:confidence="1">
                  <emma:literal/>
                </emma:interpretation>
              </emma:one-of>
            </emma:emma>
          </inkml:annotationXML>
          <inkml:trace contextRef="#ctx0" brushRef="#br0" timeOffset="127257.4377">13654 17206 944 0,'-20'4'352'0,"40"-4"-276"0,18-17-20 0,1 8 136 0,44-4-116 16,29-4 24-16,14 4-60 15,34-13 0-15,15 13-24 16,-5-4 8-16,-24 13-12 0,-15-5-208 15,-19 0 104-15,-25 1-184 16,-19-1 160-16,-29 0-200 16,-14 1 180-16,-30 8-312 15</inkml:trace>
          <inkml:trace contextRef="#ctx0" brushRef="#br0" timeOffset="126996.7442">13668 16998 612 0,'-5'-12'228'0,"25"-1"-180"0,-11 4-12 15,1 0 192-15,29 1-132 16,19-5 176-16,35-9-160 15,14 5 72-15,19-5-112 16,20 1-12-16,19 8-36 0,-19 4 12 16,-15 5-24-16,-24-1 4 0,-10 1-8 15,-19 4-8-15,-30 0 4 16,-14 4-216-16,-29 9 116 16,-29 13-552-1,-39 5 360-15,-39 3-188 16</inkml:trace>
          <inkml:trace contextRef="#ctx0" brushRef="#br0" timeOffset="127447.0101">14703 16575 704 0,'39'26'264'0,"0"-9"-208"0,14 14-12 0,-19-10 132 15,10 14-104-15,9-1 52 16,11 5-76-16,8 9 12 16,1-5-40-16,-14-9-8 0,-25 14-8 15,-20-18 40-15,-28 9-24 16,-25 4 16-16,-24 9-20 15,-10-4 8-15,-15 3-12 16,-9 1-120-16,19 4 56 16,20-17-472-1,24 0 288-15,24-17-240 16</inkml:trace>
        </inkml:traceGroup>
        <inkml:traceGroup>
          <inkml:annotationXML>
            <emma:emma xmlns:emma="http://www.w3.org/2003/04/emma" version="1.0">
              <emma:interpretation id="{AF97E798-C0A7-4BA0-8DC5-F2ED07803DBD}" emma:medium="tactile" emma:mode="ink">
                <msink:context xmlns:msink="http://schemas.microsoft.com/ink/2010/main" type="inkWord" rotatedBoundingBox="18283,17166 20254,17094 20283,17890 18312,17962"/>
              </emma:interpretation>
              <emma:one-of disjunction-type="recognition" id="oneOf44">
                <emma:interpretation id="interp52" emma:lang="" emma:confidence="1">
                  <emma:literal/>
                </emma:interpretation>
              </emma:one-of>
            </emma:emma>
          </inkml:annotationXML>
          <inkml:trace contextRef="#ctx0" brushRef="#br0" timeOffset="127754.0104">17195 16420 880 0,'-19'-26'328'0,"19"26"-256"0,15 0-16 16,-6 0 64-16,20 0-76 16,15 4 112-16,19-4-84 0,25 0-28 15,19 5-28 1,-1 3 12-16,-13 5-16 0,-11-9-40 0,-18 5 16 16,-16 0-340-16,-9-1 192 15</inkml:trace>
          <inkml:trace contextRef="#ctx0" brushRef="#br0" timeOffset="127945.5212">17492 16709 756 0,'-44'121'280'0,"25"-65"-216"0,-15 9-20 0,19-30 120 0,-4-1-100 16,-1 5 28-16,6 0-56 15,4-9 40-15,0-4-44 16,5-13-128-16,15-13 48 0,9-13-528 16,11 4 316-1,18-17-116-15</inkml:trace>
          <inkml:trace contextRef="#ctx0" brushRef="#br0" timeOffset="128527.3238">18089 16381 768 0,'-19'39'284'0,"19"0"-220"0,-5 38-20 16,5-20 76-16,0 16-76 15,0 5 36-15,5-1-48 0,-5-20 0 16,5 3-20-16,-5-30 28 0,0-4-24 16,0-4 100-16,0-14-64 15,0-16-32-15,0-1-16 16,0-21-40-16,0-22 20 15,0-8-64-15,5-22 44 16,-1-5-108-16,1 1 84 16,10 17 24-16,9 8 28 15,5 18 8-15,10-4 0 16,5 16 60-16,-5 14-32 16,-5 8 40-16,0 14-36 0,-10 12 0 15,-9 13-20-15,-6 18 80 16,-9 29-48-16,-4 10 56 15,4 8-56-15,0-13-20 16,0-13-16-16,0-17 44 16,4-9-28-16,1-13 32 15,5-12-28-15,5-10 16 16,4-8-24-16,5-17-28 16,10-22 4-16,5-17-96 15,0-18 52-15,5-8-64 16,9 0 64-16,1 13-4 15,4 13 32-15,5 13 4 16,5 8 8-16,-5 14 164 16,-4 16-84-16,-11 18 16 15,-14 26-52-15,-10 26 8 0,-14 17-24 16,-10-4 0-16,-5 4-12 16,-4-17-16-16,-6-9 4 15,-4-9-4-15,-6-8 0 16,-4-4-416-16,-5-9 232 15,5 4-636 1</inkml:trace>
        </inkml:traceGroup>
        <inkml:traceGroup>
          <inkml:annotationXML>
            <emma:emma xmlns:emma="http://www.w3.org/2003/04/emma" version="1.0">
              <emma:interpretation id="{7A5DEBF1-29C4-4FC4-86C8-F667DADF8536}" emma:medium="tactile" emma:mode="ink">
                <msink:context xmlns:msink="http://schemas.microsoft.com/ink/2010/main" type="inkWord" rotatedBoundingBox="21142,17317 24081,17208 24108,17954 21169,18062"/>
              </emma:interpretation>
              <emma:one-of disjunction-type="recognition" id="oneOf45">
                <emma:interpretation id="interp53" emma:lang="" emma:confidence="1">
                  <emma:literal/>
                </emma:interpretation>
              </emma:one-of>
            </emma:emma>
          </inkml:annotationXML>
          <inkml:trace contextRef="#ctx0" brushRef="#br0" timeOffset="129540.5462">20072 16722 580 0,'9'-30'216'0,"1"21"-168"0,0-8-12 16,-5 13 92-16,4-1-76 16,1 5 60-16,-5 18-68 15,-5 3 4-15,0 14-28 16,-5-1-4-16,-5 22-8 0,-4-12 48 0,-1-6-32 16,1-3 8-16,4-9-20 15,10-9 44-15,-10-4-28 16,10-4 20-16,10-14-16 15,0-7-20 1,14-6-52-16,0-8 24 16,0-13-128-16,-4-8 80 15,4-5-44-15,5 5 64 16,-9 12 24-16,-1 5 16 16,-4 13 36-16,-1 17-16 0,-4 17 108 15,0 22-68-15,-5 4 12 16,4 4-44-16,-9 1 68 15,10-14-56-15,-10 5 12 16,0-8-28-16,5-10 40 16,-5-8-32-16,-5 0 20 15,5-13-28-15,0 0-96 16,0-9 40-16,5-8-60 16,5-13 56-16,-1-9-60 15,6-8 60-15,9-5-88 16,10 9 72-16,0 4 20 15,-9 17 20-15,9 5 68 16,-5 17-28-16,-10 17 96 16,5 5-68-16,-14 12 64 15,-10 5-64-15,0 0 4 16,0 0-32-16,-5-13 4 31,5 0-16-31,-9-5 36 0,4-3-24 0,-10-10-56 16,15 1 16-16,-5-9-128 15,5 0 80-15,0-9-140 16,5 1 116-16,15-10-248 16,-6 10 188-16</inkml:trace>
          <inkml:trace contextRef="#ctx0" brushRef="#br0" timeOffset="130508.1792">20965 16765 404 0,'25'-21'148'0,"-25"12"-112"0,9-13-12 0,-9 9 152 0,-4 5-100 15,-1-1 104-15,-5 5-104 16,-14 8 28-16,-1 13-60 16,11 9 48-16,-6 9-56 0,6 8 12 15,4 5-32-15,15-9 28 16,10-5-28-16,-1-4 12 16,6-4-16-16,4-17-112 15,0-5 52-15,0-8-104 16,-9-5 88-16,9-8 28 15,-14-9 28-15,0-9 8 16,-10 5 0-16,0-17 0 16,-10-1 0-16,10 5 0 15,0 8 0-15,0 10 0 16,0 7 0-16,15 10 8 16,4 3-4-16,20 5 16 0,19 9-12 15,1 0 32-15,13-1-24 16,-4-3-12-16,-4-1-8 15,-21-4 12-15,-4 0-4 16,-19-4-4-16,-20-1 4 16,-5 1 12-16,-24 4-8 15,-10 4 24-15,-10 14-20 16,-4 3 56-16,-6 9-36 16,21 5 12-16,4 8-28 15,9-8 28-15,16-5-28 16,13-9 20-16,16 1-20 0,9-9-16 15,10-9-4-15,9-12-60 16,1-10 36-16,0-7 12 16,-15-6 12-16,9-8 4 15,-18-8 0-15,9-1 8 16,-10-3-4-16,-5 3-12 16,1 1 4-16,-1 3-4 15,6 10 0-15,-11 12 52 16,6 9-24-16,-16 9 16 15,-4 17-20-15,0 17 36 16,-4 22-28-16,-6 17 4 16,0 4-16-16,0-8 28 15,6 0-24-15,-6-9 12 16,5-8-16-16,5-18 36 16,5-4-24-16,5-13-48 0,9-13 12 15,0 0-32-15,1-13 24 16,19-13-44-16,4-13 36 15,6-17 8-15,0-5 8 16,-6-3 12-16,-4 12 0 16,-15 13 0-1,1 9 0-15,-16 12 8 16,-4 14-4-16,-10 26 60 16,1 12-36-16,-6 22 24 15,10-4-32-15,10 22 16 16,4-18-20-16,20-9 36 15,5-8-28-15,10-9 12 0,-6-4-20 16,1-8-124-16,10-10 60 0,-11-8-64 16,11-4 68-16,-1-9-32 15,15-9 44-15,15-4 0 16,-1 1 20-16,-4 7-8 16,-15 10 8-16,-14 8 124 15,-15 13-64-15,0 8 100 16,-20 5-88-16,-9 0 0 15,-19 4-40-15,-1 0-64 16,-19 9 20-16,-19-4-736 16</inkml:trace>
        </inkml:traceGroup>
      </inkml:traceGroup>
    </inkml:traceGroup>
  </inkml:traceGroup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25T19:59:26.987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30B39D95-3AC7-4D03-A4BC-214C34849207}" emma:medium="tactile" emma:mode="ink">
          <msink:context xmlns:msink="http://schemas.microsoft.com/ink/2010/main" type="inkDrawing" rotatedBoundingBox="12243,1342 12395,3014 12335,3020 12183,1347" semanticType="callout" shapeName="Other">
            <msink:sourceLink direction="with" ref="{A3120D65-2D5F-404A-AC03-8D6F5D29CFFC}"/>
            <msink:sourceLink direction="with" ref="{1678758F-7F15-4CDC-841F-596799F7308B}"/>
          </msink:context>
        </emma:interpretation>
      </emma:emma>
    </inkml:annotationXML>
    <inkml:trace contextRef="#ctx0" brushRef="#br0">-3 58 436 0,'0'-21'160'0,"0"21"-124"0,9-17-8 0,-4 8 132 16,5 9-92-16,-6-8 80 16,1 8-88-16,-5-4 56 15,5 4-64-15,-5 8 60 16,5 5-64-16,0 17 8 15,-1 8-32-15,1 22 12 32,5 4-20-32,-1 34 20 0,1-4-24 0,4 38-4 15,1-5-4-15,-6 10 28 16,1-18-16-16,0 5 4 16,-1-13-12-16,-4 4 12 15,0-13-12-15,-5-13 4 16,4-16-4-16,-4-18-128 15,5-8 64-15,-5-21-216 16,0-14 152-16,-5-12-392 16,5 0 284-16</inkml:trace>
  </inkml:traceGroup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25T19:59:27.784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9E5A3745-523C-48AF-A073-83E9CF8014AF}" emma:medium="tactile" emma:mode="ink">
          <msink:context xmlns:msink="http://schemas.microsoft.com/ink/2010/main" type="inkDrawing" rotatedBoundingBox="13532,3077 13667,1355 13724,1359 13589,3082" semanticType="callout" shapeName="Other">
            <msink:sourceLink direction="with" ref="{A3120D65-2D5F-404A-AC03-8D6F5D29CFFC}"/>
            <msink:sourceLink direction="with" ref="{1678758F-7F15-4CDC-841F-596799F7308B}"/>
          </msink:context>
        </emma:interpretation>
      </emma:emma>
    </inkml:annotationXML>
    <inkml:trace contextRef="#ctx0" brushRef="#br0">153 52 384 0,'-5'-13'140'0,"5"13"-108"0,0-4-8 0,0-1 108 16,0 5-76-16,-5-4 112 15,5 0-96-15,-4-5 76 16,4 9-84-16,-5-13 4 16,10 13-44-16,-5 0 12 15,0 5-20-15,0 20 20 16,0 5-24-16,0 30 56 16,4 8-36-16,-8 39-8 15,4-1-12-15,-10 39 8 16,0-4-12-16,-9 3 16 15,5-16-16-15,-10 9 16 16,5-18-16-16,4 0-12 16,1-16 0-16,9-18-104 15,5-13 60-15,0-25-192 0,5-9 136 16,14-12-516-16,-4-5 344 0</inkml:trace>
  </inkml:traceGroup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25T19:59:49.313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638775F2-A217-4B4C-957F-9DDCF9C10FCD}" emma:medium="tactile" emma:mode="ink">
          <msink:context xmlns:msink="http://schemas.microsoft.com/ink/2010/main" type="writingRegion" rotatedBoundingBox="1624,4184 25048,4306 24981,17306 1556,17184"/>
        </emma:interpretation>
      </emma:emma>
    </inkml:annotationXML>
    <inkml:traceGroup>
      <inkml:annotationXML>
        <emma:emma xmlns:emma="http://www.w3.org/2003/04/emma" version="1.0">
          <emma:interpretation id="{2BE32394-6625-4905-8EA0-272792CD3E40}" emma:medium="tactile" emma:mode="ink">
            <msink:context xmlns:msink="http://schemas.microsoft.com/ink/2010/main" type="paragraph" rotatedBoundingBox="2606,4189 24016,4300 24008,5741 2598,563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6032ACF-5CBF-4DEE-BFD1-6F61FA1506D5}" emma:medium="tactile" emma:mode="ink">
              <msink:context xmlns:msink="http://schemas.microsoft.com/ink/2010/main" type="line" rotatedBoundingBox="2606,4189 24016,4300 24008,5741 2598,5630">
                <msink:destinationLink direction="with" ref="{7C1CB47E-DB19-4CB0-A0CA-4A4D8DED2F5C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6E4B9625-00F7-4187-8F39-FA552DAA95D2}" emma:medium="tactile" emma:mode="ink">
                <msink:context xmlns:msink="http://schemas.microsoft.com/ink/2010/main" type="inkWord" rotatedBoundingBox="2606,4189 4912,4201 4906,5256 2600,5244"/>
              </emma:interpretation>
            </emma:emma>
          </inkml:annotationXML>
          <inkml:trace contextRef="#ctx0" brushRef="#br0">94 86 444 0,'-14'-64'164'0,"9"55"-124"0,1 1-16 0,-1 3 148 15,5 10-100-15,-5 3 8 16,5 9-52-16,-5 47 52 16,0 4-44-16,-4 30 0 15,9-4-20-15,-15 21 24 0,15-13-24 0,-9 9-4 16,9-13-8-16,-15-13 4 16,15-8-4-16,-4-22 16 15,4-16-12-15</inkml:trace>
          <inkml:trace contextRef="#ctx0" brushRef="#br0" timeOffset="1275.8914">195 657 664 0,'-29'0'244'0,"29"0"-188"0,20-9-16 0,-11 9-4 15,6 9-28-15,18-9 48 16,5 0-28-16,30-9 4 16,8 5-20-16,30-13-8 15,-1 8 0-15,5-8 12 16,-9 13-8-16,-10-13-4 16,-14 8 0-16,-5-3-4 15,-15 3 0-15,-13 0-12 16,-11 5 8-16,-9 4 28 15,0 9-12-15,-24 8 48 16,0 4-32-16,-14 17-4 16,14 1-16-16,-10 12-16 15,10 4 4-15,0-4 12 16,14-4-4-16,6-8 8 16,4-9-8-16,9-13-12 15,-4 0 4-15,-5-26-4 16,-5 1 0-16,5-14 0 15,-14-3 0-15,-10-22 0 16,0 17 0-16,-5-17 16 16,-10 9-4-16,1-1-20 15,0 14 8-15,4-5 4 0,0 13 4 16,10-4 0-16,10 8 0 16,0-4-20-16,14 8 12 0,0 1 12 15,0 8 0-15,9-9-12 16,5 9 4-16,6-4-4 15,-11 13 0-15,-4-5 8 16,0 4 0-16,9 5-12 16,-9 4 8-16,-5 0-4 15,-5 9 0-15,-5 4 24 16,1-1-8-16,-6 1 4 16,1 4-4-16,-10 5-8 15,5-9 4-15,-5-9 40 16,0-4-24-16,0-9 8 15,0 1-16-15,0-18 0 16,0 1-4-16,0-13-24 16,5-5 8-16,-1-12-12 15,6 8 8-15,-1 0-28 16,6 4 24-16,-6 5-4 16,6 4 12-16,-1 9 0 15,1 8 0-15,-6 8 24 16,1 5-8-16,-15 25 24 15,5 5-20-15,-5 8 40 16,0-4-28-16,-4 0-12 16,9-5-8-16,0-12 40 15,9-4-24-15,1-22 16 16,9-4-20-16,10-30 0 0,4 0-8 0,6-21-84 16,-1 9 40-1,5-5-12-15,-4 8 28 0,-6 5 12 16,-4 4 8-16,-10 13-28 15,0 9 16-15,-9 12 4 16,-5 9 8-16,-10 17 60 16,5 4-32-16,-5 13 52 15,0 4-48-15,1 0-8 16,4-4-12-16,-5-13 16 16,10-4-16-16,-5-13 40 15,4 0-28-15,-4-13-84 16,5 5 32-16,0-18-256 15,5 1 160-15</inkml:trace>
        </inkml:traceGroup>
        <inkml:traceGroup>
          <inkml:annotationXML>
            <emma:emma xmlns:emma="http://www.w3.org/2003/04/emma" version="1.0">
              <emma:interpretation id="{FB4173D4-9AB8-4C58-9A94-B0AA05BC3E47}" emma:medium="tactile" emma:mode="ink">
                <msink:context xmlns:msink="http://schemas.microsoft.com/ink/2010/main" type="inkWord" rotatedBoundingBox="5159,4519 9017,4539 9011,5663 5153,5643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 timeOffset="4117.1334">5603 405 664 0,'9'-42'244'0,"-9"42"-188"0,0-9-16 16,0 0 128-1,0 18-100-15,0-9 52 0,0 9-72 0,0 3-24 16,0 14-16-16,-9 4-20 16,9 0 8-16,-10 8 12 15,10 4-4-15,0 10 16 16,0-6-12-16,0 10-4 16,0-5 0-16,-9 0-4 15,4-4 0-15,-5-9 32 16,5-8-16-16,-9-13-12 15,9 0-8-15,-4-17-24 16,9-4 16-16,-5-22-48 16,5 1 32-16,5-18-36 15,9 5 32-15,5-5-8 16,5 9 24-16,10 0 0 16,-1 13 8-16,1 0 0 15,-1 12 0-15,-4 5 32 16,-5 4-12-16,-14 8 56 15,-1 9-36-15,-18 9 48 16,9 4-48-16,-15 8 4 16,-4 5-24-16,5-1-8 15,4-3 0-15,5-10 12 16,5 1-8-16,5-17-84 16,14 0 44-16,5-22-352 15,0 1 212-15</inkml:trace>
          <inkml:trace contextRef="#ctx0" brushRef="#br0" timeOffset="4429.4646">6288 490 768 0,'-4'0'284'0,"4"0"-220"0,-29 26-20 0,24-18-12 15,-5 5-28-15,1 0-12 16,-6 0 4-16,-4 0-172 15,5 4 96-15,4-5-224 16,10 5 172-16,-14 0 16 16,14 1 76-16,-10 3 176 15,10 4-72-15,-9 14 224 16,9-9-164-16,-15 8 68 16,6 0-116-16,-6 1 4 31,6-1-48-31,4-12 12 0,0-5-24 0,0-4-8 15,5-9-8-15,0-8-216 16,5-8 116-16,0-1-492 16,9 9 332-16</inkml:trace>
          <inkml:trace contextRef="#ctx0" brushRef="#br0" timeOffset="4759.8418">6403 665 756 0,'-4'-4'280'0,"4"4"-216"0,-5-4-20 16,-5-1 76-16,5 10-76 0,-9-5 36 16,0 4-48-16,-5 0-28 15,-1 9-4-15,6 0-20 16,9 4 12-16,5 0-12 16,5 0 8-16,5 0 8 15,4 0 4-15,10-4 8 16,-10 4-4-16,10-5-20 15,-5 1 8-15,-14 0 32 16,0 0-16-16,-24 0 8 16,4 4-8-16,-18-5 4 15,9 5-8-15,-10-4-4 16,15 0 4-16,-5-4 4 16,10-1-4-16,4-8-56 15,5 0 28-15,10-8-448 16,5 3 260-16</inkml:trace>
          <inkml:trace contextRef="#ctx0" brushRef="#br0" timeOffset="3678.4667">2563 631 416 0,'-4'-9'152'0,"4"9"-116"0,9 5-12 0,-9-5 40 16,0 0-40-16,0 0 32 15,0 0-28-15,0 4 0 16,5 4-16-16,-10 5 44 16,5 4-28-16,-5 5 40 15,10 3-40-15,-5 9 28 16,0 5-28-16,0-1 16 15,0 0-24-15,0-4 16 16,0 5-20-16,-5-18 20 16,5 9-24-16,-4-13 12 15,4-4-12-15,-5-9 28 16,10 0-24-16,-5-4-24 16,0 0 4-16,4 0-16 15,1 0 8-15,-5 0 8 16,5 9 4-16,0-1-12 15,4 1 8-15,1-9-4 16,0 8 0-16,-1-16 24 16,-4 8-8-16,9-9-4 15,1 1 0-15,-1-9 12 16,0 4-8-16,1-13-4 16,-1 5 0-16,-4-17-4 0,-1 8 0 15,-9-13 24-15,0 13-12 16,-9-4-20-16,4 9 0 0,-9-1-4 15,9 13 4-15,-10 1 52 16,6 7-24-16,-10 5-8 16,4 9-8-16,1-1-4 15,4 1 0-15,-4 0 8 16,9 3-4-16,-4 1-12 16,9 0 4-16,-5-9 20 15,5 0-8-15,9-12-84 16,11 4 44-16,18-18-212 15,10 5 140-15,14-8-152 16,5 3 148-16,0 1 64 16,-9 8 32-16,-5 0 4 15,-10 9 4-15,-10 4 108 16,-9 4-56-16,-9 5 148 16,-6 8-112-16,-4 4 68 15,5 9-88-15,-10 13 8 16,0-1-40-16,0 1-4 15,4 0-16-15,1-9-16 16,5 0 0-16,-1-13 28 16,6 0-12-16,-10-12 24 15,-1-5-24-15,1-8 12 16,0 4-12-16,0-13-24 16,4 5 4-16,-4-18-24 0,5 1 20 15,-1-14-20-15,1 1 16 16,0 8 8-16,-1 0 8 0,6 5-28 15,-6 12 16-15,-4 4 4 16,4 1 8-16,-4 8 16 16,5 8-8-16,-1 5 32 15,1 4-24-15,-10 4-4 16,5 5-8-16,-5 4 4 16,0 0-4-16,0-5 16 15,5 1-12-15,-1-9 16 16,1 0-16-16,0-17 16 15,0 0-16-15,4-21-12 16,-4 4 0-16,10-22-24 16,9 9 16-16,4-17-12 15,1 18 12-15,9-1 0 16,-9 13 4-16,5-5 8 16,-5 14 0-16,-10 4-20 15,0 4 12-15,-10 4 12 16,1 9 0-16,-10 4 32 15,5 8-20-15,-5 1 12 16,-5 4-16-16,15 0 12 16,-1-1-16-16,-4 1 16 15,14-8-16-15,-4-14 24 16,9 5-20-16,0-13 12 16,4 0-12-16,-4-9-24 15,5 1 4-15,0-14-24 0,0 10 20 16,-5-14-32-16,4 9 28 0,-4-13-12 15,0 9 16-15,0-5 0 16,0 14 4-16,-9-1 0 16,4 4 0-16,-14 9 0 15,-1 9 0-15,-4 4 88 16,0 8-48-16,-9 4 0 16,9 5-20-16,0 0 8 15,9-4-12-15,-4-5 16 16,14-4-16-16,5-8-56 15,10-5 24-15,-10-8-96 16,5-1 68-16,-10-7-64 16,0 3 68-16,-14-12-4 15,-5 4 32-15,-15-13 40 16,6 9-12-16,-10-5 0 16,4 9-4-16,1 0 20 15,-1 4-12-15,11 0 4 16,4 9-8-16,4-4-8 15,11 3 4-15,9-3 20 16,0 3-12-16,9-3-12 16,1 4-4-16,-5-5 12 15,14 9-4-15,-10-4 8 16,1 4-8-16,-5 0-20 16,-5 8 8-16,-5 1 12 15,-5-1 0-15,-4 5-20 16,-10 0 8-16,0 0 56 0,9 4-24 0,-9-9 0 15,0 5-16-15,0-9 36 16,0 1-20-16,5-10 4 16,14 1-16-16,-9-4 12 15,14-1-16-15,-15-4-4 16,11 5 0-16,-1-5-32 16,-10 5 16-16,6-10 12 15,-1 6 4-15,5-5-28 16,-4 8 12-16,9-8-20 15,0 4 16-15,0 0 8 16,4 5 8-16,1-5 52 16,5 9-28-16,-1-5 32 15,1 9-28-15,-10-8-16 16,0 8-8-16,0-9 4 16,-5 9-4-16,-5-4-4 15,1 4 4-15,-11-4-4 16,11 4 0-16,-15-4 16 15,0 4-8-15,0 0-12 16,0 8 0-16,-10 9-24 16,5 4 16-16,-4 31 12 15,-10 3 4-15,-5 34-12 16,5 5 4-16,-5 4 20 16,9-13-8-16,-4-4 4 15,9-8-4-15,-4-9 20 16,4-9-16-16,-4-12 32 0,4-5-28 15,-9-25-180 1,10-9 88-16,-6-17-160 0,6-8 136 0,-6-17-212 16,6 4 176-16,-1-17-88 15,10 4 132-15,-5-17 104 16,10 13 0-16,-5-9 240 16,10 9-140-16,-1-5 104 15,11 14-128-15,4-1 48 16,4 9-76-16,11 0 52 15,4 13-60-15,14 4-12 16,-14 8-24-16,5 13-4 16,-9 13-4-16,-6 9 12 15,-4 4-12-15,-15 4 24 16,1 0-20-16,-34 0 4 16,4-4-8-16,-28-5 4 15,5-3-8-15,-15-5-4 16,5-4 4-16,5-9 4 15,9-4-4-15,15-21-188 16,14-1 100-16,25-29-300 16,13 0 216-16</inkml:trace>
        </inkml:traceGroup>
        <inkml:traceGroup>
          <inkml:annotationXML>
            <emma:emma xmlns:emma="http://www.w3.org/2003/04/emma" version="1.0">
              <emma:interpretation id="{BDED56A1-00C3-4E68-85F5-0511CA77EAC0}" emma:medium="tactile" emma:mode="ink">
                <msink:context xmlns:msink="http://schemas.microsoft.com/ink/2010/main" type="inkWord" rotatedBoundingBox="9408,4820 9658,4822 9657,5102 9406,5100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5300.8432">6816 631 560 0,'-10'4'208'0,"10"-4"-164"0,15 13-8 0,-15-9 84 15,4 5-72-15,-4 4 44 16,10 4-56-16,-5 0 16 16,-1 0-32-16,-4 4 0 0,5 0-12 0,-5-4-8 15,0 5 4-15,0-10 28 16,0 6-16-16,0-14-24 16,0 0 4-16,-5-8 0 15,5 4 4-15,0-13-12 16,5 0 8-16,0-12-4 15,5 8 0-15,-1-9-12 16,6 9 12-16,-6 0 12 16,6 8 0-16,-6 1 52 15,6 4-32-15,-6 4 0 16,6 8-16-16,-11 1 20 16,6 8-16-16,-10 0 40 15,5 0-28-15,-5 0 4 16,0 0-16-16,0-4 20 15,0-1-20-15,0-12 24 16,9 5-24-16,-4-18 4 16,5 4-8-16,-1-12-24 15,1 8 8-15,-1-4-4 16,1 9 4-16,-5-1-44 16,0 9 24-16,-5 9 68 15,4 4-20-15,-4 8 80 16,0 4-52-16,0 1 36 15,0 4-48-15,0-9-12 16,0 0-12-16,0-12-12 16,0-5 4-16</inkml:trace>
        </inkml:traceGroup>
        <inkml:traceGroup>
          <inkml:annotationXML>
            <emma:emma xmlns:emma="http://www.w3.org/2003/04/emma" version="1.0">
              <emma:interpretation id="{ECC01753-1BB6-4B6B-AE16-877DFD36557F}" emma:medium="tactile" emma:mode="ink">
                <msink:context xmlns:msink="http://schemas.microsoft.com/ink/2010/main" type="inkWord" rotatedBoundingBox="10723,4697 11709,4702 11705,5398 10720,5393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6080.4454">8211 703 612 0,'9'-29'228'0,"-9"29"-180"0,5 8-12 16,-19-4 36 0,14 5-48-16,-24 4-12 15,9 8-4-15,-4 9-8 16,-5 0 0-16,15 4 8 15,9 0-4-15,0-9-4 16,19 1 4-16,-5-13-32 16,10-5 16-16,10-12-92 15,-10 0 56-15,0-13 4 0,0 0 28 16,-15-9 40-16,10 5-16 0,-14-18 116 16,10 18-72-16,-6-9 200 15,-9 5-140-15,10 8 52 16,14 4-96-16,0 4 4 15,19 1-40-15,14-5 4 16,1 5-20-16,14-1 8 16,9 5-12-16,1-1 12 15,-10 5-16-15,-5-4 32 16,-14 0-24-16,-10-5-12 16,-5 5-8-16,-14-4-180 15,-5 3 96-15,-19-3-260 16,0 8 196-16,-14-9-424 15,4 1 324-15,-9-5 68 32,10 5 112-32,-1-5 524 15,0 8-244-15,-14-7 36 16,5 3-152-16,-5 1 56 16,10 8-88-16,-20 0 88 15,20 8-88-15,-20 9-20 16,20 5-24-16,-15 29 4 15,5 4-12-15,-5 30 24 16,1 1-20-16,-6 3 4 16,10-12-8-16,-9-13-148 15,9-9 76-15,-10-4-324 0,10-17 216 16</inkml:trace>
        </inkml:traceGroup>
        <inkml:traceGroup>
          <inkml:annotationXML>
            <emma:emma xmlns:emma="http://www.w3.org/2003/04/emma" version="1.0">
              <emma:interpretation id="{0B00BD45-4D9C-4784-B09F-25013DC14B5C}" emma:medium="tactile" emma:mode="ink">
                <msink:context xmlns:msink="http://schemas.microsoft.com/ink/2010/main" type="inkWord" rotatedBoundingBox="12611,4581 13533,4586 13529,5274 12607,5270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7191.9325">10018 495 340 0,'-9'-43'128'0,"9"39"-100"0,4-18-8 16,-4 10 148-1,0 7-96-15,0-7 88 16,0 7-96-16,0 5 4 16,5 5-44-16,0 16 68 15,5 9-56-15,-10 12 32 16,0 5-40-16,0 13-28 0,4 4 0 0,-4 8 8 16,5-8-4-16,0-8 16 15,4-5-12 1,-4-17 32-16,5-4-24 0,-1-26 20 15,6-4-20-15,4-30-68 16,0 0 24-16,5-21-84 16,5 4 60-16,0-4-60 15,4 8 64-15,-4 5 12 16,5 17 24-16,-1 12 20 16,-9 14-4-16,0 24 24 15,-5 10-16-15,-9 20-4 16,9 1-4-16,0 0 48 15,5-9-28-15,-9-9 68 16,13-3-52-16,-9-14 8 16,5-3-28-16,-4-22 4 15,4 0-12-15,-10-22 0 16,5 1-4-16,-4-26 20 16,4 5-16-16,-10-18-4 15,6 9-4-15,-6 0 48 16,-4 12-28-16,9 5 0 15,1 9-16-15,-10-1 4 16,9 9-8-16,-9-4-100 16,0 8 52-16,9-4-208 15,-4 8 136-15</inkml:trace>
          <inkml:trace contextRef="#ctx0" brushRef="#br0" timeOffset="7449.952">10900 827 932 0,'0'9'348'0,"0"-9"-272"0,5 12-20 0,-5-3-4 16,5-9-40-16,-5 8 12 16,5-3-12-16,-5-10-368 15,14-3 192-15</inkml:trace>
        </inkml:traceGroup>
        <inkml:traceGroup>
          <inkml:annotationXML>
            <emma:emma xmlns:emma="http://www.w3.org/2003/04/emma" version="1.0">
              <emma:interpretation id="{63A7EED7-2A7E-44A3-AD2E-CE8467A80F8D}" emma:medium="tactile" emma:mode="ink">
                <msink:context xmlns:msink="http://schemas.microsoft.com/ink/2010/main" type="inkWord" rotatedBoundingBox="14045,4576 14814,4580 14810,5213 14042,5209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7777.3355">11754 499 464 0,'43'-34'176'0,"-43"34"-140"0,14-13-8 16,-14 4 208 0,5 1-136-16,-15-9 36 0,6 8-80 0,-20-3 12 15,0 3-40-15,-15 9-8 16,6 0-12-16,-15 13-8 15,9 4 4-15,-9 13 12 16,20 0-8-16,-6 4 24 16,15 4-20-16,0 13 32 15,14-8-28 1,5 4 12-16,5-5-16 0,19-3 36 16,5-5-24-16,14-13 12 15,9-4-20-15,6-13-212 16,-5 1 108-16,-10-10-400 15,-5 1 276-15</inkml:trace>
          <inkml:trace contextRef="#ctx0" brushRef="#br0" timeOffset="8008.9715">11639 661 676 0,'-39'-17'248'0,"39"17"-192"0,-5 0-16 0,5 0 84 15,10 0-76-15,0 0 16 16,9 4-40-16,14-4-4 15,6 9-12-15,4-1-8 16,0 5 4-16,-5 4-16 16,1 0 8-16,-11 9-4 15,-4 3 0-15,-14-7 68 16,-5 3-32-16,-10 1 52 16,0-1-48-16,-4-8 20 0,4-4-32 15,-5-9-264-15,5 1 132 0</inkml:trace>
          <inkml:trace contextRef="#ctx0" brushRef="#br0" timeOffset="8128.2891">12209 985 852 0,'-29'17'316'0,"29"-17"-248"0,-9 12-16 0,4-7-348 15,10-1 152-15</inkml:trace>
        </inkml:traceGroup>
        <inkml:traceGroup>
          <inkml:annotationXML>
            <emma:emma xmlns:emma="http://www.w3.org/2003/04/emma" version="1.0">
              <emma:interpretation id="{D6EB4C33-9389-4417-A55D-D5193A462CE7}" emma:medium="tactile" emma:mode="ink">
                <msink:context xmlns:msink="http://schemas.microsoft.com/ink/2010/main" type="inkWord" rotatedBoundingBox="15373,4614 15737,4616 15732,5504 15368,5502"/>
              </emma:interpretation>
              <emma:one-of disjunction-type="recognition" id="oneOf5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8888.3143">12966 1291 508 0,'-19'13'188'0,"19"-13"-148"0,-9 9-8 0,4-9 140 16,5 0-100-16,0-4 68 16,5-1-80-16,0-8-36 15,-1 5-12-15,1-18-4 16,5 1-4-16,-6-31 32 16,6 1-20-16,0-34-24 15,-6 8 4-15,6-17 0 16,4 12 4-16,1 5 24 15,-1 22-12-15,1-1-4 16,-1 17-4-16,-4 5 20 16,9 13-12-16,-19 3-4 15,5 14-4-15,-10 3-32 16,0 10 16-16,-19 3 48 16,0 5-16-16,-14 4-20 15,4 4 0-15,-9 1-36 16,5-1 20-16,-6 5-4 15,16-5 12-15,-1 0-20 0,15 0 16 0,4 5 68 16,10 0-32-16,24-5 56 16,5-4-48-16,9-9 20 15,15 1-32 1,-1-9 16-16,1 0-20 0,-14 0 20 16,-11 0-24-16,-8-9-208 15,-1 1 108-15,-15-1-432 16,1 9 288-16</inkml:trace>
        </inkml:traceGroup>
        <inkml:traceGroup>
          <inkml:annotationXML>
            <emma:emma xmlns:emma="http://www.w3.org/2003/04/emma" version="1.0">
              <emma:interpretation id="{9D2F9003-7562-42D3-A12B-7D5F79BC00AF}" emma:medium="tactile" emma:mode="ink">
                <msink:context xmlns:msink="http://schemas.microsoft.com/ink/2010/main" type="inkWord" rotatedBoundingBox="16900,4483 18544,4492 18540,5306 16895,5297"/>
              </emma:interpretation>
              <emma:one-of disjunction-type="recognition" id="oneOf6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9401.2915">14433 448 676 0,'-9'42'248'0,"9"-42"-192"0,-15 60-16 0,6-17 112 15,4-1-92-15,-9 26 0 16,-1 5-36-16,-4 4-8 16,10-9-8-16,-6-4 28 15,10-17-20-15,-9-13-24 16,9-9 4-16,0-16-432 15,5-1 240-15</inkml:trace>
          <inkml:trace contextRef="#ctx0" brushRef="#br0" timeOffset="9193.2376">14328 328 820 0,'-14'-34'304'0,"14"34"-236"0,-15 5-20 16,15-5 124-1,10 4-104-15,4-4-8 16,5 4-40-16,29-4 28 0,10 0-24 15,19 0 12 1,-1-4-20-16,-4 4-124 0,0 8 60 0,-24 1-300 16,-10-5 192-16</inkml:trace>
          <inkml:trace contextRef="#ctx0" brushRef="#br0" timeOffset="10543.0559">14865 635 520 0,'0'-8'192'0,"0"8"-152"0,0 8-8 0,-5 1 124 16,5 8-92-16,-9 13 60 16,4 8-68-16,-19 9 36 15,14 4-52-15,-4-4 16 16,9-5-36-16,-5-7 8 15,6-10-16-15,-6-8 80 16,10 4-48-16,0-21-4 16,5-8-24-16,0-18-12 15,4 5 0-15,6-17-16 16,-1 8 8-16,5-21-60 16,5 17 36-16,0 4-16 15,5 9 28-15,9-5-8 16,-4 13 12-16,-1 5-20 15,10 8 20-15,-4 0 4 16,9 4 8-16,-5-4 16 16,0 0-8-16,-9 0 4 15,-6 0-4-15,-8-4 36 16,-1-1-20-16,-10-3 12 16,-4 4-20-16,-10-5-8 15,1 5-4-15,-6-9-16 16,0 5 8-16,-9-1 20 15,10 5-8-15,-11-1-28 16,11 5 8-16,-15 5-20 0,19 8 16 16,-19 8-8-16,10 9 12 0,-10 4 0 15,9 4 4-15,1 5 16 16,4-5-4-16,1-4 8 16,9 0-8-16,-5-21 24 15,10 4-16-15,-5-13-84 16,9 1 40-16,-4-18-80 15,10 0 68-15,4-13-60 16,0 5 60-16,0-4 32 16,5 8 8-16,0-9-4 15,5 17 4-15,0 5 64 16,-1 4-32-16,6 4 52 16,-1 9-48-16,1-4-8 15,4 4-12-15,-9-1 0 16,0 1-8-16,-5 0 8 15,-5-9-8-15,-9-4 32 16,4 4-20-16,-9 1-32 16,0 3 8-16,-5 9 36 15,0-8-16-15,-5 8 52 16,5 4-36-16,0-8 12 16,0 12-24-16,5-12 8 15,-1 9-12-15,6-10 44 16,0 1-28-16,-1-13 12 15,6 9-24-15,-6-18 20 16,1 5-24-16,-1-9-4 0,6 0-4 16,-11-8-16-16,6 0 8 15,-5-13 4-15,4 8 0 16,6-17 0-16,-6 9 0 0,6-4-12 16,-1 8 8-16,1 0-32 15,4 13 20-15,-5 0-28 16,5 13 24-16,-4 8 36 15,4 13-8-15,-10 9 8 16,6 4-8-16,-6 4 4 16,1 0-8-16,-10 0 24 15,5 0-16-15,-10-8 12 16,5-1-12-16,-10-4 36 16,6-3-24-16,-11-10-56 15,6 1 16-15,-1-9-120 16,10 4 76-16,0-8-72 15,10-1 76-15,4-3-152 16,5-1 112-16</inkml:trace>
        </inkml:traceGroup>
        <inkml:traceGroup>
          <inkml:annotationXML>
            <emma:emma xmlns:emma="http://www.w3.org/2003/04/emma" version="1.0">
              <emma:interpretation id="{83E09249-C6C5-4538-AE37-FF42AEC8608B}" emma:medium="tactile" emma:mode="ink">
                <msink:context xmlns:msink="http://schemas.microsoft.com/ink/2010/main" type="inkWord" rotatedBoundingBox="18893,4655 22023,4671 22020,5271 18890,5255"/>
              </emma:interpretation>
              <emma:one-of disjunction-type="recognition" id="oneOf7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11786.3464">17602 742 820 0,'-57'25'304'0,"57"-25"-236"0,-19 30-20 0,4-13 132 16,15 0-108-16,0 5 16 15,0 3-52-15,0-12 8 16,10 12-24-16,-5-12-8 15,14-4-8-15,-5-9-400 16,-4 8 216-16</inkml:trace>
          <inkml:trace contextRef="#ctx0" brushRef="#br0" timeOffset="11648.4751">17746 486 832 0,'-14'-13'308'0,"14"13"-240"0,-15 9-20 0,-4-5 72 16,5 5-76-16,-5-1-72 15,-5 1 12-15,9-1-332 16,6 5 192-16</inkml:trace>
          <inkml:trace contextRef="#ctx0" brushRef="#br0" timeOffset="12117.2631">17976 665 976 0,'0'-13'360'0,"0"13"-280"0,24-4-20 0,-24 0-16 16,5 8-36-16,-15-4 48 16,1 4-28-16,-10 5-40 15,4 4 4-15,1 8 20 16,4 0-8-16,1 9-36 16,9 0 20-16,9 0-8 15,1 4 12-15,-5-4 8 16,4-5 0-16,6-4 0 15,-6 1 0-15,-9-5 0 16,10-4 0-16,-20-5 16 16,10 5-8-16,-14-9 4 15,4 5-4-15,-14-9 28 16,15 0-20-16,-6-5-48 16,15 1 16-16,-9-9-156 15,18 5 96-15</inkml:trace>
          <inkml:trace contextRef="#ctx0" brushRef="#br0" timeOffset="12417.0503">18312 635 756 0,'33'-8'280'0,"-33"8"-216"0,5-5-20 0,-14 1 136 16,-1 8-108-16,-19-4 44 16,15 5-72-16,-15-1 4 15,10 9-32-15,0 0 0 16,9 4-8-16,10 4 4 15,10 4-8-15,9 5-4 16,5 4 4-16,0 0-4 16,5-4 0-16,-5-4 0 31,-5-1 0-31,-14-3 0 0,-5-5 0 0,-24-9 0 16,0 1 0-16,-20-13 16 15,6 4-8-15,-5-13 32 16,9 4-24-16,6-12-12 15,4 4-8-15,24-4-664 16,9 4 360-16</inkml:trace>
          <inkml:trace contextRef="#ctx0" brushRef="#br0" timeOffset="10885.3223">16457 652 780 0,'0'-13'288'0,"0"13"-224"0,9-4-20 0,-18 0 68 0,9 8-72 0,-15-4 36 0,6 4-44 0,-6-4-8 15,-4 9-16-15,5 0-16 16,-1 8 4-16,6 0-4 16,-1 4 0-16,10 0 8 15,10 5 0-15,-10 4 16 16,14-1-8-16,5 6-4 31,-4 3 0-31,-6-8-4 0,1 0 0 0,-10-1-12 16,5-3 8-16,-20-5 28 15,15-4-12-15,-19 0 24 16,14-12-24-16,-19-10 12 16,5 5-12-16,-5-12-32 15,10-1 8-15,-5-9-100 16,14 1 60-16</inkml:trace>
          <inkml:trace contextRef="#ctx0" brushRef="#br0" timeOffset="11471.1889">16557 648 632 0,'5'-4'236'0,"-5"4"-184"0,10 4-16 15,-10 0 160 1,0 5-116-16,0 4 36 15,9 8-68-15,-9 9 0 16,0 0-32-16,0 12-8 16,0 1-4-16,0-1 20 0,10-3-12 0,-5-9 4 31,-5-1-8-31,9-16 20 0,1 0-16 0,-5-13-4 16,4 0-4-16,1-13 4 15,-1 0-4-15,-4-12-20 16,14-1 8-16,-4-12 20 15,-6 8-4-15,15-8-28 16,-9 12 8-16,4-4-12 16,5 13 12-16,9 0 36 15,-9 9-16-15,-9 8 36 16,9 4-28-16,-5 9 4 16,-5 4-12-16,-4 4 20 15,4 0-16-15,-4 1-4 16,4 3-4-16,-4-8 20 15,-1 0-12-15,-9-4 24 16,0 0-24-16,0-9-40 16,0 0 16-16,-9-8-44 15,18 0 36-15,-9-17-4 16,15 4 16-16,-1-17 0 16,15 8 0-16,-5-4 0 15,0 9 0-15,0 4-12 16,0 8 12-16,-10 5-40 15,5 8 28-15,-4 13 52 16,-6 5-16-16,-9 7 84 16,5 1-56-16,-10 4 4 15,5 0-28-15,-9-8 32 0,9 0-28 16,9-14-12-16,-4-3-8 0</inkml:trace>
          <inkml:trace contextRef="#ctx0" brushRef="#br0" timeOffset="12716.8769">18638 759 748 0,'-10'38'276'0,"10"-38"-216"0,24 60-16 0,-19-30 84 16,0-5-80-16,-5 1 8 16,9-1-36-16,-9-3-28 15,0-5 0-15,5-9-188 16,0-4 104-16</inkml:trace>
          <inkml:trace contextRef="#ctx0" brushRef="#br0" timeOffset="12555.419">18691 516 1040 0,'0'0'384'0,"0"0"-300"16,0 0-20-16,4 0-4 16,1 4-44-16</inkml:trace>
          <inkml:trace contextRef="#ctx0" brushRef="#br0" timeOffset="13316.5966">18858 725 880 0,'-4'-5'328'0,"4"5"-256"0,-5 18-16 0,0-10 36 0,0 9-60 0,-9 13 48 16,9 0-44-16,-5 4 8 15,10 8-28-15,5-12-8 16,5 0-4-16,4-9-148 15,10-8 80-15,0-9-168 16,10 1 132-16,-10-14-24 16,-5 1 76-16,-10-14 12 15,6-3 20-15,-15-9 20 16,14 8 0-16,-4-12 148 16,-1 12-84-16,6 1 24 15,9 8-52-15,4 0-8 0,1 12-20 0,0 1 0 16,0 8-4-16,-5 5-8 15,0 4 4-15,-5 4 12 16,-5 0-8 0,-9 4 16-16,0 5-16 0,-5-5 32 15,0 4-24-15,0-3 20 16,-5-5-20-16,0-4 0 16,5-1-8-16,-5-7 20 15,10-1-16-15,-5 0 24 16,10 0-24-16,-1 1 4 15,-4-1-8-15,10-4 12 16,-6 0-12-16,1-4-12 16,4 4 0-16,1-5-4 15,-1 1 0-15,-9-4 24 16,14-1-8-16,-10-4-12 16,-4 5 0-16,5-9 40 15,-1 8-24-15,-9-4 88 16,0 5-56-16,0 4-20 15,0 4-16-15,-4 8-8 16,4 5 0-16,-5 8 24 16,10 1-12-16,-5-5-108 15,9 4 48-15</inkml:trace>
        </inkml:traceGroup>
        <inkml:traceGroup>
          <inkml:annotationXML>
            <emma:emma xmlns:emma="http://www.w3.org/2003/04/emma" version="1.0">
              <emma:interpretation id="{FD0222A8-3428-46E1-9021-454FD150CFE0}" emma:medium="tactile" emma:mode="ink">
                <msink:context xmlns:msink="http://schemas.microsoft.com/ink/2010/main" type="inkWord" rotatedBoundingBox="22814,4722 24013,4728 24010,5301 22811,5295"/>
              </emma:interpretation>
              <emma:one-of disjunction-type="recognition" id="oneOf8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0" timeOffset="13697.7988">20292 533 612 0,'-5'0'228'0,"5"0"-180"0,5 0-12 0,-5 0 88 15,0 0-76-15,-5 8 76 16,5 5-68-16,-10 13 56 15,10 4-60-15,-9 12 24 16,-1 5-44-16,-4 13 8 16,9-5-24-16,-9 5 8 15,14-13-12-15,-5-5 20 16,-5-12-20-16,10 0 76 16,15-4-52-16,-15-14-4 15,19-7-20-15,-5-1-12 16,15 4 4-16,-15-3-4 15,10-1 0-15,0 0-12 16,0 5 8-16,0-9 12 16,0 4-4-16,-5-8-284 15,25 4 152-15</inkml:trace>
          <inkml:trace contextRef="#ctx0" brushRef="#br0" timeOffset="14038.3499">20757 789 624 0,'-29'47'228'0,"29"-47"-176"0,5 72-16 0,-5-42 132 16,14 0-100-16,-14 4 16 15,0 0-48-15,0-9 0 16,15-3-20-16,-11-10 28 15,-4 1-28-15,0-13-224 16,15 0 112-16</inkml:trace>
          <inkml:trace contextRef="#ctx0" brushRef="#br0" timeOffset="13890.3106">20781 580 964 0,'-15'0'360'0,"15"0"-280"0,29-9-24 0,-24 9 24 16,-5 0-56-16,10 9 0 16,-6-9-16-16,-4 8 36 15,10 1-20-15,-5-5-136 16,9 5 60-16</inkml:trace>
          <inkml:trace contextRef="#ctx0" brushRef="#br0" timeOffset="14563.2869">20896 755 540 0,'0'0'200'0,"0"0"-156"0,14 21-12 0,-4-4 124 15,-10 0-92-15,-5 13 96 16,5 0-92-16,-5 4 36 16,5 0-60-16,0 0-8 15,0-4-20-15,-5-5 16 16,-4 1-20-16,9-13 40 16,9-1-28-16,-9-16 12 15,5 4-20-15,0-13-8 16,5 5-4-16,-6-18-16 15,11 1 8-15,-6-5-4 16,1 9 0-16,-10 4-12 16,14 8 12-16,-14 9 40 15,10 9-20-15,-10 3 24 16,5 10-20-16,4-1 28 16,10 0-28-16,5-4 40 15,10 0-32-15,9-12-4 16,0-1-12-16,10-8 12 15,-5-1-12-15,-10-12-12 16,-4 0 0-16,-20-13 4 16,5 13 0-16,-19-25 8 15,0 12-4-15,-9-8-12 16,-1 16 4-16,-4-3 20 16,4 12-8-16,-14 13 32 15,10 8-24-15,-10 22 20 16,10 0-20-16,-1 17 36 15,10-4-28-15,15-5-48 16,4-4 12-16,15-8-264 0,9-5 156 0,6-4-536 16,-1 0 368-16</inkml:trace>
        </inkml:traceGroup>
      </inkml:traceGroup>
    </inkml:traceGroup>
    <inkml:traceGroup>
      <inkml:annotationXML>
        <emma:emma xmlns:emma="http://www.w3.org/2003/04/emma" version="1.0">
          <emma:interpretation id="{2A658FF6-21A1-4724-B089-B1409AEEC8CE}" emma:medium="tactile" emma:mode="ink">
            <msink:context xmlns:msink="http://schemas.microsoft.com/ink/2010/main" type="paragraph" rotatedBoundingBox="1611,6175 13704,6076 13712,7105 1619,720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0426B0C-7DBF-401F-9C6C-D476B61DFA4B}" emma:medium="tactile" emma:mode="ink">
              <msink:context xmlns:msink="http://schemas.microsoft.com/ink/2010/main" type="line" rotatedBoundingBox="1611,6175 13704,6076 13712,7105 1619,7205"/>
            </emma:interpretation>
          </emma:emma>
        </inkml:annotationXML>
        <inkml:traceGroup>
          <inkml:annotationXML>
            <emma:emma xmlns:emma="http://www.w3.org/2003/04/emma" version="1.0">
              <emma:interpretation id="{DEDF4E1A-010D-4B84-B368-E5C57D31CDDF}" emma:medium="tactile" emma:mode="ink">
                <msink:context xmlns:msink="http://schemas.microsoft.com/ink/2010/main" type="inkWord" rotatedBoundingBox="1612,6300 3395,6285 3401,6987 1618,7002">
                  <msink:destinationLink direction="with" ref="{729A4B82-4F05-4959-A81B-738C99B0E05A}"/>
                </msink:context>
              </emma:interpretation>
              <emma:one-of disjunction-type="recognition" id="oneOf9">
                <emma:interpretation id="interp9" emma:lang="" emma:confidence="1">
                  <emma:literal/>
                </emma:interpretation>
              </emma:one-of>
            </emma:emma>
          </inkml:annotationXML>
          <inkml:trace contextRef="#ctx0" brushRef="#br0" timeOffset="23873.9894">229 2578 664 0,'-34'-4'244'0,"34"4"-188"0,-14 0-16 0,9-4 244 15,5 8-164-15,5-4 100 16,9 0-128-16,5 0 36 16,10 0-72-16,9 0-24 15,1 0-20-15,14-4-36 16,4 4 12-16,10-4-312 16,0 4 176-16,5-5-440 15,-9 10 332-15</inkml:trace>
          <inkml:trace contextRef="#ctx0" brushRef="#br0" timeOffset="23645.8591">727 2195 800 0,'34'-30'296'0,"-34"30"-232"0,24-13-16 16,-24 5 64 0,9 3-72-16,-18-7 88 15,-1 7-72-15,-4-7-28 16,-10 7-16-16,-10-3-4 0,-4 8-4 16,-5 0-4-16,-5 4 4 0,0 0 28 15,14 9-16-15,-14-4-12 16,20 3-8-16,-6 1 28 15,10 0-12-15,10 0-4 16,-5 0-4-16,4-1 28 16,15 1-16-16,-9 9 4 15,4 3-12-15,-5 13 12 16,5 5-12-16,-4 12-4 16,9 1 0-16,-10-5 12 15,5-4-8-15,-4-5 24 16,4-3-20-16,5-9 12 15,5-1-12-15,0-7 0 16,-1-5-4-16,6-4 20 16,9-1-16-16,0-3-4 15,5-1-4-15,0-3-24 16,5-1 12-16,0 0 12 16,4 5 0-16,1-9-4 15,-5 4 4-15,-5-4-208 16,0 0 112-16,-10-4-252 15,-4 4 192-15</inkml:trace>
          <inkml:trace contextRef="#ctx0" brushRef="#br0" timeOffset="22925.9467">-975 2208 580 0,'-9'-9'216'0,"4"9"-168"0,5-4-12 0,0 0 136 16,0 4-100-16,0-5 112 15,0 10-104-15,0-10 20 16,5 5-60-16,4-8 48 15,6 8-52-15,14-4 20 16,9 4-36-16,29 0 52 16,5 8-40-16,19-4 4 15,0 1-24-15,15-5-8 16,-11 4 0-16,21-8 12 16,-11 4-8-16,-9-5-4 15,-24 1 0-15,-5 0 12 16,-24 0-8-16,-24 4 60 15,5 4-40-15,-24-4-80 16,-9-4 24-16,-15 4-396 16,4 4 232-16</inkml:trace>
          <inkml:trace contextRef="#ctx0" brushRef="#br0" timeOffset="23167.5871">-289 2199 756 0,'-10'9'280'0,"10"-9"-216"0,-14 21-20 0,4-4 76 16,1 9-76-16,-1 16 36 15,10 5-48-15,-9 13 8 16,-1-5-24-16,5 1 28 16,-4-5-28-16,-1-9-4 15,5-3-8-15,-4-10 28 16,-1 1-16-16,10-13-32 15,0 0 8-15,10-12-264 16,4-5 152-16</inkml:trace>
        </inkml:traceGroup>
        <inkml:traceGroup>
          <inkml:annotationXML>
            <emma:emma xmlns:emma="http://www.w3.org/2003/04/emma" version="1.0">
              <emma:interpretation id="{A25809A7-6429-43F4-9CC7-EA5DAF466977}" emma:medium="tactile" emma:mode="ink">
                <msink:context xmlns:msink="http://schemas.microsoft.com/ink/2010/main" type="inkWord" rotatedBoundingBox="3996,6303 5807,6288 5813,6930 4001,6944">
                  <msink:destinationLink direction="with" ref="{729A4B82-4F05-4959-A81B-738C99B0E05A}"/>
                </msink:context>
              </emma:interpretation>
              <emma:one-of disjunction-type="recognition" id="oneOf10">
                <emma:interpretation id="interp10" emma:lang="" emma:confidence="1">
                  <emma:literal/>
                </emma:interpretation>
              </emma:one-of>
            </emma:emma>
          </inkml:annotationXML>
          <inkml:trace contextRef="#ctx0" brushRef="#br0" timeOffset="25163.2515">1854 2169 612 0,'5'-30'228'0,"-5"30"-180"0,4-12-12 16,-4 3 160 0,0 9-116-16,-9-4 28 15,4 4-64-15,-14-4 44 16,5 8-52-16,-15 0 56 16,5 9-56-16,-24 8 44 0,10 9-44 0,-20 17 76 15,5 8-60-15,-4 9 36 16,14-4-52-16,4 4 8 15,15-9-28-15,19-8-8 16,10-8-4-16,24-10-4 16,5-3 0-16,14-5-20 15,4-4 12-15,6-8-68 16,-5-5 44-16,9-8-56 16,-5 0 48-16,10-9 4 15,-4 0 20-15,-1-8 20 16,-4 8 0-16,-15-8-4 15,0 8 4-15,-19-9 40 16,0 5-24-16,-15-4 36 16,1 8-32-16,-15-8 4 15,5 8-16-15,-9-8-8 16,4 8 0-16,-9-4-4 16,4 9 0-16,-9-5 0 15,4 9 0-15,-13-5-20 16,13 9 12-16,-14 0 12 15,10 9 0-15,-5 8-28 16,5 4 12-16,0 4-12 16,9 5 12-16,1 0 0 15,-1 0 4-15,5 0 24 16,5-5-8-16,0-3-12 16,15-5 0-16,-10-9-32 0,9 5 20 15,0-13-144-15,1 4 88 0,-1-12-72 16,0-1 80-16,-4-8-16 15,4 9 44-15,-4-14-4 16,0 10 24-16,-6-1 44 16,1 4-16-16,0 9 140 15,5 5-84-15,-1-1 48 16,1 9-68-16,9-1-16 16,0 5-20-16,10-8 0 15,0-1-8-15,4-8-12 16,1 0 4-16,-1-8-68 15,-4 4 40-15,-5-9-24 16,5 0 36-16,-20-8 8 16,6 8 12-16,-6-17 8 15,6 9-4-15,-6-9-12 16,1 0 4-16,-5 9 116 16,4 4-60-16,1 8 16 15,0 5-44-15,4 4 4 16,0 9-16-16,-4 3-8 15,4 10 0-15,1-5 12 16,4 0-8-16,-5 0 4 16,5 0-4-16,-19 0 28 15,10 4-20-15,-10 1-24 16,5-5 4-16,-10-5-44 16,5 5 28-16,-5-4-20 0,5 0 24 15,-5-5 8-15,5 1 8 0,0 4 8 16,0 0-4-1,-9-5-20-15,18 1 8 0,-9-14 4 16,15 5 4-16,9-12-72 16,14 7 40-16,10-7-76 15,0 3 64-15,9-8 8 16,-4 8 24-16,-5-12 4 16,5 8 0-16,-15-16 8 15,-9 7 0-15,-10-12 32 16,0 9-16-16,-14-5 144 15,0 4-88-15,-15 1 76 16,1 8-88-16,-15 8 48 16,0 9-64-16,-5 9-20 15,5 3-16-15,0 14-8 16,5 4 0-16,5 4 0 16,9 0 0-16,14 0 16 15,11-4-8-15,8-5-12 16,20-3 0-16,0-10-76 15,0 1 44-15,-14-8-320 16,14-1 196-16</inkml:trace>
        </inkml:traceGroup>
        <inkml:traceGroup>
          <inkml:annotationXML>
            <emma:emma xmlns:emma="http://www.w3.org/2003/04/emma" version="1.0">
              <emma:interpretation id="{DB8191A5-4546-4BC5-9C4B-5FEDA64CB55C}" emma:medium="tactile" emma:mode="ink">
                <msink:context xmlns:msink="http://schemas.microsoft.com/ink/2010/main" type="inkWord" rotatedBoundingBox="8237,6121 10855,6099 10864,7129 8245,7150"/>
              </emma:interpretation>
              <emma:one-of disjunction-type="recognition" id="oneOf11">
                <emma:interpretation id="interp11" emma:lang="" emma:confidence="1">
                  <emma:literal/>
                </emma:interpretation>
              </emma:one-of>
            </emma:emma>
          </inkml:annotationXML>
          <inkml:trace contextRef="#ctx0" brushRef="#br0" timeOffset="32759.4689">6308 1943 684 0,'-10'-17'252'0,"10"17"-192"0,0 17-20 0,0-8 92 16,0-5-80-16,0 13 60 15,0 5-68-15,-14 20 24 16,18 1-40-16,-8 12 52 16,4 13-44-16,0 5 20 15,-5-13-36-15,-5 3 16 16,1-3-20-16,-1-9 8 16,-4-8-12-16,-6-9-120 15,16-4 56-15,-15-9-508 16,14 0 312-16</inkml:trace>
          <inkml:trace contextRef="#ctx0" brushRef="#br0" timeOffset="32505.2935">5775 2029 300 0,'0'0'112'0,"0"-9"-88"0,0 9-8 16,0-8 136 0,0 16-88-16,0-8 60 15,0 0-68-15,0 0 36 16,0 0-52-16,0-8 8 15,0 8-32-15,0 0 44 0,0 0-32 0,0 0 20 16,0 0-28-16,0 0 36 16,10 0-32-16,-10-9 4 15,0 9-16-15,0 0 20 16,0 0-20-16,0 0 12 16,14 0-12-16,-14-8-8 15,0 16 0-15,0-8 4 16,0 0-4-16,0 0 32 15,0 0-20-15,0 0-12 16,0 0-8-16,0 0 4 16,0 0 0-16,0 0 44 15,0 0-24-15,0 0 0 16,0 0-12-16,0 0 4 16,0 0-8-16,0 0 24 15,0 0-16-15,0 0-4 16,0 0-4-16,0-8 4 15,0 8-4-15,0 0-4 16,0 0 4-16,0 0-4 16,0 0 0-16,0 0 0 15,0 0 0-15,0 0 24 16,0 0-12-16,0 0 12 16,0 0-12-16,-14 0 0 15,14 0-4-15,0 0-16 16,0 0 4-16,-10-5 20 15,20 5-8-15,-10-8-28 16,0 16 8-16,0-8 4 0,0 0 8 0,0 0 0 16,0 0 0-16,0 0 8 15,0 0-4-15,0-8 8 16,0 8-8-16,0 0-20 16,0 0 8-16,-10 0 12 15,10 0 0-15,0 0 24 16,0 0-16-16,0 0 32 15,0 0-28-15,0 0-4 16,0 0-8-16,0 0 12 16,0 0-8-16,0 0-12 15,0 0 0-15,0 0 20 16,0 8-8-16,-14-3 24 16,4 3-20-16,10 9 12 15,-9 13-12-15,-6 8 56 16,6 9-40-16,-5 17 16 15,4-4-28-15,-4 8 0 16,4-13-8-16,0-3 28 16,6-6-20-16,-6-7 4 15,10-9-12-15,0-5 12 16,0-4-12-16,-5-3-20 16,10-6 4-16,-5-7-200 15,10-1 116-15,4-13-352 16,20 1 252-16</inkml:trace>
          <inkml:trace contextRef="#ctx0" brushRef="#br0" timeOffset="33018.1587">5775 2497 1080 0,'-24'0'400'0,"24"0"-312"0,0 5-24 16,10-5 88-1,4 4-96-15,30-4 76 16,4 0-76-16,9-4-32 16,10 4-12-16,-5-5-244 0,-4 1 128 0,0 0-352 31,-11 8 256-31</inkml:trace>
          <inkml:trace contextRef="#ctx0" brushRef="#br0" timeOffset="33331.491">6394 2630 748 0,'-5'-5'276'0,"5"5"-216"0,14 13-16 0,-4-13 128 16,0 4-104-16,4-4 36 15,10 9-64-15,-10 4 4 16,6 4-28-16,-11-9 8 15,5 14-12-15,-18-5 28 16,4 0-24-16,-19-5-4 16,4 14-8-16,-14-13 40 15,10 4-24-15,-5 4 44 16,5-4-36-16,5-4 12 16,4 4-24-16,5-4 8 15,5 0-12-15,5-1 12 16,14 1-16-16,-4-4 4 15,18-1-4-15,1-12-16 16,-5 12 4-16,4-8-136 0,-9 0 72 16,-14 0-216-16,4 0 160 15,-14-8-348-15,0 8 264 0</inkml:trace>
          <inkml:trace contextRef="#ctx0" brushRef="#br0" timeOffset="33529.5368">6332 2821 676 0,'-15'5'248'0,"15"-5"-192"0,-9 4-16 0,-1-4 144 15,10 4-108-15,0 0 128 16,19 1-116-16,-14-5 28 16,9 4-72-16,10-8-16 15,5 4-16-15,5-9-88 16,4 9 40-16,-4-4-364 15,-1-5 220-15</inkml:trace>
          <inkml:trace contextRef="#ctx0" brushRef="#br0" timeOffset="33813.642">6916 2323 912 0,'-9'-9'340'0,"9"9"-264"0,9 0-24 0,-4-8 116 16,5 16-104-16,4-16 96 15,10 8-92-15,5 0 4 16,4 0-48-16,11 0-4 15,-1 0-12-15,5 0-16 16,-5 8 4-16,-5-8-164 16,1 9 92-16</inkml:trace>
          <inkml:trace contextRef="#ctx0" brushRef="#br0" timeOffset="34059.4805">6892 2544 808 0,'-4'9'300'15,"4"-9"-232"-15,0 8-20 0,4-3 108 16,11-1-96-16,4-4 64 16,10 4-72-16,4-8-20 15,1 0-20-15,4-5-64 16,1 9 28-16,-1-8-172 15,-5 3 104-15,-4-3-160 16,-5 8 144-16,-9-13-368 16,-1 13 264-16</inkml:trace>
          <inkml:trace contextRef="#ctx0" brushRef="#br0" timeOffset="34340.9626">7123 2097 684 0,'-15'-17'252'0,"15"17"-192"0,-5 0-20 0,1 0 144 15,8 0-108-15,-8 8 68 16,4 9-84-16,-10 22 72 16,5-1-76-16,-9 18 80 15,9-5-80-15,-9 17 52 16,9-9-64-16,-5-3 4 15,5-9-28-15,-4-9 4 16,9-4-12-16,-5-12-16 16,5-1 0-16,-5-13-296 15,10-3 164-15,5-14-360 16,9 1 280-16</inkml:trace>
          <inkml:trace contextRef="#ctx0" brushRef="#br0" timeOffset="34681.8021">7693 2080 800 0,'0'-13'296'0,"0"13"-232"0,-5 0-16 0,0 9 124 0,1-5-104 0,-6 21 104 0,5 5-96 0,-9 9 12 15,4 16-52-15,1-8 20 16,4 8-28-16,5-12-16 15,5 4-8-15,4-17 12 16,6-5-8-16,4-12-48 16,0-5 24-16,0-12-84 15,5 0 56-15,-9-17-16 16,-1 4 36-16,-9-18 24 16,0 1 0-16,-15-4 28 15,5 8-16-15,-9-8 92 16,4 21-56-16,-4-4-12 15,9 3-24-15,0 10-132 16,5-1 64-16,10-3-400 16,9 12 252-16</inkml:trace>
          <inkml:trace contextRef="#ctx0" brushRef="#br0" timeOffset="34849.269">8249 2502 1092 0,'10'47'404'0,"-10"-47"-316"0,-19 46-24 16,4-28 12-1,15 3-56-15,-24 0 0 16,5 5-12-16,-15-5-288 0,6 0 152 16</inkml:trace>
        </inkml:traceGroup>
        <inkml:traceGroup>
          <inkml:annotationXML>
            <emma:emma xmlns:emma="http://www.w3.org/2003/04/emma" version="1.0">
              <emma:interpretation id="{C8B8675B-60DD-44E3-9882-8D8DD453C131}" emma:medium="tactile" emma:mode="ink">
                <msink:context xmlns:msink="http://schemas.microsoft.com/ink/2010/main" type="inkWord" rotatedBoundingBox="11612,6128 13704,6111 13711,6931 11619,6948"/>
              </emma:interpretation>
              <emma:one-of disjunction-type="recognition" id="oneOf12">
                <emma:interpretation id="interp12" emma:lang="" emma:confidence="1">
                  <emma:literal/>
                </emma:interpretation>
              </emma:one-of>
            </emma:emma>
          </inkml:annotationXML>
          <inkml:trace contextRef="#ctx0" brushRef="#br0" timeOffset="35357.6346">9467 1982 756 0,'48'-9'280'0,"-48"9"-216"0,33-17-20 0,-28 9 100 16,5 8-88-16,-20-9 76 15,5 9-76-15,-23-4 12 16,-1 4-36-16,-24 0-12 16,15 4-12-16,-10 5 20 15,14-1-16-15,-4-8 12 16,14 9-12-16,0-1 12 15,14-8-16-15,-4 0-4 16,9 0 0-16,-4 0 12 16,9 9-8-16,-10-9 16 15,10 13-16-15,-10 4 40 16,6 12-24-16,-11 6-12 16,10 7-8-16,-9 14 40 15,4-1-24-15,-9 13 16 0,5-12-20 16,-10-1 20-16,14-17-24 0,-9 1-4 15,10-18-4-15,-1 13-4 16,5-8 0-16,10-14-12 16,5-3 8-16,9-1 12 15,10 5-4-15,-6-13-4 16,6 0 4-16,-5-4-244 16,5 4 132-16</inkml:trace>
          <inkml:trace contextRef="#ctx0" brushRef="#br0" timeOffset="35574.7113">9069 2323 1100 0,'-5'0'408'0,"5"0"-316"0,15 0-28 15,-6 0 152 1,1 0-132-16,14-9 52 15,4 9-76-15,16 0-36 16,4 0-16-16,9-8-284 16,-4 8 152-16,4-9-408 15,6 9 300-15</inkml:trace>
          <inkml:trace contextRef="#ctx0" brushRef="#br0" timeOffset="36152.9155">9438 2706 684 0,'-24'-4'252'0,"24"4"-192"0,-9-4-20 0,4-1 244 16,5 10-164-16,5-5 64 15,4 0-108-15,10 0-8 16,10 0-44-16,5 0-92 15,-1 0 36-15</inkml:trace>
          <inkml:trace contextRef="#ctx0" brushRef="#br0" timeOffset="35975.4425">9500 2480 832 0,'10'5'308'0,"-10"-5"-240"0,29 0-20 0,-15 0 124 15,5 0-104-15,0 4 8 16,5 4-48-16,-9 1-8 15,4 4-12-15,-14 4 12 16,-5 0-12-16,-19 4-4 16,4 0 0-16,-9-3 20 15,5 3-12-15,-5-8 84 16,5 4-52-16,0-5 24 16,4 1-40-16,6-4-8 15,9 4-12-15,-10-9-8 16,20 4 4-16,-10-3 28 15,9-1-16-15,6 0-4 16,4 0-8-16,0-4-16 16,0 5 8-16,0-5-24 15,5 4 16-15,-4-4-180 16,-1 0 104-16,-10 0-244 16,6 4 188-16</inkml:trace>
          <inkml:trace contextRef="#ctx0" brushRef="#br0" timeOffset="36723.464">10056 2429 768 0,'-33'5'284'0,"33"-5"-220"0,5 21-20 0,-5-17 144 16,9 0-112-16,15 1 40 16,10 3-68-16,14-8-36 15,14 0-12-15,5-4-240 16,-4-5 132-16,-1-3-344 16,-5 7 256-16</inkml:trace>
          <inkml:trace contextRef="#ctx0" brushRef="#br0" timeOffset="36560.0143">10200 2165 964 0,'-9'-13'360'0,"9"13"-280"0,0 0-24 0,0 0 200 16,0 0-152-16,9 0 56 31,6 0-96-31,4 0-4 0,10 0-36 0,4 0-108 16,6 9 40-16,-1-5-376 15,-9-4 232-15</inkml:trace>
          <inkml:trace contextRef="#ctx0" brushRef="#br0" timeOffset="37037.3427">10910 2080 892 0,'-34'-4'332'0,"34"4"-260"0,-33 21-20 0,18-4 204 16,11 0-152-16,-6 17 28 15,-4 0-80-15,9 5-4 16,10-1-32-16,14 0-8 16,5-8-4-16,14-4 28 15,0-5-16-15,6-21-40 16,-1 0 12-16,-10-9-16 16,1-3 16-16,-15-14-8 15,-5-4 8-15,-18 5 24 16,-6-5-4-16,-9 0-12 15,4 13 0-15,-9 4-76 16,15 5 44-16</inkml:trace>
        </inkml:traceGroup>
      </inkml:traceGroup>
    </inkml:traceGroup>
    <inkml:traceGroup>
      <inkml:annotationXML>
        <emma:emma xmlns:emma="http://www.w3.org/2003/04/emma" version="1.0">
          <emma:interpretation id="{E89E4D04-876A-459C-93AE-D5961804B8F4}" emma:medium="tactile" emma:mode="ink">
            <msink:context xmlns:msink="http://schemas.microsoft.com/ink/2010/main" type="paragraph" rotatedBoundingBox="4453,7381 13208,7552 13172,9398 4417,9227" alignmentLevel="2"/>
          </emma:interpretation>
        </emma:emma>
      </inkml:annotationXML>
      <inkml:traceGroup>
        <inkml:annotationXML>
          <emma:emma xmlns:emma="http://www.w3.org/2003/04/emma" version="1.0">
            <emma:interpretation id="{69AF33E9-0A90-4429-AE3A-E89C30A82270}" emma:medium="tactile" emma:mode="ink">
              <msink:context xmlns:msink="http://schemas.microsoft.com/ink/2010/main" type="line" rotatedBoundingBox="4453,7381 13208,7552 13172,9398 4417,9227"/>
            </emma:interpretation>
          </emma:emma>
        </inkml:annotationXML>
        <inkml:traceGroup>
          <inkml:annotationXML>
            <emma:emma xmlns:emma="http://www.w3.org/2003/04/emma" version="1.0">
              <emma:interpretation id="{9F7D798B-0EDA-4B4E-91D5-3A58167B79FB}" emma:medium="tactile" emma:mode="ink">
                <msink:context xmlns:msink="http://schemas.microsoft.com/ink/2010/main" type="inkWord" rotatedBoundingBox="4448,7674 7294,7730 7273,8804 4427,8749"/>
              </emma:interpretation>
              <emma:one-of disjunction-type="recognition" id="oneOf13">
                <emma:interpretation id="interp13" emma:lang="" emma:confidence="1">
                  <emma:literal/>
                </emma:interpretation>
              </emma:one-of>
            </emma:emma>
          </inkml:annotationXML>
          <inkml:trace contextRef="#ctx0" brushRef="#br0" timeOffset="42146.8647">3153 4010 840 0,'-10'-4'312'0,"10"4"-244"0,15 4-16 15,-10 5 120 1,9-1-104-16,0 9 88 16,10 9-92-16,10-1 48 15,0 5-68-15,9 0 60 16,5-4-64-16,9-1-8 16,-4 1-20-16,0-5 8 15,-5 0-12-15,-15-4-20 0,-4-4 4 16,-10-8-312-16,-5-5 172 0</inkml:trace>
          <inkml:trace contextRef="#ctx0" brushRef="#br0" timeOffset="42402.549">3618 4036 768 0,'-24'-9'284'0,"24"9"-220"0,-24 5-20 0,10-1 144 15,4 4-112-15,-14 9 60 16,0 5-80-16,-14 8 28 16,9-1-48-16,-14 10 32 15,9 3-36-15,-9 5-20 16,5-4-4-16,-5-1 16 16,9 5-12-16,-4-13-20 15,19-8 0-15,4-18-340 16,11-3 192-16</inkml:trace>
          <inkml:trace contextRef="#ctx0" brushRef="#br0" timeOffset="42668.3588">4054 3861 860 0,'10'-8'320'0,"-10"8"-248"0,10 12-20 0,-10-3 92 16,4 8-88-16,-4 13 84 16,5 8-80-16,-10 5 64 15,1 4-68-15,-11 8 48 16,6 0-60-16,-15 9-12 16,9 0-20-16,-4 0 8 15,5-4-12-15,-6-9 16 16,6-4-16-16,-5-13-92 15,14-9 48-15,0-12-296 16,5-4 184-16</inkml:trace>
          <inkml:trace contextRef="#ctx0" brushRef="#br0" timeOffset="41859.6009">1945 3891 404 0,'-5'0'148'0,"5"4"-112"0,0-4-12 0,0 0 136 16,0 0-92-16,0 0 96 16,0 0-96-16,0 0 64 15,0 0-76-15,0 0 56 16,0 0-60-16,0 0 24 16,0 0-44-16,0 0 44 15,0 0-44-15,0 9 4 16,0-9-24-16,0 0 20 15,0 0-20-15,5 0 32 16,5 8-28-16,9 1 32 16,5-1-32-16,24-12 40 15,4 8-32-15,25-4 4 16,-5 0-16-16,5 0-8 16,-5 0 0-16,0 0-4 15,-5 0 0-15,0 0 16 0,-5 5-8 16,-4-5-12-16,-10 4 0 0,-10 0 40 15,-9 0-24-15,-10-4 24 16,0 5-20-16,-14-5 20 16,0 0-24-16,-10 0-4 15,5 0-4-15,-5 0 4 16,5 4-4-16,-5-4-4 16,10 0 4-16,-10 0-24 15,5 0 12-15,-5 0 4 16,1 4 4-16,-6 0-28 15,5 5 16-15,-9-1 24 16,4 1-8-16,-14 8-8 16,10 0 0-16,-10 9-24 15,5-1 16-15,-5 14 12 16,5-1 4-16,-5 13-20 16,5 0 8-16,-5 9 4 15,9-5 4-15,-4-4 24 16,9-4-12-16,-4-8-12 15,9-10-4-15,-4-12 20 16,9 0-8-16,-10-12-4 16,0-5 0-16,-9-22 28 15,10 5-16-15,-20-21 4 16,0 4-12-16,-24-17-8 16,10 8 4-16,-29-4-16 15,10 13 8-15,-15 0-4 0,15 9 0 16,0-5-12-16,19 13 12 0,-1-5 12 15,11 1 0-15,4-4 8 16,10 7-8-16,5 6-36 16,9-5 16-16,5 4-128 15,9 4 84-15,10 1-320 16,5 8 212-16,15 0-588 16,4 0 428-16</inkml:trace>
          <inkml:trace contextRef="#ctx0" brushRef="#br0" timeOffset="43212.3731">4051 4253 684 0,'-29'-8'252'0,"29"8"-192"0,-10-5-20 0,5 1 180 16,5 8-128-16,-4-4 88 15,8 0-108-15,1-4 16 16,10 4-52-16,13-4-24 15,6 0-4-15,14-5 8 16,5 5-8-16,9-5 24 16,-9 1-20-16,-15-1-100 15,-4 9 44-15,-20 0-272 16,-4 0 176-16</inkml:trace>
          <inkml:trace contextRef="#ctx0" brushRef="#br0" timeOffset="43527.4982">4241 3541 932 0,'-4'-8'348'0,"4"8"-272"0,-5 0-20 0,5 0 156 16,9 0-128-16,1 0 52 15,9 0-76-15,19 0 8 16,6 8-40-16,8-12-8 16,6 8-12-16,-5 1-8 15,-5-1 4-15,-10-4-76 16,0 4 40-16,-9-4-252 15,-5 0 160-15</inkml:trace>
          <inkml:trace contextRef="#ctx0" brushRef="#br0" timeOffset="42954.1198">4615 3912 716 0,'10'-13'264'0,"-10"13"-204"0,5-8-16 16,-5 4 124-1,0 8-100-15,0 0 68 16,4 5-76-16,-4 3 44 16,5 10-60-16,-10 8 16 15,5-1-40-15,-4 10 36 16,-1 3-32-16,-5 14 40 15,1-1-36-15,-11 18 4 0,1-14-20 16,0 14 0 0,10-14-4-16,-6-12-120 0,6-8 60 0,-6-10-244 15,6-3 168-15</inkml:trace>
        </inkml:traceGroup>
        <inkml:traceGroup>
          <inkml:annotationXML>
            <emma:emma xmlns:emma="http://www.w3.org/2003/04/emma" version="1.0">
              <emma:interpretation id="{BF731A81-D44D-4724-B516-31813DEE92E9}" emma:medium="tactile" emma:mode="ink">
                <msink:context xmlns:msink="http://schemas.microsoft.com/ink/2010/main" type="inkWord" rotatedBoundingBox="8028,8363 8737,8376 8730,8718 8021,8704"/>
              </emma:interpretation>
              <emma:one-of disjunction-type="recognition" id="oneOf14">
                <emma:interpretation id="interp14" emma:lang="" emma:confidence="1">
                  <emma:literal/>
                </emma:interpretation>
              </emma:one-of>
            </emma:emma>
          </inkml:annotationXML>
          <inkml:trace contextRef="#ctx0" brushRef="#br0" timeOffset="45372.9773">5430 4449 436 0,'-9'0'160'0,"9"0"-124"0,9 0-8 15,-9 0 104 1,0 0-76-16,0 0 60 16,0 0-72-16,0 0 60 15,0 0-64-15,0 0 80 0,10 9-68 0,-5-5 16 16,14 4-36-16,-5-3 32 16,10 3-36-16,10-3-4 15,-1 3-16-15,6-4 20 16,4 5-16-16,0-5 12 15,-5 0-12-15,1-4 0 16,-6 5-4-16,-9-5 12 16,5 0-12-16,-15-9 16 15,-4 9-16-15,-5-4-108 16,-5 4 52-16,0-4-156 16,0 4 116-16,-15 0-480 15,15 8 316-15</inkml:trace>
          <inkml:trace contextRef="#ctx0" brushRef="#br0" timeOffset="44680.0663">5526 4202 436 0,'-5'0'160'0,"5"0"-124"0,0 0-8 16,0 0 160 0,0 0-108-16,0 0 100 0,0 0-104 15,0 0 28-15,0 0-60 0,0 0 12 16,5 0-36-16,5-4 80 16,4 4-56-16,-14-5 32 15,10 10-44-15,-1-10 24 16,6 5-28-16,-6-4 8 15,6 0-20-15,13 0 28 16,-4 8-28-16,15-4 4 16,4 4-12-16,5-4 12 15,9-4-12-15,-9 4 4 16,0 0-4-16,0 0-16 16,-5 0 4-16,-19 4 4 15,0-4 0-15,0 0-36 16,-9 4 20-16,-11-4-172 15,6 0 108-15,-10 0-224 16,0 0 172-16,0 0-336 16,0 9 268-16</inkml:trace>
        </inkml:traceGroup>
        <inkml:traceGroup>
          <inkml:annotationXML>
            <emma:emma xmlns:emma="http://www.w3.org/2003/04/emma" version="1.0">
              <emma:interpretation id="{FBD9F10B-0359-4203-A234-82283FCF994B}" emma:medium="tactile" emma:mode="ink">
                <msink:context xmlns:msink="http://schemas.microsoft.com/ink/2010/main" type="inkWord" rotatedBoundingBox="9391,7777 10628,7802 10606,8904 9369,8880"/>
              </emma:interpretation>
              <emma:one-of disjunction-type="recognition" id="oneOf15">
                <emma:interpretation id="interp15" emma:lang="" emma:confidence="1">
                  <emma:literal/>
                </emma:interpretation>
              </emma:one-of>
            </emma:emma>
          </inkml:annotationXML>
          <inkml:trace contextRef="#ctx0" brushRef="#br0" timeOffset="47007.3723">7065 4027 332 0,'0'0'120'0,"10"5"-92"0,-1 7-8 0,-9 1 184 16,5 4-116-16,-5 13 52 15,5 8-80-15,-10 18 32 16,5-1-52-16,-10 13 60 16,6 0-60-16,-11 1 72 15,1-14-64-15,-10-4 44 16,5-8-52-16,-20-18-12 16,11 1-16-16,-16-9 8 15,6 0-12-15,-10-21-84 16,10 0 44-16</inkml:trace>
          <inkml:trace contextRef="#ctx0" brushRef="#br0" timeOffset="47176.3547">7051 3593 932 0,'4'4'348'0,"-4"-4"-272"0,15 13-20 0,-10-9-180 15,4 0 56-15,1 5-384 16,4 8 248-16</inkml:trace>
          <inkml:trace contextRef="#ctx0" brushRef="#br0" timeOffset="47817.6264">7688 4006 372 0,'-5'-9'140'0,"5"9"-112"0,-9 5-4 16,4-5 144 0,0 0-96-16,-9 0 96 15,9 0-100-15,-14 0 64 16,9 0-76-16,-9 0 40 16,10 8-56-16,-25 1 40 15,10 4-44-15,-19 8 44 0,9 4-48 16,-4 5 12-16,14 4-28 15,5 0-16-15,9-4-4 0,15-4 20 16,9-1-8 0,10-8 4-16,10-8-4 0,0-9-120 15,4 4 60-15,-5-12-76 16,1 3 72-16,-5-16-12 16,-5 13 40-16,-5-9 16 15,-5 4 8-15,-9 0 72 16,5 4-36-16,-10 5 112 15,0 8-84-15,0 5 56 16,0 4-72-16,0 4 24 16,4 8-40-16,6 1 8 15,4 4-20-15,15-13 8 16,5 0-12-16,9-13 12 16,5-4-16-16,-5-13-40 15,0 5 20-15,-14-13 0 16,0 3 12-16,-25-7 0 15,1 8 0-15,-19-13 0 16,4 4 0-16,-9-8 0 16,10 9 0-16,-1-5-12 15,10 9 8-15</inkml:trace>
        </inkml:traceGroup>
        <inkml:traceGroup>
          <inkml:annotationXML>
            <emma:emma xmlns:emma="http://www.w3.org/2003/04/emma" version="1.0">
              <emma:interpretation id="{1813B6CE-A2DF-4C70-9C46-5ECFA9A9FE71}" emma:medium="tactile" emma:mode="ink">
                <msink:context xmlns:msink="http://schemas.microsoft.com/ink/2010/main" type="inkWord" rotatedBoundingBox="11072,7510 12764,7543 12745,8476 11054,8443"/>
              </emma:interpretation>
              <emma:one-of disjunction-type="recognition" id="oneOf16">
                <emma:interpretation id="interp16" emma:lang="" emma:confidence="1">
                  <emma:literal/>
                </emma:interpretation>
              </emma:one-of>
            </emma:emma>
          </inkml:annotationXML>
          <inkml:trace contextRef="#ctx0" brushRef="#br0" timeOffset="48315.5862">8474 4113 852 0,'-19'-9'316'0,"19"9"-248"0,0 4-16 16,5-4 120-1,5 5-104-15,9-10 44 0,5 5-68 16,24 0-16-16,4 0-16 0,20-13-388 16,0 5 204-16</inkml:trace>
          <inkml:trace contextRef="#ctx0" brushRef="#br0" timeOffset="48150.1463">8901 3797 684 0,'-9'-17'252'0,"9"17"-192"0,-24-8-20 0,4 3 128 16,6 5-100-16,-20-4 96 15,1 8-96-15,-15 5 20 16,10 8-52-16,-10 8 32 16,9 1-40-16,1 12 12 15,9 5-24-15,0 4 20 16,15 0-24-16,0-5-20 16,14 1 0-16,9-5 40 15,6-4-20-15,9-8-80 16,4 4 36-16,11-17-344 15,-1-1 212-15</inkml:trace>
          <inkml:trace contextRef="#ctx0" brushRef="#br0" timeOffset="49067.1753">9289 4078 892 0,'-33'-8'332'0,"33"8"-260"0,5 8-20 15,-5-8 152 1,14 0-124-16,10 0 80 15,0 0-92-15,24-8-20 16,5 4-28-16,19-5-52 0,-20 9 20 0,1 0-280 16,-10 0 160-16</inkml:trace>
          <inkml:trace contextRef="#ctx0" brushRef="#br0" timeOffset="48839.0688">9985 3588 768 0,'9'-29'284'0,"-9"29"-220"0,5-9-20 0,-10 5 120 15,5 4-100-15,-14-9 96 16,4 9-92-16,-19-4 4 15,10 8-48-15,-14-4 12 16,4 0-20-16,-9 0 20 16,4 0-24-16,-4 0 12 15,9 0-12-15,-9 0-16 16,14 9 0-16,0-5 4 16,0 5 0-16,4-1-20 15,11 1 12-15,-5 8 4 16,9 4 4-16,-10 17 0 15,11 9 0-15,-20 9-20 0,14 7 12 0,-4-3 4 16,-6-9 4-16,-4 0 16 16,10-12-8-16,-10-1 16 15,15 0-16-15,-15-12 4 16,4 0-4-16,1-5-8 16,10-4 4-16,-1-9-16 15,10 5 8-15,0-4 12 16,0-1-4-16,10 1-4 15,9-1 4-15,5-8 4 16,5 5-4-16,4-5-12 16,5 12 4-16,-4-12 4 15,-5 5 0-15,-5-5-220 16,0 0 120-16</inkml:trace>
          <inkml:trace contextRef="#ctx0" brushRef="#br0" timeOffset="49397.2509">9548 3363 964 0,'-19'0'360'0,"19"0"-280"0,24 8-24 0,0-4 128 15,0 1-112-15,19-5 68 16,0 4-80-16,10-8 0 16,0 4-36-16,9-5-12 15,0 1-8-15,6-4-332 16,-1 3 180-16,-10 1-396 15,-4 4 304-15</inkml:trace>
        </inkml:traceGroup>
        <inkml:traceGroup>
          <inkml:annotationXML>
            <emma:emma xmlns:emma="http://www.w3.org/2003/04/emma" version="1.0">
              <emma:interpretation id="{4F5EB856-1CA8-4AAF-B7B0-E6F581EC3581}" emma:medium="tactile" emma:mode="ink">
                <msink:context xmlns:msink="http://schemas.microsoft.com/ink/2010/main" type="inkWord" rotatedBoundingBox="12174,8965 12553,8973 12545,9386 12166,9378"/>
              </emma:interpretation>
              <emma:one-of disjunction-type="recognition" id="oneOf17">
                <emma:interpretation id="interp17" emma:lang="" emma:confidence="0">
                  <emma:literal>•</emma:literal>
                </emma:interpretation>
                <emma:interpretation id="interp18" emma:lang="" emma:confidence="0">
                  <emma:literal>@</emma:literal>
                </emma:interpretation>
                <emma:interpretation id="interp19" emma:lang="" emma:confidence="0">
                  <emma:literal>G</emma:literal>
                </emma:interpretation>
                <emma:interpretation id="interp20" emma:lang="" emma:confidence="0">
                  <emma:literal>°</emma:literal>
                </emma:interpretation>
                <emma:interpretation id="interp21" emma:lang="" emma:confidence="0">
                  <emma:literal>r</emma:literal>
                </emma:interpretation>
              </emma:one-of>
            </emma:emma>
          </inkml:annotationXML>
          <inkml:trace contextRef="#ctx0" brushRef="#br0" timeOffset="219575.5179">9850 5076 156 0,'10'17'56'0,"-10"-17"-44"0,0 21-4 16,0-4 132-1,0-9-80-15,0 10 116 0,10-6-100 16,-10-3 92-16,4-1-92 0,-4-3 72 15,0-1-84-15,-4-8-4 16,4 4-40-16,-10-13-4 16,0 4-8-16,-4-8-8 15,4-4 4-15,-14-17 12 16,15 12-8-16,-25-12-12 16,10-1 0-16,-14 1 12 15,4 8-4-15,1-4-20 16,9 9 8-16,0-5 12 15,14 13 0-15,10 0-36 16,0 8 16-16,10 5-12 16,4 8 16-16,5 0 8 15,-4 5 4-15,-6 4 0 16,6 4 0-16,-15 0-12 16,0 0 8-16,-15-4 4 15,6 4 0-15,-6-5-12 16,15 1 8-16,0-13 20 15,5 4-8-15,14-8-4 16,5-4 0-16,20-1-16 16,-6 1 8-16,5-14-16 15,-5 10 12-15,6-6-4 16,-6 1 4-16,-14 9 60 16,-5-5-28-16,-19 0 52 0,0 9-44 15,-19 0 20-15,4 8-32 0,-8-12-16 16,13 16-8-16</inkml:trace>
        </inkml:traceGroup>
        <inkml:traceGroup>
          <inkml:annotationXML>
            <emma:emma xmlns:emma="http://www.w3.org/2003/04/emma" version="1.0">
              <emma:interpretation id="{B6FF64DF-B245-44D4-9D64-5169506C724A}" emma:medium="tactile" emma:mode="ink">
                <msink:context xmlns:msink="http://schemas.microsoft.com/ink/2010/main" type="inkWord" rotatedBoundingBox="13082,8432 13191,8434 13188,8577 13080,8575"/>
              </emma:interpretation>
              <emma:one-of disjunction-type="recognition" id="oneOf18">
                <emma:interpretation id="interp22" emma:lang="" emma:confidence="1">
                  <emma:literal/>
                </emma:interpretation>
              </emma:one-of>
            </emma:emma>
          </inkml:annotationXML>
          <inkml:trace contextRef="#ctx0" brushRef="#br0" timeOffset="49606.8635">10589 4245 892 0,'-20'46'332'0,"20"-46"-260"0,-38 47-20 0,9-25-36 16,5 3-20-16</inkml:trace>
        </inkml:traceGroup>
      </inkml:traceGroup>
    </inkml:traceGroup>
    <inkml:traceGroup>
      <inkml:annotationXML>
        <emma:emma xmlns:emma="http://www.w3.org/2003/04/emma" version="1.0">
          <emma:interpretation id="{F3D60DAA-6E7E-4359-8C94-AC040EFC8AF1}" emma:medium="tactile" emma:mode="ink">
            <msink:context xmlns:msink="http://schemas.microsoft.com/ink/2010/main" type="paragraph" rotatedBoundingBox="3503,9081 22849,9564 22799,11565 3453,11082" alignmentLevel="2"/>
          </emma:interpretation>
        </emma:emma>
      </inkml:annotationXML>
      <inkml:traceGroup>
        <inkml:annotationXML>
          <emma:emma xmlns:emma="http://www.w3.org/2003/04/emma" version="1.0">
            <emma:interpretation id="{E1394260-12E4-4188-B4BE-51595A67AF32}" emma:medium="tactile" emma:mode="ink">
              <msink:context xmlns:msink="http://schemas.microsoft.com/ink/2010/main" type="line" rotatedBoundingBox="3503,9081 22849,9564 22799,11565 3453,11082"/>
            </emma:interpretation>
          </emma:emma>
        </inkml:annotationXML>
        <inkml:traceGroup>
          <inkml:annotationXML>
            <emma:emma xmlns:emma="http://www.w3.org/2003/04/emma" version="1.0">
              <emma:interpretation id="{4C3B5A0F-CB66-400C-895A-FEA5FEAD4B7A}" emma:medium="tactile" emma:mode="ink">
                <msink:context xmlns:msink="http://schemas.microsoft.com/ink/2010/main" type="inkWord" rotatedBoundingBox="3488,9678 4681,9708 4662,10449 3469,10419"/>
              </emma:interpretation>
              <emma:one-of disjunction-type="recognition" id="oneOf19">
                <emma:interpretation id="interp23" emma:lang="" emma:confidence="1">
                  <emma:literal/>
                </emma:interpretation>
              </emma:one-of>
            </emma:emma>
          </inkml:annotationXML>
          <inkml:trace contextRef="#ctx0" brushRef="#br0" timeOffset="57065.6926">909 5489 548 0,'-9'8'204'0,"9"-8"-156"0,-5 0-16 15,0 0 168 1,10 0-116-16,-5 0 44 16,0 0-76-16,0 0 32 15,0 0-48-15,-5 0 76 16,5 9-60-16,-4-9 16 0,8 0-36 0,-4 0 12 16,0 0-24-16,0 0 8 15,0 0-16-15,0 0 0 16,0 0-4-16,0 0 36 15,0 0-20-15,5 0-4 16,9 8-12-16,6-3 36 16,4 3-20-16,14-3 20 15,0-5-24-15,39 0 8 16,-5 0-16-16,29 0 0 16,-1 4-4-16,6-4-16 15,-15 4 4-15,-5-4 28 16,-9 0-12-16,-10 0 4 15,-5 4-8-15,-9-4 4 16,-10 0-8-16,-9 0 8 16,-10 0-8-16,-5 0 16 15,-5 0-12-15,-4-4 16 16,-1 4-16-16,-9-4-4 16,5 4 0-16,-5-4-4 15,0 8 0-15,0-4-20 16,0 0 12-16,-5 0 12 15,5 4 0-15,-9-4-20 16,4 4 8-16,-9-4 4 16,9 0 4-16,-14 0-20 15,9 9 12-15,-9-5 12 0,5 5 0 0,-10-5-12 16,9 0 4-16,-9 5 4 16,10-1 0-16,-10 5-12 15,9 0 8 1,-8 8 12-16,3 5-4 0,-13 16-28 15,9 5 12-15,-15 17 12 16,6 4 4-16,-10 0 8 16,9-4-8-16,-4-13-4 15,9-4 4-15,-4-13-4 16,13-4 0-16,1-8 44 16,5-1-24-16,-5-8-28 15,9-5 4-15,-9-8 36 16,9 0-20-16,-9-13 8 15,9 5-12-15,-9-18 4 16,5 5-8-16,-10-26-20 16,10 9 8-16,-15-22 12 15,5 5 0-15,-5-9 16 16,10 17-12-16,-5-4-40 16,5 17 20-16,-5 0 0 15,5 8 12-15,-1-4 8 16,6 17-4-16,-5 1-36 15,14 3 16-15,5 1-56 16,5 8 40-16,14 0-336 16,0 4 204-16,10 0-488 15,5 9 368-15</inkml:trace>
        </inkml:traceGroup>
        <inkml:traceGroup>
          <inkml:annotationXML>
            <emma:emma xmlns:emma="http://www.w3.org/2003/04/emma" version="1.0">
              <emma:interpretation id="{4A618EC8-9C80-4847-AE22-547DAF34E1D1}" emma:medium="tactile" emma:mode="ink">
                <msink:context xmlns:msink="http://schemas.microsoft.com/ink/2010/main" type="inkWord" rotatedBoundingBox="5129,9873 5421,9880 5413,10214 5121,10206"/>
              </emma:interpretation>
              <emma:one-of disjunction-type="recognition" id="oneOf20">
                <emma:interpretation id="interp24" emma:lang="" emma:confidence="1">
                  <emma:literal/>
                </emma:interpretation>
              </emma:one-of>
            </emma:emma>
          </inkml:annotationXML>
          <inkml:trace contextRef="#ctx0" brushRef="#br0" timeOffset="57712.3674">2525 5988 860 0,'-5'12'320'0,"5"-12"-248"0,10 17-20 0,-5-17 112 15,-1 0-100-15,6 0 28 16,4 0-56-16,15-12-12 16,5 3-16-16,9-8-96 15,5 4 52-15,0 0-228 16,0 9 148-16</inkml:trace>
          <inkml:trace contextRef="#ctx0" brushRef="#br0" timeOffset="57536.0469">2578 5740 788 0,'-5'-8'292'0,"5"8"-228"0,-5 0-16 16,0-9 212-1,10 18-152-15,-5-18 72 16,10 9-108-16,-1-8 20 16,11 4-52-16,8-5-4 0,6 5-24 0,9-5-96 15,0 9 48-15</inkml:trace>
        </inkml:traceGroup>
        <inkml:traceGroup>
          <inkml:annotationXML>
            <emma:emma xmlns:emma="http://www.w3.org/2003/04/emma" version="1.0">
              <emma:interpretation id="{6772ECA4-04C7-49EF-845C-67348FC354B7}" emma:medium="tactile" emma:mode="ink">
                <msink:context xmlns:msink="http://schemas.microsoft.com/ink/2010/main" type="inkWord" rotatedBoundingBox="6164,9723 6839,9740 6817,10604 6142,10587"/>
              </emma:interpretation>
              <emma:one-of disjunction-type="recognition" id="oneOf21">
                <emma:interpretation id="interp25" emma:lang="" emma:confidence="1">
                  <emma:literal/>
                </emma:interpretation>
              </emma:one-of>
            </emma:emma>
          </inkml:annotationXML>
          <inkml:trace contextRef="#ctx0" brushRef="#br0" timeOffset="58627.1822">3637 5553 624 0,'0'4'228'0,"0"-4"-176"0,-5-4-16 0,1 0 184 16,8 8-128-16,-8-4 124 15,4 0-128-15,-5 0 52 16,10 0-80-16,-5 0 0 16,9 4-36-16,10-4 32 15,5 0-32-15,15 0-32 16,-1 4 4-16,15-4 16 15,0 0-4-15,4 0 4 16,1 0-4-16,-6-8-8 16,1 8 4-16,-10-4-16 15,-4 4 8-15,-15 0 12 16,9 4-4-16,-23-4 8 16,-5 0-8-16,-10 0 8 0,5 0-8 15,-5 0 16-15,10 0-12 16,-10 0-4-16,5 4 0 0,-14 0-4 15,4 1 0-15,-4 3-12 16,9 1 8-16,-14-1 4 16,9 9 0-16,-14 9 16 15,10-1-8-15,-15 18-28 16,10 4 8-16,-10 17-4 16,10-5 8-16,-10 5 8 15,10-4 0-15,-5-9 0 16,5-8 0-16,4-5 24 15,6-8-12-15,-6-9 24 16,6-4-24-16,-1-12-4 16,-4-1-4-16,4-13 28 15,-4 5-16-15,-5-13-24 16,4 4 4-16,-9-12 16 16,10-9-4-16,-20-18 16 15,15 10-16-15,-5-18-20 16,5 9 4-16,0-13 20 15,4 17-4-15,-4-4 4 16,10 13-4-16,-6 4 4 16,6 12-8-16,-1 1 32 15,5 4-20-15,1 4-48 16,8 9 16-16,1 4-104 16,10 4 68-16,4-4-268 0,5 9 180 15,-5-1-492-15,5 1 352 16</inkml:trace>
          <inkml:trace contextRef="#ctx0" brushRef="#br0" timeOffset="59304.6397">4102 6171 404 0,'0'-5'148'15,"0"5"-112"-15,15-8-12 0,-15 4 216 16,0 8-136-16,0-8 108 16,0 4-124-16,0-5 24 15,0 5-68-15,0-4 20 16,0 0-36-16,-15 0-8 16,15 8-12-16,-14 0-8 15,4 5 4-15,-9-1 4 16,14 1-4-16,-14-1-12 0,19 5 4 15,-14-4 12-15,14-1-4 0,0 1 8 16,0-1-8-16,0-4 8 16,9 5-8-16,-4-1 8 15,5 5-8-15,4-4-12 16,-4-1 4-16,-1 1-4 16,6 4 0-16,-15-5 0 15,9 1 0-15,-9-1 0 16,0 5 0-16,0-5 16 15,0 1-4-15,-9 0 24 16,18-1-16-16,-18-4-32 16,9 5 12-16,0-5 20 15,-5 5-8-15,-5-5 80 16,10 0-48-16,-9-4 100 16,-1 4-76-16,5-4 24 15,-4 0-48-15,-1 0 12 16,-4 0-28-16,4 0-8 15,-4 0-8-15,14-4-32 16,0 4 16-16,-10-4-436 16,20 0 248-16</inkml:trace>
        </inkml:traceGroup>
        <inkml:traceGroup>
          <inkml:annotationXML>
            <emma:emma xmlns:emma="http://www.w3.org/2003/04/emma" version="1.0">
              <emma:interpretation id="{2666EE28-9B8B-4893-B6A4-373948EF499D}" emma:medium="tactile" emma:mode="ink">
                <msink:context xmlns:msink="http://schemas.microsoft.com/ink/2010/main" type="inkWord" rotatedBoundingBox="7389,9736 8995,9777 8974,10603 7369,10563"/>
              </emma:interpretation>
              <emma:one-of disjunction-type="recognition" id="oneOf22">
                <emma:interpretation id="interp26" emma:lang="" emma:confidence="1">
                  <emma:literal/>
                </emma:interpretation>
              </emma:one-of>
            </emma:emma>
          </inkml:annotationXML>
          <inkml:trace contextRef="#ctx0" brushRef="#br0" timeOffset="64092.4586">5133 5638 612 0,'-14'-4'228'0,"14"4"-180"0,-5 0-12 16,0 0 140-1,10 0-104-15,-10 0 96 16,0 8-100-16,-9 14 64 16,4 3-76-16,-9 31 24 15,5-5-48-15,-15 21 24 0,15-4-28 16,-10-4 16-16,4-4-24 0,1-5-8 15,14-8-8-15,-4-13 20 16,-1-8-12-16,10-9-108 16,0 0 48-16,0-17-252 15,10 0 164-15,4-13-384 16,20 5 288-16</inkml:trace>
          <inkml:trace contextRef="#ctx0" brushRef="#br0" timeOffset="63807.2001">4817 5953 444 0,'-10'-8'164'0,"10"8"-124"0,0-9-16 16,-5 9 176-16,5 0-116 0,-9 0 152 31,-1 9-136-31,5-9 72 0,5 4-100 0,0-4 52 16,5 0-72-16,5-13 40 15,4 13-52-15,29-17 8 16,5 5-32-16,10-6 20 16,4 1-24-16,5 0-4 15,-5 5-4-15,-4-1-4 16,-1 4 0-16,-18 5 0 15,-15 4 0-15,-15 0-124 16,1 9 68-16,-10-1-232 16,-10 1 160-16</inkml:trace>
          <inkml:trace contextRef="#ctx0" brushRef="#br0" timeOffset="64992.8734">5684 5638 384 0,'0'-4'140'0,"0"4"-108"0,0-4-8 15,0-1 92 1,0 10-68-16,0-5 76 16,0 0-68-16,0 0 68 15,0 0-72-15,0 0 80 0,0 0-76 0,0 0 60 31,0 0-64-31,0 0 60 0,0 0-64 0,-9 0 64 16,9 0-64-16,0-5 36 16,0 5-48-16,0-4 60 15,0 8-56-15,0-8-16 16,14 4-16-16,5-4 8 16,5 0-8-16,15-5-12 15,18 9 0-15,10-9-4 16,0 5 0-16,-4 0 24 15,4 4-8-15,-19-4-20 16,0 4 4-16,-5 0 12 16,-14 4 0-16,-15 0-4 15,0 0 4-15,-4-4 40 16,0 5-24-16,-10-5 16 16,0 0-20-16,0 0-8 15,0 8-4-15,0-3-16 16,0 3 8-16,-10-4-16 15,10 5 12-15,-10 8 4 16,-4 8 4-16,0 14 0 16,4 3 0-16,-24 18 16 15,20 0-8-15,-19 4-12 16,9 4 0-16,0-9-4 16,4-7 0-16,-4-10 8 15,0-8 0-15,1-8 16 16,13-5-8-16,-4-8 16 0,4 0-16 15,0-9 24-15,6 5-20 0,-16-9-4 16,16 4-4-16,-16-8-4 16,16-1 0-16,-16-3 0 15,11-1 0-15,-15-12 0 16,10 0 0-16,4-18-20 16,-14 9 12-16,10-25-40 15,-6 8 28-15,6-12 8 16,4 12 8-16,-4 0 4 15,4 13 0-15,1 0-12 16,9 12 8-16,-15 1-16 16,15 12 12-16,0 1-48 15,15 4 28-15,-15-1-124 16,9 5 80-16,1 0-148 16,4 5 120-16,-4-1-204 15,4 0 172-15</inkml:trace>
          <inkml:trace contextRef="#ctx0" brushRef="#br0" timeOffset="65993.4757">6101 6337 652 0,'-24'0'244'0,"24"0"-192"0,10-4-12 15,-10 4 164 1,10 4-120-16,-6-4 160 15,16 4-140-15,-6-4 36 16,5 0-80-16,-4-4-28 16,9 4-20-16,-1-4-28 0,1 4 8 0,-14-5-224 15,14 5 124-15</inkml:trace>
          <inkml:trace contextRef="#ctx0" brushRef="#br0" timeOffset="65744.2898">6159 6188 548 0,'-14'-9'204'0,"14"9"-156"0,14 0-16 0,-14 0 212 16,0 0-140-16,0-4 116 15,10 4-128-15,-10-4 40 16,14 4-76-16,-4-5 0 16,4 1-32-16,-5-4 4 15,15 8-16-15,0-9-8 16,0 9 0-16,-4-4 12 16,4 8-8-16,-10-4-20 15,10 9 4-15,-15-1 20 16,-9 1-4-16,-14 4 16 15,4-1-16-15,-13 5-12 16,13 5 0-16,-24-5 4 0,20 4 0 16,0-8 0-16,-6 4 0 0,6-4-12 15,-5 4 8-15,5-9 12 16,4 5-4-16,-4-4-4 16,14-1 4-16,-10-4-4 15,5 5 0-15,-4-9 8 16,9 4-4-16,0 0-12 15,9 1 4-15,-4-5 4 16,5 4 0-16,-1-4 0 16,6 4 0-16,-6-4-36 15,-4 4 20-15,4-4-172 16,1 0 108-16,0 0-180 16,-6 0 148-16,-4 0-244 15,0 0 200-15</inkml:trace>
        </inkml:traceGroup>
        <inkml:traceGroup>
          <inkml:annotationXML>
            <emma:emma xmlns:emma="http://www.w3.org/2003/04/emma" version="1.0">
              <emma:interpretation id="{CC097713-F5FD-4137-8C99-DCEE9B69C404}" emma:medium="tactile" emma:mode="ink">
                <msink:context xmlns:msink="http://schemas.microsoft.com/ink/2010/main" type="inkWord" rotatedBoundingBox="9483,10542 9529,10544 9526,10669 9480,10667"/>
              </emma:interpretation>
              <emma:one-of disjunction-type="recognition" id="oneOf23">
                <emma:interpretation id="interp27" emma:lang="" emma:confidence="1">
                  <emma:literal/>
                </emma:interpretation>
              </emma:one-of>
            </emma:emma>
          </inkml:annotationXML>
          <inkml:trace contextRef="#ctx0" brushRef="#br0" timeOffset="66256.1745">6926 6354 892 0,'0'21'332'0,"0"-21"-260"0,0 26-20 16,-14-13 0-1,14 4-40-15,-24 4-40 16,14 5 16-16</inkml:trace>
        </inkml:traceGroup>
        <inkml:traceGroup>
          <inkml:annotationXML>
            <emma:emma xmlns:emma="http://www.w3.org/2003/04/emma" version="1.0">
              <emma:interpretation id="{CC132B84-E270-456B-A518-8774707D020A}" emma:medium="tactile" emma:mode="ink">
                <msink:context xmlns:msink="http://schemas.microsoft.com/ink/2010/main" type="inkWord" rotatedBoundingBox="11347,9276 14893,9365 14843,11367 11297,11278"/>
              </emma:interpretation>
              <emma:one-of disjunction-type="recognition" id="oneOf24">
                <emma:interpretation id="interp28" emma:lang="" emma:confidence="1">
                  <emma:literal/>
                </emma:interpretation>
              </emma:one-of>
            </emma:emma>
          </inkml:annotationXML>
          <inkml:trace contextRef="#ctx0" brushRef="#br0" timeOffset="70582.4631">9323 6371 632 0,'-43'0'236'0,"43"0"-184"0,-19 0-16 16,9 0 264-16,10 0-172 0,-5 0 144 15,5 0-160-15,5 0-8 16,9 0-60-16,15-4-32 16,5 4-4-16,19-13-204 15,-1 13 108-15</inkml:trace>
          <inkml:trace contextRef="#ctx0" brushRef="#br0" timeOffset="70398.4924">9309 6243 520 0,'4'-13'192'0,"-4"13"-152"0,15-8-8 15,-10-1 176 1,4 9-120-16,6-4 80 15,-1 4-100-15,5 0 16 0,5 0-48 0,10 0-4 16,-1 9-20-16,1-1 0 16,-5 1-4-16,-5-1 4 15,-1 5-8-15,-13-4 60 16,0 3-36-16,-15 5 32 16,0 0-32-16,-19 0 0 15,0 0-16-15,-14 5-16 16,9 3 0-16,-9 1 12 15,-1-1-4-15,6 1 24 16,14 0-16-16,-1-5-4 16,11-4-4-16,4 4 28 15,10-8-16-15,4 0 4 16,6 0-12-16,9-9 4 16,5 4-8-16,4-8-20 15,10 5 8-15,-9-10-144 16,-1 5 80-16,-4-8-216 15,-5 4 164-15</inkml:trace>
          <inkml:trace contextRef="#ctx0" brushRef="#br0" timeOffset="70998.6634">9985 6166 788 0,'-15'18'292'0,"15"-18"-228"0,19-5-16 0,-4 5 132 16,4 0-108-16,24-4-36 15,5 8-28-15</inkml:trace>
          <inkml:trace contextRef="#ctx0" brushRef="#br0" timeOffset="70865.7293">10085 5868 780 0,'-14'-17'288'0,"14"17"-224"0,5 0-20 16,-5 0 216 0,9 0-152-16,6 9 80 15,4-1-112-15,10-8-40 16,4 9-24-16,5-9-224 16,1 4 116-16,-6 4-492 15,-4 1 332-15</inkml:trace>
          <inkml:trace contextRef="#ctx0" brushRef="#br0" timeOffset="69872.5818">8868 5578 488 0,'-5'0'180'0,"5"0"-140"0,-15-4-12 15,15 4 152 1,0 4-104-16,-9-4 104 16,9 0-104-16,-10 0 28 15,10 5-60-15,0-5 64 0,0 0-60 0,10 0 36 16,-10 0-48-16,9 0 8 15,11 0-28-15,18 0 0 16,10 0-8-16,9 0 36 16,6 0-20-16,13-5-40 15,1 5 8-15,5-4-8 16,-6 8 8-16,-4-4 16 16,-14 5-4-16,-10-1 8 15,-10 0-8-15,-14 0 24 16,-5 1-16-16,-14-5 12 15,0 4-12-15,-10-4 20 16,5 0-20-16,-5 0-20 16,0 4 0-16,-4 1 4 15,9-1 4-15,-15 0 16 16,6 9-8-16,-15 8 4 16,0 9-4-16,-19 21-8 15,9 9 4-15,-19 16-24 16,10-3 12-16,-5 4-4 15,15-9 4-15,-6-4 8 16,16-17 0-16,-6-5 8 16,5-8-4-16,0-12-4 15,5-1 4-15,4-17 4 16,6 5-4-16,-6-18 16 16,10 1-12-16,-9-14 24 15,5 5-20-15,-15-21-20 0,9 8 0 0,-18-34 48 16,9 5-20-16,-10-14 52 15,5 5-40-15,-9-9 4 16,9 22-24-16,-4-1 0 31,9 18-4-31,0 0-24 0,9 16 8 0,6-3 4 16,-6 12 4-16,15 0-124 16,0 9 68-16,10 4-156 15,4 4 124-15</inkml:trace>
          <inkml:trace contextRef="#ctx0" brushRef="#br0" timeOffset="73493.7821">10661 6081 736 0,'-20'-8'272'0,"20"8"-208"0,-4-5-20 0,4 1 140 15,9 4-108-15,6-4 140 16,4 4-128-16,9-4-16 16,11-1-44-16,9-3-48 15,0-1 12-15</inkml:trace>
          <inkml:trace contextRef="#ctx0" brushRef="#br0" timeOffset="73325.3343">10670 5749 404 0,'-5'0'148'0,"5"0"-112"0,-4 0-12 15,-1 0 136-15,10 0-92 0,-10 0 112 16,5 0-100-16,-5 0 100 16,10 0-104-16,-10 0 32 15,5 0-64-15,-5 0 48 16,5 0-56-16,0-4 0 15,10 4-20-15,-1-9-28 16,6 1 4-16,9-1 4 16,9-4 4-16,10 5 16 15,1 8-8-15,-1 8 16 16,0-3-16-16,-10 12-12 16,1 0 0-16,-10 12 20 15,-5 6-8-15,-9-1 16 16,-6 0-16-16,-13 4 4 15,4-4-4-15,-19 0-8 16,5 0 4-16,-15-4 20 16,6 0-12-16,-11-4-20 15,11-5 0-15,-6-4 12 16,10 4 0-16,-5-8-20 0,15 4 8 16,-1-8-4-16,11-1 4 15,4-4 60-15,9 5-28 16,10-9-12-16,10 4-4 15,5-4 36-15,4 4-24 0,0-4-36 16,1 5 8-16,-6-5-68 16,1 0 40-16,-15 0-220 15,0 0 140-15</inkml:trace>
          <inkml:trace contextRef="#ctx0" brushRef="#br0" timeOffset="73855.7441">10800 5514 548 0,'4'-17'204'0,"-4"17"-156"0,29-25-16 0,-14 12 96 16,-1 5-76-16,5-9 96 16,0 4-88-16,0-4 0 15,5 4-40-15,-4 0 76 16,-1 5-52-16,0 12 76 15,-9 9-68-15,4 4 52 16,-5 4-60-16,-4-4 16 16,5 4-40-16,-1 5-44 15,1-5 12-15,4-12-288 16,-4 8 164-16,0-13-596 16,4 13 412-16</inkml:trace>
          <inkml:trace contextRef="#ctx0" brushRef="#br0" timeOffset="74528.5407">11135 6222 1016 0,'-33'4'376'0,"33"-4"-292"0,4-4-20 0,6 0 148 16,4 8-128-16,25-13 28 15,4 5-68-15,29-9 0 16,4 5-28-16,35-5-16 16,4 4-4-16,0 1-16 15,-10 4 12-15,-9-1-24 16,-19 10 20-16,-5-5-32 16,-10 0 28-16,-9 0-12 15,-10 0 16-15,-14-5-64 16,-5 1 44-16,-19-4-208 15,-5 8 136-15</inkml:trace>
          <inkml:trace contextRef="#ctx0" brushRef="#br0" timeOffset="74196.6505">11567 5220 664 0,'43'-38'244'0,"-43"38"-188"0,67-21-16 0,-34 21 120 31,1 4-96-31,4 17 60 0,5 9-68 0,-9 17-16 16,0 4-24-16,-10 9 24 16,-10 0-24-16,-14-5-4 15,0-8-8-15,-14 4-4 16,-10-4 0-16,-24-9 0 16,5 9 0-16,-15-13-12 15,0-4 8-15,-4-17 4 16,19 0 0-16,-5-18-28 15,19-3 16-15,10-14-64 16,10 1 40-16,18-4-64 16,15 3 60-16,24-3-72 15,0 16 68-15</inkml:trace>
          <inkml:trace contextRef="#ctx0" brushRef="#br0" timeOffset="74916.6052">11269 6226 684 0,'-4'-8'252'0,"4"8"-192"0,19-5-20 16,-10 5 92-1,6 5-80-15,4-1 24 16,0 4-44-16,0 5 4 16,5 4-20-16,-5 13-8 0,5 0-4 0,-14 17 12 15,0 0-8-15,-15 12 4 16,5 1-4-16,-19 0 56 15,4-9-36-15,-18-9 40 16,13-3-36-16,-13-14 36 16,4-8-40-16,5-17 56 15,0 0-48-15,5-21 28 16,14 4-36-16,10-21-28 16,5 8 0-16,14-9-8 15,4 10 0-15,1-5-36 16,5 12 24-16,-10 1-300 15,14 8 176-15,-4 0-372 16,-1 1 292-16</inkml:trace>
          <inkml:trace contextRef="#ctx0" brushRef="#br0" timeOffset="76433.4388">11624 6439 300 0,'-5'0'112'0,"5"0"-88"0,0 0-8 0,0 0 172 15,0 0-108-15,0 0 132 16,0 0-120-16,0-4 104 16,0 4-112-16,0-4 80 15,0 4-96-15,0-9 64 16,5 9-76-16,5-8 12 15,4-1-36-15,10 1 4 16,5 3-20-16,4 1 0 16,6 8-8-16,-6 1-8 15,1 3 4-15,-5 9-16 16,-5 4 8-16,-15 9 20 16,-9 0-8-16,-9 4 4 15,-6 0-4-15,-9 0 12 16,-9 1-12-16,-6-6-4 15,-4-7 0-15,5 3-60 16,9-12 32-16,-4-4 4 16,13 8 8-16,1-17-24 15,14 8 20-15,5-8 4 16,5 0 12-16,24 0-12 16,0 0 8-16,4 9 12 15,6 12-4-15,-1-8-36 16,0 8 16-16,-9 9 16 15,0 0 0-15,-15-1 12 0,1 1-8 0,-30 4-12 16,10-4 4-16,-33 4 12 16,0-4-4-16,-25 0 16 15,11-4-12-15,-6-14-4 16,10 5 0-16,-9-17 84 16,42-4-48-16,-4-13 60 15,14 9-56-15,20-22 4 16,9 8-28-16,24-3-20 15,4 4-4-15,6-1-120 16,-5 1 68-16,-5-5-356 16,-10 14 228-16</inkml:trace>
        </inkml:traceGroup>
        <inkml:traceGroup>
          <inkml:annotationXML>
            <emma:emma xmlns:emma="http://www.w3.org/2003/04/emma" version="1.0">
              <emma:interpretation id="{FB32D3AB-B04F-493F-A4BB-97E31875B6A7}" emma:medium="tactile" emma:mode="ink">
                <msink:context xmlns:msink="http://schemas.microsoft.com/ink/2010/main" type="inkWord" rotatedBoundingBox="15370,10778 15568,10783 15560,11106 15361,11102"/>
              </emma:interpretation>
              <emma:one-of disjunction-type="recognition" id="oneOf25">
                <emma:interpretation id="interp29" emma:lang="" emma:confidence="1">
                  <emma:literal/>
                </emma:interpretation>
              </emma:one-of>
            </emma:emma>
          </inkml:annotationXML>
          <inkml:trace contextRef="#ctx0" brushRef="#br0" timeOffset="78827.8098">12962 6593 1276 0,'4'34'472'0,"-4"-34"-364"16,-19 68-32-16,5-30-32 16,4-8-40-16,-18 4-248 15,-1-4 132-15,-24 8-660 16,0 9 432-16</inkml:trace>
        </inkml:traceGroup>
        <inkml:traceGroup>
          <inkml:annotationXML>
            <emma:emma xmlns:emma="http://www.w3.org/2003/04/emma" version="1.0">
              <emma:interpretation id="{5A62D9C7-A68F-4855-9DB4-B0184253C587}" emma:medium="tactile" emma:mode="ink">
                <msink:context xmlns:msink="http://schemas.microsoft.com/ink/2010/main" type="inkWord" rotatedBoundingBox="16818,9835 18331,9873 18305,10915 16792,10878"/>
              </emma:interpretation>
              <emma:one-of disjunction-type="recognition" id="oneOf26">
                <emma:interpretation id="interp30" emma:lang="" emma:confidence="1">
                  <emma:literal/>
                </emma:interpretation>
              </emma:one-of>
            </emma:emma>
          </inkml:annotationXML>
          <inkml:trace contextRef="#ctx0" brushRef="#br0" timeOffset="78834.8297">14409 5779 624 0,'-19'-34'228'0,"10"29"-176"0,4-3-16 0,0-1 204 15,5 9-140-15,-5-8 124 16,1 4-128-16,-1-9 48 16,10 4-84-16,9-4-24 15,10 9-24-15,24-4 24 16,9 3-20-16,15 1-12 16,0 8-8-16,0 1-4 15,-14 3 0-15,-6 5-12 16,-8 0 12-16,-11 0 40 15,-9 4-20-15,-14 0 96 16,-1 0-60-16,-14 8 20 16,5 5-36-16,-14 13-20 15,4 4-8-15,-9 8-16 16,5 0 8-16,-15 5 4 16,5-9 0-16,-14-4 8 15,9-4-4-15,-14-5-36 16,5-8 16-16,-10 0 40 15,19-9-12-15,-19-8-8 16,14-5-8-16,-4-16 28 0,9-1-12 16,-4-16 24-16,13 3-24 0,1-25 24 15,-5 9-24-15,0-22 68 16,5 5-48-16,-5-9 60 16,10 13-56-16,-10-4-16 15,9 12-12-15,-4 0-20 16,15 18 8-16,-6-1-60 15,10 13 36-15,5 1-208 16,4 12 132-16,6 4-344 16,-1 4 252-16,10 5-440 15,10 9 364-15</inkml:trace>
          <inkml:trace contextRef="#ctx0" brushRef="#br0" timeOffset="78841.3457">15033 6307 768 0,'19'4'284'0,"-19"-4"-220"0,-10 0-20 16,6 0 112-1,8 9-96-15,-8-1 36 16,-1 1-56-16,0-5 4 16,-9 5-28-16,-1-1 28 0,6 5-28 15,-6-4 32-15,10 3-32 0,-4 5 20 16,9 0-20-16,9 5-16 16,1-1-4-16,0 5 12 15,4-1-4-15,5 1-20 16,-9 4 8-16,-5-5 32 15,4 1-16-15,-14-5 8 16,5 0-8-16,-9-4 28 16,-1-4-20-16,-9-9 20 15,5 1-20-15,-6-10 0 16,11 5-8-16,-6-8-156 16,6 4 80-16</inkml:trace>
          <inkml:trace contextRef="#ctx0" brushRef="#br0" timeOffset="78858.1113">15479 6230 904 0,'-10'0'332'0,"10"0"-256"0,24 13-24 0,-5-9 116 16,5 1-104-16,10-5-16 15,-1 0-32-15,6 0-332 16,-1 0 172-16</inkml:trace>
          <inkml:trace contextRef="#ctx0" brushRef="#br0" timeOffset="78852.3747">15570 6005 1172 0,'0'-9'436'0,"0"9"-340"0,24-8-24 0,-5-1 56 15,0 9-84-15,0-9-20 16,10 5-12-16,-10-4-320 16,5 8 168-16</inkml:trace>
        </inkml:traceGroup>
        <inkml:traceGroup>
          <inkml:annotationXML>
            <emma:emma xmlns:emma="http://www.w3.org/2003/04/emma" version="1.0">
              <emma:interpretation id="{64B20D3E-A292-46B6-B9C5-279704E8A299}" emma:medium="tactile" emma:mode="ink">
                <msink:context xmlns:msink="http://schemas.microsoft.com/ink/2010/main" type="inkWord" rotatedBoundingBox="18956,9496 22848,9593 22800,11491 18909,11393"/>
              </emma:interpretation>
              <emma:one-of disjunction-type="recognition" id="oneOf27">
                <emma:interpretation id="interp31" emma:lang="" emma:confidence="1">
                  <emma:literal/>
                </emma:interpretation>
              </emma:one-of>
            </emma:emma>
          </inkml:annotationXML>
          <inkml:trace contextRef="#ctx0" brushRef="#br0" timeOffset="81973.815">16792 6256 808 0,'0'-4'300'0,"0"4"-232"0,48-9-20 16,-19 5 28 0,4 8-52-16,11-4 60 15,3 9-48-15,1-5 0 16,0 9-20-16,-9 4-12 16,-6 8 0-16,-23 9 4 15,4 5-4-15,-19 8 16 16,1 4-12-16,-25 4-4 0,5-4 0 0,-24-4-24 15,5-8 12 1,-15-10 48-16,15-7-20 0,-5-14 8 16,15 1-16-16,9-22 28 15,9-4-24-15,15-13 4 16,5-8-12-16,19-5 20 16,5 5-16-16,19-5-20 15,-10 18 0-15,5-9 12 16,0 16 0-16,-9-3-56 15,4 13 28-15,-14-5-60 16,0 9 48-16,0-5-28 16,-5 9 40-16,-4-4 0 15,-1 4 16-15,-4 0 32 16,-1 8-12-16,1 1 92 16,4 8-56-16,1 8 76 15,4 1-72-15,5 4-8 16,5 4-28-16,4 0 16 15,10-4-20-15,-9-5-32 16,-1 1 12-16,-4-5-168 16,-5-4 100-16,-5-4-84 15,-14 4 92-15,-5-8-44 16,0 8 68-16,-5-17-232 16,5 0 152-16</inkml:trace>
          <inkml:trace contextRef="#ctx0" brushRef="#br0" timeOffset="81387.8401">16878 6115 756 0,'-43'13'280'0,"43"-13"-216"0,-24 4-20 16,20-4 268-1,4 5-180-15,9-1 96 0,5 0-132 16,30-4 16-16,8 0-68 0,30-4-32 15,-1 0-12-15,39-1 8 16,0 1-4-16,9-4-12 16,-9 3 4-16,-19 1-92 15,-19 4 48-15,-15-4-40 16,-19 8 52-16,-15-4-76 16,-9 4 60-16,-19-4-124 15,-5 5 100-15,-14-10-220 16,-1 5 168-16</inkml:trace>
          <inkml:trace contextRef="#ctx0" brushRef="#br0" timeOffset="82173.3721">17655 6478 624 0,'-19'-22'228'0,"19"22"-176"0,-15-8-16 0,1 8 248 15,9 4-164-15,-19 5 180 16,5 8-172-16,-29 8 40 16,15 9-100-16,-15 9-4 15,9-1-40-15,-9 1-12 16,15 0-8-16,-15-9-208 15,14-4 112-15,1-9-296 16,14-4 216-16</inkml:trace>
          <inkml:trace contextRef="#ctx0" brushRef="#br0" timeOffset="82474.6925">18134 6482 872 0,'5'30'324'0,"-5"-30"-252"0,0 59-20 0,-5-37 120 16,-4 12-104-16,-10-4 0 16,4 16-44-16,-9-24-44 31,10 12 12-31</inkml:trace>
          <inkml:trace contextRef="#ctx0" brushRef="#br0" timeOffset="83148.0901">17947 6077 632 0,'-9'-4'236'0,"9"4"-184"0,0-9-16 0,0 5 212 16,0 8-144-16,0-4 188 15,0 0-168-15,5-4 24 16,9 0-84-16,5-1 4 16,20 1-40-16,13-4-28 15,1 8 0-15,9-5-8 16,-4 5 0-16,-10-4-132 16,-5 8 72-16,-14-4-84 15,-10 0 88-15,-14-4-136 16,-5 4 116-16,-15-13-340 15,6 5 236-15</inkml:trace>
          <inkml:trace contextRef="#ctx0" brushRef="#br0" timeOffset="83415.8023">18202 5728 880 0,'-10'-5'328'0,"10"5"-256"0,0 5-16 0,0-5 152 0,0 8-124 0,0 5 140 16,5 8-124-16,-5 18 44 16,5 3-84-16,-10 18 28 15,0-1-52-15,-5 5 8 16,10-4-28-16,-9-5 20 16,4-8-24-16,-5 0-4 15,10-8-4-15,-4-5-48 16,4-5 24-16,-5-11-232 15,5-1 140-15,-10-9-296 16,10-4 232-16</inkml:trace>
          <inkml:trace contextRef="#ctx0" brushRef="#br0" timeOffset="84291.1398">18743 6064 560 0,'-4'-4'208'0,"4"4"-164"0,0 0-8 15,0-4 136 1,0 4-100-16,0-5 104 15,0 10-100-15,-5-5 72 16,5 8-84-16,-5 1 40 16,5 8-64-16,-5 4 24 0,5 5-36 0,0-1 0 15,5 1-16-15,0-5-8 16,4-4 0-16,6-4-40 16,4-5 20-16,5-8-116 15,0 5 72-15,5-10-64 16,4 1 76-16,-14-9 12 15,-4 5 24-15,-11-13 20 16,1 8-4-16,-10-9 8 16,1 10-8-16,-11-1 76 15,11 9-44-15,-6 12 24 16,5 9-40-16,-9 9-8 16,14 8-8-16,-10 21 20 15,1 9-12-15,-6 21-4 16,1 1-4-16,-1-10 12 15,-4 1-8-15,-5-17 16 16,10-9-16-16,-15-13 24 16,10-8-20-16,-5-17-12 15,0-5-4-15,-10-16-4 16,10-1 0-16,-9-21 24 16,14 5-8-16,14-18-4 15,5 5 0-15,5-9-24 16,14 9 12-16,14-9-208 15,-4 13 120-15,14-9-448 16,-4 13 308-16</inkml:trace>
          <inkml:trace contextRef="#ctx0" brushRef="#br0" timeOffset="84605.4719">18753 5732 728 0,'-19'-34'268'0,"19"34"-208"0,0-13-16 0,0 4 184 16,5 9-132-16,-1-12 88 16,6 3-112-16,4-4 68 15,5 9-80-15,5-9-4 16,0 9-36-16,-4-9-4 15,8 9-8-15,-13-5 4 16,4 9-8-16,-14-12-4 16,4 12 4-16,-14 0 4 15,1 4-4-15,-11 4-36 16,15 1 16-16,10 8-160 16,-1-4 96-16</inkml:trace>
          <inkml:trace contextRef="#ctx0" brushRef="#br0" timeOffset="78861.1033">16341 5843 976 0,'15'-5'360'0,"-15"5"-280"0,24 17-20 0,-15 0 72 16,6 9-84-16,4 12 52 16,0 5-60-16,5 8-4 15,0-4-20-15,-5-9-56 16,5 1 24-16,-5-9-164 16,1-1 100-16</inkml:trace>
          <inkml:trace contextRef="#ctx0" brushRef="#br0" timeOffset="78962.2618">16562 5809 1060 0,'-29'46'392'0,"29"-46"-304"0,-24 86-28 16,5-39 48-1,10-5-72-15,-15 9 24 16,4-4-40-16,-4-4-88 16,5-5 36-16,0-8-132 15,5-4 92-15</inkml:trace>
          <inkml:trace contextRef="#ctx0" brushRef="#br0" timeOffset="79228.9762">16365 5617 820 0,'-14'-26'304'0,"14"26"-236"0,29-25-20 0,-15 12 28 15,1 9-52-15,4-13 112 16,5 8-76-16,0-8 88 15,4 8-84-15,-4 1 56 16,5 4-68-16,-10 8 40 16,1 4-52-16,-11 9 24 15,1 1-36-15,-1-6-28 16,-4 14 0-16,0-13-492 16,5 12 264-16</inkml:trace>
          <inkml:trace contextRef="#ctx0" brushRef="#br0" timeOffset="81087.5277">17080 5527 436 0,'-5'-8'160'0,"5"8"-124"0,10-9-8 0,-10 1 88 16,4 8-68-16,1-9 32 15,5 1-44-15,-5-9 48 16,4 4-48-16,1-4 64 16,-1 4-60-16,10-8 28 15,-4 8-40-15,-1-4 44 16,5 8-40-16,5 1 48 16,5 4-48-16,0 12 36 15,4 9-36-15,-4 9 0 0,0 8-20 16,-10 8 0-16,-4 1-4 15,-20 8 12-15,0-4-12 0,-14 8-40 16,0-3 20-16,-15 3-60 16,5-8 40-16,-9-13-44 15,4-9 40-15,-4-20-8 16,9 8 28-16,-4-26 16 16,14-4 4-16,4-17-20 15,15 8 8-15,5-8-4 16,5 13 4-16,9-1 52 15,9 14-24-15,6-5 8 16,0 9-16-16,-1 4-8 16,5 8 0-16,1-3-84 15,-6 7 44-15,-4 1-252 16,0 4 164-16</inkml:trace>
          <inkml:trace contextRef="#ctx0" brushRef="#br0" timeOffset="85816.2734">19314 6392 520 0,'0'-12'192'0,"0"12"-152"0,-10-9-8 0,5 9 176 16,10 0-120-16,-5-8 80 15,10 8-100-15,-10 0 36 16,14-9-64-16,-4 9 8 16,9 0-32-16,0 0 36 15,0 9-28-15,5-1 12 16,-5 9-20-16,-4 13 8 15,-1 8-12-15,-9 9-24 16,0 4 4-16,-10 9 32 16,0-5-16-16,-19 1 16 15,10-18-12-15,-20 0 20 16,15-3-20-16,-14-14 4 16,-1-4-8-16,-9-9-8 15,9-3 4-15,1-14 92 16,18 1-52-16,11-18 36 15,8 5-48-15,20-18 8 16,0 10-24-16,19-14-124 16,-4 5 60-16,-6-1-316 15,10 18 200-15</inkml:trace>
          <inkml:trace contextRef="#ctx0" brushRef="#br0" timeOffset="85336.499">19218 6247 944 0,'-34'0'352'0,"34"0"-276"0,-14 9-20 0,14-9 252 15,10 0-180-15,9 0 108 16,5 4-140-16,19-4-44 16,5 9-32-16,43-18-20 15,5 9 4-15,28-4-40 16,-4 8 20-16,-5-4-196 15,-14 0 116-15,-15 0-28 47,-19 0 72-47,-19 0-72 16,-14 0 68-16,-20-4-112 0,1 4 92 0,-30-9-164 0,15 5 136 0</inkml:trace>
          <inkml:trace contextRef="#ctx0" brushRef="#br0" timeOffset="85120.9223">19491 5412 800 0,'19'-13'296'0,"-19"13"-232"0,39-8-16 0,-15 4 96 15,4 8-88-15,1 0 104 16,14 9-96-16,-4 13 24 16,4 3-52-16,5 10-12 15,-15-1-16-15,-9 17-16 16,-5 1 4-16,-14 8-16 15,-5-5 12-15,-33-3-32 16,9-9 24-16,-34-9-56 16,5-8 40-16,-9-13-28 15,14 0 36-15,0-21-16 16,10-1 24-16,4-20 60 16,15 4-20-16,10-9 0 15,9 8-16-15,14-3-40 16,10 12 16-16,19 5-4 15,5 12 12-15,5 4-248 16,9 9 140-16</inkml:trace>
          <inkml:trace contextRef="#ctx0" brushRef="#br0" timeOffset="87272.7513">19683 6627 340 0,'0'-5'128'0,"0"5"-100"0,0-4-8 0,0 0 80 16,0 8-60-16,0-4 52 16,0 0-52-16,0-4 60 15,5 4-60-15,-5-9 72 16,9 5-64-16,-9-4 80 16,0 8-72-16,0-5 80 15,0 5-80-15,-9 9 96 16,4 4-88-16,-5 12 40 15,1 9-60-15,-1 5 12 16,5-9-36-16,10 4-8 16,5-13-8-16,14-4-32 15,9-4 16-15,10-9-172 16,10 0 104-16,-5-12-92 16,-10 3 100-16,10-7 12 15,-14-1 36-15,-20-8 0 16,1 4 12-16,-1-9 52 15,-9 5-20-15,-10-1 168 0,5 14-104 16,0 8 32-16,-14 8-68 0,9 18 24 16,5 8-40-16,-10 9 52 15,20 4-48-15,-20 8-8 16,10 0-16-16,-9 9-12 16,4-4 4-16,-14 0 4 15,4-9-4-15,-18-9 8 16,-1-8-8-16,-14-12-48 15,10-10 28-15,-20-16-40 16,15 4 32-16,-5-30 0 16,5 9 16-16,19-22 32 15,10 14-12-15,19-18-12 16,9 17-4-16,24 0 20 16,10 13-8-16,10-4-12 15,-1 12 0-15,-9 5-40 16,-5 4 24-16,-4 0-300 15,-10 9 176-15</inkml:trace>
        </inkml:traceGroup>
      </inkml:traceGroup>
    </inkml:traceGroup>
    <inkml:traceGroup>
      <inkml:annotationXML>
        <emma:emma xmlns:emma="http://www.w3.org/2003/04/emma" version="1.0">
          <emma:interpretation id="{0FF1A03A-ADB5-400C-9F30-4A940698C64F}" emma:medium="tactile" emma:mode="ink">
            <msink:context xmlns:msink="http://schemas.microsoft.com/ink/2010/main" type="paragraph" rotatedBoundingBox="3544,10863 9024,11094 8975,12264 3494,12033" alignmentLevel="2"/>
          </emma:interpretation>
        </emma:emma>
      </inkml:annotationXML>
      <inkml:traceGroup>
        <inkml:annotationXML>
          <emma:emma xmlns:emma="http://www.w3.org/2003/04/emma" version="1.0">
            <emma:interpretation id="{AE5F128B-2902-46FF-8E27-69DD1B5C3E14}" emma:medium="tactile" emma:mode="ink">
              <msink:context xmlns:msink="http://schemas.microsoft.com/ink/2010/main" type="line" rotatedBoundingBox="3544,10863 9024,11094 8975,12264 3494,12033"/>
            </emma:interpretation>
          </emma:emma>
        </inkml:annotationXML>
        <inkml:traceGroup>
          <inkml:annotationXML>
            <emma:emma xmlns:emma="http://www.w3.org/2003/04/emma" version="1.0">
              <emma:interpretation id="{B199ABE7-FCD7-4C43-9C2A-A603EB228114}" emma:medium="tactile" emma:mode="ink">
                <msink:context xmlns:msink="http://schemas.microsoft.com/ink/2010/main" type="inkWord" rotatedBoundingBox="3533,11115 4197,11143 4162,11967 3498,11939"/>
              </emma:interpretation>
              <emma:one-of disjunction-type="recognition" id="oneOf28">
                <emma:interpretation id="interp32" emma:lang="" emma:confidence="1">
                  <emma:literal/>
                </emma:interpretation>
              </emma:one-of>
            </emma:emma>
          </inkml:annotationXML>
          <inkml:trace contextRef="#ctx0" brushRef="#br0" timeOffset="93353.3384">1072 7147 436 0,'0'-13'160'0,"0"13"-124"0,5-17-8 15,-5 8 160-15,5 9-108 16,-5-8 108 0,5 3-108-16,-5-7 36 0,5 7-68 15,-5-3 36 1,4 4-48-16,-4-1 60 0,0 5-56 0,-4 9 52 16,4 4-52-16,-5 21 24 15,0 4-36-15,-9 22-8 16,-1 4-12-16,-9 12 48 15,10-12-32-15,-10-4 16 16,5-9-24-16,-5-8 20 16,9-5-24-16,6-12 4 15,-6-1-8-15,6-16-76 16,9-1 36-16,9-16-276 16,6-1 168-16</inkml:trace>
          <inkml:trace contextRef="#ctx0" brushRef="#br0" timeOffset="93807.5464">943 7568 880 0,'-14'-21'328'0,"14"21"-256"0,14-8-16 0,0 3 168 15,1 5-132-15,9-4 88 16,5 4-108-16,18-4-28 15,-3 4-28-15,8-9-76 16,-4 1 32-16,0-1-252 16,0 5 156-16</inkml:trace>
          <inkml:trace contextRef="#ctx0" brushRef="#br0" timeOffset="94046.683">1116 7002 1028 0,'-10'-13'380'0,"10"13"-296"0,19 0-20 0,0-4 164 16,-9 4-136-16,24-9 44 15,4 1-84-15,19 3-20 16,1 5-20-16,9-8-300 15,-5 4 156-15,5 4-412 16,-9 8 304-16</inkml:trace>
          <inkml:trace contextRef="#ctx0" brushRef="#br0" timeOffset="93624.0577">1509 7061 652 0,'14'-21'244'0,"-14"21"-192"0,5-4-12 16,-5 0 156 0,0 8-116-16,0 0 12 15,5 0-56-15,-1 5 88 16,1 4-68-16,0 12 28 15,5 9-48-15,-6 26 12 0,6 0-28 16,-10 16 28-16,0 1-32 0,-5 0 12 16,0-13-16-16,-4-9 12 15,-6-8-16-15,1 0-4 16,0-13 0-16,-5-17-252 16,9 4 136-16,-4-12-308 15,4-5 240-15</inkml:trace>
        </inkml:traceGroup>
        <inkml:traceGroup>
          <inkml:annotationXML>
            <emma:emma xmlns:emma="http://www.w3.org/2003/04/emma" version="1.0">
              <emma:interpretation id="{A368594D-FB2B-4742-AD65-0BD286D8FF5C}" emma:medium="tactile" emma:mode="ink">
                <msink:context xmlns:msink="http://schemas.microsoft.com/ink/2010/main" type="inkWord" rotatedBoundingBox="5070,11459 5234,11466 5220,11800 5056,11794"/>
              </emma:interpretation>
              <emma:one-of disjunction-type="recognition" id="oneOf29">
                <emma:interpretation id="interp33" emma:lang="" emma:confidence="1">
                  <emma:literal/>
                </emma:interpretation>
              </emma:one-of>
            </emma:emma>
          </inkml:annotationXML>
          <inkml:trace contextRef="#ctx0" brushRef="#br0" timeOffset="94303.3651">2468 7279 892 0,'9'-9'332'0,"-9"9"-260"0,10 4-20 15,-5-4 184 1,4 5-140-16,15-1-20 15,-5 0-48-15,-4 0-92 16,9 5 32-16,0 0-376 16,0-1 228-16</inkml:trace>
          <inkml:trace contextRef="#ctx0" brushRef="#br0" timeOffset="94469.8367">2477 7586 996 0,'-9'17'368'0,"9"-17"-284"0,24 0-24 0,-15 0 80 16,15 4-88-16,10-8-28 16,4-1-20-16</inkml:trace>
        </inkml:traceGroup>
        <inkml:traceGroup>
          <inkml:annotationXML>
            <emma:emma xmlns:emma="http://www.w3.org/2003/04/emma" version="1.0">
              <emma:interpretation id="{AE3F6526-DF4D-4863-85C2-635C043161E5}" emma:medium="tactile" emma:mode="ink">
                <msink:context xmlns:msink="http://schemas.microsoft.com/ink/2010/main" type="inkWord" rotatedBoundingBox="5838,11081 6679,11117 6634,12165 5794,12130"/>
              </emma:interpretation>
              <emma:one-of disjunction-type="recognition" id="oneOf30">
                <emma:interpretation id="interp34" emma:lang="" emma:confidence="1">
                  <emma:literal/>
                </emma:interpretation>
              </emma:one-of>
            </emma:emma>
          </inkml:annotationXML>
          <inkml:trace contextRef="#ctx0" brushRef="#br0" timeOffset="94767.6158">3350 7130 676 0,'-24'-13'248'0,"24"13"-192"0,0 0-16 16,0 0 164-1,0 8-120-15,0 5 124 16,0 8-120-16,-5 18 28 16,10 8-72-16,-15 12 20 15,10 5-36-15,0 0-8 0,-5-4-12 0,-4-9-16 16,9-4 4-16,-10-13-128 16,10-9 72-16,0-12-252 15,10 0 176-15,-1-22-448 16,6 1 328-16</inkml:trace>
          <inkml:trace contextRef="#ctx0" brushRef="#br0" timeOffset="94963.1356">3839 7044 956 0,'-24'0'352'0,"24"0"-272"0,-24 26-24 0,14-5 136 16,5 5-116-16,-4 25 40 15,-1 9-68-15,10 12-12 16,10 0-20-16,-10-3-180 16,9-10 92-16,-9-8-140 15,5-8 120-15,-19-9-288 16,4-8 212-16</inkml:trace>
          <inkml:trace contextRef="#ctx0" brushRef="#br0" timeOffset="95142.6132">3244 7509 924 0,'-33'-17'340'0,"33"17"-260"0,9-4-28 15,-9-1 240-15,15 10-172 16,9-10 100-16,9 1-128 0,20-9-32 16,9 0-40-16,10-4-316 15,10 5 164-15,-6-5-424 16,-13 4 312-16</inkml:trace>
          <inkml:trace contextRef="#ctx0" brushRef="#br0" timeOffset="95999.8962">3306 6925 560 0,'-4'-13'208'0,"4"13"-164"0,9-13-8 0,-9 9 216 31,0 8-144-31,0-4 196 0,0 0-176 0,0 0 156 16,0 0-160-16,0 0 100 15,5 9-128-15,5-5 20 16,9 5-68-16,10-9 0 16,9 0-32-16,15-5-104 15,4 1 44-15</inkml:trace>
          <inkml:trace contextRef="#ctx0" brushRef="#br0" timeOffset="95531.264">4021 7632 676 0,'-10'-4'248'0,"10"4"-192"0,0 9-16 0,0-5 216 15,0 0-148-15,-9-4 52 16,9 13-92-16,-5-5 28 16,-5 5-56-16,1 0 32 15,-6 0-40-15,6-5 16 16,-6 5-28-16,6 0 36 15,9 4-32-15,0-4-32 16,9 4 4-16,6 0 8 16,4 0 0-16,-5 0 8 15,5 4-8-15,-4-4-20 16,-1 5 8-16,-14-10 40 0,0 5-20 16,-14-4 8-16,4 0-12 0,-14-4 36 15,5 3-20-15,-19-16-4 16,14 4-12-16,-10-13-164 15,10 0 84-15</inkml:trace>
        </inkml:traceGroup>
        <inkml:traceGroup>
          <inkml:annotationXML>
            <emma:emma xmlns:emma="http://www.w3.org/2003/04/emma" version="1.0">
              <emma:interpretation id="{4F7BEF47-C8EF-4373-A95F-B60FEFC15DA9}" emma:medium="tactile" emma:mode="ink">
                <msink:context xmlns:msink="http://schemas.microsoft.com/ink/2010/main" type="inkWord" rotatedBoundingBox="7350,11023 9024,11094 8978,12191 7304,12120"/>
              </emma:interpretation>
              <emma:one-of disjunction-type="recognition" id="oneOf31">
                <emma:interpretation id="interp35" emma:lang="" emma:confidence="1">
                  <emma:literal/>
                </emma:interpretation>
              </emma:one-of>
            </emma:emma>
          </inkml:annotationXML>
          <inkml:trace contextRef="#ctx0" brushRef="#br0" timeOffset="96673.6983">4754 7500 756 0,'-24'-4'280'0,"24"4"-216"0,0 0-20 16,-9 0 208 0,18 0-148-16,-9 0 132 15,10 0-132-15,4-4 32 16,5 4-80-16,10-9-32 16,14 5-16-16,5-5-8 0,10 9 0 0,-1-4-64 15,-9 4 36-15,0-4-172 16,-14 8 108-16,-10-4-204 15,-5 0 168-15,-19-8-360 16,0-1 272-16</inkml:trace>
          <inkml:trace contextRef="#ctx0" brushRef="#br0" timeOffset="96945.9258">4984 7130 684 0,'-9'-5'252'0,"9"5"-192"0,0 13-20 0,0-4 200 15,0 8-140-15,-10 17 100 16,10 8-116-16,-14 9 32 16,4 5-68-16,-4-1 20 15,14 1-40-15,-15-9 16 16,6-5-24-16,-1-8-8 15,10-4-8-15,-14-9-156 16,14 1 84-16</inkml:trace>
          <inkml:trace contextRef="#ctx0" brushRef="#br0" timeOffset="97635.8005">5632 7517 1060 0,'-44'-17'392'0,"44"17"-304"0,-9 9-28 0,4-9 312 16,10 0-216-16,4 0 64 16,1-9-136-16,48 1-48 15,-10-1-24-15,33-4-340 16,-9 5 180-16</inkml:trace>
          <inkml:trace contextRef="#ctx0" brushRef="#br0" timeOffset="97231.1813">5766 7006 820 0,'-15'4'304'0,"15"-4"-236"0,-24 22-20 0,15-5 124 16,9 8-104-16,-14 22 140 15,4 4-120-15,-4 22 48 16,4-5-80-16,0 0-24 16,10-4-20-16,-14-9 8 15,4-8-12-15,6-8-48 16,-6-10 24-16,0-12-252 16,10 0 148-16</inkml:trace>
          <inkml:trace contextRef="#ctx0" brushRef="#br0" timeOffset="98997.5085">5660 6899 540 0,'0'-8'200'0,"0"8"-156"0,0-4-12 16,0-1 168 0,0 10-116-16,0-5 116 15,0 0-116-15,10 0 96 16,0 0-100-16,4 0 72 15,10 0-88-15,19-5-16 0,-5 5-28 0,20 0 4 16,-10 5-16-16,-5-5 16 16,-5 0-16-16,-9 0-84 15,-5 8 44-15,-10-4-156 16,-4 1 104-16</inkml:trace>
          <inkml:trace contextRef="#ctx0" brushRef="#br0" timeOffset="97495.8804">6145 7053 780 0,'-20'-9'288'0,"20"9"-224"0,-4 9-20 0,-6-5 188 15,10 5-136-15,-10 16 88 16,6 5-112-16,-6 17 24 15,10 0-56-15,0 12-24 16,0 5-8-16,0-8-72 16,10 3 36-16,-10-12-192 15,0-8 124-15,-10-10-336 16,10-7 240-16</inkml:trace>
          <inkml:trace contextRef="#ctx0" brushRef="#br0" timeOffset="98251.4086">6178 7824 748 0,'-19'-8'276'0,"19"8"-216"0,24 4-16 0,-24-4 200 15,10 0-144-15,-1-4 64 16,25 4-96-16,-10-5-64 16,14 1-8-16,-4-4-444 15,-1 8 248-15</inkml:trace>
          <inkml:trace contextRef="#ctx0" brushRef="#br0" timeOffset="98067.9175">6250 7654 944 0,'-10'17'352'0,"10"-17"-276"0,-4 0-20 0,-6 0 164 16,20 0-132-16,-10 0 88 15,4 0-104-15,16 0 8 16,-6 0-48-16,20 0-32 16,-10 0 0-16,-15 8-8 15,15 1 0-15,-10-1 16 16,-4 5-4-16,-20 4-28 15,6 0 12-15,-16 0 12 16,6 5 4-16,-19-1-12 16,9 0 4-16,0 0 12 15,4 5-4-15,6-9 16 16,-10 4-12-16,15-4-28 16,9 0 8-16,-10-4 32 15,15 0-12-15,-10-4-8 16,0-1-4-16,15-8 28 15,-1 4-12-15,6-4-12 16,4 5-4-16,-5-5 4 16,10 0 0-16,-9-5-220 15,4 5 120-15</inkml:trace>
        </inkml:traceGroup>
      </inkml:traceGroup>
    </inkml:traceGroup>
    <inkml:traceGroup>
      <inkml:annotationXML>
        <emma:emma xmlns:emma="http://www.w3.org/2003/04/emma" version="1.0">
          <emma:interpretation id="{627AE3BF-D3E4-417C-A63C-CA249FA7CC4F}" emma:medium="tactile" emma:mode="ink">
            <msink:context xmlns:msink="http://schemas.microsoft.com/ink/2010/main" type="paragraph" rotatedBoundingBox="2383,12272 24995,12244 24999,15449 2387,1547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D8928FC-E189-485A-9671-58DA847B87F4}" emma:medium="tactile" emma:mode="ink">
              <msink:context xmlns:msink="http://schemas.microsoft.com/ink/2010/main" type="line" rotatedBoundingBox="2383,12272 24459,12245 24461,13824 2385,13851"/>
            </emma:interpretation>
          </emma:emma>
        </inkml:annotationXML>
        <inkml:traceGroup>
          <inkml:annotationXML>
            <emma:emma xmlns:emma="http://www.w3.org/2003/04/emma" version="1.0">
              <emma:interpretation id="{1AF84DA4-6CA8-4EC8-BC69-41BDF95FD124}" emma:medium="tactile" emma:mode="ink">
                <msink:context xmlns:msink="http://schemas.microsoft.com/ink/2010/main" type="inkWord" rotatedBoundingBox="2383,12359 6157,12354 6159,13847 2385,13851"/>
              </emma:interpretation>
              <emma:one-of disjunction-type="recognition" id="oneOf32">
                <emma:interpretation id="interp36" emma:lang="" emma:confidence="1">
                  <emma:literal/>
                </emma:interpretation>
              </emma:one-of>
            </emma:emma>
          </inkml:annotationXML>
          <inkml:trace contextRef="#ctx0" brushRef="#br0" timeOffset="112344.5478">828 9252 320 0,'-14'-9'120'0,"14"9"-96"0,-10-8-4 0,0-1 140 15,1 18-92-15,-15-18 68 16,5 9-76-16,-15-4 0 16,5 4-36-16,-19 0 12 15,10 13-20-15,-5-5 72 16,9 1-52-16,1-1 68 15,14 1-64-15,-1-1-8 16,16 5-20-16,8 0 8 16,6 4-12-16,14 8-20 15,10-3 4-15,4 8 40 16,5-1-20-16,-9 10-8 16,-6-1-8-16,-13-4 12 15,-1 0-4-15,-23-8 40 16,-1-1-20-16,-19-7 4 15,5-1-16-15,-14-13 0 16,9-4-4-16,-4-9-8 16,9 1 4-16,0-14-60 15,9 1 32-15,1-4-252 16,4 8 152-16,5-9-268 0,5 5 224 16</inkml:trace>
          <inkml:trace contextRef="#ctx0" brushRef="#br0" timeOffset="112813.955">1207 8732 352 0,'-10'-13'132'0,"10"13"-104"0,-5 26-8 15,1-5 176 1,-1 4-112-16,-5 18 96 0,10 0-100 16,-5 12 32-16,5-4-64 0,-4 0-8 15,4-4-24-15,-5-4-4 16,5-5-4-16,-5-8-16 15,5-4 4-15,-5-5-192 16,10-4 108-16,0-8-448 16,9-5 300-16</inkml:trace>
          <inkml:trace contextRef="#ctx0" brushRef="#br0" timeOffset="112588.1209">1058 9115 612 0,'-5'-12'228'0,"5"12"-180"0,29-5-12 0,-15 1 160 16,6 0-116-16,8-5 88 15,1 5-96-15,5-5 0 16,4 9-48-16,0-8-12 16,1 8-8-16,-6-4-180 15,-4 8 96-15,-15-8-252 16,1 4 188-16</inkml:trace>
          <inkml:trace contextRef="#ctx0" brushRef="#br0" timeOffset="111833.9004">-107 8634 384 0,'-5'-4'140'0,"5"-1"-108"0,-4 1-8 0,4 0 108 16,0 0-76-16,0-1 60 15,0 1-72-15,0 0 40 16,0-1-48-16,4 1 60 0,6 0-56 16,0 4 28-16,-1 0-40 15,5 0 8-15,1 0-20 0,9 0 20 16,5 0-24-16,14 0 32 15,5 4-28-15,4 0-24 16,1 1 4-16,9-1 16 16,6-4-4-16,8-4 16 15,11-1-16-15,-20-3 16 32,5 8-16-32,-15-4 4 15,-4 8-4-15,-15 0-8 16,-9-4 4-16,-19 0-4 15,-1 0 0-15,-18 0 44 16,4 4-24-16,-10 1-36 16,1-1 8-16,-10 0-8 0,10 5 8 15,-10 4 8-15,9 12 0 0,-13 9 0 16,8 5 0-16,-13 16-12 16,9 5 8-16,-10 4 12 15,6 4-4-15,-6-9-4 16,10-7 4-16,-5-10-4 15,10-4 0-15,0-12 0 16,5 0 0-16,-6-18 32 16,11 1-16-16,-10-18-12 15,4 1-8-15,-9-14 4 16,5 5 0-16,-10-17 16 16,10 4-8-16,-14-12-20 15,4 12 4-15,-14-21 20 16,9 12-4-16,-14-3-12 15,15 8 0-15,-11 0 4 16,16 8 0-16,4 0 0 16,9 14 0-16,11-1-28 0,8 4 16 15,11 1-32-15,9 8 28 16</inkml:trace>
          <inkml:trace contextRef="#ctx0" brushRef="#br0" timeOffset="113366.1301">1816 8668 436 0,'0'-13'160'0,"0"13"-124"0,0-4-8 16,4 0 96-1,6 4-72-15,4-9 96 16,1 9-88-16,13-8-12 15,1 8-28-15,10-9-8 16,4 9-4-16,5-4 4 16,-5 8-8-16,0-4 8 15,-9 0-8-15,-11 0 16 16,-3 4-12-16,-11 1 16 0,-9 12-16 0,-9 0 16 16,4 0-16-16,-14 13 4 15,0 8-4-15,-5 13 4 16,4 4-8-16,-8 5-4 15,8 0 4-15,-4-5-16 16,10-8 8-16,-5 0 40 16,5-9-24-1,-6-8 44-15,6-4-32 0,-5-9 32 16,4-5-32-16,-4-16-12 16,5 0-8-16,-5-26 64 15,9 9-36-15,-9-26 32 16,5 9-36-16,-10-18 60 15,4 9-48-15,-8-12 8 16,8 12-28-16,-4-4-28 16,5 12 0-16,0 1 4 15,10 8 4-15,-1 5-28 16,10 7 16-16,5 6-276 16,9 7 156-16,5 5-304 15,0 5 244-15</inkml:trace>
          <inkml:trace contextRef="#ctx0" brushRef="#br0" timeOffset="113968.496">2046 9363 540 0,'-29'-22'200'0,"29"22"-156"0,9-17-12 0,6 9 184 15,4 3-124-15,15-12 68 31,14 9-92-31,4-1 32 0,6 5-60 0,-1 0-48 16,-4 4 4-16,-5-4-312 16,-10 8 176-16</inkml:trace>
          <inkml:trace contextRef="#ctx0" brushRef="#br0" timeOffset="113786.3472">2156 9192 508 0,'0'-4'188'0,"0"4"-148"0,24-13-8 0,-10 9 72 15,1 8-64-15,4-4 28 16,5 4-40-16,0 1-8 16,5 7-12-16,-5 1-8 15,-5 4 4-15,-10 4-4 16,1 5 0-16,-20 0 76 15,1 3-40-15,-20 1-4 16,5 0-20-16,-14 0 104 16,4-5-64-16,-4 1 76 15,9 0-72-15,5-5 24 16,10-4-48-16,9-4 8 16,14 4-24-16,11-13-8 15,4 5-4-15,4-14-24 16,6 5 12-16,-5-4-232 15,-1 0 128-15,-8-5-268 16,-6 9 212-16</inkml:trace>
          <inkml:trace contextRef="#ctx0" brushRef="#br0" timeOffset="114837.1406">281 8169 260 0,'-38'13'96'0,"38"-13"-76"0,-48 26-4 0,19-9 156 15,5 0-96-15,-19 13 96 16,5-1-104-16,-29 18 92 16,28 4-96-16,-13 30 84 15,13 5-84-15,1 33 128 16,14-8-112-16,10 0 8 15,9-18-52-15,19 1-8 16,15-13-16-16,33 0 0 16,5-13-4-16,39-12-236 15,-5-10 124-15,42-20-404 16,1-5 280-16</inkml:trace>
          <inkml:trace contextRef="#ctx0" brushRef="#br0" timeOffset="115408.0165">2415 8242 416 0,'0'-4'152'0,"0"4"-116"0,14 0-12 0,-4 0 120 15,14 8-84-15,0 5 108 16,9 8-96-16,1 13 84 15,14 5-88-15,0 29 92 16,9 0-96-16,10 38 40 16,-9 5-60-16,-10 0-8 15,0-9-20-15,-39-4 24 16,-9-17-24-16,-33 13-24 16,-6-9 4-16,-28-4-88 15,5-13 52-15,-10-21-160 16,10-13 112-16,-10-29-172 15,19-5 148-15,5-26-316 16,19 5 240-16</inkml:trace>
          <inkml:trace contextRef="#ctx0" brushRef="#br0" timeOffset="115874.9211">3556 8672 820 0,'-24'13'304'0,"24"-13"-236"0,-24 34-20 0,5-8 88 16,4 3-84-16,-23 18 52 15,4 4-64-15,-9 9-4 16,5-13-20-16,-24 0-92 16,9 0 44-16,-19-13-280 15,24 0 172-15</inkml:trace>
          <inkml:trace contextRef="#ctx0" brushRef="#br0" timeOffset="115679.7385">3148 8570 572 0,'-14'0'208'0,"14"0"-160"0,14 21-12 0,10-12 180 16,-5 12-124-16,5 26 112 16,0 0-116-16,10 17 76 15,4-5-96-15,5 5-8 16,5-8-36-16,-4-9-8 15,-6-5-8-15,-5-12 20 16,-9-4-16-16,-19-9-224 16,0 0 116-16</inkml:trace>
        </inkml:traceGroup>
        <inkml:traceGroup>
          <inkml:annotationXML>
            <emma:emma xmlns:emma="http://www.w3.org/2003/04/emma" version="1.0">
              <emma:interpretation id="{CDEF41E5-9E6F-4C75-9A31-E316A5B7F4CF}" emma:medium="tactile" emma:mode="ink">
                <msink:context xmlns:msink="http://schemas.microsoft.com/ink/2010/main" type="inkWord" rotatedBoundingBox="6492,12496 8501,12494 8502,13598 6493,13600"/>
              </emma:interpretation>
              <emma:one-of disjunction-type="recognition" id="oneOf33">
                <emma:interpretation id="interp37" emma:lang="" emma:confidence="1">
                  <emma:literal/>
                </emma:interpretation>
              </emma:one-of>
            </emma:emma>
          </inkml:annotationXML>
          <inkml:trace contextRef="#ctx0" brushRef="#br0" timeOffset="118174.3719">5493 8877 600 0,'-15'-9'224'0,"15"9"-176"0,0 9-12 0,0-9 204 16,15 0-140-16,4-5 48 31,5 1-88-31,14-9-4 0,20 9-32 0,9-4-84 15,5-1 32-15,-5 5-308 16,-5 4 184-16</inkml:trace>
          <inkml:trace contextRef="#ctx0" brushRef="#br0" timeOffset="118413.006">5737 8536 488 0,'-24'0'180'16,"24"0"-140"-16,-24 30-12 0,15-9 144 15,4 13-100-15,-14 26 96 16,19 4-100-16,-15 12 48 16,15 1-72-16,0-9-12 15,10-12-20-15,-5-10-12 16,14-3 4-16,-5-13-172 15,5-5 92-15,5-12-412 16,0-4 276-16</inkml:trace>
          <inkml:trace contextRef="#ctx0" brushRef="#br0" timeOffset="116615.3872">4467 8314 436 0,'-20'-8'160'0,"20"8"-124"0,-47 0-8 0,23 4 60 16,0 9-52-16,-24-9 68 16,5 22-64-16,-25 3 64 15,20 1-64-15,-9 26 132 16,19 3-96-16,-10 35 16 16,4 8-52-16,11 1 36 15,9-14-44-15,19 5-8 16,0-22-12-16,25-4 0 15,4-12-8-15,4-9-48 16,6-9 28-16,9-17-384 16,15-12 220-16</inkml:trace>
          <inkml:trace contextRef="#ctx0" brushRef="#br0" timeOffset="117089.8756">4347 9043 696 0,'-29'-34'256'0,"29"34"-196"0,10 0-20 0,-1-9 156 16,10 5-116-16,15-4 36 15,9-10-68-15,15 6-28 16,4 3-12-16,10-12-272 16,-5 12 144-16</inkml:trace>
          <inkml:trace contextRef="#ctx0" brushRef="#br0" timeOffset="116694.0995">4447 8506 456 0,'-14'-13'168'0,"14"13"-128"0,-9 17-16 0,-1-8 156 16,10 8-104-16,0 30 104 16,-5 17-104-16,-4 4 80 15,9 8-88-15,-10 5 12 16,10-4-48-16,-5-17-12 15,10-5-12-15,-5-8-16 16,10-17 4-16,-1-5-288 16,6-3 160-16</inkml:trace>
          <inkml:trace contextRef="#ctx0" brushRef="#br0" timeOffset="117661.4813">4563 8399 820 0,'14'0'304'0,"-14"0"-236"0,43-8-20 15,-9-1 8 1,-10 9-40-16,38-8-76 15,-5 8 32-15</inkml:trace>
          <inkml:trace contextRef="#ctx0" brushRef="#br0" timeOffset="116981.0851">4960 8515 704 0,'-24'8'264'0,"24"-8"-208"0,-24 38-12 16,20-8 72-1,-6 4-72-15,10 30 68 16,0-4-60-16,0 12-4 16,10-3-28-16,-6-6-28 15,6-7 0-15,-10-14-112 16,10-3 68-16,-30-9-356 15,16-5 224-15</inkml:trace>
          <inkml:trace contextRef="#ctx0" brushRef="#br0" timeOffset="117377.2251">5267 9081 580 0,'-29'-4'216'0,"29"4"-168"0,-47 0-12 16,23 4 100 0,14 9-80-16,-19 4 24 15,0 0-48-15,5 0 4 16,10 4-20-16,14 5-8 15,0 0-4-15,24-1 20 16,0 5-12-16,5 0 12 16,0-5-12-16,-5-3 28 15,0-1-24-15,-24-4-24 0,-5-4 4 0,-24-9 8 32,5 0 0-32,-24-8-144 0,10 0 76 0,-5-9-440 15,9 5 280-15</inkml:trace>
        </inkml:traceGroup>
        <inkml:traceGroup>
          <inkml:annotationXML>
            <emma:emma xmlns:emma="http://www.w3.org/2003/04/emma" version="1.0">
              <emma:interpretation id="{9ACB60FD-9EDB-40BF-AAB0-36A27AA4B822}" emma:medium="tactile" emma:mode="ink">
                <msink:context xmlns:msink="http://schemas.microsoft.com/ink/2010/main" type="inkWord" rotatedBoundingBox="8952,12450 11291,12447 11292,13576 8953,13579"/>
              </emma:interpretation>
              <emma:one-of disjunction-type="recognition" id="oneOf34">
                <emma:interpretation id="interp38" emma:lang="" emma:confidence="1">
                  <emma:literal/>
                </emma:interpretation>
              </emma:one-of>
            </emma:emma>
          </inkml:annotationXML>
          <inkml:trace contextRef="#ctx0" brushRef="#br0" timeOffset="119642.2739">6907 9218 932 0,'14'0'348'0,"-14"0"-272"0,43 0-20 16,-19-5-20 0,0 5-32-16,19-4-12 15,-4 0 4-15</inkml:trace>
          <inkml:trace contextRef="#ctx0" brushRef="#br0" timeOffset="119504.4078">6993 9073 704 0,'10'8'264'0,"-10"-8"-208"0,33-4-12 0,-14 4 20 16,5 9-44-16,5-1 0 15,5 1-12-15,-1-1-16 16,-9 5 4-16,-24 4 4 16,10 0 0-16,-34 4-12 15,5 1 8-15,-10-1 40 16,5 4-24-16,-5 1 96 15,5-5-60-15,0 5 40 16,19-5-52-16,1-4 0 16,4-4-24-16,9-9 0 15,10 1-4-15,10-10-164 16,5 1 84-16</inkml:trace>
          <inkml:trace contextRef="#ctx0" brushRef="#br0" timeOffset="118913.8384">6921 8497 496 0,'0'-21'184'0,"0"21"-140"0,0 4-16 16,-5-4 120-1,10 0-88-15,-10 5 152 16,5 3-120-16,-9 9 32 16,9 5-72-16,0 16 8 0,-10 5-40 15,10 20-8-15,0 1-8 0,10 5 12 16,-10-6-8-16,0-3-56 15,0-4 24-15</inkml:trace>
          <inkml:trace contextRef="#ctx0" brushRef="#br0" timeOffset="119135.9601">6370 8898 820 0,'-19'-34'304'0,"19"34"-236"0,19-17-20 0,-5 4 152 15,10 5-120-15,24-9 20 16,10 4-60-16,9 0-16 16,-5 4-16-16,-4 9-260 15,-1 5 136-15,1-1-624 16,-15 9 412-16</inkml:trace>
          <inkml:trace contextRef="#ctx0" brushRef="#br0" timeOffset="118684.2279">6538 8459 384 0,'-24'0'140'0,"24"0"-108"0,-15 0-8 0,-4 4 128 16,19 5-88-16,-14 8 184 15,4 4-140-15,-4 18 32 16,4 7-88-16,1 27 24 16,4-1-44-16,-5 5 60 15,10-9-52-15,-9-8-8 16,18-9-20-16,-9-8 16 15,0-9-16-15,10-13-180 16,4-4 92-16,5-8-228 16,-4-5 172-16</inkml:trace>
          <inkml:trace contextRef="#ctx0" brushRef="#br0" timeOffset="120082.2054">6451 8344 580 0,'-9'-13'216'0,"9"13"-168"0,14 0-12 15,-4-4 172 1,4 4-120-16,10-4 176 15,19-1-152-15,5-3 8 16,10 4-72-16,-1-5 4 16,1 9-32-16,-1-4-256 15,-9 4 128-15,10-4-364 16,-1 4 264-16</inkml:trace>
          <inkml:trace contextRef="#ctx0" brushRef="#br0" timeOffset="120327.6251">7688 8259 728 0,'19'17'268'0,"-19"-17"-208"0,39 38-16 0,-6-12 124 16,1 4-100-16,9 25 68 16,-5 5-76-16,-4 42 20 15,4 13-48-15,-38 0 8 16,0-17-24-16,-28 4-36 0,-25-4 12 15,-10-8-236-15,-13-9 132 16,9-26-244-16,-10-8 204 16</inkml:trace>
          <inkml:trace contextRef="#ctx0" brushRef="#br0" timeOffset="120959.3015">8307 9081 956 0,'14'9'352'0,"-14"-9"-272"0,34-9-24 0,-15 9 48 15,10-8-68-15,4-1 4 16,5 1-24-16,1-1-408 16,-1-4 216-16</inkml:trace>
          <inkml:trace contextRef="#ctx0" brushRef="#br0" timeOffset="120679.576">8403 8800 664 0,'-5'-13'244'0,"5"13"-188"0,-15-8-16 0,15-1 232 16,15 9-156-16,-6 0 52 15,15-8-100-15,5-1 36 16,0 9-60-16,14-4-28 15,5 8-16-15,-15-4-284 16,11 9 156-16,-30-1-404 16,5 1 296-16</inkml:trace>
        </inkml:traceGroup>
        <inkml:traceGroup>
          <inkml:annotationXML>
            <emma:emma xmlns:emma="http://www.w3.org/2003/04/emma" version="1.0">
              <emma:interpretation id="{C589A0CE-1F17-494B-8737-70C849E21B3C}" emma:medium="tactile" emma:mode="ink">
                <msink:context xmlns:msink="http://schemas.microsoft.com/ink/2010/main" type="inkWord" rotatedBoundingBox="11914,12395 14392,12392 14394,13648 11916,13651">
                  <msink:destinationLink direction="with" ref="{7CA65155-D3CA-4B5C-9CA8-8D5E7CEA210B}"/>
                </msink:context>
              </emma:interpretation>
              <emma:one-of disjunction-type="recognition" id="oneOf35">
                <emma:interpretation id="interp39" emma:lang="" emma:confidence="1">
                  <emma:literal/>
                </emma:interpretation>
              </emma:one-of>
            </emma:emma>
          </inkml:annotationXML>
          <inkml:trace contextRef="#ctx0" brushRef="#br0" timeOffset="157240.9856">9917 9128 300 0,'-14'0'112'0,"14"0"-88"0,-9 9-8 0,-1-9 100 16,0 0-68-16,1 4 32 0,-6-4-44 15,6 4 48-15,-6 0-48 16,1 1 56 0,4 3-56-16,1 5-24 0,4-9-12 15,5 5 16-15,5 4-8 16,9-1-4-16,1 1 0 16,-1 8-16-16,0-3 8 0,6 3 20 15,-6-4-8-15,-4 4-4 16,-6 0 0-16,-4 1 40 15,0-1-24-15,-4 5 44 16,-11-14-36-16,1 5-16 16,-5-8-4-16,-5 0 8 15,4-9-8-15,1-9-4 16,0 0 0-16,9-3-172 0,1-5 92 16,4 0-480-1</inkml:trace>
          <inkml:trace contextRef="#ctx0" brushRef="#br0" timeOffset="157610.4356">10277 8779 268 0,'5'0'100'0,"9"8"-76"0,10 5-8 15,-9 0 256-15,9 8-152 16,4 5 48-16,6 4-100 16,4 4-8-16,1 4-36 15,-11-4-4-15,1-4-12 0,-5 0 4 16,0-5-8-16,-10-3-20 16,1-5 8-16,-6-5-224 15,-4-3 124-15</inkml:trace>
          <inkml:trace contextRef="#ctx0" brushRef="#br0" timeOffset="157792.1597">10656 8711 548 0,'-5'-22'204'0,"5"22"-156"0,0 4-16 15,-5 5 116-15,0 4-88 0,1 8 20 16,-11 13-48-16,1 5 24 15,-5 3-32-15,-5 1-4 0,0 4-12 16,-10-5 12-16,-4-8-12 16,-1-4 4-16,6 4-4 15,-1-17-32-15,10-4 12 16,5 0-196-16,5 0 112 16</inkml:trace>
          <inkml:trace contextRef="#ctx0" brushRef="#br0" timeOffset="156799.338">9323 8515 268 0,'-10'-9'100'0,"10"9"-76"0,0-4-8 16,0 4 200-16,0 0-120 15,0 0 76-15,0 0-100 16,10 0-4-16,4 0-44 16,6 0 12-16,4 0-20 15,9 0-8-15,15 0-4 0,0 4 12 16,10 0-8-16,-1 1 24 15,1-5-20-15,-6 0-4 16,-4 0-4-16,-5-5-4 16,-4 1 0-16,-10 0 8 15,-6-1-4-15,-3 1 40 16,-11 0-20-16,-9 4-40 0,0 0 8 16,0 0-8-16,-9 4 8 15,-6 0-12-15,6 5 12 16,-1 0-4-16,-4-1 4 15,-1 9 0-15,6 0 0 16,-1 13 8-16,-4 13 0 16,-1 8-20-16,1 17 12 15,0-13 32-15,-1 1-16 16,1-5-16-16,-5-4 0 16,0-9 20-16,-5-4-4 0,0-4 24 15,0-9-20-15,-5-8 24 16,5-4-24-16,-5-9 4 15,0-5-8-15,1-7 20 16,-1-10-16-16,5-8 24 16,5-8-24-16,-15-13 12 15,10-9-12-15,5 5 0 16,0 4-4-16,9 4-8 16,1 8 4-16,-1 10-24 15,10 3 12-15,0 1 12 16,0 7 0-16,10 6-92 15,4 7 52-15,5 1-148 16,-4 8 104-16,9 9-352 16</inkml:trace>
          <inkml:trace contextRef="#ctx0" brushRef="#br0" timeOffset="158135.8542">11169 8476 156 0,'0'-8'56'0,"9"3"-44"0,-9 1-4 0,-9 4 192 15,9 4-112-15,-10 1 80 16,-4 3-100-16,4 9 80 15,1 9-88-15,-6 12 44 16,1 18-64-16,4 16 32 16,1 5-40-16,-1-5 8 0,0-12-24 15,6 4 8-15,-1-13-12 16,5-9 12-16,0-16-16 16,5 4-4-16,4-13 0 15,10-9-148-15,1-8 80 16,4-12-564-16</inkml:trace>
          <inkml:trace contextRef="#ctx0" brushRef="#br0" timeOffset="158628.3301">11068 8809 592 0,'0'-39'220'0,"14"39"-172"0,25-17-12 0,-15 13 128 0,9-9-96 16,6 5 8-16,-6-5-48 15,10 4 0 1,1 5-16-16,-6-5-148 0,0 9 72 0,-9 0-528 16</inkml:trace>
          <inkml:trace contextRef="#ctx0" brushRef="#br0" timeOffset="159521.9364">11193 8267 748 0,'4'-12'276'0,"-4"3"-216"0,10-8-16 15,0 13 48-15,9-5-60 16,5 5-4-16,14-5-16 16,-4 9 8-16,14 5-12 15,9 3-568-15</inkml:trace>
          <inkml:trace contextRef="#ctx0" brushRef="#br0" timeOffset="158456.7508">11471 8404 444 0,'9'4'164'0,"1"0"-124"0,-5 5-16 16,4 4 176-16,1 4-116 16,-5 4 36-16,-5 9-72 15,0 8-12-15,-5 17-20 16,0 14 16-16,0-1-20 0,-9 0 12 16,4-4-12-16,1 0-76 0,-1-9 32 15,1-12-288 1</inkml:trace>
          <inkml:trace contextRef="#ctx0" brushRef="#br0" timeOffset="159216.7231">11792 9145 508 0,'-14'-4'188'0,"4"0"-148"0,-4-5-8 16,4 9 104-16,-4 0-80 16,-6 4-4-16,1-4-32 15,-5 9-8-15,5-1-4 16,0 1 12-16,5-1-12 0,4 1-4 16,10 4 0-16,10 4 4 15,9 0-4-15,5 0-12 0,4 4 4 16,-4 5 12-16,-4-1-4 15,-6 1 24-15,-14 0-16 16,-10-5 12-16,-14 0-12 16,-9-4 20-16,-10-4-20 15,-5-9 32-15,5-8-28 16,-5-9-172-16,9-4 84 16</inkml:trace>
        </inkml:traceGroup>
        <inkml:traceGroup>
          <inkml:annotationXML>
            <emma:emma xmlns:emma="http://www.w3.org/2003/04/emma" version="1.0">
              <emma:interpretation id="{4361E2B1-1CEC-404A-84A8-36BDD9E640B8}" emma:medium="tactile" emma:mode="ink">
                <msink:context xmlns:msink="http://schemas.microsoft.com/ink/2010/main" type="inkWord" rotatedBoundingBox="14944,12731 17111,12729 17112,13662 14945,13664">
                  <msink:destinationLink direction="with" ref="{7CA65155-D3CA-4B5C-9CA8-8D5E7CEA210B}"/>
                </msink:context>
              </emma:interpretation>
              <emma:one-of disjunction-type="recognition" id="oneOf36">
                <emma:interpretation id="interp40" emma:lang="" emma:confidence="1">
                  <emma:literal/>
                </emma:interpretation>
              </emma:one-of>
            </emma:emma>
          </inkml:annotationXML>
          <inkml:trace contextRef="#ctx0" brushRef="#br0" timeOffset="162068.4635">12343 8877 184 0,'0'-9'68'0,"0"9"-52"0,5 9-4 0,-5-9 160 16,0 0-96-16,0 0 120 15,0 0-112-15,0 0-24 16,0 0-40-16,10 0 36 16,9 0-28-16,5 0 12 0,5 8-24 0,9-8 0 15,10 5-8-15,5-5 4 16,4 0-8-16,-14 0 8 15,0-5-8-15,-9 1 8 16,-5 0-8-16,-10-5-28 16,-10 1 12-16,-4-1-164 15,-5-4 100-15</inkml:trace>
          <inkml:trace contextRef="#ctx0" brushRef="#br0" timeOffset="162331.7129">12674 8583 384 0,'-14'0'140'0,"14"8"-108"0,-5 1-8 15,0 4 136-15,0 8-92 0,0 4 80 16,1 14-88-16,-1 16 4 16,0 5-40-16,-4 4-4 0,-1-5-12 15,0-3 12-15,6-9-12 16,-1-9 24-16,0-4-20 15,0-8 12-15,5-5-12 16,5 0-76-16,9-16 32 16,6-1-428-1,3-4 256-15,16 0-84 16</inkml:trace>
          <inkml:trace contextRef="#ctx0" brushRef="#br0" timeOffset="162819.171">13158 8604 340 0,'0'-21'128'0,"5"25"-100"0,5-8-8 15,4 4 36-15,10 0-36 16,10 0 68-16,4-5-48 16,15 5 36-16,4-4-44 15,-4 0-8-15,4 0-16 16,1-9 4-16,-1 9-8 15,1-1 16-15,-20 1-12 0,-9 4 32 16,-10 4-24-16,-14 5 32 16,-10 8-32-16,-14 4 32 15,0 13-32-15,-5 13 20 0,-5 9-20 16,5 7 0-16,-5-3-8 16,5 13-16-16,1-14 4 15,-1-3 12-15,0-14-4 16,9-8 16-16,1-8-12 15,4-5 84-15,1-8-48 16,4-13-12-16,0-9-20 16,0-8 24-16,5-17-20 15,-5-13-4-15,-9-8-8 16,0-13 12-16,-5 0-8 16,-10 4-4-16,-10 8 0 15,-4 10-16-15,-5 7 8 0,5 9-24 16,5 9 16-16,4 0-4 15,10 12 8-15,15 5-144 16,9 4 84-16,19 8-384 16,10 18 248-1,14 4-100-15</inkml:trace>
          <inkml:trace contextRef="#ctx0" brushRef="#br0" timeOffset="163195.8644">13858 9158 268 0,'-38'0'100'0,"19"8"-76"0,-20-3-8 0,25-1 168 15,-5 5-104-15,4-1 28 16,1 1-64-16,4-1 8 16,6 5-32-16,4-5 0 15,14 9-12-15,5-4 12 0,10-4-12 16,0 8-12-16,-1 0 0 16,-4 4 12-16,-4-4-4 15,-11 13 40-15,-14-4-20 16,-19-5 48-16,-9 4-40 0,-6-7 56 15,1-6-52-15,0-12 28 16,4 0-36-16,5-8-16 16,10-5-8-16,10-4-148 15,9-4 80-15</inkml:trace>
          <inkml:trace contextRef="#ctx0" brushRef="#br0" timeOffset="163758.7682">14208 8860 464 0,'10'-13'176'0,"-1"21"-140"0,6 1-8 0,-1 4 172 16,0 8-116-16,6 0 28 15,4 9-68-15,4 4 0 16,1 0-28-16,5 0 0 0,-6-4-8 16,1-4 20-16,-10-5-16 15,-4-4-128-15,-6-8 64 16,-4-1-292 0,-5-8 196-16,-5 0-200 15</inkml:trace>
          <inkml:trace contextRef="#ctx0" brushRef="#br0" timeOffset="163765.786">14501 8740 624 0,'-10'-21'228'0,"0"25"-176"0,-9 5-16 15,5 8 88-15,-5 13-76 16,-5 12 24-16,0 9-40 16,0 9-12-16,0-4-12 15,0-5 36-15,0-13-20 0,0-4-56 16,9-13 16-16,11 5-164 15,4-13 100-15</inkml:trace>
        </inkml:traceGroup>
        <inkml:traceGroup>
          <inkml:annotationXML>
            <emma:emma xmlns:emma="http://www.w3.org/2003/04/emma" version="1.0">
              <emma:interpretation id="{CE5BEC92-FC7A-4E58-9AF1-6BD043FE76A5}" emma:medium="tactile" emma:mode="ink">
                <msink:context xmlns:msink="http://schemas.microsoft.com/ink/2010/main" type="inkWord" rotatedBoundingBox="17460,12300 20734,12296 20736,13786 17462,13790">
                  <msink:destinationLink direction="with" ref="{7CA65155-D3CA-4B5C-9CA8-8D5E7CEA210B}"/>
                </msink:context>
              </emma:interpretation>
              <emma:one-of disjunction-type="recognition" id="oneOf37">
                <emma:interpretation id="interp41" emma:lang="" emma:confidence="1">
                  <emma:literal/>
                </emma:interpretation>
              </emma:one-of>
            </emma:emma>
          </inkml:annotationXML>
          <inkml:trace contextRef="#ctx0" brushRef="#br0" timeOffset="169307.3175">17185 8527 832 0,'-5'-4'308'0,"5"0"-240"0,5 0-20 0,-5 4 64 16,19-5-84-16,5 1-8 15,10 0-20-15,9-1-8 16,10 1 8-16,4-4 0 0,1 8 8 16,-1 0-4-16,-9 0-4 15,-14 0 4-15,-5 4 12 16,-10 0-8-16,-10-4 68 15,-13 0-44-15,-11 9 16 16,-4 4-32-16,-10 4-8 16,-4 12-4-16,-1 10-32 15,-4 33 16-15,-1-4 4 16,6 9 8-16,4-4-20 16,5-5 12-16,0-13 12 0,0-4 0 15,5-17 24-15,0-4-16 16,5 0 56-16,4-17-36 15,-4-5 28-15,-1-8-32 16,6-8 28-16,-6-5-32 16,-4-25-4-16,0-5-12 15,-5-17-16-15,-5-8 4 16,0-4 4-16,1 4 0 16,-1 8-20-16,5 9 12 15,5 8 4-15,4 5 4 16,6 4-36-16,9 12 20 15,9 10-172-15,1 3 108 0,4 9-208 16,5 4 164-16,-9 5-504 16</inkml:trace>
          <inkml:trace contextRef="#ctx0" brushRef="#br0" timeOffset="169986.1912">17204 9443 676 0,'-14'-38'248'0,"24"34"-192"0,-1-9-16 0,1 5 144 16,4-1-108-16,5 1 24 16,15-1-60-16,4 0-8 15,5 5-20-15,5 4-148 0,5 0 72 16,-5 0-332 0,-10-4 216-16,-4 4-216 15</inkml:trace>
          <inkml:trace contextRef="#ctx0" brushRef="#br0" timeOffset="169816.1708">17329 9235 424 0,'-5'0'156'0,"5"-9"-120"0,10 1-8 0,-5 3 212 15,-1 5-136-15,6-8 28 16,0-1-80-16,4 9-16 16,0-8-20-16,1 4-20 0,4 4 0 15,0 4 20-15,0 4-8 16,-4 1-4-16,-6-1 0 15,-4 5 12-15,-10 4-8 0,-4 5 16 16,-6 7-16-16,-9-3 48 16,0-1-28-16,-4 5 20 15,4 0-28-15,0-4 8 16,4-1-16-16,6-3 20 16,4-1-20-16,6-4 24 15,4 0-24-15,9-4 4 16,1 0-8-16,9-5 12 15,5 1-12-15,0-1-180 16,0 1 96-16,-5-5-248 16,-9-4 184-16,-10 0-380 15</inkml:trace>
          <inkml:trace contextRef="#ctx0" brushRef="#br0" timeOffset="170768.9077">18125 8587 664 0,'-19'-4'244'0,"4"21"-188"0,-4 17-16 0,5-9 136 0,-5 14-104 16,-1 16 8-16,1 9-52 16,-5-4 0-16,-5-5-16 15,6 1 0-15,-6-18-4 0,-5 0-76 16,1-12 36-16,-6-5-164 15,11-12 112-15,-1-1-492 16</inkml:trace>
          <inkml:trace contextRef="#ctx0" brushRef="#br0" timeOffset="170341.1644">17770 8510 580 0,'-5'-21'216'0,"15"17"-168"0,-1-1-12 16,-9 5 144-16,15 9-104 15,-1-1 68-15,10 10-84 16,0 3 8-16,5 13-36 15,-5 9 4-15,5 3-20 0,-1 6 8 0,1-1-12 16,0-4 20-16,0-5-20 16,-5-8-120-16,-5-4 60 15,-5-4-272-15,1-9 176 16,-11-5-392 0</inkml:trace>
          <inkml:trace contextRef="#ctx0" brushRef="#br0" timeOffset="163922.1974">14956 8502 332 0,'-5'-13'120'0,"5"21"-92"0,0 5-8 0,5-4 140 16,0 8-92-16,-5 4 68 15,0 13-76-15,-5 17 8 16,5 13-36-16,-10 4-12 16,1 5-12-16,-6-5 20 0,1 0-16 15,0-17-12-15,4-8-4 16,1-9 48-16,-1-4-24 15,5-5-140-15,10-7 64 0,5-6-316 16</inkml:trace>
          <inkml:trace contextRef="#ctx0" brushRef="#br0" timeOffset="164368.7033">14922 8996 632 0,'-24'-47'236'0,"20"47"-184"0,4-8-16 0,4 3 72 0,16-7-68 15,4 3 16-15,9 5-32 16,10-9-4-16,20 9-12 16,13 8-8-16,6 0 4 0,-5 9-136 15,-10 0 72-15</inkml:trace>
          <inkml:trace contextRef="#ctx0" brushRef="#br0" timeOffset="165498.882">14975 8203 548 0,'10'-25'204'0,"-5"25"-156"0,4-9-16 0,1 5 116 16,4-4-88-16,10-1 64 0,0 1-72 15,19-1-4-15,5 0-28 16,19 1-40-16,-4 4 12 0,4 4-396 16,-10 12 224-1,1-7-212-15</inkml:trace>
          <inkml:trace contextRef="#ctx0" brushRef="#br0" timeOffset="164185.9005">15589 8451 288 0,'0'-17'108'0,"5"25"-84"0,-1-4-4 15,-4-4 172-15,5 5-108 16,-5 7 72-16,-5 5-92 16,1 9 36-16,-1 8-60 15,0 17-12-15,0 22-16 0,-4 3 16 16,-6 10-16-16,1-10 24 0,4-8-24 15,-4-8-136-15,0-13 68 16,-6-9-388 0,-8-4 248-16,4 1-36 15</inkml:trace>
          <inkml:trace contextRef="#ctx0" brushRef="#br0" timeOffset="164970.5748">15555 9341 600 0,'10'-8'224'0,"14"8"-176"0,5 0-12 0,-10 4 80 16,0 4-72-16,5 1 8 15,0 0-32-15,5-1-84 16,-10 5 36-16,0-5-412 16</inkml:trace>
          <inkml:trace contextRef="#ctx0" brushRef="#br0" timeOffset="164804.1335">15574 9230 424 0,'15'-4'156'0,"-10"13"-120"0,4-5-8 0,6-4 140 16,-1 0-96-16,0 4 8 16,1 0-52-16,-1 1 0 15,0-1-16-15,-4 5-16 0,0-1 0 16,-1 1-4-16,-9 8 0 15,-9 0 24-15,4 4-8 16,-5 0 60-16,-4 5-40 0,-5-1 8 16,4 5-24-16,-4-4-8 15,5-5 0-15,4 0 40 16,5-8-24-16,1 0 0 16,4-5-12-16,4 1-16 15,11 0 4-15,4-5 12 16,5 0-4-16,-10 5-48 15,1-1 28-15,4 1-192 16,0-5 116-16</inkml:trace>
          <inkml:trace contextRef="#ctx0" brushRef="#br0" timeOffset="168435.1807">16068 8958 340 0,'-9'-13'128'0,"9"9"-100"0,0 4-8 16,0 0 176-16,0 0-112 16,9 0 96-16,6-5-100 15,9 1 32-15,9 4-64 16,5-4 28-16,6 0-44 0,13-9 24 0,1 4-28 16,-1 5-16-16,-4-4-8 15,0 3 4-15,-5 1-4 16,-10 0-4-16,-9 4 4 15,-10-5-92-15,-19 5 48 16,-10 0-248-16,-4-4 160 16,-10 4-376-1</inkml:trace>
          <inkml:trace contextRef="#ctx0" brushRef="#br0" timeOffset="168660.038">16447 8651 488 0,'0'-21'180'0,"-10"16"-140"15,6-3-12-15,4 8 172 0,0 0-116 16,0 0 64-16,0 8-88 16,0 9 20-16,-5 13-48 15,0 13 24-15,0 12-28 0,-4-4 0 16,-1 0-16-16,0 5 28 16,-4-14-24-16,4 1 4 15,1-13-12-15,-1-9 20 16,5 1-16-16,1-5-84 15,13-9-200 1,1-8 144-16</inkml:trace>
        </inkml:traceGroup>
        <inkml:traceGroup>
          <inkml:annotationXML>
            <emma:emma xmlns:emma="http://www.w3.org/2003/04/emma" version="1.0">
              <emma:interpretation id="{04863ADD-49C5-40C3-8188-5D96D7A65D0F}" emma:medium="tactile" emma:mode="ink">
                <msink:context xmlns:msink="http://schemas.microsoft.com/ink/2010/main" type="inkWord" rotatedBoundingBox="20984,12249 24459,12245 24461,13754 20986,13759">
                  <msink:destinationLink direction="with" ref="{7CA65155-D3CA-4B5C-9CA8-8D5E7CEA210B}"/>
                </msink:context>
              </emma:interpretation>
              <emma:one-of disjunction-type="recognition" id="oneOf38">
                <emma:interpretation id="interp42" emma:lang="" emma:confidence="1">
                  <emma:literal/>
                </emma:interpretation>
              </emma:one-of>
            </emma:emma>
          </inkml:annotationXML>
          <inkml:trace contextRef="#ctx0" brushRef="#br0" timeOffset="178062.7934">21183 8949 840 0,'-24'-30'312'0,"29"26"-244"0,5-9-16 0,4 5 136 15,15-1-112-15,5 1-4 16,4 3-44-16,10 5-4 16,9 5-12-16,-4-1-44 0,-5 0 20 15,-10 13-368-15,-4 5 208 16</inkml:trace>
          <inkml:trace contextRef="#ctx0" brushRef="#br0" timeOffset="177640.1685">21188 8502 332 0,'0'-9'120'0,"10"13"-92"0,-10-4-8 15,0 9 176-15,0 4-112 16,-10 12 108-16,10 22-112 16,-5 21-8-16,-4 9-44 15,9 0 28-15,-5-9-32 0,0-8-12 16,5-5-8-16,-5-12 4 15,10-9-4-15,0-4-4 16,0-5 4-16,9-12-216 16,-4-5 116-16,9-3-436 15</inkml:trace>
          <inkml:trace contextRef="#ctx0" brushRef="#br0" timeOffset="170916.2999">18523 8340 424 0,'5'4'156'0,"-5"13"-120"0,-5-4-8 0,5 4 176 16,0 8-116-16,0 10 80 16,0 11-100-16,-10 23 8 15,-4 20-44-15,-1-12-12 0,-4 8-12 16,0-17 20-16,0-12-16 15,0-9-20-15,9-5 0 16,-4-12-288-16,14-9 164 16,19-4-380-16</inkml:trace>
          <inkml:trace contextRef="#ctx0" brushRef="#br0" timeOffset="171297.0262">18460 8868 768 0,'-19'-68'284'0,"14"59"-220"0,10-3-20 0,0 3 120 16,5-4-100-16,14 5-8 16,9-1-36-16,1 1-16 0,-1-1 0 15,6 9-92-15,4 0 48 16,0 9-312-16,-5-1 196 16,10 14-320-16</inkml:trace>
          <inkml:trace contextRef="#ctx0" brushRef="#br0" timeOffset="171788.2295">18599 8152 932 0,'-19'-34'348'0,"38"26"-272"0,10-5-20 15,-14 4 104-15,-1 1-100 16,10-1 0-16,5 1-36 15,4 4 12-15,15 8-24 16,5 4-268-16,0 5 140 0</inkml:trace>
          <inkml:trace contextRef="#ctx0" brushRef="#br0" timeOffset="171098.283">18887 8395 728 0,'-5'-17'268'0,"5"26"-208"0,0 3-16 16,-9 1 8-16,4 9-36 15,-9 3 56-15,4 13-40 16,-9 26 4-16,9 22-24 16,-4-14 28-16,4 5-24 0,1-5-12 15,4-12-8-15,-5-13-24 16,1 0 16-16,-6-13-100 15,15-4 60-15,-9-9-320 16,-1 0 208-16,5-4-204 16</inkml:trace>
          <inkml:trace contextRef="#ctx0" brushRef="#br0" timeOffset="171542.5759">19232 9064 808 0,'-19'0'300'0,"0"0"-232"0,-15 0-20 15,10 0 108-15,-9 9-96 16,-1-1 20-16,1 5-48 15,4 4-56-15,10 0 12 16,14 4 0-16,10 5 12 0,9 4-12 0,5-5 8 16,5 10 20-16,-9-10-8 15,-6 1 16-15,1-5-16 16,-20-4 40-16,-4 0-24 16,-15-4 4-16,-9 0-16 15,4-9 12 1,-4 0-16-16,-5-4-204 0,9-4 104 15,5-5-440 1,1 1 300-16</inkml:trace>
          <inkml:trace contextRef="#ctx0" brushRef="#br0" timeOffset="174190.1582">19232 8860 332 0,'0'-17'120'0,"10"12"-92"0,-1 1-8 16,1 0 140-16,4 0-92 16,-9-1 80-16,14 1-88 15,-4 4 56-15,14 4-64 16,-10 1 4-16,14-5-32 16,1 0 24-16,9 4-32 0,5-4-12 0,0 0-8 15,-10 0 4-15,-4 0 0 16,-5 0-12-16,-25 0 8 15,-4 0-40-15,-4 0 24 16,-16 0-188-16,-4-4 116 16,-9 8-392-1</inkml:trace>
          <inkml:trace contextRef="#ctx0" brushRef="#br0" timeOffset="174627.6429">19467 8561 352 0,'-9'0'132'0,"13"9"-104"0,-4-9-8 16,0 8 184-16,0 5-116 16,0 13 36-16,-4 4-76 15,-1 12 68-15,-5 9-64 16,10 5 52-16,-5 3-60 0,-4-3-4 15,9-5-24-15,0-8 32 16,0-5-24-16,0-8-4 16,9-5-12-16,-9-3-128 15,0-5 64-15</inkml:trace>
          <inkml:trace contextRef="#ctx0" brushRef="#br0" timeOffset="175218.7633">19913 8549 612 0,'-14'-17'228'0,"33"17"-180"0,5-17-12 0,-10 17 60 0,10 0-60 16,10 4 4-16,-1-4-24 16,1 0 8-16,9 0-16 15,-5 0-4-15,-4-9 0 0,9 9-4 16,-14-4 0-16,-5 4 44 16,-10 0-24-16,-9 0 68 15,-10 0-48-15,0 0 80 16,-4 0-68-16,-6 0-28 15,11 0-12-15,-11 4-40 16,15 1 16-16,-5 3-20 16,-4 5 16-16,4 8 16 15,-5 13 4-15,1 26-28 16,-1 4 12-16,-4 12 12 16,4 1 4-16,1-9 16 15,-6-12-12-15,1-9 16 31,14-9-16-31,-10-8 16 0,1-5-16 0,4-3 48 0,-5-14-28 16,10-8 20-16,-9-8-28 16,-1-5 8-16,5-21-16 15,-14-17-8-15,10-13 0 16,-6-13-4-16,-4 0 0 16,-10 13-28-16,10 5 16 15,-5 8 12-15,0 8 4 16,10 5-12-16,-5 16 4 0,4 5-48 15,15 5 24-15,-5 3-100 16,5 9 72-16,5 0-196 16,24 9 144-16,-10 3-480 15</inkml:trace>
          <inkml:trace contextRef="#ctx0" brushRef="#br0" timeOffset="175936.7766">20033 9286 748 0,'-5'0'276'0,"19"0"-216"0,6 4-16 16,-11 5 68-16,10-1-72 15,1 1 8-15,-1-1-28 16,5 1-28-16,0-1 0 15,-10 1-260-15,0 8 148 0,6-4-412 16</inkml:trace>
          <inkml:trace contextRef="#ctx0" brushRef="#br0" timeOffset="175933.2677">20177 9201 260 0,'0'-5'96'0,"9"5"-76"0,-4-8-4 0,-5 8 244 16,0 0-144-16,5 0 80 15,-5 0-120-15,9-9-4 0,-4 9-48 16,14-8 12-16,-4 8-20 0,-1-9 8 16,5 9-12-16,-4-4-8 15,4 4 0-15,-9 0 4 16,-6 4-4-16,-4 5-12 16,-4 8 4-16,-1 0 12 15,-5-9-4-15,-4 5-12 16,-1 8 4-16,-4 5 40 15,-5-5-24-15,0 9 16 16,10 4-16-16,-5-12 0 16,0 3-4-16,4-4 12 15,1-4-12-15,-1-4 4 16,15-4-4-16,0 8 4 16,0-9-8-16,0 1 8 15,15-1-8-15,-1-3-12 0,1 12 4 16,4-9 28-16,0 1-12 15,-5-5-32-15,1 9 12 16,-6-9-156-16,-9-4 88 16,0 0-160-16,5-4 132 15,-10 4-360 1</inkml:trace>
          <inkml:trace contextRef="#ctx0" brushRef="#br0" timeOffset="177072.8319">20905 8608 728 0,'-9'-25'268'0,"4"33"-208"0,-5 14-16 0,-9-5 96 0,5 8-84 16,-10 13 40-16,-5 14-56 15,-4-1-4-15,-6 4-24 16,1-8 20-16,4-4-20 0,1-9 4 15,4-4-8-15,0-5-112 16,20-8 56-16,-6-4-216 16,15-13 144-16,15 8-444 15</inkml:trace>
          <inkml:trace contextRef="#ctx0" brushRef="#br0" timeOffset="176860.7681">20551 8668 684 0,'19'17'252'0,"-5"0"-192"0,20 21-20 15,-15-8 84-15,5 9-76 0,0 3 32 16,5 1-44-16,-1 4-24 16,-4-9-4-16,-9-4 8 0,-1-4-8 15,1-9 16-15,-11-4-16 16,11-4-224-16,-6-13 120 16,-9 0-512-1</inkml:trace>
          <inkml:trace contextRef="#ctx0" brushRef="#br0" timeOffset="179194.5233">21327 8122 612 0,'10'-8'228'0,"-10"8"-180"0,0 0-12 16,0 0 124-16,0 0-96 16,0-9 80-16,0 9-84 15,0 0 20-15,14 0-44 16,-4 0 20-16,-1 0-28 0,15 0 28 0,0 0-32 16,10 0 20-16,4-8-24 15,15-1 8-15,9 1-16 16,10 4-648-1,5 4 344-15,-10-17-192 16</inkml:trace>
          <inkml:trace contextRef="#ctx0" brushRef="#br0" timeOffset="177833.6859">21591 8459 580 0,'0'-21'216'0,"5"25"-168"0,4 0-12 0,-4 5 92 0,-5 4-76 16,5 4 60-16,-5 8-68 16,0 14 40-16,0 20-48 15,-5 9 44-15,0 5-48 0,-4-5 20 16,4 0-32-16,-5-8 0 15,-4-9-12-15,-5-8 12 16,4-9-12-16,11-4-152 16,-11-9 76-16,1 4-604 31,-1-3 288-31</inkml:trace>
          <inkml:trace contextRef="#ctx0" brushRef="#br0" timeOffset="178525.9585">21629 9333 780 0,'0'-13'288'0,"19"13"-224"15,5-4-20-15,-4 4 76 0,8 0-76 16,11 0-20-16,13 0-12 15,-4 4-312-15</inkml:trace>
          <inkml:trace contextRef="#ctx0" brushRef="#br0" timeOffset="178388.6811">21663 9179 748 0,'9'-4'276'0,"6"0"-216"0,9-1-16 16,-5 5 48-16,5 0-60 15,0 0-12-15,9 5-12 16,-9 3 0-16,-4 5-4 16,-16 0 8-16,-4 0-8 0,0 4 32 15,-19 0-20-15,5 0 48 16,-10 0-36-16,0 0 20 15,0 0-28-15,0 0 16 16,5 0-20-16,4 0 0 16,6 0-8-16,-1 0-32 0,10-4 12 15,10 0 24-15,-1-1-8 16,6 1 0-16,4-4 0 16,10-9-156-16,0 4 84 15,-6-4-448 1,-13 4 288-16,4 9-140 15</inkml:trace>
        </inkml:traceGroup>
      </inkml:traceGroup>
      <inkml:traceGroup>
        <inkml:annotationXML>
          <emma:emma xmlns:emma="http://www.w3.org/2003/04/emma" version="1.0">
            <emma:interpretation id="{811A6400-D13A-4C6B-8F1E-BD3934FD0404}" emma:medium="tactile" emma:mode="ink">
              <msink:context xmlns:msink="http://schemas.microsoft.com/ink/2010/main" type="line" rotatedBoundingBox="22452,13046 25142,14049 24647,15375 21957,14373"/>
            </emma:interpretation>
          </emma:emma>
        </inkml:annotationXML>
        <inkml:traceGroup>
          <inkml:annotationXML>
            <emma:emma xmlns:emma="http://www.w3.org/2003/04/emma" version="1.0">
              <emma:interpretation id="{88D55B15-CFC6-4C29-A5E0-62C6AC489D86}" emma:medium="tactile" emma:mode="ink">
                <msink:context xmlns:msink="http://schemas.microsoft.com/ink/2010/main" type="inkWord" rotatedBoundingBox="22452,13046 25142,14049 24647,15375 21957,14373"/>
              </emma:interpretation>
              <emma:one-of disjunction-type="recognition" id="oneOf39">
                <emma:interpretation id="interp43" emma:lang="" emma:confidence="1">
                  <emma:literal/>
                </emma:interpretation>
              </emma:one-of>
            </emma:emma>
          </inkml:annotationXML>
          <inkml:trace contextRef="#ctx0" brushRef="#br0" timeOffset="180410.9285">19525 9810 424 0,'0'-26'156'0,"0"22"-120"0,0-13-8 0,0 9 88 16,0-1-68-1,0 1 104-15,0-1-88 0,9 0 40 16,-9 9-60-16,0 0 36 0,10 9-44 15,-1 4 8-15,-4 4-28 16,10 4 36-16,-1 0-28 16,5 1-32-16,5-1 4 15,5 0 16-15,0 1-4 16,19-5 16-16,4-5-16 16,11 1 32-16,4-8-24 15,5-1-56-15,0-8 16 16,4-5-52-16,6-4 44 0,-1-4 16 15,-9 0 12-15,-5 9 28 16,-4-5-12-16,-20 4-12 16,-10 1-4-16,-9 8-4 15,0 4 0-15,-9 5 24 16,-6 3-8-16,6 1 32 16,-6 4-24-16,1 4-24 15,-1 5 4-15,-4-5 16 16,10 1-4-16,-11-5-12 15,-4-4 0-15,10-1 40 16,-10-12-24-16,0-8 0 16,5-1-8-16,-5-4-16 15,24-4 8-15,-5 0-16 16,5 0 12-16,0 0-84 16,0-4 52-16,9 8-12 0,15 5 32 15,19-9 12-15,15 8 8 16,4 9 44-16,5 9-24 15,5 8 44-15,-5-9-36 16,15 9 4-16,23 0-20 16,15-4 36-16,-24 8-24 15,-5-12-4-15,-19-9-12 16,-29-4 36-16,5-5-20 16,-34-8 4-16,5-4-16 15,-23-1-16-15,-16-3 0 16,-4-9-356-16,0 0 192 0</inkml:trace>
          <inkml:trace contextRef="#ctx0" brushRef="#br0" timeOffset="193990.8344">21073 10445 352 0,'-14'0'132'0,"28"-4"-104"0,-14 4-8 16,0 0 80-16,5 4-60 15,5 4 96-15,-6 5-76 16,11 4 68-16,-1 0-72 15,-14 5 48-15,0 3-60 16,0-4 32-16,0 5-44 0,0-5-20 16,-14 1-4-16,14-1 0 15,0-4-4-15,0-8 16 16,0-9-12-16,0 0 32 16,14-5-24-16,-9 1-208 15,9-5 104-15</inkml:trace>
          <inkml:trace contextRef="#ctx0" brushRef="#br0" timeOffset="194212.9253">21409 10470 788 0,'-10'-4'292'0,"-4"8"-228"0,-1 5-16 0,11 4 52 16,-11 0-64-16,15 4 32 15,-5 4-40-15,5 0-16 16,5 1-8-16,10-1 12 0,-11 0-8 16,11-4 24-16,-1 0-20 15,-9-4-32-15,0 0 12 0,-5-5-228 16,0 1 128-16</inkml:trace>
          <inkml:trace contextRef="#ctx0" brushRef="#br0" timeOffset="194654.2091">21730 10675 476 0,'0'-13'176'0,"0"13"-136"0,0 0-12 16,0 0 164-16,0 0-112 0,0 0 108 16,0 0-108-16,0 0 12 15,-5 4-56-15,-9 9-4 0,-1 9-20 16,-4 7 72-16,0 10-48 16,5 3 48-16,-5 5-48 15,4 0-20-15,15 9-8 16,5-18 8-16,28-4-8 15,11-13 32-15,37-12-24 16,1-9-56-16,4-9 16 16,-5-16-24-16,-18-14 28 15,-15-3 28-15,-29-5-4 16,-19-4 36-16,-15 0-24 16,-18 12 40-16,-20 9-32 0,5 13-4 31,15 0-12-31,-1 17-128 0</inkml:trace>
        </inkml:traceGroup>
      </inkml:traceGroup>
      <inkml:traceGroup>
        <inkml:annotationXML>
          <emma:emma xmlns:emma="http://www.w3.org/2003/04/emma" version="1.0">
            <emma:interpretation id="{08E75559-7434-45D3-A4D0-68A51D02D7E4}" emma:medium="tactile" emma:mode="ink">
              <msink:context xmlns:msink="http://schemas.microsoft.com/ink/2010/main" type="line" rotatedBoundingBox="10669,13868 16080,13934 16062,15472 10650,15405"/>
            </emma:interpretation>
          </emma:emma>
        </inkml:annotationXML>
        <inkml:traceGroup>
          <inkml:annotationXML>
            <emma:emma xmlns:emma="http://www.w3.org/2003/04/emma" version="1.0">
              <emma:interpretation id="{231FADF7-E9DA-464F-AD81-460EA82AE119}" emma:medium="tactile" emma:mode="ink">
                <msink:context xmlns:msink="http://schemas.microsoft.com/ink/2010/main" type="inkWord" rotatedBoundingBox="10669,13868 14609,13916 14592,15274 10652,15225"/>
              </emma:interpretation>
              <emma:one-of disjunction-type="recognition" id="oneOf40">
                <emma:interpretation id="interp44" emma:lang="" emma:confidence="1">
                  <emma:literal/>
                </emma:interpretation>
              </emma:one-of>
            </emma:emma>
          </inkml:annotationXML>
          <inkml:trace contextRef="#ctx0" brushRef="#br0" timeOffset="209467.6796">8081 10543 704 0,'-24'0'264'0,"24"0"-208"0,5 4-12 0,5 0 80 15,4-4-76-15,10 5 52 16,10-1-60-16,4 0-20 16,5 0-12-16,0-8 16 0,0 0-12 15,1 4-84-15,-6-9 40 16,-4 1-236-16,-6 8 148 16</inkml:trace>
          <inkml:trace contextRef="#ctx0" brushRef="#br0" timeOffset="209275.6683">8177 10402 384 0,'0'-12'140'0,"0"7"-108"0,0-3-8 0,0 8 172 15,0-5-112-15,10 1 36 16,4 4-72-16,1 4 44 0,4-4-56 16,-5 0 28-16,5 0-36 0,5-4 8 15,0 4-20-15,0 0 0 16,-9-4-8-16,4 4 12 16,5-4-12-16,-15 4-28 15,6 0 8-15,-10 4-136 16,-5-4 80-16,-5 8-452 15</inkml:trace>
          <inkml:trace contextRef="#ctx0" brushRef="#br0" timeOffset="210007.9421">9059 10266 548 0,'5'21'204'0,"0"-4"-156"0,-10 22-16 15,10-1 96-15,-5 0-76 16,0 13 68-16,-5-12-68 15,0-1 24-15,-4 1-44 0,4-1 16 0,-9 0-28 16,-10-12 80-16,-5 4-56 16,-10-9 40-16,-8-4-48 15,-11 0 24-15,0-8-32 16,1-14 16-16,4-7-24 16,10-6-80-16,10-3 32 15,4-4-388-15,10-5 232 16</inkml:trace>
          <inkml:trace contextRef="#ctx0" brushRef="#br0" timeOffset="210012.9542">9040 9882 808 0,'19'0'300'0,"-4"0"-232"0,-1 5-20 15,-4 3-148-15</inkml:trace>
          <inkml:trace contextRef="#ctx0" brushRef="#br0" timeOffset="210878.2614">9467 10219 320 0,'9'-13'120'0,"-9"9"-96"0,0-5-4 15,5 5 168-15,5 0-108 16,-10 4 88-16,0-4-96 16,0-1 24-16,0 5-56 15,-10 0-16-15,5 9-12 0,-4 4 24 16,-10 12-20-16,-5 5 64 15,9 13-44-15,-9-5-16 0,0 0-12 16,0 1 8-16,5-5-8 16,5-4-4-16,9-5 0 15,0-3 12-15,5-5-8 16,10-9 24-16,9 1-20 16,5-9-76-16,5-5 36 15,4-3-88-15,6-5 64 16,-6-4-36-16,-4-4 52 15,-10-1 12-15,0 1 12 16,-9 8 72-16,-5 5-32 16,-5 8 40-16,9 4-36 0,1 5 36 15,-5 8-40-15,9 4 28 16,10 0-28-16,5 1 16 16,0-5-24-16,-1-5-16 15,6-7-8-15,-10-1 40 16,-10-4-24-16,5 0-28 15,-9-9 8-15,-10-8 80 16,0 0-40-16,-5-4-8 16,0 0-16-16,-4-13-132 15,-6-9 68-15,15 5 84 16,-9 4-12-16,9 12-212 16,9 5 108-16,-4 0-296 15,5 13 216 1,4 8-212-16</inkml:trace>
          <inkml:trace contextRef="#ctx0" brushRef="#br0" timeOffset="211374.6987">10023 10483 748 0,'-10'-17'276'0,"10"13"-216"0,15-9-16 0,4 9 92 16,14-5-84-16,15 1-12 16,15-1-24-16,4 1-32 15,0-1 8-15,-10 9-260 0,1 0 148 16</inkml:trace>
          <inkml:trace contextRef="#ctx0" brushRef="#br0" timeOffset="211354.2175">10421 10095 340 0,'-5'-12'128'0,"5"7"-100"0,5-7-8 0,-5 7 228 16,0 1-140-16,-5 0 72 15,0 0-108-15,0-1 20 16,-4 1-52-16,-6 4-4 0,-8 9-24 0,-1-1-8 16,-10 9 0-16,0 9 12 15,-9 12-8-15,5 9 68 16,4 4-44-16,-4 0-4 15,19-4-16-15,4 0-20 16,6-9 4-16,9-4 12 16,9-8-4-16,15-5 24 15,0-4-16-15,0 0-128 16,10-4 64-16,-1-4-388 16</inkml:trace>
          <inkml:trace contextRef="#ctx0" brushRef="#br0" timeOffset="212009.387">11221 10023 664 0,'0'-17'244'0,"0"8"-188"0,0 1-16 16,0-1 84-16,-4 9-76 15,4-8 24-15,-15-5-40 16,-4 13-20-16,-10-4-8 16,-4 0-24-16,-10-1 12 0,-1 1-4 15,-3 4 4-15,3 0 16 16,6 0-4-16,4 0 8 15,6 0-8-15,4 0 8 16,0 0-8-16,5 4-28 16,4-4 12-16,1 5-4 15,4 3 8-15,1 5 16 16,-6 8-4-16,10 13 24 0,-14 17-16 16,15 13 4-1,-6 5-8-15,10-1 12 0,-10-9-12 16,6-7-20-16,4-10 4 15,-10-4 20-15,10-12-4 16,0-5 4-16,-10-4-4 16,10-4 20-16,0-4-16 15,0-1 12-15,0-8-12 16,10 4-24-16,4-4 4 0,6 0 4 16,8 5 4-16,6-1-20 15,9 0 12-15,-9 1-84 16,-1-5 52-16,-4 4-268 15,-10 0 172-15</inkml:trace>
          <inkml:trace contextRef="#ctx0" brushRef="#br0" timeOffset="212259.0504">10617 10321 768 0,'0'-30'284'0,"10"26"-220"0,0 0-20 16,4 4 84-16,10 0-80 16,14 4-12-16,15 5-20 0,-5 4-32 15,-5-1 8-15,5 1-268 16,-19-4 148-16,0-5-412 16</inkml:trace>
          <inkml:trace contextRef="#ctx0" brushRef="#br0" timeOffset="212424.1752">10689 9895 384 0,'0'-13'140'0,"5"13"-108"16,0 0-8-16,-5 0 196 0,0 0-124 16,0 0 76-16,9 0-100 15,1 0 48-15,4 0-68 16,6 0 48-16,4 0-56 0,0 0 32 16,9-4-44-16,15 0 0 15,10 0-20-15,-6-1 12 16,-4 1-16-16,-5 4-84 15,-4 0 44-15,-10 0-168 16,-15-4 116-16,-4 12-416 16</inkml:trace>
          <inkml:trace contextRef="#ctx0" brushRef="#br0" timeOffset="213841.9591">11044 10586 404 0,'5'-13'148'0,"-5"13"-112"0,0 0-12 0,0 0 180 16,9 0-116-16,1 0 28 15,4 0-72-15,6-9-8 16,-6 9-24-16,10-8 64 0,-10 8-44 16,15-5 4-16,-15 5-20 15,6-4-20-15,-1 4 0 16,0-4 4-16,-5 4 0 16,6 0-12-16,-16 0 8 15,-4 0 4-15,5 8 0 16,-5-8 32-16,-5 9-16 0,1-1 12 15,4-3-16-15,-10 8-8 16,-4-1 0 0,4-3-4-16,0 8 8 15,1-9-4-15,4 1-12 16,-9-1 4-16,9 1 4 16,5-1 0-16,0 1 8 15,0 0-4-15,0-9 16 16,0 4-12-16,0-4-4 15,0 0 0-15,5 8 4 16,-5-8-4-16,0 0 8 16,0 0-8-16,0 0-12 15,0 0 4-15,4 9-4 16,-4-9 0-16,10 4-20 16,0-4 16-16,-10 0-64 0,0 0 40 15,0-4-96 1,0 8 72-16,0 5-280 15,0-9 192-15,0 0-176 16</inkml:trace>
          <inkml:trace contextRef="#ctx0" brushRef="#br0" timeOffset="215280.7341">11509 10534 756 0,'-9'-8'280'0,"18"8"-216"0,15-13-20 0,0 13 120 16,10 0-100-16,14-8 44 16,9 8-64-16,10-9-32 15,-9 9-12-15,-6 0 44 0,-8 0-24 16,-6 4-152-16,-9 1 72 15,-15-1-276-15</inkml:trace>
          <inkml:trace contextRef="#ctx0" brushRef="#br0" timeOffset="215497.8158">11768 10240 716 0,'-29'-25'264'0,"29"29"-204"0,-5 9-16 16,1 4 116-16,-6 17-96 16,0 0-28-16,6 17-20 15,-6 0 0-15,-4-12-8 16,4-1 4-16,1 0-4 0,-1-12 4 16,5 4-8-16,-4 0-204 15,-6-13 108-15</inkml:trace>
          <inkml:trace contextRef="#ctx0" brushRef="#br0" timeOffset="222482.8377">11188 10611 364 0,'0'-4'132'0,"0"8"-100"15,0-4-12-15,0 0 176 0,0 0-112 16,0 0 52-16,0 0-76 15,0 0-12-15,0 0-28 16,0 0-20-16,0 0-4 0,0 0 40 16,0 0-24-16,0 0 24 15,0 0-20-15,0 0 28 16,0 0-28-16,0 0 4 16,-5 9-12-16,5-9 20 15,-9 4-16-15,-6-4 4 16,6 0-8-16,-15 4 36 15,0 0-20-15,0 1-40 16,4-1 8-16,-4 0-16 0,1 0 12 16,-1-4 52-16,14 5-20 15,-4-5 0-15,14 0-12 16,-10 0-16-16,10 0 4 16,-10 4 4-16,10 0 0 15,-4 0 24-15,-1 1-12 16,5 3 4-16,0 1-8 15,0-1-16-15,5 1 4 16,4 4 4-16,6-1 0 16,4 1 16-16,5 4-8 15,0-4 4-15,-5-4-4 0,0 12-8 16,0-4 4-16,0 0-24 16,1 4 12-16,-11 1-4 15,1-1 4-15,-1 0 24 16,1 0-8-16,-10-3-4 15,0-1 0-15,-5 0 48 16,0-5-28-16,1 1 8 16,-6-4-20-16,-4-5 28 15,4 0-24-15,-4-4 40 16,-1 0-32-16,1-4 12 16,-5 4-20-16,-1-4-16 15,1 4-4-15,0-5 4 16,0 5 0-16,0-4 0 15,0 4 0-15,4 0-28 16,6 0 16-16,-1 0 24 16,5 0-8-16,5-4 8 0,0 4-4 15,5-9-60-15,0 1 28 16,0-5-140-16,-1 0 92 16,1 1-292-16,-5-6 200 15</inkml:trace>
          <inkml:trace contextRef="#ctx0" brushRef="#br0" timeOffset="218087.3509">10824 9725 384 0,'0'-9'140'0,"4"5"-108"0,1 4-8 0,-5 0 136 15,0 0-92-15,0 0 60 16,0 0-72-16,0 0 20 15,0 0-44-15,-5 8 24 0,-4-3-28 16,-6 3 0-16,1 1-16 16,-5 4 0-16,4-1-4 15,1 1 28-15,-5 4-20 16,4-4-12-16,1 0-8 0,0 0 28 16,-1-1-12-16,1 1 4 15,0 0-8-15,-1 4 4 16,1 0-8-16,-5 0-4 15,-5 4 4-15,4 5 28 16,-3 8-16-16,-6 4-4 16,5 9-8-16,9 9 4 15,1-1-4-15,-5 5 8 16,9 4-8-16,5-9 24 16,-4-4-16-16,9-4-12 15,-10 0-4-15,10 0 4 16,10-5 0-16,-1 5-20 15,1 4 12-15,9 5 48 16,0-1-20-16,1-4 0 16,4 0-12-16,0-8-40 15,-1 0 16-15,-3-18-216 16,4 5 132-16</inkml:trace>
        </inkml:traceGroup>
        <inkml:traceGroup>
          <inkml:annotationXML>
            <emma:emma xmlns:emma="http://www.w3.org/2003/04/emma" version="1.0">
              <emma:interpretation id="{BBECEB82-856A-40EE-A350-8D4381E7E96F}" emma:medium="tactile" emma:mode="ink">
                <msink:context xmlns:msink="http://schemas.microsoft.com/ink/2010/main" type="inkWord" rotatedBoundingBox="14908,14040 16079,14054 16062,15472 14891,15457"/>
              </emma:interpretation>
              <emma:one-of disjunction-type="recognition" id="oneOf41">
                <emma:interpretation id="interp45" emma:lang="" emma:confidence="1">
                  <emma:literal/>
                </emma:interpretation>
              </emma:one-of>
            </emma:emma>
          </inkml:annotationXML>
          <inkml:trace contextRef="#ctx0" brushRef="#br0" timeOffset="216361.3195">13062 10044 632 0,'5'-25'236'0,"-19"16"-184"0,-20 1-16 0,15 8 116 16,-10 4-92-16,-4 5-44 16,-1 3-12-16,1-7-44 0,-1 3 24 15,5 1-40-15,1-1 36 0,-1-8-4 16,5 0 16-16,-5-8 32 16,5-1-12-16,0 1 40 15,10-1-28-15,-5 9 40 16,14 0-36-16,-5-8 4 15,-4 16-20-15,4 9 28 16,-9 13-24-16,5 21 20 16,-1 13-20-16,-9 13 28 15,5-5-28-15,-5-12-12 16,15-5-8-16,-6-8 4 16,1-9 0-16,-5-4 32 15,4-8-16-15,6-5 4 16,-6-4-12-16,15-4 48 15,0-4-32-15,5-9-20 0,14 0-4 16,15 0-36-16,14 0 20 16,-10 0 24-16,5 4-4 15,5 0-16-15,-5 0 4 16,-14-4-296 0,0 5 168-16,-5-1-484 15</inkml:trace>
          <inkml:trace contextRef="#ctx0" brushRef="#br0" timeOffset="217184.6665">12559 9891 976 0,'29'-9'360'0,"-15"9"-280"0,15 0-20 16,-10-4-8-16,5 4-40 16,10 9 32-16,-1-9-28 15,1 4-180-15,-1-4 88 16,-9 13-660-16,5 8 408 15,-5 0 124-15</inkml:trace>
          <inkml:trace contextRef="#ctx0" brushRef="#br0" timeOffset="216721.9867">12617 10875 632 0,'-5'-42'236'0,"10"42"-184"0,4-5-16 16,5 5 168-16,6 0-120 0,-1 0-8 15,5 0-48-15,5 0-28 16,-1-4-4-16,1 0-516 16</inkml:trace>
          <inkml:trace contextRef="#ctx0" brushRef="#br0" timeOffset="216568.5304">12708 10654 624 0,'19'4'228'0,"-5"-4"-176"0,-4-4-16 0,4 4 52 16,5 0-56-16,5 0 24 15,-9 4-36-15,-1 0 0 16,5 0-12-16,-14 5 20 0,0 4-16 15,-5 0 40-15,-5 4-28 16,-5 4 48-16,1 5-40 16,-6-1 28-16,-4 5-32 15,0 0-8-15,0 0-12 16,0-1 12-16,4 1-12 16,1-4-4-16,9-5 0 0,0-4 12 15,1 0-8-15,8-4 4 16,6 0-4-16,0-5-8 15,-1 1 4-15,6-1-16 16,-1-3 8-16,0-1-104 16,-4 0 60-16,-10-4-348 15,0 0 216-15</inkml:trace>
          <inkml:trace contextRef="#ctx0" brushRef="#br0" timeOffset="218294.4133">13153 9887 748 0,'-19'-22'276'0,"24"22"-216"0,9-4-16 16,1 8 100-16,9 1-88 16,14 7 40-16,10 14-56 15,5 21 40-15,-5 38-48 16,-10 26 48-16,-4 8-48 0,-15-17 20 0,-19 1-32 16,-10 8 52-1,-23 12-40-15,-49-4-60 0,-28-8 16 16,0-17-168-16,-1-17 100 15,-8-9-616 1,-16-13 384-16,11-16-32 16</inkml:trace>
          <inkml:trace contextRef="#ctx0" brushRef="#br0" timeOffset="216364.8255">12310 10402 1008 0,'-10'-12'372'15,"34"7"-288"-15,24 1-24 0,-14 4 20 0,14 0-56 16,9 9 24-16,10 3-28 15,-5 5-124-15,-9 0 56 16,-14 0-448-16</inkml:trace>
        </inkml:traceGroup>
      </inkml:traceGroup>
    </inkml:traceGroup>
    <inkml:traceGroup>
      <inkml:annotationXML>
        <emma:emma xmlns:emma="http://www.w3.org/2003/04/emma" version="1.0">
          <emma:interpretation id="{B0FE719B-4C78-4A41-ADAE-D61204FE976E}" emma:medium="tactile" emma:mode="ink">
            <msink:context xmlns:msink="http://schemas.microsoft.com/ink/2010/main" type="paragraph" rotatedBoundingBox="3515,15353 17161,15471 17146,17266 3500,17148" alignmentLevel="2"/>
          </emma:interpretation>
        </emma:emma>
      </inkml:annotationXML>
      <inkml:traceGroup>
        <inkml:annotationXML>
          <emma:emma xmlns:emma="http://www.w3.org/2003/04/emma" version="1.0">
            <emma:interpretation id="{8500548C-E159-4D98-8918-2B8E20ADEDE3}" emma:medium="tactile" emma:mode="ink">
              <msink:context xmlns:msink="http://schemas.microsoft.com/ink/2010/main" type="line" rotatedBoundingBox="3515,15353 17161,15471 17146,17266 3500,17148"/>
            </emma:interpretation>
          </emma:emma>
        </inkml:annotationXML>
        <inkml:traceGroup>
          <inkml:annotationXML>
            <emma:emma xmlns:emma="http://www.w3.org/2003/04/emma" version="1.0">
              <emma:interpretation id="{661877A1-31DD-4846-8193-CCD352861B40}" emma:medium="tactile" emma:mode="ink">
                <msink:context xmlns:msink="http://schemas.microsoft.com/ink/2010/main" type="inkWord" rotatedBoundingBox="3515,15353 6595,15380 6581,16992 3501,16965"/>
              </emma:interpretation>
              <emma:one-of disjunction-type="recognition" id="oneOf42">
                <emma:interpretation id="interp46" emma:lang="" emma:confidence="1">
                  <emma:literal/>
                </emma:interpretation>
              </emma:one-of>
            </emma:emma>
          </inkml:annotationXML>
          <inkml:trace contextRef="#ctx0" brushRef="#br0" timeOffset="272248.1823">1772 12192 540 0,'-4'0'200'0,"4"0"-156"0,-10 0-12 15,10 0 124 1,-10 9-40-16,-4-9-52 15,0 12 24-15,-6-3-56 16,6-1-32-16,-10 9-4 0,5-4 28 16,5 4-16-16,9-4-8 15,0 4-4-15,15 9 20 16,14-9-8-16,-5 8-12 16,5 1 0-16,0 4 20 15,-5 0-8-15,-5-5-4 16,1 5 0-16,-1-5-24 15,-14-3 12-15,-10-5 92 0,-9 4-44 16,-5-4 60-16,-9-8-56 16,-6-9 24-16,1 0-40 15,4-5-16-15,10 5-8 16,20-12-4 0,13-5-64-16,10 0 36 15,10-5-324-15,5 5 196 16,9-4-464-1</inkml:trace>
          <inkml:trace contextRef="#ctx0" brushRef="#br0" timeOffset="272589.6471">2506 12013 756 0,'-5'-13'280'0,"5"13"-216"0,-9-17-20 0,9 17 48 16,-5 0-60-16,0 5 60 15,-9 3-56-15,-1 9 12 16,-9 4-32-16,-5 1 20 0,-9 8-24 16,-10 8 12-16,-5 0-12 15,1 13-16-15,-6-4 0 0,1 9 40 16,13-18-24-16,6 0 0 16,9-8-8-16,10-13-120 15,10-8 64-15,9-18-268 16,14-12 176-16,20 4-400 15</inkml:trace>
          <inkml:trace contextRef="#ctx0" brushRef="#br0" timeOffset="272401.0889">2108 11996 644 0,'-14'-13'236'0,"14"13"-180"0,14 0-20 15,-4 0 104-15,-1 0-84 16,15 9 92-16,0 4-84 16,0 4 40-16,14 4-64 15,6 4 16-15,-11 10-36 0,5-1-28 16,6 4 4-16,-20-4 52 16,0 4-24-16,-5-8 8 15,-5-4-20-15,-4-5-96 16,-5-8 48-16,-5-13-200 15,0-9 132-15,0-8-588 16</inkml:trace>
          <inkml:trace contextRef="#ctx0" brushRef="#br0" timeOffset="272825.1977">3091 11574 632 0,'0'-8'236'0,"0"8"-184"0,0 0-16 0,-10 4 88 16,10 4-76-16,0 9 24 15,-5 13-40-15,-4 13 24 16,-1 12-32-16,5 9 20 0,-14 0-24 16,5 0 8-16,-20 0-16 15,6 0-8-15,-1 4 0 16,0 0 20-16,0 5-12 15,0-14 32-15,5-7-28 16,1-14 32-16,8-13-32 16,-4-3-180-16,19-22 88 15,10-13-352 1</inkml:trace>
          <inkml:trace contextRef="#ctx0" brushRef="#br0" timeOffset="273275.9267">3067 12115 1008 0,'-10'-17'372'0,"29"13"-288"0,20-4-24 0,-11 8 56 0,11-5-76 16,9-3-28-16,19-5-8 15,19 4-32-15,10 1 16 16,-5 8-540-16,-5 8 300 15,-23 9-248-15</inkml:trace>
          <inkml:trace contextRef="#ctx0" brushRef="#br0" timeOffset="271532.3236">924 11740 112 0,'-15'-8'44'0,"25"12"-36"0,-5 0 0 0,-5-4 216 16,0 0-124-16,0 0 136 15,0 0-136-15,9 0 44 16,-9 0-84-16,0 0-8 0,0 0-32 16,0 0 24-16,10 5-28 0,4-1 4 15,-4-4-12-15,4 0 28 16,1 0-20-16,4-4 12 16,5 4-16-16,9-5 12 15,11-3-16-15,18-1-4 16,5 1 0-16,24-1-4 15,-5 1 0-15,-4-1 0 16,-15 9 0-16,-9 0 8 16,-1 0-4-16,-19 0 8 15,-14-4-8-15,-4 4 8 16,-1 4-8-16,-14 0 8 16,-5-4-8-16,4 9-4 15,-4-9 4-15,0 0-24 16,0 0 12-16,5 9 20 0,-5-9-4 15,0 0-12-15,0 0 0 16,0 0 12-16,0 0-4 16,0 8-4-16,0-4 4 15,0 5-4-15,-5 4 0 16,1-1 8-16,-16 5-4 16,6 5-28-16,-5 8 12 15,0 4-4-15,-1 4 8 16,-3 9 16-16,-11-9-4 15,-4 9-12-15,-1 0 4 16,-4 4 4-16,0 13 0 16,5-9 0-16,4-3 0 0,0-10 16 15,6-8-8-15,-1-8 16 16,0-13-16-16,5-13 32 16,5-17-24-16,0-13-12 15,0-13-8-15,0-4 72 16,-5 0-36-16,4 5 40 15,-4-1-40-15,0 1 8 16,-4-1-24-16,-6 0 28 16,10 9-28-16,0 0-4 15,10 4-8-15,-5 9-24 16,9 0 12-16,5 4-4 16,10 4 4-16,5 0 0 15,4 5 0-15,5 3-116 16,0 1 68-16,5 4-452 15,10 13 280-15,9-13-244 16</inkml:trace>
          <inkml:trace contextRef="#ctx0" brushRef="#br0" timeOffset="274426.5527">3191 11250 924 0,'-9'-17'340'0,"4"17"-260"0,10-13-28 0,4 9 108 16,6-4-100-16,9 3 8 15,5 1-40-15,9 0-16 16,15 0-8-16,-5-1 64 16,9 5-36-16,15 0-172 15,0 5 76-15,-10-1-640 0,-4 0 392 16,-15-8-64-16</inkml:trace>
          <inkml:trace contextRef="#ctx0" brushRef="#br0" timeOffset="273063.8625">3628 11442 704 0,'-5'-17'264'0,"10"21"-208"0,-1-4-12 16,-4 9 44-16,0 8-56 16,-4 8 40-16,4 18-40 15,-5 21 0-15,-5 17-20 16,1 0 36-16,4-4-24 0,-14-5-12 15,0 0-8-15,-1-3 28 16,1-1-16-16,-5 0 4 16,0-4-12-16,0-9-200 0,5-8 104 15</inkml:trace>
          <inkml:trace contextRef="#ctx0" brushRef="#br0" timeOffset="273958.7795">3589 12635 756 0,'0'-8'280'0,"15"12"-216"0,23 5-20 0,-9-5 112 15,9 0-96-15,5 5 8 16,5-1-40-16,-5-4-112 16,1 1 40-16,-6-1-684 15</inkml:trace>
          <inkml:trace contextRef="#ctx0" brushRef="#br0" timeOffset="273783.8139">3834 12324 872 0,'9'-13'324'0,"1"9"-252"0,9 0-20 0,-4 4 16 15,-1 8-48-15,5 5 0 16,0 4-12-16,0 9-16 16,-4 4 4-16,-10-1 4 0,-1 6 0 15,-8-1 44-15,-11 0-24 16,-9 4 16-16,-9-4-20 0,-6-4-8 15,-4-4-4-15,0-1 28 16,5-4-16 0,4-4-12-16,10 1-8 0,15-6-32 15,18 1 20-15,1-4 16 16,14-1 0-16,14 1 44 16,-4-5-20-16,-1 0-4 15,-4 0-12-15,-5-4-104 16,-5 0 52-16,-4 0-252 15,-25 0-368 1</inkml:trace>
        </inkml:traceGroup>
        <inkml:traceGroup>
          <inkml:annotationXML>
            <emma:emma xmlns:emma="http://www.w3.org/2003/04/emma" version="1.0">
              <emma:interpretation id="{81F066C9-320D-48DA-BEE7-65EA7C60E2B6}" emma:medium="tactile" emma:mode="ink">
                <msink:context xmlns:msink="http://schemas.microsoft.com/ink/2010/main" type="inkWord" rotatedBoundingBox="7341,15586 11148,15619 11134,17207 7328,17174"/>
              </emma:interpretation>
              <emma:one-of disjunction-type="recognition" id="oneOf43">
                <emma:interpretation id="interp47" emma:lang="" emma:confidence="1">
                  <emma:literal/>
                </emma:interpretation>
              </emma:one-of>
            </emma:emma>
          </inkml:annotationXML>
          <inkml:trace contextRef="#ctx0" brushRef="#br0" timeOffset="276390.7069">5847 11647 728 0,'10'-22'268'0,"4"18"-208"0,20-4-16 16,-15 3 72-16,10 5-72 15,4 0 0-15,15 0-28 16,10-4-4-16,-1 0-4 16,1-1 4-16,-1 1-8 0,1 0 8 0,-10 0-8 15,-5-1 52-15,-19 5-32 16,0-4 68-16,-14 4-52 15,-10 0-16-15,-10 13-16 16,0 4-28-16,-14 9 12 16,0 12-12-16,0 13 8 15,0 13 16-15,-9 4 0 16,9 0-4-16,-14 5 4 16,4-5 4-16,1 9-4 15,-6-1-4-15,6-3 4 16,-1-5 4-16,10-13-4 15,-9-16 24-15,9-18-16 0,9-4 40 16,-4-17-28-16,-5-17-12 16,10-17-8-16,4-13 12 15,-14-8-8 1,10-5-4-16,-5 0 0 16,-5 5 4-16,0-5-4 15,4 1-4-15,-4-5 4 0,0 0-24 16,15 13 12-16,-6 8-12 15,15 13 8-15,15 13-44 16,-6 13 28-16,25 17-232 16,-10 12 144-16,10 14-584 15</inkml:trace>
          <inkml:trace contextRef="#ctx0" brushRef="#br0" timeOffset="276714.2501">6006 12836 788 0,'9'-18'292'0,"1"18"-228"0,4 0-16 0,5 0 160 16,5 9-124-16,5-9 0 0,5 0-52 16,-1 9 4-16,1-9-20 15,9 0-184-15,5 0 92 0,-5 0-704 16</inkml:trace>
          <inkml:trace contextRef="#ctx0" brushRef="#br0" timeOffset="276560.9333">6169 12627 780 0,'0'-17'288'0,"-5"8"-224"0,10-4-20 0,4 5 120 0,1-1-100 15,-5 1 0-15,14 8-40 16,-5-9 0 0,5 9-12-16,-4 9-8 0,9 8 0 0,0 4-16 15,-15 5 8-15,6-5 20 16,-15 9-8-16,-5-5 16 15,-14 5-16-15,4-4 16 16,-18 4-16-16,-1-9 16 16,10 5-16-16,-9-5-20 15,9-4 4-15,0-4-12 16,9 4 8-16,6 8-20 16,9-8 20-16,14 0 12 15,5-4 4-15,5-9 8 16,0 5-8-16,0-1 24 15,-5-8-16-15,-4 0-164 0,-6 0 84 16,-4-8-292-16,-10 8 200 16,-14 0-328-1</inkml:trace>
          <inkml:trace contextRef="#ctx0" brushRef="#br0" timeOffset="277226.0425">7214 11872 748 0,'-24'-21'276'0,"24"30"-216"0,-15 12-16 15,-4 5 120-15,-5 3-100 16,0 5 16-16,-9 9-44 16,-6 8 8-16,-9 13-24 15,-4 0-96-15,13 0 40 0,-9 0-88 16,5-17 72-16,10-17-288 16</inkml:trace>
          <inkml:trace contextRef="#ctx0" brushRef="#br0" timeOffset="277067.099">6797 11936 800 0,'0'-29'296'0,"24"29"-232"0,4 12-16 0,-13 5 80 16,4 0-80-16,0 5 8 16,5 8-36-16,5 4 24 15,0 0-28-15,-1-4 12 0,1-1-16 16,0 1-112-16,-5 0 52 15,-10-9-216-15,5-8 144 16</inkml:trace>
          <inkml:trace contextRef="#ctx0" brushRef="#br0" timeOffset="277462.6979">7741 11651 756 0,'5'0'280'0,"-5"17"-216"0,-10 26-20 0,5-5 100 16,-4 17-88-16,-6 13 24 15,-4 9-48-15,-5 8-4 16,5 13-16-16,5 0-8 0,-1-8 0 16,-4-9 12-16,10-13-8 0,-1-13-48 15,5-16 24-15,0-14-252 16,-4-12 148-16</inkml:trace>
          <inkml:trace contextRef="#ctx0" brushRef="#br0" timeOffset="277856.309">7664 12230 852 0,'-9'-25'316'0,"18"25"-248"0,15-4-16 0,-9-1 104 16,13 1-96-16,11-4-8 15,33-1-32-15,9 5 20 0,5 4-24 16,-14 4-560-16,0 17 296 16,-5-4-248-16</inkml:trace>
          <inkml:trace contextRef="#ctx0" brushRef="#br0" timeOffset="275318.3209">4735 11975 808 0,'0'-5'300'0,"10"10"-232"0,-6-5-20 16,6 0 44-16,14 0-60 16,0-5 40-16,14 1-40 15,20-4-8-15,14 3-16 16,5-3-8-16,-6 4 4 0,-3-9 28 15,-6 4-16-15,-19 5-56 16,-9-4 16-16,-20 3-216 16,0 1 128-16,-28 0-512 15</inkml:trace>
          <inkml:trace contextRef="#ctx0" brushRef="#br0" timeOffset="275542.9177">5119 11676 652 0,'-20'35'244'0,"11"-6"-192"0,4 18-12 0,0-8 100 15,-9 7-84-15,4 1 4 16,-4 0-36-16,-10 0 12 16,10 4-24-16,-6-4 12 0,-4 0-12 15,10-4 20-15,0-9-20 16,4-4-92-16,5-9 44 15,5-13-428-15,5 1 256 16</inkml:trace>
          <inkml:trace contextRef="#ctx0" brushRef="#br0" timeOffset="278742.6997">7952 11502 932 0,'-29'-56'348'0,"34"52"-272"0,9-4-20 0,1 3 24 16,9 1-56-16,14 4 0 16,5 0-16-16,15 4 4 15,-6 5-8-15,6 4-292 0,-5 12 156 16</inkml:trace>
          <inkml:trace contextRef="#ctx0" brushRef="#br0" timeOffset="277662.2078">8129 11868 728 0,'-24'64'268'0,"15"-21"-208"0,-6 8-16 15,6-17 0-15,-6 21-32 16,-4 31-20-16,5 7 0 15,4-7-268-15,-4-14 148 0,-1-12-24 16</inkml:trace>
          <inkml:trace contextRef="#ctx0" brushRef="#br0" timeOffset="278212.6226">8537 12495 632 0,'-29'-9'236'0,"10"18"-184"0,-5 3-16 0,14-3 140 16,-4 8-104-16,-5 4 8 15,4 9-52-15,6 0-16 16,9 4-8-16,9-4 4 0,1-5-4 16,9 5 8-16,0-4-8 15,5-5-12-15,0-4 4 16,-5-4 12-16,-9 0-4 15,-15-5 60-15,-9 1-36 16,-10-1 8-16,-5-8-24 16,-4 0-24-16,-6-8 4 15,-4 4-332-15,-5-9 188 16,10 13-404-16</inkml:trace>
        </inkml:traceGroup>
        <inkml:traceGroup>
          <inkml:annotationXML>
            <emma:emma xmlns:emma="http://www.w3.org/2003/04/emma" version="1.0">
              <emma:interpretation id="{C16DBC2F-2607-4B40-B601-551F6D029A7B}" emma:medium="tactile" emma:mode="ink">
                <msink:context xmlns:msink="http://schemas.microsoft.com/ink/2010/main" type="inkWord" rotatedBoundingBox="12586,15511 15570,15536 15557,17025 12573,16999"/>
              </emma:interpretation>
              <emma:one-of disjunction-type="recognition" id="oneOf44">
                <emma:interpretation id="interp48" emma:lang="" emma:confidence="1">
                  <emma:literal/>
                </emma:interpretation>
              </emma:one-of>
            </emma:emma>
          </inkml:annotationXML>
          <inkml:trace contextRef="#ctx0" brushRef="#br0" timeOffset="279365.8947">11351 12196 580 0,'-14'5'216'0,"9"12"-168"0,-5 25-12 15,5-3 112-15,1 20-88 0,-6 18 44 16,-4 4-60-16,9-9-8 15,-14-12-20-15,9-9 68 0,-14-8-48 16,-10-9 40-16,-13-13-44 16,-1 0 44-16,-10-21-44 15,1 0-112-15,-1-17 40 16,20-4-488 0</inkml:trace>
          <inkml:trace contextRef="#ctx0" brushRef="#br0" timeOffset="279514.2896">11461 11877 756 0,'5'8'280'0,"9"-3"-216"0,-9 12-20 16,-5 0-356-16</inkml:trace>
          <inkml:trace contextRef="#ctx0" brushRef="#br0" timeOffset="279999.6615">11873 12103 632 0,'-9'-5'236'0,"18"5"-184"0,-9-4-16 0,-4 8 160 16,-11 1-116-16,-4 12 64 16,-14 4-84-16,-6 13-8 15,1 21-32-15,4 14-20 0,10 3-4 16,10-4 20-16,9-8-8 16,15-5 16-16,4-12-16 15,10-13 32-15,5-9-24 0,4-12-56 16,6-14 16-16,-6-12-60 15,-4-4 48-15,-10-13-20 16,5-13 36-16,-14-4-36 16,-1 8 36-16,-9 13 32 15,-4 18-4-15,-1 16 28 16,5 17-24-16,5 13 48 16,4 9-32-16,15-5-16 15,5-4-4-15,0-4 24 16,14-9-16-16,-5-12 48 15,10-18-36-15,-5 1 28 16,-9-9-28-16,-10-13 0 16,-10-17-16-16,-4 5 0 15,-10-14-4-15,-5-8-32 0,-9 13 12 16,-1 4-128-16,1 13 80 16,4 4-304-16,-4 22 204 15,19 16-396 1</inkml:trace>
          <inkml:trace contextRef="#ctx0" brushRef="#br0" timeOffset="280492.8558">12607 12380 956 0,'5'0'352'0,"19"8"-272"0,4 5-24 0,-4-5 32 15,15 5-60-15,9-4 24 16,19-1-32-16,14 1-324 16</inkml:trace>
          <inkml:trace contextRef="#ctx0" brushRef="#br0" timeOffset="280300.3439">12938 12120 704 0,'14'-22'264'0,"-9"14"-208"0,0-5-12 0,-5 9 80 0,0-5-76 15,-5 5 68-15,-5 0-64 16,-4 4 24-16,-5 4-44 16,-10 4 36-16,-5 5-40 0,-9 9 20 15,0 16-28-15,5 17 8 16,-1 22-16-16,11 4 20 16,13 0-20-16,10-21 32 31,20 4-28-31,9-9-40 0,9-17 12 15,-4-8-156-15,10-13 92 16,-11-4-388-16,6-22 256 16,-20 14-296-16</inkml:trace>
          <inkml:trace contextRef="#ctx0" brushRef="#br0" timeOffset="279364.4407">9975 12388 768 0,'19'9'284'0,"20"-9"-220"0,56 8-20 15,-37 1-40-15,23 3-12 16,6 5-392-16,-1 9 220 16,19-9-160-16</inkml:trace>
          <inkml:trace contextRef="#ctx0" brushRef="#br0" timeOffset="279362.3849">9980 12154 1068 0,'0'-9'396'0,"14"1"-308"0,10-5-24 0,10 9 12 16,4-1-56-16,20 5 16 16,9 0-20-16,-5 9-332 15,-4 8 168-15,-20 13-584 16</inkml:trace>
          <inkml:trace contextRef="#ctx0" brushRef="#br0" timeOffset="235214.3489">10589 11399 236 0,'4'-8'88'0,"-4"8"-68"0,-4 0-4 15,4 0 36-15,0 0-32 16,0 0 68-16,0 0-48 16,0 0 52-16,0 0-52 15,0 0 16-15,9 0-36 16,-9 0 16-16,0 0-20 15,10 0 28-15,-1 0-28 16,6 0 4-16,4-4-12 16,5-1 12-16,9 1-12 0,11 0 4 15,13-9-4-15,-4 9 4 0,4 0-8 16,-4-1 24-16,-10 5-16 16,-4 0-12-16,-15-4-4 15,-5 4 40-15,-5 0-24 16,1-4-8-16,-11 0-8 15,-4 4-4-15,-4-5 0 16,-1 5 8-16,-5 5 0 16,-4-1 8-16,-5-4-4 15,-5 4-56-15,-10 0 28 16,-4 1-16-16,-1-1 24 16,1 0 0-16,0-4 8 15,-1 4 24-15,11-4-8 0,4 0 16 16,9 0-16-16,20 0-12 15,14-4 12 1,20 0-8-16,13 0 36 16,6-1-20-16,-1 5-40 15,-4 0 12-15,-24 0 28 32,9 9-8-32,-14-5 0 0,-9 0-4 15,-25 1 4-15,-14 3-4 16,-24 5-28-16,-9 0 12 15,-6-1-12-15,-4 1 12 0,10 0 8 16,4 4 4-16,14-13-12 16,11 5 8-16,4-5-16 15,9 0 12-15,15-4 20 16,15-4-4-16,9-4-4 0,19-1 0 16,10 1-4-16,9-1 0 15,-5 5-20-15,-4 0 12 16,-10 4 4-16,-14 0 4 15,-10 0 24-15,-19 0-12 16,-9 0 40-16,-11 0-28 16,1 0 20-16,-9 0-24 15,13 0-36-15,6 4 8 16,9-4-220 0</inkml:trace>
        </inkml:traceGroup>
        <inkml:traceGroup>
          <inkml:annotationXML>
            <emma:emma xmlns:emma="http://www.w3.org/2003/04/emma" version="1.0">
              <emma:interpretation id="{EEA7245E-0679-4805-AAEF-03D6D3C12E55}" emma:medium="tactile" emma:mode="ink">
                <msink:context xmlns:msink="http://schemas.microsoft.com/ink/2010/main" type="inkWord" rotatedBoundingBox="16131,15666 17160,15675 17146,17266 16118,17257"/>
              </emma:interpretation>
              <emma:one-of disjunction-type="recognition" id="oneOf45">
                <emma:interpretation id="interp49" emma:lang="" emma:confidence="1">
                  <emma:literal>E,</emma:literal>
                </emma:interpretation>
                <emma:interpretation id="interp50" emma:lang="" emma:confidence="0">
                  <emma:literal>I,</emma:literal>
                </emma:interpretation>
                <emma:interpretation id="interp51" emma:lang="" emma:confidence="0">
                  <emma:literal>Es</emma:literal>
                </emma:interpretation>
                <emma:interpretation id="interp52" emma:lang="" emma:confidence="0">
                  <emma:literal>e,</emma:literal>
                </emma:interpretation>
                <emma:interpretation id="interp53" emma:lang="" emma:confidence="0">
                  <emma:literal>E.</emma:literal>
                </emma:interpretation>
              </emma:one-of>
            </emma:emma>
          </inkml:annotationXML>
          <inkml:trace contextRef="#ctx0" brushRef="#br0" timeOffset="281434.3016">13532 12307 964 0,'-9'-47'360'0,"18"34"-280"0,1-4-24 0,4 9 76 0,5 8-84 15,15-9-20-15,28 5-16 16,10 0 12-16,10 8-12 16,-6 5-172-16,-4 3 88 0,-14 5-748 15</inkml:trace>
          <inkml:trace contextRef="#ctx0" brushRef="#br0" timeOffset="281429.2882">14203 11988 580 0,'24'-22'216'0,"-9"14"-168"0,-1-1-12 0,-4 5 188 16,-1-13-128-16,6 8 76 15,-6 1-100-15,1-5 48 16,-10 5-68-16,0-1-28 0,-19 0-16 0,-5 9-20 15,-10 0 8-15,-4 0 12 16,-15-4-4-16,-5-4-20 16,1 3 8-16,9 1-4 15,10 0 4-15,4 4-20 16,10 0 16-16,10 8-40 16,4 9 32-16,1 13 8 15,-1 9 8-15,-9-5 48 16,0 17-24-16,-15 13 8 15,5 30-16-15,-4-1 0 16,9-3-4-16,5-9 20 16,-5-9-16-16,9-21-4 15,-4-8-4-15,14-13 28 16,-4-9-16-16,9-4 32 16,9-8-32-16,6-5-4 0,9-4-8 15,9 0-16-15,6 0 8 16,4 0-24-16,5 0 16 15,-5 0-92-15,-5 0 56 16,-9 0-116-16,-20-4-308 31,-18 4 256-31,-5 0-204 16</inkml:trace>
          <inkml:trace contextRef="#ctx0" brushRef="#br0" timeOffset="282489.5425">14002 11566 860 0,'-5'-13'320'0,"10"9"-248"0,5-5-20 0,-1 5 104 16,10 0-96-16,1-1 64 16,8 1-72-16,11 0 4 15,4 0-32-15,14-1 12 0,15-3-20 16,15-1-192-16,-1 1 92 15,0 16-784 1</inkml:trace>
          <inkml:trace contextRef="#ctx0" brushRef="#br0" timeOffset="281891.5439">14328 12720 560 0,'-14'-4'208'0,"14"4"-164"0,-5-4-8 0,5 4 100 16,0-4-80-16,-5-1 76 15,0 5-76-15,-4 0-12 0,4 5-28 16,-5-1 8-16,1 4-16 0,-1 5-12 16,0 0 0-16,1 0-16 15,4 4 12-15,0 4 12 16,5 0 0-16,10 9 8 15,4 4-8-15,1 0-4 16,-1 9 4-16,0-13-24 16,-4 0 12-16,-5-5 20 15,-10-12-4-15,-5 0 40 16,-14-9-24-16,0-8 40 16,-14-5-36-16,-5 1 12 15,5-9-24-15,-6 4-112 16,11 9 48-16</inkml:trace>
        </inkml:traceGroup>
      </inkml:traceGroup>
    </inkml:traceGroup>
  </inkml:traceGroup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25T20:00:06.473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7C1CB47E-DB19-4CB0-A0CA-4A4D8DED2F5C}" emma:medium="tactile" emma:mode="ink">
          <msink:context xmlns:msink="http://schemas.microsoft.com/ink/2010/main" type="inkDrawing" rotatedBoundingBox="1996,5491 25194,5357 25195,5481 1997,5614" semanticType="underline" shapeName="Other">
            <msink:sourceLink direction="with" ref="{D6032ACF-5CBF-4DEE-BFD1-6F61FA1506D5}"/>
          </msink:context>
        </emma:interpretation>
      </emma:emma>
    </inkml:annotationXML>
    <inkml:trace contextRef="#ctx0" brushRef="#br0">13 118 364 0,'-19'0'132'0,"19"0"-100"0,0-4-12 0,0 4 8 15,4 9-20-15,1-9 24 16,10 4-20-16,4-4 76 15,0 8-52-15,0-3 76 16,5 3-64-16,5-8 20 16,0 4-40-16,-1-4-16 15,6 0-8-15,9-8 40 16,5 8-24-16,9 0 0 16,6-4-12-16,9 8 12 15,0 0-12-15,14 0-4 16,-14 1 0-16,14-5 12 15,-9 0-8-15,24 0 24 16,4 0-20-16,0 0 12 16,1 8-12-16,9-4-16 15,-14-8 0-15,28-4 4 16,-4 12 0-16,4-17 0 16,-9 22 0-16,5-18 0 15,-10 9 0-15,24-8 0 16,-10 8 0-16,10 0 8 15,-9-5-4-15,-1 5-4 16,-9-8 4-16,19 8 4 0,-10 0-4 16,10 0-12-16,-14 8 4 15,5-8 20-15,-1 0-8 0,20-4-20 16,-15 4 4-16,5 4 12 16,-19-8 0-16,24 8-4 15,-15-8 4-15,15 8-16 16,-10 1 8-16,-5-10 12 15,-14 10-4-15,20-10 8 16,-15 1-8-16,14 4-12 16,-14 9 4-16,0-9-4 15,-10 4 0-15,10-8 8 16,-15 4 0-16,29-5 0 16,-19 10 0-16,5-5 16 15,-19 0-8-15,19-9-12 16,-20 5 0-16,39 0-4 15,-23 4 0-15,8-5 16 16,-18 5-4-16,23-8-12 16,-14 4 4-16,24-5 12 15,-9 9-4-15,9-8-4 16,-24 8 4-16,14-9-24 16,-9 5 12-16,24-1 12 15,-24 5 0-15,19-4-4 16,-24 8 4-16,29-8 4 15,-10 0-4-15,10 4 8 16,-20 0-8-16,15-4-12 16,-14 4 4-16,28-5 4 0,-14 10 0 15,20-10-12-15,-25 5 8 0,29-8 4 16,-19 4 0-16,19 4 8 16,-20 0-4-16,16-5-12 15,-16 5 4-15,16-4 12 16,-16 8-4-16,16-4 16 15,-30 0-12-15,34-8-12 16,-19 8 0-16,19-4-4 16,-24 8 0-16,14-8 8 15,-14 4 0-15,24-5 0 16,-19 10 0-16,10-5 0 16,-15-5 0-16,24 1-12 15,-24 0 8-15,5 0 12 16,-5 8-4-16,0-8-4 15,-5-1 4-15,19 1-4 16,-19 8 0-16,5-8-20 16,-14 8 12-16,19-4 20 15,-10 0-4-15,15 0-4 16,-15 5 0-16,10-5-4 16,-24 4 0-16,24-8 0 15,-15 12 0-15,10-8 0 16,-14 4 0-16,9-4 16 15,-10 0-8-15,16 0-20 16,-11 5 4-16,5-1 12 16,-14 0 0-16,5 0-12 15,-10-4 4-15,24 0 4 0,-19 5 0 16,19-5 0-16,-34 8 0 0,5-8 0 16,-19 4 0-16,25-4 0 15,-6 0 0-15,14 0 16 16,-13 5-8-16,4-5-20 15,-19 8 4-15,19-16 12 16,-15 8 0-16,20 0-12 16,-10 0 4-16,10 0 4 15,-14 4 0-15,23-13-12 16,-4 9 8-16,28-4 12 16,-14 4-4-16,24 0-4 15,-14 0 4-15,28-8 4 16,-23 16-4-16,33-16-4 15,-20 8 4-15,30-9-4 16,-29 13 0-16,28-8-12 16,-33 4 8-16,15 0 4 15,-15 4 0-15,9-4 8 16,-18 0-4-16,23 0-4 16,-28 9 4-16,-1-1 4 15,-18 1-4-15,-6-5-4 16,-23 0 4-16,-5-4-24 15,-10 0 12-15,-4 0-232 16,-15 0 128-16</inkml:trace>
  </inkml:traceGroup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25T19:59:49.554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DC258910-E72F-4EBB-AC5F-BD494309F375}" emma:medium="tactile" emma:mode="ink">
          <msink:context xmlns:msink="http://schemas.microsoft.com/ink/2010/main" type="inkDrawing" rotatedBoundingBox="3464,5311 3519,3967 3602,3970 3546,5314" shapeName="Line"/>
        </emma:interpretation>
      </emma:emma>
    </inkml:annotationXML>
    <inkml:trace contextRef="#ctx0" brushRef="#br0">972-209 612 0,'-10'-12'228'0,"10"12"-180"0,-9 51-12 0,4-13-36 15,10 5-8-15,-5 46 12 16,4 9 0-16,1 26-36 16,0-5 16-16,-5 18-180 15,0-27 108-15,-10 14 32 16,6-18 32-16,-16-12 40 16,6-9-8-16,-19-16-108 15,9-14 52-15</inkml:trace>
  </inkml:traceGroup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25T20:00:15.167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729A4B82-4F05-4959-A81B-738C99B0E05A}" emma:medium="tactile" emma:mode="ink">
          <msink:context xmlns:msink="http://schemas.microsoft.com/ink/2010/main" type="inkDrawing" rotatedBoundingBox="2077,7245 6497,7116 6500,7193 2080,7323" semanticType="underline" shapeName="Other">
            <msink:sourceLink direction="with" ref="{8458B477-4584-4AB8-904A-7EC927C3DDC8}"/>
            <msink:sourceLink direction="with" ref="{B40F057C-EC60-4F47-B4DB-714A839782A6}"/>
            <msink:sourceLink direction="with" ref="{DEDF4E1A-010D-4B84-B368-E5C57D31CDDF}"/>
            <msink:sourceLink direction="with" ref="{A25809A7-6429-43F4-9CC7-EA5DAF466977}"/>
          </msink:context>
        </emma:interpretation>
      </emma:emma>
    </inkml:annotationXML>
    <inkml:trace contextRef="#ctx0" brushRef="#br0">6 121 580 0,'0'0'216'0,"0"0"-168"0,-9 0-12 16,4 0 200-1,10 0-136-15,-5 0 80 16,0 0-104-16,0 0 28 16,0 0-60-16,0 0 36 15,9 8-44-15,1-4 32 16,0 5-36-16,4 0 8 15,0 3-24-15,15-3 64 0,9-1-48 0,44-3 68 16,9-1-60-16,67-8 44 16,10-1-48-16,62-12 16 15,-9 9-32-15,62-14 8 16,-20 10-16-16,49-5-8 16,-39 8 0-16,53-4 4 15,-38 13-4-15,-5-4-4 16,-29 8 4-1,-19-12 28-15,-39 8-16 0,-23-9-4 16,-34 5-8-16,-24-9-4 16,-34 5 0-16,-23-5-176 15,-15 4 96-15,-33-3-348 16,-1 3 240-16,-28 9-644 16,-10 4 464-16</inkml:trace>
  </inkml:traceGroup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25T20:00:39.699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6D2A158A-CE76-4712-B4E2-6E9911234A03}" emma:medium="tactile" emma:mode="ink">
          <msink:context xmlns:msink="http://schemas.microsoft.com/ink/2010/main" type="writingRegion" rotatedBoundingBox="16361,7707 21708,7641 21718,8414 16370,8480"/>
        </emma:interpretation>
      </emma:emma>
    </inkml:annotationXML>
    <inkml:traceGroup>
      <inkml:annotationXML>
        <emma:emma xmlns:emma="http://www.w3.org/2003/04/emma" version="1.0">
          <emma:interpretation id="{EA3CA597-789E-46ED-95C9-4A905570FF2F}" emma:medium="tactile" emma:mode="ink">
            <msink:context xmlns:msink="http://schemas.microsoft.com/ink/2010/main" type="paragraph" rotatedBoundingBox="16361,7707 21708,7641 21718,8414 16370,848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2FF388E-EF5B-44F4-8AA9-728927B7BF4C}" emma:medium="tactile" emma:mode="ink">
              <msink:context xmlns:msink="http://schemas.microsoft.com/ink/2010/main" type="line" rotatedBoundingBox="16361,7707 21708,7641 21718,8414 16370,8480"/>
            </emma:interpretation>
          </emma:emma>
        </inkml:annotationXML>
        <inkml:traceGroup>
          <inkml:annotationXML>
            <emma:emma xmlns:emma="http://www.w3.org/2003/04/emma" version="1.0">
              <emma:interpretation id="{EB0587DB-D401-40A4-8064-B98F84980F02}" emma:medium="tactile" emma:mode="ink">
                <msink:context xmlns:msink="http://schemas.microsoft.com/ink/2010/main" type="inkWord" rotatedBoundingBox="16363,7877 19006,7844 19011,8269 16368,8301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14040 3891 508 0,'43'-17'188'0,"-28"4"-148"0,4-4-8 15,-14 4 204 1,4 5-136-16,-9-14 116 15,0 10-124-15,-19-14 32 16,0 5-76-16,-24 4-16 16,5 0-20-16,-15 8 8 15,5 1-12-15,-10 3 16 0,25 10-16 0,-1-1-12 16,20 9 0-16,4 12 4 16,20 5 0-16,28 13 0 15,1-1 0-15,13 1 8 31,6-5-4-31,-10 1-4 0,-5-1 4 0,-10-12 4 16,-4-1-4-16,-19-8 60 16,-5 0-36-16,-25-8 32 15,1-1-32-15,-19-8-8 16,0 0-12-16,-10-4 12 16,4 0-12-16,6-9-92 15,9 4 48-15,15-8-272 16,14 5 172-16</inkml:trace>
          <inkml:trace contextRef="#ctx0" brushRef="#br0" timeOffset="1320.6524">14515 3742 820 0,'24'-13'304'0,"-24"13"-236"0,0 0-20 15,0 4 64 1,0 5-72-16,-5 8 28 15,0 4-40-15,-9 5-28 16,4 4 0-16,-14-1 8 16,20-3-4-16,-6 8-4 15,0-4 4-15,10-9-4 16,10 5 0-16,4-14-80 0,6 6 44 0,-6-14-56 16,10 4 52-16,0-12 4 15,-5 0 20-15,-9-9 40 16,-6 4-16-16,-4-12 44 15,0 4-28-15,-14-13 84 16,4 9-60-16,-9-5 40 16,5 9-52-16,0-4 8 15,4 4-28-15,10 0-8 16,10 4-4-16,4 0-24 16,10 5 12-16,5-5 4 15,-1 9 4-15,20 0 0 16,0-1 0-16,-5 10-20 15,1-1 12-15,-11-4-4 16,-4 4 4-16,-5-4-12 16,-5 4 12-16,-9 1 4 15,-1 3 4-15,-14 5 44 16,5 0-24-16,-4 4 24 16,-1 0-24-16,-5 0-8 15,1 0-8-15,-6 0 12 16,11 0-8-16,-1-4-12 15,0 0 0-15,15-5 4 16,-1 1 0-16,5-5 0 16,1 0 0-16,-6-4 0 15,15 4 0-15,-14-4 8 16,9 0-4-16,-14-4-4 0,9 4 4 0,-9-4-4 16,0 4 0-1,-5-4 0-15,10 4 0 0,-10-5-12 16,9 1 8-16,-4-4 4 15,0 3 0-15,0-7 0 16,4 7 0-16,-4-3 16 16,4 3-8-16,1 1 24 15,0 4-20-15,4-4 4 16,0 8-8-16,10-4-16 16,5 9 4-16,5-1 12 15,4 1-4-15,0-5-12 16,-4 5 4-16,-5-5 12 15,-5 0-4-15,-19-4 16 16,9 0-12-16,-19 0 4 16,5 4-4-16,-9 1 12 15,-1 3-12-15,-4 1 32 16,9-1-24-16,-5 1 12 16,1 3-16-16,9-3 12 15,0 4-16-15,9-9-4 16,6 5 0-16,-1-14 4 15,5 5-4-15,0-8-72 16,0-1 36-16,1-8-24 16,4 9 36-16,0-14-44 15,0 10 36-15,-1-14 8 16,1 9 8-16,5-17 4 0,0 8 0 16,0-8 16-16,0 9-4 0,-6-5 68 15,1 17-40-15,0 5 24 16,-4-1-36-16,-11 9 52 15,-4 9-40-15,-5-1 4 16,0 5-24-16,-5 4 12 16,0 4-16-16,-4 1 16 15,4-1-16-15,-5-4-12 16,10 4 0-16,-9-4 20 16,18 0-8-16,-4-8-12 46,10 4 0-14,9-9-4-32,9 0 0 0,15-8 0 0,0-5 0 0,14-3-20 0,1 3 16 0,-1-8-12 15,-9-4 12-15,-10-13 24 0,-10 8-4 0,-18-8-4 16,-1 8 0-16,-23-3 12 16,-1 11-8-16,-24 6 60 15,6 7-40-15,-15 14 52 16,9 4-48-16,0 12 36 15,15 9-36-15,14 5-36 16,15-1 0-16,28-8-36 16,15 4 24-16,14-8-276 15,-4-1 160-15,8-12-312 16,-3 0 248-16</inkml:trace>
        </inkml:traceGroup>
        <inkml:traceGroup>
          <inkml:annotationXML>
            <emma:emma xmlns:emma="http://www.w3.org/2003/04/emma" version="1.0">
              <emma:interpretation id="{B08E3826-5A59-416F-B8AF-B6F70255FCF5}" emma:medium="tactile" emma:mode="ink">
                <msink:context xmlns:msink="http://schemas.microsoft.com/ink/2010/main" type="inkWord" rotatedBoundingBox="19912,7663 21708,7641 21718,8414 19922,8436"/>
              </emma:interpretation>
              <emma:one-of disjunction-type="recognition" id="oneOf1">
                <emma:interpretation id="interp1" emma:lang="" emma:confidence="1">
                  <emma:literal>free</emma:literal>
                </emma:interpretation>
                <emma:interpretation id="interp2" emma:lang="" emma:confidence="0">
                  <emma:literal>froe</emma:literal>
                </emma:interpretation>
                <emma:interpretation id="interp3" emma:lang="" emma:confidence="0">
                  <emma:literal>force</emma:literal>
                </emma:interpretation>
                <emma:interpretation id="interp4" emma:lang="" emma:confidence="0">
                  <emma:literal>once</emma:literal>
                </emma:interpretation>
                <emma:interpretation id="interp5" emma:lang="" emma:confidence="0">
                  <emma:literal>face</emma:literal>
                </emma:interpretation>
              </emma:one-of>
            </emma:emma>
          </inkml:annotationXML>
          <inkml:trace contextRef="#ctx0" brushRef="#br0" timeOffset="2445.8097">17583 3516 860 0,'48'-34'320'0,"-48"34"-248"0,43-9-20 0,-33 5 136 15,4 4-112-15,-28 0 68 16,9 9-84-16,-24 12 20 16,5 13-48-16,-14 26 36 15,4 8-40-15,-23 17 4 16,18 0-20-16,1 0-16 15,9-12 0-15,10-5-68 16,5-8 40-16,14-9-164 16,9-13 112-16,6-16-72 15,4-5 92-15,0-17 28 16,0-5 20-16,0-12 8 16,-4 0 0-16,-20-17 52 15,-5 4-24-15,-13-12 124 16,3 3-80-16,-8-12 76 15,-1 13-80-15,10-9 12 16,4 9-40-16,6-9-4 16,9 13-16-16,0-5-44 15,14 10 20-15,10-1-8 16,10 13 12-16,9 0-12 16,5 12 12-16,-5 10-24 0,-5 7 20 15,-4 14-4-15,-1 4 8 16,-18 12 16-16,-6 1-4 15,-9 0-20-15,0-5 8 16,-5-4 4-16,1 0 4 0,-6-13-28 16,10 1 16-16,-10-14 4 15,10 1 8-15,-4-9-44 16,8 0 24-16,-4-9-12 16,5 1 20-16,0-14 8 15,9 1 4-15,1-17 0 16,4 8 0-16,10-13 24 15,-5 14-12-15,0-6 32 16,9 14-28-16,-9 8 56 16,0 9-40-16,0 13 12 15,-5 3-28-15,-4 10-24 16,9-1 0-16,-5 0 32 16,5 5-16-16,14-9 8 15,-4-4-8-15,-1-9-8 16,15 4 4-16,-14-12-16 15,-1 4 8-15,-9-13-4 16,-9 1 0-16,-15-18 8 16,-10 0 0-16,-4-8 68 15,-1 4-36-15,-9-1 76 16,15 14-60-16,-15 4 8 16,14 13-32-16,-14 12 12 0,15 9-20 15,-6 9 0-15,6 8-8 16,-6 0-8-16,15 5 4 0,15-1-16 15,-6-4 8-15,25-8-128 16,14-1 72-16,9-8-108 16,6 0 96-16,4-17-52 15,0 9 72-15,-10-18 28 16,6 1 16-16,-25-14 24 16,0-3-8-16,-9-14 112 15,5 5-68-15,-20-8 76 16,1 8-72-16,-15 0 56 15,4 8-60-15,-18 5 32 16,14 12-48-16,-19 9 32 16,0 9-36-16,-10 12-28 15,10 5-4-15,4 12 8 16,11-8-4-16,8 8-4 16,11-8 4-16,13-5-148 15,11 1 80-15,9-17-132 16,4-1 112-16,25-12-40 15,0 4 76-15,-20-9-64 16,1 1 68-16,-25-9 36 16,-4 8 8-16,-19-8-40 15,-1 9 24-15,-13-5-288 16,4 4 168-16</inkml:trace>
        </inkml:traceGroup>
      </inkml:traceGroup>
    </inkml:traceGroup>
  </inkml:traceGroup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25T20:03:39.137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7CA65155-D3CA-4B5C-9CA8-8D5E7CEA210B}" emma:medium="tactile" emma:mode="ink">
          <msink:context xmlns:msink="http://schemas.microsoft.com/ink/2010/main" type="inkDrawing" rotatedBoundingBox="11830,13599 21389,13797 21382,14117 11823,13918" semanticType="underline" shapeName="Other">
            <msink:sourceLink direction="with" ref="{C589A0CE-1F17-494B-8737-70C849E21B3C}"/>
            <msink:sourceLink direction="with" ref="{4361E2B1-1CEC-404A-84A8-36BDD9E640B8}"/>
            <msink:sourceLink direction="with" ref="{CE5BEC92-FC7A-4E58-9AF1-6BD043FE76A5}"/>
            <msink:sourceLink direction="with" ref="{04863ADD-49C5-40C3-8188-5D96D7A65D0F}"/>
          </msink:context>
        </emma:interpretation>
      </emma:emma>
    </inkml:annotationXML>
    <inkml:trace contextRef="#ctx0" brushRef="#br0">3 251 196 0,'-5'-13'72'0,"10"13"-56"15,-5-8-4-15,0 8 84 0,5 0-56 16,-5 0 44-16,10 0-48 16,-1 0-12-16,5 0-12 15,-4-9 8-15,4 9-12 16,1 0-4-16,4 0 0 15,5-8 20-15,0 3-12 16,5-3-4-16,9-1-4 16,-4 1-16-16,4-1 8 15,5 9 12-15,-5-8-4 16,1 4-12-16,-1 4 4 16,-4-5 20-16,-1 5-8 15,1 0 24-15,-5 0-20 16,-1 5-20-16,1-5 0 0,5-5 12 15,-1 1 0 1,1 4-4-16,4-9 4 0,5 9 12 16,0-4-8-16,1 4-20 15,4 0 4-15,-5 4 4 16,-5 1 4-16,0-1-12 16,1-4 8-16,-6 4 28 15,1 1-12-15,-1-5-32 16,6 0 12-16,-1 0 8 15,-4 0 4-15,-6 0-4 0,1 0 4 16,0 0 4-16,-5-5-4 16,5 1-12-16,-1 0 4 15,1-1 12-15,0-3-4 16,-5 4 8-16,5-1-8 16,0 1-4-16,-1 4 4 15,1-4 12-15,5 4-8 16,-1-4-12-16,6 4 0 15,-6-5 4-15,1 5 0 16,-6-4-12-16,1 4 8 16,0-4 12-16,0 4-4 15,-5-9-12-15,0 9 4 16,-5 0 12-16,0 0-4 16,-5 0 16-16,1 9-12 15,-1-9-20-15,1 0 4 16,-1 0 20-16,0 0-4 0,5-9-20 15,1 1 4-15,-1 4-4 16,0-5 4-16,0-4 52 16,0 5-24-16,1-1-8 15,3 5-8-15,6 0 4 16,-5 4-4-16,0 0 16 0,0 0-12 16,5 0-12-16,0-5 0 15,-1 1-4-15,1 0 0 16,5 0 8-16,-1-1 0 15,1 1 0-15,-1 0 0 16,-4 0-12-16,0-1 8 0,-5 5 20 16,0 0-8-16,0-4-4 15,-5 4 0-15,0 0 4 16,0 0-4-16,-4 0-20 16,-6 0 8-16,6 0 12 15,-1 4 0-15,1 1-4 16,-6-5 4-16,5 0-32 15,1 4 16-15,4-4 12 16,0 0 4-16,0 0 8 16,5 0-8-16,0 0 16 15,0 0-12 1,0 0-12-16,0 4 0 0,5-4 4 16,0 4 0-16,4 1 8 15,1 3-4-15,-5-8-12 16,-1 9 4-16,1-9-4 15,0 4 0-15,-5 0 44 0,0-4-24 16,-5 4-36-16,0 1 12 16,5-1 20-16,0 0-4 15,0-4 0-15,-5 4 0 16,1 5-4-16,-1-9 0 16,-5 9-12-16,0-9 8 15,1 4 4-15,-1 4 0 16,1-3 0-16,-1-5 0 15,0 0 24-15,1-5-12 16,4 5 4-16,0-4-8 16,0 0 4-16,5 4-8 0,0 0 8 15,0 0-8-15,0 0-4 16,0 0 4-16,-5 0-4 16,0 0 0-16,1 0-12 15,-1 4 8 1,0-4 20-16,0 0-8 0,0 0-4 15,1 0 0-15,-1 0 12 16,5 0-8-16,-5 0-4 16,-5 0 0-16,5 0 12 15,1 0-8-15,-6 0-4 16,-4 4 0-16,4 1-24 16,0-1 12-16,-4 0 12 15,0 0 0-15,4 1-4 16,0-5 4-16,5 4-16 15,1-4 8-15,-6 0 20 0,0 0-8 16,6-4-12-16,-6-1 0 16,0 5 12-16,1 0-4 15,-1 0-12-15,-4 0 4 16,4 5-4-16,-4-5 0 16,-1 4 24-16,6-4-8 15,-1 8-4-15,0-8 0 16,6 0 4-16,-1 0-4 15,0 0-20-15,5 0 8 16,0 0 12-16,0 0 0 16,0 9 8-16,0-9-8 15,0 0-4-15,0 8 4 0,4-8-4 16,1 9 0-16,0-9 0 16,5 4 0-16,-6 1 0 15,-4-1 0-15,0 0 0 16,5-4 0-16,-5 4 8 15,0-4-4-15,-5 5-4 16,-4-1 4-16,4-4 20 16,0 8-48-1,-5-3 16-15,1-1 0 16,-1-4 8-16,5 4 0 16,0-4 0-16,-4 4 8 15,4-4-4-15,0 0 8 16,0 0-8-16,0 5-20 15,5-5 8-15,0 0 20 16,-4 4-4-16,-1 0-4 0,0 0 0 16,0 1-4-16,0-1 0 15,-4 0 0-15,4 0 0 16,-5 1 0-16,5-1 0 16,1 0 0-16,4 1 0 15,-10 3 0-15,0-4 0 16,1 1 8-16,4-5-4 15,-5 4-20-15,1 0 8 16,-1 0 12-16,5-4 0 16,0 9 8-16,1-5-8 15,-1 0 8-15,0-4-8 0,0 5-12 16,0-5 4-16,-4 4 4 16,-1-4 0-16,0 0 0 15,1 0 0-15,-6 4-28 16,1-4 16-16,0 0 40 15,4-4-16-15,-4 4 16 16,-1 0-16-16,1 0-16 16,-1 4 0-16,1-4 12 15,4-4-4-15,-4 4 8 16,-1 0-8-16,1 0-12 16,4 0 4-16,1 0 4 15,-1-4 0-15,1 4 0 16,-1 0 0-16,0 0 0 15,5 0 0-15,-4 0 8 16,4 0-4-16,0 4-20 0,5-13 8 16,0 9 4-16,0 0 4 15,0 0 8-15,5 0-4 16,-5 9-4-16,0-9 4 16,0 0-4-16,5 0 0 15,-6 8 24-15,1-8-12 16,-4 9-32-16,-1-13 12 15,0 8 8-15,5-4 4 16,-5 8 16-16,5-8-12 16,-5 0-4-16,0 5 0 15,1-5-16-15,-1 0 8 0,-5 0 12 16,1 0-4-16,-1 0-4 16,0 0 4-16,1 0-4 15,-1 0 0-15,-4 0-12 16,-1 0 8-16,6 0 12 15,-1 0-4 1,0 0-4-16,6 0-16 16,-1 0 8-16,5 0 20 15,0 0-4-15,4-5-12 16,-8 1 0-16,-6 4 72 16,5 0-36-16,10 9-28 15,0-5-8-15,0-4-8 16,-10-4 4-16,-5 4 8 15,5-5 0-15,5 5-12 16,-5 5 8-16,5-5 4 0,-4 0 0 16,-1 4 24-16,-5 0-12 15,0-4-20-15,1 0 0 16,-6 0 4-16,1-4 4 16,0 4 8-16,-10 0-4 15,9 0-20-15,6 0 8 16,-6 0 20-16,1-9-4 15,4 9-12-15,-4 0 0 16,4 0-4-16,1-4 0 16,-6 4 8-16,1-4 0 15,4 0 0-15,0 4 0 16,1-5 8-16,-1 1-4 0,1 4-20 16,-1-4 8-16,0 0 12 15,1-5 0-15,-1 9 8 16,1 0-8-16,-1 0-20 15,0 0 8-15,5-4 12 16,1 0 0-16,-1 4 8 16,0-5-8-16,10 5-4 15,-10 0 4-15,0 0-4 16,0-4 0-16,0 4 0 16,1 0 0-16,-1 0 0 15,0-4 0-15,0 4 0 16,0 0 0-16,-4 0 0 15,9 0 0-15,-10 0-20 16,5 4 12-16,-4-4 20 0,-6 0-4 16,6 0-12-16,-1 4 0 15,0-4 4-15,-4 0 0 16,4 0 8-16,-4 0-4 16,0 5-12-16,4-5 4 15,-5 0 20-15,6 0-8 16,-6 0-20-16,1 0 4 15,0 0 12-15,-1 0 0 16,1 0-36-16,-1 0 16 16,-9 0 32-16,10 4-8 15,0-4 0-15,-6-4-4 16,6 4-4-16,0 4 0 0,-1-8 0 16,1-1 0-16,-1 1 16 15,1 4-8-15,-1 0-12 16,-4-4 0-16,5 4 4 15,-1 0 0-15,1 0 0 16,0 0 0-16,-1 0-12 16,6 0 8-16,-1 0-4 15,0-4 0-15,1 4 32 16,4-5-12-16,-5 5-32 16,5 0 12-16,1 0 28 15,-1-4-12-15,0 0-8 16,0 4-4-16,0-4-4 15,1 4 0-15,-1 0 8 16,0-9 0-16,0 9 0 16,0 0 0-16,0 0 0 15,1 0 0-15,-6 0 16 16,5 0-8-16,0 0-4 0,-4 0 0 16,4 0 20-1,-5 0-12-15,5 0-20 0,1 0 0 16,-6 0-24-16,0 0 20 15,1 0 24-15,-1 0-8 16,-4 0 0-16,-1-9 0 16,1 14-4-16,4-5 0 15,-4 0-12-15,-1-5 8 16,6 5-4-16,-1 0 0 16,-4 0 32-16,4 0-12 0,-4 0-4 15,-1-4-4-15,-9 4-32 16,10 0 16-16,-5 0 4 15,-5 0 8-15,14 0 0 16,-4 0 0-16,-5 0 0 16,4 0 0-16,1-4 8 15,-1 4-4-15,1-4 8 16,-1-1-8-16,-4 5 8 16,10-4-8-16,-11 0-4 15,1 0 4-15,5-1-32 16,-1 5 16-16,1-4-4 15,0 0 8-15,-1 4 24 16,1 0-8-16,-1 0 16 16,1-4-16-16,0-1-20 15,-1 1 4-15,-4 0 12 0,4 4 0 16,-4-4 8-16,0-1-8 16,5 5-20-16,-1 0 8 15,1 0 12-15,-1-4 0 16,1 4-4-16,4 0 4 15,1 0-4-15,-1 0 0 16,-4 0 8-16,9 0-4 16,-14 4-4-16,4-4 4 15,1 0 4-15,4 0-4 16,1 5-4-16,-6-5 4 16,10 4-16-16,-4-4 8 0,-1 0 20 15,1 4-8-15,-6-4-20 16,1 0 4-16,-1 0-4 15,1 0 4-15,0 4 16 16,4 1-4-16,0-1-4 16,5 0 4-16,-14 0-16 15,14-4 8-15,-4 5 20 16,-1-1-8-16,-4-4-4 16,-1 0 0-16,1 0-24 15,-5 0 12-15,-5 0 12 16,14 0 0-16,-14 0 8 15,5-4-8-15,-5 4-20 16,10 0 8-16,-10 0 4 16,4 0 4-16,6-5 0 15,-10 5 0-15,0 0 16 16,9 0-8-16,-9 0-20 0,5-4 4 16,-5 4 40-16,0 0-20 15,5 0-8-15,5 0-8 16,-10 0 4-16,4-4 0 15,-4 4 16-15,0 0-8 16,0 0 4-16,-4 4-4 16,-6 5-104-16,-19 12 52 15,-4 9-632 1</inkml:trace>
  </inkml:traceGroup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25T20:05:02.828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582990FE-CC75-4655-A239-7876647B419D}" emma:medium="tactile" emma:mode="ink">
          <msink:context xmlns:msink="http://schemas.microsoft.com/ink/2010/main" type="writingRegion" rotatedBoundingBox="818,354 22121,203 22256,19285 953,19435"/>
        </emma:interpretation>
      </emma:emma>
    </inkml:annotationXML>
    <inkml:traceGroup>
      <inkml:annotationXML>
        <emma:emma xmlns:emma="http://www.w3.org/2003/04/emma" version="1.0">
          <emma:interpretation id="{0999F114-C433-451A-9017-16C6DCD971E6}" emma:medium="tactile" emma:mode="ink">
            <msink:context xmlns:msink="http://schemas.microsoft.com/ink/2010/main" type="paragraph" rotatedBoundingBox="5584,320 13770,262 13778,1324 5591,1382" alignmentLevel="4"/>
          </emma:interpretation>
        </emma:emma>
      </inkml:annotationXML>
      <inkml:traceGroup>
        <inkml:annotationXML>
          <emma:emma xmlns:emma="http://www.w3.org/2003/04/emma" version="1.0">
            <emma:interpretation id="{4E481486-661F-4D70-89CF-DA9997BB49AD}" emma:medium="tactile" emma:mode="ink">
              <msink:context xmlns:msink="http://schemas.microsoft.com/ink/2010/main" type="line" rotatedBoundingBox="5584,320 13770,262 13778,1324 5591,1382"/>
            </emma:interpretation>
          </emma:emma>
        </inkml:annotationXML>
        <inkml:traceGroup>
          <inkml:annotationXML>
            <emma:emma xmlns:emma="http://www.w3.org/2003/04/emma" version="1.0">
              <emma:interpretation id="{EA51C186-DA5A-4A0E-93C0-49F5D19F3105}" emma:medium="tactile" emma:mode="ink">
                <msink:context xmlns:msink="http://schemas.microsoft.com/ink/2010/main" type="inkWord" rotatedBoundingBox="5584,320 8228,302 8235,1277 5591,1296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1022 264 808 0,'14'21'300'0,"-14"-21"-232"0,29 56-20 0,-14-31 44 16,4 5-60-16,5 4-12 15,0 4-12-15,5-4 16 16,4 1-12-16,15-6 4 16,-14 1-8-16,-6-4 12 15,6-5-12-15,-15-8-56 16,-4 0 24-16</inkml:trace>
          <inkml:trace contextRef="#ctx0" brushRef="#br0" timeOffset="227.1067">1636 179 808 0,'-34'-13'300'0,"34"13"-232"0,-9 13-20 16,-10-5 152-1,4 18-120-15,-28 4 12 16,5 4-56-16,-34 4 0 16,14 5-20-16,-9-1-8 15,10 1-4-15,-11-9-24 16,20 0 12-16,0-8-4 0,15-5 4 0,4-8-124 16,15-1 72-16</inkml:trace>
          <inkml:trace contextRef="#ctx0" brushRef="#br0" timeOffset="-259.1686">24 47 476 0,'-5'-9'176'0,"5"5"-136"0,0-5-12 0,0 5 208 16,0 8-136-16,0-4-60 15,0 0-28-15,0-4 116 16,0 4-68-16,0-4 28 16,0 4-52-16,0-4 20 15,0 4-28-15,0-5 0 0,0 10-16 0,0-5 28 16,0 0-24-16,0 0 12 16,0 0-16-16,0 0-24 15,15 0 4-15,-6 0 20 16,6 0-4-16,-6 0 4 15,6 0-4-15,-6 0-24 16,15 0 8-16,0 0-4 16,0 4 4-16,20-4 32 15,-11 0-12-15,25 0-12 16,-6-4-4-16,20-5 12 16,-4 9-4-16,4-8-28 15,-5 16 12-15,-10-8 24 16,-4 0-8-16,-10 4 0 15,-9 1 0-15,-5-1 4 16,-5 0-4-16,-5-4 16 16,-5 0-12-16,-9 0-4 15,0 0 0-15,-5 0-4 16,0 0 0-16,0 0 8 16,0 0-4-16,0 0-12 15,0 0 4-15,0 0 28 16,0 0-12-16,-5 0-12 15,5 4-4-15,-5-4 12 16,5 5-4-16,-9-1-4 16,4 0 4-16,-10 5-16 0,6-1 8 15,-10 5 20-15,4 4-8 0,-18 13-40 16,9 0 20-16,-15 17 12 16,6-1 0-16,-11 14-24 15,6-5 12-15,-5 5-4 16,14-5 8-16,-9-4 24 15,14-8-8-15,-5-9 4 16,15-4-4-16,-6-5 4 16,11-7-8-16,-6-10 16 15,6 5-12-15,-6-22-4 16,11 5 0-16,-16-13 12 16,11 8-8-16,-15-25-4 15,5 5 0-15,-10-14 4 16,5 5-4-16,-10-13 8 15,1 8-8-15,-6-8-12 16,11 8 4-16,-11-4 48 16,15 13-24-16,0-4-20 15,10 13 0-15,4-10-8 16,10 14 0-16,0-9-44 16,19 13 24-16,-4 0-124 15,9 5 80-15,9-1-236 16,1 8 168-16</inkml:trace>
          <inkml:trace contextRef="#ctx0" brushRef="#br0" timeOffset="746.6201">2624 30 632 0,'19'-30'236'0,"-19"30"-184"0,-4-9-16 0,-1 1 104 15,0 8-84-15,-9-9 48 16,4 9-60-16,-14-8-16 16,0 8-16-16,-10-13-12 15,1 13 4-15,-15 0 40 16,14 0-24-16,-14-4 44 16,15 4-36-16,-10-4 4 15,14 4-20-15,0 0 12 16,15 4-16-16,-10 0-12 15,0 9 0-15,0 4 12 16,0 4-4-16,0 22-12 16,-5 4 4-16,0 25-4 15,0 0 0-15,1 5 16 16,4-5-4-16,-10-8 8 0,20-4-8 16,-5-13 32-16,9 0-20 15,5-18-4-15,5 6-8 16,0-23 20-16,5 5-12 0,5-25 24 15,9 8-24-15,14 0-4 16,10-9-4-16,5 9-16 16,0 0 8-16,5-4-16 15,-5 13 12-15,0-1-4 16,0 1 4-16,-5-1-28 16,-4 1 20-16,-11-5-100 15,1 0 64-15,-10-8-212 16,1 4 144-16</inkml:trace>
          <inkml:trace contextRef="#ctx0" brushRef="#br0" timeOffset="962.6581">2073 439 704 0,'-39'-17'264'0,"39"17"-208"0,-9-5-12 16,9 5 132-1,9 5-104-15,6-5 16 16,-1 4-52-16,29 0-16 16,5 0-12-16,10-4-8 15,-6 5 4-15,6-10-192 16,-10 5 104-16,-10-4-432 16,-4 4 288-16</inkml:trace>
          <inkml:trace contextRef="#ctx0" brushRef="#br0" timeOffset="1275.571">2173-234 768 0,'-19'-9'284'0,"19"9"-220"0,0 0-20 0,0 0 156 15,0 0-120-15,10 0 36 16,-10 0-68-16,9 0 24 16,6 4-40-16,9-4 0 15,9 0-20-15,6-4 0 16,4 4-4-16,5-4-76 15,-5 8 36-15,5-4-340 16,0 0 208-16</inkml:trace>
        </inkml:traceGroup>
        <inkml:traceGroup>
          <inkml:annotationXML>
            <emma:emma xmlns:emma="http://www.w3.org/2003/04/emma" version="1.0">
              <emma:interpretation id="{530FF787-093B-4B96-964A-7A35D8AE63A2}" emma:medium="tactile" emma:mode="ink">
                <msink:context xmlns:msink="http://schemas.microsoft.com/ink/2010/main" type="inkWord" rotatedBoundingBox="8824,602 9860,594 9863,978 8827,986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1589.4391">3238 51 808 0,'0'4'300'0,"0"-4"-232"0,15 13-20 0,-6-9 96 16,1 1-88-16,19-5 24 15,9 4-48-15,20-8-4 16,-1 4-16-16,5 0-244 16,-4 4 124-16</inkml:trace>
          <inkml:trace contextRef="#ctx0" brushRef="#br0" timeOffset="1770.7239">3267 400 924 0,'0'0'340'0,"0"0"-260"0,5 17-28 15,0-17 36 1,9 9-60-16,5-5 24 0,5 0-32 0,15-4-44 15,-6 0 12-15</inkml:trace>
          <inkml:trace contextRef="#ctx0" brushRef="#br0" timeOffset="3346.9125">4049 81 632 0,'0'-21'236'0,"0"29"-184"0,0-4-16 16,-10-4 204 0,20 0-140-16,-10 0 28 0,5 9-76 0,14-9 56 15,0 0-60-15,19 0 0 16,1 0-28-16,14 0-4 16,-1 4-8-16</inkml:trace>
        </inkml:traceGroup>
        <inkml:traceGroup>
          <inkml:annotationXML>
            <emma:emma xmlns:emma="http://www.w3.org/2003/04/emma" version="1.0">
              <emma:interpretation id="{6DF69D92-C662-46D5-BD4F-5E8F4C2FE29D}" emma:medium="tactile" emma:mode="ink">
                <msink:context xmlns:msink="http://schemas.microsoft.com/ink/2010/main" type="inkWord" rotatedBoundingBox="10329,307 13770,282 13778,1324 10337,1349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4905.2591">6169 732 756 0,'-14'34'280'0,"14"-34"-216"0,24 18-20 0,-24-18 76 16,14 4-76-16,-4-13 80 15,9 5-72-15,5-17-16 16,5-1-24-16,9-12 0 15,5 9-8-15,10-14 8 16,0 5-8-16,9-29 8 16,-4 7-8-16,-5-29 8 15,-6 13-8-15,-8-5 8 16,-6 9-8-16,-9 12 60 16,-4 27-36-16,-11-5-12 15,6 21-8-15,-11 21-8 16,1 5 0-16,-10 30 16 15,5 8-8-15,-9 13 4 16,9-5-4-16,0-3 12 16,5-5-12-16,-5-13-40 15,9 0 20-15,1-16-76 16,4-5 48-16,1-17-116 16,4-5 92-16,-5-29 8 15,5 5 36-15,1-44 0 16,-1 1 8-16,0-18 16 15,5 26 0-15,0 1 140 16,-10 20-80-16,5 5 60 0,-4 16-68 16,-15 18 20-16,9 4-44 0,-9 13 0 15,0 21-20-15,-9 13 28 16,-1 8-24-16,5 13 20 16,5 0-20-16,0-12-44 15,15-5 16-15,-6-17-132 16,-4-4 84-16,5-13-196 15,4-9 144-15,1-8-328 16,4-4 248-16</inkml:trace>
          <inkml:trace contextRef="#ctx0" brushRef="#br0" timeOffset="5147.919">7671-128 788 0,'-10'-4'292'0,"10"4"-228"0,-10 8-16 0,6-3 44 16,4 7-60-16,-5 18 32 15,10 4-36-15,-5 30 8 16,0 4-20-16,-10 9 8 16,10-5-12-16,0-3 36 15,0-10-24-15,-10-12 4 16,6-4-16-16,-6-14-88 15,10-3 44-15,-10-13-316 16,10 0 192-16</inkml:trace>
          <inkml:trace contextRef="#ctx0" brushRef="#br0" timeOffset="5576.0787">7656 341 956 0,'-9'-22'352'0,"9"22"-272"0,9 5-24 16,-4-5 48-1,5 0-68-15,-1 0 12 16,15 0-28-16,0-5 32 16,10 1-28-16,14 0-260 15,-10-5 128-15,10 1-620 16,-5 8 408-16</inkml:trace>
          <inkml:trace contextRef="#ctx0" brushRef="#br0" timeOffset="3644.9722">5090 166 696 0,'-15'51'256'0,"15"-51"-196"16,-9 98-20-16,4-55 40 16,5-1-52-16,-9 9 52 15,-1-4-48-15,-9 0 80 16,4 0-60-16,-13-5 52 16,4-3-60-16,-10-9 40 15,5-1-48-15,-4-16-12 16,4-4-12-16,-5-22-144 15,15-4 76-15,0-17-508 16,9 0 312-16</inkml:trace>
          <inkml:trace contextRef="#ctx0" brushRef="#br0" timeOffset="3766.2943">5248-192 932 0,'5'-4'348'0,"-5"4"-272"0,0 13-20 0,0-9-72 15,10 0-4-15</inkml:trace>
          <inkml:trace contextRef="#ctx0" brushRef="#br0" timeOffset="4319.2649">5627 0 612 0,'-48'17'228'0,"48"-17"-180"0,-29 26-12 0,20-14-8 16,4 10-24-16,-9-14 8 15,9 9-8-15,-5-4-4 16,10 4 4-16,-5 4 28 16,5-4-16-16,-4 9 100 15,-1-1-64-15,-5 5 48 16,5 4-60-16,-9 5 40 15,9-1-44-15,-4 0-12 16,9-4-12-16,4-4-12 16,6-4 4-16,4-9 28 0,10 0-16 15,10-17-40-15,9 0 12 0,10-17-52 16,5 4 36-16,-6-8 16 16,1 4 8-16,-15-9 4 15,-9 5 0-15,-14-5 16 16,4 5-8-16,-19 4 48 15,5 8-28-15,-5 9-16 16,0 5-4-16,0 12 24 16,9 4-16-16,6 4 4 15,9 1-12-15,9 0 12 16,1-5-12-16,14-4 32 16,-15-4-24-16,10-13 12 15,-4 0-16-15,-6-13 0 16,1 4-4-16,-10-12 4 15,-10 0-8-15,1-22 24 16,-6 5-16-16,-13-22-32 16,4 9 12-16,-5 0-68 15,0 13 40-15,-5 8-132 16,10 13 92-16</inkml:trace>
          <inkml:trace contextRef="#ctx0" brushRef="#br0" timeOffset="6018.0205">7747-213 444 0,'0'0'164'0,"0"0"-124"15,-4-13-16-15,4 9 212 16,9 8-136-16,-9-8 108 15,5 4-120-15,-5-4 48 16,10 4-76-16,-1-5 28 16,10 5-52-16,5-8 16 15,0 8-32-15,24-4 8 16,-9 4-16-16,13-5 12 16,-4 10-16-16,0-10 16 15,-14 5-16-15,0-4 40 16,-10 4-24-16,-20-4 20 0,6 4-24 15,-15-4-148-15,0 4 64 0</inkml:trace>
          <inkml:trace contextRef="#ctx0" brushRef="#br0" timeOffset="5384.0464">8184-149 924 0,'-5'4'340'0,"5"-4"-260"0,-9 13-28 0,-1 0 88 16,10 8-88-16,-14 26 16 16,14 8-44-16,-20 26 32 15,16 0-32-15,-6 4-32 16,10-8 4-16,-14-9-72 16,9-13 44-16,-10-16-136 15,1-1 92-15,-10-8-200 47,5-5 152-47</inkml:trace>
        </inkml:traceGroup>
      </inkml:traceGroup>
    </inkml:traceGroup>
    <inkml:traceGroup>
      <inkml:annotationXML>
        <emma:emma xmlns:emma="http://www.w3.org/2003/04/emma" version="1.0">
          <emma:interpretation id="{85B758D3-56C3-435C-9DBD-51ADFBA5B37A}" emma:medium="tactile" emma:mode="ink">
            <msink:context xmlns:msink="http://schemas.microsoft.com/ink/2010/main" type="paragraph" rotatedBoundingBox="2765,1641 22137,1687 22133,3200 2761,3154" alignmentLevel="2"/>
          </emma:interpretation>
        </emma:emma>
      </inkml:annotationXML>
      <inkml:traceGroup>
        <inkml:annotationXML>
          <emma:emma xmlns:emma="http://www.w3.org/2003/04/emma" version="1.0">
            <emma:interpretation id="{0FC7B82A-521B-469B-8743-D77468ABDBA9}" emma:medium="tactile" emma:mode="ink">
              <msink:context xmlns:msink="http://schemas.microsoft.com/ink/2010/main" type="line" rotatedBoundingBox="2765,1641 22137,1687 22133,3200 2761,3154"/>
            </emma:interpretation>
          </emma:emma>
        </inkml:annotationXML>
        <inkml:traceGroup>
          <inkml:annotationXML>
            <emma:emma xmlns:emma="http://www.w3.org/2003/04/emma" version="1.0">
              <emma:interpretation id="{C205EB81-2008-40E3-8331-C499BD0132FC}" emma:medium="tactile" emma:mode="ink">
                <msink:context xmlns:msink="http://schemas.microsoft.com/ink/2010/main" type="inkWord" rotatedBoundingBox="2764,2018 3612,2020 3609,3055 2761,3053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18987.65">-2795 1546 496 0,'-4'8'184'0,"-6"-8"-140"0,5 0-16 0,0 0 136 16,10 0-96-16,-10 0 68 16,5 0-76-16,-4 0-8 15,8 0-32-15,-4 9-4 16,0-9-8-16,0 4 20 15,5 0-16-15,-5-4 12 16,0 0-12-16,5 0 28 16,5 5-24-16,9-5-12 15,-10 0-8-15,15-9 12 16,5 5-4-16,19-13-4 16,5 4 4-16,28-4 4 15,1 4-4-15,9 0 16 0,-5 5-12 16,-4-1-20-16,-20 9 4 0,-14-4 4 15,-10 8 4-15,-14-4 44 16,0 0-24-16,-9 0 24 16,-6 5-24-16,-9-5 8 15,0 0-16-15,0 0-8 16,0 0 0-16,0 4-24 16,0 4 12-16,-14 10 12 15,9 3 0-15,-14 17-12 16,0 9 4-16,-29 17-16 15,19 0 12-15,-24 4 32 16,5-9-16-16,-9-3-28 16,9-9 12-16,0-5 0 15,5-8 8-15,9-4 16 16,10-4-8-16,-5-14 40 16,15 1-24-16,-5-8 4 15,9-14-16-15,-9-4-8 16,9-4 0-16,-13-13 20 15,3 1-12-15,-4-18-12 16,5 8-4-16,-10-16 28 16,10 8-12-16,-5 0 12 15,10 9-12-15,-5 0-8 16,9 8 0-16,-4 4-24 16,14 5 12-16,-10 4-24 15,20 17 20-15,-10-9-196 16,9 9 112-16</inkml:trace>
          <inkml:trace contextRef="#ctx0" brushRef="#br0" timeOffset="19587.7907">-2032 2104 300 0,'4'-5'112'0,"-4"5"-88"0,5 0-8 15,-5 0 188 1,0 0-116-16,0 0 124 16,0 0-124-16,0 0 44 15,0 0-76-15,0 0 0 16,0 0-32-16,-14 0-4 16,-1 5-12-16,-13-1 20 15,4 0-16-15,-5 0 24 16,0 5-24-16,-4-5 4 15,13 5-8-15,1 4-16 0,10-1 4 0,9 1-4 16,0 4 0-16,24 0 16 16,0 4-4-16,4 1-4 15,-4 3 4-15,10 1-4 16,-10 4 0-16,-15 0 0 16,6-1 0-16,-15 1 52 15,9-4-28-15,-28-9 60 16,5 0-48-16,-10-9 20 15,0 1-36-15,-19-9 8 16,19 4-16-16,-15-8-8 16,16 4 0-16,-6-9 12 15,14 9-8-15,1-4-240 16,4 8 124-16,20-4-432 16,4 5 304-16</inkml:trace>
        </inkml:traceGroup>
        <inkml:traceGroup>
          <inkml:annotationXML>
            <emma:emma xmlns:emma="http://www.w3.org/2003/04/emma" version="1.0">
              <emma:interpretation id="{E959C05D-78A7-4775-8C0F-C41F67CECCFA}" emma:medium="tactile" emma:mode="ink">
                <msink:context xmlns:msink="http://schemas.microsoft.com/ink/2010/main" type="inkWord" rotatedBoundingBox="4069,1732 5497,1735 5495,2910 4067,2907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21455.0823">-1050 1525 820 0,'-14'0'304'0,"14"0"-236"0,-14 12-20 0,4 1 72 16,5 8-76-16,-14 13 16 16,5 5-36-16,-20 8 4 15,10-5-16-15,-14 1 0 16,4-1-4-16,-14-8 36 15,5-4-20-15,-10-8-32 16,15 3 4-16,0-12-52 16,14 0 28-16,9-13-160 15,11 0 104-15,23-9-512 16,10 5 332-16</inkml:trace>
          <inkml:trace contextRef="#ctx0" brushRef="#br0" timeOffset="21211.9153">-1495 1495 572 0,'9'0'208'0,"-9"0"-160"0,10 4-12 0,-5 0 92 16,-1 5-76-16,6 12 96 16,9 5-88-16,0 20 32 15,5 1-52-15,0 9 28 16,0-5-36-16,0 0 8 15,0-4-24-15,0-9 8 16,0-4-12-16,-10-8 20 16,6-5-20-16,-16-8 40 15,16 0-28-15,-20-13-156 16,4 4 72-16,6-17-372 16,-10 4 240-16</inkml:trace>
          <inkml:trace contextRef="#ctx0" brushRef="#br0" timeOffset="21945.4872">-249 1380 652 0,'24'-17'244'0,"-24"17"-192"0,19-9-12 16,-19 5 128 0,0 4-100-16,-9-4 36 15,-1 8-64-15,-9-4-4 16,-5 8-24-16,-10-3-24 15,1-1 4-15,-6 4 20 16,15-8-4-16,-19 0 40 16,19 0-24-16,0-8 4 15,0 16-16-15,5-8-24 0,14 0 4 0,-4 0-24 16,9 9 20-16,-10 12-4 16,10 5 8-16,-9 21 16 15,9 0-4-15,-10 21-4 31,0 4 4-31,-14-4 20 0,10-8-12 16,-10-9 40-16,15-8-28 0,-15-9 4 16,9-9-16-16,-4-4 12 15,19-4-16-15,0-8 4 16,0 4-4-16,19-5-16 16,0 1 4-16,15-1-16 15,-1 1 12-15,1-1 20 16,0 1-4-16,-10-5-28 15,0 5 8-15,-1-5-92 16,1 0 56-16,-14-4-180 16,0 4 128-16,-10-8-388 15,4 4 276-15</inkml:trace>
          <inkml:trace contextRef="#ctx0" brushRef="#br0" timeOffset="22129.6713">-609 1776 880 0,'-47'-9'328'0,"47"9"-256"0,-15 5-16 16,6-5 132-1,18 0-112-15,-4 0 16 0,14 4-56 0,15-4 0 32,-6 0-20-32,16-9-24 0,4 5 0 0,-5-4-216 15,5 3 124-15,-10 1-384 16,5 4 272-16</inkml:trace>
          <inkml:trace contextRef="#ctx0" brushRef="#br0" timeOffset="22743.9493">-570 1197 840 0,'0'-9'312'15,"0"9"-244"-15,9 9-16 0,-4-9 112 16,14 0-100-16,-4-9 28 16,9 9-56-16,9-4 4 15,1 8-24-15,14-4-308 16,-5 4 160-16</inkml:trace>
          <inkml:trace contextRef="#ctx0" brushRef="#br0" timeOffset="22470.7229">-91 1955 624 0,'-19'0'228'0,"19"0"-176"0,-19 0-16 0,4 0 160 16,11 8-116-16,-16-8 36 15,11 9-68-15,-10-1-12 16,9 1-20-16,-4 4 16 16,4 4-20-16,-4-9-12 15,-1 13-4-15,11-4 12 16,4-4-4-16,0 4 24 15,14 0-16-15,-4 5 4 16,-1-5-8-16,-4 4 12 16,0 4-12-16,-10 5 24 15,0 0-20-15,-9-4 40 0,-5 3-28 0,-1-7 20 16,6-5-24-16,-10-17-44 16,10 8 12-16</inkml:trace>
        </inkml:traceGroup>
        <inkml:traceGroup>
          <inkml:annotationXML>
            <emma:emma xmlns:emma="http://www.w3.org/2003/04/emma" version="1.0">
              <emma:interpretation id="{11BB87A6-B1EB-466D-B434-6BFFA498A3BE}" emma:medium="tactile" emma:mode="ink">
                <msink:context xmlns:msink="http://schemas.microsoft.com/ink/2010/main" type="inkWord" rotatedBoundingBox="5919,1996 7353,1999 7350,2966 5916,2962"/>
              </emma:interpretation>
              <emma:one-of disjunction-type="recognition" id="oneOf5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24828.4059">1587 2065 748 0,'5'-4'276'0,"-5"4"-216"0,19 0-16 0,-14 0 48 16,9 0-60-16,5-4 24 16,5 4-36-16,0 0 0 15,0 4-12-15,-14-4-8 16,9 4 4-16,-14 1-4 15,4 7 0-15,-18 1 32 16,9 4-16-16,-10 0 48 16,-4 5-36-16,0-1 4 15,4 0-20-15,-9-4 36 16,4 4-24-16,-9-3-4 16,20-1-12-16,-6-5 4 15,5 1-8-15,0-4-4 16,5 3 4-16,0 1-24 0,10 4 12 0,-5-4 12 15,4 4 0-15,11-4 24 32,-1 4-16-32,-10-13-92 0,15 5 44 0,-14-9-156 15,9 0 108-15,-14-5-244 16,4 1 184-16</inkml:trace>
          <inkml:trace contextRef="#ctx0" brushRef="#br0" timeOffset="24981.817">1601 2266 996 0,'0'-9'368'0,"0"9"-284"0,-9 0-24 0,9 0 56 15,14 4-76-15,-9-4 16 16,9 5-32-16,6-5-48 16,4 4 12-16,0-4-368 15,4 0 208-15</inkml:trace>
          <inkml:trace contextRef="#ctx0" brushRef="#br0" timeOffset="23476.1924">331 1882 684 0,'0'0'252'0,"0"0"-192"0,0 0-20 0,0 0 92 15,0 0-80-15,0 5 40 16,5-1-52-16,0-4 28 16,4 4-36-16,6-4 16 15,4 0-28-15,10-4 44 16,4 4-36-16,15-4 4 16,5-1-20-16,-5 1-24 15,0 4 4-15,-10-4 12 16,-4 8 0-16,-10-4 8 15,0 0-8-15,-10 0 40 16,-4 0-20-16,-10 0 20 16,4 0-24-16,-4 0 16 15,0 0-20-15,0-4-24 16,5 4 0-16,-5-9-164 16,0 5 96-16,-5-9-332 15,5 9 228-15</inkml:trace>
          <inkml:trace contextRef="#ctx0" brushRef="#br0" timeOffset="23803.6477">571 1486 592 0,'-10'-8'220'0,"10"8"-172"0,0 17-12 0,-5 4 172 16,5 5-120-16,-9 20 28 16,-1 10-72-16,-9 8 0 15,5 0-28-15,-6-5 0 16,6-8-8-16,0-8-8 15,4-9 4-15,-4-9-16 16,9-3 8-16,5-9-280 16,5-1 156-16</inkml:trace>
          <inkml:trace contextRef="#ctx0" brushRef="#br0" timeOffset="24347.1267">1069 1478 912 0,'-9'-9'340'0,"9"9"-264"0,9-4-24 16,1 0 52 0,4 4-68-16,20-5 4 15,9 1-24-15,15 0-20 0,4 4 0 0,0 0 20 16,-4 4-8-16,-6-4-4 15,-8 4 0-15,-11 1 4 16,-9-1-4-16,-5-4 52 16,-4 4-32-16,-11-4 60 15,1 0-48-15,-5 4 12 16,0 1-32-16,-5 3-16 16,1 5-4-16,-6 13-4 15,1 8 0-15,-11 25 0 16,1 1 0-16,-14 8 0 15,9 0 0-15,-10-8-28 16,10-9 20-16,-5-4-4 16,5-13 12-16,0-4 44 15,5-5-24-15,-5-12 52 16,5 0-36-16,0-18 4 16,9 5-20-16,-4-12 12 15,0-1-16-15,-6-21 16 16,16 8-16-16,-16-21 16 15,1 9-16-15,0-17-40 16,5 8 20-16,-5-4-8 16,9 8 12-16,0-4 16 15,6 13-4-15,-1 0-20 16,5 13 8-16,0-5-144 16,9 14 80-16,1 3-284 15,4 1 196-15</inkml:trace>
        </inkml:traceGroup>
        <inkml:traceGroup>
          <inkml:annotationXML>
            <emma:emma xmlns:emma="http://www.w3.org/2003/04/emma" version="1.0">
              <emma:interpretation id="{0477DF77-E747-49FD-8154-2D7E0A003571}" emma:medium="tactile" emma:mode="ink">
                <msink:context xmlns:msink="http://schemas.microsoft.com/ink/2010/main" type="inkWord" rotatedBoundingBox="7769,2100 8080,2101 8079,2501 7768,2500"/>
              </emma:interpretation>
              <emma:one-of disjunction-type="recognition" id="oneOf6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25267.0726">2186 1550 756 0,'-4'0'280'0,"4"0"-216"0,14 9-20 0,-14-5 100 15,14 13-88-15,-4 8 68 16,19 5-72-16,-10 9-4 16,10 7-28-16,-10 1-4 15,0-8-8-15,5-1 20 16,-5 0-16-16,-9-8-20 15,4-4 0-15</inkml:trace>
          <inkml:trace contextRef="#ctx0" brushRef="#br0" timeOffset="25491.1696">2493 1631 840 0,'-9'-9'312'0,"9"9"-244"0,-20 18-16 0,6-6 104 16,4 10-96-16,-14 12 0 15,10 0-36-15,-19 4 0 16,9 0-12-16,-10-4-88 16,0-4 44-16,6-8-124 15,9 3 92-15,-1-12-324 16,6-5 216-16</inkml:trace>
        </inkml:traceGroup>
        <inkml:traceGroup>
          <inkml:annotationXML>
            <emma:emma xmlns:emma="http://www.w3.org/2003/04/emma" version="1.0">
              <emma:interpretation id="{5AC3A808-8D11-434D-886C-88BD6F7FBD29}" emma:medium="tactile" emma:mode="ink">
                <msink:context xmlns:msink="http://schemas.microsoft.com/ink/2010/main" type="inkWord" rotatedBoundingBox="8489,1836 10076,1840 10073,2891 8487,2887"/>
              </emma:interpretation>
            </emma:emma>
          </inkml:annotationXML>
          <inkml:trace contextRef="#ctx0" brushRef="#br0" timeOffset="26104.8828">3356 1444 508 0,'14'-9'188'0,"-14"9"-148"0,10-4-8 0,-10 0 168 15,0 8-116-15,-5-8 64 16,0 4-88-16,-9-5 36 16,9 10-56-16,-23-5 40 15,18 4-44-15,-14-4 8 16,5 0-28-16,-10 0 20 15,5 0-24-15,-5-4 4 16,1 4-8-16,4-5-8 16,4 1 4-16,-4-4 28 15,10 8-16-15,-10-5 40 16,24 5-32-16,-9-4-40 16,-1 4 8-16,10-4-16 15,0 8 12-15,0 0 0 16,0 5 4-16,10 4-12 15,-10 8 12-15,-5 17 4 0,5 5 4 0,0 16-12 32,0 1 8-32,-10 4 20 0,1-4-8 15,-6-9-20-15,6-5 4 16,-6-11 32-16,1-6-16 0,-15-3 16 16,15-5-12-16,4-4 12 15,-4-4-16-15,14-4-40 16,0 3 20-16,14-3 12 15,5-1 0-15,5 1 12 16,10-1-8-16,-5-3 8 16,4 3-8-16,1-8 24 15,-10 4-16-15,0-4-92 16,-15 0 44-16,6-4-148 16,-6 4 104-16,-9-4-164 15,0 8 136-15</inkml:trace>
          <inkml:trace contextRef="#ctx0" brushRef="#br0" timeOffset="26292.426">3006 1904 892 0,'-14'-13'332'0,"14"13"-260"0,-10-9-20 16,10 5 196-1,0 8-148-15,15-4-8 16,4 0-56-16,5 0-16 15,14 0-12-15,5 0-32 16,-4 0 12-16,4 0-348 0,5 0 200 0</inkml:trace>
          <inkml:trace contextRef="#ctx0" brushRef="#br0" timeOffset="27038.1279">3193 1286 624 0,'-9'0'228'0,"9"0"-176"0,0 0-16 16,0 0 192-1,0 0-132-15,-10 0 112 16,20 0-120-16,-10 0 40 16,0 0-72-16,0 0 44 15,0 4-56-15,9-4-12 16,-4 5-20-16,-5-10 8 15,19 5-12-15,-5 0-108 16,20 5 52-16,0-1-436 16,-1 0 264-16</inkml:trace>
          <inkml:trace contextRef="#ctx0" brushRef="#br0" timeOffset="26629.94">3644 1984 684 0,'-15'0'252'0,"15"0"-192"0,-33 0-20 0,9 5 164 16,5 3-120-16,-15 1 72 16,5-1-92-16,-4 9-28 15,14-4-20-15,4 0-40 16,10 4 12-16,10 0 32 15,5 0-12-15,9 0 16 16,5 4-12-16,0-12-16 16,0 8 0-16,-10-4 4 15,1-1 0-15,-20 1 24 16,0 8-12-16,-19-8 40 16,5 9-28-16,-15-5 4 15,10 4-16-15,-4-8 28 16,8 4-24-16,1-13-244 15,5-4 124-15</inkml:trace>
          <inkml:trace contextRef="#ctx0" brushRef="#br0" timeOffset="29110.2649">3984 1874 788 0,'19'8'292'0,"-19"-8"-228"0,19 0-16 0,-4 0 72 16,9 0-76-16,24 0 44 15,5 0-52-15,14-4 8 16,0 4-28-16,-10-4-8 16,6 4-4-16,-20-5-48 15,-14 10 24-15</inkml:trace>
          <inkml:trace contextRef="#ctx0" brushRef="#br0" timeOffset="29305.2793">4483 1546 716 0,'-24'-9'264'0,"24"9"-204"15,-24 26-16-15,5-1 132 16,9 9-104-16,-19 18 24 15,5-1-56-15,0 8-8 16,5-3-20-16,5-5 20 16,-5-4-20-16,9-9-48 15,5-8 20-15</inkml:trace>
        </inkml:traceGroup>
        <inkml:traceGroup>
          <inkml:annotationXML>
            <emma:emma xmlns:emma="http://www.w3.org/2003/04/emma" version="1.0">
              <emma:interpretation id="{63A0AA2C-E71C-4245-8987-F28AF50A8B9E}" emma:medium="tactile" emma:mode="ink">
                <msink:context xmlns:msink="http://schemas.microsoft.com/ink/2010/main" type="inkWord" rotatedBoundingBox="10530,2103 11201,2105 11198,3068 10527,3066"/>
              </emma:interpretation>
              <emma:one-of disjunction-type="recognition" id="oneOf7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30217.7036">5590 2099 592 0,'0'5'220'15,"0"-5"-172"-15,0 0-12 0,-5 0 172 16,5 4-120-16,-9-4 52 15,-1 4-80-15,-4 0-12 16,-5 5-28-16,4-5 24 16,-4 5-28-16,5-1-4 15,-1 5-8-15,6 0-4 16,9 0 0-16,0 4 0 16,4 4 0-16,16 0 0 15,4 5 0-15,0-1 8 0,9 5-4 16,-18 0-4-1,4 0 4-15,-19-5 48 0,0-3-28 0,-24-5 44 16,5 4-40-16,-10-8 48 16,10 4-44-16,-5-13 20 15,4 5-32-15,1-9 0 16,0 4-12-16,10-8-172 16,4-1 88-16</inkml:trace>
          <inkml:trace contextRef="#ctx0" brushRef="#br0" timeOffset="29812.8182">5082 1593 892 0,'53'-9'332'0,"-53"9"-260"0,67-4-20 0,-38 0 20 16,4 8-52-16,10-4 0 15,0 0-12-15,5-4 12 16,5 4-12-16,-10-5 4 15,0 1-4-15,-14 0 48 16,0 4-32-16,-19-9 96 16,-1 18-68-16,-18-5 12 15,4 5-40-15,-10 8-12 16,1 4-8-16,-10 17 4 16,10 5-4-16,-15 8-4 15,10 4 4-15,-1 1-60 16,1-9 32-16,-9-5 4 15,13-8 8-15,-9-4 12 16,0-4 0-16,-9-9 16 16,9-5-8-16,-10-7 24 15,-4-5-20-15,4-9 24 16,1 1-24-16,-1-18 32 16,5 1-28-16,-9-22 12 15,14 8-16-15,-5-20 0 0,10 8-4 0,0-9-16 31,9 13 4-31,1 0-16 0,4 17 12 16,5 5-120-16,5 12 72 0,4 5-224 16,11 12 156-16,3 9-376 31,6 8 284-31</inkml:trace>
        </inkml:traceGroup>
        <inkml:traceGroup>
          <inkml:annotationXML>
            <emma:emma xmlns:emma="http://www.w3.org/2003/04/emma" version="1.0">
              <emma:interpretation id="{8EF3BA3A-97B4-4988-BB56-CCAAA3E667B0}" emma:medium="tactile" emma:mode="ink">
                <msink:context xmlns:msink="http://schemas.microsoft.com/ink/2010/main" type="inkWord" rotatedBoundingBox="11720,1843 13150,1846 13147,3127 11717,3123"/>
              </emma:interpretation>
              <emma:one-of disjunction-type="recognition" id="oneOf8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0" timeOffset="30461.3149">6132 1801 820 0,'0'0'304'0,"0"0"-236"0,29 17-20 0,-20-4 108 16,6 4-96-16,4 4 52 16,-5 5-64-16,10-5 0 15,0 9-28-15,-5-4 16 16,5-5-24-16,-9-4-172 16,4 0 88-16</inkml:trace>
          <inkml:trace contextRef="#ctx0" brushRef="#br0" timeOffset="30653.5276">6530 1797 756 0,'-24'-8'280'0,"24"8"-216"0,-43 4-20 0,14 4 180 16,10 5-132-16,-29 13 16 15,14-1-64-15,-4-3-32 16,4 7-4-16,-9 1-36 15,14-13 16-15,-4 0-172 16,14 5 104-16</inkml:trace>
          <inkml:trace contextRef="#ctx0" brushRef="#br0" timeOffset="31149.9715">7407 1503 580 0,'14'-34'216'0,"-14"34"-168"0,-4-21-12 16,-11 12 120 0,6 5-92-16,-25-4 16 15,1 3-44-15,-15-3-8 16,4 12-16-16,-3-8 36 15,8 8-24-15,1-4 40 0,14 4-36 0,0 1 4 16,10-1-20-16,4 0 12 16,0 5-16-1,-9 12-4-15,14-4 0 0,-9 17 4 16,4 4-4-16,-4 22 16 16,4 0-12-16,-4 8-28 15,4 0 8-15,-4-9 32 16,5-7-12-16,-1-10 36 15,5-3-28-15,-4-10 64 16,9-3-44-16,-5-9 0 16,5-4-20-16,5-5 32 15,4 1-24-15,6-9-40 16,4 0 8-16,9 0 0 16,1 0 8-16,5-9 0 15,4 9 0-15,0-4-36 16,-4 8 20-16,-5-4-172 15,-5 0 108-15,-10-4-304 16,-4 4 216-16</inkml:trace>
          <inkml:trace contextRef="#ctx0" brushRef="#br0" timeOffset="31317.93">6952 1912 996 0,'-15'-13'368'0,"15"13"-284"0,10 5-24 15,-5-5 116 1,-1 4-108-16,11-4-36 16,4 0-24-16,29 0-36 0,5 8 16 0,9 5-584 15,0 4 324-15</inkml:trace>
          <inkml:trace contextRef="#ctx0" brushRef="#br0" timeOffset="32112.6329">7187 1312 676 0,'-15'-13'248'0,"15"13"-192"0,15 0-16 16,-11 0 200-16,1 0-140 0,5 0 100 31,4 0-116-31,10-4-4 0,0 4-44 0,14 0 0 16,1 0-20-16,9 4-140 16,0 4 68-16,4 5-588 15,6 8 356-15</inkml:trace>
          <inkml:trace contextRef="#ctx0" brushRef="#br0" timeOffset="31674.438">7364 2108 728 0,'19'0'268'0,"-19"0"-208"0,43 13-16 0,-24-13 96 16,1 4-84-16,-1-4 24 15,0 13-48-15,-5-9-40 16,6 9 4-16,-20 4 36 15,4 0-20-15,-23 8 52 16,10 1-36-16,-20 17 20 16,0-14-28-16,-9 10-8 15,4-1-8-15,1-4-4 16,13-4 0-16,6-9 16 16,9-4-8-16,15 0 32 15,14-4-24-15,9-4 4 16,1-1-12-16,-1-8-60 15,1 9 28-15,-10-5-192 0,0 4 120 16,-5-8-180-16,-5 17 160 16,-14-17-340-16,0 0 256 0</inkml:trace>
          <inkml:trace contextRef="#ctx0" brushRef="#br0" timeOffset="31812.3082">7335 2329 820 0,'-5'-17'304'0,"5"17"-236"0,20-8-20 0,-6 8 52 16,5 0-64-16,5 0-12 16,0 0-16-16,5 0-556 15,4 8 300-15</inkml:trace>
        </inkml:traceGroup>
        <inkml:traceGroup>
          <inkml:annotationXML>
            <emma:emma xmlns:emma="http://www.w3.org/2003/04/emma" version="1.0">
              <emma:interpretation id="{6BB24E37-4953-4A4F-82A2-C8B375FCF08D}" emma:medium="tactile" emma:mode="ink">
                <msink:context xmlns:msink="http://schemas.microsoft.com/ink/2010/main" type="inkWord" rotatedBoundingBox="13843,2313 14049,2314 14048,2591 13842,2590"/>
              </emma:interpretation>
              <emma:one-of disjunction-type="recognition" id="oneOf9">
                <emma:interpretation id="interp9" emma:lang="" emma:confidence="1">
                  <emma:literal/>
                </emma:interpretation>
              </emma:one-of>
            </emma:emma>
          </inkml:annotationXML>
          <inkml:trace contextRef="#ctx0" brushRef="#br0" timeOffset="32471.8568">8256 2014 932 0,'14'9'348'0,"-14"-9"-272"0,53 8-20 0,-29-3 32 16,4-1-60-16</inkml:trace>
          <inkml:trace contextRef="#ctx0" brushRef="#br0" timeOffset="32339.4463">8313 1767 1068 0,'15'5'396'0,"-15"-5"-308"0,43-5-24 0,-29 1-24 16,10 8-36-16,0-4-124 16,5 5 64-16</inkml:trace>
        </inkml:traceGroup>
        <inkml:traceGroup>
          <inkml:annotationXML>
            <emma:emma xmlns:emma="http://www.w3.org/2003/04/emma" version="1.0">
              <emma:interpretation id="{B45FD50E-9618-4539-A6DC-22068B79D293}" emma:medium="tactile" emma:mode="ink">
                <msink:context xmlns:msink="http://schemas.microsoft.com/ink/2010/main" type="inkWord" rotatedBoundingBox="14745,1967 16969,1972 16966,3150 14742,3145"/>
              </emma:interpretation>
              <emma:one-of disjunction-type="recognition" id="oneOf10">
                <emma:interpretation id="interp10" emma:lang="" emma:confidence="1">
                  <emma:literal/>
                </emma:interpretation>
              </emma:one-of>
            </emma:emma>
          </inkml:annotationXML>
          <inkml:trace contextRef="#ctx0" brushRef="#br0" timeOffset="33103.0346">9181 2019 684 0,'-10'-9'252'0,"10"9"-192"0,-9 0-20 0,4-4 224 16,10 4-152-16,-10-4 116 16,5 4-136-16,0-5-48 15,9 10-28-15,6-10 8 16,9 5-12-16,19-4-56 16,5 4 20-16,14-4-348 15,1 8 200-15</inkml:trace>
          <inkml:trace contextRef="#ctx0" brushRef="#br0" timeOffset="33355.7322">9857 1963 612 0,'-5'21'228'0,"5"-21"-180"0,-5 35-12 0,0-10 28 15,5 1-44-15,-4 29 0 16,4 0-12-16,-10 5 72 15,0 4-44-15,-9-13 164 16,10-4-112-16,-20-13 116 16,0-13-116-16,-28-17-8 15,9 1-52-15,-29-27-36 16,19-3 4-16,-4-26-248 16,14 0 140-16,15-9-572 15,13 9 384-15</inkml:trace>
          <inkml:trace contextRef="#ctx0" brushRef="#br0" timeOffset="33479.5623">9929 1452 800 0,'14'-34'296'0,"-14"34"-232"16,10 0-16-16,-5 0-68 16,-1 9 0-16,1 3-388 15,0 5 224-15</inkml:trace>
          <inkml:trace contextRef="#ctx0" brushRef="#br0" timeOffset="33911.2001">10303 1703 780 0,'-29'39'288'0,"29"-39"-224"0,-38 59-20 16,18-33 68-16,6-1-72 15,-10 5 28-15,10 4-40 16,4-4 0-16,5 0-16 15,10-9 12-15,9 1-16 0,10-10 48 16,5-3-28-16,5-5-48 16,-1 0 8-16,1-8-44 15,-5 4 36-15,-1-8-4 16,-4 3 16-16,-14-3 8 16,9 4 0-16,-9-5 60 15,-1 9-32-15,-9-4 8 16,0 8-24-16,5 0 28 15,5 9-24-15,4 0 40 16,0 4-32-16,15-9 40 16,-5 5-36-16,5-13 20 15,0 0-28-15,-1-13 8 16,6 5-16-16,-5-13-8 16,-10 8 0-16,-9-8-4 15,-1 8 0-15,-9-17 16 16,0 9-8-16,-5-9-28 15,5 4 8-15,0 1-196 16,5 12 112-16,-5 13-260 16,5 13 204-16</inkml:trace>
          <inkml:trace contextRef="#ctx0" brushRef="#br0" timeOffset="34407.2382">10590 2487 508 0,'-4'64'188'0,"4"-64"-148"0,4 25-8 0,1-16 168 16,5 4-116-16,4-18 96 16,0 1-100-16,20-26-12 15,4 1-40-15,15-31 0 16,5 9-16-16,4-26 0 16,0 18-4-16,-4-10 4 15,-5 10-8-15,-6-9-4 16,-8 0 4-16,-6-9 84 15,-4 17-48-15,-5-4 52 16,-5 26-52-16,-9 8-28 16,-1 13-12-16,-4 17-20 15,0 17 12-15,-5 22 32 16,0-1-16-16,-5 0 0 16,10 5-4-16,-15-9 40 15,20 4-24-15,-15-16 8 16,15-1-16-16,-1-4-120 15,1-9 56-15,0-12-120 16,4 4 96-16,-4-17-76 16,-1 4 88-16,6-25-20 15,-11 12 48-15,6-20 60 16,-10 7-16-16,0 1 204 0,10 8-116 16,-20 17 12-16,10 18-64 15,0 16 24-15,0 13-40 0,-10 0 4 16,20 4-20-16,-10-4 28 15,0-4-24-15,5-4-268 16,4 4 136-16</inkml:trace>
        </inkml:traceGroup>
        <inkml:traceGroup>
          <inkml:annotationXML>
            <emma:emma xmlns:emma="http://www.w3.org/2003/04/emma" version="1.0">
              <emma:interpretation id="{4CD44619-AB5B-4C27-B368-94FC38E91FD6}" emma:medium="tactile" emma:mode="ink">
                <msink:context xmlns:msink="http://schemas.microsoft.com/ink/2010/main" type="inkWord" rotatedBoundingBox="17602,1806 19696,1811 19693,2980 17600,2975"/>
              </emma:interpretation>
              <emma:one-of disjunction-type="recognition" id="oneOf11">
                <emma:interpretation id="interp11" emma:lang="" emma:confidence="1">
                  <emma:literal/>
                </emma:interpretation>
              </emma:one-of>
            </emma:emma>
          </inkml:annotationXML>
          <inkml:trace contextRef="#ctx0" brushRef="#br0" timeOffset="35083.5328">12599 1456 540 0,'-5'-17'200'0,"5"17"-156"0,24-4-12 0,-19 0 168 15,5 8-116-15,-10 0 72 16,0 9-92-16,-5 17 28 16,0 8-56-16,0 30 16 15,-9 5-32-15,-5 8 16 16,-1-9-20-16,-4 1 20 15,10-10-24-15,-5 1 4 16,9-4-8-16,-4-13-172 16,14-9 88-16,0-17-420 15,10-4 276-15</inkml:trace>
          <inkml:trace contextRef="#ctx0" brushRef="#br0" timeOffset="35470.5986">12690 1959 832 0,'-19'-17'308'0,"19"17"-240"0,24 0-20 16,-10 0 72-1,5 8-76-15,-4-16 52 16,14 8-56-16,14-4-12 16,9 4-16-16,20-5-264 15,0 10 136-15</inkml:trace>
          <inkml:trace contextRef="#ctx0" brushRef="#br0" timeOffset="35956.4337">12834 1312 1028 0,'-5'-13'380'0,"5"13"-296"0,15 0-20 0,-6-9 52 16,5 9-76-16,10-4 0 31,10 0-24-31,24 0-12 0,-1 4 0 0,15 0-412 16,-5 8 224-16</inkml:trace>
          <inkml:trace contextRef="#ctx0" brushRef="#br0" timeOffset="35265.5452">13131 1393 748 0,'-29'-13'276'0,"29"13"-216"0,-9 25-16 0,4 1 84 0,-9 4-80 0,4 25 24 16,0 9-40-16,1 13-4 16,-1-1-16-16,10-3 20 15,5-14-20-15,0-8-172 16,0-4 88-16,-10-8-416 15,0-5 276-15</inkml:trace>
          <inkml:trace contextRef="#ctx0" brushRef="#br0" timeOffset="35711.7836">13385 1984 652 0,'0'-8'244'0,"0"8"-192"0,19 4-12 0,-19-4 100 16,0 0-84-16,-9 0 32 15,-6 9-52-15,-4-1-24 16,0 9-4-16,5 5 44 16,4-1-28-16,10 13 0 15,10 4-16-15,-1 9 12 16,15 0-12-16,-14 0-4 15,14-5 0-15,-24-3 64 16,0-9-36-16,-19-5 24 16,-1-8-36-16,-27-13 16 15,3-4-20-15,-8-12-36 16,9 3 12-16,-1-21-264 16,16 9 152-16</inkml:trace>
          <inkml:trace contextRef="#ctx0" brushRef="#br0" timeOffset="34676.9549">12355 1324 612 0,'-5'-21'228'0,"5"21"-180"0,-15-17-12 0,6 9 148 15,4 3-108-15,-14-3 76 16,4 3-88-16,-13 1 28 16,4 8-56-16,-10 14-12 15,5 3-12-15,-9 34 8 16,9 9-12-16,-4 38-4 15,14 0 0-15,-1 13 4 16,11-12-4-16,4 7 40 16,0-16-20-16,15 8-84 15,9-21 32-15</inkml:trace>
          <inkml:trace contextRef="#ctx0" brushRef="#br0" timeOffset="36199.1165">13740 1882 808 0,'-10'9'300'0,"10"-9"-232"0,44-4-20 16,-16-1 96 0,11 5-88-16,18-8 24 15,1 3-48-15,4-3 12 16,0 4-24-16</inkml:trace>
          <inkml:trace contextRef="#ctx0" brushRef="#br0" timeOffset="36409.3953">14109 1508 840 0,'-29'25'312'0,"29"-25"-244"0,10 102-16 0,-15-51 48 15,0 0-64-15,-19 9 40 16,5 0-44-16,0-1 24 15,5-8-28-15,9-4-16 16,10-4-8-16</inkml:trace>
        </inkml:traceGroup>
        <inkml:traceGroup>
          <inkml:annotationXML>
            <emma:emma xmlns:emma="http://www.w3.org/2003/04/emma" version="1.0">
              <emma:interpretation id="{8A321E44-D109-4342-A10F-F6E9569C9E1C}" emma:medium="tactile" emma:mode="ink">
                <msink:context xmlns:msink="http://schemas.microsoft.com/ink/2010/main" type="inkWord" rotatedBoundingBox="20177,1683 20940,1685 20937,3004 20174,3002"/>
              </emma:interpretation>
              <emma:one-of disjunction-type="recognition" id="oneOf12">
                <emma:interpretation id="interp12" emma:lang="" emma:confidence="1">
                  <emma:literal>I</emma:literal>
                </emma:interpretation>
                <emma:interpretation id="interp13" emma:lang="" emma:confidence="0">
                  <emma:literal>:</emma:literal>
                </emma:interpretation>
                <emma:interpretation id="interp14" emma:lang="" emma:confidence="0">
                  <emma:literal>[</emma:literal>
                </emma:interpretation>
                <emma:interpretation id="interp15" emma:lang="" emma:confidence="0">
                  <emma:literal>=</emma:literal>
                </emma:interpretation>
                <emma:interpretation id="interp16" emma:lang="" emma:confidence="0">
                  <emma:literal>(</emma:literal>
                </emma:interpretation>
              </emma:one-of>
            </emma:emma>
          </inkml:annotationXML>
          <inkml:trace contextRef="#ctx0" brushRef="#br0" timeOffset="37789.0607">14819 1137 924 0,'-20'-4'340'0,"20"4"-260"0,63 0-28 16,-39 0 140-1,-5 4-116-15,0 0 60 16,0 1-80-16,10-5-16 15,0 4-24-15,24-4-92 16,4 4 44-16,20 5-448 16,0 3 264-16</inkml:trace>
          <inkml:trace contextRef="#ctx0" brushRef="#br0" timeOffset="37508.2096">15015 2329 924 0,'10'-8'340'0,"-10"8"-260"0,57-4-28 0,-23-5 8 16,-10 9-44-16,24-4-40 31,0 0 12-31</inkml:trace>
          <inkml:trace contextRef="#ctx0" brushRef="#br0" timeOffset="37006.1805">14598 1861 800 0,'-9'-43'296'0,"9"43"-232"0,43-12-16 16,-15 3 36-1,6 9-56-15,14-4 16 16,0 8-28-16,5-4-168 15,-5 13 84-15</inkml:trace>
          <inkml:trace contextRef="#ctx0" brushRef="#br0" timeOffset="36630.5102">14804 1320 840 0,'-5'-4'312'0,"5"4"-244"0,0 21-16 15,5-8 68 1,5 12-76-16,-15 39 44 16,15 5-52-16,-20 24 24 15,0-8-32-15,-18 1 8 16,4-14-20-16,5-4-60 15,4-8 20-15</inkml:trace>
          <inkml:trace contextRef="#ctx0" brushRef="#br0" timeOffset="36842.0957">15116 1312 832 0,'-29'4'308'0,"29"-4"-240"0,0 34-20 0,-14-4 88 16,14 8-84-16,-10 34 24 15,5 5-44-15,-4 17 24 16,-1-9-32-16,-4-4-172 16,14-13 80-16</inkml:trace>
          <inkml:trace contextRef="#ctx0" brushRef="#br0" timeOffset="37335.0647">15049 2036 748 0,'9'0'276'0,"-9"0"-216"0,72-5-16 0,-48 1 128 16,10 8-104-16,14-4 36 16,-15 0-64-16,1 0-24 15,-10 9-8-15,0-1 0 16,-24 5-4-16,-10 4-4 16,-4 0 4-16,-20 9 4 15,-4-1-4-15,-5 5-28 16,19 0 12-16,-10 0-4 15,20 4 8-15,4 0 8 16,1 0 0-16,18-8 32 16,10-5-16-16,5-4 20 15,15 0-20-15,4-9-176 16,-5 5 88-16,-14-9-372 16,0 5 252-16</inkml:trace>
        </inkml:traceGroup>
        <inkml:traceGroup>
          <inkml:annotationXML>
            <emma:emma xmlns:emma="http://www.w3.org/2003/04/emma" version="1.0">
              <emma:interpretation id="{6727564D-67B0-465D-8138-9C714A86A034}" emma:medium="tactile" emma:mode="ink">
                <msink:context xmlns:msink="http://schemas.microsoft.com/ink/2010/main" type="inkWord" rotatedBoundingBox="21717,1819 22137,1820 22133,3200 21714,3200"/>
              </emma:interpretation>
              <emma:one-of disjunction-type="recognition" id="oneOf13">
                <emma:interpretation id="interp17" emma:lang="" emma:confidence="1">
                  <emma:literal>)</emma:literal>
                </emma:interpretation>
                <emma:interpretation id="interp18" emma:lang="" emma:confidence="0">
                  <emma:literal>]</emma:literal>
                </emma:interpretation>
                <emma:interpretation id="interp19" emma:lang="" emma:confidence="0">
                  <emma:literal>,</emma:literal>
                </emma:interpretation>
                <emma:interpretation id="interp20" emma:lang="" emma:confidence="0">
                  <emma:literal>}</emma:literal>
                </emma:interpretation>
                <emma:interpretation id="interp21" emma:lang="" emma:confidence="0">
                  <emma:literal>'</emma:literal>
                </emma:interpretation>
              </emma:one-of>
            </emma:emma>
          </inkml:annotationXML>
          <inkml:trace contextRef="#ctx0" brushRef="#br0" timeOffset="38069.8145">16338 1269 852 0,'34'13'316'0,"-34"-13"-248"0,48 21-16 0,-24-4 112 15,0 4-100-15,0 43 60 16,9 9-68-16,-18 42 12 15,-6 0-40-15,-18 46 16 16,-6-7-24-16,-23 3 60 16,-5-25-44-16,-24-12-44 15,4-31 4-15,-37-17-276 16,13-16 152-16</inkml:trace>
        </inkml:traceGroup>
      </inkml:traceGroup>
    </inkml:traceGroup>
    <inkml:traceGroup>
      <inkml:annotationXML>
        <emma:emma xmlns:emma="http://www.w3.org/2003/04/emma" version="1.0">
          <emma:interpretation id="{84891456-01B6-4A41-BDFE-CA1D01E883A8}" emma:medium="tactile" emma:mode="ink">
            <msink:context xmlns:msink="http://schemas.microsoft.com/ink/2010/main" type="paragraph" rotatedBoundingBox="2552,3938 13970,3566 14013,4868 2595,5240" alignmentLevel="2"/>
          </emma:interpretation>
        </emma:emma>
      </inkml:annotationXML>
      <inkml:traceGroup>
        <inkml:annotationXML>
          <emma:emma xmlns:emma="http://www.w3.org/2003/04/emma" version="1.0">
            <emma:interpretation id="{B18B53AB-9C67-49D3-9C25-8BA7818F9023}" emma:medium="tactile" emma:mode="ink">
              <msink:context xmlns:msink="http://schemas.microsoft.com/ink/2010/main" type="line" rotatedBoundingBox="2552,3938 13970,3566 14013,4868 2595,5240"/>
            </emma:interpretation>
          </emma:emma>
        </inkml:annotationXML>
        <inkml:traceGroup>
          <inkml:annotationXML>
            <emma:emma xmlns:emma="http://www.w3.org/2003/04/emma" version="1.0">
              <emma:interpretation id="{0A5FEF68-014B-40EE-BE0D-F0D50A4ED4CF}" emma:medium="tactile" emma:mode="ink">
                <msink:context xmlns:msink="http://schemas.microsoft.com/ink/2010/main" type="inkWord" rotatedBoundingBox="2560,4179 3982,4132 4017,5194 2595,5240"/>
              </emma:interpretation>
              <emma:one-of disjunction-type="recognition" id="oneOf14">
                <emma:interpretation id="interp22" emma:lang="" emma:confidence="1">
                  <emma:literal/>
                </emma:interpretation>
              </emma:one-of>
            </emma:emma>
          </inkml:annotationXML>
          <inkml:trace contextRef="#ctx0" brushRef="#br0" timeOffset="49660.141">-3001 3637 580 0,'-24'-9'216'0,"24"9"-168"0,0 22-12 0,0-5 68 15,10 4-64-15,9 5 52 16,10-5-52-16,24 4 16 16,4-12-36-16,10-13 0 15,0 0-12-15,10-13 12 16,0-4-12-16,-5 5 4 15,-10-5-4-15,-19-1 20 16,-9 10-16-16,-30-5 32 16,-4 5-28-16,-28-1-4 15,-6 9-8-15,-14-8-4 16,5 3 0-16,-5 1 16 16,10 4-8-16,-5 0-12 15,14 9 0-15,-5 8-4 16,15 4 0-16,0 22 8 15,9-1 0-15,6 5 24 16,4 0-12-16,9 0-4 16,10 0-4-16,15-18 20 15,9 5-12-15,34-29 32 16,4 3-28-16,29-16-100 16,1-5 40-16,-1-21-8 15,-14 4 32-15,0-21 12 16,-10 8 8-16,-14-8 24 15,-10 4-12-15,-19 5 24 16,-19 8-24-16,-14 0 56 16,-20 12-36-16,-18 5 12 0,4 13-28 15,-20 4 0-15,16 4-8 0,-15 13-16 16,4 0 4-16,1 5-24 16,14 3 16-16,10 1-32 15,14 4 28-15,9-9-116 31,5-4 72-31,25-9-88 0,-10 5 84 0,4-4-56 16,6 4 72-16,-16 8-20 16,1 9 40-16,-19 16 48 15,-5 6-8-15,-9 20 96 16,-11-8-60-16,-3 30 40 16,8-1-52-16,6 1 32 15,-6-9-36-15,15-17 8 16,0-12-24-16,24-27 28 15,5-12-28-15,14-34-4 16,0-12-8-16,-4-18-32 16,4 0 16-16,-19-8 32 15,-10 16-12-15,-38-8 0 16,0 5-4-16,-33 3 20 16,13 10-12-16,-4-1 92 15,1 9-56-15,3-1 12 16,20 5-36-16,0-4-32 15,24 4 4-15,15-9-160 16,14-3 92-16,19-18-560 16,14 8 348-16</inkml:trace>
        </inkml:traceGroup>
        <inkml:traceGroup>
          <inkml:annotationXML>
            <emma:emma xmlns:emma="http://www.w3.org/2003/04/emma" version="1.0">
              <emma:interpretation id="{85C08630-B02A-479B-AAD6-A4CE952B6351}" emma:medium="tactile" emma:mode="ink">
                <msink:context xmlns:msink="http://schemas.microsoft.com/ink/2010/main" type="inkWord" rotatedBoundingBox="4371,3879 6078,3823 6098,4450 4392,4505"/>
              </emma:interpretation>
              <emma:one-of disjunction-type="recognition" id="oneOf15">
                <emma:interpretation id="interp23" emma:lang="" emma:confidence="1">
                  <emma:literal/>
                </emma:interpretation>
              </emma:one-of>
            </emma:emma>
          </inkml:annotationXML>
          <inkml:trace contextRef="#ctx0" brushRef="#br0" timeOffset="50560.5501">-1193 3573 652 0,'-10'-4'244'0,"10"4"-192"0,0 4-12 0,0 0 40 16,0 5-52-16,0-1 40 16,0 14-36-16,0 3-8 15,5 5-16-15,-10 8 4 16,15 5-8-16,-10-5-4 16,0 1 4-16,4-5 12 15,1-9-8-15,-5 1 24 16,0-9-20-16,10-17 24 15,-5 0-24-15,4-22-12 16,6 1-4-16,-1-9 4 16,-5 1 0-16,11-10-12 15,-6 14 8-15,5-5 4 16,-4 13 0-16,-11 0-20 16,6 12 12-16,-10 10 76 15,5 8-40-15,-10 12 44 16,5 9-40-16,0 4 8 15,5 1-24-15,9-9 0 16,5-1-8-16,15-12 28 16,-1 0-20-16,15-17 32 15,10 0-32-15,-1-8-84 0,1 4 36 16,-5-9-24-16,-10 9 32 0,-10-9-12 16,1 4 20-16,-10-12 28 15,-5 4-8-15,-4-17 20 16,-1 4-16-16,-9-8 4 31,4 12-4-31,-9-4 72 0,0 9-44 0,-5 0 32 16,5 12-40-16,-4 5-28 15,-1 4 0-15,-5 9-20 16,1 3 12-16,-6 10 12 16,6 8 0-16,-6-1-12 15,11 5 4-15,-6-4-104 16,10 0 60-16,-5-9-96 15,10-4 84-15,5-12-16 16,9-5 48-16,0-22-12 16,5 5 24-16,-5-8-8 15,5 3 12-15,-5 1 44 16,0 13-20-16,-4 3 60 16,4 10-40-16,0-1-8 15,5 9-12-15,10-5 32 16,-1 1-20-16,15-5 4 15,0 4-16-15,10-12 12 16,-1 4-16-16,-4-8-12 16,-5-1 0-16,-5-12-24 15,-5 4 16-15,-4-21 32 16,-1-1-12-16,-13-16 8 0,-1-1-8 0,-5-16 36 16,1 17-20-16,-6-5 76 15,1 17-56-15,-10 9-20 16,0 13-16-16,-5 25-52 15,5 13 24-15,-14 17-4 16,4 9 16-16,-9 12 52 16,9 1-24-16,-4 20-140 15,4-12 64-15</inkml:trace>
          <inkml:trace contextRef="#ctx0" brushRef="#br0" timeOffset="50712.9557">139 3616 872 0,'-28'-43'324'0,"28"43"-252"0,-5-13-20 0,10 9 164 16,9 4-128-16,15-4 36 15,14 4-76-15,19-13 24 16,0 9-40-16,30-9-220 16,-6 0 100-16</inkml:trace>
        </inkml:traceGroup>
        <inkml:traceGroup>
          <inkml:annotationXML>
            <emma:emma xmlns:emma="http://www.w3.org/2003/04/emma" version="1.0">
              <emma:interpretation id="{02BC70EB-2EF5-436A-B783-FD9BE7CBE16F}" emma:medium="tactile" emma:mode="ink">
                <msink:context xmlns:msink="http://schemas.microsoft.com/ink/2010/main" type="inkWord" rotatedBoundingBox="7280,3890 7837,3872 7852,4348 7295,4366"/>
              </emma:interpretation>
              <emma:one-of disjunction-type="recognition" id="oneOf16">
                <emma:interpretation id="interp24" emma:lang="" emma:confidence="1">
                  <emma:literal/>
                </emma:interpretation>
              </emma:one-of>
            </emma:emma>
          </inkml:annotationXML>
          <inkml:trace contextRef="#ctx0" brushRef="#br0" timeOffset="51546.5255">1745 3696 652 0,'-33'-51'244'0,"33"51"-192"0,-5-29-12 0,0 16 200 16,10 9-140-16,0-9-8 15,9 8-56-15,10-7 12 16,10 7-32-16,28-7 20 15,10 7-20-15,19-3-104 16,-5 8 44-16,1 4-536 16,-11 5 320-16</inkml:trace>
          <inkml:trace contextRef="#ctx0" brushRef="#br0" timeOffset="51371.4011">1832 3403 684 0,'-10'-17'252'0,"10"17"-192"0,5-22-20 16,0 10 68 0,4 7-68-16,1-3 8 15,-1 3-28-15,6 10-20 16,-1 3-4-16,1 9 20 16,-1 9-8-16,-9 4 16 15,-1-1-16-15,-18 10 16 0,0-1-16 0,-15 5-4 16,10-1 0-16,-5-3 4 15,5-5-4-15,-1-4 32 16,6-5-20-16,9-8-24 16,5 0 4-16,10-8 16 15,4 3-4-15,20-12 40 16,4 5-24-16,10-5-100 16,0 0 40-16,-5 0-192 15,0 0 128-15,-19 0-412 16,-5 4 284-16</inkml:trace>
        </inkml:traceGroup>
        <inkml:traceGroup>
          <inkml:annotationXML>
            <emma:emma xmlns:emma="http://www.w3.org/2003/04/emma" version="1.0">
              <emma:interpretation id="{A786B5B9-6474-467F-8D20-D76ADDEEC16F}" emma:medium="tactile" emma:mode="ink">
                <msink:context xmlns:msink="http://schemas.microsoft.com/ink/2010/main" type="inkWord" rotatedBoundingBox="9121,3981 11224,3913 11249,4702 9147,4770"/>
              </emma:interpretation>
              <emma:one-of disjunction-type="recognition" id="oneOf17">
                <emma:interpretation id="interp25" emma:lang="" emma:confidence="1">
                  <emma:literal/>
                </emma:interpretation>
              </emma:one-of>
            </emma:emma>
          </inkml:annotationXML>
          <inkml:trace contextRef="#ctx0" brushRef="#br0" timeOffset="53038.3277">3850 3462 684 0,'9'-13'252'0,"-9"13"-192"0,-9-12-20 0,-1 3 76 15,6 9-72-15,-20-4 8 16,0 4-32-16,-24 0 24 15,14 8-28-15,-23 1 12 16,23 4-16-16,-9 4-8 16,19 0 0-16,14 0 4 15,10 4-4-15,19-8 24 16,15 4-16-16,24-13-56 16,-11 0 20-16,11-8-104 15,0 4 72-15,-11-4-44 16,-3 0 56-16,-16-5 32 0,1 5 12 15,-14-9 56-15,-1 5-32 0,-9-1 132 16,0 9-88-16,-10-4 56 16,5 8-68-16,-10 5-32 15,5 12-16-15,1-4-8 16,4 4 0-16,4 1 16 16,6-1-8-16,4 0 24 15,10-4-20-15,5-8-20 16,0-1 0-16,0-16-112 15,4 3 68-15,-14-7-4 16,-4 3 32-16,-15-4 0 16,-5 5 12-16,-14-9-8 15,0 4 8-15,-5-4 52 16,4 4-20-16,1 5 112 16,5-1-72-16,4-8-44 15,5 13-12-15,10-5-8 16,5 5 4-16,9-9 0 15,10 9 0-15,4-4 8 16,6 3-4-16,4-3-20 16,0 4 8-16,5-1-32 15,-5 5 24-15,0-4-40 16,-4 4 36-16,-11-4 8 16,6 8 8-16,-15-4-8 15,5 9 8-15,-10-5-4 0,1 4 0 16,-10 5 32-16,9 4-12 15,-14 0 32-15,5 4-28 16,-5 1 20-16,0-1-20 16,0 0 0-16,9-4-8 0,-9 0 12 15,10-12-12-15,-10-1-4 16,0 0 0-16,-10-8-40 16,10 0 20-16,-4-9 4 15,8 0 12-15,-4-8-12 16,0 8 8-16,10-8-16 15,-5 8 12-15,4-8-4 16,6 8 4-16,-1 4-12 16,0 9 12-16,1 0 32 15,-1 5-16-15,-4 3 28 16,-1 5-24-16,-4 4 4 16,5-4-8-16,-5-1 12 15,9 1-12-15,-14-8 32 16,0-1-24-16,5-8 12 15,4 4-16-15,1-9 12 16,4 0-16-16,6-8-20 16,-11-4 4-16,10 4-48 15,0 4 28-15,-4 1-4 16,4 7 20-16,5 5 36 16,-10 9-16-16,10-9 16 15,0 8-12-15,15 1 36 0,-1 4-24 16,5-9 20-16,0 4-24 15,0-8-80-15,1 5 32 16,-6-1-116-16,-5-4 84 0,-4-4-8 16,0-5 40-16,-5-4 16 15,-5 5 12-15,-4-13 16 16,4 8-8-16,-10-8 128 16,6 3-72-16,-11 6 48 15,1 3-64-15,-5 1-44 16,0 8-4-16,0 8 24 15,5 1-16-15,0-1-8 16,0 14-4-16,-5 3 20 16,4 1-8-16,-13 20 24 15,4 10-20-15,-14 20 12 16,5 5-12-16,-15 0-104 16,14-8 48-16,-4-14 0 15,14-3 28-15,-4-18-60 16,-1-8 44-16,10-9-12 15,0-4 24-15,0-17-164 16,10 9 104-16,4-26-480 16,-4 8 312-16</inkml:trace>
          <inkml:trace contextRef="#ctx0" brushRef="#br0" timeOffset="53266.9368">5437 3513 748 0,'19'-17'276'0,"-19"17"-216"0,19-8-16 0,-5 4 40 31,1 4-56-31,4 0 16 0,5 8-28 0,0 1-8 31,5 3-4-31,-5-3 12 0,-5 8-8 0,-19 8 32 16,0 1-24-16,-24 8 20 16,5 0-20-16,-15-4 28 15,10-9-28-15,-5 1 4 16,10-14-12-16,5-12-192 15,9 0 100-15</inkml:trace>
        </inkml:traceGroup>
        <inkml:traceGroup>
          <inkml:annotationXML>
            <emma:emma xmlns:emma="http://www.w3.org/2003/04/emma" version="1.0">
              <emma:interpretation id="{72A7C23C-A047-4C3C-84AA-AEFC78746368}" emma:medium="tactile" emma:mode="ink">
                <msink:context xmlns:msink="http://schemas.microsoft.com/ink/2010/main" type="inkWord" rotatedBoundingBox="11545,3803 13975,3724 13992,4241 11562,4320"/>
              </emma:interpretation>
              <emma:one-of disjunction-type="recognition" id="oneOf18">
                <emma:interpretation id="interp26" emma:lang="" emma:confidence="1">
                  <emma:literal>orients</emma:literal>
                </emma:interpretation>
                <emma:interpretation id="interp27" emma:lang="" emma:confidence="0">
                  <emma:literal>merits</emma:literal>
                </emma:interpretation>
                <emma:interpretation id="interp28" emma:lang="" emma:confidence="0">
                  <emma:literal>mats</emma:literal>
                </emma:interpretation>
                <emma:interpretation id="interp29" emma:lang="" emma:confidence="0">
                  <emma:literal>orient's</emma:literal>
                </emma:interpretation>
                <emma:interpretation id="interp30" emma:lang="" emma:confidence="0">
                  <emma:literal>gnats</emma:literal>
                </emma:interpretation>
              </emma:one-of>
            </emma:emma>
          </inkml:annotationXML>
          <inkml:trace contextRef="#ctx0" brushRef="#br0" timeOffset="55095.6836">6036 3488 768 0,'-10'0'284'0,"10"0"-220"0,0-4-20 0,-9 4 136 16,9 4-108-16,-5-4-28 16,-5 8-28-16,-4 9 0 15,4-4-8-15,1 8 4 16,9 5-4-16,5 0 12 16,9-1-12-16,5-4 32 15,0-4-24-15,15-8-56 16,-10 4 16-16,0-22-84 15,0 5 56-15,-5-9 8 0,-5 5 28 0,-14-14 4 16,10 10 4-16,-20-14-12 16,10 9 12-16,-9-4 32 15,4 8-16-15,0-4 28 16,10 4-24-16,0 0-20 16,4 5 0-16,6-5-4 15,14 13 4-15,-1-13 8 16,6 13 0-16,-1-4 16 15,6 4-8-15,-10 0-20 16,-1 4 4-16,-18 1-4 16,4-1 4-16,-14 4 44 15,10 1-24-15,-20 4 36 16,10-1-32-16,-14 5 32 16,4 5-32-16,-4 3 12 15,14 1-16-15,-10-1-16 16,10 5 0-16,-4-4 12 15,8-9-4-15,-4-9 60 16,10 5-36-16,0-21-12 16,4 3-8-16,-4-8-52 15,4 5 24-15,-5-9-20 16,1 0 24-16,-5-9 8 16,4 14 8-16,6-14-20 15,-6 13 12-15,6-12-24 16,-6 12 20-16,6 4 12 15,-6-3 4-15,1 7 8 16,4 5-8-16,6 0 24 0,-6 0-16 16,-5 5 12-16,6 7-12 0,-6-3-8 15,1-1 0-15,-5 5 4 16,-5-4-4 0,0 8 24-16,0-4-16 0,-5-5-12 15,5 9-4-15,0-4 12 16,5 4-4-16,-5-9 8 15,19 5-8-15,-9-4 8 16,4-5-8-16,0-4 8 16,-4 0-8-16,9-4 24 15,0-5-16-15,0-4-20 16,-4 5 0-16,9-1 20 16,-5 1-4-16,-5-9-28 15,10 8 8-15,-14-3 12 16,14 3 4-16,-14-4-4 15,-10 5 4-15,14-9 4 16,-14 4-4-16,0-8-12 16,9 8 4-16,-9 0 12 15,0 5-4-15,0-5-20 16,0 9 8-16,-9-1-4 16,9 5 4-16,0-4 8 15,0 8 0-15,-14 1 8 16,28-1-4-16,-14-4-4 15,0 0 4-15,0 4 20 16,0 0-12-16,0 1-4 0,0-1-4 16,0 0-24-16,0 0 12 0,0 5-4 15,0-1 4-15,9-3 8 16,-9-1 0-16,15 0-12 16,-6 5 8-16,1-9 4 15,4 0 0-15,-4 0 16 16,4 0-8-16,-4-5 24 15,4 5-20-15,-4-8-12 16,0 4-4-16,4-5 12 16,-5 5-4-16,-18-9 8 15,9 9-8-15,-14-9 8 16,4 5-8-16,0-10 8 16,-4 10-8-16,-10-5-48 15,24 9 28-15,-19 4-32 16,4 8 28-16,-9 1-16 15,15 8 20-15,-5 4 0 16,4 1 8-16,-4 3 16 16,4 1-4-16,10-1 24 15,10 1-16-15,-1-5 12 16,6 0-12-16,18-16-88 16,-4 3 44-16,4-12-96 15,1 4 72-15,-1-9-8 16,6-3 40-16,-20-10 24 15,10 10 0-15,-5-10 0 16,-5 5 4-16,-9 0 72 16,9 4-40-16,-15 5 40 0,6 4-44 15,4 4 36-15,-4 8-40 0,-10 5 12 16,10 4-24-16,-6 0 20 16,6 4-24-16,0-8 24 15,4 4-24-15,5-13 12 16,5 5-12-16,0-13-60 15,10 8 24-15,-10-17-40 16,0 5 32-16,-10-9-8 16,0 8 24-16,-4-8 8 15,4 4 8-15,-9 0-28 16,10 5 16-16,-15 8 24 16,4 4-8-16,-4 5 36 15,10 3-24-15,-5 10 20 16,4 3-20-16,-4 1 8 15,14-1-12-15,-4-3 56 16,9-5-40-16,0-9-64 16,4-3 16-16,11-14-80 15,-1 5 56-15,5-13-96 16,-4 4 80-16,-1-13 12 16,-5 1 28-16,-4-18 44 15,0 9-16-15,-5-30 72 16,0 9-48-16,-10-17 92 15,1 12-68-15,-15 9 88 16,4 12-84-16,-13 22-36 16,-1 17-20-16,1 26-24 0,9 12 12 15,5 9 32-15,9 0-16 0,5 4-8 16,5-4-4-16,-10 4-324 16,6-4 180-16</inkml:trace>
          <inkml:trace contextRef="#ctx0" brushRef="#br0" timeOffset="55470.3024">7800 3552 572 0,'-72'-39'208'0,"72"39"-160"0,-19-17-12 0,14 9 172 15,10 4-120-15,0-5 28 16,4 9-72-16,20-8-20 16,5 8-12-16,28 0 16 15,10-5-16-15,14 1 12 16,1 8-12-16,-11-8 12 15,-13 4-16-15,-11-4 16 16,-8 4-16-16,-20-9-12 16,-10 5 0-16,-9-5 4 15,-5 5 0-15,-10-4 68 16,5 8-36-16,-9 0 16 16,9 8-32-16,-4 1-24 15,4 8 0-15,5 4 12 16,5 5 0-16,4-1 24 15,10 5-16-15,-4-5 24 16,-1 1-24-16,-4-9 56 16,-1-4-36-16,-14-9 64 15,1 0-56-15,-25-4-24 0,5 0-16 16,-29-4 0-16,10 4 0 0,-10-4-12 16,10 8 8-16</inkml:trace>
        </inkml:traceGroup>
      </inkml:traceGroup>
    </inkml:traceGroup>
    <inkml:traceGroup>
      <inkml:annotationXML>
        <emma:emma xmlns:emma="http://www.w3.org/2003/04/emma" version="1.0">
          <emma:interpretation id="{8FD29EE4-BF02-4C78-9322-F13C62E6F185}" emma:medium="tactile" emma:mode="ink">
            <msink:context xmlns:msink="http://schemas.microsoft.com/ink/2010/main" type="paragraph" rotatedBoundingBox="6742,5130 16059,4638 16138,6139 6822,6631" alignmentLevel="5"/>
          </emma:interpretation>
        </emma:emma>
      </inkml:annotationXML>
      <inkml:traceGroup>
        <inkml:annotationXML>
          <emma:emma xmlns:emma="http://www.w3.org/2003/04/emma" version="1.0">
            <emma:interpretation id="{0A397D54-2361-4845-BA2F-A9182B037CE9}" emma:medium="tactile" emma:mode="ink">
              <msink:context xmlns:msink="http://schemas.microsoft.com/ink/2010/main" type="line" rotatedBoundingBox="6742,5130 16059,4638 16138,6139 6822,6631">
                <msink:destinationLink direction="with" ref="{5F5B3534-58E0-435C-931A-2245251AE972}"/>
                <msink:destinationLink direction="with" ref="{096EAF61-0E59-450A-98D1-F2C50834346A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41158AFA-AD56-4FD8-820B-28DA400C87FB}" emma:medium="tactile" emma:mode="ink">
                <msink:context xmlns:msink="http://schemas.microsoft.com/ink/2010/main" type="inkWord" rotatedBoundingBox="6761,5487 7509,5448 7559,6398 6811,6438"/>
              </emma:interpretation>
              <emma:one-of disjunction-type="recognition" id="oneOf19">
                <emma:interpretation id="interp31" emma:lang="" emma:confidence="1">
                  <emma:literal/>
                </emma:interpretation>
              </emma:one-of>
            </emma:emma>
          </inkml:annotationXML>
          <inkml:trace contextRef="#ctx0" brushRef="#br0" timeOffset="57577.4358">1956 5532 444 0,'-5'9'164'0,"5"-9"-124"0,-4-9-16 16,-1 0 184-1,10 18-120-15,-10-9 80 16,0 0-100-16,-9 0 0 16,4 0-44-16,-9 0-4 15,5 0-12-15,-6 9 4 16,6-5-8-16,-5 4-12 0,9 9 4 0,1-4 4 15,4-4 0 1,5 8-12-16,9-9 8 0,1 5 4 16,9 4 0-16,5 0 0 15,-5-4 0-15,5 12 16 16,-5-12-8-16,-14 4-4 16,0 4 0-16,-24 5 56 15,9-5-32-15,-14-4 40 16,0 5-36-16,0-14 36 15,0 1-40-15,0-9 12 16,5 0-24-16,5 0-16 16,4-5-4-16,-4-3-172 15,14-1 96-15,0-8-428 16,0 9 284-16</inkml:trace>
          <inkml:trace contextRef="#ctx0" brushRef="#br0" timeOffset="57091.9695">1189 4936 540 0,'-5'0'200'0,"5"8"-156"0,-4-8-12 0,-1 0 160 31,10 0-112-31,-5 0 72 0,0 0-88 0,4 0-28 16,1 0-20-16,10-4 4 15,4 4-12-15,34-4-4 16,-1 4 0-16,20-4 20 16,0 4-12-16,5-5-12 15,-5 10-4-15,-5-5 4 16,-10 0 0-16,-9 0 8 16,-5-5-4-16,-14 5 24 15,-5 5-16-15,-14-5 76 16,-1 0-52-16,-9 0 24 15,0 0-40-15,0 0 0 16,0 0-12-16,-4 0-16 16,4 12 4-16,-10-7-16 15,5 12 12-15,-9 4 4 16,4 0 4-16,-9 22 0 16,5 8 0-16,-10 17 0 15,4 0 0-15,-8 0-12 16,4 0 8-16,-5-12 12 15,10-9-4-15,-10-18 32 16,10-3-20-16,-5-5 56 16,5-4-40-16,0-17 12 15,4 0-28-15,-4-17 8 16,5 9-12-16,-10-31 0 16,4 10-4-16,-13-31 12 15,9 0-12-15,-19-8-4 0,9 9 0 0,-9-5-4 16,14 25 0-16,1-7-12 15,4 16 8-15,4 0-24 16,11 13 16-16,-1-4-20 16,10 8 16-16,5 0-72 15,9 5 52-15,6-1-172 16,8 9 116-16,1-4-204 16,0 8 168-16</inkml:trace>
        </inkml:traceGroup>
        <inkml:traceGroup>
          <inkml:annotationXML>
            <emma:emma xmlns:emma="http://www.w3.org/2003/04/emma" version="1.0">
              <emma:interpretation id="{C35E0475-F242-40D7-92FC-43B446C362B2}" emma:medium="tactile" emma:mode="ink">
                <msink:context xmlns:msink="http://schemas.microsoft.com/ink/2010/main" type="inkWord" rotatedBoundingBox="7975,5409 9504,5328 9558,6355 8029,6436"/>
              </emma:interpretation>
              <emma:one-of disjunction-type="recognition" id="oneOf20">
                <emma:interpretation id="interp32" emma:lang="" emma:confidence="1">
                  <emma:literal/>
                </emma:interpretation>
              </emma:one-of>
            </emma:emma>
          </inkml:annotationXML>
          <inkml:trace contextRef="#ctx0" brushRef="#br0" timeOffset="58173.5756">2920 5004 632 0,'-34'-21'236'0,"34"21"-184"0,-9-5-16 16,-6 5 176-1,15 5-124-15,-9-1 52 16,-6 4-80-16,-9 14 40 16,0 3-56-16,-19 18 24 15,10 8-40-15,-15 13 36 0,14 0-36 0,-9 0-16 16,14-9-4-16,-9 0 44 15,14-16-28-15,-10-1-64 16,20-12 20-16,-5-14-188 16,14 5 116-16</inkml:trace>
          <inkml:trace contextRef="#ctx0" brushRef="#br0" timeOffset="57932.935">2445 5059 476 0,'10'-17'176'0,"-10"17"-136"0,0-8-12 0,5 3 196 16,-1 10-128-16,1-5 60 16,0 12-92-16,0 10 40 15,9 3-60-15,5 18 16 16,5 4-40-16,0 8 8 16,10 1-16-16,4-1 36 15,-4-4-24-15,9-13 4 16,-10 1-16-16,-13-14 44 15,4-4-28-15,-20-3-16 16,6-14-4-16,-10 4-196 16,0-8 104-16,0-8-352 15,0 4 244-15</inkml:trace>
          <inkml:trace contextRef="#ctx0" brushRef="#br0" timeOffset="59361.2321">3208 5374 632 0,'-24'-21'236'0,"24"21"-184"0,-10-8-16 16,10-1 212-1,0 9-144-15,10-8 28 0,4 8-80 0,5-13 4 16,19 13-36-16,20-9 28 16,-1 1-32-16,25 8-56 15,-1 0 16-15</inkml:trace>
          <inkml:trace contextRef="#ctx0" brushRef="#br0" timeOffset="59193.7873">3380 4902 560 0,'-5'-5'208'0,"5"5"-164"0,-9 13-8 0,4-9 92 16,10 5-76-16,-15 8 76 15,1 4-72-15,9 18 32 16,-10 3-52-16,-14 26 44 15,19-4-48-15,-14 4 28 16,5-4-32-16,14-4 0 16,-10-5-16-16,10-8 12 15,0-17-16-15,-10-5 16 16,20-3-16-16,-10-5 40 16,10 0-24-16,4-9-12 15,-4-3-8-15,28 3-4 16,-9-8 0-16,9 0 0 15,-4 9 0-15,9-9 8 16,-10 0-4-16,1 0-100 16,-1 0 52-16,-9-9-120 15,-4 9 88-15,-16 0-200 16,1-8 156-16</inkml:trace>
          <inkml:trace contextRef="#ctx0" brushRef="#br0" timeOffset="60158.4515">3270 4812 808 0,'0'0'300'0,"0"0"-232"0,0 9-20 0,5-9 80 16,4 0-80-16,10 0 44 15,15 4-56-15,14-4 16 16,5 0-32-16,9 0-28 15,0 0 4-15,1 0-272 16,-11 4 148-16</inkml:trace>
          <inkml:trace contextRef="#ctx0" brushRef="#br0" timeOffset="58820.7956">3390 4932 728 0,'-20'0'268'0,"20"0"-208"0,-4-5-16 0,4 1 96 16,9 8-84-16,6-8-20 15,9 4-24-15,24-4-4 16,9 8-4-16,10-4-4 15,0 4 4-15,-4 1 20 16,-6-1-12-16,-18-4 12 16,-6 4-12-16,-9-4-148 15,-5 0 72-15,-28-4-352 16,9 4 232-16</inkml:trace>
          <inkml:trace contextRef="#ctx0" brushRef="#br0" timeOffset="59749.8201">3955 5494 508 0,'-14'-5'188'0,"14"5"-148"0,-10 5-8 0,1-1 148 16,4 0-104-16,-9 5 84 15,-1 3-92-15,-4 6-8 16,9-6-40-16,-4 5-4 16,5 5-8-16,4-5 12 15,5 0-12-15,5-5 16 16,4 5-16-16,1 5-12 15,4-5 0-15,-4 0 28 16,4-4-12-16,-9-5-12 0,0 9-4 16,-15-13 48-16,5 13-24 0,-19-8 36 15,5 0-32-15,-19 3 20 16,9-3-24-16,-9-1 8 16,4-8-16-16,1-8-244 15,9 8 124-15,0-13-572 16,4 5 380-16</inkml:trace>
        </inkml:traceGroup>
        <inkml:traceGroup>
          <inkml:annotationXML>
            <emma:emma xmlns:emma="http://www.w3.org/2003/04/emma" version="1.0">
              <emma:interpretation id="{EA064776-7634-4697-8C7F-3A12B856A7BE}" emma:medium="tactile" emma:mode="ink">
                <msink:context xmlns:msink="http://schemas.microsoft.com/ink/2010/main" type="inkWord" rotatedBoundingBox="10951,5555 11263,5539 11283,5917 10971,5933"/>
              </emma:interpretation>
              <emma:one-of disjunction-type="recognition" id="oneOf21">
                <emma:interpretation id="interp33" emma:lang="" emma:confidence="1">
                  <emma:literal/>
                </emma:interpretation>
              </emma:one-of>
            </emma:emma>
          </inkml:annotationXML>
          <inkml:trace contextRef="#ctx0" brushRef="#br0" timeOffset="66672.6005">5379 5268 880 0,'0'13'328'0,"0"-13"-256"0,10 17-16 0,-5-9 44 16,14 5-64-16,5-4 32 15,9 3-40-15,6-3 28 16,13-1-32-16,15-3-216 16,1-1 104-16</inkml:trace>
          <inkml:trace contextRef="#ctx0" brushRef="#br0" timeOffset="66492.2777">5494 5068 728 0,'-19'-17'268'0,"14"8"-208"0,-4-4-16 0,9 9 160 16,0 4-120-16,-10-4 80 16,10 0-96-16,0-5-44 15,10 9-20-15,4-4-4 16,5 4 0-16,10-4 24 16,0-1-12-16,4 5 32 15,6 0-28-15,-11 0-208 16,-4 9 104-16</inkml:trace>
        </inkml:traceGroup>
        <inkml:traceGroup>
          <inkml:annotationXML>
            <emma:emma xmlns:emma="http://www.w3.org/2003/04/emma" version="1.0">
              <emma:interpretation id="{A4DF1F53-62DE-44A8-83CF-0FAFDFF4090F}" emma:medium="tactile" emma:mode="ink">
                <msink:context xmlns:msink="http://schemas.microsoft.com/ink/2010/main" type="inkWord" rotatedBoundingBox="12125,4846 16059,4638 16138,6139 12205,6347"/>
              </emma:interpretation>
              <emma:one-of disjunction-type="recognition" id="oneOf22">
                <emma:interpretation id="interp34" emma:lang="" emma:confidence="1">
                  <emma:literal/>
                </emma:interpretation>
              </emma:one-of>
            </emma:emma>
          </inkml:annotationXML>
          <inkml:trace contextRef="#ctx0" brushRef="#br0" timeOffset="68037.9827">7676 4829 612 0,'-15'-4'228'0,"15"4"-180"0,0 4-12 16,-9 1 96-1,9-1-80-15,0 4 32 16,-5 1-48-16,-5 4 20 0,10 8-28 16,-9 4 16-16,-1 1-24 0,-4 8 16 15,9 0-20-15,-10 4 28 16,11 1-28-16,-6-1 12 15,10-4-16-15,0-8 36 16,10-5-24 0,-1-12-12-16,10-5-8 0,1-17-32 15,4-4 16-15,0-13 4 16,0 5 8-16,-10-5 0 16,0 9 0-16,-4-1-12 15,-1 9 8-15,-9 9-24 16,5 13 16-16,-5 8 4 15,5 4 8-15,0 9 24 16,14 0-12-16,10-9 12 16,9 0-12-16,10-16 56 15,10-5-40-15,-1-17-4 16,1 4-12-16,-15-13 8 16,-5 5-12-16,-14-9 16 15,-9 5-16-15,-15-5 16 16,-5 4-16-16,-5-4-12 15,1 1 0-15,-6 7 12 16,15 5-4-16,0 9-136 16,10-1 76-16</inkml:trace>
          <inkml:trace contextRef="#ctx0" brushRef="#br0" timeOffset="68592.1558">8083 5562 392 0,'-5'30'148'0,"5"-30"-116"0,10 8-8 15,-1-8 152-15,6 4-100 0,9-8 24 16,5 0-60-16,4-17 0 16,5 4-24-16,6-22 36 15,-16 5-28-15,6-30 40 16,4 5-36-16,-4-22 20 15,9 8-28-15,0-3 28 16,-14 16-32-16,14 5 92 16,-9 12-60-16,-10 5 56 15,0 16-60-15,-15 5-48 16,-4 13 0-16,-10 13 24 16,0 8-12-16,-14 13 0 15,10 4-4-15,-1 4 12 16,5 5-8-16,10-9 68 15,5 0-44-15,4-17-20 16,5 0-12-16,10-22-108 16,0-3 60-16,4-18-40 15,6 1 48-15,-15-13 8 16,4 8 16-16,1-13 20 16,-15 9 0-16,1-4 24 0,-1 12-16 15,-9 5 100-15,0 8-60 0,-10 9-24 16,5 12-16-16,-10 9 12 15,6 9-12-15,-1 8 4 16,10 0-8-16,-1 9 36 16,11-5-20-16,4-4 20 15,0-4-24-15,0-13-212 16,10-4 104-16,-5-18-328 16,-5 1 232-16</inkml:trace>
          <inkml:trace contextRef="#ctx0" brushRef="#br0" timeOffset="68893.317">9593 4493 416 0,'-24'-17'152'0,"24"17"-116"15,0-17-12-15,0 8 216 16,5 9-136-16,0-8 44 15,0 8-84-15,-1 0-8 16,1 8-32-16,-5 26 40 16,5 5-36-16,-15 16 28 15,1 9-28-15,-15-4 8 16,5 3-20-16,-20 6 36 16,11-6-28-16,-11 6 4 15,10-6-16-15,-4-3 12 16,14-9-16-16,-5-12-172 0,14-10 92 15,1-16-220-15,9-4 164 0</inkml:trace>
          <inkml:trace contextRef="#ctx0" brushRef="#br0" timeOffset="67138.0306">6606 5051 676 0,'-14'-5'248'0,"14"5"-192"0,-9-4-16 0,4 0 180 16,10 8-128-16,-5-4 36 16,4 4-80-16,6-4 16 15,9 9-36-15,10 0 16 16,9-1-24-16,5-4-140 15,5 1 64-15</inkml:trace>
          <inkml:trace contextRef="#ctx0" brushRef="#br0" timeOffset="67391.1709">7292 4966 464 0,'-19'-5'176'0,"19"5"-140"0,-5-4-8 15,0 4 128 1,10 9-92-16,-10 3 44 16,5 5-64-16,-9 34 72 15,4 5-64-15,-5 25-8 16,5 4-28-16,-9-8 16 16,5-9-20-16,-15-13 76 0,4-8-52 0,-18-9 48 15,9-8-48-15,-14-4 24 16,10-5-32-16,-15-17-96 15,14 0 36-15</inkml:trace>
          <inkml:trace contextRef="#ctx0" brushRef="#br0" timeOffset="67549.1618">7407 4616 704 0,'14'-8'264'0,"-14"8"-208"0,5 8-12 0,-5-3-60 16,5 7 0-16</inkml:trace>
          <inkml:trace contextRef="#ctx0" brushRef="#br0" timeOffset="69739.6478">9713 4885 892 0,'-38'-26'332'0,"38"26"-260"0,-5 0-20 0,5 0 116 16,9 0-104-16,1-4-16 16,4 4-32-16,20-4-4 15,9 8-8-15,15-8 40 16,4-1-20-16,19 1-244 16,-4 4 120-16,-5 4-576 15,0 9 376-15</inkml:trace>
          <inkml:trace contextRef="#ctx0" brushRef="#br0" timeOffset="70738.8158">9823 4144 624 0,'0'-9'228'0,"0"9"-176"0,-9-4-16 0,9 0 168 16,0 8-120-16,0-4 108 16,0 0-112-16,9-4 36 15,-9 4-68-15,5-5 0 16,5 10-28-16,23-5 24 15,-4 0-28-15,33-5 12 16,15 5-16-16,14-4 12 16,0 4-16-16,-19 0 4 15,-5 4-4-15,-24 1 12 16,1-1-12-16,-25-4 16 16,-10 4-16-16,-14-4-108 15,1 4 52-15,-11-4-252 16,6 13 164-16</inkml:trace>
          <inkml:trace contextRef="#ctx0" brushRef="#br0" timeOffset="69523.5905">10250 4318 728 0,'0'-17'268'0,"0"17"-208"0,0-4-16 0,0 0 88 16,0 8-80-16,-5 17-4 16,5-4-28-16,-9 34 20 15,-1 13-24-15,-14 21 20 16,5-4-20-16,-10 5 28 16,5-6-28-16,-9 6 40 15,4-5-32-15,0-1-12 16,10-7-8-16,-5-14-164 15,9-7 88-15,-4-18-536 16,10-5 340-16</inkml:trace>
          <inkml:trace contextRef="#ctx0" brushRef="#br0" timeOffset="70255.8632">10159 5468 892 0,'-34'-13'332'0,"34"13"-260"0,5 5-20 0,0-5 44 16,9 4-64-16,15-4 32 16,5 4-36-16,9-4 28 15,5 0-32-15</inkml:trace>
          <inkml:trace contextRef="#ctx0" brushRef="#br0" timeOffset="70094.4007">10250 5046 736 0,'-14'-8'272'0,"14"8"-208"16,14 0-20-16,-4 0 72 15,14 0-72-15,-1 0 44 16,21 8-52-16,-6 5-12 16,-4 9-12-16,-10 3-12 15,-1 5 4-15,-13 8 12 16,-5 5-8-16,-20 4 24 16,-4-5-20-16,-19-3-12 15,0-1-4-15,-6-8 48 16,-3 0-24-16,8-5 24 15,10-4-24-15,10-4-28 0,10 5 4 16,13-9 28-16,16 4-16 0,8-9 36 16,6 5-28-16,-1-9 32 15,1 0-32-15,-5-4-288 16,-5 5 148-16,-15-5-452 16,1 4 320-16</inkml:trace>
        </inkml:traceGroup>
      </inkml:traceGroup>
    </inkml:traceGroup>
    <inkml:traceGroup>
      <inkml:annotationXML>
        <emma:emma xmlns:emma="http://www.w3.org/2003/04/emma" version="1.0">
          <emma:interpretation id="{14546639-FC7C-4C2D-A109-FB0D341F62EB}" emma:medium="tactile" emma:mode="ink">
            <msink:context xmlns:msink="http://schemas.microsoft.com/ink/2010/main" type="paragraph" rotatedBoundingBox="849,6691 20593,6271 20635,8217 890,863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F32EB10-1C6C-4142-95CF-2D035E9109BE}" emma:medium="tactile" emma:mode="ink">
              <msink:context xmlns:msink="http://schemas.microsoft.com/ink/2010/main" type="inkBullet" rotatedBoundingBox="862,7315 2956,7271 2976,8232 883,8277"/>
            </emma:interpretation>
            <emma:one-of disjunction-type="recognition" id="oneOf23">
              <emma:interpretation id="interp35" emma:lang="" emma:confidence="0">
                <emma:literal>→</emma:literal>
              </emma:interpretation>
            </emma:one-of>
          </emma:emma>
        </inkml:annotationXML>
        <inkml:trace contextRef="#ctx0" brushRef="#br0" timeOffset="450413.4417">-4707 7100 196 0,'-10'0'72'0,"20"-5"-56"0,4 5-4 16,-4 0 56-16,-6-4-40 16,6 0 112-16,9 4-80 15,-5-5 64-15,10 1-72 0,0 0 24 16,20 0-44-16,3-1 0 16,21 1-20-16,13 0 0 15,1-5-4-15,37-3 12 0,40-1-12 16,4 0 16-16,-15 5-16 15,10 3 16-15,1 10-16 16,-6-5-4-16,-28 0 0 16,-25 4 4-16,-18 0-4 15,-20-4 52-15,-9 4-32 16,-15-8-36-16,-14 4 4 0,-5 0 80 16,-9 4-40-16,0-4-60 15,-15 9-80 1,-5-9 56-16,1 8-152 15,-1 5 116-15,-9-4-304 16,-10-1 220 0,0 9 60-16</inkml:trace>
        <inkml:trace contextRef="#ctx0" brushRef="#br0" timeOffset="450788.4482">-4511 7334 280 0,'-9'-13'104'0,"13"5"-84"0,11-5 0 0,-1 9 144 16,10-1-92-16,5 1 24 15,14-5-56-15,5 5 28 16,5 4-40-16,9-4-4 16,19-9-16-16,44 0 12 0,24-4-12 15,-10 9-20-15,0-1 4 16,5 1 32-16,9-1-16 16,-19 9-16-16,-19 0 0 0,-14 5 40 15,-29-1-20-15,-15-4 0 16,-23 0-8-16,-20 0-16 15,-14 0 8-15,-9 8-224 16,-30 1 120 0,-9 4-260-16</inkml:trace>
        <inkml:trace contextRef="#ctx0" brushRef="#br0" timeOffset="451209.0673">-3418 6797 176 0,'0'-43'64'0,"0"35"-48"0,10-1-8 0,4 9 8 16,0 0-12-16,6 0 68 16,4 5-40-16,4 3 104 15,11 5-80-15,13 8 36 16,11 13-52-16,9 5 4 15,4 3-28-15,1 1 8 16,-15-5-12-16,-4-4 28 16,-10-8-24-16,-5-5 32 15,-9 0-32-15,-10-8 40 0,-5 0-32 16,-5-4 4-16,-9 3-16 0,-10 1 12 16,-4 0-16-16,-11 12 16 15,-13 1-16-15,4 0-4 16,-24 12 0-16,-4 5-4 15,-6 3 0-15,-13-3 24 16,13 0-12-16,-4-5-12 16,19 0-4-16,5-4 4 15,14 1 0-15,6 3-152 16,-1-4 84-16,4 0-448 16</inkml:trace>
      </inkml:traceGroup>
      <inkml:traceGroup>
        <inkml:annotationXML>
          <emma:emma xmlns:emma="http://www.w3.org/2003/04/emma" version="1.0">
            <emma:interpretation id="{B8CEB3C2-027A-46BE-819A-0F5D332DB5B6}" emma:medium="tactile" emma:mode="ink">
              <msink:context xmlns:msink="http://schemas.microsoft.com/ink/2010/main" type="line" rotatedBoundingBox="3382,6637 20593,6271 20635,8217 3423,8583">
                <msink:destinationLink direction="with" ref="{5F5B3534-58E0-435C-931A-2245251AE972}"/>
                <msink:destinationLink direction="with" ref="{096EAF61-0E59-450A-98D1-F2C50834346A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46725B37-4DC1-40EA-AC97-4B0C4EA8DC04}" emma:medium="tactile" emma:mode="ink">
                <msink:context xmlns:msink="http://schemas.microsoft.com/ink/2010/main" type="inkWord" rotatedBoundingBox="3385,6781 5688,6732 5718,8138 3415,8187"/>
              </emma:interpretation>
              <emma:one-of disjunction-type="recognition" id="oneOf24">
                <emma:interpretation id="interp36" emma:lang="" emma:confidence="1">
                  <emma:literal/>
                </emma:interpretation>
              </emma:one-of>
            </emma:emma>
          </inkml:annotationXML>
          <inkml:trace contextRef="#ctx0" brushRef="#br0" timeOffset="102469.4203">-1011 6716 832 0,'-5'-4'308'0,"5"4"-240"0,-14 21-20 0,4-4 88 15,5 4-84-15,-14 13 40 16,14 5-52-16,-14 3-32 15,5 1-8-15,-10-5 44 16,5 1-24-16,-5-10-72 16,14 1 28-16,-14-4-116 15,0-9 80-15,14-5-212 16,6-3 152-16</inkml:trace>
          <inkml:trace contextRef="#ctx0" brushRef="#br0" timeOffset="102268.3866">-1237 6793 684 0,'-4'4'252'0,"4"-4"-192"0,9 0-20 15,-4 8 120 1,5 5-96-16,4 8 44 16,-4 9-64-16,14 0 4 15,-5 4-32-15,-5-4 8 16,10-5-12-16,-5 1 36 16,5-5-24-16,-9-4-224 15,9 0 108-15,-15-4-468 16,-4 0 312-16</inkml:trace>
          <inkml:trace contextRef="#ctx0" brushRef="#br0" timeOffset="102709.0931">-532 6448 592 0,'-9'4'220'0,"9"-4"-172"0,0 17-12 16,0-4 92-1,0 4-76-15,0 25 68 16,0 9-68-16,0 18 4 0,9-6-32 15,-18 6 12-15,9-6-20 0,-10-3 36 16,5-5-28-16,-14-3 20 16,5-6-24-16,-10-3 8 15,4-9-16-15,-3-8-60 16,8-1 24-16</inkml:trace>
          <inkml:trace contextRef="#ctx0" brushRef="#br0" timeOffset="101261.192">-2162 6443 320 0,'0'-8'120'0,"5"12"-96"0,0-4-4 16,-5 0 148-1,0 0-96-15,0 0 76 16,0 0-84-16,0 0 44 0,0 0-64 0,0 0 60 16,0 0-64-16,0 0 36 15,0 0-44-15,0 0 24 16,0 0-28-16,5 0-16 15,9 0-8-15,5-4 12 16,5 4-8-16,10-4 4 16,-1-1-4-16,10-3 12 15,0 8-12-15,15-4-12 16,-5 4 0-16,4-5-4 16,1 5 0-16,-5 0 8 15,-6 0 0-15,-8 0 8 16,-6 9-4-16,-9-9 8 15,-4 4-8-15,-6-4 32 16,-4 0-20-16,-10 0 20 16,0 0-20-16,-5 0-8 15,5 0-4-15,-5 0-24 16,5 0 12-16,-5 0-4 16,0 4 4-16,-4 1 8 15,4 12 0-15,-14 4-20 16,4 13 12-16,-13 26 4 15,4 8 4-15,-15 17 8 16,11-4-4-16,-11 4-12 16,6-8 4-16,-11-1 4 15,21-3 0-15,-1-1 0 16,4-12 0-16,-4-13 24 16,10-9-12-16,4-17 48 0,6-8-32 0,-16-26-4 15,16-4-16-15,-6-21 12 16,0 4-12-16,1-13-4 15,4 4 0-15,-19-12-4 16,5 8 0-16,-15-4 0 16,10 8 0-16,-9-3 0 15,9 12 0-15,-5-5-28 16,10 9 16-16,0-8 12 16,9 13 4-16,5-10-20 15,5 14 8-15,0-9 4 16,10 9 4-16,-5 0-108 15,4 8 60-15</inkml:trace>
          <inkml:trace contextRef="#ctx0" brushRef="#br0" timeOffset="101908.5326">-1783 7529 572 0,'-19'-17'208'0,"19"17"-160"0,-5 5-12 16,5-10 172-1,10 5-120-15,-6-4 8 0,11 0-56 16,4-5 16-1,5 5-32-15,9-9-32 0,1 9 4 0,4-9-484 16,1 9 268-16</inkml:trace>
          <inkml:trace contextRef="#ctx0" brushRef="#br0" timeOffset="101750.4921">-1774 7193 528 0,'-14'-9'196'0,"14"9"-152"0,5-8-12 16,-5-1 184 0,0 9-124-16,0-8 24 15,9 4-68-15,6-5-4 0,4 5-28 0,-5-5 0 16,15 9-8-16,-5 0 4 15,5 5-8-15,-5-1 8 16,-5 9-8-16,-5-1-12 16,1 5 4-16,-15 5 40 15,5 3-24-15,-20 1 8 16,10 4-12-16,-19-1-24 16,1 10 8-16,-1-5 4 15,0-4 4-15,0-1 8 16,9-3-4-16,1 4-4 15,4-5 4-15,5-3-4 16,10-5 0-16,0-5 8 16,9 1-4-16,6-4 8 15,8-1-8-15,1-8 16 16,0 5-12-16,0-5-40 16,-1 4 20-16,-8-4-288 15,-1 4 164-15</inkml:trace>
          <inkml:trace contextRef="#ctx0" brushRef="#br0" timeOffset="103095.5855">-628 7010 788 0,'-14'-13'292'0,"14"13"-228"0,9 0-16 0,-4-4 132 16,10 4-108-16,9-9 60 15,4 5-76-15,11-5 0 16,4 5-32-16,14-9-76 16,1 9 28-16</inkml:trace>
          <inkml:trace contextRef="#ctx0" brushRef="#br0" timeOffset="103946.4037">-479 6222 704 0,'0'4'264'0,"0"-4"-208"0,5 0-12 0,-5-4 152 16,9 4-116-16,1-9 100 15,4 9-104-15,10 0-8 16,5-4-40-16,19-9 28 16,9 9-32-16,1 0 32 15,-1 8-32-15,-4-4-12 16,-10 9-8-16,-14-1 20 15,-5 1-12-15,-19-5-12 16,0 4-4-16,-15-8-260 16,1 5 144-16,-11-5-588 15,11 4 396-15</inkml:trace>
          <inkml:trace contextRef="#ctx0" brushRef="#br0" timeOffset="102982.7869">-153 6384 820 0,'-19'13'304'0,"19"-13"-236"0,-24 38-20 0,14-4 36 15,5 0-56-15,-4 26-4 16,9 3-12-16,-10 10 8 15,20-9-12-15,-10 0 24 16,0-9-20-16,-15-4-48 16,11-4 20-16</inkml:trace>
          <inkml:trace contextRef="#ctx0" brushRef="#br0" timeOffset="103423.4942">120 7052 632 0,'-14'0'236'0,"14"0"-184"0,-10 5-16 0,1-5 148 16,4 0-108-16,-14 0 96 15,-1 4-104-15,-13 0 4 16,9 5-48-16,-5 3-20 16,10 5-8-16,0 0-16 15,14 5 12-15,5 8 4 16,10-1 4-16,-1 5 24 16,6 1-12-16,-6-1-20 15,1 4 0-15,-10-4 12 16,5-4 0-16,-20 0 24 15,6-9-16-15,-15-4 32 16,4-4-28-16,-4-13 20 0,5 0-20 16,0-17-288-16,9 0 144 0</inkml:trace>
        </inkml:traceGroup>
        <inkml:traceGroup>
          <inkml:annotationXML>
            <emma:emma xmlns:emma="http://www.w3.org/2003/04/emma" version="1.0">
              <emma:interpretation id="{51ACD220-CAC3-436B-BA32-1D100661FD29}" emma:medium="tactile" emma:mode="ink">
                <msink:context xmlns:msink="http://schemas.microsoft.com/ink/2010/main" type="inkWord" rotatedBoundingBox="6376,7137 6841,7127 6851,7614 6387,7624"/>
              </emma:interpretation>
              <emma:one-of disjunction-type="recognition" id="oneOf25">
                <emma:interpretation id="interp37" emma:lang="" emma:confidence="1">
                  <emma:literal/>
                </emma:interpretation>
              </emma:one-of>
            </emma:emma>
          </inkml:annotationXML>
          <inkml:trace contextRef="#ctx0" brushRef="#br0" timeOffset="105302.3132">810 6878 612 0,'-14'-5'228'0,"14"5"-180"0,0 0-12 16,5 0 124 0,0 5-96-16,4-5 28 15,6 4-56-15,9 0 12 16,9 5-28-16,10-5 28 15,0 0-32-15,10-4-4 16,-5 0-8-16,5 0 20 16,-5 0-12-16,-5 0-120 0,0 0 60 15</inkml:trace>
          <inkml:trace contextRef="#ctx0" brushRef="#br0" timeOffset="105526.4935">1117 6580 528 0,'-19'0'196'0,"19"0"-152"0,-9 8-12 0,4 5 160 15,5 4-112-15,-10 13 72 16,5 8-88-16,-4 9 8 16,9 0-40-16,-10 8-4 15,5-8-16-15,-4 0 12 16,9-9-16-16,-10-8 16 15,1 0-16-15,-1-9-28 16,5 0 8-16</inkml:trace>
        </inkml:traceGroup>
        <inkml:traceGroup>
          <inkml:annotationXML>
            <emma:emma xmlns:emma="http://www.w3.org/2003/04/emma" version="1.0">
              <emma:interpretation id="{FCB22F54-3F7A-4289-B4C7-81CBD2AE9873}" emma:medium="tactile" emma:mode="ink">
                <msink:context xmlns:msink="http://schemas.microsoft.com/ink/2010/main" type="inkWord" rotatedBoundingBox="7450,7132 8849,7102 8871,8103 7471,8133"/>
              </emma:interpretation>
              <emma:one-of disjunction-type="recognition" id="oneOf26">
                <emma:interpretation id="interp38" emma:lang="" emma:confidence="1">
                  <emma:literal/>
                </emma:interpretation>
              </emma:one-of>
            </emma:emma>
          </inkml:annotationXML>
          <inkml:trace contextRef="#ctx0" brushRef="#br0" timeOffset="110136.5098">2997 6852 716 0,'0'4'264'0,"0"-4"-204"0,14 22-16 0,-4-5 124 16,9 0-100-16,-5 4 44 15,10 5-68-15,0-5 4 16,10 5-32-16,-10-5 8 16,9 4-12-16,-9-8 36 15,-10 0-24-15,6-8-224 16,-6 4 108-16,-14-9-616 15,10 0 392-15</inkml:trace>
          <inkml:trace contextRef="#ctx0" brushRef="#br0" timeOffset="110330.0247">3265 6844 632 0,'-14'-22'236'0,"14"22"-184"0,0 0-16 15,-10 5 168 1,10 7-120-16,-14 10 88 15,4 3-100-15,-14 5 0 16,15 4-48-16,-15 0 12 16,0-4-20-16,0-4 36 0,0-1-28 15,-10-4-112-15,10 1 48 0,0-5-276 16,5-4 176-16</inkml:trace>
          <inkml:trace contextRef="#ctx0" brushRef="#br0" timeOffset="109489.289">1908 6618 520 0,'-4'-9'192'0,"4"5"-152"0,0 0-8 0,0 0 160 15,0 4-112-15,0-5 72 16,0 10-88-16,4-5-16 16,1 0-32-16,5 0 24 15,9 0-24-15,24 0 12 16,5 0-16-16,19 0 12 16,0 4-16-16,0 0-12 15,0 0 0-15,-9-8 20 16,-10 8-8-16,-5-8 4 15,-9 4-4-15,-10-4 20 16,0 4-16-16,-15-9 56 0,1 5-36 16,-10-4 4-16,5 8-24 0,-10-9-8 15,5 9 0-15,-5-4-4 16,0 8 0-16,-4 0 0 16,4 5 0-16,-10 8-28 15,6 8 16-15,-10 18 4 16,-1 8 8-16,-8 5 0 31,-1-1 0-31,-5 0-12 0,6 1 8 0,-6-14 12 16,5-3-4-16,0-10-12 15,6-3 4-15,-6-9 12 16,10 0-4-16,-5-9 60 16,9-3-36-16,-9-14 8 15,5 5-24-15,-14-13 28 16,9 0-24-16,-15-17 4 15,10 4-12-15,-4-21-24 16,14 4 8-16,0-13 12 16,4 9 0-16,1-4-4 15,9 12 4-15,0 1-16 16,5 16 8-16,0 5-40 16,5 8 24-16,0 5-180 15,4 12 112-15,6 9-364 16,4 4 248-16</inkml:trace>
          <inkml:trace contextRef="#ctx0" brushRef="#br0" timeOffset="109864.2869">2517 7125 736 0,'-9'4'272'0,"9"-4"-208"0,-15 4-20 0,6 1 36 16,-1-1-52-16,-9 4 32 15,9 5-32-15,-9 4 8 16,9 0-20-16,-4 4-52 16,14 1 20-16,0 8 12 15,5-1 4-15,4 5-8 16,6 0 4-16,-6-4 12 15,11 0-4-15,-16-4 16 16,6-5-12-16,-20 0 48 16,10 1-28-16,-14-5 40 15,0 0-40-15,-15-9 40 16,5 5-40-16,-10-17-4 16,10 4-16-16,0-17-128 15,10 4 64-15,14-17-568 16,14 0 344-16</inkml:trace>
        </inkml:traceGroup>
        <inkml:traceGroup>
          <inkml:annotationXML>
            <emma:emma xmlns:emma="http://www.w3.org/2003/04/emma" version="1.0">
              <emma:interpretation id="{A7835935-14A3-416E-959A-21FD5DBADA79}" emma:medium="tactile" emma:mode="ink">
                <msink:context xmlns:msink="http://schemas.microsoft.com/ink/2010/main" type="inkWord" rotatedBoundingBox="9267,6832 13698,6738 13733,8364 9302,8458"/>
              </emma:interpretation>
              <emma:one-of disjunction-type="recognition" id="oneOf27">
                <emma:interpretation id="interp39" emma:lang="" emma:confidence="1">
                  <emma:literal/>
                </emma:interpretation>
              </emma:one-of>
            </emma:emma>
          </inkml:annotationXML>
          <inkml:trace contextRef="#ctx0" brushRef="#br0" timeOffset="111215.3947">4569 7099 528 0,'-19'4'196'0,"19"-4"-152"0,-5 13-12 0,0 0 132 15,5 4-96-15,-5 30 68 16,1 4-76-16,-6 21 52 15,10 9-60-15,-19-8 4 16,5-5-32-16,-15-9 84 16,10-12-60-16,-25-8 40 15,6-5-52-15,-15-13 32 16,10 0-36-16,-10-16-20 16,10-5-4-16</inkml:trace>
          <inkml:trace contextRef="#ctx0" brushRef="#br0" timeOffset="111367.7991">4593 6980 788 0,'0'13'292'0,"0"-13"-228"0,-10 13-16 15,10-9-104 1,5 4 20-16</inkml:trace>
          <inkml:trace contextRef="#ctx0" brushRef="#br0" timeOffset="111905.7293">4780 7108 540 0,'-5'0'200'0,"5"0"-156"0,-5 8-12 0,1-4 116 16,8 1-88-16,-8-1 64 16,4 5-72-16,-10 3 40 15,5 10-52-15,-4-1 60 16,-6 4-60-16,-4 5 8 16,9 0-28-16,-4 0-4 15,9 0-8-15,0-5 36 16,10-3-20-16,0-14 12 15,5 1-20-15,9-18 20 16,0 5-24-16,0-18-12 16,5 5-4-16,0-8-16 15,0-1 12-15,-5 1-24 16,-4 4 20-16,-11-1-12 16,1 9 12-16,-10 5-36 15,5 12 28-15,-4 9 16 16,-1 4 4-16,0 9 56 15,10 3-32-15,0 5 16 16,9-4-24-16,5-4 36 16,0-5-28-16,5-12 20 15,5-1-24-15,0-16 16 16,0-1-20-16,-5-12 28 0,0-5-28 16,-10-4-12-16,5 5-8 0,-19-13-40 15,0 12 24-15,0-4-100 16,0 13 68-16,-14 4-168 15,9 13 120-15,-5 0-320 16,6 9 232-16</inkml:trace>
          <inkml:trace contextRef="#ctx0" brushRef="#br0" timeOffset="112899.5607">3859 7312 528 0,'0'-13'196'0,"0"13"-152"0,5 0-12 0,-5 0 192 16,0 0-128-16,0 0 76 16,0 0-100-16,5 0 40 15,5 9-68-15,4-9 24 16,0 0-40-16,1 0-16 16,4 0-8-16,0 0 12 15,0-4-8-15,1-1 32 16,3 5-24-16,-8-4-4 15,4 0-8-15,-9-5-208 16,4 9 112-16</inkml:trace>
          <inkml:trace contextRef="#ctx0" brushRef="#br0" timeOffset="110855.0356">4152 6899 904 0,'-14'0'332'0,"14"0"-256"0,19 4-24 0,5-8 20 16,9 4-52-16,44-4 52 15,9 4-40-15,53-9-16 16,5 5-8-16,29-9-8 16,-10 5 0-16,4-1 32 15,-18 9-16-15,0-8 12 16,-25 8-16-16,-28-5 0 16,-14 10-4-16,-44-10 12 15,-9 5-12-15</inkml:trace>
          <inkml:trace contextRef="#ctx0" brushRef="#br0" timeOffset="110587.7472">4857 6333 780 0,'-5'-9'288'16,"5"9"-224"-16,-10 13-20 0,1-5 120 16,9 1-100-16,-10 16-8 15,1-3-36-15,-6 12 20 16,10 4-24-16,1 13-24 16,4-4 4-16</inkml:trace>
          <inkml:trace contextRef="#ctx0" brushRef="#br0" timeOffset="112504.8968">4881 7674 216 0,'-34'38'80'0,"34"-38"-60"0,-14 26-8 0,9-22 292 15,10 9-168-15,-1-4 80 16,1-1-128-16,5-8 24 16,4 0-64-16,10-8-16 15,10 3-20-15,4-12 24 16,5 0-20-16,5-17-4 16,-5 9-8-16,1-22 4 15,-6 8-4-15,-5-20-4 16,1-1 4-16,-10-4-4 15,-5 13 0-15,-5-4 32 16,6 25-16-16,-20-8 64 16,9 21-44-16,-4 0-8 15,5 12-16-15,-6 5 24 16,6 5-20-16,-10 3 12 16,5 9-16-16,0 9 28 0,-1 8-24 15,-4 0-4-15,5 8-8 16,-5-3 40-16,0-5-24 0,0-9-20 15,0 5 0-15,0-26-96 16,10 5 48-16,-1-22-84 16,1 0 76-16,4-21-8 15,-4-4 40-15,0-13 4 16,4 0 12-16,0 4 32 16,1 9-12-16,-6 4 136 15,1 12-80-15,-5 5 12 16,4 13-44-16,-9 8 72 15,5 5-60-15,-10 12-4 16,5 9-28-16,-5 4 40 16,-4 4-28-16,-1 1-104 15,10 3 44-15,-9-16-424 16,9-1 252-16</inkml:trace>
          <inkml:trace contextRef="#ctx0" brushRef="#br0" timeOffset="114682.3543">4094 6294 364 0,'-4'-8'132'0,"4"3"-100"0,-5 5-12 16,0-4 184-1,5 4-116-15,-10-4 44 16,6 8-80-16,-11-4 16 0,10 9-40 0,-14-1 0 16,10 9-16-16,-15 4 80 15,5 5-48-15,-15 29 24 16,10 9-40-16,-14 39 60 16,4 3-48-16,-14 26 8 15,24-4-28-15,-9 13 16 16,9-9-24-16,14 0 12 15,10-26-12-15,24-8 28 16,14-21-24-16,15-4-208 16,0-9 104-16,24 4-408 15,-6-4 280-15</inkml:trace>
          <inkml:trace contextRef="#ctx0" brushRef="#br0" timeOffset="115073.3209">5998 6367 832 0,'-5'-9'308'0,"5"9"-240"0,9 0-20 0,-4 0 36 32,5 9-56-32,4 20 112 0,-4 1-80 0,19 47 64 15,-5 4-72-15,-10 25 16 16,5 1-40-16,-19 4 16 15,0 0-24-15,-29 4 36 16,5-13-32-16,-43 0 20 16,0-21-24-16,-24-8-308 15,10-18 156-15,-6-8-592 16,25-13 404-16</inkml:trace>
          <inkml:trace contextRef="#ctx0" brushRef="#br0" timeOffset="116875.1956">6784 6456 664 0,'-19'-8'244'0,"9"3"-188"0,-4-3-16 16,4 3 164-16,10 5-120 0,-5-4 72 15,5 0-92-15,0 0-44 32,5 4-16-32,14 0 4 0,5 8-4 0,19-8-4 15,1 4 4-15,18-4 12 16,0 5-8-16,5-5 16 15,0 4-16-15,-4 0-28 16,-11 1 8-16,-13-1 4 16,-10 0 8-16,-20-8-20 15,1 12 12-15,-20-8 4 16,1 0 4-16,-11 0 8 16,1 5-4-16,-10-1-12 15,10 4 4-15,-14 9-4 16,9 5 0-16,-15 20-12 15,11 9 12-15,-11 18-4 16,15-5 4-16,-4 4 32 16,4-9-12-16,-5-7-20 15,5-6 0-15,0-11 32 16,10-6-16-16,-6-7 72 16,6-1-48-16,0-17 24 15,4 0-36-15,-4-16 16 16,9 3-20-16,-19-21 8 15,9 1-12-15,-18-31 20 16,4 9-20-16,-24-22-12 16,20 14-4-16,-20-5-16 0,15 17 12 15,-10 0 40-15,19 13-20 16,-4 4 0-16,18 13-8 0,1 0-40 16,9 8 20-16,15 5-84 15,4 4 60-15,15 9-276 16,14 8 176-16</inkml:trace>
          <inkml:trace contextRef="#ctx0" brushRef="#br0" timeOffset="117281.2116">7258 7091 416 0,'10'-4'152'0,"-10"4"-116"0,5 0-12 0,-5 0 252 16,0 0-156-16,-5 0 72 15,0 0-112-15,-14 0 0 16,5 4-48-16,-15 0-32 16,10 5 0-16,-15 4 8 15,10-1-4-15,-5 1-28 16,5 4 12-16,10 0-4 15,9 5 8-15,10-1 16 16,9 4-4-16,6 5-12 16,8 4 4-16,-8 0 12 15,13-4-4-15,-18-4-12 0,4-1 4 16,-19-8 108-16,-5 0-56 16,-19-4 24-16,0 4-40 0,-14-8 12 15,9-1-24-15,-5-8 16 16,15 0-20-16,0-8-60 15,5-1 20-15,14-12-516 16,9 4 296-16</inkml:trace>
          <inkml:trace contextRef="#ctx0" brushRef="#br0" timeOffset="117720.8794">8121 6618 800 0,'-19'0'296'0,"19"0"-232"0,-43 34-16 0,14-8 88 15,10 3-84-15,-29 18 32 16,10 0-48-16,-15 4 12 16,15 0-28-16,-10-4 28 15,14-8-32-15,-9-9-68 16,14-1 28-16,-4-12-168 16,9 0 108-16</inkml:trace>
          <inkml:trace contextRef="#ctx0" brushRef="#br0" timeOffset="117536.891">7652 6771 780 0,'9'5'288'0,"-9"-5"-224"0,24 17-20 0,-5-5 112 16,0 1-96-16,10 17 52 16,5-9-64-16,4 9-16 15,5 0-20-15,5-4 44 16,-5-1-32-16,-4-8 16 15,-1 0-24-15</inkml:trace>
        </inkml:traceGroup>
        <inkml:traceGroup>
          <inkml:annotationXML>
            <emma:emma xmlns:emma="http://www.w3.org/2003/04/emma" version="1.0">
              <emma:interpretation id="{EC770BD4-48BE-4605-B07A-BF3E0880B1C4}" emma:medium="tactile" emma:mode="ink">
                <msink:context xmlns:msink="http://schemas.microsoft.com/ink/2010/main" type="inkWord" rotatedBoundingBox="14284,6743 15069,6727 15096,7981 14310,7998"/>
              </emma:interpretation>
              <emma:one-of disjunction-type="recognition" id="oneOf28">
                <emma:interpretation id="interp40" emma:lang="" emma:confidence="1">
                  <emma:literal/>
                </emma:interpretation>
              </emma:one-of>
            </emma:emma>
          </inkml:annotationXML>
          <inkml:trace contextRef="#ctx0" brushRef="#br0" timeOffset="120241.9054">8855 6230 976 0,'24'-8'360'0,"-24"8"-280"0,43-5-20 15,-19-3 44 1,0 8-68-16,9-9 24 16,6 5-40-16,-6-4-36 15,15 8 8-15,-5-5-492 16,1 5 272-16</inkml:trace>
          <inkml:trace contextRef="#ctx0" brushRef="#br0" timeOffset="120071.9513">9502 7070 624 0,'-33'4'228'16,"33"-4"-176"-16,-24 4-16 0,4 0 168 15,11 5-120-15,-15 0 52 16,9-1-76-16,-4 5-12 16,5 0-28-16,-1 4-12 15,11 0-4-15,4 4 4 16,9 5-4-16,6-5 24 16,9 4-16-16,-5-3-4 15,-5-1-4-15,-4 0-4 16,4-4 0-16,-28 5 8 0,4-9-4 15,-23 4 16-15,-1 4-12 0,-4-8 16 16,4-5-16-16,-4-12-144 16,9 0 72-16,5-13-640 15,10 4 384-15</inkml:trace>
          <inkml:trace contextRef="#ctx0" brushRef="#br0" timeOffset="119596.3995">8735 6861 704 0,'-24'-13'264'0,"24"13"-208"0,10 4-12 0,4-4 140 16,5 0-108-16,20 9 68 16,4-9-84-16,14 0-8 15,1 0-32-15,4 0-160 16,-4 0 72-16,-1 4-624 16,-4 5 384-16</inkml:trace>
          <inkml:trace contextRef="#ctx0" brushRef="#br0" timeOffset="119412.4099">9190 6469 488 0,'24'-9'180'0,"-14"5"-140"0,4-4-12 16,-9-1 180-1,0 9-120-15,5-9 96 16,-1 9-104-16,-9-8 8 16,0 4-52-16,-19-5-32 15,14 9-4-15,-24-4-8 0,5 8 0 16,-14-4 8-16,9 4 0 0,-14-4 0 15,10 5 0-15,-6-5-20 16,15 4 12-16,-4 0 4 16,13 0 4-16,1 5-12 15,4 0 8-15,5 8-32 16,5 8 20-16,-14 22-4 16,4 4 12-16,-9 17 44 15,10 1-24-15,-11 3 24 16,6-8-20-16,-5-9 20 15,9-8-24-15,1-8 56 16,4-10-36-16,-5-7 12 16,10-1-28-16,0-8 80 15,5-5-52-15,10-8-32 16,9 5-8-16,4-5-12 16,6 0 0-16,4 0 16 15,1 0-4-15,-1 0-12 16,-5 0 4-16,1 0-32 15,-5-5 20-15,-5 1-180 16,0 4 108-16,-10-4-268 16,-4 4 200-16</inkml:trace>
        </inkml:traceGroup>
        <inkml:traceGroup>
          <inkml:annotationXML>
            <emma:emma xmlns:emma="http://www.w3.org/2003/04/emma" version="1.0">
              <emma:interpretation id="{15259436-CD81-4507-BF95-9DFEB59A747C}" emma:medium="tactile" emma:mode="ink">
                <msink:context xmlns:msink="http://schemas.microsoft.com/ink/2010/main" type="inkWord" rotatedBoundingBox="15917,7206 16199,7200 16206,7502 15923,7508"/>
              </emma:interpretation>
              <emma:one-of disjunction-type="recognition" id="oneOf29">
                <emma:interpretation id="interp41" emma:lang="" emma:confidence="1">
                  <emma:literal/>
                </emma:interpretation>
              </emma:one-of>
            </emma:emma>
          </inkml:annotationXML>
          <inkml:trace contextRef="#ctx0" brushRef="#br0" timeOffset="121590.5324">10346 6933 644 0,'-10'-4'236'0,"10"4"-180"0,24 13-20 0,-14-9 80 15,14 0-72-15,24-4 16 16,-15 5-36-16,39-14-48 16,-5 5 12-16</inkml:trace>
          <inkml:trace contextRef="#ctx0" brushRef="#br0" timeOffset="121475.2263">10509 6716 488 0,'-10'-26'180'0,"10"18"-140"0,-14-5-12 0,14 9 260 16,0 4-164-16,-10-9 108 15,10 9-136-15,10-4-24 16,4 8-48-16,-4-4 20 16,14 9-28-16,-10-1 32 0,15 1-32 0,-15 4-384 15,10-1 200-15</inkml:trace>
        </inkml:traceGroup>
        <inkml:traceGroup>
          <inkml:annotationXML>
            <emma:emma xmlns:emma="http://www.w3.org/2003/04/emma" version="1.0">
              <emma:interpretation id="{20B8F37E-0403-4A98-9CE7-0FC5AF9FD9F1}" emma:medium="tactile" emma:mode="ink">
                <msink:context xmlns:msink="http://schemas.microsoft.com/ink/2010/main" type="inkWord" rotatedBoundingBox="16790,6850 17149,6842 17171,7879 16812,7886"/>
              </emma:interpretation>
              <emma:one-of disjunction-type="recognition" id="oneOf30">
                <emma:interpretation id="interp42" emma:lang="" emma:confidence="1">
                  <emma:literal/>
                </emma:interpretation>
              </emma:one-of>
            </emma:emma>
          </inkml:annotationXML>
          <inkml:trace contextRef="#ctx0" brushRef="#br0" timeOffset="122061.8588">11448 6311 788 0,'15'-17'292'0,"-15"17"-228"0,9 9-16 0,1-5 20 15,-10 0-48-15,14 5-52 16,10-1 16-16,0 9-604 15,-4 0 340-15</inkml:trace>
          <inkml:trace contextRef="#ctx0" brushRef="#br0" timeOffset="121861.8278">11554 6665 520 0,'-24'25'192'0,"24"-25"-152"0,-19 69-8 16,14-31 96-1,-5 5-76-15,-4 12 76 16,0 5-72-16,-6 8 4 16,11-4-36-16,-10-5 56 15,4 1-44-15,-9-13 64 0,10-9-60 0,-15-8 44 16,10-17-48-16,-10-26-132 16,10-4 48-16,-10-21-448 15,10 4 272-15</inkml:trace>
        </inkml:traceGroup>
        <inkml:traceGroup>
          <inkml:annotationXML>
            <emma:emma xmlns:emma="http://www.w3.org/2003/04/emma" version="1.0">
              <emma:interpretation id="{4F1E24D0-11AC-4DFE-B22D-5935C57DF6FE}" emma:medium="tactile" emma:mode="ink">
                <msink:context xmlns:msink="http://schemas.microsoft.com/ink/2010/main" type="inkWord" rotatedBoundingBox="17639,6895 19082,6864 19094,7437 17651,7468"/>
              </emma:interpretation>
              <emma:one-of disjunction-type="recognition" id="oneOf31">
                <emma:interpretation id="interp43" emma:lang="" emma:confidence="1">
                  <emma:literal/>
                </emma:interpretation>
              </emma:one-of>
            </emma:emma>
          </inkml:annotationXML>
          <inkml:trace contextRef="#ctx0" brushRef="#br0" timeOffset="122611.4768">12335 6430 572 0,'-14'-4'208'0,"14"4"-160"0,-24-8-12 15,14 3 136 1,6 5-100-16,-16-4 44 0,6 4-72 0,-5-4 12 16,5 4-36-16,-1 4-8 15,-4 5-8-15,-5 8 28 16,14 8-16-16,-14 18 12 15,5 0-16-15,0 12 0 16,9-4-4-16,1 0 4 16,4-4-8-16,5-9 40 15,5-3-20-15,4-10 32 16,6-4-32-16,9-16-32 16,0-1 4-16,5-17-124 15,4 0 72-15,-4-16 48 16,-5 3 8-16,-5-8 0 15,0 4-4-15,-9 4 12 16,9 9-4-16,-19 13 16 16,10 8-12-16,4 18 48 15,-4 3-28-15,4 5-4 16,10 4-16-16,9-8 20 16,6-1-16-16,-1-8 32 15,-4 0-28-15,-1-12 12 16,1-1-16-16,-10-13 0 15,0 1-4-15,-15-9 12 16,1-4-12-16,-10-18-4 16,0 5 0-16,-10-8 28 15,6-1-16-15,4 0-40 0,0 18 12 16,0-14 0-16,4 18 12 0,6-5-88 16,0 14 48-1,13-1-336-15,1 4 208 0</inkml:trace>
          <inkml:trace contextRef="#ctx0" brushRef="#br0" timeOffset="123034.1653">13122 6592 860 0,'-24'-17'320'0,"24"17"-248"0,4 9-20 0,16-5 60 15,4 0-72-15,23 1 28 16,1-1-40-16,20-4 44 15,-11 0-40-15,5-4-404 16,6-1 204-16</inkml:trace>
          <inkml:trace contextRef="#ctx0" brushRef="#br0" timeOffset="122880.6889">13496 6358 684 0,'-5'-21'252'0,"5"21"-192"0,-10-13-20 0,1 4 84 15,4 9-76-15,-14 0 32 16,-1 9-44-16,-18-1 4 16,4 5-24-16,-13 17 8 15,3 4-12-15,1 26 36 16,5-1-24-16,24 14 20 16,4-1-24-16,20-8 16 15,13-13-20-15,1-12 52 16,10-5-36-16,-10-17-316 15,10-4 156-15</inkml:trace>
        </inkml:traceGroup>
        <inkml:traceGroup>
          <inkml:annotationXML>
            <emma:emma xmlns:emma="http://www.w3.org/2003/04/emma" version="1.0">
              <emma:interpretation id="{7FC2FDD5-4B5D-46D2-89DE-884DA270CFDF}" emma:medium="tactile" emma:mode="ink">
                <msink:context xmlns:msink="http://schemas.microsoft.com/ink/2010/main" type="inkWord" rotatedBoundingBox="19710,6289 20593,6271 20625,7763 19741,7782"/>
              </emma:interpretation>
              <emma:one-of disjunction-type="recognition" id="oneOf32">
                <emma:interpretation id="interp44" emma:lang="" emma:confidence="1">
                  <emma:literal/>
                </emma:interpretation>
              </emma:one-of>
            </emma:emma>
          </inkml:annotationXML>
          <inkml:trace contextRef="#ctx0" brushRef="#br0" timeOffset="123631.5646">14876 6226 612 0,'15'-17'228'0,"-15"17"-180"0,19-26-12 16,-19 14 80-1,0 3-72-15,-10-8 60 16,-4 4-60-16,-34 0-40 0,9 1-4 16,-23-1-4-16,9 4 4 0,-9 1-12 15,14 8 8-15,-5 0 12 16,15 8-4-16,0-8 24 15,14 13-16-15,0-4 24 16,9 8-24-16,-4 4 4 16,10 9-8-16,-11 8 56 15,6 1-36 1,-5 7-4-16,5 6-12 0,-10 16 8 16,9 4-12-16,-4 9-12 15,9-8 0-15,-4-5 56 16,4-13-28-16,-4-8 32 15,4-9-28-15,-4-12 28 16,9-5-32-16,1-8 56 16,8-4-44-16,6-5-52 15,4 0 8-15,10 0-4 16,0 1 12-16,5-5 24 16,5 4-12-16,-1-4-4 15,1 0-4-15,-1-4-244 16,1 4 132-16,-5-5-308 15,-6 1 236-15</inkml:trace>
          <inkml:trace contextRef="#ctx0" brushRef="#br0" timeOffset="123802.5208">14210 6597 964 0,'-15'-17'360'0,"15"17"-280"0,20-9-24 0,-11 5 92 16,6 4-92-16,4-9 24 15,10 5-48-15,23-4 12 16,6 3-24-16,18 1-316 16,1 8 160-16</inkml:trace>
          <inkml:trace contextRef="#ctx0" brushRef="#br0" timeOffset="124530.9985">14473 5766 1060 0,'-28'-34'392'0,"28"34"-304"0,5 0-28 16,14 0 60 0,5 0-80-16,38 0 52 15,10 8-52-15,9 1-4 16,-4-1-20-16</inkml:trace>
          <inkml:trace contextRef="#ctx0" brushRef="#br0" timeOffset="124216.0002">15030 6805 664 0,'-15'5'244'0,"15"-5"-188"0,0 17-16 15,-5-13 136 1,5 5-104-16,-9 3 44 16,-1 5-72-16,-9 5 12 15,9-1-36-15,1 5-8 16,4-1-8-16,5 1 40 16,5-5-24-16,4-4 8 0,6 4-16 15,-1-8-8-15,10 4 0 0,-14-4-4 16,-1 4 0-16,-13-4 24 15,4 4-12-15,-20 0 68 16,1 4-48-16,0-8 48 16,0 4-44-16,-5-13 44 15,5 1-48-15,0-14-296 16,4 1 140-16,-9-10-728 16,0 10 476-16</inkml:trace>
        </inkml:traceGroup>
      </inkml:traceGroup>
    </inkml:traceGroup>
    <inkml:traceGroup>
      <inkml:annotationXML>
        <emma:emma xmlns:emma="http://www.w3.org/2003/04/emma" version="1.0">
          <emma:interpretation id="{3ADBF8BD-F50C-404A-A636-1054EF3F6444}" emma:medium="tactile" emma:mode="ink">
            <msink:context xmlns:msink="http://schemas.microsoft.com/ink/2010/main" type="paragraph" rotatedBoundingBox="7339,8417 21997,8181 22029,10171 7371,10407" alignmentLevel="5"/>
          </emma:interpretation>
        </emma:emma>
      </inkml:annotationXML>
      <inkml:traceGroup>
        <inkml:annotationXML>
          <emma:emma xmlns:emma="http://www.w3.org/2003/04/emma" version="1.0">
            <emma:interpretation id="{FEABE378-1BEB-4663-8E79-10C2B02CA4BA}" emma:medium="tactile" emma:mode="ink">
              <msink:context xmlns:msink="http://schemas.microsoft.com/ink/2010/main" type="line" rotatedBoundingBox="7339,8417 21997,8181 22029,10171 7371,10407">
                <msink:destinationLink direction="with" ref="{5F5B3534-58E0-435C-931A-2245251AE972}"/>
                <msink:destinationLink direction="with" ref="{096EAF61-0E59-450A-98D1-F2C50834346A}"/>
              </msink:context>
            </emma:interpretation>
          </emma:emma>
        </inkml:annotationXML>
        <inkml:traceGroup>
          <inkml:annotationXML>
            <emma:emma xmlns:emma="http://www.w3.org/2003/04/emma" version="1.0">
              <emma:interpretation id="{07DA8BED-03D3-4644-90C2-A64CA140482D}" emma:medium="tactile" emma:mode="ink">
                <msink:context xmlns:msink="http://schemas.microsoft.com/ink/2010/main" type="inkWord" rotatedBoundingBox="7350,9094 8867,9070 8881,9950 7364,9975"/>
              </emma:interpretation>
              <emma:one-of disjunction-type="recognition" id="oneOf33">
                <emma:interpretation id="interp45" emma:lang="" emma:confidence="1">
                  <emma:literal/>
                </emma:interpretation>
              </emma:one-of>
            </emma:emma>
          </inkml:annotationXML>
          <inkml:trace contextRef="#ctx0" brushRef="#br0" timeOffset="157740.607">2584 9013 416 0,'-9'8'152'0,"9"-8"-116"0,0 9-12 0,-10-5 108 15,10 0-76-15,-14 5 40 16,4-1-56-16,-14 1 48 16,10 0-52-16,-5 3 20 15,-5 1-36-15,9-4 0 16,6 3-12-16,4 1-16 16,0 4 4-16,10 0 4 15,0 0 0-15,14 0 0 16,-5 5 0-16,1-5 0 15,4 4 0-15,-5 0 0 16,10 1 0-16,-24-1 8 16,10 0-4-16,-25 1 24 15,6-1-16-15,-20-8 56 16,5-1-36-16,-10-12 4 16,10-4-24-16,-4-13-52 15,13 4 24-15,-4-8-332 16,10 8 192-16</inkml:trace>
          <inkml:trace contextRef="#ctx0" brushRef="#br0" timeOffset="157983.2939">2886 8672 632 0,'15'4'236'0,"-15"-4"-184"0,33 34-16 0,-23-4 52 31,4 4-56-31,10 13 68 0,0 4-60 0,5 5 0 16,0-1-24-16,4-4-4 15,1-8-4-15,-10-5 4 16,0-12-8-16,-15-5-144 16,15 0 76-16,-9-12-316 15,-6-1 212-15</inkml:trace>
          <inkml:trace contextRef="#ctx0" brushRef="#br0" timeOffset="158163.7562">3284 8791 632 0,'0'-72'236'0,"0"72"-184"0,-5-13-16 0,-4 13 132 16,9 9-100-16,-15 8 16 16,-4 8-48-16,-14 18 20 15,9 8-32-15,-24 9-32 16,14-9 4-16,-14 0 16 15,15-13-4-15,-6-8-28 16,15-4 8-16,5-9-144 16,10-5 84-16</inkml:trace>
          <inkml:trace contextRef="#ctx0" brushRef="#br0" timeOffset="157350.5396">1764 8595 280 0,'5'0'104'0,"-5"0"-84"0,0 0 0 0,0 0 76 16,0 0-56-16,0 0 60 15,0 0-56-15,0-8 48 16,5 8-52-16,5 0 24 16,-1 0-36-16,-4 0 16 15,14 0-24-15,5-9 16 16,15 5-20-16,18-5 20 15,5 5-24-15,15 0 4 16,-5 4-8-16,0-4 20 16,-5 8-16-16,-9-4-12 15,-6 0-4-15,-13 0 20 16,-6 4-8-16,-9-4 32 16,-5 0-24-16,-14 0 32 15,5 0-32-15,-10 0 4 16,0 0-12-16,0 0-32 15,0 0 12-15,-10 0 12 16,10 4 4-16,0-4-4 16,0 9 4-16,-14-1-16 15,14 10 8-15,-19 3-24 16,14 4 16-16,-19 18-4 0,14 4 8 16,-9 13 16-16,5-1-4 0,-10 5 16 15,9 0-12-15,-13-13-12 16,13-4 0-16,-9-13 40 15,0-4-24-15,5-13 8 16,5 0-12-16,-10-13 20 16,14 1-16-16,-4-18 12 15,4 0-12-15,-14-17 12 16,10 5-16-16,-15-27 16 16,15 10-16-16,-20-18 16 15,10 13-16-15,0-4-4 16,0 9 0-16,0-1 4 15,0 13-4-15,5-4-12 16,5 13 4-16,4-9 4 16,10 13 0-16,0-4-20 15,0 4 12-15,10-5-4 16,4 9 4-16,5 1-88 16,0 3 48-16,1 5-320 15,-1 4 204-15</inkml:trace>
        </inkml:traceGroup>
        <inkml:traceGroup>
          <inkml:annotationXML>
            <emma:emma xmlns:emma="http://www.w3.org/2003/04/emma" version="1.0">
              <emma:interpretation id="{DC71B24B-5887-4DCE-A41B-439437A825A0}" emma:medium="tactile" emma:mode="ink">
                <msink:context xmlns:msink="http://schemas.microsoft.com/ink/2010/main" type="inkWord" rotatedBoundingBox="9454,8692 12202,8648 12225,10089 9477,10134"/>
              </emma:interpretation>
              <emma:one-of disjunction-type="recognition" id="oneOf34">
                <emma:interpretation id="interp46" emma:lang="" emma:confidence="1">
                  <emma:literal/>
                </emma:interpretation>
              </emma:one-of>
            </emma:emma>
          </inkml:annotationXML>
          <inkml:trace contextRef="#ctx0" brushRef="#br0" timeOffset="158657.0694">3888 8565 704 0,'19'-4'264'0,"-19"4"-208"0,63-8-12 0,-30 3-24 15,6 5-20-15,28-4 16 16,5 0-8-16,14-5 40 16,-5 9-24-16,1-4-32 15,-20 4 4-15,-14-4 52 16,-5 4-24-16,-14-4 76 15,-5 8-52-15,-14-8 0 16,-5 4-28-16,-10 0-12 16,0 4-4-16,-14 0-24 15,4 9 12-15,-13 8-12 16,4 9 8-16,-15 30 16 16,6 4 0-16,-15 12-4 15,9 5 4-15,-13-13 4 16,9 1-4-16,4-23 32 15,6 1-20-15,-1-13 40 16,10-8-32-16,-9-13 32 16,18 0-32-16,-9-22 20 15,5-4-24-15,5-29-16 16,4-1-8-16,-9-34 20 16,4 1-8-16,-4-10-12 15,5 18 0-15,-10 4-4 16,10 22 0-16,-6-1 8 0,6 13 0 15,0 5-44 1,-1 8 24-16,10 4-152 0,-4 13 96 0</inkml:trace>
          <inkml:trace contextRef="#ctx0" brushRef="#br0" timeOffset="159047.1048">4540 9153 684 0,'5'5'252'0,"-5"-5"-192"16,-5-5-20-16,-4 5 56 15,-1 9-60-15,-14-5 24 16,10 9-40-16,-20-4-8 15,10 8-8-15,5-5-16 16,5 5 8-16,4 1-4 16,10 3 0-16,10 9 16 15,14-5-4-15,0 5 32 16,-5 0-20-16,5-5-12 16,0 5-8-16,-24 0 72 15,14-4-36-15,-38 3 16 16,10-11-32-16,-29-6 28 15,-5 5-28-15,-10-17 20 0,10-4-20 0,5-17-124 16,19-1 60-16,-10-16-344 16,30 4 216-16</inkml:trace>
          <inkml:trace contextRef="#ctx0" brushRef="#br0" timeOffset="159430.9334">5365 8753 852 0,'-10'-30'316'0,"10"30"-248"0,0 4-16 15,-14 5 40 1,-5 8-60-16,-20 21 40 15,-4 5-40-15,-19 8-20 16,-5 0-4-16,0 0 0 0,4-4-4 0,6-4-124 16,23-9 64-16</inkml:trace>
          <inkml:trace contextRef="#ctx0" brushRef="#br0" timeOffset="159244.6295">4972 8702 840 0,'-5'25'312'0,"5"-25"-244"0,14 73-16 0,-4-35-12 15,-1 5-32-15,11 12-12 16,4 1 0-16,9-10 12 16,10-3-4-16,-4-9 8 15,-6 0-8-15,1-8-144 16,-10-5 76-16</inkml:trace>
          <inkml:trace contextRef="#ctx0" brushRef="#br0" timeOffset="160102.9144">5763 8834 820 0,'-15'-68'304'0,"15"68"-236"0,34-30-20 0,-10 17 72 15,0 5-76-15,24-5 36 16,9 4-48-16,1 5-8 15,-1 4-16-15,6 0-32 16,4 9 12-16,0 3-284 16,5 5 160-16</inkml:trace>
          <inkml:trace contextRef="#ctx0" brushRef="#br0" timeOffset="159858.2622">6611 8450 840 0,'10'-12'312'0,"-10"12"-244"0,-24-13-16 0,-10 9-144 16,1 8 40-16,-25-4 4 15,1 4 28-15,4 0 16 16,10 5 4-16,-5-5 16 15,24 5-8-15,-10-5-20 16,20 4 4-16,-5-3 40 16,4 3-20-16,-4 1 8 15,5-1-12-15,-10 5 48 16,5 0-32-16,-5 8-12 16,9 9-4-16,-18 21-28 15,9 0 12-15,-19 17 20 16,14-4-4-16,-14 0 60 15,19-4-40-15,0-5-28 16,5-12-4-16,4-9 36 0,15-8-20 16,10-5 36-16,4-4-32 15,20-4 20-15,4-1-20 16,5-3 28-16,0 0-28 0,1-5-24 16,-6 4 4-16,-4-8-176 15,-6 5 100-15</inkml:trace>
          <inkml:trace contextRef="#ctx0" brushRef="#br0" timeOffset="160651.9059">6117 8131 872 0,'0'-13'324'0,"0"13"-252"0,15-9-20 0,4 5 60 16,-9 4-72-16,18 0 8 15,6 4-28-15,23 1-12 16,11 8-4-16</inkml:trace>
          <inkml:trace contextRef="#ctx0" brushRef="#br0" timeOffset="160529.0793">6573 9009 520 0,'-10'-5'192'0,"10"5"-152"0,-9 5-8 0,4-1 104 16,-5 0-80-16,-4 0 84 16,-5 9-80-16,-5 4 12 15,9 5-40-15,-18-1-12 16,14 0-12-16,4 0 20 15,6 1-16-15,9-5 4 16,9 0-8-16,6-4 28 16,9 4-20-16,4-5-4 15,1 6-8-15,-5-6 28 16,-5 5-16-16,-14-4 32 16,-5 4-32-16,-24-4 40 15,5 4-32-15,-19-4 56 16,-1 0-44-16,-4-5 20 15,5 1-36-15,-5-14-28 16,14 1 4-16,-5-17-212 16,15 4 120-16</inkml:trace>
        </inkml:traceGroup>
        <inkml:traceGroup>
          <inkml:annotationXML>
            <emma:emma xmlns:emma="http://www.w3.org/2003/04/emma" version="1.0">
              <emma:interpretation id="{6695F3D2-D4B3-4383-8467-3210CE77AFFF}" emma:medium="tactile" emma:mode="ink">
                <msink:context xmlns:msink="http://schemas.microsoft.com/ink/2010/main" type="inkWord" rotatedBoundingBox="12892,9215 13199,9210 13205,9577 12898,9581"/>
              </emma:interpretation>
              <emma:one-of disjunction-type="recognition" id="oneOf35">
                <emma:interpretation id="interp47" emma:lang="" emma:confidence="1">
                  <emma:literal/>
                </emma:interpretation>
              </emma:one-of>
            </emma:emma>
          </inkml:annotationXML>
          <inkml:trace contextRef="#ctx0" brushRef="#br0" timeOffset="161182.4064">7316 8727 880 0,'-10'-47'328'0,"10"47"-256"0,24-8-16 0,-4 4-32 16,-6 4-24-16,10-5 0 16,9 10 0-16,-9-5-240 15,0 8 132-15</inkml:trace>
          <inkml:trace contextRef="#ctx0" brushRef="#br0" timeOffset="161381.4352">7335 9004 880 0,'-14'-12'328'0,"14"12"-256"0,53 12-16 16,-25-7-16-1,1 3-32-15,9-4 16 0,10 1-16 16,0-5-188-16,5 0 96 0</inkml:trace>
        </inkml:traceGroup>
        <inkml:traceGroup>
          <inkml:annotationXML>
            <emma:emma xmlns:emma="http://www.w3.org/2003/04/emma" version="1.0">
              <emma:interpretation id="{9153DD1F-6FF8-485B-B050-74785FF0DB10}" emma:medium="tactile" emma:mode="ink">
                <msink:context xmlns:msink="http://schemas.microsoft.com/ink/2010/main" type="inkWord" rotatedBoundingBox="13741,9024 14520,9011 14536,10022 13757,10035"/>
              </emma:interpretation>
              <emma:one-of disjunction-type="recognition" id="oneOf36">
                <emma:interpretation id="interp48" emma:lang="" emma:confidence="1">
                  <emma:literal/>
                </emma:interpretation>
              </emma:one-of>
            </emma:emma>
          </inkml:annotationXML>
          <inkml:trace contextRef="#ctx0" brushRef="#br0" timeOffset="161839.6719">8179 8510 748 0,'-24'-17'276'0,"24"17"-216"0,19 0-16 0,-14-9 4 16,14 18-36-16,15-9 40 15,4 0-28-15,10-9 4 16,9 9-16-16,15-8-16 16,0 8 0-16,10-4 4 15,-15 8 0-15,-10-4-12 16,-9 0 8-16,-19 0 84 16,-5 4-48-16,-19 0 36 15,0 1-40-15,-24 3-28 16,-1 1 0-16,-18 12-36 15,4 5 20-15,-13 33-12 16,3 5 16-16,6 21 44 16,0-4-20-16,-1-4-8 15,15 0-8-15,0-22 4 16,10-16 0-16,-10-1 104 0,10-17-56 16,-1-4 32-16,10-8-44 0,-14-26 4 15,14 8-24-15,-14-46 8 16,15 4-12-16,-11-26 12 15,10 0-16-15,-9 1-4 16,14 12 0-16,-19 4-40 16,19 13 20-16,-19 0-100 15,9 13 64-15,-9 4-64 16,9 1 68-16,5 11-240 16,1 6 160-16</inkml:trace>
          <inkml:trace contextRef="#ctx0" brushRef="#br0" timeOffset="162380.6093">8946 9243 456 0,'0'-13'168'0,"0"13"-128"0,0-4-16 0,-5 0 68 16,0 8-56-16,-9-4 76 16,-5 0-64-16,-10 0 20 15,0 0-40-15,-9 0 44 16,9 8-40-16,0-3-32 15,15 3-4-15,0 5 0 16,18 0 4-16,16 4 0 16,8 4 0-16,1 5 16 15,9 4-8-15,-14-5-4 16,0 1 0-16,-14-5 28 16,-10 0-16-16,-19-12 92 15,4-5-60-15,-23-12-4 16,5 3-28-16,-1-12-4 15,0 4-4-15</inkml:trace>
        </inkml:traceGroup>
        <inkml:traceGroup>
          <inkml:annotationXML>
            <emma:emma xmlns:emma="http://www.w3.org/2003/04/emma" version="1.0">
              <emma:interpretation id="{3F8336B8-E828-41F2-9238-2132D571577D}" emma:medium="tactile" emma:mode="ink">
                <msink:context xmlns:msink="http://schemas.microsoft.com/ink/2010/main" type="inkWord" rotatedBoundingBox="15006,8294 17955,8246 17985,10135 15036,10182">
                  <msink:destinationLink direction="with" ref="{E79B64EE-4C6F-47B7-9C08-141BF2AF618F}"/>
                  <msink:destinationLink direction="with" ref="{0C6AD3FD-DCA0-4902-A3EE-1B6411F5DB08}"/>
                  <msink:destinationLink direction="with" ref="{C5AB3EA9-6C36-4854-B1DA-9E1037D55EA9}"/>
                </msink:context>
              </emma:interpretation>
              <emma:one-of disjunction-type="recognition" id="oneOf37">
                <emma:interpretation id="interp49" emma:lang="" emma:confidence="1">
                  <emma:literal/>
                </emma:interpretation>
              </emma:one-of>
            </emma:emma>
          </inkml:annotationXML>
          <inkml:trace contextRef="#ctx0" brushRef="#br0" timeOffset="164870.8345">11367 8399 728 0,'10'-13'268'0,"-10"13"-208"0,19-12-16 0,-5 3-8 0,10 9-28 0</inkml:trace>
          <inkml:trace contextRef="#ctx0" brushRef="#br0" timeOffset="164212.0412">11664 8608 332 0,'15'-17'120'0,"-15"17"-92"0,-15-13-8 16,-4 5 148-1,5-1-96-15,-20 1 112 16,1 8-104-16,-11-9-16 16,11 9-40-16,-6 0 28 15,11 4-28-15,-1-4 32 16,10 5-32-16,0 3-12 0,9 5-8 0,0 13 4 15,6-1-4-15,-6 13 8 16,5 1-8-16,-9 20 8 16,9-3-8-16,-5-1 16 15,6-4-12-15,-11-4 24 16,6-13-20-16,-6-4 12 16,11 0-12-16,-11-4 0 15,10-5-4-15,-4-4-8 16,9 0 4-16,-5-4-16 15,19 4 8-15,-4-4 40 16,9-1-24-16,-5-7 44 16,10 3-32-16,10-8-40 15,-10 0 8-15,14-4-132 16,1 0 80-16,-6-5-276 16,-4 5 188-16</inkml:trace>
          <inkml:trace contextRef="#ctx0" brushRef="#br0" timeOffset="164393.5398">11238 8864 880 0,'-10'-17'328'0,"10"17"-256"0,14-5-16 16,-4 1 28 0,-1 0-56-16,15-5 8 15,5 9-24-15,14-8-76 16,5 16 32-16,15-3-420 0,-6 3 252 0</inkml:trace>
          <inkml:trace contextRef="#ctx0" brushRef="#br0" timeOffset="166374.8132">11238 8493 424 0,'4'-9'156'0,"-4"9"-120"0,5-12-8 16,-5 7 176-1,0 5-116-15,0-4 96 16,5 0-104-16,-5-5 44 15,5 9-72-15,-5-8 40 16,0 8-52-16,0-4 8 16,9 4-32-16,1-5 20 15,9 10-24-15,5-10 24 0,5 5-24 0,14-4 12 16,5 0-12-16,9-5 0 16,1 5-4-16,-5-5-76 15,-10 5 36-15,-14 0-144 16,-1 4 96-16</inkml:trace>
          <inkml:trace contextRef="#ctx0" brushRef="#br0" timeOffset="162725.0242">9795 8382 612 0,'-34'9'228'0,"34"-9"-180"0,-58 21-12 0,25-4 80 15,9 0-72-15,-29 17 60 16,15 9-60-16,-5 42 16 15,9 5-40-15,10 29 8 16,10-13-16-16,14 14 28 16,24-27-24-16,0 18 20 15,9-13-20-15,6-4 8 16,4-17-12-16,-5-22-148 16,-14-17 72-16,10-20-420 15,-10-18 264-15</inkml:trace>
          <inkml:trace contextRef="#ctx0" brushRef="#br0" timeOffset="163251.4361">9814 8646 572 0,'-5'-25'208'0,"5"25"-160"0,9-17-12 0,-4 8 32 16,10 5-44-16,13-9 44 15,6 5-40 1,24-5 12-16,4 9-24 0,15-5-8 16,-1 9-4-1,-9-4-16-15,-9 8 8 0,-15-4 4 16,-5 4 0-16,-14 1 68 16,-4-1-36-16,-20-4 32 15,0 0-36-15,-15 0 8 16,6 4-20-16,-15 5-16 15,4 3-4-15,-8 14 12 16,4 4-4-16,-5 25-20 16,10 1 8-16,-10 20-4 15,5-7 4-15,-10 3 24 16,10-12-8-16,-9-5-12 16,9-12 0-16,-5-9 48 15,10-9-24-15,-10-12 44 16,20 0-36-16,-15-22 28 15,14 1-28-15,-9-26 16 16,9 4-24-16,-9-34-8 16,10 9-8-16,-11-22 12 15,11 9-8-15,-10 4 4 16,9 17-4-16,-4 0-24 16,9 17 8-16,-10 5-12 15,11 8 8-15,4 4-184 0,4 13 104 16,6 8-636-16,9 5 400 15</inkml:trace>
          <inkml:trace contextRef="#ctx0" brushRef="#br0" timeOffset="163596.354">10456 9107 548 0,'-24'-17'204'0,"24"17"-156"0,-5 8-16 0,-4-4 52 15,4 5-52-15,-14-1 60 16,4 5-56-16,-9 4 12 16,5 0-32-16,5 0-16 15,4 5-4-15,10-1 20 16,15 0-8-16,-6 1 4 15,15 3-4-15,-5-4 20 16,1 5-16-16,-11-9 4 16,-4 0-8-16,-19-4 36 15,4 0-20-15,-28-9 48 16,4 4-40-16,-23-12 20 16,18 0-32-16,-14-9-28 15,15 5 4-15</inkml:trace>
          <inkml:trace contextRef="#ctx0" brushRef="#br0" timeOffset="233593.0469">10509 8118 312 0,'-15'-21'112'0,"30"21"-84"0,-6-9-12 16,1 1 100-16,4-5-68 0,1 4 16 16,-1-12-40-16,10 4 40 15,0-4-36-15,0 4 12 16,10-9-24-16,-6 5 36 15,1-1-28 1,0 1-4-16,0 4-12 0,-1 0-8 0,-4 0 4 16,0 8 4-16,-4 1-4 15,-6 4-36-15,-4-1 16 16,-10 5-72-16,0 0 48 0,0 13-404 16</inkml:trace>
          <inkml:trace contextRef="#ctx0" brushRef="#br0" timeOffset="163768.3608">10629 9055 860 0,'0'9'320'0,"0"-9"-248"0,14 21-20 0,-9-12-20 16,4-1-28-16,1 1-364 15,4 4 196-15</inkml:trace>
          <inkml:trace contextRef="#ctx0" brushRef="#br0" timeOffset="233817.1431">10734 8067 268 0,'0'13'100'0,"10"-13"-76"0,4 0-8 16,-4-5 236-16,4-3-140 15,5-5 16-15,5-4-76 16,10-4 8-16,4-1-32 15,0 1-16-15,1 4-8 0,-1 0-16 16,1 4 8-16,-6 5-4 16,-4 3 0-16,-5 1-256 15,0 4 144-15,-5 9-244 16</inkml:trace>
          <inkml:trace contextRef="#ctx0" brushRef="#br0" timeOffset="234239.4882">11587 7722 208 0,'-14'-5'76'0,"5"-3"-60"0,-11 8-4 0,6 8 232 16,-5 1-136-16,0 4 80 0,-1-5-112 15,6 14 4-15,4-5-48 16,20 4-4-16,14-4-16 15,10-9 12-15,14 10-16 0,4-10 24 16,11-8-20-16,-1-4-12 16,-9-5-4-16,-15 1 12 15,-14-9-4-15,-5-9 8 16,-19 5-8-16,-19-9-36 16,-5 9 16-16,-10 8-20 15,10 13 20-15,-4 13-572 16</inkml:trace>
          <inkml:trace contextRef="#ctx0" brushRef="#br0" timeOffset="164662.2571">11784 9030 352 0,'-10'0'132'0,"10"0"-104"0,-9 17-8 0,-1-13 228 15,5 5-140-15,-9-1 64 16,0 5-104-16,-1 0-12 16,1 4-36-16,9 0 16 15,10 0-24-15,5 0-20 16,9 4 0-16,-5-4 40 16,5 5-20-16,-4-10 8 15,-1 1-12-15,-14-4 28 16,0-1-20-16,-5-8 20 15,-4 5-20-15,-11-5-8 16,11 0-4-16,-15-5-68 16,10 5 36-16</inkml:trace>
          <inkml:trace contextRef="#ctx0" brushRef="#br0" timeOffset="165202.7514">12201 8416 748 0,'62'39'276'0,"-62"-39"-216"0,72 76-16 15,-48-3 48-15,-4 8-60 16,-16 30 76-16,1-5-60 0,-29 9 20 16,0-21-40-16,-24 17 60 15,0-18-48-15,-28 1-16 16,18-13-16-16</inkml:trace>
        </inkml:traceGroup>
        <inkml:traceGroup>
          <inkml:annotationXML>
            <emma:emma xmlns:emma="http://www.w3.org/2003/04/emma" version="1.0">
              <emma:interpretation id="{6BD3A74E-A7C6-440B-86DA-678EB024EDD0}" emma:medium="tactile" emma:mode="ink">
                <msink:context xmlns:msink="http://schemas.microsoft.com/ink/2010/main" type="inkWord" rotatedBoundingBox="18357,9534 18637,9529 18638,9627 18359,9632"/>
              </emma:interpretation>
              <emma:one-of disjunction-type="recognition" id="oneOf38">
                <emma:interpretation id="interp50" emma:lang="" emma:confidence="1">
                  <emma:literal/>
                </emma:interpretation>
              </emma:one-of>
            </emma:emma>
          </inkml:annotationXML>
          <inkml:trace contextRef="#ctx0" brushRef="#br0" timeOffset="166932.3307">12786 9081 652 0,'-5'-21'244'0,"5"21"-192"0,-9-5-12 0,9 1 200 16,4 4-140-16,-4-4 100 15,5 0-116-15,0-5 16 16,9 1-60-16,6-5-32 15,8 9-8-15,11-5 24 16,9 5-12-16,9-9-92 16,1 9 44-16</inkml:trace>
        </inkml:traceGroup>
        <inkml:traceGroup>
          <inkml:annotationXML>
            <emma:emma xmlns:emma="http://www.w3.org/2003/04/emma" version="1.0">
              <emma:interpretation id="{4D2F72C9-716E-45B2-9291-3A2C4759A37A}" emma:medium="tactile" emma:mode="ink">
                <msink:context xmlns:msink="http://schemas.microsoft.com/ink/2010/main" type="inkWord" rotatedBoundingBox="19086,8678 20523,8655 20548,10195 19111,10218">
                  <msink:destinationLink direction="with" ref="{A7C978A4-4E1B-40C5-95D9-2805C4FF8506}"/>
                </msink:context>
              </emma:interpretation>
              <emma:one-of disjunction-type="recognition" id="oneOf39">
                <emma:interpretation id="interp51" emma:lang="" emma:confidence="1">
                  <emma:literal/>
                </emma:interpretation>
              </emma:one-of>
            </emma:emma>
          </inkml:annotationXML>
          <inkml:trace contextRef="#ctx0" brushRef="#br0" timeOffset="168631.3533">14315 9153 496 0,'-9'5'184'0,"9"-5"-140"0,-10 4-16 16,1 0-24 0,4 5-8-16,-10-1 72 0,6 1-36 0,-10-5 32 15,9 5-36-15,-9-1 16 16,4 5-24-16,6 0 28 15,9 0-32-15,0-1 4 16,9 5-12-16,6 5-16 16,4 3 4-16,5 9 28 15,0 0-12-15,-5 13-12 16,5-4-4-16,-14-5 20 16,-6-4-8-16,-18 0 48 15,4-4-28-15,-13-13 56 16,-1 0-48-16,-15-17 56 15,10 0-56-15,-4-17 12 16,9 0-32-16,0-13-124 16,14 9 60-16</inkml:trace>
          <inkml:trace contextRef="#ctx0" brushRef="#br0" timeOffset="168883.518">14392 8237 644 0,'24'-30'236'0,"-24"30"-180"0,62-42-20 0,-28 25 72 15,-1 4-68-15,11-4 80 16,3 8-68-16,-8 9 8 16,4 13-36-16,-14 9-32 15,0 7 4-15,-20 10 60 16,1-5-28-16,-25 4 8 15,1-8-24-15,-24-9 36 16,-1 5-24-16,-9-5 32 16,0 0-32-16,15-8 12 15,-1 0-20-15,20 0-24 16,14-5 0-16,24-12 20 16,14 8-4-16,20 1 4 15,-1 3-4-15,10 1-216 16,0 3 112-16,-4-3-492 15,-6 4 332-15</inkml:trace>
          <inkml:trace contextRef="#ctx0" brushRef="#br0" timeOffset="168018.7179">13539 8553 528 0,'-5'0'196'0,"5"0"-152"0,-5-9-12 16,0 5 184-16,5 8-124 0,-9-4 132 16,9 0-132-16,9-4-36 15,1 4-36-15,19-9-8 16,4 9-8-16,39-12-20 16,5 7 8-16,19-3-92 15,-5 12 52-15,0-8 32 16,-19 8 12-16,-5-8-20 15,-19 0 12-15,0 4 4 16,-15-5 8-16,-18 1 52 16,-6 4-28-16,-18 0 52 15,4 4-44-15,-14 1-8 16,4 3-12-16,-18 5-28 16,9-5 8-16,-10 31-24 15,10-1 20-15,-19 26 4 16,14 4 8-16,-14 9 0 15,10-5 0-15,-10 1 0 16,9-18 0-16,-9-8 0 16,9-4 0-16,6-14 52 15,-1-7-28-15,-5-14 44 16,20-3-40-16,-10-18 12 0,9-4-24 0,-9-30 36 16,10 4-28-16,-10-33 4 15,10 3-16-15,-10-8-8 16,9 17 0-16,-4-4 4 15,10 17-4-15,-15 0-12 16,19 17 4-16,-14 4-24 16,19 9 16-16,-10 3-136 15,20 10 80-15,-10 8-152 16,14 8 120-16,-4 10-328 16,-1-6 240-16</inkml:trace>
        </inkml:traceGroup>
        <inkml:traceGroup>
          <inkml:annotationXML>
            <emma:emma xmlns:emma="http://www.w3.org/2003/04/emma" version="1.0">
              <emma:interpretation id="{F36443C6-7894-4342-AFEB-2E78499653F9}" emma:medium="tactile" emma:mode="ink">
                <msink:context xmlns:msink="http://schemas.microsoft.com/ink/2010/main" type="inkWord" rotatedBoundingBox="21138,8582 22003,8568 22026,10010 21161,10024">
                  <msink:destinationLink direction="with" ref="{A7C978A4-4E1B-40C5-95D9-2805C4FF8506}"/>
                </msink:context>
              </emma:interpretation>
              <emma:one-of disjunction-type="recognition" id="oneOf40">
                <emma:interpretation id="interp52" emma:lang="" emma:confidence="1">
                  <emma:literal/>
                </emma:interpretation>
              </emma:one-of>
            </emma:emma>
          </inkml:annotationXML>
          <inkml:trace contextRef="#ctx0" brushRef="#br0" timeOffset="170175.2064">15859 8097 872 0,'24'-47'324'0,"-24"47"-252"0,81-17-20 0,-42 8 48 16,9 9-64-16,14 4-4 16,-9 5-20-16</inkml:trace>
          <inkml:trace contextRef="#ctx0" brushRef="#br0" timeOffset="170048.3692">16401 9081 572 0,'-39'-8'208'0,"39"8"-160"0,-19 4-12 0,5 0 68 16,14 5-64-16,-19-1 72 15,14 5-64-15,-5 4 0 16,10 0-28-16,0 0-12 16,15 0-4-16,4 9 12 15,0 3-8-15,5 1 16 16,0 4-16-16,-10 0-28 15,5 1 8-15,-14-6 32 16,0 1-12-16,-19-13 72 16,-1 0-48-16,-33-17 40 15,15 0-40-15,-20-17 0 16,5 4-20-16,-14-16-148 16,23 3 72-16</inkml:trace>
          <inkml:trace contextRef="#ctx0" brushRef="#br0" timeOffset="169701.446">15595 8757 964 0,'-33'-42'360'0,"33"42"-280"0,24-9-24 0,-15 5-4 15,6 4-40-15,18-9 4 16,1 9-8-16,38 0 12 16,-5 5-12-16,29 3-216 15,-5 5 116-15</inkml:trace>
          <inkml:trace contextRef="#ctx0" brushRef="#br0" timeOffset="169391.742">16353 8433 704 0,'9'-8'264'0,"-9"8"-208"0,24 0-12 0,-24-4-8 16,5 4-28-16,-19-5 32 16,-1 5-24-16,-23-4 4 15,4 0-12-15,-33-5 20 16,5 5-16-16,-15 0 40 15,15 4-28-15,-5-5 32 16,19 5-32-16,-5 0 4 16,24-8-16-16,5 4-32 15,10 8 8-15,4-4-20 16,6 0 16-16,-1 8 8 16,5-8 8-16,-10 9-20 15,20-1 12-15,-20 10 4 16,6 3 4-16,-11 9-12 15,1 4 8-15,-10 25 20 16,0-3-8-16,5 29-12 16,-1-4 0-16,1 0 4 15,-5-13 0-15,15-8 0 16,-1-13 0-16,5-13 8 16,10-4-4-16,14-9 8 15,5 0-8-15,10-8 16 0,4-4-12 0,10-5 4 16,-5 9-4-16,5-9-128 15,0 0 64-15</inkml:trace>
        </inkml:traceGroup>
      </inkml:traceGroup>
    </inkml:traceGroup>
    <inkml:traceGroup>
      <inkml:annotationXML>
        <emma:emma xmlns:emma="http://www.w3.org/2003/04/emma" version="1.0">
          <emma:interpretation id="{F5CA987D-3EA1-4B8B-AA27-67BF2E79C9F5}" emma:medium="tactile" emma:mode="ink">
            <msink:context xmlns:msink="http://schemas.microsoft.com/ink/2010/main" type="paragraph" rotatedBoundingBox="3635,10519 20224,10648 20213,12059 3624,11931" alignmentLevel="3"/>
          </emma:interpretation>
        </emma:emma>
      </inkml:annotationXML>
      <inkml:traceGroup>
        <inkml:annotationXML>
          <emma:emma xmlns:emma="http://www.w3.org/2003/04/emma" version="1.0">
            <emma:interpretation id="{5719B576-35C3-4E5D-89B0-7FB1E9571D60}" emma:medium="tactile" emma:mode="ink">
              <msink:context xmlns:msink="http://schemas.microsoft.com/ink/2010/main" type="inkBullet" rotatedBoundingBox="3632,10957 4972,10967 4966,11688 3626,11677"/>
            </emma:interpretation>
            <emma:one-of disjunction-type="recognition" id="oneOf41">
              <emma:interpretation id="interp53" emma:lang="" emma:confidence="0">
                <emma:literal>0.</emma:literal>
              </emma:interpretation>
              <emma:interpretation id="interp54" emma:lang="" emma:confidence="0">
                <emma:literal>o.</emma:literal>
              </emma:interpretation>
              <emma:interpretation id="interp55" emma:lang="" emma:confidence="0">
                <emma:literal>T.</emma:literal>
              </emma:interpretation>
              <emma:interpretation id="interp56" emma:lang="" emma:confidence="0">
                <emma:literal>y.</emma:literal>
              </emma:interpretation>
              <emma:interpretation id="interp57" emma:lang="" emma:confidence="0">
                <emma:literal>O.</emma:literal>
              </emma:interpretation>
            </emma:one-of>
          </emma:emma>
        </inkml:annotationXML>
        <inkml:trace contextRef="#ctx0" brushRef="#br0" timeOffset="211114.2784">-1946 10568 216 0,'-10'-4'80'0,"20"0"-60"0,-10-1-8 16,0 5 196-16,0-4-116 15,0 4 52-15,9-4-84 16,-9-5 16-16,0 1-44 16,10 4 36-16,-5-1-40 15,4 1 56-15,1 0-48 0,-5 0 12 16,-5-1-32-16,9 1 28 15,1 4-28-15,-5-4-4 16,4 0-8-16,-9 4 28 16,10 0-16-16,4-5-4 0,-4 1-8 15,14 4 4-15,0-4-4 16,9-5-4-16,15 5 4 16,10-5-16-16,-1 5 8 15,11-4-4-15,-6 8 0 16,5 0 8-16,0 0 0 15,-19 0-20-15,0 4 12 16,0-4 32-16,-5 0-16 16,-5 0 16-16,-4-4-12 15,-10 4-8-15,0-9 0 16,0 5 4-16,-5 0-4 0,5 4-4 16,-10-5 4-16,6 1-24 15,-6 0 12-15,5 4 12 16,-4 0 0-16,-6 0-28 15,6 0 12-15,-15 0 32 16,0 0-12-16,0 0 28 16,0 0-24-16,0 0-12 15,-10 8-4-15,5 1 20 16,-4 4-8-16,-6-1-28 16,-4 1 8-16,5 4-4 15,-6 0 8-15,-4 9 8 16,1-1 0-16,-1 5 0 15,0 4 0-15,-5 5-12 16,0-1 8-16,5 9 4 16,5 4 0-16,-5 0 0 0,0 5 0 15,0-5 8-15,0 0-4 16,0-13 16-16,5-8-12 16,-5-9-4-16,0-4 0 15,0-4 12-15,-5-4-8 16,0-9 24-16,1-4-20 15,-1-1 24-15,0-8-24 16,0-12 4-16,5-1-8 16,-9-8 4-16,4-4-8 15,0 0 8-15,5 8-8 16,0-4-12-16,5 0 4 0,5-1 4 16,4-3 0-16,5 13 32 15,1-5-16-15,4 0-24 16,0 0 4-1,0 0 36-15,4 5-20 0,-13 12 8 16,4-4-12-16,5 8-8 16,0 5 4-16,-10-5-16 15,10 5 8-15,0 0-16 16,0 0 12-16,0 4-92 16,0 0 52-16,0 0-204 15,10 0 136-15,4 8-516 16</inkml:trace>
        <inkml:trace contextRef="#ctx0" brushRef="#br0" timeOffset="211524.5325">-796 10786 652 0,'0'0'244'0,"10"4"-192"0,4 4-12 16,-4 1 68-16,9-1-68 16,-9 1 28-16,4-1-40 15,5 1-16-15,-4 0-8 16,-1-5 4-16,1 0-4 0,4-4-276 15,-15-4 148-15,11 4-364 16</inkml:trace>
      </inkml:traceGroup>
      <inkml:traceGroup>
        <inkml:annotationXML>
          <emma:emma xmlns:emma="http://www.w3.org/2003/04/emma" version="1.0">
            <emma:interpretation id="{6257D3A0-EC5C-4F14-AB01-548F7A67DD2B}" emma:medium="tactile" emma:mode="ink">
              <msink:context xmlns:msink="http://schemas.microsoft.com/ink/2010/main" type="line" rotatedBoundingBox="5379,10533 20224,10648 20213,12059 5368,11944"/>
            </emma:interpretation>
          </emma:emma>
        </inkml:annotationXML>
        <inkml:traceGroup>
          <inkml:annotationXML>
            <emma:emma xmlns:emma="http://www.w3.org/2003/04/emma" version="1.0">
              <emma:interpretation id="{E1D789B2-D282-4996-B825-5E3DB6847244}" emma:medium="tactile" emma:mode="ink">
                <msink:context xmlns:msink="http://schemas.microsoft.com/ink/2010/main" type="inkWord" rotatedBoundingBox="5376,10833 6798,10844 6791,11756 5369,11745"/>
              </emma:interpretation>
              <emma:one-of disjunction-type="recognition" id="oneOf42">
                <emma:interpretation id="interp58" emma:lang="" emma:confidence="1">
                  <emma:literal/>
                </emma:interpretation>
              </emma:one-of>
            </emma:emma>
          </inkml:annotationXML>
          <inkml:trace contextRef="#ctx0" brushRef="#br0" timeOffset="211821.8504">111 10509 572 0,'24'-9'208'0,"-15"5"-160"0,15-5-12 0,-5 9 48 16,-4 5-52-16,9-5 32 0,9 0-36 15,-9-5-16-15,19 1-8 16,-9-4-4-16,-5 3 0 0,4-3 32 15,-4-1-16-15,-10 1 4 16,-5 3-12-16,-4 1-164 16,-15 8 84-16,-9 5-304 15,-5-1 208 1,-5 10-64-16</inkml:trace>
          <inkml:trace contextRef="#ctx0" brushRef="#br0" timeOffset="212642.0052">-191 10939 528 0,'-24'-26'196'0,"33"22"-152"0,6-4-12 0,-6-1 116 16,15-8-88-16,0 9 44 15,10 3-60-15,4-7 20 0,5 7-36 16,0 5 0-16,0 0-16 0,-4 0 12 15,4 0-16-15,-5 0 4 16,-4 0-4-16,-5-4-32 16,-5 0 12-16,0-1-188 15,-10 1 108-15,-14 4-472 16</inkml:trace>
          <inkml:trace contextRef="#ctx0" brushRef="#br0" timeOffset="212299.5936">-57 10530 228 0,'5'0'84'0,"-5"0"-64"0,0-4-8 16,0 4 160-16,9 8-96 0,-9 1 52 16,0-1-80-16,-9 5 64 15,-1 4-64-15,0 0 52 16,1 4-56-16,-1 9 24 15,1-4-40-15,-1-1 8 0,5 5-20 16,-4 9 0-16,-1-10-8 16,0 10 28-16,6-1-20 15,4 0-12-15,-10-3-8 16,10 3 12-16,0-8-4 16,0 0 16-16,0-5-12 15,0 5-40-15,10-9 20 0,-10 5 28 16,9-13-8-1,-4 4 28-15,5-9-24 0,4 1-12 16,5-9-4-16,5 0 12 16,10-5-4-16,-1 1 8 15,-4 0-8-15,5 0-4 16,9-5 4-16,-10 1 4 16,6-1-4-16,-6 5-4 15,-9 4 4-15,0-4-16 16,0 4 8-16,-5 0 28 15,-14 4-12-15,5 0-76 16,-10-4 36-16,0 9-148 16,0-1 96-16,-10-4-456 15</inkml:trace>
          <inkml:trace contextRef="#ctx0" brushRef="#br0" timeOffset="213008.5464">15 10368 664 0,'0'-9'244'0,"0"9"-188"0,0 0-16 0,0 0 112 16,14-4-92-16,5 4 36 0,5 0-56 16,0-4-16-16,10 0-12 15,4-1 16-15,5-3-16 0,-4-1 12 16,-6 1-12-16,1-1-52 16,-1 1 24-16,-9 4-192 15,0-1 116-15,-9 1-480 16,-6 17 320-1,1-9 64-15</inkml:trace>
          <inkml:trace contextRef="#ctx0" brushRef="#br0" timeOffset="213848.2787">839 10939 580 0,'-9'-26'216'0,"9"31"-168"0,9-5-12 16,15 0 100-1,-5 0-44-15,10-5-40 16,5 5-16-16,-1-8-24 16,15 4-112-16,10-5 52 0,9-4-376 15</inkml:trace>
          <inkml:trace contextRef="#ctx0" brushRef="#br0" timeOffset="213690.8597">911 10756 736 0,'-24'-13'272'0,"24"13"-208"0,10-4-20 0,-10 4 80 16,14-5-76-16,-4 1 0 15,23 0-32-15,-9 4-12 16,15-4 0-16,-6-1-4 0,1 1 0 15,-1-4-176-15,1 8 96 0,-10-5-216 16,0 5 168 0,-15 9-256-16</inkml:trace>
        </inkml:traceGroup>
        <inkml:traceGroup>
          <inkml:annotationXML>
            <emma:emma xmlns:emma="http://www.w3.org/2003/04/emma" version="1.0">
              <emma:interpretation id="{04479B8E-8A46-4963-A893-AFDD0BA91D9D}" emma:medium="tactile" emma:mode="ink">
                <msink:context xmlns:msink="http://schemas.microsoft.com/ink/2010/main" type="inkWord" rotatedBoundingBox="7448,11147 8334,11154 8328,11967 7442,11960"/>
              </emma:interpretation>
              <emma:one-of disjunction-type="recognition" id="oneOf43">
                <emma:interpretation id="interp59" emma:lang="" emma:confidence="1">
                  <emma:literal/>
                </emma:interpretation>
              </emma:one-of>
            </emma:emma>
          </inkml:annotationXML>
          <inkml:trace contextRef="#ctx0" brushRef="#br0" timeOffset="215700.463">2675 11327 592 0,'0'-17'220'0,"10"17"-172"0,14 0-12 16,-14 8 92-16,4-8-76 16,-5 9 24-16,-9-5-44 15,-9 22 12-15,-15-5-24 16,-14 17-308-16</inkml:trace>
          <inkml:trace contextRef="#ctx0" brushRef="#br0" timeOffset="214293.9854">2105 10607 572 0,'-24'-9'208'0,"14"9"-160"0,-4 4-12 0,-5 1 84 15,-5-1-72-15,0 9 88 0,0 8-80 16,0 0 8-16,0 5-40 16,0 4 56-16,5 4-44 0,14 4-16 15,-5 5-12-15,20-1 0 16,-5-3-4-16,19-5 16 15,19-9-12-15,24-12 24 16,5-17-20-16,0-9-108 16,-5-12 48-16,-10-10-16 15,-23-11 40-15,-20 7 48 16,-14-12-12-16,-14 13 60 16,-29-9-40-16,-5 9 36 15,-10 12-36-15,10 9-88 16,5 17 28-16,19 30-776 15</inkml:trace>
        </inkml:traceGroup>
        <inkml:traceGroup>
          <inkml:annotationXML>
            <emma:emma xmlns:emma="http://www.w3.org/2003/04/emma" version="1.0">
              <emma:interpretation id="{7647B915-07B8-40EA-A22B-C42F65A329D9}" emma:medium="tactile" emma:mode="ink">
                <msink:context xmlns:msink="http://schemas.microsoft.com/ink/2010/main" type="inkWord" rotatedBoundingBox="10146,10756 11266,10765 11258,11815 10138,11807"/>
              </emma:interpretation>
              <emma:one-of disjunction-type="recognition" id="oneOf44">
                <emma:interpretation id="interp60" emma:lang="" emma:confidence="1">
                  <emma:literal/>
                </emma:interpretation>
              </emma:one-of>
            </emma:emma>
          </inkml:annotationXML>
          <inkml:trace contextRef="#ctx0" brushRef="#br0" timeOffset="216557.6463">4564 10905 808 0,'-9'-55'300'0,"18"46"-232"0,6-4-20 16,9 9 44-16,0 0-60 15,4-1 4-15,11-3-20 16,9 4 8-16,9-5-16 15,1 9-108-15,-6 0 52 0,-4 0-272 16,-14 0 180-16</inkml:trace>
          <inkml:trace contextRef="#ctx0" brushRef="#br0" timeOffset="216338.0629">5178 10470 488 0,'5'-13'180'0,"19"1"-140"0,-15 3-12 16,1 5 128-16,-10 0-92 16,5-5 36-16,-5 5-60 15,-15 0-24-15,1 4-8 16,-20 0 8-16,-9 4-8 0,-14 4-28 16,4 5 8-16,-5 0-4 15,1 4 8-15,9-8 8 16,10 12 0-16,4 0-20 15,5-8 12-15,5 4 32 16,0 0-16-16,5 13 44 16,5 0-28-16,-1 8-12 0,-4 0-8 15,10 9 40-15,-6 4-24 16,6 5-20-16,4-5 0 16,-5-8 36-16,10-5-24 15,0-8 8-15,0-5-12 16,10-3 4-16,4-5-8 15,-4 0-4-15,28-5 4 16,-19 6-4-16,20 3 0 16,-6 0 8-16,10 0-4 15,-4-4-92-15,-6 1 52 0,-9-6-228 16,-9 1 148-16,-6-4-360 16</inkml:trace>
          <inkml:trace contextRef="#ctx0" brushRef="#br0" timeOffset="216768.2057">4751 10372 560 0,'-14'-47'208'0,"19"47"-164"0,14-12-8 0,-14 3 84 0,14-8-72 16,-5 9 96-1,15-5-84-15,0-4 0 16,9 8-40-16,5 1 4 0,5-5-12 0,5 4-176 15,-5 9 92-15</inkml:trace>
          <inkml:trace contextRef="#ctx0" brushRef="#br0" timeOffset="217163.9026">5389 10879 704 0,'-24'-29'264'0,"29"37"-208"0,4 1-12 0,10-5-8 16,5 0-28-16,0-4 24 0,10 0-20 15,14 0-64-15,9 0 24 16,15 4-560-16</inkml:trace>
          <inkml:trace contextRef="#ctx0" brushRef="#br0" timeOffset="217003.9741">5403 10641 768 0,'0'-30'284'0,"10"30"-220"0,14 0-20 0,0-4 24 16,0 4-48-16,9 0 0 15,1 4-12-15,14 9-216 16,-5-5 112-16,-10 14-448 15</inkml:trace>
        </inkml:traceGroup>
        <inkml:traceGroup>
          <inkml:annotationXML>
            <emma:emma xmlns:emma="http://www.w3.org/2003/04/emma" version="1.0">
              <emma:interpretation id="{5F4AABDE-8239-484D-8BD4-4CBD15E4100E}" emma:medium="tactile" emma:mode="ink">
                <msink:context xmlns:msink="http://schemas.microsoft.com/ink/2010/main" type="inkWord" rotatedBoundingBox="11820,10827 12910,10835 12902,11933 11811,11924"/>
              </emma:interpretation>
              <emma:one-of disjunction-type="recognition" id="oneOf45">
                <emma:interpretation id="interp61" emma:lang="" emma:confidence="1">
                  <emma:literal/>
                </emma:interpretation>
              </emma:one-of>
            </emma:emma>
          </inkml:annotationXML>
          <inkml:trace contextRef="#ctx0" brushRef="#br0" timeOffset="217763.7134">6880 10521 728 0,'0'-46'268'0,"0"37"-208"0,-5-8-16 15,-5 8 0-15,-4 1-32 16,-10-1 24-16,-10 5-24 16,-9 0-32-16,-5 0 12 0,-9 4 28 0,-1 4-12 15,10-4-28-15,0 4 12 16,5 0-16-16,10 5 12 15,4-1 0-15,5 5 4 16,5 9 44-16,0 7-24 16,4 5 52-16,1 5-36 15,4 3-16-15,5-3-4 16,-4 3-8-16,-1 5 0 16,6-4 16-16,-6-5-8 0,10 1 16 15,-10-1-16-15,10-17 4 16,-9 5-4-16,9-9-32 15,0 4 12-15,9-12 24 16,1 3-8-16,4 1 8 16,20 0-4-16,-1-9-8 15,20 13 4-15,0-8-60 16,-5 4 32-16,0-5-332 16</inkml:trace>
          <inkml:trace contextRef="#ctx0" brushRef="#br0" timeOffset="217853.2633">6237 10683 780 0,'10'-12'288'0,"9"7"-224"0,19 1-20 0,-4 0 24 16,14 4-48-16,19-4 0 15,10 8-12-15,-5 4-244 16,-20 9 128-16,6 5-424 16</inkml:trace>
          <inkml:trace contextRef="#ctx0" brushRef="#br0" timeOffset="218457.3801">6328 10385 632 0,'-4'-30'236'0,"23"13"-184"0,24-4-16 16,-14 12 16-16,19-3-36 15,9-1 4-15,6 9-12 16,-6 8-536-16</inkml:trace>
          <inkml:trace contextRef="#ctx0" brushRef="#br0" timeOffset="218267.3639">6909 11033 528 0,'0'4'196'0,"-5"0"-152"0,-14 5-12 16,14-1 44-16,0 9-48 15,-5 0 16-15,-4 5-28 16,0 3 36-16,14 1-28 16,0-1-12-16,14 5-8 0,0-4 12 15,1-5-8-15,-1 0 16 16,1-4-16-16,-6-4 32 16,-9-4-24-16,-9-1 20 15,4 1-20-15,-14-5 0 0,-15-8-8 16,-4 4-8-16,-10-4 4 15,5-5-172 1,-5 1 92-16,4 8-480 16</inkml:trace>
          <inkml:trace contextRef="#ctx0" brushRef="#br0" timeOffset="219209.1772">7316 11297 416 0,'-10'26'152'0,"6"-9"-116"0,-20 8-12 16,14-8-144-16</inkml:trace>
        </inkml:traceGroup>
        <inkml:traceGroup>
          <inkml:annotationXML>
            <emma:emma xmlns:emma="http://www.w3.org/2003/04/emma" version="1.0">
              <emma:interpretation id="{610E9E10-24F9-467F-892C-000A74CD6DF4}" emma:medium="tactile" emma:mode="ink">
                <msink:context xmlns:msink="http://schemas.microsoft.com/ink/2010/main" type="inkWord" rotatedBoundingBox="13800,11095 14779,11103 14773,11930 13793,11923"/>
              </emma:interpretation>
              <emma:one-of disjunction-type="recognition" id="oneOf46">
                <emma:interpretation id="interp62" emma:lang="" emma:confidence="1">
                  <emma:literal/>
                </emma:interpretation>
              </emma:one-of>
            </emma:emma>
          </inkml:annotationXML>
          <inkml:trace contextRef="#ctx0" brushRef="#br0" timeOffset="220003.801">8222 10790 788 0,'-10'-56'292'0,"10"48"-228"0,15-5-16 16,-1 9 64-16,10 0-72 15,0-1-28-15,0 1-8 16,15 8-56-16,-1 5 24 15,5 8-672-15</inkml:trace>
          <inkml:trace contextRef="#ctx0" brushRef="#br0" timeOffset="219835.3507">8634 10619 436 0,'0'-25'160'0,"5"16"-124"0,-5 1-8 15,0 4 96-15,-9-1-72 16,-11 1 40-16,-4 0-52 0,-14-1-32 15,5 1-8-15,4 0 16 16,5 8-8-16,-5-8-4 16,5 8 0-16,5 0 56 15,0 5-32-15,4 0-28 16,6 3-4-16,-1 5 72 16,1 13-40-16,-6 0 8 0,15 0-20 15,-5 4 8-15,1 0-16 16,-1 0 32-16,0-4-24 15,0-4-12-15,5-1-8 0,0-4 20 16,10 1-8 0,9-5 16-16,5 0-16 0,0-9-48 15,5 5 24-15,4 0-228 16,1-5 136-16,-10 9-436 16</inkml:trace>
          <inkml:trace contextRef="#ctx0" brushRef="#br0" timeOffset="220391.8606">8467 11033 560 0,'4'-13'208'0,"11"13"-164"0,4 4-8 0,-5 5-12 0,5 4-20 16,5 8 8-16,-9 4-8 15,9 1-28-15,-10 0 12 16,-4-1 12-16,-10 1 4 0,-10-1 16 15,-4-3-12-15,-5-1 68 16,-5-8-44-16,-5 4 16 16,5 0-32-16,5 0 20 15,-5-4-24-15,9-1-4 16,6-3-4-16,-1-1 40 16,10-8-24-16,19 5 16 15,-4-5-20-15,18 0 8 16,6 0-12-16,4-5-140 15,-5 5 72-15,-9 0-544 16</inkml:trace>
          <inkml:trace contextRef="#ctx0" brushRef="#br0" timeOffset="220872.6389">8922 10952 808 0,'-5'-39'300'0,"10"44"-232"0,19-10-20 16,-10 5 44-16,6-4-60 0,8 4-4 15,6 0-16-15,9 0-240 16,-5 13 124-16,29-5-484 16</inkml:trace>
          <inkml:trace contextRef="#ctx0" brushRef="#br0" timeOffset="220786.4104">8936 10781 756 0,'10'-38'280'0,"0"38"-216"15,9-4-20-15,0 4 68 0,5 0-72 16,0 0-8-16,0 0-20 15,0 0-44-15,0 4 16 16,-5 5-356-16,-14 3 204 16,4 5-264-16</inkml:trace>
        </inkml:traceGroup>
        <inkml:traceGroup>
          <inkml:annotationXML>
            <emma:emma xmlns:emma="http://www.w3.org/2003/04/emma" version="1.0">
              <emma:interpretation id="{AD56BA18-2A36-4C34-A11F-522407EB028D}" emma:medium="tactile" emma:mode="ink">
                <msink:context xmlns:msink="http://schemas.microsoft.com/ink/2010/main" type="inkWord" rotatedBoundingBox="15329,11246 15675,11248 15672,11619 15326,11616"/>
              </emma:interpretation>
              <emma:one-of disjunction-type="recognition" id="oneOf47">
                <emma:interpretation id="interp63" emma:lang="" emma:confidence="0">
                  <emma:literal>=0</emma:literal>
                </emma:interpretation>
                <emma:interpretation id="interp64" emma:lang="" emma:confidence="0">
                  <emma:literal>= 0</emma:literal>
                </emma:interpretation>
                <emma:interpretation id="interp65" emma:lang="" emma:confidence="0">
                  <emma:literal>= O</emma:literal>
                </emma:interpretation>
                <emma:interpretation id="interp66" emma:lang="" emma:confidence="0">
                  <emma:literal>=</emma:literal>
                </emma:interpretation>
                <emma:interpretation id="interp67" emma:lang="" emma:confidence="0">
                  <emma:literal>= o</emma:literal>
                </emma:interpretation>
              </emma:one-of>
            </emma:emma>
          </inkml:annotationXML>
          <inkml:trace contextRef="#ctx0" brushRef="#br0" timeOffset="221213.0431">9847 10713 684 0,'-9'-17'252'0,"-1"17"-192"0,-9 13-20 16,5 0 120-16,-10 4-96 15,4 8 36-15,11 9-60 16,9 18-16-16,9 3-12 16,11-4 24-16,8-4-20 0,11-9-32 15,13-16 8-15,6-18-52 16,-1-17 32-16,-9-17-4 16,-19-12 20-16,-24-10 16 15,-19-3 0-15,-20 8-4 16,-4 9 4-16,-1 8-4 15,6 0 0-15,4 13-80 16,5 9 44-16</inkml:trace>
        </inkml:traceGroup>
        <inkml:traceGroup>
          <inkml:annotationXML>
            <emma:emma xmlns:emma="http://www.w3.org/2003/04/emma" version="1.0">
              <emma:interpretation id="{3DE2F4A0-2635-4290-966D-975A08C8B8E3}" emma:medium="tactile" emma:mode="ink">
                <msink:context xmlns:msink="http://schemas.microsoft.com/ink/2010/main" type="inkWord" rotatedBoundingBox="18200,10632 20224,10648 20213,12028 18190,12012"/>
              </emma:interpretation>
              <emma:one-of disjunction-type="recognition" id="oneOf48">
                <emma:interpretation id="interp68" emma:lang="" emma:confidence="1">
                  <emma:literal/>
                </emma:interpretation>
              </emma:one-of>
            </emma:emma>
          </inkml:annotationXML>
          <inkml:trace contextRef="#ctx0" brushRef="#br0" timeOffset="171297.7778">14512 10483 392 0,'-19'-8'148'0,"19"8"-116"0,-5 0-8 16,5 0 40-16,-10-9-40 0,1 9 96 16,-6-9-68-16,-4 9-4 15,-5-12-32-15,0 3 32 16,0 1-24-16,-5-1 12 0,10-12-20 16,-14 0 28-16,4-5-28 15,0-8 32-15,5 0-32 16,0 0 20-1,5 8-20-15,0-8-24 16,9 13 0-16,1-5-4 16,9 9 4-16,0 0-12 15,9 9 12-15,1 3 4 16,4 10 4-16,-9 3-28 16,5 5 16-16,-10 12 4 15,4 5 8-15,-8 4-12 16,-1 0 8-16,-5-4 20 15,10-4-8-15,-19-9 16 16,14 0-16-16,-9-13 4 16,9-4-4-16,5-13-8 15,10 1 4-15,9-14-4 16,5 5 0-16,0-9-12 16,5 9 8-16,-5-9-4 15,4 8 0-15,-4 1 24 16,-14 8-8-16,-5 1 32 15,-5 3-24-15,-10 1 56 16,5 3-40-16,-19 5-8 16,15 5-12-16,-10 3-276 0,14 9 148 15</inkml:trace>
          <inkml:trace contextRef="#ctx0" brushRef="#br0" timeOffset="172322.0407">13179 10977 652 0,'10'-25'244'0,"-10"25"-192"0,0 0-12 0,-5 4 40 16,0 9-52-16,-9-5-12 16,-1 14-8-16,-4 8 0 15,10-1-4-15,-1 5-12 16,10 1 4-16,0-1 4 16,10 0 0-16,-1-4 8 15,10-5-4-15,-9-4 16 16,4-4-12-16,-9-8 16 15,0 4-16-15,-15-5 60 16,1 1-40-16,-20-9-12 16,0 4-8-16,-9-8 0 15,4 4-4-15,1-4-12 16,9-1 4-16</inkml:trace>
          <inkml:trace contextRef="#ctx0" brushRef="#br0" timeOffset="172550.6609">12815 10466 860 0,'5'-13'320'0,"-5"13"-248"0,19-17-20 0,-5 9-20 16,5 3-28-16,15 1-4 16,9 4 4-16</inkml:trace>
          <inkml:trace contextRef="#ctx0" brushRef="#br0" timeOffset="172081.3373">12829 10662 676 0,'-19'4'248'0,"19"-4"-192"0,0 0-16 16,0 0 84-1,0 0-76-15,5 0 68 16,0 0-64-16,4 0-40 15,10 0-8-15,15-4-4 16,9 4 0-16,19-4 16 16,5 4-8-16,5-4-12 0,-5 8 0 0,-4-4-4 31,-10 0 0-31,-10 0 8 0,-10 4 0 0,-14-4 52 16,1 0-28-16,-16 0 0 15,1 0-16-15,-19-4 12 16,4 4-12-16,-9-4-4 15,5 4 0-15,-10 0-40 16,9 8 20-16,-13 5 16 16,8 4 0-16,-13 8-24 15,9 10 12-15,-15 20 4 16,6 0 8-16,-10 5 8 16,4 4-4-16,-4-13-4 15,10-4 4-15,-6-17 56 16,15-5-32-16,-9-20 8 15,9-1-24-15,-5-25 0 16,15 3-4-16,-10-28 28 16,5 7-20-16,-10-25-24 15,5 17 4-15,-10 5-8 16,10-1 4-16,0 5 32 16,5 12-12-16,0 5-40 15,9 12 16-15,6 1-52 16,4 8 36-16,4 4-136 15,11 5 92-15</inkml:trace>
          <inkml:trace contextRef="#ctx0" brushRef="#br0" timeOffset="173758.483">13462 11118 1132 0,'-10'-13'420'0,"10"13"-328"0,15-8-24 0,-10 3 8 16,4 5-56-16,1-8 8 16,-1 4-16-16,-4-9-192 15,5 9 96-15,-6-1-776 16,6 5 476-16</inkml:trace>
          <inkml:trace contextRef="#ctx0" brushRef="#br0" timeOffset="174300.4814">13908 10773 840 0,'-15'-26'312'0,"15"26"-244"0,39 5-16 16,-15-5-28 0,0 0-24-16,24-9-20 15,-5 13 12-15,10-8-12 0,-1 4 8 0,1 0-64 31,-5 4 44-31,-5-4-24 0,-5 5 36 0,-14-5 64 16,-4 4-24-16,-20-4 124 16,0 0-76-16,-15 0 88 15,1 4-88-15,-5 0 36 16,4 9-60-16,-4 4-60 16,9 4 8-16,-4 22-12 15,5 8 12-15,-11 13 0 16,11-4 0-16,-10-1 16 15,4-7-4-15,-9-6 24 16,5-7-16-16,-10-14 68 16,5-3-48-16,-4-14 4 15,8 1-20-15,1-22 8 16,10-4-16-16,-1-34-4 16,5 0 0-16,0-26-16 15,5 4 8-15,-9-3 20 16,4 16-8-16,-9-4-20 15,9 26 4-15,-14 8-12 16,14 0 8-16,-5 17-52 16,6 5 32-16,4 8-88 15,4 8 64-15</inkml:trace>
          <inkml:trace contextRef="#ctx0" brushRef="#br0" timeOffset="174690.6792">14603 11190 880 0,'-29'-29'328'0,"29"29"-256"0,-9 8-16 0,-1-4-16 16,5 1-32-16,-14 3 24 15,-5 5-20-15,-5 0 56 16,5 8-36-16,5 5-32 0,5-5-4 16,9 0-8-16,5 1 4 0,24-5 8 15,0 4 0-15,9 0 0 16,11 1 0-16,-6-1 8 16,-14-4-4-16,0 0 52 15,-24-4-32-15,-24-9 76 16,-34-4-52-16,1 0 64 15,-1-4-64-15,1-5-8 16,9 1-24-16,10-9-152 16,18 4 72-16,6 13-784 15,38 4 468 1,9 13 36-16</inkml:trace>
        </inkml:traceGroup>
      </inkml:traceGroup>
    </inkml:traceGroup>
    <inkml:traceGroup>
      <inkml:annotationXML>
        <emma:emma xmlns:emma="http://www.w3.org/2003/04/emma" version="1.0">
          <emma:interpretation id="{BE79DB00-2E90-4CD7-B011-A1CDFF4A6FB2}" emma:medium="tactile" emma:mode="ink">
            <msink:context xmlns:msink="http://schemas.microsoft.com/ink/2010/main" type="paragraph" rotatedBoundingBox="3720,12247 15403,13097 15278,14804 3596,13955" alignmentLevel="3"/>
          </emma:interpretation>
        </emma:emma>
      </inkml:annotationXML>
      <inkml:traceGroup>
        <inkml:annotationXML>
          <emma:emma xmlns:emma="http://www.w3.org/2003/04/emma" version="1.0">
            <emma:interpretation id="{6A642CB9-9359-4BFE-8E6F-91E9991F1F7F}" emma:medium="tactile" emma:mode="ink">
              <msink:context xmlns:msink="http://schemas.microsoft.com/ink/2010/main" type="inkBullet" rotatedBoundingBox="3702,12495 5042,12593 4964,13658 3625,13560"/>
            </emma:interpretation>
          </emma:emma>
        </inkml:annotationXML>
        <inkml:trace contextRef="#ctx0" brushRef="#br0" timeOffset="227718.5655">-1884 12013 456 0,'-5'-4'168'0,"10"-1"-128"0,0-3-16 16,-5 8 88-16,0 0-68 15,0 0 60-15,0 0-60 16,0 0 48-16,0 0-52 16,14 0 52-16,1 4-56 0,-6-4 20 15,6 4-36-15,-1 1-16 16,1-1-8-16,4 0 12 15,5-4-4-15,0 0 16 16,9 0-12-16,6-4 4 16,18 0-4-16,20-1-16 15,-1 1 4-15,-4 0 12 0,-4 4-4 16,8 4-4-16,1-4 4 16,-10 4-32-16,-5 1 16 15,-14-1 32-15,-14-4-12 16,-10 4 8-16,-10 0-8 15,-14 5 28-15,-9-5-20 16,-1 0-24-16,-4 5 4 16,-6-1 0-16,6 1 4 15,-10 4-20-15,15 4 12 16,-6 0 4-16,-9 8 4 16,0 10-12-16,0 16 8 0,-9 25-4 15,-6 10 0-15,-4-1 16 16,-5-13-4-16,-4-8 16 15,-6-8-12-15,5-14-28 16,5-8 8-16,10-12 48 16,4-5-16-16,6-9 24 15,4-4-24-15,4-12 8 16,6-9-16-16,0-13 0 16,-1-17-4-16,-4-17 4 15,0-12-8-15,-5-1-4 16,5 9 4-16,0 4 4 15,-1 4-4-15,6 13 8 16,0 9-8-16,4 4 8 16,1 8-8-16,9 5-36 15,0 8 16-15,0 9-4 0,0 4 12 16,14 8-144-16,-4 5 84 16,9 4-528-1</inkml:trace>
        <inkml:trace contextRef="#ctx0" brushRef="#br0" timeOffset="228262.5114">-1054 12801 384 0,'-5'-8'140'0,"10"3"-108"0,-5 10-8 16,0-10 136-16,0 5-92 15,-5-4 36-15,-5 0-64 16,-4 8 4-16,-5 0-28 15,-1 1 0-15,1-5-8 0,0 0 72 16,0 0-44-16,5 4-4 16,-1 0-20-16,10 0-20 15,5-4 4-15,10 13 4 0,0 4 0 16,4-4 0-16,0 8 0 16,1 5-12-16,-1 0 8 15,-4-5 40-15,-10 9-24 16,-5-5 24-16,-5-3-20 15,-9-1 36-15,-10-8-28 16,-4-5 20-16,-1-8-24 16,1-8 16-16,-1-9-20 15,10 0-8-15,5 0-4 16,9-5-164-16,10 5 88 16,10 0-392-16,0 13 256 15,18 4-128-15</inkml:trace>
        <inkml:trace contextRef="#ctx0" brushRef="#br0" timeOffset="228516.1854">-613 12524 528 0,'9'-51'196'0,"-9"43"-152"0,10-9-12 15,-10 8 124-15,0 5-92 16,0-1 60-16,0 10-68 15,-10 8-24-15,10 4-20 16,-5 4-20-16,1 0 4 0,4-4 12 16,4-8-4-16,1-5 16 15,5-4-12-15,4-8 32 0,-14-5-24 16,-5-4-4-16,-4 0-8 16,-6 0 28-16,-4 4-16 15,-5 4-32-15,0 9 8 16,5 9-220-16,14 4 128 15,5 12-480 1</inkml:trace>
      </inkml:traceGroup>
      <inkml:traceGroup>
        <inkml:annotationXML>
          <emma:emma xmlns:emma="http://www.w3.org/2003/04/emma" version="1.0">
            <emma:interpretation id="{BDF94CA3-D4BE-4971-BAA9-FA68A9762682}" emma:medium="tactile" emma:mode="ink">
              <msink:context xmlns:msink="http://schemas.microsoft.com/ink/2010/main" type="line" rotatedBoundingBox="5466,12374 15403,13097 15278,14804 5342,14082"/>
            </emma:interpretation>
          </emma:emma>
        </inkml:annotationXML>
        <inkml:traceGroup>
          <inkml:annotationXML>
            <emma:emma xmlns:emma="http://www.w3.org/2003/04/emma" version="1.0">
              <emma:interpretation id="{D7D14ED1-08E4-49DD-A2F8-DC0AA7BA4AF8}" emma:medium="tactile" emma:mode="ink">
                <msink:context xmlns:msink="http://schemas.microsoft.com/ink/2010/main" type="inkWord" rotatedBoundingBox="5466,12374 6222,12429 6123,13783 5368,13728"/>
              </emma:interpretation>
              <emma:one-of disjunction-type="recognition" id="oneOf49">
                <emma:interpretation id="interp69" emma:lang="" emma:confidence="1">
                  <emma:literal/>
                </emma:interpretation>
              </emma:one-of>
            </emma:emma>
          </inkml:annotationXML>
          <inkml:trace contextRef="#ctx0" brushRef="#br0" timeOffset="229328.346">-153 12303 800 0,'0'-30'296'0,"14"21"-232"0,5-3-16 16,-4 7 20-16,9 1-48 0,9 0-20 16,10 4 0-16,-4 8 16 15,18 1-8-15,-9-1-84 0,10-3 44 16,-25 12-456-1</inkml:trace>
          <inkml:trace contextRef="#ctx0" brushRef="#br0" timeOffset="229219.5567">384 12060 540 0,'33'-13'200'0,"-13"4"-156"0,-6-3-12 15,-4 7 124-15,-10 5-92 16,-10-8 60 0,0 4-36-16,-4-1-48 15,-5 1-4-15,4-4-24 0,-9 8 0 16,0 0-4-16,0-5 4 15,1 1-8-15,-6 0-20 16,5 4 8-16,9 0 12 16,6-4 0-16,-6 12-20 15,-4 1 8-15,-5-1-24 0,10 13 20 16,-10 5 12-16,-10 4 4 16,1 0 24-16,-6 17-16 15,-4 8 24-15,10 5-24 16,9-1 12-16,9-8-12 15,-4-8 12-15,14-5-16 16,-4-8 4-16,9-4-4 16,0-5 12-16,9 0-12 15,1-4-4-15,4 0 0 16,1 0 20-16,-1 1-12 16,5-1-20-16,1 4 0 0,3-4 4 15,1-4 4-15,5-5 0 16,0 5 0-16,-5-13-88 15,5 0 48-15,-10-4-128 16,14-1 96-16,-18 1-412 16,4 4 264-1,-5 0-52-15</inkml:trace>
          <inkml:trace contextRef="#ctx0" brushRef="#br0" timeOffset="230608.2545">-5 11885 560 0,'5'-4'208'0,"-5"0"-164"0,0 4-8 16,0 0 120-16,0 0-92 15,0 0 60-15,15-9-68 16,-6 9 12-16,6 0-40 16,-11 9 44-16,11-9-40 0,4 4 4 15,-5 0-24-15,10 0 12 0,0 5-16 16,0-9 32-16,10 0-24 15,-1-9 20-15,-9 5-20 16,10 0-16-16,-10-5-4 16,5 5 20-16,-10 0-8 15,-14-1-12-15,-5 5 0 16,0 9-32-16,-5 4 20 16,-5 0-240-16,5-1 140 15,-14 1-568 1</inkml:trace>
          <inkml:trace contextRef="#ctx0" brushRef="#br0" timeOffset="231678.9853">384 12827 156 0,'5'-9'56'0,"4"9"-44"0,-4-4-4 16,-5 4 200-16,10 0-116 0,-1-4 88 15,-4-1-108-15,0 5 24 16,-5 0-56-16,0-8 48 16,0 8-52-16,-5 0 44 0,5-9-44 15,-5 9 24-15,0-8-32 16,1 8 28-16,-1-9-32 16,-5 9 12-16,1 0-20 15,-1 0-24-15,0 9 0 16,-4-1 4-16,0 1 4 15,-1-1-20-15,6-3 12 16,-1 3 4-16,1 1 4 0,-1 8 16 16,5-9-8-16,0-3-4 15,5 3 0-15,0 9 4 16,5-8-4-16,-5-5-4 16,5 5 4-16,0 8 12 15,4-9-8-15,1 5 16 16,-1 4-16-16,1-9-12 15,4 5 0-15,-4-4 4 16,0 8 0-16,-1-9 8 16,1 5-4-16,-5 4-12 15,4-8 4-15,-9 12 4 16,5-13 0-16,-5 10-20 16,5-6 12-16,-5 5 32 15,0-8-16-15,-5 4 8 16,0 4-8-16,0-9 12 15,1 5-12-15,-1-4-4 0,-10-1 0 16,1-8 4-16,0 9-4 16,-1-9 52-16,1 0-32 15,-5 0-20-15,-5-9-4 16,0 9 16-16,5 0-8 16,4-4 24-16,1 4-20 15,4 0-48-15,5 0 20 16,5-4-16-16,5-1 20 15,0 1-64-15,0 0 44 16,0-5-164-16,9 1 112 16,-4-5-564-16</inkml:trace>
          <inkml:trace contextRef="#ctx0" brushRef="#br0" timeOffset="229811.1386">441 12742 444 0,'-4'0'164'0,"-6"0"-124"0,10 0-16 15,-10 0 68 1,1 8-36-16,-1 5-28 16,1-5 20-16,-1 1-32 15,0-1 64-15,10 9-44 0,0-8-16 16,10 4-12-16,4-5-8 0,6 1 0 15,8-1 32-15,6 5-16 16,-1-4 20-16,-9-5-20 16,-4 4 20-16,-11-3-24 15,-9 3 24-15,-9 1-24 16,-11-5 40-16,-8 5-28 16,-6-9-4-16,5 0-12 15,-4-9-76-15,4 9 36 0,0-8-340 31,5 3 208-31</inkml:trace>
        </inkml:traceGroup>
        <inkml:traceGroup>
          <inkml:annotationXML>
            <emma:emma xmlns:emma="http://www.w3.org/2003/04/emma" version="1.0">
              <emma:interpretation id="{F6CC4368-B40C-4180-A14A-639751C99B1B}" emma:medium="tactile" emma:mode="ink">
                <msink:context xmlns:msink="http://schemas.microsoft.com/ink/2010/main" type="inkWord" rotatedBoundingBox="6643,12697 7011,12724 6986,13071 6618,13045"/>
              </emma:interpretation>
              <emma:one-of disjunction-type="recognition" id="oneOf50">
                <emma:interpretation id="interp70" emma:lang="" emma:confidence="1">
                  <emma:literal/>
                </emma:interpretation>
              </emma:one-of>
            </emma:emma>
          </inkml:annotationXML>
          <inkml:trace contextRef="#ctx0" brushRef="#br0" timeOffset="232177.8078">1031 12494 808 0,'14'0'300'0,"-4"0"-232"0,14-8-20 16,0-1 20-16,24 1-48 16,19 4 8-16,24-5-16 15,5 1-272-15</inkml:trace>
          <inkml:trace contextRef="#ctx0" brushRef="#br0" timeOffset="232031.3386">1103 12205 840 0,'-5'-13'312'0,"5"9"-244"0,5-5-16 0,5 5 68 16,4 0-76-16,10-1-20 15,9 1-12-15,15 4 12 16,-14 0-12-16,9 9-108 0,-5-5 48 15,-14 13-288-15,-14-9 188 16</inkml:trace>
        </inkml:traceGroup>
        <inkml:traceGroup>
          <inkml:annotationXML>
            <emma:emma xmlns:emma="http://www.w3.org/2003/04/emma" version="1.0">
              <emma:interpretation id="{22D27040-2A5A-421F-A497-8C78B1476762}" emma:medium="tactile" emma:mode="ink">
                <msink:context xmlns:msink="http://schemas.microsoft.com/ink/2010/main" type="inkWord" rotatedBoundingBox="7687,12695 7986,12716 7952,13172 7654,13150"/>
              </emma:interpretation>
              <emma:one-of disjunction-type="recognition" id="oneOf51">
                <emma:interpretation id="interp71" emma:lang="" emma:confidence="1">
                  <emma:literal/>
                </emma:interpretation>
              </emma:one-of>
            </emma:emma>
          </inkml:annotationXML>
          <inkml:trace contextRef="#ctx0" brushRef="#br0" timeOffset="232462.5415">2100 12171 780 0,'0'-17'288'0,"14"8"-224"0,-4 18-20 0,-10-9 32 15,0 12-52-15,0 10 60 16,0 12-48 0,10 8-8-16,-1 22-16 0,6 0-12 0,9-4 4 15,0-9 12-15,0-8-8 16,9-9 32-16,1-9-24 15,-10-12 48-15,0-13-36 16,-5-13 20-16,-14-12-28 16,-5-18-8-16,-15-8-8 15,-4 0-16-15,-10 4 8 16,-4 9-24-16,-1 12 16 0,10 17-472 16,5 22 268-16</inkml:trace>
        </inkml:traceGroup>
        <inkml:traceGroup>
          <inkml:annotationXML>
            <emma:emma xmlns:emma="http://www.w3.org/2003/04/emma" version="1.0">
              <emma:interpretation id="{0DE61F6B-EF0C-40A4-B9EA-6ADBF0B9B509}" emma:medium="tactile" emma:mode="ink">
                <msink:context xmlns:msink="http://schemas.microsoft.com/ink/2010/main" type="inkWord" rotatedBoundingBox="10433,13009 11870,13114 11766,14549 10329,14444"/>
              </emma:interpretation>
              <emma:one-of disjunction-type="recognition" id="oneOf52">
                <emma:interpretation id="interp72" emma:lang="" emma:confidence="1">
                  <emma:literal/>
                </emma:interpretation>
              </emma:one-of>
            </emma:emma>
          </inkml:annotationXML>
          <inkml:trace contextRef="#ctx0" brushRef="#br0" timeOffset="245300.5101">4861 12886 424 0,'-9'-8'156'0,"9"4"-120"0,-10 4-8 0,10 0 88 16,0 0-68-16,10-5 24 15,-1 1-40-15,1 0 40 16,-5 0-40-16,4 4 36 0,-9 0-36 16,10-5 52-16,-10 5-48 0,0 0 28 15,0 0-36-15,0 0-8 16,0 0-12-16,5 0-24 15,4 0 8-15,6 0 4 16,4 0 4-16,15 0 0 16,4 0 0-16,29 0 8 15,5 5-4-15,9-1-4 16,-9 0 4-16,15-4-4 16,8 0 0-16,-8 0 0 15,-11-4 0-15,-13 4 0 16,-15 0 0-16,-10 0 24 15,-14 0-12-15,-5-4 84 16,-4-1-52-16,-6 1-20 16,-4 0-16-16,-10 0 8 15,0-1-8-15,1 1-12 16,-1 0 0-16,0 4-4 0,5 0 0 16,-5 0 0-1,-4 0 0-15,-1 0 8 0,0 4 0 16,-4-4-12-16,0 4 8 15,-5 5 12-15,-5-1-4 16,-5 5-20-16,-10 13 8 16,1 4 4-16,0 8 4 15,4 26-36-15,1 4 20 16,4 9 4-16,-5-1 12 16,6-7 0-16,-1-14 0 0,-5-8 8 15,10-9-4-15,-5-8 16 16,1-9-12-16,4-4 48 15,0-4-28-15,0-4-16 16,0-14-4-16,0-3-8 16,-5-9 0-16,5-13 0 15,-5-13 0-15,1-8 16 16,-6-8-8-16,0-10-20 16,1 1 4-16,-1 4 4 15,1 9 4-15,4 8 0 16,5 9 0-16,5 8-20 15,9 4 12-15,6 9-40 16,4 5 28-16,4 3-12 16,6 9 20-16,14 9-372 15,0 12 212-15</inkml:trace>
          <inkml:trace contextRef="#ctx0" brushRef="#br0" timeOffset="245884.5215">5652 13564 488 0,'0'-9'180'0,"5"1"-140"0,0-1-12 16,-5 9 108-16,0 0-80 15,0 0-4-15,-10 0-32 16,-4 0 4-16,-5 0-16 15,0 9-12-15,0-1 0 0,-1 1 56 16,-4-5-28-16,10 5-44 16,4-5 8-16,6 5-8 15,4-1 12-15,9 5 8 16,1 0 0-16,4 8 8 0,10 5-4 16,0-1-4-16,0 5 4 15,-5 0-4-15,-4 4 0 16,-6-4 32-16,-9 0-16 15,-9-1 76-15,-6-3-56 16,-4-5 12-16,-5-4-28 16,0-12-4-16,0-1-8 15,-9-8 20-15,9-5-16 16,-10-4 24-16,1-8-24 16,4 4-4-16,5 4-4 15,5 0-40-15,4 5 20 0,6-1-216 16,-6 5 132-16</inkml:trace>
          <inkml:trace contextRef="#ctx0" brushRef="#br0" timeOffset="246353.7539">6002 12627 508 0,'0'-35'188'0,"10"31"-148"0,14-13-8 16,-14 9 72-16,14 3-64 0,-10 1 36 15,5 0-44 1,5 17 16-16,-10 4-28 0,6 4-8 16,-6 0 36-16,-14 5-28 15,0-1 0-15,-5 1-12 0,-9-5 36 16,-10-4-20-16,0-4 20 15,0 0-24-15,5-5 36 16,9 1-32-16,5-1-48 16,15 1 12-16,4-5 28 15,10-4-8-15,5 4-16 16,5-4 0-16,-1 0-276 16,6 0 152-16,-6 5-412 15</inkml:trace>
        </inkml:traceGroup>
        <inkml:traceGroup>
          <inkml:annotationXML>
            <emma:emma xmlns:emma="http://www.w3.org/2003/04/emma" version="1.0">
              <emma:interpretation id="{8ED611E1-486F-41F5-90EF-86007F672B2C}" emma:medium="tactile" emma:mode="ink">
                <msink:context xmlns:msink="http://schemas.microsoft.com/ink/2010/main" type="inkWord" rotatedBoundingBox="12282,12874 13272,12946 13168,14375 12178,14303"/>
              </emma:interpretation>
            </emma:emma>
          </inkml:annotationXML>
          <inkml:trace contextRef="#ctx0" brushRef="#br0" timeOffset="247224.1024">6640 13082 852 0,'10'-38'316'0,"23"25"-248"15,10 1-16-15,-19 7 4 0,10 5-40 16,4-8 20-16,10-1-20 16,10 9-8-16,9-13-4 15,0 13-84-15,0 5 44 0,-9 3-392 16,-11 1 236-1,6 4-208-15</inkml:trace>
          <inkml:trace contextRef="#ctx0" brushRef="#br0" timeOffset="247221.593">7407 12712 392 0,'38'-26'148'0,"-23"22"-116"0,9-5-8 0,-15 5 120 16,6 4-84-1,-30-4 64-15,-9 0-56 16,-14-1-36-16,-19 5-12 0,-11 5-12 16,-4-1-8-16,5-4 4 15,10 0 12-15,4 0-8 16,10 0 16-16,5 0-16 0,9 4 16 15,5 9-16-15,10-9-20 16,4 9 4-16,0 0 32 16,6 4-16-16,-1 4 8 15,0 13-8-15,-5 9 36 16,-4 21-20-16,-5 12 20 16,-5 10-24-16,5-1 8 15,-5-4-16-15,-5-9 36 16,0-16-24-16,5-18-12 15,0 0-8-15,5-8 20 16,5-4-12-16,4-18 12 16,5 5-12-16,5-13-16 15,19 9 0-15,5-1-4 16,5-8 0-16,10 0-12 16,-6 9 12-16,5-5 32 15,1 0-16-15,-6 0-28 0,1-4 12 16,-5 0-140-16,-5 0 80 15,0 0-208-15,-10-4 156 16,-14 4-356 0</inkml:trace>
          <inkml:trace contextRef="#ctx0" brushRef="#br0" timeOffset="248538.8045">6966 12388 464 0,'0'-9'176'0,"0"9"-140"0,0 0-8 15,0 0 128-15,0 0-92 16,0 0 44-16,10 9-64 15,-10-1 56-15,9 5-60 0,1 0 28 16,4 0-40-16,5-5 16 0,10-3-24 16,9-1-16-16,10-4-8 15,10-4 28-15,-1-5-12 16,-4 0 32-16,-5 1-28 16,-14 4 4-16,-6-5-12 15,-8 1 12-15,-1-1-12 16,-19 1-64-16,0 3 28 15,-10 5-180-15,10 5 112 16,-9 3-512 0</inkml:trace>
          <inkml:trace contextRef="#ctx0" brushRef="#br0" timeOffset="247776.243">7604 13462 508 0,'4'0'188'0,"-8"0"-148"0,8-5-8 16,-4 5 88-16,0 0-72 15,0 0 76-15,-4 0-68 16,-1 0-12-16,-5 0-28 15,-4 0-4-15,-1 5-4 0,-4-1-8 16,0 0 4-16,0 1 12 16,0-1-8-16,4 0 4 15,6 5-4-15,-1-1-8 16,5 1 4-16,5 3 4 16,15 1-4-16,-1 4-4 15,1 5 4-15,9-1 4 16,-10 0-4-16,10 0 8 15,-10 1-8-15,-4 3 8 0,-1-3-8 16,-9-1 8-16,0-4-8 16,-9-4 16-16,-6 0-12 15,6-5 16-15,-15-4-16 16,0 1 24-16,0-5-20 16,0 0-4-16,14 0-4 15,-9 4-4-15,14-4 0 16,-4 4-88-16,-6 0 48 15,-4 1-260-15,5-5 168 0,-10 4-364 16</inkml:trace>
        </inkml:traceGroup>
        <inkml:traceGroup>
          <inkml:annotationXML>
            <emma:emma xmlns:emma="http://www.w3.org/2003/04/emma" version="1.0">
              <emma:interpretation id="{509BF9D0-96FF-4224-8CBB-E9C018691B2D}" emma:medium="tactile" emma:mode="ink">
                <msink:context xmlns:msink="http://schemas.microsoft.com/ink/2010/main" type="inkWord" rotatedBoundingBox="13799,13499 14204,13529 14180,13854 13776,13825"/>
              </emma:interpretation>
              <emma:one-of disjunction-type="recognition" id="oneOf53">
                <emma:interpretation id="interp73" emma:lang="" emma:confidence="1">
                  <emma:literal>=</emma:literal>
                </emma:interpretation>
                <emma:interpretation id="interp74" emma:lang="" emma:confidence="0">
                  <emma:literal>I</emma:literal>
                </emma:interpretation>
                <emma:interpretation id="interp75" emma:lang="" emma:confidence="0">
                  <emma:literal>¥</emma:literal>
                </emma:interpretation>
                <emma:interpretation id="interp76" emma:lang="" emma:confidence="0">
                  <emma:literal>Z</emma:literal>
                </emma:interpretation>
                <emma:interpretation id="interp77" emma:lang="" emma:confidence="0">
                  <emma:literal>7</emma:literal>
                </emma:interpretation>
              </emma:one-of>
            </emma:emma>
          </inkml:annotationXML>
          <inkml:trace contextRef="#ctx0" brushRef="#br0" timeOffset="249532.9776">8189 13274 832 0,'19'-17'308'0,"0"17"-240"0,10-8-20 15,-10 8 36-15,10-9-56 16,-1 5-4-16,6-13-12 15,9 8-28-15,5 9 8 16,0-8-276-16,5 4 152 0,-10 8-412 16</inkml:trace>
          <inkml:trace contextRef="#ctx0" brushRef="#br0" timeOffset="249371.388">8251 13023 664 0,'-5'-21'244'0,"19"12"-188"0,6 0-16 0,-11 1 100 16,6 4-84-16,4-1 16 15,5 1-48-15,4 4 4 16,6 0-16-16,0 9-8 0,-6-1 0 0,-4 5-112 16,-9 0 60-16,-10 4-332 31,-20 13 212-31,1 4-204 0</inkml:trace>
        </inkml:traceGroup>
        <inkml:traceGroup>
          <inkml:annotationXML>
            <emma:emma xmlns:emma="http://www.w3.org/2003/04/emma" version="1.0">
              <emma:interpretation id="{1D2A4FBF-D79E-4EBF-824B-FF44E172F210}" emma:medium="tactile" emma:mode="ink">
                <msink:context xmlns:msink="http://schemas.microsoft.com/ink/2010/main" type="inkWord" rotatedBoundingBox="14837,13130 15397,13171 15334,14043 14773,14002"/>
              </emma:interpretation>
              <emma:one-of disjunction-type="recognition" id="oneOf54">
                <emma:interpretation id="interp78" emma:lang="" emma:confidence="1">
                  <emma:literal>?</emma:literal>
                </emma:interpretation>
                <emma:interpretation id="interp79" emma:lang="" emma:confidence="0">
                  <emma:literal>PH</emma:literal>
                </emma:interpretation>
                <emma:interpretation id="interp80" emma:lang="" emma:confidence="0">
                  <emma:literal>PL</emma:literal>
                </emma:interpretation>
                <emma:interpretation id="interp81" emma:lang="" emma:confidence="0">
                  <emma:literal>PA</emma:literal>
                </emma:interpretation>
                <emma:interpretation id="interp82" emma:lang="" emma:confidence="0">
                  <emma:literal>Ph</emma:literal>
                </emma:interpretation>
              </emma:one-of>
            </emma:emma>
          </inkml:annotationXML>
          <inkml:trace contextRef="#ctx0" brushRef="#br0" timeOffset="249925.5229">9238 12746 332 0,'20'-43'120'0,"4"30"-92"0,19 1-8 0,-15-1 168 0,6 0-108 15,9 0 124-15,5 1-116 16,0 3 80-16,-5 5-100 15,5-1 36-15,-10 5-60 0,-4 5 20 16,-5 8-36-16,0-1-16 16,-5 5-8-16,-10 0 40 15,0 5-24-15,-9-5 8 16,-10 0-16-16,1 0 28 16,-11 0-24-16,-4-4 4 15,-5-1-12-15,-5 1-16 16,-4 0 4-16,4 0 12 15,5 0-4-15,0 4-144 16,0-5 76-16,5 5-476 16,0 13 300-16,4 0-204 15</inkml:trace>
          <inkml:trace contextRef="#ctx0" brushRef="#br0" timeOffset="250052.3827">9382 13466 320 0,'-24'-17'120'0,"34"17"-96"0</inkml:trace>
        </inkml:traceGroup>
      </inkml:traceGroup>
    </inkml:traceGroup>
    <inkml:traceGroup>
      <inkml:annotationXML>
        <emma:emma xmlns:emma="http://www.w3.org/2003/04/emma" version="1.0">
          <emma:interpretation id="{69DDFA05-9458-4BD0-8954-617D15B41924}" emma:medium="tactile" emma:mode="ink">
            <msink:context xmlns:msink="http://schemas.microsoft.com/ink/2010/main" type="paragraph" rotatedBoundingBox="6223,14908 21916,14133 22033,16515 6340,17289" alignmentLevel="4"/>
          </emma:interpretation>
        </emma:emma>
      </inkml:annotationXML>
      <inkml:traceGroup>
        <inkml:annotationXML>
          <emma:emma xmlns:emma="http://www.w3.org/2003/04/emma" version="1.0">
            <emma:interpretation id="{B8D86131-B20C-47E0-ADE7-38C377D3B4CC}" emma:medium="tactile" emma:mode="ink">
              <msink:context xmlns:msink="http://schemas.microsoft.com/ink/2010/main" type="line" rotatedBoundingBox="6223,14908 21749,14142 21853,16237 6326,17003"/>
            </emma:interpretation>
          </emma:emma>
        </inkml:annotationXML>
        <inkml:traceGroup>
          <inkml:annotationXML>
            <emma:emma xmlns:emma="http://www.w3.org/2003/04/emma" version="1.0">
              <emma:interpretation id="{F4F760B2-011A-49F9-AA48-094DF2B12AF3}" emma:medium="tactile" emma:mode="ink">
                <msink:context xmlns:msink="http://schemas.microsoft.com/ink/2010/main" type="inkWord" rotatedBoundingBox="6223,14908 10197,14712 10301,16807 6326,17003"/>
              </emma:interpretation>
              <emma:one-of disjunction-type="recognition" id="oneOf55">
                <emma:interpretation id="interp83" emma:lang="" emma:confidence="1">
                  <emma:literal/>
                </emma:interpretation>
              </emma:one-of>
            </emma:emma>
          </inkml:annotationXML>
          <inkml:trace contextRef="#ctx0" brushRef="#br0" timeOffset="260182.8365">2225 14565 644 0,'0'-25'236'0,"5"16"-180"0,9 1-20 16,-5 4 132-16,6 4-100 15,-1 4 8-15,1 4-48 16,4 5 0-16,5 8-16 16,-5 5-16-16,-5 4 0 0,10 0 20 15,-9-1-8-15,-6-3 32 16,-9 0-24-16,-5-5 12 15,-14 9-16-15,-5-9 0 0,-9-4-4 16,-6 0 20-16,6 0-16 16,-1-4 24-16,10-9-24 15,15 1-4-15,18-5-4 16,15 8 4-16,10-8-4 16,-1 0 8-16,6 9-8 15,-6-5 16-15,6 0-12 16,-11 0-84-16,1 1 44 15,-10-1-236-15,5 0 148 16</inkml:trace>
          <inkml:trace contextRef="#ctx0" brushRef="#br0" timeOffset="260404.4296">2508 15273 800 0,'0'4'296'0,"4"-4"-232"0,6 0-16 0,4 0 36 16,10-4-56-1,10 0 8-15,23 4-24 0,11 0-16 16,3 0 0-16,-3 0 12 0,-6 4-4 16,-14 0-12-16,-5 0 4 15,-9-4-48-15,-11 0 24 16,-8 5-48-16,-6-5 44 15,-9 0-308 1,0 0 184-16,0 0-232 16</inkml:trace>
          <inkml:trace contextRef="#ctx0" brushRef="#br0" timeOffset="260644.2583">2910 15021 548 0,'-24'-17'204'0,"20"17"-156"0,-6 0-16 16,10 5 132-16,-10-1-96 16,1 4 68-16,-6 9-76 15,1 9 20-15,-5 12-48 16,4 18 0-16,6 12-20 0,-15 0 28 16,9 0-24-16,-8-4-4 15,-1-8-8-15,4-9 4 16,-4-5-4-16,10-8-188 15,-10-8 100-15</inkml:trace>
          <inkml:trace contextRef="#ctx0" brushRef="#br0" timeOffset="259546.5087">1132 14923 300 0,'0'-12'112'16,"4"12"-88"-16,-8 4-8 0,4-4 224 0,0 0-136 16,0-4 44-16,0 4-84 15,0 0 28-15,4-5-52 16,1 1 32-16,0 4-40 0,0-4 36 15,0 4-40-15,-1-4 4 16,6-1-20-16,-10 5 20 16,10 0-20-16,-6-4 32 15,6 0-28-15,4 0 4 16,15-1-12-16,0 1 4 16,14 0-8-16,15-1-12 15,9 1 4-15,5 0 4 16,0-5 0-16,-5 5 8 15,0 0-4-15,5 0 8 16,-5-1-8-16,0 1-4 0,-10 0 4 16,-13-5 4-16,-11-3-4 15,-9 7 52-15,-10-3-32 16,-4-1-20-16,-5 5-4 16,-5 4-20-16,-5 0 12 15,-5 4 4-15,1 5 4 16,-1-1-28-16,1 5 16 15,-6 0 24-15,6 4-8 16,-6 0-8-16,-9 9 0 0,0-1 4 16,-4 5 0-16,-6 8-12 15,-4 13 8-15,-1 13-16 16,-4 22 12-16,-5-1 20 16,10-4-4-16,-5-5-20 15,4-16 4-15,6-13 32 16,-1-9-16-16,1-4 28 15,9-17-24-15,5-12 12 16,-1-10-12-16,6-7 12 16,5-14-16-16,-11-12 4 15,11-13-4-15,-6-5-16 16,1-8 4-16,-5 0 20 16,9 0-8-16,-4 13 32 15,-1 4-24-15,6 5-24 16,-1 3 4-16,5 10 28 0,5 3-16 15,5 5-16-15,5 4 0 16,4 0-56-16,5 4 32 16,5 4-220-16,0 1 136 15</inkml:trace>
          <inkml:trace contextRef="#ctx0" brushRef="#br0" timeOffset="262418.4919">1194 14335 600 0,'-29'-4'224'0,"5"8"-176"0,-4 1-12 0,8 3 88 16,-8 9-76-16,-6 4 68 15,-9 18-64-15,-10 25 40 16,-4 21-52-16,-1 9 68 0,5-1-60 16,5 18 28-16,15 30-44 15,23 4-8-15,25-13-16 16,28-17 28-16,14-4-20 0,20 0-180 15,28-5 88-15,39-4-720 16,24-12 440 0,14-39 124-16</inkml:trace>
          <inkml:trace contextRef="#ctx0" brushRef="#br0" timeOffset="261783.3021">3342 16304 540 0,'-10'13'200'0,"10"-5"-156"0,0-8-12 15,0 0 168-15,0 0-116 16,0 0 88-16,0-12-100 16,0 3 8-16,0 1-48 15,0-9 56-15,0-5-48 0,0-3-16 16,10-14-16-16,-5-12 16 15,4-13-12-15,5-4 12 16,-9-9-12-16,10 13-8 16,-1-4 0-16,-4-4-16 15,-1-5 8-15,6-12 12 0,-1-5-4 16,5 0-12-16,10 0 4 16,-10 18-4-16,10 12 0 15,9 4 8-15,5 13 0 16,1 0 8-16,-1 0-4 15,0 9 8-15,-5 8-8 16,-9 5 8-16,0 8-8 16,-5 12 8-16,-5 10-8 15,0 7-4-15,-5 5 4 16,-4 5 4-16,-5-1-4 16,-5 0 16-16,-5 5-12 15,-5 0 16-15,-4-5-16 0,-5 0-92 16,-5-4 48-16,-14 0-44 15,4-4 48-15,-9-4-60 16,9-9 52-16,5 0-8 16,10 0 28-16,10 8-4 15,9-8 12-15,9 9-20 16,10 3 20-16,10 14 24 16,5-5-8-16,4 13-16 15,1 5 4-15,-16-1 32 16,11 0-16-16,-20 1 44 15,1-9-28-15,-10-1 64 16,-5 5-48-16,-15-12 36 16,-9-5-44-16,-9-4 24 0,-10-5-28 15,-10 1 28-15,0-9-32 16,5 0-12-16,15 0-8 16,9-9-4-16,0-4 0 15,14 1-196-15,0-5 108 16,20-9-508-1,0 0 328-15,4-12-128 16</inkml:trace>
          <inkml:trace contextRef="#ctx0" brushRef="#br0" timeOffset="261900.6163">3975 14591 748 0,'9'-9'276'0,"1"9"-216"0,-1 9-16 16,1 0 84-16,4 8-80 16,5 4 16-16,1 4-40 15,4 5 4-15,-5-4-16 16,0-1-8-16,-9 1 0 0,-6-5 40 16,-8-4-24-16,-11-4 24 15,-4 4-24-15,0-8 0 16,0-5-12-16,4 4-32 15,10-3 12-15,10-10-4 16,14 1 8-16,15-4 8 16,19 3 0-16,4-3-64 15,1 4 36-15,-5 8-472 16,-6-4 276-16,-13 4-200 16</inkml:trace>
          <inkml:trace contextRef="#ctx0" brushRef="#br0" timeOffset="262864.9909">4368 14446 416 0,'48'-17'152'0,"-29"17"-116"0,5 0-12 0,-10 4 152 16,5 9-100-16,5 4 68 15,-5 22-84-15,5 16 52 0,5 17-60 16,-10 9 16-16,1 0-40 0,-6 5 28 15,-4 16-32 1,-6 17 20-16,-4-4-24 0,-9-13 8 16,-25-16-16-16,-4-10 12 15,-29-12-16-15,0-8 40 16,-15-9-24-16,1-9-12 16,9-13-8-16,14-7-120 15,20-10 64-15,9-4-244 16,15-8 168-16</inkml:trace>
        </inkml:traceGroup>
        <inkml:traceGroup>
          <inkml:annotationXML>
            <emma:emma xmlns:emma="http://www.w3.org/2003/04/emma" version="1.0">
              <emma:interpretation id="{63D3B897-65EC-4CE5-8C48-83545BB8E91C}" emma:medium="tactile" emma:mode="ink">
                <msink:context xmlns:msink="http://schemas.microsoft.com/ink/2010/main" type="inkWord" rotatedBoundingBox="10679,14944 11503,14903 11549,15831 10724,15872"/>
              </emma:interpretation>
              <emma:one-of disjunction-type="recognition" id="oneOf56">
                <emma:interpretation id="interp84" emma:lang="" emma:confidence="1">
                  <emma:literal/>
                </emma:interpretation>
              </emma:one-of>
            </emma:emma>
          </inkml:annotationXML>
          <inkml:trace contextRef="#ctx0" brushRef="#br0" timeOffset="263375.132">5686 14868 592 0,'82'-55'220'0,"-44"38"-172"0,19-13-12 15,-33 13 112-15,-4-5-88 0,-6-3 108 16,-4-1-96-16,-10 1 24 16,-10 3-56-16,-9-3 12 0,-15 12-32 15,-14 0-16-15,-9 5-8 16,-10-1-16-16,-1 5 12 16,11 0-24-16,4-1 20 15,5 1-12-15,5 0 12 16,5 4 24-16,9 0-4 15,10 8-20-15,9 9 4 0,1 13 20 16,4 13-4-16,0 12 4 16,0 13-4-16,-4-8 12 15,-6-4-12-15,1 3 4 16,-5 1-4-16,-5 4 28 16,0-9-20-16,0-4 4 15,5-12-12-15,4-10 20 16,6-7-16-16,9-14 32 15,14-12-28-15,5-4-24 16,10-1 4-16,5 0-16 16,4 1 8-16,0 8 8 15,1 4 4-15,-11 5-12 16,6 4 8-16,-5-1-48 16,-5 1 24-16,-5-4-168 0,-5-1 104 15,-4-8-484 1,-5 9 320-16,-5-9-20 15</inkml:trace>
          <inkml:trace contextRef="#ctx0" brushRef="#br0" timeOffset="263543.0785">5279 15004 924 0,'-29'-34'340'0,"34"34"-260"0,-1 0-28 0,-4 0 80 15,5-4-84-15,5 4 88 16,14 0-80-16,4 0-8 15,1 0-32-15,10 4 16 0,13-4-20 0,-4 5-216 16,5-5 112-16,-10 0-484 31</inkml:trace>
          <inkml:trace contextRef="#ctx0" brushRef="#br0" timeOffset="264217.5424">5331 14408 548 0,'0'0'204'0,"-5"-9"-156"0,15 9-16 0,-10 0 160 15,5-8-112-15,0 8 44 16,-5-9-72-16,0 9 60 15,0 0-64-15,0 0 0 0,9 0-28 16,-4 9 24-16,-5-9-28 0,10 8 20 16,-10-8-20-16,9 0 28 15,1 0-28-15,4 0 48 16,1 0-36-16,4 0-4 16,5-8-16-16,9 8 12 15,6-9-12-15,-1 1-12 31,10 8 0-31,9-5 40 0,-4 1-24 16,-5 4-28-16,-14 0 8 16,-10-8-80-16,-10 8 52 15,-4 0-128-15,-10 0 92 0,-5 0-236 16,-5 0 168-16</inkml:trace>
        </inkml:traceGroup>
        <inkml:traceGroup>
          <inkml:annotationXML>
            <emma:emma xmlns:emma="http://www.w3.org/2003/04/emma" version="1.0">
              <emma:interpretation id="{BCF66B67-2D69-475B-8804-BE4078ECDC65}" emma:medium="tactile" emma:mode="ink">
                <msink:context xmlns:msink="http://schemas.microsoft.com/ink/2010/main" type="inkWord" rotatedBoundingBox="12166,15352 12543,15334 12553,15521 12175,15539"/>
              </emma:interpretation>
              <emma:one-of disjunction-type="recognition" id="oneOf57">
                <emma:interpretation id="interp85" emma:lang="" emma:confidence="1">
                  <emma:literal/>
                </emma:interpretation>
              </emma:one-of>
            </emma:emma>
          </inkml:annotationXML>
          <inkml:trace contextRef="#ctx0" brushRef="#br0" timeOffset="265705.1346">6698 14800 488 0,'0'-4'180'0,"-5"8"-140"0,5-4-12 16,0 0 188-16,0 0-124 15,9 4 80-15,6-4-104 16,4 4 16-16,0-4-48 15,5 5 20-15,5-5-28 0,-5 0 0 16,5 0-16-16,-5 0 20 0,-5 0-20 16,0 0-12-16,-5 0-4 15,-4 0-120-15,-10 0 68 16,0 8-312-16,-10 1 204 16</inkml:trace>
          <inkml:trace contextRef="#ctx0" brushRef="#br0" timeOffset="266185.4187">6597 14962 612 0,'-10'-9'228'0,"10"18"-180"0,5-5-12 0,5-4 176 0,4 0-124 15,10 4 44-15,5-4-80 16,4 5-12-16,6-1-24 15,4-4 8-15,0-4-16 0,0 4-188 16,5-5 96-16,0 1-536 16</inkml:trace>
        </inkml:traceGroup>
        <inkml:traceGroup>
          <inkml:annotationXML>
            <emma:emma xmlns:emma="http://www.w3.org/2003/04/emma" version="1.0">
              <emma:interpretation id="{B9B94687-AFEB-4A0B-A272-D397C09BBCA2}" emma:medium="tactile" emma:mode="ink">
                <msink:context xmlns:msink="http://schemas.microsoft.com/ink/2010/main" type="inkWord" rotatedBoundingBox="13513,15120 14006,15095 14026,15505 13533,15529"/>
              </emma:interpretation>
              <emma:one-of disjunction-type="recognition" id="oneOf58">
                <emma:interpretation id="interp86" emma:lang="" emma:confidence="1">
                  <emma:literal/>
                </emma:interpretation>
              </emma:one-of>
            </emma:emma>
          </inkml:annotationXML>
          <inkml:trace contextRef="#ctx0" brushRef="#br0" timeOffset="266561.4223">8193 14715 464 0,'10'-17'176'0,"-1"8"-140"0,-4 0-8 16,0 5 128-16,-5-4-92 16,0-1 80-16,5 1-84 15,-5-5 56-15,0 4-64 16,-5-3-4-16,0-1-28 0,-4 0 40 16,-6 13-32-16,1-9 40 15,0 9-40-15,-10 9-4 16,-5 8-16-16,-5 4 56 15,-4 13-36-15,0 1 32 16,9 7-32-16,10 1 0 16,4-5-16-16,30-4 20 0,18-4-20 15,15 0 4-15,10-9-8 16,4-4 72-16,0-8-44 16,1-9-48-16,-6-13 4 15,-9-4 8-15,-14-9 0 16,-20-12 56-16,-14-9-32 15,-10-13 0-15,-14 1-16 16,-9-1-16-16,-10 13 4 16,4 17-4-16,11 18 0 15,4 24-416-15,0 14 232 16</inkml:trace>
        </inkml:traceGroup>
        <inkml:traceGroup>
          <inkml:annotationXML>
            <emma:emma xmlns:emma="http://www.w3.org/2003/04/emma" version="1.0">
              <emma:interpretation id="{C646D1FA-1F52-420B-82DC-10D4098B2552}" emma:medium="tactile" emma:mode="ink">
                <msink:context xmlns:msink="http://schemas.microsoft.com/ink/2010/main" type="inkWord" rotatedBoundingBox="15224,15992 15352,15985 15365,16251 15238,16258"/>
              </emma:interpretation>
              <emma:one-of disjunction-type="recognition" id="oneOf59">
                <emma:interpretation id="interp87" emma:lang="" emma:confidence="1">
                  <emma:literal/>
                </emma:interpretation>
              </emma:one-of>
            </emma:emma>
          </inkml:annotationXML>
          <inkml:trace contextRef="#ctx0" brushRef="#br0" timeOffset="277282.5138">9751 15448 716 0,'10'-13'264'0,"-5"30"-204"0,-5 13-16 0,0-5-36 15,-10 5-12-15,-4 8-84 16,-1-4 48-16,-4 1-216 15,-10-1 144-15,1-5-220 16</inkml:trace>
        </inkml:traceGroup>
        <inkml:traceGroup>
          <inkml:annotationXML>
            <emma:emma xmlns:emma="http://www.w3.org/2003/04/emma" version="1.0">
              <emma:interpretation id="{B6967420-957F-474D-B1AC-C428E4D0FB4D}" emma:medium="tactile" emma:mode="ink">
                <msink:context xmlns:msink="http://schemas.microsoft.com/ink/2010/main" type="inkWord" rotatedBoundingBox="16260,14711 19869,14533 19932,15813 16323,15991"/>
              </emma:interpretation>
              <emma:one-of disjunction-type="recognition" id="oneOf60">
                <emma:interpretation id="interp88" emma:lang="" emma:confidence="1">
                  <emma:literal/>
                </emma:interpretation>
              </emma:one-of>
            </emma:emma>
          </inkml:annotationXML>
          <inkml:trace contextRef="#ctx0" brushRef="#br0" timeOffset="282037.1922">12019 15102 832 0,'-10'0'308'0,"10"0"-240"0,10-8-20 0,4 8 160 0,-4 0-124 16,4 0 64-16,10-9-88 15,0 9-16-15,19 0-28 31,-9 0-4-31,4 9-4 16,5-1-104-16,-4 1 52 0,4-9-96 0,-5-4 80 16,5-1-216-16</inkml:trace>
          <inkml:trace contextRef="#ctx0" brushRef="#br0" timeOffset="281859.6817">12110 14962 320 0,'-5'-13'120'0,"10"13"-96"0,-5-4-4 16,0-1 112-16,5-3-76 16,-5 8 148-16,-5-9-120 15,0 5 140-15,5-4-128 16,0 3 116-16,0 5-120 15,0-4 44-15,0-4-80 0,10 3-52 0,-1 5-4 16,6 0-4-16,4 5 4 16,10 3 8-16,0-8-4 15,4 4-124-15,-4 1 64 16,-5-1-136-16,-10 0 108 16,-9 0-248-16,-10 5 184 15,-4 12-336 1</inkml:trace>
          <inkml:trace contextRef="#ctx0" brushRef="#br0" timeOffset="282667.5769">12949 14651 852 0,'-24'-30'316'0,"24"21"-248"0,0 1-16 0,0 8 164 16,0-4-128-16,10-1-36 15,14 1-32-15,9 4 4 16,20 0-12-16,14 0-4 0,0 0-4 16,-5 0 4-16,6 0-4 0,-21 0-12 15,-3 0 4 1,-11 0 20-16,-9 0-8 16,-9 0 48-16,-1-9-28 0,-14 9 28 15,0 0-28-15,0 0-16 16,0 0-8-16,-5 9-16 15,-14 8 8-15,14 4-24 16,-14 9 16-16,5 9-4 16,-10 7 8-16,0 1 16 15,-5-4-4-15,-9 4-4 16,-6 0 4-16,6-5-4 16,-15 1 0-16,15-1 8 15,-5-7-4-15,9-10 16 16,5-4-12-16,6-3 24 15,-1-18-20-15,-5-9 40 16,14-8-28-16,-9-4-32 0,10-5 4 16,-5 0 52-16,4-8-24 15,-4-4-12-15,5-9-4 16,4-17 24-16,-4 0-16 16,9-4-48-16,-4 4 16 15,9 17-16-15,0 0 20 16,0 18-28-16,4 3 24 15,6 13-108-15,0 13 68 16,4 13-328-16,5 13 216 16,-5 3-544-16</inkml:trace>
          <inkml:trace contextRef="#ctx0" brushRef="#br0" timeOffset="277893.9492">10868 14459 912 0,'-33'-30'340'0,"33"22"-264"0,9-1-24 16,-4 5-8-16,14 0-36 15,15-1 32-15,14 5-24 16,0 5-4-16,9 3-8 16,1 1 12-16,-1-1-8 0,-9-4-4 0,0 5 0 15,-5-1-4-15,-4-8 0 16,-6 0 8-16,-9 0-4 16,-9 0 32-16,-15 0-20 15,0 0-24-15,-5 9 4 16,-5-1-8-16,-4 14 4 15,4 3 16-15,-14 9-4 16,10 13-20-16,-5 9 8 16,0 12-12-16,-5-4 8 15,-5-5 16-15,-5-3 0 16,-4 8 8-16,-5 4-8 0,-10 0 32 16,0-4-20-16,1-9-12 15,4-12-8-15,5-9 12 16,4-17-4-16,10-17 52 15,5-17-32-15,5-17 8 16,0-13-20-16,10-4 20 16,-1-4-20-16,0-1 24 15,1 5-24-15,4-4-20 16,0 8 0-16,5 0 20 16,0 4-4-16,0 9-40 15,5 4 20-15,5 5-60 16,-1 12 40-16,6 5-212 15,-1 3 132-15,0 1-520 16</inkml:trace>
          <inkml:trace contextRef="#ctx0" brushRef="#br0" timeOffset="278328.7234">11496 14254 704 0,'5'-12'264'0,"14"7"-208"16,-4 1-12-16,4 0 88 0,5 0-80 15,9 4 40-15,1 0-52 16,14 4-4-16,-14 4-24 16,4 1 0-16,-19 4-4 0,5-1 4 15,-19 1-8-15,-10 0 68 16,-14 0-40-16,-5 0-20 16,-14-1-12-16,9 1 36 15,0 0-24-15,5 0 0 16,14-1-8-16,10 1-32 15,10 0 16-15,28 0-4 16,1 0 8-16,13-1 44 16,-4-3-24-16,10-1-132 15,-10-3 64-15,-5-5-168 16,5 0 128-16,-14 4-532 16</inkml:trace>
          <inkml:trace contextRef="#ctx0" brushRef="#br0" timeOffset="287470.6888">13505 14109 184 0,'10'-17'68'0,"-10"17"-52"0,0-4-4 0,0 4 232 16,0-4-136-16,0 0 80 16,4-1-112-16,-4 1 40 0,10-4-72 15,-10-1 48-15,10 9-52 16,-10-4 32-16,9-5-40 0,6 5 36 16,-11 0-40-16,6 0 4 15,0-1-20-15,-1 5 12 16,-4-8-16-16,5 8 24 15,-1 0-20-15,1 8-4 16,4-3-4-16,-4-1-4 16,4 4 0-16,-4 1 8 15,4 4-4-15,-4-1 24 16,-6-3-16-16,1-1 32 16,-5 14-28-16,-5-9 12 15,1-1-16-15,-6 1 0 16,-4 8-4-16,4-12-8 0,-4 12 4 15,-5-12-4-15,4 8 0 16,6-4 16-16,-1-5-8 16,5 1-72-16,5-1 32 15,0 1-252-15,0-9 160 16,5 12-556 0</inkml:trace>
          <inkml:trace contextRef="#ctx0" brushRef="#br0" timeOffset="283553.4518">13611 14220 696 0,'0'-17'256'0,"9"17"-196"0,-4 0-20 0,5 0 100 15,-1 9-84-15,1-1 60 16,4 9-72-16,-4-4-4 16,4-4-24-16,-14 8 32 0,0-5-24 15,0-3 56-15,-10-1-44 16,6 1 0-16,-6-5-20 16,1 1 24-16,4-1-24 0,19-4-32 15,10 0 16 1,19 0-4-16,15 0-56 15,14 8 32-15,-5 9-236 16,-5-8 148 0,5 4-460-16,-19 8 320 15,10 0-16-15</inkml:trace>
          <inkml:trace contextRef="#ctx0" brushRef="#br0" timeOffset="283876.8128">13999 14957 820 0,'-38'-8'304'0,"38"8"-236"0,0 8-20 0,9-8 176 16,10 0-132-16,10 0 24 15,9-4-68-15,1 4-32 16,-1 0-8-16,0-4 24 0,1 4-16 16,-1 0-112-16,-4 0 52 15,-10 0-204-15,-10 0 140 16,-4 0-368-16</inkml:trace>
          <inkml:trace contextRef="#ctx0" brushRef="#br0" timeOffset="284071.3952">14191 14723 820 0,'-24'26'304'0,"14"-5"-236"0,5 13-20 16,5-4 64-16,0 4-72 15,5 9-8-15,0-1-20 16,0 9 8-16,-1 0-12 15,-4 1-128-15,-4-1 68 0,-6-4-404 16,-4-9 252 0,-1-8-168-16</inkml:trace>
        </inkml:traceGroup>
        <inkml:traceGroup>
          <inkml:annotationXML>
            <emma:emma xmlns:emma="http://www.w3.org/2003/04/emma" version="1.0">
              <emma:interpretation id="{3E3D0DE4-1FDC-4974-870F-D56D8CFA14BF}" emma:medium="tactile" emma:mode="ink">
                <msink:context xmlns:msink="http://schemas.microsoft.com/ink/2010/main" type="inkWord" rotatedBoundingBox="20382,14344 21756,14276 21804,15243 20430,15311"/>
              </emma:interpretation>
              <emma:one-of disjunction-type="recognition" id="oneOf61">
                <emma:interpretation id="interp89" emma:lang="" emma:confidence="1">
                  <emma:literal/>
                </emma:interpretation>
              </emma:one-of>
            </emma:emma>
          </inkml:annotationXML>
          <inkml:trace contextRef="#ctx0" brushRef="#br0" timeOffset="285355.4352">14862 14749 860 0,'-19'0'320'0,"28"0"-248"0,-9 0-20 16,15 0 84-16,-6 0-84 16,6 0 84-16,-6 0-76 15,10 0-4 1,-4 4 8-16,9-4-36 0,9 0 4 16,15-4-20-16,43-5-16 0,24-4 0 15,0 5-4-15,0-5 0 16,15 0 32-16,-10 5-12 15,-5-5-4-15,0 4-4 16,-24 1-24-16,-29 4 12 16,-14-1 20-16,-14-3-4 15,-15 4-56-15,-14-1 24 16,-10 5-184-16,-19 5 116 16,-5-1-276-16,-9 4 204 15,-10 9-396 1</inkml:trace>
          <inkml:trace contextRef="#ctx0" brushRef="#br0" timeOffset="285046.0155">15039 14161 632 0,'-9'-22'236'0,"9"5"-184"0,4-13-16 16,1 13 148-16,5-4-108 15,4-4-4-15,10 3-44 16,10-3 16-16,9-5-28 0,5 21 40 16,0 5-32-16,9 25-4 0,-9 18-12 15,-5 8 12-15,-9 4-12 16,-20 4 16-16,-4 0-16 15,-20 1 4-15,-14 4-4 16,-9-5 36-16,-25-4-20 16,1-8-12-16,-1-9-8 15,10-17 40-15,10-17-24 16,9-13-20-16,5-17 0 16,19-4-8-16,10 4 0 0,14-8-20 15,15 8 16-15,4 5 12 16,10-5 4-1,10 13-64-15,-10 4 32 0,-15 4-356 16,1 1 208-16</inkml:trace>
          <inkml:trace contextRef="#ctx0" brushRef="#br0" timeOffset="285049.5249">15538 13815 748 0,'0'-38'276'0,"-10"34"-216"0,20-9-16 16,-1 9 76-16,6 4-76 15,4 0 52-15,5 8-56 16,0 5 32-16,-10 8-40 16,5 13-20-16,5 5-4 0,-14 3 24 0,4-3-16 15,-14-5 40-15,-9-4-32 16,9-9 12-16,-10 0-20 15,5-8 52-15,-4-4-36 16,9-9-40-16,14 0 0 16,15 4-24-16,0 0 16 15,4 0-344-15,1 5 200 16</inkml:trace>
        </inkml:traceGroup>
      </inkml:traceGroup>
      <inkml:traceGroup>
        <inkml:annotationXML>
          <emma:emma xmlns:emma="http://www.w3.org/2003/04/emma" version="1.0">
            <emma:interpretation id="{3C128490-2B2E-4012-8963-5E7E7B398994}" emma:medium="tactile" emma:mode="ink">
              <msink:context xmlns:msink="http://schemas.microsoft.com/ink/2010/main" type="line" rotatedBoundingBox="18701,15494 21992,15508 21988,16560 18696,16546"/>
            </emma:interpretation>
          </emma:emma>
        </inkml:annotationXML>
        <inkml:traceGroup>
          <inkml:annotationXML>
            <emma:emma xmlns:emma="http://www.w3.org/2003/04/emma" version="1.0">
              <emma:interpretation id="{5A6D543A-C6B3-4F69-A611-4365E6B6DE46}" emma:medium="tactile" emma:mode="ink">
                <msink:context xmlns:msink="http://schemas.microsoft.com/ink/2010/main" type="inkWord" rotatedBoundingBox="18700,15681 19039,15683 19037,16109 18698,16108"/>
              </emma:interpretation>
            </emma:emma>
          </inkml:annotationXML>
          <inkml:trace contextRef="#ctx0" brushRef="#br0" timeOffset="283302.2639">13433 15132 580 0,'5'0'216'0,"0"4"-168"0,4-4-12 15,-9 0 136-15,0 0-100 16,0 0 60-16,0 0-76 0,0 9 28 16,-4-5-48-16,-1 1 52 0,-5-1-52 15,-4 0 12-15,-5 0-32 16,-1 5-8-16,-4-1-4 16,5-3-4-16,0 3 0 15,0 1-28-15,5-1 16 16,14 1 12-16,0 3 4 15,4 6-12-15,16 3 4 16,-6 4 4-16,5 5 0 16,5 0-12-16,0 4 8 15,-5 0 4-15,-9 0 0 0,-5-12 8 16,-10 3-4-16,-10-3 52 16,-9-5-32-16,-14-9 0 15,-10-4-16-15,0-4 80 16,0-12-44-16,10 3-20 15,9-4-16-15,15-12-44 16,9 3 20-16,15-7-304 16,14-6 180-16</inkml:trace>
        </inkml:traceGroup>
        <inkml:traceGroup>
          <inkml:annotationXML>
            <emma:emma xmlns:emma="http://www.w3.org/2003/04/emma" version="1.0">
              <emma:interpretation id="{2F31B170-968F-4D76-8FB6-3A274EA47F29}" emma:medium="tactile" emma:mode="ink">
                <msink:context xmlns:msink="http://schemas.microsoft.com/ink/2010/main" type="inkWord" rotatedBoundingBox="20415,15501 21992,15508 21988,16560 20410,16553"/>
              </emma:interpretation>
              <emma:one-of disjunction-type="recognition" id="oneOf62">
                <emma:interpretation id="interp90" emma:lang="" emma:confidence="1">
                  <emma:literal/>
                </emma:interpretation>
              </emma:one-of>
            </emma:emma>
          </inkml:annotationXML>
          <inkml:trace contextRef="#ctx0" brushRef="#br0" timeOffset="286090.6161">14828 15030 600 0,'0'-13'224'0,"10"17"-176"0,14-8-12 15,0 4 132-15,0 0-100 16,0 4 52-16,14 1-72 16,5 7-16-16,5 10-20 15,5 16 0-15,0 13-8 0,-10 13 8 16,-10 0-8-16,-9-4 16 16,-14-5-12-16,-20-4 16 0,-14-8-16 15,-9-9 32-15,-10 0-24 16,-1-13 4-16,1-4-12 15,5-12 72-15,4-14-44 16,6-8 24-16,8-13-40 16,20-4-28-16,10 0 4 15,9-4-8-15,34-5 4 16,19 1 0-16,19 3 0 16,5 5 16-16,-5 0-4 15,-10 8-12-15,-9 5 4 16,0 0-4-16,-5 0 0 0,-9 8 68 15,-20 4-32-15,-4 5 32 16,-10 12-32-16,0 10 28 16,-15 7-32-16,-28 9 48 15,5 5-40-15,-10-1-16 16,-10-4-8-16,1 0 16 16,-6-4-12-16,6-13-32 15,-1 4 12-15,5-12-80 16,10-1 52-16,5 1-76 15,14-5 68-15,10 5-44 16,13-1 52-16,1 9 12 16,5 4 12-16,0 9-16 15,0 9 16-15,0 3 24 16,-6 5-8-16,-8 0 8 16,-15 8-4-16,-10-8 20 15,-14 9-16-15,10-18 76 0,-15 0-52 16,-9-8 32-16,4-13-40 15,1-8 52 1,4-9-44-16,5-9 12 0,10-16-32 16,4-5-24-16,10-8 0 15,5 8-12-15,14-9 8 16,0 14-168-16,0-9 100 16,10 4-452-16,-10 4 296 15</inkml:trace>
          <inkml:trace contextRef="#ctx0" brushRef="#br0" timeOffset="286335.1254">16209 14970 892 0,'24'-13'332'0,"0"18"-260"0,0-1-20 15,-10 0 72-15,5 5-80 16,-9 4 80-16,4 8-72 15,-14 0-16-15,0 0-24 16,0 5 24-16,-9-5-20 0,4-4 20 16,5-4-20-16,0-4 8 15,14-9-12-15,-4-9-44 32,14 5 20-32,9-9-448 0</inkml:trace>
        </inkml:traceGroup>
      </inkml:traceGroup>
    </inkml:traceGroup>
    <inkml:traceGroup>
      <inkml:annotationXML>
        <emma:emma xmlns:emma="http://www.w3.org/2003/04/emma" version="1.0">
          <emma:interpretation id="{65C42C0D-5BD5-4017-B768-46A8EF2B43A6}" emma:medium="tactile" emma:mode="ink">
            <msink:context xmlns:msink="http://schemas.microsoft.com/ink/2010/main" type="paragraph" rotatedBoundingBox="2177,16406 21276,17085 21197,19324 2098,18645" alignmentLevel="2"/>
          </emma:interpretation>
        </emma:emma>
      </inkml:annotationXML>
      <inkml:traceGroup>
        <inkml:annotationXML>
          <emma:emma xmlns:emma="http://www.w3.org/2003/04/emma" version="1.0">
            <emma:interpretation id="{19B9EBA5-7612-44A8-9242-66BFAE506D05}" emma:medium="tactile" emma:mode="ink">
              <msink:context xmlns:msink="http://schemas.microsoft.com/ink/2010/main" type="inkBullet" rotatedBoundingBox="2163,16816 4213,16889 4172,18034 2122,17961"/>
            </emma:interpretation>
          </emma:emma>
        </inkml:annotationXML>
        <inkml:trace contextRef="#ctx0" brushRef="#br0" timeOffset="294174.5537">-3451 17173 800 0,'-5'0'296'0,"10"-4"-232"0,14 0-16 0,-5 4 124 0,5-9-104 15,10 9 68-15,24-8-76 16,19-5-24-16,14 13-24 16,5 0 8-16,-9 0-12 0,-1 0-56 15,-14 0 24-15,-19 9-140 16,-5-5 92-16,-19-4-128 15,-9 4 116-15,-6-4-372 16,-18 0 252 0,9 0-76-16</inkml:trace>
        <inkml:trace contextRef="#ctx0" brushRef="#br0" timeOffset="293672.719">-2354 16453 652 0,'0'-8'244'0,"5"12"-192"0,-10-4-12 15,-9 0-32-15,-10 4-12 0,-14 13 4 16,-10-8 0-16,0 8-28 16,-10-4 16-16,-9-1 32 0,-10 5-12 15,-4-4 16-15,4 0-12 16,5-4 36-16,10-5-24 16,19-4 12-16,9-4-20 15,20-5-16-15,4 0-4 16,10 1-4-16,5-1 0 15,5 5 8-15,-1 4 0 16,1 0-12-16,-5 9 8 16,-5 8 40-16,-10 8-24 15,1 18 44-15,-6 12-32 0,1 5 4 16,-5 0-16-16,4-5-8 16,-4-4 0-16,-5-4 4 15,0-4-4-15,0-9 24 16,0-4-16-16,10-5-4 15,-10 1-4-15,5-5-4 16,-5 0 0-16,14 9 8 16,0-13-4-16,15 13-4 15,0-4 4-15,5-1 40 16,14 1-24-16,14-5-8 16,5-4-8-16,15 0 12 15,-10 0-8-15,9-4 16 16,-14 0-16-16,-4-5 24 15,-15-3-20-15,9-1-100 0,-18 0 44 16,-6-4-156 0,-9-4 112-16,-9 0-532 15</inkml:trace>
        <inkml:trace contextRef="#ctx0" brushRef="#br0" timeOffset="294177.0603">-2991 16385 788 0,'-39'-30'292'0,"44"30"-228"0,0-8-16 0,5 8 176 15,4-5-132-15,15 1 68 16,9 0-92-16,10 0 32 16,-5-1-60-16,10-3-12 0,0 8-16 15,-1-9 16-15,-4 9-16 16,5 0-240-16,5 0 120 15,4-4-424-15,-5 13 300 16,-4-18-264 0</inkml:trace>
        <inkml:trace contextRef="#ctx0" brushRef="#br0" timeOffset="294603.4079">-2085 17186 892 0,'0'-13'332'0,"14"5"-260"0,5-9-20 16,-9 4 64-16,9 5-76 15,0-5-36-15,5 0-4 16,0 0-20-16,10 9 8 0,-20 4 24 0,5 8-4 16,-4 1-4-16,-1 4 0 15,5 4 64-15,-14-4-36 16,10-1 48-16,-6 1-44 15,1-4 44-15,9-5-48 16,-10-4 28-16,11-4-32 16,8-5-28-16,20-4 0 15,-4-8 16-15,8 8-8 0,-4 0-136 16,-9-4 72-16,-1 9-352 16,-5-1 228-16,-9 18-484 15</inkml:trace>
      </inkml:traceGroup>
      <inkml:traceGroup>
        <inkml:annotationXML>
          <emma:emma xmlns:emma="http://www.w3.org/2003/04/emma" version="1.0">
            <emma:interpretation id="{136A1D76-CC03-4ED2-9906-5C82E188B474}" emma:medium="tactile" emma:mode="ink">
              <msink:context xmlns:msink="http://schemas.microsoft.com/ink/2010/main" type="line" rotatedBoundingBox="5139,16511 21276,17085 21197,19324 5059,18750"/>
            </emma:interpretation>
          </emma:emma>
        </inkml:annotationXML>
        <inkml:traceGroup>
          <inkml:annotationXML>
            <emma:emma xmlns:emma="http://www.w3.org/2003/04/emma" version="1.0">
              <emma:interpretation id="{305C6D5C-FF83-4A45-8E35-C7468F64FDE3}" emma:medium="tactile" emma:mode="ink">
                <msink:context xmlns:msink="http://schemas.microsoft.com/ink/2010/main" type="inkWord" rotatedBoundingBox="5135,16618 7928,16717 7852,18850 5059,18750"/>
              </emma:interpretation>
              <emma:one-of disjunction-type="recognition" id="oneOf63">
                <emma:interpretation id="interp91" emma:lang="" emma:confidence="1">
                  <emma:literal/>
                </emma:interpretation>
              </emma:one-of>
            </emma:emma>
          </inkml:annotationXML>
          <inkml:trace contextRef="#ctx0" brushRef="#br0" timeOffset="298871.7047">1664 16918 288 0,'-19'0'108'0,"14"-9"-84"0,-5 1-4 0,10-1 260 16,0 9-156-16,0-8 124 16,10 8-140-16,-1-13 60 0,6 4-96 15,-1 9 32-15,5-8-60 0,5 8-16 16,0 0-16-16,0 0-124 16,5 0 60-16,0 0-464 15,-5 13 288 1,14-18-196-16</inkml:trace>
          <inkml:trace contextRef="#ctx0" brushRef="#br0" timeOffset="298745.3688">1640 16692 652 0,'-5'-17'244'0,"5"17"-192"0,10-13-12 0,-10 13 84 15,0-4-76-15,4 0 60 16,6-5-64-16,0 0 24 16,4 1-40-16,0 4-8 0,1-1-12 0,-6 1 4 15,6 4 0 1,-1 4-4-16,0 5 4 16,-4-1-8-16,0 1 24 15,-6 4-16-15,1 4 24 16,-10 0-24-16,1 4 24 15,-1 0-24-15,-5 5-4 16,5 0-4-16,-4-5 4 16,-1 0-4-16,-4 1-4 15,0-1 4-15,-1 0-16 16,1-4 8-16,-1 4 12 16,6-3-4-16,-1-10-20 15,5 5 8-15,5-5 12 16,0 9 0-16,10-17-4 15,4 5 4-15,6-5-16 0,-1 0 8 16,5-5-216-16,-5 5 120 16,-5-4-268-16,1-9 208 15,-6 13-260 1</inkml:trace>
          <inkml:trace contextRef="#ctx0" brushRef="#br0" timeOffset="299593.1704">1923 16530 944 0,'24'-9'352'0,"0"5"-276"0,24 0-20 15,-10 4 40-15,15 0-64 0,4 4 16 16,6 9-32-16,-1 4-412 16</inkml:trace>
          <inkml:trace contextRef="#ctx0" brushRef="#br0" timeOffset="299273.0865">2067 16317 476 0,'4'-17'176'0,"20"13"-136"0,10-13-12 0,-15 17 76 15,5 0-64-15,5 4 28 16,4 4-40-16,6 1 28 16,-15 4-32-16,-5-1 56 0,-5 5-44 15,-9 0 36-15,-10-4-40 16,-9 4 36-16,-15 0-40 15,-14 5 40-15,9 3-40 16,-4 1 40-16,-5-1-40 16,9 1 20-16,10-1-28 15,5-3 8-15,14-1-16 0,10-4 20 16,14 0-20-16,10-4 4 16,9-4-8-16,6-5-40 15,-6 0 16-15,-5-4-224 16,-9 13 132-16,-4-5-412 31,-20 9 72-31</inkml:trace>
          <inkml:trace contextRef="#ctx0" brushRef="#br0" timeOffset="296391.9418">298 16700 632 0,'-10'0'236'0,"20"5"-184"0,-15 3-16 15,5-8 168-15,9 9-120 16,6-5 72-16,9-4-92 16,9 0 0-16,10 0-40 0,10 0-4 0,0-4-12 15,-5-1-208 1,-5 1 108-16,-5 0-376 15</inkml:trace>
          <inkml:trace contextRef="#ctx0" brushRef="#br0" timeOffset="296632.5816">547 16500 572 0,'-19'0'208'0,"19"4"-160"0,-5 5-12 0,0 4 156 0,0 12-112 16,-14 14 56-16,5 7-80 16,-1 10 20-16,6-1-44 15,-15-4-8-15,5-8-16 0,4 0 36 16,-4-14-20-16,0-3-40 16,9-5 8-16,1-12-112 15,-1-9 64-15,10-9-300 16,10-3 196-16,14-14-308 15</inkml:trace>
          <inkml:trace contextRef="#ctx0" brushRef="#br0" timeOffset="296214.4343">331 16475 612 0,'-10'-9'228'0,"10"9"-180"0,10-9-12 0,-5 5 192 16,9 0-132-16,1 0 76 15,9-5-100-15,4 5 20 16,11 0-52-16,9-1 4 0,0 1-28 15,4 8 0-15,1-4-8 0,0 9 4 16,-15-5-8 0,-9 5-36-16,-5-1 16 0,-19 5-224 15,-15 0-484 1,-9 12 384 0,-10 5 88-16</inkml:trace>
          <inkml:trace contextRef="#ctx0" brushRef="#br0" timeOffset="297274.4145">1136 16419 572 0,'-9'-8'208'0,"4"20"-160"0,0 1-12 0,1 0 68 16,4 8-64-16,-5 9 96 16,0 21-76-16,-5 13-56 15,6 4-4-15,-6 1 64 0,0-6-36 16,-4-7 88-16,-5-5-64 16,-5-4 16-16,-5-17-36 15,-9 0 24-15,-5-5-32 16,-1-8 4-16,-4-8-16 15,1-9-68-15,18-9 28 0,0-12-280 16,10-9 172-16,9-4-516 16</inkml:trace>
          <inkml:trace contextRef="#ctx0" brushRef="#br0" timeOffset="297280.8203">1045 16155 944 0,'10'-34'352'0,"-10"34"-276"0,10 0-20 16,-10 0 32-16,9 13-60 16,-4-1-124-16</inkml:trace>
          <inkml:trace contextRef="#ctx0" brushRef="#br0" timeOffset="297741.6129">1338 17195 676 0,'-19'4'248'0,"23"-4"-192"0,1 0-16 0,-5 0 232 15,0 0-156-15,5-4 60 0,0-5-104 16,0 1 36-16,-1-5-64 16,1-4 16-16,0 0-40 0,0-5-8 15,0-7-8-15,-1-5 12 16,-4-13-8-16,0-17-4 16,0-13 0-16,0-4-16 15,0 4 8-15,0 5-32 16,5 8 20-16,5 9-20 15,-1-1 20-15,6 14-28 16,4-1 28-16,0 9 16 16,5-4 0-16,5 8 28 15,-5 4-16-15,0 9 12 16,5 13-12-16,-6 8 12 16,-3 5-16-16,-1 3 24 15,-5 14-20-15,-4-5 12 0,-10 1-12 16,-5-1 20-16,-9 4-20 15,-6-12-4-15,-8 4-4 16,-6-8-60-16,1-1 32 16,-1 5-76-16,5-13 56 15,10 0-44-15,14 0 52 16,15 0-16-16,9 9 32 16,10-1 0-16,4 1 12 15,1 3-20-15,-1 14 16 16,-4-5 12-16,-10-4 4 15,-9 13 112-15,-10-8-64 0,-14 3 84 16,-15-8-76-16,-9 4 4 16,-15-3-40-16,-5 3 12 15,6-13-20-15,8-8-8 16,11-4-4-16,14-4-148 16,9-1 80-16,15 5-300 15,9 0 204-15,5 12-572 16</inkml:trace>
          <inkml:trace contextRef="#ctx0" brushRef="#br0" timeOffset="295803.9755">-493 17233 548 0,'0'-4'204'0,"4"17"-156"0,11-5-16 15,-1 1 132-15,-4-1-96 16,9-4 60-16,10-4-72 16,4-4 0-16,20-4-32 15,4-5-12-15,15-4-8 0,-5-5 12 16,1 10-8-16,-11-5 16 15,-14-5-16-15,-14 10 4 16,-5-5-4-16,0-1 80 16,-24-3-44-16,5 0-12 15,-15-5-20-15,-9 9 0 16,-5 4-8-16,-5-4 8 0,-4 13-8 16,-6 0-20-16,1 8 8 15,0 0 4-15,-6 1 4 16,6 12 8-16,-5 4-4 15,5 0 16-15,4 1-12 16,1 3 60-16,9 5-40 16,0 13 40-16,-5 12-36 15,14 0 36-15,6 9-40 16,4 0-16-16,10-8-4 16,4-5 0-16,11-13-4 0,13-4 52 15,25-12-32-15,14-10 8 16,9-3-20-16,-4-5-112 15,-5-4 52-15,-20 0-164 16,-4-4 116-16,-14 4-216 16,-5-9 176-16</inkml:trace>
          <inkml:trace contextRef="#ctx0" brushRef="#br0" timeOffset="310953.9385">-153 18213 392 0,'9'-42'148'0,"6"16"-116"0,9 5-8 15,-10 8 144-15,10 0-96 16,5 9 60-16,14 4-76 16,10 8 28-16,14 5-48 15,24-4 24-15,48-9-32 0,38-5-16 0,20-33-8 16,38 8-32-16,9-4 16 16</inkml:trace>
        </inkml:traceGroup>
        <inkml:traceGroup>
          <inkml:annotationXML>
            <emma:emma xmlns:emma="http://www.w3.org/2003/04/emma" version="1.0">
              <emma:interpretation id="{A4EE5427-9684-489F-AF73-89B6E11B5FD0}" emma:medium="tactile" emma:mode="ink">
                <msink:context xmlns:msink="http://schemas.microsoft.com/ink/2010/main" type="inkWord" rotatedBoundingBox="10570,16704 12094,16759 12058,17778 10534,17724"/>
              </emma:interpretation>
              <emma:one-of disjunction-type="recognition" id="oneOf64">
                <emma:interpretation id="interp92" emma:lang="" emma:confidence="1">
                  <emma:literal/>
                </emma:interpretation>
              </emma:one-of>
            </emma:emma>
          </inkml:annotationXML>
          <inkml:trace contextRef="#ctx0" brushRef="#br0" timeOffset="314751.1062">4981 16232 320 0,'5'-13'120'0,"0"4"-96"0,0-8-4 0,-1 13 140 16,1-5-92-16,0 5 68 15,0-4-76-15,-5 3 28 16,0 1-52-16,0 0 76 15,0 4-60-15,0 0-16 0,0 0-24 16,0 0 16-16,9 8-16 0,1 5 24 16,4 4-24-16,10 5 48 15,10 3-32-15,9 5 28 16,10 4-28 0,0 9 36-16,9-5-36 0,10 0 12 15,24 5-24-15,9 8 0 16,5 9-8-16,-14-1 20 15,-5 1-16-15,-19-4 4 16,-9-5-8-16,-15-13-16 16,-10 9 4-16,-9-13 28 15,-10-4-12-15,0-5 12 16,-5-3-12-16,1-1 28 16,-6-8-24-16,-4-5-128 15,-5-8 60-15,10-4-300 16,-10-4 196-16,-5-1-508 15</inkml:trace>
          <inkml:trace contextRef="#ctx0" brushRef="#br0" timeOffset="315229.9329">6074 16568 756 0,'-14'-21'280'0,"14"21"-216"0,0 0-20 0,0 0 100 16,0 0-88-16,0 0 4 15,10 8-36-15,4 5 0 16,5 9-12-16,0 3-8 0,10 9 0 16,-5 9-24-16,14-1 12 0,1 5 20 15,-1-8-4-15,5 12-4 16,-4-9 0-16,-6-7 28 16,1-6-16-16,-10 10 32 15,-10-18-32-15,-14 5 40 16,-10-9-32-16,-14 4 4 15,-19 0-16-15,-5 1 20 16,5-10-20-16,10 10 48 16,-20-10-32-16,5-3-16 15,-14-5-4-15,14 5 24 16,9-9-16-16,11-9-136 16,18 5 64-16,10 0-492 15,14 12 304-15</inkml:trace>
        </inkml:traceGroup>
        <inkml:traceGroup>
          <inkml:annotationXML>
            <emma:emma xmlns:emma="http://www.w3.org/2003/04/emma" version="1.0">
              <emma:interpretation id="{9364A016-B389-46B3-B009-81ECF2ABD5AD}" emma:medium="tactile" emma:mode="ink">
                <msink:context xmlns:msink="http://schemas.microsoft.com/ink/2010/main" type="inkWord" rotatedBoundingBox="12694,17196 15432,17293 15379,18793 12641,18696"/>
              </emma:interpretation>
              <emma:one-of disjunction-type="recognition" id="oneOf65">
                <emma:interpretation id="interp93" emma:lang="" emma:confidence="1">
                  <emma:literal/>
                </emma:interpretation>
              </emma:one-of>
            </emma:emma>
          </inkml:annotationXML>
          <inkml:trace contextRef="#ctx0" brushRef="#br0" timeOffset="321993.706">9181 17570 528 0,'-10'-5'196'0,"10"1"-152"0,-5 0-12 0,5 4 132 16,0 0-96-16,0 0 60 15,0 0-72-15,0 0 0 16,10-4-32-16,0 4 24 0,4 4-32 16,5-4 40-16,5 0-32 15,10 0 20-15,9 0-24 16,5 0 0-16,9 0-12 15,6 0 4-15,-1 0-8 16,-4-4 16-16,-11-5-12 16,-8 5 16-16,-6 0-16 15,-9-1 4-15,-4 1-4 16,-6 4 4-16,-4 0-8 0,-1 0 16 16,-4-4-12-16,0 0 4 15,-5 4-4-15,0 0-8 16,0 0 4-16,4-5-32 15,-4 1 16-15,0 4-164 16,-4 0 100-16,-1 4-356 16,0 5 240-1,5-1-256-15</inkml:trace>
          <inkml:trace contextRef="#ctx0" brushRef="#br0" timeOffset="322149.6228">9469 17280 496 0,'0'-17'184'0,"4"17"-140"0,1-4-16 15,-5 4 136-15,5 0-96 16,-5 0 36-16,5 4-64 16,-5 13 48-16,-5 8-52 15,-5 14 12-15,-9 12-32 0,0 4 20 16,-5-12-24-16,0 21 32 16,0-13-28-16,0-8 12 15,0-9-16-15,5-4 20 16,0-5-20-16,4-4-12 15,6-8-4-15,4 0-156 16,5-4 88-16,0-9-544 16,5 8 344-16,19 5 28 15</inkml:trace>
          <inkml:trace contextRef="#ctx0" brushRef="#br0" timeOffset="319555.6701">8026 16977 548 0,'-10'0'204'0,"15"0"-156"0,-5-4-16 15,0 4 60-15,0 0-56 16,9 0 40-16,-9 0-44 16,10-4 60-16,-10 4-52 15,0 0 20-15,5-4-40 0,-5 4 52 0,0 0-40 16,0 0-8-16,9 4-12 15,1 0 24-15,9 0-20 16,5 9 4-16,5-4-12 16,4-9-8-16,10 8 4 15,5-8 12-15,5 0-8 16,0 0-4-16,4 0 0 16,1-8 12-16,-5 8-8 15,-15-5 4-15,-9 5-4 16,-10-4 20-16,-9 0-16 15,-6-5 12-15,-4 9-12 0,0 0-8 16,-4 9 0-16,-1-9-40 16,0 0 20-16,0 8-4 15,5-3 12-15,0-5 24 16,0 12-8-16,0-12 4 16,0 5-4-16,-5 3-8 15,1-3 4-15,-1-1 4 16,-5 0-4-16,1 5-12 15,-1-1 4-15,-4 5 20 16,-6 0-8-16,-3 4-48 16,3 4 24-16,1 5 12 15,-5 12 4-15,0 13-8 16,0 17 4-16,-5 0-4 16,-4 5 0-16,4-13 16 0,-4 8-4 15,9-21-4-15,-5-13 4 16,5-13 40-16,5 0-24 15,-5-25 36 1,0-13-44-16,9-13-4 16,-4-17 4-16,0-12-8 15,-5-10 8-15,10 10-8 16,-5 8 8-16,-1 4-8 16,6 8 8-16,4 10-8 15,1 7-4-15,4-3 4 16,0 12-16-16,0 4 8 15,1 1 4-15,4-1 0 0,0 9-12 16,0 0 8-16,0 0-120 16,9 0 68-16,1 0-224 15,9 0 156-15</inkml:trace>
          <inkml:trace contextRef="#ctx0" brushRef="#br0" timeOffset="320406.8468">8591 17821 592 0,'5'-13'220'16,"5"22"-172"-16,-10-18-12 0,0 9 92 0,9 0-76 16,-9 0 60-16,0 0-68 15,0 0 16-15,-9 0-40 16,-1 0 8-16,-4 0-16 0,-1 0-16 15,-9 0 0-15,-4 13-4 16,4-9 0-16,0 1 24 16,9 3-8-16,-4 1-12 15,14-1 0-15,-4-4-4 16,9 1 0-16,0 3 0 16,14 1 20-1,5 4-8-15,-4-5 0 16,-6 9 0-16,6 4-16 0,4 1 8 15,-14 3 4-15,-1 5 0 16,-8-9 24-16,-1 1-12 16,-5-1 32-16,-4 0-28 15,-5-12 12-15,-5 4-16 16,0-13 36-16,9-5-24 16,-4 1-4-16,5-9-12 15,-5 9 4-15,14-13-8 16,-5 13-100-16,10-5 52 15,0 1-332-15,0 3 208 16</inkml:trace>
          <inkml:trace contextRef="#ctx0" brushRef="#br0" timeOffset="320967.3723">8884 16760 320 0,'19'-13'120'0,"-14"5"-96"0,19-5-4 0,-20 9 88 0,16-1-64 16,-11 1 80-16,15 4-72 15,0 0 16-15,-14 4-36 16,14 5 40-16,-15 4-40 15,1 0 56-15,-1 4-52 0,-4 4 36 16,-5 9-40-16,0 0 8 16,-5-5-24-16,-4 5 20 15,-1 0-24-15,-9-5 4 16,0 1-8-16,0-13 28 16,-5 4-20-16,9-4-12 15,-4-5-8-15,14 1-16 16,1-5 12-16,4-4 20 15,9 4-4-15,15-4 16 0,5 0-16 16,-5 0 4-16,5-8-4 16,-1 8 20-16,1 8-16 15,-5-4-12-15,0 5-4 16,-14-5-180-16,4-4 96 16,-4 4-428-1</inkml:trace>
          <inkml:trace contextRef="#ctx0" brushRef="#br0" timeOffset="325687.8784">7680 16739 488 0,'-19'-17'180'0,"10"17"-140"0,-20 8-12 16,19 5 108-16,-14 17-80 15,-14 17 76-15,-20 17-76 0,-23 8 48 16,-1 13-60-16,1 30 76 0,14 34-68 15,9-8 52-15,20-17-60 16,23-9-12 0,30 4-20-16,47-12 0 0,44-5-8 15,9-25-224-15,48-5 124 16</inkml:trace>
        </inkml:traceGroup>
        <inkml:traceGroup>
          <inkml:annotationXML>
            <emma:emma xmlns:emma="http://www.w3.org/2003/04/emma" version="1.0">
              <emma:interpretation id="{FD0A33C9-0D2B-41B8-88BA-EFE08385B6EA}" emma:medium="tactile" emma:mode="ink">
                <msink:context xmlns:msink="http://schemas.microsoft.com/ink/2010/main" type="inkWord" rotatedBoundingBox="15699,16946 20226,17107 20158,19032 15631,18871"/>
              </emma:interpretation>
              <emma:one-of disjunction-type="recognition" id="oneOf66">
                <emma:interpretation id="interp94" emma:lang="" emma:confidence="1">
                  <emma:literal/>
                </emma:interpretation>
              </emma:one-of>
            </emma:emma>
          </inkml:annotationXML>
          <inkml:trace contextRef="#ctx0" brushRef="#br0" timeOffset="324550.3503">11338 18260 540 0,'-14'21'200'0,"19"-8"-156"0,-1-9-12 0,-4-4 104 16,0 0-80 0,5-17 48-16,0 5 4 15,-5-5-64-15,0-5 16 0,0 1-40 16,0-5 80-16,0-3-56 16,0-1 40-16,0-13-48 15,5 13 0-15,4-8-24 0,1 0 20 16,4-1-20-16,6-8 12 15,3-8-12-15,-3-22 0 16,8-21-4-16,-4-8-32 16,10 3 12-16,0 18-20 15,4 8 16-15,5 5 0 16,-5 4 8-16,6 12 16 16,-6 10-4-16,-5 7-4 15,-9 9 4-15,0 13-24 16,-4 13 12-16,-6 8 20 15,-4 13-4-15,-1 5 4 16,-18 3-4-16,-1 1 36 16,-4-1-20-16,-20-3-40 15,-14-1 8-15,5-4-52 16,-15 4 32-16,10-8-20 0,10 0 28 16,5-5-88-16,9-3 60 15,4-1-20-15,20-4 40 16,10 0 4-16,14 13 16 15,0 0 8-15,9 4 0 16,1 8-20-16,4 1 12 16,-4 8 4-16,-15-4 4 15,-14-5 44-15,-5 5-24 16,-14-4 80-16,-20-5-56 16,-4 0 48-16,-6 1-52 15,6-5-4-15,-5 0-20 0,19 0-28 16,0 0 4-16,14 0-4 15,1-4 4-15,18 4-276 16,11-5 156-16,-6 1-536 16</inkml:trace>
          <inkml:trace contextRef="#ctx0" brushRef="#br0" timeOffset="324558.8725">11842 17651 684 0,'0'-9'252'0,"0"9"-192"0,14 0-20 15,-4 0 112-15,4 9-92 16,-4 3-16-16,13-3-28 16,-3 8-16-16,-6-4 4 15,5 4-4-15,-4 0 0 0,-6-9 44 16,-4 5-24-16,-5-4-8 16,-10 8-8-16,-4-13-4 15,-10 5 0-15,-10-1 0 16,6-4 52-16,-11 13-28 15,1-8 8-15,14-1-20 16,0 1 20-16,10-1-20 16,9 1-40-16,14-5 16 15,11 5 28-15,4-1-8 16,4-8 8-16,6 0-8 16,-5 0-24-16,-1 0 8 15,-4 0-120-15,-4 0 72 16,-6 0-164-16,-4 0 124 0,-10 0-368 15</inkml:trace>
          <inkml:trace contextRef="#ctx0" brushRef="#br0" timeOffset="324829.0914">11784 17808 652 0,'-34'-4'244'0,"34"-4"-192"0,-4-1-12 16,4 9 120-1,19 0-52-15,0 0-52 16,19 0-28-16,-4 0-24 15,0 9-16-15,-1-9 8 0,1 0-392 16,-10 8 216 0</inkml:trace>
          <inkml:trace contextRef="#ctx0" brushRef="#br0" timeOffset="326358.6824">12594 16504 476 0,'-14'-17'176'0,"9"17"-136"0,-5-4-12 15,10 4 120-15,15 4-88 16,-10 5 36-16,9 4-56 16,5 8 72-16,5 22-60 15,0 25 16-15,0 21-36 0,10 13 32 16,-15 5-36-16,0 21 12 0,-9 21-24 15,-10-13 28-15,-5-16-28 16,-14-14 48-16,-29-16-36 16,-19-14-24-16,-20-3-4 15,-4-22-8-15,0-4 0 16,14-22-116-16,15-12 68 16,14-13-144-16,15-8 112 15,18-5-548 1</inkml:trace>
          <inkml:trace contextRef="#ctx0" brushRef="#br0" timeOffset="322873.5812">10049 18320 456 0,'-5'0'168'0,"10"-5"-128"0,-1 1-16 16,-4 4 140-16,0-8-96 16,10-1 68-16,-5-4-76 15,0-8 36-15,-1 0-56 16,6-5 24-16,0-12-36 0,-1-13 36 15,-4 8-36-15,9-4 20 16,-4 0-28-16,-1-4-16 16,6-8-8-16,-6-10 20 0,1-12-8 15,-5-17-20-15,4 9 4 16,6-1 4-16,4 14 4 16,10 12 24-16,0 13-12 15,-1 4 4-15,6 4-8 16,-1 9 20-16,1 13-16 15,-5-1 24-15,-1 14-24 16,1 4-32-16,-10 4 12 16,5 4 8-16,-4 4 4 15,-6 1 16-15,0-1-12 16,-4 5 16-16,-10 0-16 0,0 8 16 16,0-8-16-16,-10 4 24 15,1-4-20-15,-10 8-64 16,-10-8 24-16,5 0-92 15,-10-5 64-15,1 1-8 16,-6-1 40-16,15 1-4 16,5-5 16-16,5 5-28 15,14 3 24-15,19 6-4 16,0 3 12-16,10 4 0 16,0 10 0-16,-1-10 24 15,1 13-8-15,-10-12-4 16,-4 8 0-16,-15-8 84 15,-5-1-48-15,-14-3 72 16,-10-5-64-16,-14-5 36 16,-10 10-48-16,-4-14-12 0,-1 1-12 15,10-1 0-15,10-8-8 16,9-4-12 0,15 0 4-16,14-5-104 0,14-8 60 15,10-4-340-15,0-5 212 16,14-8-412-1</inkml:trace>
          <inkml:trace contextRef="#ctx0" brushRef="#br0" timeOffset="323203.9633">10600 16807 632 0,'24'-43'236'0,"-5"22"-184"15,10-5-16-15,-10 18 80 0,5-1-72 16,0-3 44-16,14 12-52 16,-4 12-12-16,-5-3-12 15,-1 12 32-15,-8 5-20 0,-16 4 32 16,-4-9-32-16,-4 4 32 16,-16 5-32-16,-4-13 4 15,0-4-16-15,0 4 56 16,5-4-40-16,5-9-36 15,14 0 0-15,0-4 36 16,19 5-16-16,10-1-20 16,19-4 4-16,-5 4 28 15,0 9-16-15,-5-4-140 16,10-5 68-16,-14 4-244 0,-10 9 168 16</inkml:trace>
          <inkml:trace contextRef="#ctx0" brushRef="#br0" timeOffset="323450.6966">10782 17305 924 0,'-19'5'340'0,"28"-1"-260"0,6 5-28 0,4-5 72 0,15-8-80 16,9 4 0-16,9 0-28 16,11 4 16-16,-1 0-20 15,-9 0-188-15,-5 9 92 0,5 0-520 16</inkml:trace>
          <inkml:trace contextRef="#ctx0" brushRef="#br0" timeOffset="325115.3291">12033 16734 652 0,'10'-46'244'0,"4"20"-192"0,-4 18-12 0,-5 3 112 15,4 10-92-15,1 3 0 16,-1 13-36-16,1 9-8 15,0 4-8-15,-6 0 12 0,-4-4-12 0,0 0 4 16,0 0-4-16,0-13 28 16,15 0-20-16,-1-9 20 15,10-8-20-15,5 0-288 16,14 0 144-16</inkml:trace>
          <inkml:trace contextRef="#ctx0" brushRef="#br0" timeOffset="327821.2629">13572 17067 456 0,'10'-9'168'0,"-5"1"-128"0,4-1-16 15,-4 9 140-15,-5-12-96 16,0 3 24-16,0 0-52 15,-5-3 36-15,-4 7-44 16,-6-3 20-16,-4-1-32 0,0 1-28 16,-5 8 4-16,-5-9-8 0,-4 14 4 15,4-5 16-15,0-5-4 16,5 5-12-16,0 0 4 16,5-4-4-16,5 4 0 15,4 0-12-15,0 4 12 16,1 5 40-16,4 8-20 15,0 4 60-15,5 9-40 16,-5 8-8-16,1 1-12 16,-6 3 24-16,0 22-20 15,1-4 20-15,-6-5-20 0,1-4 0 16,0-8-8-16,-5 0 36 16,4-9-20-16,1-13-12 15,-5-4-8-15,14-8 12 16,-5-5-8-16,10-4-28 15,15-4 8-15,13-1-12 16,1 5 12-16,14 0 0 16,-4 0 4-16,-1 5 8 15,0 3 0-15,-4 1-124 16,-5-1 68-16,-10-4-156 16,-5 1 124-16,-4-5-332 15</inkml:trace>
          <inkml:trace contextRef="#ctx0" brushRef="#br0" timeOffset="328269.4549">13323 16841 612 0,'-24'-13'228'0,"24"5"-180"0,-5 3-12 16,10 1 96-16,0 0-80 0,4-5 96 15,6 1-88-15,4-1 52 16,10 1-68-16,-1-5 32 0,1 5-44 16,5-1-8-16,4 0-16 15,5 9 20 16,5 0-16-31,0 0-296 0,0 9 156 0,0 12-568 16</inkml:trace>
          <inkml:trace contextRef="#ctx0" brushRef="#br0" timeOffset="327987.7054">13289 17293 780 0,'-4'-17'288'0,"8"12"-224"0,1 1-20 0,5 4 84 16,4 0-80-16,5 0 8 16,10 0-36-16,0 4 16 15,0 1-24-15,4-1 4 0,1-4-8 0,4 0-68 16,-4 4 32-16,-6-4-260 16,-8 0 156-16,-11 4-424 15</inkml:trace>
          <inkml:trace contextRef="#ctx0" brushRef="#br0" timeOffset="329052.4656">14061 17293 852 0,'-14'-9'316'0,"28"13"-248"0,15 1-16 0,-10-5 76 16,10 12-80-16,4-7-12 15,11-10-20-15,18 1-24 0,15-4 4 16,9 8-304-16,5 8 168 0,-9 1-456 15</inkml:trace>
          <inkml:trace contextRef="#ctx0" brushRef="#br0" timeOffset="329048.5054">14104 17058 728 0,'-9'-12'268'0,"14"12"-208"0,14-5-16 15,-5 5 168-15,5 0-124 16,5-4 28-16,0-4-72 15,10 3 8-15,14 5-32 16,4 0 16-16,1 5-20 0,0 3-244 16,-5 1 120-16,-19 3-644 15</inkml:trace>
        </inkml:traceGroup>
        <inkml:traceGroup>
          <inkml:annotationXML>
            <emma:emma xmlns:emma="http://www.w3.org/2003/04/emma" version="1.0">
              <emma:interpretation id="{8BD52FDA-D9A7-4955-9EDD-733E3A8468DD}" emma:medium="tactile" emma:mode="ink">
                <msink:context xmlns:msink="http://schemas.microsoft.com/ink/2010/main" type="inkWord" rotatedBoundingBox="20905,17649 21256,17661 21243,18006 20892,17993"/>
              </emma:interpretation>
              <emma:one-of disjunction-type="recognition" id="oneOf67">
                <emma:interpretation id="interp95" emma:lang="" emma:confidence="1">
                  <emma:literal/>
                </emma:interpretation>
              </emma:one-of>
            </emma:emma>
          </inkml:annotationXML>
          <inkml:trace contextRef="#ctx0" brushRef="#br0" timeOffset="329055.044">15509 17114 852 0,'0'-9'316'0,"0"9"-248"0,-19 0-16 15,9 9 92-15,-23 4-88 16,-1 4 76-16,-14 12-76 16,15 14-32-16,13 8-12 15,25-4-40-15,24 4 16 0,24-8 4 0,-5-13 8 16,9-18-100-16,-4-12 56 16,-15-21-16-16,1-9 36 15,-15-8 40-15,-20-9-8 16,-13 9 28-16,-20-1-24 15,-14-3-32-15,-5 12 12 16,-5 13-168-16,20 25 100 16,-1 14-604-1</inkml:trace>
        </inkml:traceGroup>
      </inkml:traceGroup>
      <inkml:traceGroup>
        <inkml:annotationXML>
          <emma:emma xmlns:emma="http://www.w3.org/2003/04/emma" version="1.0">
            <emma:interpretation id="{ED816EE7-2CE9-4257-9170-1C0D404217B3}" emma:medium="tactile" emma:mode="ink">
              <msink:context xmlns:msink="http://schemas.microsoft.com/ink/2010/main" type="line" rotatedBoundingBox="19181,18047 20891,18498 20669,19338 18959,18886"/>
            </emma:interpretation>
          </emma:emma>
        </inkml:annotationXML>
        <inkml:traceGroup>
          <inkml:annotationXML>
            <emma:emma xmlns:emma="http://www.w3.org/2003/04/emma" version="1.0">
              <emma:interpretation id="{AF5CFA6C-648D-4AE9-B4AF-6412F00727FE}" emma:medium="tactile" emma:mode="ink">
                <msink:context xmlns:msink="http://schemas.microsoft.com/ink/2010/main" type="inkWord" rotatedBoundingBox="19079,18434 19692,18595 19581,19015 18968,18853"/>
              </emma:interpretation>
              <emma:one-of disjunction-type="recognition" id="oneOf68">
                <emma:interpretation id="interp96" emma:lang="" emma:confidence="1">
                  <emma:literal/>
                </emma:interpretation>
              </emma:one-of>
            </emma:emma>
          </inkml:annotationXML>
          <inkml:trace contextRef="#ctx0" brushRef="#br0" timeOffset="337933.3477">13491 17889 476 0,'9'-4'176'0,"-9"4"-136"0,0 0-12 0,0 0 56 16,0 0-52-16,10 9 68 15,-5-1-60-15,4 5 96 16,1 4-76-16,4 4 52 0,10 5-68 16,0 8 24-16,24-4-40 15,0 0 28-15,5-5-32 16,4-8-4-16,-18 0-12 15,4-4 36-15,-14 4-20 16,-10-13 12-16,-19 1-20 16,0-1-184-16,-19-4 92 15,-5 0-388 1</inkml:trace>
          <inkml:trace contextRef="#ctx0" brushRef="#br0" timeOffset="338247.2486">13836 17975 652 0,'-5'8'244'0,"5"-8"-192"0,0 13-12 15,5 4 76-15,0 0-72 16,14 0 16-16,-5 13-36 16,10-5 24-16,10 5-32 15,-1 0 20-15,1-9-20 0,-10-8-16 16,-10 8-4-16,5-8 64 15,-23 4 20 1,-11 5-40-16,-18-10 8 16,-15 10-32-16,5-1 0 0,-5-4-8 15,0 4 12-15,14-12-12 16,1 4-48-16,18-1 24 16,15-12-208-16,15 0 124 15,13 0-548 1,11 13 360-16,-6-26 84 15</inkml:trace>
        </inkml:traceGroup>
        <inkml:traceGroup>
          <inkml:annotationXML>
            <emma:emma xmlns:emma="http://www.w3.org/2003/04/emma" version="1.0">
              <emma:interpretation id="{56090B47-F1AE-48B1-B0C7-37B2EEAAFEF6}" emma:medium="tactile" emma:mode="ink">
                <msink:context xmlns:msink="http://schemas.microsoft.com/ink/2010/main" type="inkWord" rotatedBoundingBox="20118,18294 20891,18498 20669,19338 19897,19134"/>
              </emma:interpretation>
              <emma:one-of disjunction-type="recognition" id="oneOf69">
                <emma:interpretation id="interp97" emma:lang="" emma:confidence="0">
                  <emma:literal>£</emma:literal>
                </emma:interpretation>
                <emma:interpretation id="interp98" emma:lang="" emma:confidence="0">
                  <emma:literal>☺</emma:literal>
                </emma:interpretation>
                <emma:interpretation id="interp99" emma:lang="" emma:confidence="0">
                  <emma:literal>a</emma:literal>
                </emma:interpretation>
                <emma:interpretation id="interp100" emma:lang="" emma:confidence="0">
                  <emma:literal>€</emma:literal>
                </emma:interpretation>
                <emma:interpretation id="interp101" emma:lang="" emma:confidence="0">
                  <emma:literal>t</emma:literal>
                </emma:interpretation>
              </emma:one-of>
            </emma:emma>
          </inkml:annotationXML>
          <inkml:trace contextRef="#ctx0" brushRef="#br0" timeOffset="339721.7454">14526 17766 1040 0,'0'0'384'0,"5"0"-300"0,19 0-20 15,0 0 32-15,14 8-64 16,20 5 40-16,4 0-40 0,10 4-424 16,5 8 212-16,4 5-520 15</inkml:trace>
          <inkml:trace contextRef="#ctx0" brushRef="#br0" timeOffset="339014.3331">14440 18311 716 0,'-10'-17'264'0,"15"13"-204"0,5-5-16 16,-1 5 108-16,10 4-92 15,5 0 20-15,15 0-48 16,9 0-12-16,4 0-12 16,6 4-76-16,-5 13 36 0,4-12-552 15,-9 12 324-15,0-9-44 16</inkml:trace>
          <inkml:trace contextRef="#ctx0" brushRef="#br0" timeOffset="338853.9057">14948 18102 464 0,'5'-21'176'0,"4"17"-140"0,11-18-8 16,-11 10 224-16,1 3-144 16,-5 5 88-16,-1-9-112 15,-4 5 12-15,-4-5-56 16,-1 4 12-16,-10 5-32 0,-4 4-16 16,-5-4-8-16,-9 4 28 15,-1-4-12-15,-4 4 4 16,-10-9-8-16,5 9-24 15,4 0 8-15,6 0-4 16,9 0 4-16,5 0-20 0,4 0 16 16,6 9-40-16,4 3 32 15,0 10 16-15,0 12 4 16,1 13 56-16,-6 8-32 16,0 9 0-16,1-4-16 15,-6-14 12-15,-4 1-12 16,14-17-4-16,-14-4 0 15,14-5 20-15,-4-4-12 16,-1-4-4-16,10-5-4 16,0-8 4-16,19 0-4 15,-4-4-20-15,18 0 8 16,1-5 4-16,4 9 4 0,1-4-72 16,-6 4 40-16,-4 0-216 15,0 4 136-15,-20-4-520 16,1 9 352-1,-5-1 104-15</inkml:trace>
          <inkml:trace contextRef="#ctx0" brushRef="#br0" timeOffset="339352.7324">15039 18529 404 0,'-5'0'148'0,"1"0"-112"0,4 4-12 15,0-4 164-15,-5 0-108 16,-5 0 28-16,1 0-64 16,4 8 24-16,-5-3-36 15,1-1 24-15,-1 0-28 0,5 9 28 16,5-5-32-16,0 9-24 16,0-4 0-16,10 0 8 15,14 4-4-15,0-4-4 16,0 0 4-16,0-5-16 15,0 1 8-15,-15-1 12 16,-9 5-4-16,-9 0-36 16,-15 0 16-16,-15-5 4 15,6 1 12-15,9-5 16 0,-10-4-8 16,1-4-144-16,9-5 72 16,0 5-528-1</inkml:trace>
        </inkml:traceGroup>
      </inkml:traceGroup>
    </inkml:traceGroup>
  </inkml:traceGroup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25T20:08:07.909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E79B64EE-4C6F-47B7-9C08-141BF2AF618F}" emma:medium="tactile" emma:mode="ink">
          <msink:context xmlns:msink="http://schemas.microsoft.com/ink/2010/main" type="inkDrawing" rotatedBoundingBox="15404,10271 17165,10428 17159,10493 15399,10336" semanticType="underline" shapeName="Other">
            <msink:sourceLink direction="with" ref="{3F8336B8-E828-41F2-9238-2132D571577D}"/>
          </msink:context>
        </emma:interpretation>
      </emma:emma>
    </inkml:annotationXML>
    <inkml:trace contextRef="#ctx0" brushRef="#br0">0 31 104 0,'4'-9'36'0,"1"5"-28"0,-5-4 0 0,0 8 28 16,5-9-20-16,0 9 76 15,-5 0-56-15,5-4 48 0,-5 4-48 16,0 0 0-16,0-4-24 15,0 4 20-15,0 0-20 16,0 0-4-16,0 0-4 16,0 0 40-16,0 8-24 15,0-8 8-15,0 9-16 16,0-9 0-16,0 8-4 16,0-8-16-16,0 0 4 15,4 9 40-15,-4-9-24 16,0 0 0-16,0 0-8 15,0 0 20-15,0 0-12 16,0 0 24-16,0 0-24 16,0 8-12-16,0-8-4 15,0 0 48-15,0 0-24 16,0 0 16-16,0 0-20 0,0 0 8 0,0 0-12 16,0 0-8-16,0 0 0 15,0 0-4 1,10 0 0-16,-10 0 16 0,5 0-8 15,9 4 4-15,-9-4-4 16,0 0 4-16,9 9-8 16,1-9-12-16,4-9 4 15,5 9 20-15,9 0-8 16,10 0-20-16,5 0 4 16,24 0 12-16,0 5 0 15,5-5-20-15,-5 8 8 0,0 5 32 16,4 0-16-16,6 0-28 15,-1-5 12-15,1 5-16 16,4 0 12-16,-23-5 24 31,4 5-4-31,-5-9-40 0,0 5 20 16,-19-1-32-16,5 1 24 16,-9-5 8-16,-1-4 12 15,-4-4-12-15,-1 4 8 0,1-4 4 16,-1-5 0-16,-14 5-20 15,20-1 12-15,-20 1 12 16,5 4 0-16,0 0-12 16,-5-4 4-16,-4 4-48 15,-1 0 24-15,-14 0-124 16,0 0 80 0,-5 4-220-16</inkml:trace>
  </inkml:traceGroup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25T19:37:28.430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21BEFBAB-B139-4C83-9694-D369BDBC0D0F}" emma:medium="tactile" emma:mode="ink">
          <msink:context xmlns:msink="http://schemas.microsoft.com/ink/2010/main" type="inkDrawing" rotatedBoundingBox="2037,9551 2266,17758 361,17811 132,9605" semanticType="callout" shapeName="Other">
            <msink:sourceLink direction="from" ref="{BA885687-85E8-4AE8-BF97-135610015EB6}"/>
            <msink:sourceLink direction="to" ref="{35430792-4A85-4F0D-B3DA-BFADFFC807A0}"/>
          </msink:context>
        </emma:interpretation>
      </emma:emma>
    </inkml:annotationXML>
    <inkml:trace contextRef="#ctx0" brushRef="#br0">1773 0 488 0,'-48'17'180'0,"48"-17"-140"0,-49 48-12 0,20-23 12 15,10 1-28-15,-35 13-4 16,6 0-4-16,-20 30-4 16,5 0 0-16,-15 39 16 15,15-4-8-15,-15 12 60 16,10-8-40-16,-15 31 24 16,10-5-32-16,-29 38 0 0,0-16-12 15,5 21-8-15,5 21 4 16,9-3 12-16,6-18-8 15,18 21 4-15,-4 14-4 0,19-26-8 16,6 12 4-16,-1 23 20 0,0-1-12 16,0 0 24-16,10 26-24 15,4-17-12-15,6 0-4 16,19 26 4-16,-5-22 0 16,15 5 0-16,14 21 0 15,15-26 0-15,10-13 0 16,9 9 44-16,5-9-24 15,10-25 16-15,19-5-20 16,15 17 8-16,10-13-12 16,-15-25 0-16,-10-22-4 15,-9-9 4-15,-10-4-8 0,-1-9 8 16,-8-17-8-16,8-22-116 16,-13-12 60-16,-11-18-604 15</inkml:trace>
    <inkml:trace contextRef="#ctx0" brushRef="#br0" timeOffset="300.4071">1380 7648 164 0,'-39'-35'60'0,"20"22"-44"0,-1-8-8 16,6 8 148-16,4-4-88 15,-5 4 192-15,1 0-144 16,-6 0 136-16,15 0-144 15,-4 4 24-15,9 5-80 16,0 4-20-16,9 13-20 0,6 4 16 16,24 0-16-16,5 14 12 0,19 16-12 15,0 5-8-15,-5 13 0 16,-4-5-16-16,-6-8 8 16,-14 4 4-16,-14-4 0 15,-25-5 60-15,-29-3-32 16,-15-6 16-16,-24 10-28 15,-14-9-96-15,4-5 44 16,11-3-508 0</inkml:trace>
  </inkml:traceGroup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25T20:08:08.569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C5AB3EA9-6C36-4854-B1DA-9E1037D55EA9}" emma:medium="tactile" emma:mode="ink">
          <msink:context xmlns:msink="http://schemas.microsoft.com/ink/2010/main" type="inkDrawing" rotatedBoundingBox="15022,10279 16968,10280 16967,10332 15021,10330" semanticType="underline" shapeName="Other">
            <msink:sourceLink direction="with" ref="{3F8336B8-E828-41F2-9238-2132D571577D}"/>
          </msink:context>
        </emma:interpretation>
      </emma:emma>
    </inkml:annotationXML>
    <inkml:trace contextRef="#ctx0" brushRef="#br0">-3 50 300 0,'0'-13'112'0,"0"13"-88"0,10-8-8 16,-1 8 56-16,1 0-44 15,4-5 60-15,5 1-52 0,5 0 12 16,-5 0-32-16,5-1 44 15,0 1-32-15,0 4 20 16,-4 0-28-16,-1 0-16 16,-5 9-8-16,5-1 12 0,10-4-4 15,0 1 8-15,4-5-8 16,10 0-4-16,20-5 4 16,28-3 28-16,14-1-16 15,6 5-24-15,-1 0 4 16,-5 4 0-16,6 4 4 15,4 0 0-15,5 1 0 0,-5 3-44 16,-20-4 24-16,1 1-12 16,-29-5 20-16,1 0 8 15,-16 0 4-15,-9-5 0 16,-4 1 0-16,-20 4 8 16,0 0-4-16,0 0-12 15,-19 0 4-15,0 9-148 16</inkml:trace>
  </inkml:traceGroup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25T20:08:09.109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0C6AD3FD-DCA0-4902-A3EE-1B6411F5DB08}" emma:medium="tactile" emma:mode="ink">
          <msink:context xmlns:msink="http://schemas.microsoft.com/ink/2010/main" type="inkDrawing" rotatedBoundingBox="15012,10417 16848,10429 16847,10456 15011,10443" semanticType="underline" shapeName="Other">
            <msink:sourceLink direction="with" ref="{3F8336B8-E828-41F2-9238-2132D571577D}"/>
          </msink:context>
        </emma:interpretation>
      </emma:emma>
    </inkml:annotationXML>
    <inkml:trace contextRef="#ctx0" brushRef="#br0">0 3 260 0,'10'0'96'0,"4"0"-76"0,6-4-4 16,-6 8 124-16,10 0-80 16,14-4 20-16,10 4-48 15,24 1 24-15,-5-1-32 16,24-8 12-16,34-5-20 16,19 9 0-16,0-4-8 15,-1 0 4-15,20 4-8 0,5 4 16 16,-29 4-12-16,-29 1-28 0,-9-13 8 15,-19 8 4-15,-20 0 8 16,-5-4-152 0</inkml:trace>
  </inkml:traceGroup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25T20:09:02.182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A7C978A4-4E1B-40C5-95D9-2805C4FF8506}" emma:medium="tactile" emma:mode="ink">
          <msink:context xmlns:msink="http://schemas.microsoft.com/ink/2010/main" type="inkDrawing" rotatedBoundingBox="18646,7973 23102,7654 23294,10329 18837,10647" hotPoints="18948,7901 23018,7953 22986,10456 18916,10404" semanticType="enclosure" shapeName="Rectangle">
            <msink:sourceLink direction="with" ref="{4D2F72C9-716E-45B2-9291-3A2C4759A37A}"/>
            <msink:sourceLink direction="with" ref="{F36443C6-7894-4342-AFEB-2E78499653F9}"/>
          </msink:context>
        </emma:interpretation>
      </emma:emma>
    </inkml:annotationXML>
    <inkml:trace contextRef="#ctx0" brushRef="#br0">237 2762 384 0,'14'-4'140'0,"-4"0"-108"0,-1 0-8 16,-9 4 76-16,10 0-60 15,4 0 28-15,0 4-40 16,6-4-28-16,4-4 0 16,9 4 24-16,20 0-12 15,9 0 32-15,20 0-28 0,4 8 4 16,5-4-12-16,10-4-8 16,33-4 4-16,24 4 28 15,10 0-16-15,19-13-24 16,33 9 4-16,-13 0 28 15,4-5-16-15,19 1 28 16,-5 8-24-16,-9-5 4 0,-1-3-8 16,-13-1 28-16,-30 5-20 15,-28 0-12-15,-29-5-8 16,-14-3 20-16,-20 3-8 16,-18 0 76-16,-1 1-48 15,-19-1-4-15,-9 1-20 16,-10 4 8-16,-15-5-12 15,-4 5 24-15,-10 0-20 16,-4-1-32-16,-6 5 12 16,11-4 0-16,-1 0 8 0,-5 0 8 15,10-1-4-15,0 1-12 16,0 4 4-16,0-4 48 16,0-9-24-16,0 0-20 15,0-8 0-15,10 0 0 16,-10-9 0-16,5-4 8 15,-1-9-4-15,6-8-56 16,4-9 28-16,10 9-76 16,-9-13 56-16,13-8 8 15,1-31 24-15,-5-20 12 16,-5-13 0-16,10 16 60 16,-10-16-32-16,5-22 24 15,-14 1-32-15,4 20-16 16,1 18-8-16,-15 8 12 15,0 0-4-15,-5 0 8 16,-5 5-8-16,-4 12-28 0,-5 13 12 16,0 13 4-16,-1 13 8 15,-4 3-12-15,10 18 8 16,-5 5 12-16,4 7-4 16,6 5-36-16,-1 9 16 15,5-1-4-15,-4 5 12 16,9 0 8-16,-5 4 0 15,5 0-28-15,-5 0 16 16,-4 0-20-16,-6 4 16 16,1-4-16-16,-5 8 16 15,-5-3 0-15,-5 3 8 0,-5-4-12 16,-9 1 12-16,-5-5-12 16,-4 0 8-16,-20 4 0 15,-19 0 4-15,-5 5 0 16,5-1 0-1,0 1 0-15,-5-9 0 0,0 0 0 16,-19 0 0 0,0 4 24-16,9 5-8 0,1-1-20 15,19-4 4-15,-6-4 48 16,6 0-20-16,-10 0-36 16,5 0 8-16,-5 9 8 15,-4-1 4-15,13 1-28 16,1 4 12-16,5 4 4 15,4-4 8-15,-5 4 8 16,-9-5-4-16,10 5-4 0,-1 1 4 16,1-1-4-16,9 0 0 15,19 4 0-15,-4 0 0 16,4 1-12-16,10-5 8 16,-5 0 28-16,14 4-12 15,-9-4-32-15,5-4 12 16,-1 0 8-16,1-1 4 15,0 1 8-15,-1-4-8 16,1-1-20-16,0 1 8 16,4-1 20-16,5-4-4 15,0 5-4-15,6-5 0 0,3 0-24 16,1-4 12-16,5 9 12 16,-1-5 0-16,1-4-4 15,0-4 4-15,4 13 12 16,0-9-8-16,1 0-20 15,-1 0 4-15,1 0 4 16,-1-5 4-16,1 10 8 16,-1-5-4-16,0 0 16 31,6 4-12-31,-6 4-40 0,5-8 20 16,0 9 0-16,-4-9 12 15,4 0 8-15,0 0-4 16,-4 13-20-16,4-5 36 15,0 1-12-15,0-1-4 16,0 1 0-16,1 4-4 0,-6-5 0 16,5-4 24-16,0 1-12 15,-4 3-32-15,-1 5 12 16,1 0 20-16,-1-1-8 16,1 1 20-16,-1 0-16 15,0 4-4-15,-4 4 0 16,0 1 28-16,-1 3-16 15,1 1-32-15,4 8 8 16,-4 0 20-16,-1 9-8 16,1 3-16-16,4 1 4 15,-4 0 12-15,9 0 0 16,-4 0 16-16,-1-9-12 0,10-4 4 16,-5-4-4-16,5 0-16 15,-4-4 4-15,4-1 12 16,0-8-4-16,-5 5 16 15,0-5-12-15,0 4 4 16,-4 0-4-16,-6 1-8 16,6 7 4-16,4 1-4 15,0 0 0-15,5 0 8 16,0 4-4-16,0-4-12 16,5 0 4-16,-5-5 12 15,0 5-4-15,0 0-20 16,0-5 8-16,-5 14 12 15,0-1 0-15,0-8-4 16,5 8 4-16,0-12-4 16,-4 4 0-16,4-1 0 15,0-3 0-15,0 0 0 0,0-1 0 16,4 5-12-16,6 4 8 16,-5 4 4-16,0 5 0 15,4 4-12 1,-9 8 8-16,5-4 12 0,-5 1-4 15,0-5 8-15,-5-1-8 16,5-7-4-16,-5-5 4 16,1-13 20-16,-1 5-12 15,0-9 12-15,5-4-12 16,-5-5 20-16,5 1-20 16,0-9-92-16,0 0 44 0,-14 0-604 15</inkml:trace>
  </inkml:traceGroup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25T20:10:05.689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56377894-9149-41BE-89C4-164B217C7A9A}" emma:medium="tactile" emma:mode="ink">
          <msink:context xmlns:msink="http://schemas.microsoft.com/ink/2010/main" type="writingRegion" rotatedBoundingBox="20872,13536 21912,11472 23167,12105 22127,14169"/>
        </emma:interpretation>
      </emma:emma>
    </inkml:annotationXML>
    <inkml:traceGroup>
      <inkml:annotationXML>
        <emma:emma xmlns:emma="http://www.w3.org/2003/04/emma" version="1.0">
          <emma:interpretation id="{8C15117E-6573-4B56-A5EF-759BC1570613}" emma:medium="tactile" emma:mode="ink">
            <msink:context xmlns:msink="http://schemas.microsoft.com/ink/2010/main" type="paragraph" rotatedBoundingBox="20872,13536 21912,11472 23167,12105 22127,1416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A73A6C8-920A-4363-B30C-6B4FA835B05C}" emma:medium="tactile" emma:mode="ink">
              <msink:context xmlns:msink="http://schemas.microsoft.com/ink/2010/main" type="line" rotatedBoundingBox="20872,13536 21912,11472 23167,12105 22127,14169"/>
            </emma:interpretation>
          </emma:emma>
        </inkml:annotationXML>
        <inkml:traceGroup>
          <inkml:annotationXML>
            <emma:emma xmlns:emma="http://www.w3.org/2003/04/emma" version="1.0">
              <emma:interpretation id="{41E4086D-8F2F-4B7A-8D6D-8B1B5C6D1A98}" emma:medium="tactile" emma:mode="ink">
                <msink:context xmlns:msink="http://schemas.microsoft.com/ink/2010/main" type="inkWord" rotatedBoundingBox="20872,13536 21912,11472 23167,12105 22127,14169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16501 12601 404 0,'-19'13'148'16,"14"-13"-112"-16,-4 4-12 0,9-4 172 0,0 0-112 15,0 0 52 1,5-4-16-16,-1-5-68 16,1-4 16-16,0-4-40 0,-5 0 52 15,0-8-44-15,0-9 56 16,0-5-56-16,0-3 12 15,0-5-32-15,0-4-8 16,5 0-4-16,-5-1-16 16,14 6 8-16,-9-1 12 15,5-9-4-15,-6 5-4 16,11-9 4-16,-1-3-4 16,5-1 0-16,10 0-28 15,0 4 16-15,-5 9 32 0,9 4-12 16,6 4 28-16,4 14-24 15,-5-1 24-15,5 13-24 16,-14 8-4-16,5 1-4 16,-15 16 28-1,10 9-16-15,-10 5 12 0,-19 24-16 16,-10 1 28-16,1 9-24 16,-20 3 12-16,-24-3-16 15,5-9-60-15,-5-9 24 16,1 0-52-16,4-8 44 15,9-13-20-15,6-8 32 0,9-14-16 16,9-3 20-16,11-5-36 16,13 0 32-16,10 1-4 15,10 3 16-15,14 5-20 16,-4 8 16-16,4 9-4 16,-5 4 8-16,-4 4 8 15,-10 5 0-15,-5-5 68 16,-14 0-36-16,-10 5 68 15,-9-13-60-15,-15 4 64 16,-5 0-64-16,1-4-16 16,-6 4-16-16,6-9 8 15,-1-8-8-15,5 0-20 16,5 0 4-16,5-8-164 16,14 8 96-16,5-9-348 15,5 9 236-15,14 0-372 16</inkml:trace>
          <inkml:trace contextRef="#ctx0" brushRef="#br0" timeOffset="359.4819">16962 12102 424 0,'14'-8'156'0,"-9"8"-120"0,19 4-8 0,-15-4 104 15,1 0-76-15,4-4 16 16,5 4-48-16,1 13 24 15,-11-9-32-15,10 13 32 0,-14-9-32 0,10 5 4 16,-15 4-12-16,0 0 72 16,-5 5-44-16,-5 3 48 15,-4-3-48-15,4 3-12 16,-14-4-12-16,0 9-20 16,0-4 4-16,-9 4 48 15,9-5-24-15,-5 1-8 16,0-5-8-16,10-4 28 15,5 0-16-15,-1-4-12 16,15 0-8-16,15-5 28 16,4 1-12-16,10-5 4 15,4 0-8-15,1 1-8 16,-1-5 4-16,1 0-148 16,-1 0 80-16</inkml:trace>
          <inkml:trace contextRef="#ctx0" brushRef="#br0" timeOffset="-838.3058">15782 12021 704 0,'-9'-4'264'16,"9"4"-208"-16,4-4-12 0,-4 4 88 0,15-4-80 16,9 4 68-16,9-5-68 15,15 5 4-15,5 0-32 16,0 5 4-16,4-1-16 0,-4-4 12 16,-5 0-16-16,-10 0 16 15,-9 0-16-15,-10 0 40 16,-4 4-24-16,-15-4-164 15,0 0 76-15,-5 0-388 16,-5 4 248-16</inkml:trace>
          <inkml:trace contextRef="#ctx0" brushRef="#br0" timeOffset="528.5156">16880 12371 644 0,'-33'-39'236'0,"33"39"-180"0,14-12-20 0,5 7 148 16,0 1-108-16,24 0 24 15,-4 4-60-15,-6 8-28 16,15-3-4-16,-14 12-116 0,-1-9 60 15,6 1-392-15</inkml:trace>
          <inkml:trace contextRef="#ctx0" brushRef="#br0" timeOffset="-1496.6154">16127 13176 548 0,'-28'9'204'0,"28"4"-156"0,-5 16-16 15,5-3 176-15,5 12-120 16,-1 1 44-16,11-10-80 16,-1-3 52-16,20 4-64 15,-5-9 52-15,-10-4-52 0,14 0 52 16,1-17-56-16,4 0 0 0,1-8-20 16,-1-5 16-16,0-13-20 15,5 1-268-15,1-5 140 16</inkml:trace>
          <inkml:trace contextRef="#ctx0" brushRef="#br0" timeOffset="-1711.6864">16664 12580 236 0,'15'-17'88'0,"-6"8"-68"0,15-8-4 15,-14 9 220-15,-1-1-132 0,-4 0 36 16,10 1-84-16,-11-1 56 16,-4 5-64-16,0 0 8 15,-4 4-32-15,-11 4 12 0,-4 9-20 16,-10 4-16-16,10 4-4 15,-10 13 72-15,-4 13-36 16,14 0 16-16,-5 9-32 16,-5 7 28-16,5 10-28 15,-5 8 4-15,5 0-12 16,0-9 12-16,0 1-12 16,10-18 4-16,-10-8-4 0,0-4-16 15,0-14 4-15,5-3-208 16,-5-5 116-16,9-12-536 31,-4 8 356-31,5-17 100 0</inkml:trace>
          <inkml:trace contextRef="#ctx0" brushRef="#br0" timeOffset="1246.8412">17177 11425 652 0,'15'-9'244'0,"4"5"-192"0,-5-9-12 16,1 13 40-16,-6 0-52 15,10 0 52-15,-4 5-48 0,-6 3 20 16,-9 5-32-16,15 0 52 16,-15 4-40-16,-15 0 4 0,15 4-24 15,-9 5 36-15,-1-1-24 16,-4-4 20-16,4 1-24 16,1-5 28-16,4-4-32 15,-5-5 4-15,10 1-12 16,0-9 12-16,15-5-12 15,-6-3-12-15,10-5 0 16,5 0-4-16,5 5 0 0,0-1-220 16,-5 5 120-16,5 0-464 15</inkml:trace>
        </inkml:traceGroup>
      </inkml:traceGroup>
    </inkml:traceGroup>
  </inkml:traceGroup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25T20:05:49.651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8ACE8A33-E776-4DA3-8179-7C51B4F4101B}" emma:medium="tactile" emma:mode="ink">
          <msink:context xmlns:msink="http://schemas.microsoft.com/ink/2010/main" type="inkDrawing" rotatedBoundingBox="2420,3017 5754,3225 5722,3749 2387,3541" shapeName="Other"/>
        </emma:interpretation>
      </emma:emma>
    </inkml:annotationXML>
    <inkml:trace contextRef="#ctx0" brushRef="#br0">-3178 2657 288 0,'0'-8'108'0,"0"4"-84"0,5-5-4 15,-5 1 76 1,4 8-56-16,1-9 80 16,0 5-68-16,0-9 36 15,0 4-52-15,-1-3 52 0,1 7-52 0,-5 1 20 31,0 4-36-31,0 4 16 0,0 9-20 0,0 4-8 16,5 9-4-16,5-5-4 16,9 9 0-16,10-13 0 15,-1 4 0-15,20-4 24 16,19 0-12-16,-9-12-4 16,-10 7-4-16,9-7 12 15,1-1-8-15,14-8 16 16,-5 4-16-16,14-9-12 15,10 9 0-15,5 0-16 16,-14 4 12-16,-1 1-12 16,-14 7 8-16,-4-3 16 15,-6-1 0-15,-4 1-4 16,-15-1 4-16,-9 1-4 16,0-1 0-16,-10 5 24 15,-5 0-12-15,-9 4-12 16,5 4-4-16,-10 5 20 15,5-1-8-15,-5 1 4 16,4 4-4-16,1-9-40 16,0 0 16-16,0-8 4 15,0 0 12-15,-1-13 8 16,1 4-4 0,5-21 8-16,-1 4-8 0,6-16-12 15,9-1 4-15,14-9-4 0,0 5 0 16,10-4-12-1,0 13 12-15,0-5 12 0,0 13 0 0,-5-5-12 16,1 22 4-16,3 0 20 16,-8 0-8-16,18 5 32 15,1 7-24-15,33 1 4 16,5 0-12-16,19 0-8 16,-14 0 4-16,18-9 12 15,-18 0-8-15,9-8 16 16,-9 4-16-16,-5-9-4 15,-15 5 0-15,-9-9 12 16,-14 9-8-16,-20-13 68 16,-4 8-44-16,-15-20 16 15,0-1-32-15,-9-9-176 16,4 5 88-16</inkml:trace>
  </inkml:traceGroup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25T20:12:27.881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5F5B3534-58E0-435C-931A-2245251AE972}" emma:medium="tactile" emma:mode="ink">
          <msink:context xmlns:msink="http://schemas.microsoft.com/ink/2010/main" type="inkDrawing" rotatedBoundingBox="1153,10328 2274,5487 3603,5794 2482,10636" semanticType="verticalRange" shapeName="Other">
            <msink:sourceLink direction="with" ref="{0A397D54-2361-4845-BA2F-A9182B037CE9}"/>
            <msink:sourceLink direction="with" ref="{B8CEB3C2-027A-46BE-819A-0F5D332DB5B6}"/>
            <msink:sourceLink direction="with" ref="{FEABE378-1BEB-4663-8E79-10C2B02CA4BA}"/>
          </msink:context>
        </emma:interpretation>
      </emma:emma>
    </inkml:annotationXML>
    <inkml:trace contextRef="#ctx0" brushRef="#br0">1565 256 364 0,'48'-64'132'0,"-24"43"-100"0,10-5-12 15,-20 17 132-15,-4-3-88 16,-10 3 44-16,-20-8-64 16,-8 17-8-16,-16 0-20 15,-13 0 8-15,-1 9-16 0,-4-18 4 16,-29 5-4-16,-10-13 12 15,-4 0-12-15,4 0 40 16,10 0-24-16,14 8 48 16,15 1-40-16,14-1-16 0,10 9-8 15,4 4-36-15,5 9 16 16,10 26-4-16,0 20 8 16,5 22 44-16,-1 13-24 15,6 4-8-15,-1 21-8 16,5 35 12-16,1-1-4 15,-1-12 32-15,-5-1-20 16,-4 18 20-16,-5 12-20 16,-5-16 8-16,4-14-12 15,-4 10-16-15,-9 24 0 16,-1-12 20-16,1-8-8 16,-1-9 4-16,10 21-4 0,0-4 4 15,5-17-8-15,5-22-12 16,4-21 4-16,1-12 12 15,-6-9-4-15,1-9 16 16,-1-8-12-16,1-13 24 16,0-4-20-16,-1-8-12 15,1-5-4-15,0-9 4 16,4 1 0-16,0-5-12 16,1 0 8-16,-1 5-4 15,1 4 0-15,4-5 0 16,0 5 0-16,0 0 0 15,0 4 0-15,1-4 16 16,-1 4-4-16,0-4 16 0,0 0-12 16,5 0-12-16,0-5 0 15,0 5 4-15,-5 4 0 16,5 9 16-16,5 8-8 16,0 8 16-16,5 5-16 15,-10 0-4-15,0-4 0 16,0 0-4-16,4-9 0 15,1-4 8-15,0-13-4 16,0-4-4-16,0-5 4 16,-1-8 12-16,1-4-8 15,0-5 24-15,-5-8-20 0,0 9 12 16,0-9-12-16,0 0-16 16,10-4 0-16,4-1 4 15,10 1 0-15,9-4-20 16,20-5 12-16,19-8-12 15,14-9 8-15,1-9 44 16,18-3-20-16,25 3-28 16,28 14 8-16,-10 21-872 15</inkml:trace>
  </inkml:traceGroup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25T20:12:29.614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096EAF61-0E59-450A-98D1-F2C50834346A}" emma:medium="tactile" emma:mode="ink">
          <msink:context xmlns:msink="http://schemas.microsoft.com/ink/2010/main" type="inkDrawing" rotatedBoundingBox="23777,10465 23843,5302 24654,5313 24589,10476" semanticType="verticalRange" shapeName="Other">
            <msink:sourceLink direction="with" ref="{0A397D54-2361-4845-BA2F-A9182B037CE9}"/>
            <msink:sourceLink direction="with" ref="{B8CEB3C2-027A-46BE-819A-0F5D332DB5B6}"/>
            <msink:sourceLink direction="with" ref="{FEABE378-1BEB-4663-8E79-10C2B02CA4BA}"/>
          </msink:context>
        </emma:interpretation>
      </emma:emma>
    </inkml:annotationXML>
    <inkml:trace contextRef="#ctx0" brushRef="#br0">10 46 444 0,'-10'-39'164'0,"10"31"-124"0,5 4-16 15,4 4 0-15,25 4-20 16,9 4 16-16,10-8-12 16,-5 9 4-16,14 4-4 15,-9-5-16-15,4-8 4 16,1 0 64-16,19-4-32 0,-10 8 8 16,-5 0-24-16,-9 1 12 15,-10-1-16-15,-10 4 4 0,-9 1-4 16,0 4 4-16,-19 0-8 15,-5-1 16 1,-5 5-12-16,-4 5 16 0,-10 3-16 16,4 5-4-16,1 8 0 15,-1 9 4-15,11 4-4 16,-1 9 16-16,-5 13-12 16,10-14-20-16,0 1 4 15,0-5 32-15,0-4-16 16,-4-4 28-16,-6 0-24 0,5 4 4 15,0 13-8-15,-9 9-16 16,0 16 4-16,-1-4 20 16,1 1-8-16,9-10 4 15,-5 1-4-15,6-5-8 16,-11 1 4-16,10 12-4 16,5 13 0-16,-9 4 16 15,4-4-8-15,-5-12 16 16,6-10-16-16,-11-8 4 15,1 1-4-15,4 3-32 16,-4 9 12-16,4 4 32 16,-4 13-12-16,9-8-16 15,0-5 0-15,5-8 20 16,-9-5-4-16,9-4 4 0,0 9-4 16,0 13 20-16,0 8-16 15,9-5-4-15,-9 1-4 16,5-13 4-16,-5-13-4 15,0-8-4-15,-5 0 4 16,5-5 4-16,0 5-4 16,0 4-4-16,0 8 4 15,0 0 4-15,0 9-4 16,5-12-20-16,0-1 8 16,-5-9 32-16,10 1-16 15,-6-13-8-15,6 4-4 0,-10-4 12 16,0-4-4-16,5-1 8 15,4 1-8-15,-4-5 16 16,0-8-12-16,-5 4 16 16,0 0-16-16,10-4-12 15,-10-4 0-15,0 3 28 16,0-12-12-16,0 5 4 16,0-5-8-16,0 0-8 15,-10-4 4-15,20-5 20 16,-10 1-12-16,-10-1 32 15,10-4-28-15,-5-4 32 16,0 0-32-16,-4 9 4 16,-6-9-12-16,11 0 20 15,-6 0-16-15,-9 8 12 16,4-8-12-16,-4 0 20 0,0 9-20 16,-14 0 4-1,-1 3-8 1,-43 22-200-16,-28 13 104 0,-34 51-772 15</inkml:trace>
  </inkml:traceGroup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25T20:11:04.301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  <inkml:context xml:id="ctx1">
      <inkml:inkSource xml:id="inkSrc4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T" name="resolution" value="1" units="1/dev"/>
        </inkml:channelProperties>
      </inkml:inkSource>
      <inkml:timestamp xml:id="ts1" timeString="2019-02-25T20:14:15.444"/>
    </inkml:context>
  </inkml:definitions>
  <inkml:traceGroup>
    <inkml:annotationXML>
      <emma:emma xmlns:emma="http://www.w3.org/2003/04/emma" version="1.0">
        <emma:interpretation id="{E2B6E90F-BE61-44BF-9A81-B2493CABF7BB}" emma:medium="tactile" emma:mode="ink">
          <msink:context xmlns:msink="http://schemas.microsoft.com/ink/2010/main" type="writingRegion" rotatedBoundingBox="2409,411 22730,252 22875,18802 2554,18960"/>
        </emma:interpretation>
      </emma:emma>
    </inkml:annotationXML>
    <inkml:traceGroup>
      <inkml:annotationXML>
        <emma:emma xmlns:emma="http://www.w3.org/2003/04/emma" version="1.0">
          <emma:interpretation id="{122CC2C7-567A-4136-B8B3-3C8BBC7BC109}" emma:medium="tactile" emma:mode="ink">
            <msink:context xmlns:msink="http://schemas.microsoft.com/ink/2010/main" type="paragraph" rotatedBoundingBox="2721,408 21606,261 21638,4279 2753,442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7360745-0FDB-47C8-9B32-2CCB4A852C0E}" emma:medium="tactile" emma:mode="ink">
              <msink:context xmlns:msink="http://schemas.microsoft.com/ink/2010/main" type="line" rotatedBoundingBox="2721,408 21606,261 21622,2262 2737,2409"/>
            </emma:interpretation>
          </emma:emma>
        </inkml:annotationXML>
        <inkml:traceGroup>
          <inkml:annotationXML>
            <emma:emma xmlns:emma="http://www.w3.org/2003/04/emma" version="1.0">
              <emma:interpretation id="{7E741956-0F4D-4836-90FA-C7A4F2D601FA}" emma:medium="tactile" emma:mode="ink">
                <msink:context xmlns:msink="http://schemas.microsoft.com/ink/2010/main" type="inkWord" rotatedBoundingBox="2722,509 4702,494 4714,2039 2734,2054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17 51 352 0,'-9'-13'132'0,"9"13"-104"0,-5 0-8 0,0 0 176 16,10 0-112-16,-5 0 44 15,0 0-76-15,0-4-4 16,10 0-28-16,4-5 40 16,5 5-32-16,10-4 40 15,9 3-40-15,25 1 20 16,-1 4-28-16,15 0 0 15,-1 4-12-15,11 1 4 16,-6-5-8-16,15 4 16 16,-10 4-12-16,1 1-12 15,-11 4 0-15,-13-5 28 16,-15 1-12-16,-5-1 4 16,-15 1-8-16,-8-5 20 15,-6 5-16-15,-14-5 12 16,-5 0-12-16,-4 0 12 15,-1 5-16-15,0-9-12 16,-4 4 0-16,4-4 4 0,1 4 0 16,-15 1 16-16,14-1-8 0,-14 4-48 15,5 5 24-15,-10 8 20 16,1 1 0-16,-15 12-8 16,14 4 0-16,-10 18 4 15,1 3 0-15,4 14 8 16,6-5-4-16,4 0-12 15,9-8 4-15,-4-13 4 16,5-9 0-16,-5-12 16 16,-1-5-8-16,-4-17 16 15,15-4-16-15,-10-30 16 16,9-4-16-16,-14-30-4 16,15 9 0-16,-20-22 12 15,5 13-8-15,-19-12 4 16,9 20-4-16,-9-8-8 15,14 17 4-15,-4-12-40 16,9 25 20-16,0-5 16 16,9 14 0-16,6 3-44 15,4 10 28-15,5 3-16 16,5 13 20-16,9 1-176 16,5 7 100-16,5 5-208 15,0 0 168-15</inkml:trace>
          <inkml:trace contextRef="#ctx0" brushRef="#br0" timeOffset="436.1343">1178 733 600 0,'-5'-9'224'0,"5"9"-176"0,-15-17-12 0,6 9 132 16,9 4-100-16,-19-1 44 15,4 5-68-15,-18 0-24 16,4 9-12-16,-14-1-8 16,9 9 0-16,-14-4 16 15,19 4-8-15,-4-4-4 16,14 4 0-16,-5-4-32 15,24 4 16-15,9-4-4 16,-4 0 8-16,19 4 0 16,5 0 0-16,4 0 16 15,-4 0-4-15,0-5-12 16,-5 6 4-16,-19-1 92 16,-5 0-48-16,-15-5 72 15,-4 5-64-15,-19-4 0 16,4 0-28-16,-9-9-12 15,10 5-4-15,-6-9-40 16,15 0 20-16,0-13-320 16,10 0 184-16</inkml:trace>
          <inkml:trace contextRef="#ctx0" brushRef="#br0" timeOffset="855.7552">1302-358 664 0,'0'-8'244'0,"0"8"-188"0,0 0-16 0,5 0 92 16,5 0-80-16,-1 0 16 15,6 4-44-15,-6 0 12 16,15 5-20-16,-10-1 20 16,6 1-24-16,-11 3 4 15,6 5-8-15,-20 9 12 16,5 0-12-16,-15 8 16 16,1 0-16-16,0 0-4 15,-1 0 0-15,-4-8-32 16,10-1 16-16,4-8-32 15,5-4 28-15,9-9 32 16,11 0-8-16,8-12 16 16,6-1-12-16,9 1 20 15,0 4-20-15,-5 4-56 16,1 4 20-16,-20 4-96 0,0 1 68 0</inkml:trace>
          <inkml:trace contextRef="#ctx0" brushRef="#br0" timeOffset="5570.5235">-112-388 404 0,'-14'-13'148'0,"14"13"-112"0,-10 9-12 16,0-5 152-16,1 5-100 0,-15 25 84 15,9 4-92 1,-13 43 24-16,4 9-52 0,-5 33 28 16,5-3-36-16,-5 37 8 15,15-8-24-15,9 1 8 16,15-18-12-16,23-17-8 15,1-22 0-15,42-12-128 16,11-12 68-16,47-18-332 16,5-13 220-16</inkml:trace>
        </inkml:traceGroup>
        <inkml:traceGroup>
          <inkml:annotationXML>
            <emma:emma xmlns:emma="http://www.w3.org/2003/04/emma" version="1.0">
              <emma:interpretation id="{2C202509-9025-4855-9A3E-6626D53282E4}" emma:medium="tactile" emma:mode="ink">
                <msink:context xmlns:msink="http://schemas.microsoft.com/ink/2010/main" type="inkWord" rotatedBoundingBox="5384,973 5988,968 5993,1618 5389,1623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3064.4283">2309 260 476 0,'0'0'176'0,"0"0"-136"0,0 0-12 0,5 0 120 16,4 4-88-16,6-4 96 15,13 5-88-15,11-5 36 16,4 0-60-16,14 0 12 16,6 4-36-16,-1-4-8 15,-4 4-8-15,-1-4 20 16,-14 9-12-16,-4-9 40 15,-6 0-28-15,-9 0-40 16,-5 0 8-16,-14 0-68 16,0 0 40-16</inkml:trace>
          <inkml:trace contextRef="#ctx0" brushRef="#br0" timeOffset="3307.9026">2822 60 704 0,'-10'17'264'0,"10"-17"-208"0,-28 47-12 0,18-30 80 15,5 8-76-15,-9 9 0 16,4 0-32-16,-4 9 16 16,4 0-20-16,-14 8-4 15,15 4-4-15,-11 1 20 16,11 3-12-16,-10-12-128 15,9 0 64-15,-4-4-412 16,9-9 256-16</inkml:trace>
        </inkml:traceGroup>
        <inkml:traceGroup>
          <inkml:annotationXML>
            <emma:emma xmlns:emma="http://www.w3.org/2003/04/emma" version="1.0">
              <emma:interpretation id="{99104830-619D-4BC5-973F-58929EA2936B}" emma:medium="tactile" emma:mode="ink">
                <msink:context xmlns:msink="http://schemas.microsoft.com/ink/2010/main" type="inkWord" rotatedBoundingBox="6454,400 8195,386 8210,2259 6469,2273"/>
              </emma:interpretation>
            </emma:emma>
          </inkml:annotationXML>
          <inkml:trace contextRef="#ctx0" brushRef="#br0" timeOffset="3982.2376">3402 1317 580 0,'-10'30'216'0,"10"-30"-168"0,5 17-12 16,-5-17 120-1,0 0-92-15,0-9 80 16,10 5-84-16,-5-22-4 15,4 9-36-15,1-30-12 0,4 1-4 0,1-18 28 16,-1 12-16-16,0-41 12 16,1-1-16-16,4-38-16 15,5 17 0-15,-10-17 4 16,10 21 0-16,0-21 52 16,10 30-28-1,-1-9 32-15,1 26-28 0,4 4 28 16,10 21-32-16,-5 9 4 15,0 17-16-15,-4 8-16 16,-1 18 0-16,-4 3 4 16,-1 14 0-16,-9 8 24 15,0 4-12-15,-24 13 4 16,0-4-8-16,-24 17-112 16,-5-4 56-16,-23-1-96 15,-1-3 84-15,-9-5-60 16,9-5 72-16,0-7-12 15,24-5 36-15,1-4-64 16,13-1 48-16,6-3 16 16,18 4 20-16,6-5-8 15,13 5 8-15,11-4 20 16,4 3-8-16,-14 1 32 16,4 4-24-16,-14-4 100 15,-4 4-64-15,-25 0 40 16,-4 0-56-16,-20 0 52 0,-4 4-52 15,-20-4 0-15,25 5-20 16,-10-9 24-16,19 4-24 0,0-9-24 16,0 1 4-16,14-9-212 15,5 0 120-15,20-5-480 16,-1 1 320-16</inkml:trace>
          <inkml:trace contextRef="#ctx0" brushRef="#br0" timeOffset="4294.6094">4265 311 748 0,'-10'9'276'0,"10"-9"-216"0,-14 8-16 0,4-4 48 16,1 5-60 0,-6-1 16-16,6 5-32 15,-1-4-8-15,5 4-4 0,1-1-16 16,4 1 8-16,0 0 4 15,4 4 0-15,1 0 0 16,10 4 0-16,-6 5-20 16,6-1 12-16,-6 5 4 15,6 4 4-15,-11 0 44 16,1 1-24-16,-10-6 68 16,5-3-48-16,-9 0 28 15,-1-5-40-15,-9-4 28 16,5-4-32-16,-6-9 4 15,11 4-16-15,-6-16-32 0,6-1 8 16</inkml:trace>
          <inkml:trace contextRef="#ctx0" brushRef="#br0" timeOffset="4600.7811">4313-481 528 0,'9'-30'196'0,"-9"30"-152"0,10 0-12 0,-5-5 96 16,0 10-76-16,-5-5 68 16,4 8-68-16,1 1 4 15,0 8-32-15,-5-4-4 16,0-1-12-16,0-3 48 15,0 4-32-15,0-5-12 16,0 1-4-16,0-5 8 16,10 0-8-16,4-8 4 15,5 4-4-15,5-4-272 16,5-1 148-16</inkml:trace>
          <inkml:trace contextRef="#ctx0" brushRef="#br0" timeOffset="6013.2095">4965-464 496 0,'0'-5'184'0,"0"5"-140"0,9 0-16 0,-9 0 144 15,15 9-100-15,4-1 96 16,5 14-100-16,-10 12 4 16,10 4-48-16,-5 39 12 15,5 8-20-15,-19 13 36 16,0-8-28-16,-15-1 20 15,1-8-24-15,-15 8 28 16,0-8-32-16,-14 13 40 16,4-17-32-16,-9-9-40 15,5-13 8-15,-1-16-88 16,10-9 56-16,10-18-180 16,10-7 124-16,18-18-324 15,10-4 232-15</inkml:trace>
        </inkml:traceGroup>
        <inkml:traceGroup>
          <inkml:annotationXML>
            <emma:emma xmlns:emma="http://www.w3.org/2003/04/emma" version="1.0">
              <emma:interpretation id="{43AD0BDE-9FCA-4C47-BC97-98DA3B429E49}" emma:medium="tactile" emma:mode="ink">
                <msink:context xmlns:msink="http://schemas.microsoft.com/ink/2010/main" type="inkWord" rotatedBoundingBox="8763,361 9566,355 9576,1701 8774,1707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6457.0138">6274-226 520 0,'57'-34'192'0,"-57"34"-152"0,29-25-8 15,-20 12 176 1,1 4-120-16,-10-8 36 15,0 4-76-15,-19-4-28 16,0 5-12-16,-29-1-8 16,0 4 0-16,-19 1-12 15,4 8 8-15,1-5 20 16,14 10-8-16,0-5 16 0,19 0-16 0,1 0 16 16,8 8-16-16,1-3-4 15,15 7 0-15,-11 14 20 16,10 8-12-16,-4 26 12 15,4 4-12-15,-5 21-8 16,1-9 0-16,-10 1-4 16,4-13 0-16,-4-4 24 15,9-5-12-15,-9-8 48 16,10-9-32-16,-1-8 4 16,1 9-20-16,9-18 12 15,14-4-16-15,0-9 16 16,5-8-16-16,5 0 16 15,-4 0-16-15,13-8-40 16,6 8 20-16,-11 0-192 16,1 0 112-16,-5-4-304 15,-5 4 224-15</inkml:trace>
          <inkml:trace contextRef="#ctx0" brushRef="#br0" timeOffset="6654.0311">5751 166 932 0,'-14'-8'348'0,"14"8"-272"0,0-13-20 15,0 13 48-15,9 0-68 16,6-9 40-16,9 1-44 0,14-1 8 16,15 5-24-16,9-4-176 15,0-1 88-15,1 13-580 16,-6 5 360-16</inkml:trace>
          <inkml:trace contextRef="#ctx0" brushRef="#br0" timeOffset="7553.1668">5833-511 664 0,'-5'0'244'0,"5"0"-188"0,-5 4-16 0,0-8 164 15,5 4-120-15,-5-5 88 16,10 10-100-16,-5-10 44 16,5 5-72-16,0-4 4 15,4 4-28-15,20-8-4 16,0 3-8-16,14-3 4 16,0 4-8-16,15-1-152 15,-1 10 80-15</inkml:trace>
          <inkml:trace contextRef="#ctx0" brushRef="#br0" timeOffset="6967.3634">6470 324 572 0,'-9'0'208'0,"9"0"-160"0,0 4-12 0,-5-4 92 16,5 9-76-16,-10-1 16 15,5 9-44-15,-4 9-12 16,9-1-8-16,-5 1 12 16,10 4-8-16,0 0-4 15,4 4 0-15,1-4 4 16,4-5-4-16,-9 5 60 15,9-9-36-15,-9 5 32 16,0-5-32-16,-10 0 60 16,0-4-48-16,-14 5-8 15,0-5-20-15,-10 0 8 0,10-4-12 16</inkml:trace>
        </inkml:traceGroup>
        <inkml:traceGroup>
          <inkml:annotationXML>
            <emma:emma xmlns:emma="http://www.w3.org/2003/04/emma" version="1.0">
              <emma:interpretation id="{9C4B8929-3640-4DFB-A038-FEE73A96B63D}" emma:medium="tactile" emma:mode="ink">
                <msink:context xmlns:msink="http://schemas.microsoft.com/ink/2010/main" type="inkWord" rotatedBoundingBox="10291,595 10754,592 10758,1054 10295,1058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8037.1824">7237 102 852 0,'-19'13'316'0,"19"-13"-248"0,5 13-16 0,0-9 104 16,4 5-96-16,15-5 20 15,5 0-48-15,33-8 32 16,5 4-36-16,24-9-304 15,1 5 148-15</inkml:trace>
          <inkml:trace contextRef="#ctx0" brushRef="#br0" timeOffset="7857.2268">7237-285 840 0,'15'-9'312'0,"-15"9"-244"0,19-4-16 0,5-1 84 15,-5 5-84-15,19-4 16 16,5 0-44-16,10 0 32 16,5 8-32-16,-6-4-180 15,-4 8 84-15,-9 5-360 16,-6 4 240-16</inkml:trace>
        </inkml:traceGroup>
        <inkml:traceGroup>
          <inkml:annotationXML>
            <emma:emma xmlns:emma="http://www.w3.org/2003/04/emma" version="1.0">
              <emma:interpretation id="{7C784EA3-6882-4D59-B4CA-CE127D4B507C}" emma:medium="tactile" emma:mode="ink">
                <msink:context xmlns:msink="http://schemas.microsoft.com/ink/2010/main" type="inkWord" rotatedBoundingBox="11506,893 11818,890 11820,1164 11508,1166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8287.8677">8565-17 924 0,'-9'4'340'0,"9"-4"-260"0,-15 22-28 15,-4-5 96 1,5 4-92-16,-15 4 4 0,10 5-36 0,0 0 0 15,9 0-12-15,15 0 0 16,9-5-4-16,20-8 28 16,4 0-20-16,10-12-76 15,0-5 32-15,-5-13-44 16,0 4 40-16,-19-16 0 16,-9-1 20-16,-15-8-80 15,-5 9 52-15,-24-5-92 16,5 8 76-16,-10 5-324 15,6 13 212-15</inkml:trace>
        </inkml:traceGroup>
        <inkml:traceGroup>
          <inkml:annotationXML>
            <emma:emma xmlns:emma="http://www.w3.org/2003/04/emma" version="1.0">
              <emma:interpretation id="{A4849840-2B52-4AAE-B625-DC17EB70DD60}" emma:medium="tactile" emma:mode="ink">
                <msink:context xmlns:msink="http://schemas.microsoft.com/ink/2010/main" type="inkWord" rotatedBoundingBox="14839,440 16257,429 16272,2303 14854,2315"/>
              </emma:interpretation>
              <emma:one-of disjunction-type="recognition" id="oneOf5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18091.2956">11796 1394 508 0,'-19'4'188'0,"19"0"-148"0,0 0-8 15,0-8 132 1,10 4-96-16,-10-17 24 15,9 4-52-15,6-29 28 16,4 3-40-16,10-25-4 16,-5 9-16-16,19-26-8 15,-5 4 4-15,5-42 4 16,-4 4-4-16,-6-26-4 0,1 22 4 0,14-17 20 31,-15 21-12-31,1-5 48 0,9 26-32 0,0 5 28 16,-5 21-28-16,6 12-16 15,-1 22-8-15,-5 21-24 16,0 13 12-16,-9 26 20 31,-5 8-4-31,-14 9 40 0,-1-1-24 0,-23 1 20 16,-5 0-24-16,-5-9 16 16,-10 0-20-16,1-13-52 15,4 0 20-15,-14-12-60 16,19-1 44-16,5-12-12 15,4 4 28-15,15-4-44 16,19 8 32-16,-4 0 16 16,18 9 8-16,6 4-8 15,-6 0 8-15,15 5-16 16,-14-1 12-16,-10 0 32 16,0 5-16-16,-39-5 80 15,6 0-52-15,-25 5 76 16,1 0-64-16,-20-9 20 15,0 0-40-15,5-13-8 16,10-4-12-16,4-4-32 16,20-1 12-16,14 1-108 15,14 4 64-15,10-8-344 0,0 3 220 16</inkml:trace>
          <inkml:trace contextRef="#ctx0" brushRef="#br0" timeOffset="18512.4439">12856 345 392 0,'19'-4'148'0,"-19"4"-116"0,14-4-8 0,-4-1 180 16,-5 5-116-16,-5-8 96 15,9 8-104-15,-18-4-12 16,9 8-40-16,-24-4-16 15,14 8-8-15,-14 1-4 16,0 8 0-16,0 0-20 16,10 0 12-16,0 4-4 15,9 5 4-15,5 0 0 16,0 3 0-16,9 1 8 16,6 0 0-16,9 0 0 15,0 0 0-15,0 0-20 16,4-5 12-16,-8 5 12 15,-1 0 0-15,-14-5 84 16,-1-3-44-16,-13-5 68 16,-1 4-64-16,-9-8 44 15,0 4-52-15,-5-13 8 16,5 0-32-16,-5-4 20 16,5 0-24-16,-10-8-120 0,10-1 60 0,-10-8-512 15,5 0 312-15</inkml:trace>
          <inkml:trace contextRef="#ctx0" brushRef="#br0" timeOffset="18918.2553">12765-426 652 0,'-19'-17'244'0,"19"17"-192"0,9-4-12 0,6-1 68 16,-6 1-68-16,10-9 72 15,5 13-64-15,10-8 28 16,-1 8-44-16,-9 0-44 15,15 0 4-15,-20 8 28 16,5 1-12-16,-24-1 28 16,0 5-24-16,-15 8 32 15,-4 1-28-15,-9-1-24 16,-1 0 4-16,0 1-8 16,10-1 4-16,19-8 52 0,9 0-24 15,25-13 0-15,4 4-12 0,20-13 28 16,-1 1-20-16,10-1-172 15,-4 9 84 1</inkml:trace>
        </inkml:traceGroup>
        <inkml:traceGroup>
          <inkml:annotationXML>
            <emma:emma xmlns:emma="http://www.w3.org/2003/04/emma" version="1.0">
              <emma:interpretation id="{4E931B84-D87F-41EC-87A2-634CCFF27161}" emma:medium="tactile" emma:mode="ink">
                <msink:context xmlns:msink="http://schemas.microsoft.com/ink/2010/main" type="inkWord" rotatedBoundingBox="16729,642 17025,639 17029,1098 16732,1101"/>
              </emma:interpretation>
            </emma:emma>
          </inkml:annotationXML>
          <inkml:trace contextRef="#ctx0" brushRef="#br0" timeOffset="19267.8661">13661 183 580 0,'-5'9'216'0,"5"-9"-168"0,39-4-12 16,-15-1 48 0,5 10-52-16,14-10 4 15,0-3-20-15,14-1-188 0,1 5 96 0</inkml:trace>
          <inkml:trace contextRef="#ctx0" brushRef="#br0" timeOffset="19101.7066">13810-264 756 0,'9'-4'280'0,"-9"4"-216"0,10 4-20 0,-5-4 56 16,9 4-64-16,5 0 4 15,5 1-24-15,10-1-136 16,-10 0 68-16</inkml:trace>
        </inkml:traceGroup>
        <inkml:traceGroup>
          <inkml:annotationXML>
            <emma:emma xmlns:emma="http://www.w3.org/2003/04/emma" version="1.0">
              <emma:interpretation id="{B69097F0-DA4E-4EF2-8C2E-BC14DDF7CB90}" emma:medium="tactile" emma:mode="ink">
                <msink:context xmlns:msink="http://schemas.microsoft.com/ink/2010/main" type="inkWord" rotatedBoundingBox="17842,404 19164,394 19177,2007 17855,2017"/>
              </emma:interpretation>
              <emma:one-of disjunction-type="recognition" id="oneOf6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19984.133">14783 1048 112 0,'-5'34'44'0,"5"-34"-36"0,19 17 0 0,-9-12 188 15,4-1-108-15,1-13 44 16,-1 5-80-16,1-21 52 15,-1 8-64-15,-4-9 72 16,-6 5-64-16,-4-22 44 16,5 9-52-16,-5-38 40 15,5 8-44-15,4-34-12 16,6 4-12-16,9-8 0 16,0 16-8-16,5-7 52 15,-1 24-32-15,1-16 32 16,5 17-28-16,-6-9 52 15,1 18-44-15,-5-1 64 0,5 17-60 0,-5 9-16 16,0 13-16-16,-5 8 8 16,10 13-8-16,-10 13 4 15,0 8-4-15,-4 9 12 16,4 4-12-16,-15 5-20 16,6-5 4-16,-15 0-92 15,0-4 52-15,-14-5-92 16,5-4 80-16,-10-3-16 15,10-6 48-15,-10-7-72 16,9-1 56-16,6-4-44 16,4 0 52-16,10 0 4 15,9 8 16-15,10 1 12 16,0 8 4-16,0 4-12 16,0 1 8-16,-5-1 28 15,5 0-12-15,-10 0 56 16,-4 1-36-16,-15-5 136 15,0 0-96-15,-19-4-12 16,5-1-40-16,-14 1 12 16,4-4-20-16,-14-9 4 15,9 0-8-15,1-9 12 16,14-4-12-16,4-4-268 16,15 9 144-16</inkml:trace>
          <inkml:trace contextRef="#ctx0" brushRef="#br0" timeOffset="20304.0101">15627-499 632 0,'14'-12'236'0,"-14"12"-184"0,43 8-16 0,-28-8 60 16,-1 4-60-16,5 5 32 15,-4 0-40-15,4-1 8 16,-5 5-20-16,-4-5 36 16,-1 9-28-16,-13-8 12 15,4-5-20-15,-15 0 28 16,15 1-28-16,-9-5 12 16,4 8-16-16,-5-8 0 15,10 0-4-15,15 0 4 16,-6 0-8-16,15 0-12 15,0 0 4-15,10 9-68 16,4-1 40-16</inkml:trace>
          <inkml:trace contextRef="#ctx0" brushRef="#br0" timeOffset="20575.2414">15900 38 652 0,'-19'0'244'0,"19"0"-192"0,19 0-12 0,-9-4 92 16,4 4-80-16,0-4 32 15,10 4-48-15,10-4 4 16,-1 8-24-16,1-4-8 16,-5 0-4-16</inkml:trace>
        </inkml:traceGroup>
        <inkml:traceGroup>
          <inkml:annotationXML>
            <emma:emma xmlns:emma="http://www.w3.org/2003/04/emma" version="1.0">
              <emma:interpretation id="{69C75594-A6D4-4386-8BAD-D5F942A73A65}" emma:medium="tactile" emma:mode="ink">
                <msink:context xmlns:msink="http://schemas.microsoft.com/ink/2010/main" type="inkWord" rotatedBoundingBox="19919,443 21608,429 21619,1901 19931,1915"/>
              </emma:interpretation>
              <emma:one-of disjunction-type="recognition" id="oneOf7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21379.7232">16854 967 392 0,'0'13'148'0,"0"-13"-116"0,10 17-8 15,-10-13 180-15,4 1-116 0,-4-5 88 16,0 0-104-16,0-5 44 15,10 5-72-15,0-12-12 16,4-1-20-16,-4-17 16 16,14 0-16-16,-5-29 48 15,5-1-32-15,4-34-4 16,1 5-16-16,10-18 20 16,-1 22-16-16,5-13 12 15,-5 25-12-15,10-12 64 16,0 13-44-16,-5-1 24 15,-4 9-36-15,9 5 52 16,-15 16-40-16,-4 1-24 16,-10 16-8-16,5 5 0 15,-9 8 0-15,-6 4-20 16,1 9 12-16,-15 9 12 16,5 4 0-16,-14 8 40 15,4 0-20-15,-19 1-24 16,10 3 0-16,-14-8-20 15,4 0 12-15,0-8-40 0,5 8 28 16,5-17-28-16,19 8 28 0,9-3 0 16,6 3 12-16,23 1 0 15,-4 8 0-15,4 4 16 16,5 0-4-16,-4 5-28 16,-11-5 12-16,1 5-4 15,-5-9 8-15,-24 4 32 16,0-4-12-16,-24 4 32 15,5-8-28-15,-15 4-4 16,10-8-8-16,-9-1-4 16,9 1 0-16,0-5 8 15,10 5-4-15,4-1 8 16,10 1-8-16,10-9-56 16,-6 0 28-16,15 0-348 15,-4 0 200-15</inkml:trace>
          <inkml:trace contextRef="#ctx0" brushRef="#br0" timeOffset="21711.0025">17794 213 632 0,'28'-4'236'0,"-28"4"-184"0,63-9-16 15,-39 9 104 1,9 9-84-16,1-9 24 15,-1 4-48-15,-4 5-12 0,-5 8-12 16,-14-9 4-16,-1 14-8 0,-18-5 16 16,-1 4-12-16,-19 4 16 15,1-3-16-15,-11-1 16 16,11 5-16-16,-11-5 84 16,15 4-48-16,5-3-12 15,5-1-20-15,14-8-12 16,0 4 4-16,14-9 28 15,10 5-16-15,5-9 4 16,9 1-12-16,-4-5-228 16,-6 0 124-16,-4 0-272 15,0 0 208-15</inkml:trace>
          <inkml:trace contextRef="#ctx0" brushRef="#br0" timeOffset="21864.9881">17818 465 664 0,'-10'-13'244'0,"10"13"-188"0,10 4-16 0,-1-4 128 16,6 0-100-16,13 0 36 15,11 0-64-15,-1 0-16 16,5 0-12-16,0 0-364 16,-9 4 196-16</inkml:trace>
          <inkml:trace contextRef="#ctx0" brushRef="#br0" timeOffset="22295.791">18187-430 404 0,'0'-13'148'0,"0"13"-112"0,14-13-12 0,-4 5 216 16,4 8-136-16,-4-9 108 16,4 9-124-16,-4-4 24 15,-1 8-68-15,6-4 20 16,-6 4-36-16,1 1-16 15,-1 3-8-15,-9 5 12 16,5 0-8-16,-10-1 16 16,5 1-16-16,-9-4 32 15,9-1-24-15,-5 1-4 16,10-1-8-16,-5-8-4 16,9 5 0-16,6-10 8 15,4 5-4-15,5-4 24 16,0 0-16-16,14-5-240 15,5 9 120-15,-9 0-380 16,-10 5 276-16</inkml:trace>
        </inkml:traceGroup>
      </inkml:traceGroup>
      <inkml:traceGroup>
        <inkml:annotationXML>
          <emma:emma xmlns:emma="http://www.w3.org/2003/04/emma" version="1.0">
            <emma:interpretation id="{41970D53-5B9D-42DE-BA87-701F19F39E67}" emma:medium="tactile" emma:mode="ink">
              <msink:context xmlns:msink="http://schemas.microsoft.com/ink/2010/main" type="line" rotatedBoundingBox="7826,2179 17333,2118 17347,4317 7840,4378"/>
            </emma:interpretation>
          </emma:emma>
        </inkml:annotationXML>
        <inkml:traceGroup>
          <inkml:annotationXML>
            <emma:emma xmlns:emma="http://www.w3.org/2003/04/emma" version="1.0">
              <emma:interpretation id="{AB4E7787-EB51-4744-966C-163AF4DB2FD4}" emma:medium="tactile" emma:mode="ink">
                <msink:context xmlns:msink="http://schemas.microsoft.com/ink/2010/main" type="inkWord" rotatedBoundingBox="7827,2447 9425,2437 9436,4036 7838,4047"/>
              </emma:interpretation>
            </emma:emma>
          </inkml:annotationXML>
          <inkml:trace contextRef="#ctx0" brushRef="#br0" timeOffset="108533.4244">4821 1952 600 0,'0'-47'224'0,"0"47"-176"0,14-38-12 0,-4 29 44 15,0 0-52-15,-1-3-4 16,6-1-12-16,4 4-12 15,5 5 4-15,14-4-16 16,0 8 8-16,30-5 28 16,-1 5-12-16,29-4-12 15,-5 8-4-15,0-4 4 16,0 9 0-16,-19-5-12 16,-15 0 8-16,1 1 12 15,-15-1-4-15,-10-4-12 16,-4 4 4-16,-10-4 40 15,-4 0-24-15,-10 0 16 16,-1 0-16-16,-8 0 0 16,-1 0-4-16,-5 0-16 15,5 0 4-15,-9 0 4 16,4 9 0-16,-14-1-20 16,10 1 12-16,-10 8 4 0,5 0 4 15,-15 13 0-15,6 8 0 16,-6 17-36-16,-4 5 20 0,-1 13-4 15,6-10 12-15,-20 6 8 16,24-5 0-16,-14-1 8 16,10-7-4-16,-1-1 8 15,5-12-8-15,-4-9 16 16,14-8-12-16,-10-14 24 16,5-3-20-16,-10-13 4 15,15-1-8-15,-10-12-8 16,10-4 4-16,-14-9 12 15,9-4-8-15,-10-13-4 16,5 0 0-16,-4-21-24 16,4 8 12-16,-5-16 4 15,6 16 4-15,-1 5 16 16,5 12-8-16,5 0-20 16,14 22 4-16,5 4-4 15,9 13 4-15,1 8-28 16,9 13 20-16,5 13-204 15,-5 0 120-15</inkml:trace>
          <inkml:trace contextRef="#ctx0" brushRef="#br0" timeOffset="108992.199">5789 2599 372 0,'0'-8'140'0,"0"8"-112"0,0-4-4 0,-4 4 32 16,4 4-36-16,-10 0 60 15,0 0-44-15,-9 5 0 16,0 0-20-16,-5-5-4 16,0 13-4-16,0-4 4 15,15 4-8-15,-6 4-12 16,10 5 4-16,10 12 12 16,5 4-4-16,-1 14 8 15,15-5-8-15,0 0 24 16,0-4-16-16,-5-9-12 15,-4-8-4-15,-6-4 72 16,-9-5-36-16,-24-12 40 16,5-1-40-16,-19-12 8 15,-5 0-24-15,-5-18-8 16,5 5-4-16,-5-13-68 16,5 5 36-16</inkml:trace>
          <inkml:trace contextRef="#ctx0" brushRef="#br0" timeOffset="109633.993">6063 1543 176 0,'-5'-13'64'0,"5"13"-48"0,14 0-8 0,-4 0 68 15,-1 0-44-15,15 0 92 16,5 13-68-16,5-5 44 16,4 9-60-16,-4 0 16 15,-6 5-36-15,-8-5-8 16,-1 0-8-16,-24-5 40 15,0 1-24-15,-24-4 36 32,5 4-32-32,-14-5 20 0,9 1-24 0,1-9 16 15,8 8-20-15,20-8-16 16,10 0-4-16,28 0 4 16,10 0 0-16,10 0 24 15,-1 0-12-15</inkml:trace>
        </inkml:traceGroup>
        <inkml:traceGroup>
          <inkml:annotationXML>
            <emma:emma xmlns:emma="http://www.w3.org/2003/04/emma" version="1.0">
              <emma:interpretation id="{338DB9C4-7F84-4FF8-AF1B-DCB2068270AE}" emma:medium="tactile" emma:mode="ink">
                <msink:context xmlns:msink="http://schemas.microsoft.com/ink/2010/main" type="inkWord" rotatedBoundingBox="10053,2165 10996,2159 11008,3941 10064,3947"/>
              </emma:interpretation>
              <emma:one-of disjunction-type="recognition" id="oneOf8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0" timeOffset="110309.503">6983 2284 684 0,'0'-51'252'0,"0"51"-192"0,62-13-20 0,-38 5-12 15,10 8-24-15,19 0-12 16,-1 4 4-16,30 0-104 15,-15 5 60-15,15 8-252 16,-6 4 164-16</inkml:trace>
          <inkml:trace contextRef="#ctx0" brushRef="#br0" timeOffset="110108.4689">7774 1756 560 0,'34'-13'208'0,"-34"13"-164"0,9-4-8 0,-9-1 24 16,0 5-40-16,-9-8-20 16,-6 4 0-16,-23-9 24 15,9 9-12-15,-28-5-4 16,4 9-4-16,-14-4 12 16,14 4-8-16,-9-4-12 15,9 4 0-15,5 0-16 16,19 0 12-16,1 0 4 15,13 8 4-15,1 9 8 16,4-4-4-16,5 25-4 16,5 9 4-16,-9 38 28 15,4 5-16-15,-5 21 4 16,-4-13-12-16,0-9 36 16,-10-12-20-16,-5-5 20 15,5-12-24-15,-10-9 52 16,10-13-40-16,0-12 12 15,1-5-28-15,13-12-16 16,15-5-4-16,14-8 4 16,10 4 0-16,9-4 0 15,10 4 0-15,-5 0-20 16,0 4 12-16,0 0-144 16,1 9 80-16</inkml:trace>
          <inkml:trace contextRef="#ctx0" brushRef="#br0" timeOffset="111913.4709">7429 1308 624 0,'-10'-30'228'0,"10"30"-176"0,63-17-16 0,-15 9 8 15,0 8-32-15,28 0 4 16,1 8-8-16,14 9-32 15,-5 9 12-15</inkml:trace>
          <inkml:trace contextRef="#ctx0" brushRef="#br0" timeOffset="110620.8767">7928 2497 372 0,'-5'-8'140'0,"5"8"-112"0,-19 0-4 16,-1 0 40 0,11 0-40-16,-25 0 60 15,5 4-48-15,-14 0 64 16,5 5-60-16,4 8-24 16,10 0-16-16,15 13 0 15,9-1 0-15,19 18-12 16,5 0 8-16,10 0 20 15,4-9-8-15,-5 1 16 16,-4-1-16-16,-14-4 60 16,-1-4-40-16,-24-4 32 0,1-1-32 0,-30 1 8 15,1-9-20-15,-29-9 20 16,14 5-24-16,-9-13-92 16,4 0 44-16</inkml:trace>
          <inkml:trace contextRef="#ctx0" brushRef="#br0" timeOffset="110834.863">7626 1474 548 0,'0'-68'204'16,"0"68"-156"-16,14-21-16 0,-4 12-8 16,4 1-20-16,10-1 16 15,0 9-12-15</inkml:trace>
        </inkml:traceGroup>
        <inkml:traceGroup>
          <inkml:annotationXML>
            <emma:emma xmlns:emma="http://www.w3.org/2003/04/emma" version="1.0">
              <emma:interpretation id="{3F2F78B3-5845-42F0-B7D6-7D1BF208CCD3}" emma:medium="tactile" emma:mode="ink">
                <msink:context xmlns:msink="http://schemas.microsoft.com/ink/2010/main" type="inkWord" rotatedBoundingBox="11735,2897 12435,2892 12438,3329 11738,3334"/>
              </emma:interpretation>
              <emma:one-of disjunction-type="recognition" id="oneOf9">
                <emma:interpretation id="interp9" emma:lang="" emma:confidence="1">
                  <emma:literal/>
                </emma:interpretation>
              </emma:one-of>
            </emma:emma>
          </inkml:annotationXML>
          <inkml:trace contextRef="#ctx0" brushRef="#br0" timeOffset="111670.3236">8661 2425 592 0,'24'-17'220'0,"-24"17"-172"0,115-17-12 16,-33 12 12 0,9 1-32-16,24 4-24 15,-15 4 4-15,-9-4-220 16,-9 0 124-16</inkml:trace>
          <inkml:trace contextRef="#ctx0" brushRef="#br0" timeOffset="111465.4052">8699 2122 580 0,'-9'-38'216'0,"9"38"-168"0,5-13-12 0,4 5 4 15,6 3-28-15,18-8 24 16,5-8-24-16,20 4 4 16,0 4-8-16,18 5-200 15,-4 16 104-15</inkml:trace>
        </inkml:traceGroup>
        <inkml:traceGroup>
          <inkml:annotationXML>
            <emma:emma xmlns:emma="http://www.w3.org/2003/04/emma" version="1.0">
              <emma:interpretation id="{AA0CD253-6566-40DE-9EE3-B82DDCFB7A72}" emma:medium="tactile" emma:mode="ink">
                <msink:context xmlns:msink="http://schemas.microsoft.com/ink/2010/main" type="inkWord" rotatedBoundingBox="13086,2479 15615,2462 15627,4328 13098,4345"/>
              </emma:interpretation>
              <emma:one-of disjunction-type="recognition" id="oneOf10">
                <emma:interpretation id="interp10" emma:lang="" emma:confidence="1">
                  <emma:literal/>
                </emma:interpretation>
              </emma:one-of>
            </emma:emma>
          </inkml:annotationXML>
          <inkml:trace contextRef="#ctx0" brushRef="#br0" timeOffset="113016.0257">10900 3345 404 0,'5'30'148'0,"4"-9"-112"0,6 1-12 0,-1-14 20 16,0-4-28-16,-4-8 48 16,0-17-36-16,4-9 72 15,-4-13-52-15,4-3 8 16,-4-6-32-16,-1-16-4 16,1-30-12-16,4-30 28 0,-4 1-20 15,14 11-48 1,0 1 16-16,0-21-16 15,9 17 20-15,5-18 52 16,15 27-20-16,10 16 24 16,-6 21-24-16,5 18 8 15,1 17-16-15,-6 4-8 16,-4 17 0-16,-5 4-24 16,-10 13 12-16,-4 4 32 15,-5 9-16-15,-25 4 16 16,1 8-12-16,-24 1 20 15,0 4-20-15,-24 0-32 16,4-5 12-16,-18-4-24 16,4 1 16-16,0-5-16 15,20 4 16-15,9-4-44 0,14 4 32 16,15 5-4-16,14 4 20 16,10 8 16-16,9 1 0 0,-4-1-20 15,4 5 8-15,-9-14 20 16,0 1-4-16,-15-13 68 15,-4 9-44-15,-25-13 40 16,1-5-40-16,-20 1 0 16,6-5-20-16,-25-4 12 15,10 0-16-15,-5-4 16 16,14 4-16-16,10 0-64 16,15 4 28-16,18 0-180 15,10 0 112-15</inkml:trace>
          <inkml:trace contextRef="#ctx0" brushRef="#br0" timeOffset="113306.3321">12108 2467 704 0,'-29'-17'264'0,"29"17"-208"0,-24 0-12 15,10-4-52 1,9 8-4-16,-9-4-12 15,9 9 12-15,0 8-20 16,5-4 20-16,14 17-12 16,10-5 12-16,15 22-8 0,-6 8 8 15,6-4 52-15,-11-4-20 16,-8-8 16-16,-16-14-20 16,-13-3 44-16,-25-5-32 0,-28-9 12 0,-15-8-24 15,1-8 0 1,8-5-8-16,11-8-148 0,9-5 76 15,14-8-448 1,6 13 284-16</inkml:trace>
          <inkml:trace contextRef="#ctx0" brushRef="#br0" timeOffset="113611.6065">12290 1602 548 0,'48'-25'204'0,"-48"25"-156"0,34-17-16 0,-25 12 8 16,6 10-28-16,-6-1 24 15,1 4-24-15,-15 1 40 16,0 8-28-16,-19 0 32 15,5-4-32-15,-15 4-12 16,11-4-8-16,-1-5-4 16,4 1 0-16,20 4-28 15,10-5 16-15,28-4-40 16,10 1 32-16,39-5-312 16,8 0 184-16</inkml:trace>
          <inkml:trace contextRef="#ctx0" brushRef="#br0" timeOffset="112377.7716">10013 2109 704 0,'24'-55'264'0,"-24"55"-208"16,67-21-12-16,-29 12 0 15,1 5-32-15,28-13 24 16,0 8-24-16,14 5-4 16,1 8-4-16,-1 5-216 15,-4 12 116-15</inkml:trace>
        </inkml:traceGroup>
        <inkml:traceGroup>
          <inkml:annotationXML>
            <emma:emma xmlns:emma="http://www.w3.org/2003/04/emma" version="1.0">
              <emma:interpretation id="{0F2F8E04-B83C-40C0-AB48-89E8E0C0BE87}" emma:medium="tactile" emma:mode="ink">
                <msink:context xmlns:msink="http://schemas.microsoft.com/ink/2010/main" type="inkWord" rotatedBoundingBox="16185,2132 17333,2124 17342,3435 16194,3443"/>
              </emma:interpretation>
              <emma:one-of disjunction-type="recognition" id="oneOf11">
                <emma:interpretation id="interp11" emma:lang="" emma:confidence="0">
                  <emma:literal>E,</emma:literal>
                </emma:interpretation>
                <emma:interpretation id="interp12" emma:lang="" emma:confidence="0">
                  <emma:literal>its</emma:literal>
                </emma:interpretation>
                <emma:interpretation id="interp13" emma:lang="" emma:confidence="0">
                  <emma:literal>Es</emma:literal>
                </emma:interpretation>
                <emma:interpretation id="interp14" emma:lang="" emma:confidence="0">
                  <emma:literal>f',</emma:literal>
                </emma:interpretation>
                <emma:interpretation id="interp15" emma:lang="" emma:confidence="0">
                  <emma:literal>t',</emma:literal>
                </emma:interpretation>
              </emma:one-of>
            </emma:emma>
          </inkml:annotationXML>
          <inkml:trace contextRef="#ctx0" brushRef="#br0" timeOffset="114185.3771">13119 2288 820 0,'-4'-76'304'0,"4"76"-236"0,28-56-20 0,1 31-44 15,14 8-12-15,29-9 32 16,5 5-16-16,14 4-16 15,-9 8 0-15,-1 13-224 16,-9 14 124-16</inkml:trace>
          <inkml:trace contextRef="#ctx0" brushRef="#br0" timeOffset="114042.8394">13805 1713 464 0,'77'-21'176'0,"-77"21"-140"0,52-22-8 0,-37 10 108 16,-1 3-80-16,-9-21 92 15,-5 13-84-15,-19-13-40 16,-5 13-20-16,-14-8-4 16,4 12 0-16,-24 5-12 15,11 8 8-15,-11 0 4 16,10 0 0-16,0 0-36 15,15 8 20-15,4 9-20 16,10 4 20-16,-1-4 16 16,16 5 4-16,-11 3 16 15,10 5-12-15,-14 21 16 16,0 9-16-16,-10 29 16 16,10 1-16-16,0 21-12 0,5-17 0 15,-1-18 12-15,6-16-4 16,4-9 24-16,5-13-16 15,0-8 32-15,0-9-28 0,9-3 12 16,11-6-16-16,8-7 36 16,16-1-24-16,8 0-12 15,6 0-8-15,-5 1-32 16,-6 3 16-16,-3 1-172 16,-11-1 104-16,-9 1-376 15,-9-1 256-15,-11 1-32 16</inkml:trace>
          <inkml:trace contextRef="#ctx0" brushRef="#br0" timeOffset="114648.1062">13632 1385 704 0,'34'-124'264'0,"-34"124"-208"0,72-34-12 0,-48 26-24 15,9 8-20-15,11 13-132 16,-6 4 72-16</inkml:trace>
          <inkml:trace contextRef="#ctx0" brushRef="#br0" timeOffset="114492.6917">14141 2314 436 0,'4'-17'160'0,"11"17"-124"0,4 0-8 16,-5-4 16-1,-4-1-28-15,0 1 76 0,-6 0-56 16,-4-5 84-16,-4 1-68 16,-6 4 8-16,0 12-36 15,-14 5-20-15,10 4-8 0,4 4-4 16,6 5 0-16,8 4-12 16,16-1 12-16,8 1 4 15,-4 0 4-15,5-4 24 16,-10-5-12-16,-24-8 68 15,-18-9-28-15,-21-4-28 16,-13-4 24-16,-5 0-32 16,4-5-100-16,0 5 40 15,15-13-308 1</inkml:trace>
        </inkml:traceGroup>
      </inkml:traceGroup>
    </inkml:traceGroup>
    <inkml:traceGroup>
      <inkml:annotationXML>
        <emma:emma xmlns:emma="http://www.w3.org/2003/04/emma" version="1.0">
          <emma:interpretation id="{22539E9C-D342-47F4-BD8B-AC4C47E4EF9F}" emma:medium="tactile" emma:mode="ink">
            <msink:context xmlns:msink="http://schemas.microsoft.com/ink/2010/main" type="paragraph" rotatedBoundingBox="2854,4339 20943,4205 20958,6233 2869,636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56E3779-5655-4AF3-9660-1C34F5E1FE3B}" emma:medium="tactile" emma:mode="ink">
              <msink:context xmlns:msink="http://schemas.microsoft.com/ink/2010/main" type="line" rotatedBoundingBox="2854,4339 20943,4205 20955,5851 2867,5986"/>
            </emma:interpretation>
          </emma:emma>
        </inkml:annotationXML>
        <inkml:traceGroup>
          <inkml:annotationXML>
            <emma:emma xmlns:emma="http://www.w3.org/2003/04/emma" version="1.0">
              <emma:interpretation id="{46D704A0-ACF7-4C2A-9BAB-B026C57555F0}" emma:medium="tactile" emma:mode="ink">
                <msink:context xmlns:msink="http://schemas.microsoft.com/ink/2010/main" type="inkWord" rotatedBoundingBox="2854,4339 6150,4315 6162,5962 2867,5986"/>
              </emma:interpretation>
              <emma:one-of disjunction-type="recognition" id="oneOf12">
                <emma:interpretation id="interp16" emma:lang="" emma:confidence="1">
                  <emma:literal/>
                </emma:interpretation>
              </emma:one-of>
            </emma:emma>
          </inkml:annotationXML>
          <inkml:trace contextRef="#ctx0" brushRef="#br0" timeOffset="125158.9382">2132 3810 644 0,'-5'-9'236'0,"5"9"-180"0,0 4-20 15,0 1 124 1,0 3-96-16,0 14 52 16,0 7-68-16,-5 35 36 15,5 4-48-15,-10 26 0 16,6 0-24-16,-11-5 28 16,10-3-24-16,-9-18 20 15,9-13-20-15,-9-8 28 0,9-9-28 16,-5-8-252-16,10-13 128 0</inkml:trace>
          <inkml:trace contextRef="#ctx0" brushRef="#br0" timeOffset="125543.9623">2156 4300 932 0,'-15'-22'348'0,"15"22"-272"0,15-17-20 16,-6 9 120-1,6 4-108-15,18-5 16 0,10 1-48 0,29-5 20 16,5 4-32-16</inkml:trace>
          <inkml:trace contextRef="#ctx0" brushRef="#br0" timeOffset="126136.9624">2156 3413 1080 0,'-10'0'400'0,"10"0"-312"0,0 5-24 0,5-5 64 16,4 4-84-16,15-4 80 15,10 4-72-15,19-4 16 16,9 0-36-16,10 4-216 16,-5 5 100-16,0 4-664 15,-5 4 416-15</inkml:trace>
          <inkml:trace contextRef="#ctx0" brushRef="#br0" timeOffset="125385.043">2716 3665 820 0,'-24'-17'304'0,"24"17"-236"0,10 25-20 0,-20 5 96 15,6-9-88-15,-1 22 32 16,5 0-52-16,-5 33 4 16,10 5-24-16,-5 17 28 15,0-4-28-15,-10-4 32 16,5-14-32-16,-18-7-156 16,8-14 76-16,-18-8-312 15,9-9 212-15</inkml:trace>
          <inkml:trace contextRef="#ctx0" brushRef="#br0" timeOffset="125844.5963">3081 4419 520 0,'-5'-8'192'0,"5"8"-152"0,-5 12-8 0,-9-3 192 16,4-9-128-16,-14 17 60 16,0-4-92-16,-9 12 48 15,9 1-60-15,-5-1-12 16,15 5-24-16,4 0-36 16,10 4 8-16,10-4 40 15,-1 0-16-15,15 4 8 16,0-9-12-16,-9 5-16 15,4-4 4-15,-15-5 48 16,-4 0-24-16,-19 5 0 16,0-5-12-16,-14-4 28 15,4 5-20-15,0-18-164 16,10-4 80-16</inkml:trace>
          <inkml:trace contextRef="#ctx0" brushRef="#br0" timeOffset="121879.7967">-112 3984 528 0,'-19'-8'196'0,"19"8"-152"0,-15 0-12 0,6 0 204 16,9 0-136-16,-15-9 100 15,15 9-116-15,-9 0 52 16,9-4-80-16,-5-4-64 16,10 8 0-16,4-9-12 15,6 9 12-15,14 0 8 16,9-8 0-16,34-1-12 15,0 9 8-15,28 0 20 16,-4 0-8-16,0-9-4 16,-10 14 0-16,-18-5 4 15,-6 0-4-15,-9 0 16 16,-15 0-12-16,-14 0-4 16,0 0 0-16,-5-5 48 15,-9 5-28-15,-10 0 8 16,4 0-20-16,-4-4-16 15,0 4 0-15,-4-4 4 16,4 8 0-16,-10-4-12 16,10 4 8-16,-9 5-16 15,9 0 12-15,-15 16 4 16,6-4 4-16,-15 26-20 16,14 9 12-16,-14 12 4 15,0 9 4-15,-10 8 0 16,11-13 0-16,-11-4 0 15,10-8 0-15,-14-5-12 0,18-8 8 16,-3-17 40-16,8 0-24 0,-9-21 36 16,5 3-32-16,-5-20 40 15,10-5-32-15,-10-17-4 16,-5 9-12-16,-9-17-8 16,4-1 4-16,-24-25 4 15,15 9-4-15,-9-22-20 16,18 22 8-16,-14-13 4 15,15 21 4-15,-6-4 8 16,15 16-4-16,-5-3-4 16,20 17 4-16,-10-5-4 15,9 13 0-15,0-4-72 16,10 9 40-16,0 8-224 16,10 8 140-16,4 1-572 15,10 8 380-15</inkml:trace>
          <inkml:trace contextRef="#ctx0" brushRef="#br0" timeOffset="123685.085">578 4935 904 0,'-5'-13'332'0,"5"13"-256"0,5-9-24 0,0 9 52 15,5 0-68-15,9-8 12 16,-5-1-28-16,10 5-12 15,0 0-4-15,10-13-488 16,4 4 264-16</inkml:trace>
          <inkml:trace contextRef="#ctx0" brushRef="#br0" timeOffset="123501.5972">636 4700 488 0,'-15'-4'180'0,"15"4"-140"0,-9 0-12 15,4-8 208-15,10 8-136 16,-5 0 36-16,5 0-80 0,-5-9-32 16,9 5-16-16,1-9-8 15,9 13 0-15,-5-17 8 16,6 13-4-16,-1-1-12 15,0 5 4-15,-5-8-16 16,5 16 12-16,-9-3 32 16,0 3-16-16,-10 1 52 15,0 8-32-15,-10 4 4 16,0 5-20-16,-9 3 20 16,5 10-20-16,-5 3-4 15,4-12-4-15,-9 0 4 16,10 4-4-16,-5-13-12 15,4 1 4-15,6-1-4 16,4 5 0-16,-5-14 32 16,10 5-12-16,10-8-20 15,4 4 0-15,6-9 40 16,8-4-20-16,6-13-88 16,-1 9 40-16,1-5-308 15,-5 1 192-15</inkml:trace>
          <inkml:trace contextRef="#ctx0" brushRef="#br0" timeOffset="124797.9625">1609 4010 832 0,'-19'0'308'0,"19"0"-240"0,-29 13-20 16,10 4 80 0,9 4-80-16,-18 17 16 15,8 1-40-15,-8 12-4 16,4-4-12-16,-15 4 48 16,6 4-32-16,-15-8 24 15,9-8-28-15,1-10 8 0,14-7-16 0,5-5 0 16,14 0-4-16,15-13-296 15,9-4 156-15</inkml:trace>
          <inkml:trace contextRef="#ctx0" brushRef="#br0" timeOffset="124536.9822">1269 4078 528 0,'-5'-17'196'0,"5"17"-152"0,-5 0-12 0,0-8 168 31,10 8-116-31,-5-5 80 0,5 5-96 15,-5 0-8-15,9 5-40 0,1 3 32 16,9 18-28-16,0 4-4 16,1 8-12-16,-1 9 48 15,5 0-32-15,0 4 8 16,4-9-20-16,-4-3 0 16,0-1-4-16,-4-8 20 15,-6-5-16-15,-9-3 40 16,4-5-28-16,-13-13-164 15,4 13 76-15</inkml:trace>
        </inkml:traceGroup>
        <inkml:traceGroup>
          <inkml:annotationXML>
            <emma:emma xmlns:emma="http://www.w3.org/2003/04/emma" version="1.0">
              <emma:interpretation id="{F2FCDF6F-A884-4EBB-BBA6-477BC88FF634}" emma:medium="tactile" emma:mode="ink">
                <msink:context xmlns:msink="http://schemas.microsoft.com/ink/2010/main" type="inkWord" rotatedBoundingBox="6892,4881 7285,4878 7289,5409 6896,5411"/>
              </emma:interpretation>
              <emma:one-of disjunction-type="recognition" id="oneOf13">
                <emma:interpretation id="interp17" emma:lang="" emma:confidence="1">
                  <emma:literal/>
                </emma:interpretation>
              </emma:one-of>
            </emma:emma>
          </inkml:annotationXML>
          <inkml:trace contextRef="#ctx0" brushRef="#br0" timeOffset="128325.1629">3829 4445 800 0,'-10'8'296'0,"10"-8"-232"0,24 13-16 0,0-9 88 16,5 0-84-16,19 1 16 15,0-1-44-15,9-4-108 16,1 4 40-16,-6 1-580 16,1 3 344-16</inkml:trace>
          <inkml:trace contextRef="#ctx0" brushRef="#br0" timeOffset="128160.2239">3877 3980 932 0,'-29'-8'348'0,"29"12"-272"0,-10-4-20 15,10 0 136 1,10 0-116-16,4 0-20 16,5 4-36-16,20 0 8 15,4 9-16-15,5 0-40 16,0 4 16-16,0 9-368 15,-5-1 208-15</inkml:trace>
        </inkml:traceGroup>
        <inkml:traceGroup>
          <inkml:annotationXML>
            <emma:emma xmlns:emma="http://www.w3.org/2003/04/emma" version="1.0">
              <emma:interpretation id="{91594C9F-E1B1-449E-AB7F-D5204DA4A642}" emma:medium="tactile" emma:mode="ink">
                <msink:context xmlns:msink="http://schemas.microsoft.com/ink/2010/main" type="inkWord" rotatedBoundingBox="8014,4717 10150,4701 10159,5823 8023,5839"/>
              </emma:interpretation>
              <emma:one-of disjunction-type="recognition" id="oneOf14">
                <emma:interpretation id="interp18" emma:lang="" emma:confidence="1">
                  <emma:literal/>
                </emma:interpretation>
              </emma:one-of>
            </emma:emma>
          </inkml:annotationXML>
          <inkml:trace contextRef="#ctx0" brushRef="#br0" timeOffset="128774.8724">5305 4099 684 0,'-5'30'252'0,"5"-30"-192"0,-9 103-20 0,-1-52 100 16,10 0-84-16,-14 21 24 16,4-4-48-16,-14 13 4 15,10-4-20-15,-20 0 72 16,15-5-52-16,-19-12 76 16,4-13-64-16,-4-22 28 15,4-8-44-15,-9-29-108 16,10-10 44-16</inkml:trace>
          <inkml:trace contextRef="#ctx0" brushRef="#br0" timeOffset="128925.3265">5104 3857 904 0,'0'-26'332'0,"0"26"-256"0,14-13-24 15,-14 9 124 1,5 8-108-16,0-4-28 15,4 0-24-15,15 0-396 16,0 9 208-16</inkml:trace>
          <inkml:trace contextRef="#ctx0" brushRef="#br0" timeOffset="129522.3652">5785 3972 340 0,'-20'8'128'0,"20"-8"-100"0,0 4-8 0,0-4 192 16,0 0-120-16,-9 5 68 15,9 3-92-15,0 5 40 16,-10 4-64-16,1 9 60 16,-6 3-64-16,-13 18 44 15,8 0-48-15,-4 9 16 16,5-1-32-16,0-4-8 15,9-13-8-15,10-3 28 16,10-6-16-16,4-7 20 16,1-5-20-16,9-17-16 15,5 8-4-15,-5-21-92 16,4 5 48-16,-4-9-40 16,0 0 52-16,-5-4 20 15,-4 4 12-15,-6-1-16 16,1 10 12-16,-10-1 12 15,10 9 0-15,-6 5 84 16,-4 3-44-16,10 1 24 16,14 4-40-16,0-1 36 15,5 1-36-15,9-9 12 16,5 1-24-16,5-10 20 0,-5 5-24 0,0-8 12 16,0-1-12-16,-9-3 0 15,0 7-4-15,-10-8-16 16,-5 9 4-16,-5-13 28 15,1 0-12-15,-11-17-4 16,1 4-4-16,-5-12 12 16,5 3-8-16,0-8-12 15,4 9 0-15,-4-5-4 16,5 14 0-16,-1-6 16 16,1 10-4-16,-1-1-160 15,1 9 84-15,-5 0-272 16,4 9 196-16</inkml:trace>
          <inkml:trace contextRef="#ctx0" brushRef="#br0" timeOffset="129839.7097">7065 3865 664 0,'4'-17'244'0,"-4"17"-188"0,5-8-16 16,-5-1 156 0,0 5-116-16,-5-9 72 15,5 9-88-15,-9-9-8 0,-1 9-36 16,-19 4 4 0,1 8-12-16,-30 13 0 0,5 1-4 15,-14 29 28-15,10 9-20 16,-1 21 20-16,20-5-20 0,4 5 8 15,20-13-12 1,9-8 36-16,15-13-24 0,14-17 32 16,9-5-32-16,6-16-340 15,9-1 172-15</inkml:trace>
          <inkml:trace contextRef="#ctx0" brushRef="#br0" timeOffset="130063.2989">6676 4219 880 0,'-33'-17'328'0,"33"17"-256"0,-10 0-16 0,10 0 72 16,5 4-80-16,9 0-20 15,10 5-16-15,29-5 40 16,5 0-28-16,28-4-548 16,-5 5 284-16</inkml:trace>
        </inkml:traceGroup>
        <inkml:traceGroup>
          <inkml:annotationXML>
            <emma:emma xmlns:emma="http://www.w3.org/2003/04/emma" version="1.0">
              <emma:interpretation id="{6658C941-46C7-4F59-9AF2-BFB6C093A75F}" emma:medium="tactile" emma:mode="ink">
                <msink:context xmlns:msink="http://schemas.microsoft.com/ink/2010/main" type="inkWord" rotatedBoundingBox="10642,4384 12341,4371 12350,5589 10651,5601"/>
              </emma:interpretation>
              <emma:one-of disjunction-type="recognition" id="oneOf15">
                <emma:interpretation id="interp19" emma:lang="" emma:confidence="1">
                  <emma:literal/>
                </emma:interpretation>
              </emma:one-of>
            </emma:emma>
          </inkml:annotationXML>
          <inkml:trace contextRef="#ctx0" brushRef="#br0" timeOffset="130409.107">8215 3776 872 0,'-14'-17'324'0,"14"17"-252"0,-24-9-20 0,0 5 24 31,14 8-52-31,-14-4-12 0,-9 0-4 0,-1 0 0 16,5 9-4-16,-14-9-4 15,10 0 4-15,-15-9-4 16,14 9 0-16,1 0 24 16,9 0-12-16,0 0-4 15,19 0-4-15,-5 9-4 16,10-1 0-16,-9 18-12 16,9-1 8-16,0 26 12 15,0 5-4-15,-10 20 16 16,-4 5-12-16,-1 0 60 15,6-4-40-15,-15-13 32 16,5-13-32-16,-5-12 72 16,5-5-56-16,-5-13 24 15,9 0-40-15,6-12 0 16,4-5-16-16,19-8-8 16,1 4 0-16,13-5-24 15,11 10 12-15,4-5 4 16,5 0 4-16,0 0-88 15,-5 0 48-15</inkml:trace>
          <inkml:trace contextRef="#ctx0" brushRef="#br0" timeOffset="131164.756">7721 3537 872 0,'-19'-17'324'0,"19"17"-252"0,5-9-20 0,-5 5 224 16,10 4-160-16,9-8 44 15,5 3-96-15,14-7-32 16,0 3-20-16,6 9 8 15,-1 0-12-15</inkml:trace>
          <inkml:trace contextRef="#ctx0" brushRef="#br0" timeOffset="130596.1866">7851 4125 780 0,'-15'-64'288'0,"15"64"-224"0,0-17-20 0,-4 9 164 15,8 8-124-15,1-9-24 16,14 5-40-16,5 4-8 16,5 8-8-16,14 1-372 15,-4 4 200-15</inkml:trace>
          <inkml:trace contextRef="#ctx0" brushRef="#br0" timeOffset="130873.9649">8354 4372 748 0,'-33'4'276'0,"33"-4"-216"0,-39 9-16 0,15-9 164 16,5 17-124-16,-10-4 28 15,10-5-68-15,0 18-8 16,9-5-24-16,10-4-16 15,10 13 0-15,9-9 20 16,5 5-8-16,-5-5-4 16,15 5 0-16,-15-5 4 15,-5-4-4-15,-18-4 52 16,-6-5-32-16,-19 1 16 16,1 0-24-16,-16-9-8 15,6 0-4-15</inkml:trace>
          <inkml:trace contextRef="#ctx0" brushRef="#br0" timeOffset="132678.404">8651 4108 716 0,'0'0'264'0,"15"4"-204"0,4 5-16 0,0-5 124 16,10 0-100-16,28 1 8 15,6-1-48-15,23 0 8 16,5 5-20-16,-9-5 28 15,-15 0-28-15,-14 0-156 16,-15-4 76-16</inkml:trace>
          <inkml:trace contextRef="#ctx0" brushRef="#br0" timeOffset="132874.4215">9112 3886 788 0,'-10'9'292'0,"10"-9"-228"0,-24 43-16 0,10-5 80 16,9 5-80-16,-9 25 16 15,4 0-40-15,-4 4 24 16,9-8-32-16,-10-8 32 16,11-5-32-16</inkml:trace>
        </inkml:traceGroup>
        <inkml:traceGroup>
          <inkml:annotationXML>
            <emma:emma xmlns:emma="http://www.w3.org/2003/04/emma" version="1.0">
              <emma:interpretation id="{58065222-6FE4-40AA-AF4B-42688688F0C7}" emma:medium="tactile" emma:mode="ink">
                <msink:context xmlns:msink="http://schemas.microsoft.com/ink/2010/main" type="inkWord" rotatedBoundingBox="12981,4593 14525,4581 14530,5312 12986,5324"/>
              </emma:interpretation>
              <emma:one-of disjunction-type="recognition" id="oneOf16">
                <emma:interpretation id="interp20" emma:lang="" emma:confidence="1">
                  <emma:literal/>
                </emma:interpretation>
              </emma:one-of>
            </emma:emma>
          </inkml:annotationXML>
          <inkml:trace contextRef="#ctx0" brushRef="#br0" timeOffset="133730.8146">9951 4402 716 0,'0'0'264'0,"0"0"-204"0,-5 0-16 0,0 4-52 16,5 5-4-16</inkml:trace>
          <inkml:trace contextRef="#ctx0" brushRef="#br0" timeOffset="133350.2763">9946 4061 808 0,'-39'4'300'0,"39"-4"-232"0,15 13-20 16,9-4 36-16,9 3-56 0,44-3 40 16,5 0-36-16,52-9-8 15,0 0-16-15,39-13 28 16,-6 0-20-16,6 0 4 15,-24 5-12-15,-15 3-8 16,-33 5 4-16,-30-8-4 16,-23 12 0-16,-28 0-28 15,-11 1 16-15,-33-1-320 16,-5 9 180-16</inkml:trace>
          <inkml:trace contextRef="#ctx0" brushRef="#br0" timeOffset="133100.1124">10761 3678 800 0,'-34'8'296'0,"34"-8"-232"16,-24 43-16-16,15-18-44 16,9-8-12-16,-10 17 48 15,10 1-20-15,0 7-336 16,10 5 172-16</inkml:trace>
        </inkml:traceGroup>
        <inkml:traceGroup>
          <inkml:annotationXML>
            <emma:emma xmlns:emma="http://www.w3.org/2003/04/emma" version="1.0">
              <emma:interpretation id="{3516C9CE-C636-4976-826C-A7FC56C36FC1}" emma:medium="tactile" emma:mode="ink">
                <msink:context xmlns:msink="http://schemas.microsoft.com/ink/2010/main" type="inkWord" rotatedBoundingBox="15356,4704 16957,4692 16965,5778 15364,5790">
                  <msink:destinationLink direction="with" ref="{DD938EA0-1D4E-4A39-A606-18673681D470}"/>
                </msink:context>
              </emma:interpretation>
              <emma:one-of disjunction-type="recognition" id="oneOf17">
                <emma:interpretation id="interp21" emma:lang="" emma:confidence="1">
                  <emma:literal/>
                </emma:interpretation>
              </emma:one-of>
            </emma:emma>
          </inkml:annotationXML>
          <inkml:trace contextRef="#ctx0" brushRef="#br0" timeOffset="136646.9919">12352 3831 800 0,'5'-17'296'0,"-5"17"-232"0,0-13-16 16,0 9 52 0,10 8-64-16,14-4 24 15,-5 0-40-15,29-4 0 16,9 4-12-16,25-4 4 15,-5 4-8-15,-1 0 24 0,-4 0-16 0,-14 0-12 16,-5 4-4-16,-15-4 4 16,-9 0 0-16,-10 0 44 15,-5 4-24-15,-19 0 8 16,-4 5-16-16,-20 8-8 16,0 13 0-16,-23 34-16 15,4 4 8-15,-10 26 12 16,5 4-4-16,10-13 24 15,0-13-16-15,10-12-20 16,-1-13 0-16,10-17 48 16,0-5-20-16,0-16 60 15,10-1-44-15,-10-20 0 16,5-1-20-16,-15-34-4 16,20 4-4-16,-20-33 12 15,15 3-12-15,0-8-20 16,-1 13 4-16,-3 8 4 15,18 22 4-15,-5-5-12 16,1 18 8-16,9 8-32 16,9 0 20-16,-4 8-172 15,19 9 108-15,-5 9-584 16,5 8 368-16</inkml:trace>
          <inkml:trace contextRef="#ctx0" brushRef="#br0" timeOffset="136924.2294">12980 4423 808 0,'-14'-4'300'0,"14"4"-232"0,-9 9-20 0,-6-5 80 16,6 4-80-16,-25 1 16 15,10 4-40-15,-10-1 12 16,10 6-20-16,1-1-24 15,8 0 0-15,10 0 4 16,10 0 4-16,10 4-12 16,-1 0 8-16,5 5 20 15,5-1-8-15,-10 1 24 16,6 0-20-16,-20-1 4 16,-10 1-8-16,-14 4 72 15,-10-1-44-15,-13-3 4 16,3-5-24-16,-4-12 52 15,15-1-40-15,4-20-160 16,15-1 68-16</inkml:trace>
          <inkml:trace contextRef="#ctx0" brushRef="#br0" timeOffset="137334.8888">13882 3963 756 0,'-24'-21'280'0,"24"21"-216"0,-15 4-20 0,1 5 188 15,0 3-136-15,-25 22 44 16,6 1-88-16,-25 20 24 15,5 5-44-15,-14 8 36 16,10-9-40-16,4 1-164 16,15-13 72-16,9-13-388 15,19-8 248-15</inkml:trace>
          <inkml:trace contextRef="#ctx0" brushRef="#br0" timeOffset="137141.8752">13441 3908 880 0,'14'8'328'0,"-14"-8"-256"0,34 34-16 0,-15-8 56 16,0 4-72-16,10 21 16 15,4 4-32-15,6 5 32 16,-1 4-32-16,0-9 32 16,-4-8-32-16,-1-9-180 15,-4-8 84-15</inkml:trace>
        </inkml:traceGroup>
        <inkml:traceGroup>
          <inkml:annotationXML>
            <emma:emma xmlns:emma="http://www.w3.org/2003/04/emma" version="1.0">
              <emma:interpretation id="{78517C6F-CEE8-4B08-BA0C-5B6443B46AAA}" emma:medium="tactile" emma:mode="ink">
                <msink:context xmlns:msink="http://schemas.microsoft.com/ink/2010/main" type="inkWord" rotatedBoundingBox="17407,4719 19066,4706 19074,5858 17416,5871">
                  <msink:destinationLink direction="with" ref="{DD938EA0-1D4E-4A39-A606-18673681D470}"/>
                </msink:context>
              </emma:interpretation>
              <emma:one-of disjunction-type="recognition" id="oneOf18">
                <emma:interpretation id="interp22" emma:lang="" emma:confidence="1">
                  <emma:literal/>
                </emma:interpretation>
              </emma:one-of>
            </emma:emma>
          </inkml:annotationXML>
          <inkml:trace contextRef="#ctx0" brushRef="#br0" timeOffset="137780.312">14443 3848 736 0,'72'0'272'0,"-72"0"-208"0,71-8-20 0,-32 3-24 15,4 5-20-15,15-4 0 16,4 0 0-16,-5-5 44 16,6 9-24-16,-20-4 68 15,-10 4-48-15,-9-4 108 16,-9 4-88-16,-15-5 0 15,0 5-36-15,-15 5-16 16,1 3-4-16,-10 14-4 16,5 7 0-16,-20 35-12 15,11 13 8-15,-20 12 28 16,19 5-12-16,-14-9 4 16,9-8-8-16,-4-13-16 15,14-13 4-15,-10-17 40 16,6-4-24-16,-6-17 68 15,5-5-44-15,-4-25 36 16,9 0-40-16,-10-42 36 16,10 8-40-16,-4-47-4 15,8 21-16-15,1-8-24 16,5 12 8-16,4 18 4 16,5 16 4-16,5 5-28 15,5 9 16-15,0 12-224 16,9 9 128-16,1 12-456 0,4 9 316 15</inkml:trace>
          <inkml:trace contextRef="#ctx0" brushRef="#br0" timeOffset="138144.7811">14965 4453 880 0,'-19'-4'328'0,"19"4"-256"0,-38 8-16 0,9 1 36 16,10-1-60-16,-20 5 4 16,11 4-20-16,-6-4-12 15,15 13 0-15,9-5-16 16,10 5 8-16,19 3 20 16,5 1-8-16,10 0-20 15,4 4 4-15,-9 0 4 16,-5 0 4-16,-24 0 44 15,0 0-24-15,-33 1 24 16,-11-14-24-16,-8 0 28 16,-1-4-32-16,5-8 32 15,5-1-32-15,4-8 32 16,16-4-32-16</inkml:trace>
          <inkml:trace contextRef="#ctx0" brushRef="#br0" timeOffset="138325.3134">15478 3976 780 0,'10'-34'288'0,"-10"34"-224"0,14 25-20 0,-4-3 100 16,4 3-88-16,15 22 84 15,0 4-80-15,28 13 12 16,-9-4-40-16,10-1 12 15,-1-12-24-15,-9 0 16 16,-5-4-20-16,-19-18-236 16,0-3 116-16</inkml:trace>
          <inkml:trace contextRef="#ctx0" brushRef="#br0" timeOffset="138521.8363">15991 4036 944 0,'-9'-9'352'0,"9"9"-276"0,-24 17-20 16,0 4 148-1,9 5-124-15,-18 17 20 16,-10-1-60-16,-15 14 28 16,10-1-40-16,-14 0-104 15,9-8 44-15,5-8-388 16,10-5 232-16</inkml:trace>
        </inkml:traceGroup>
        <inkml:traceGroup>
          <inkml:annotationXML>
            <emma:emma xmlns:emma="http://www.w3.org/2003/04/emma" version="1.0">
              <emma:interpretation id="{F58F7A22-EB7C-4C7B-A791-4DDE197E8AE1}" emma:medium="tactile" emma:mode="ink">
                <msink:context xmlns:msink="http://schemas.microsoft.com/ink/2010/main" type="inkWord" rotatedBoundingBox="19894,4235 20943,4228 20954,5646 19905,5653">
                  <msink:destinationLink direction="with" ref="{DD938EA0-1D4E-4A39-A606-18673681D470}"/>
                </msink:context>
              </emma:interpretation>
              <emma:one-of disjunction-type="recognition" id="oneOf19">
                <emma:interpretation id="interp23" emma:lang="" emma:confidence="1">
                  <emma:literal/>
                </emma:interpretation>
              </emma:one-of>
            </emma:emma>
          </inkml:annotationXML>
          <inkml:trace contextRef="#ctx0" brushRef="#br0" timeOffset="139863.7113">16844 4317 820 0,'-19'-43'304'0,"19"43"-236"0,10-21-20 0,-1 12 140 16,11 5-112-16,13-9 8 16,1 5-56-16,38-1 8 15,-5 9-20-15,5 0-112 16,9 9 48-16</inkml:trace>
          <inkml:trace contextRef="#ctx0" brushRef="#br0" timeOffset="139687.2422">17477 3882 728 0,'0'-17'268'0,"-5"4"-208"0,-4 1-16 0,-1-1 124 16,10 8-100-16,-14-12 88 15,-5 5-92-15,-10-10-40 16,-5 10-20-16,-14-10-4 16,5 5 0-16,-9 4-20 15,13 5 12-15,-4-1-4 16,14 9 4-16,-4 0-36 16,14 9 24-16,4 8 16 15,1 4 4-15,-10 13 12 16,5 5-8-16,-5 37 32 15,9 1-20-15,-13 25 12 16,8 1-16-16,11-14 20 16,-6-12-20-16,6-17 48 15,4-9-32-15,0-13 48 16,10-8-44-16,0-9 72 16,4 0-56-16,15-16-8 15,5-1-24-15,14-4-4 16,5 0-4-16,10-4-24 15,-5 4 8-15,-1 0-180 16,1 0 100-16,-10 0-252 16,-9 0 192-16</inkml:trace>
          <inkml:trace contextRef="#ctx0" brushRef="#br0" timeOffset="140340.5167">17161 3345 880 0,'57'-21'328'0,"-57"21"-256"0,72 0-16 0,-38 0 88 16,-10 8-88-16,14-8-4 15,-4 9-32-15</inkml:trace>
          <inkml:trace contextRef="#ctx0" brushRef="#br0" timeOffset="140127.4506">17875 4419 632 0,'-5'9'236'0,"5"-9"-184"16,-33-13-16-16,9 9 176 16,0 8-124-16,-10 0 80 15,1 5-100-15,-6 3-28 16,11 5-24-16,13 5-40 15,6 3 12-15,4 5 32 16,5 0-12-16,9 4 8 16,6-4-8-16,-6-5 20 15,6 1-16-15,-25-5 40 16,10-4-28-16,-19-4 12 0,0-4-20 16,-24-14-44-16,19 5 16 0</inkml:trace>
        </inkml:traceGroup>
      </inkml:traceGroup>
      <inkml:traceGroup>
        <inkml:annotationXML>
          <emma:emma xmlns:emma="http://www.w3.org/2003/04/emma" version="1.0">
            <emma:interpretation id="{288F7814-4299-4194-BFB4-91B23AA91270}" emma:medium="tactile" emma:mode="ink">
              <msink:context xmlns:msink="http://schemas.microsoft.com/ink/2010/main" type="line" rotatedBoundingBox="12761,5546 14596,5258 14734,6136 12899,6424"/>
            </emma:interpretation>
          </emma:emma>
        </inkml:annotationXML>
        <inkml:traceGroup>
          <inkml:annotationXML>
            <emma:emma xmlns:emma="http://www.w3.org/2003/04/emma" version="1.0">
              <emma:interpretation id="{D999F31C-0842-4C0C-9DE4-25E2F688EC35}" emma:medium="tactile" emma:mode="ink">
                <msink:context xmlns:msink="http://schemas.microsoft.com/ink/2010/main" type="inkWord" rotatedBoundingBox="12761,5546 14596,5258 14734,6136 12899,6424"/>
              </emma:interpretation>
            </emma:emma>
          </inkml:annotationXML>
          <inkml:trace contextRef="#ctx0" brushRef="#br0" timeOffset="133597.042">10114 4594 756 0,'-20'34'280'0,"20"-34"-216"16,5 81-20-16,-5-30-12 15,10 4-28-15,-5 18 52 16,-1-5-32-16,-8-4 88 15,-1-9-64-15,-14-8 48 16,4-8-56-16,-23-10 24 16,0-3-36-16,-20-9 28 0,10-8-32 15,-14-14 32-15,9 1-32 0</inkml:trace>
          <inkml:trace contextRef="#ctx0" brushRef="#br0" timeOffset="134296.9545">10296 4551 624 0,'-19'0'228'0,"19"0"-176"0,9-4-16 0,-9 0 72 16,0 8-68-16,0-4 8 15,0 0-28-15,0 4 4 16,0 5-12-16,-9 3 64 16,-1 6-44-16,-4 7 16 15,4 1-32-15,-9 8 44 0,9 4-32 16,-9 9 12-16,10-4-24 16,-1-1 0-16,10 1-8 0,5-13 56 15,4-1-36-15,11-16-4 16,3-4-12-16,11-18-88 15,0-4 40-15,-1-12-40 16,1 4 44-16,-15-9 12 16,0 8 8-16,-9-3 12 15,-10 8 0-15,-10 4-28 16,10 13 16-16,-10 9 12 16,6 3 4-1,-6 14 76-15,15 4-44 0,4 0 24 16,11 4-40-16,8-9 36 15,11 1-32-15,-6-18 20 16,6 1-24-16,-1-18 60 16,-9-3-44-16,-5-18 0 15,9 0-20-15,-9-13-4 16,-5 5-4-16,-4-5-8 16,-10 9 4-16,-5-13 20 15,0 18-12-15,0-1-12 16,0 4-4-16,0 9-252 15,0 4 140-15,-5 13-500 16,0 0 344-16</inkml:trace>
          <inkml:trace contextRef="#ctx0" brushRef="#br0" timeOffset="136083.7854">10814 5344 392 0,'-20'-4'148'0,"11"8"-116"0,-15-4-8 0,14 0 208 15,5 4-132-15,-9 0 92 16,4 5-112-16,-9-5 8 15,10 5-52-15,9-9 4 16,5 4-24-16,23-17 36 16,1 5-28-16,9-22-4 15,10 4-12-15,19-29-68 16,-4 8 32-16,4-30-60 16,0 13 52-16,-19-21 0 15,0 17 20-15,-15-9 28 16,-9 18-4-16,-14-1 32 15,-5 17-24-15,-10 1 48 16,5 16-36-16,-10 5 4 16,15 12-20-16,-14 5 0 15,9 4-4-15,-5 4-8 16,5 9 4-16,0 4 12 0,9 4-8 16,-4 5-4-16,5 4 0 15,-1-5 20-15,11 1-12 0,-11-5 32 16,10 1-28-16,5-14-40 15,5 1 12-15,-15-18-32 16,10 5 24-16,-4-13-8 16,4 0 16-16,-20-13 24 15,11 9-4-15,-6-5 4 16,1 5-4-16,-5-1 72 16,-1 14-44-16,-4-1-4 15,0 9-20-15,0 13 32 16,10 13-20-16,-10 12 20 15,0 9-24-15,5 0 36 16,4 0-32-16,6-13-92 16,-1-4 36-16,5-22-420 15,1-8 248-15</inkml:trace>
        </inkml:traceGroup>
      </inkml:traceGroup>
    </inkml:traceGroup>
    <inkml:traceGroup>
      <inkml:annotationXML>
        <emma:emma xmlns:emma="http://www.w3.org/2003/04/emma" version="1.0">
          <emma:interpretation id="{CDAFB661-049F-426B-8ACE-90B7F069FEB5}" emma:medium="tactile" emma:mode="ink">
            <msink:context xmlns:msink="http://schemas.microsoft.com/ink/2010/main" type="paragraph" rotatedBoundingBox="6365,7176 16883,6619 16955,7983 6437,8540" alignmentLevel="2"/>
          </emma:interpretation>
        </emma:emma>
      </inkml:annotationXML>
      <inkml:traceGroup>
        <inkml:annotationXML>
          <emma:emma xmlns:emma="http://www.w3.org/2003/04/emma" version="1.0">
            <emma:interpretation id="{2A931DD7-B611-411D-9076-C43A1ACF8EBE}" emma:medium="tactile" emma:mode="ink">
              <msink:context xmlns:msink="http://schemas.microsoft.com/ink/2010/main" type="inkBullet" rotatedBoundingBox="6396,7771 6711,7755 6733,8177 6418,8193"/>
            </emma:interpretation>
            <emma:one-of disjunction-type="recognition" id="oneOf20">
              <emma:interpretation id="interp24" emma:lang="" emma:confidence="0">
                <emma:literal>•</emma:literal>
              </emma:interpretation>
            </emma:one-of>
          </emma:emma>
        </inkml:annotationXML>
        <inkml:trace contextRef="#ctx0" brushRef="#br0" timeOffset="144839.0902">3431 6869 664 0,'0'-4'244'0,"-10"4"-188"0,20-4-16 0,-10 0 164 15,0 8-120-15,5 0 28 16,-1 0-68-16,1 1 16 15,10-1-32-15,4 0 36 16,9 5-36-16,1-9-24 16,5 4-4-16,-1-4-432 15,1 4 236-15</inkml:trace>
        <inkml:trace contextRef="#ctx0" brushRef="#br0" timeOffset="145001.0208">3373 7232 704 0,'-33'0'264'0,"33"0"-208"0,0 17-12 0,4-9 96 15,6 1-84-15,9-5 24 16,5 4-48-16,10-8 32 16,4 0-36-16,5-4-84 15,-4 0 28-15</inkml:trace>
      </inkml:traceGroup>
      <inkml:traceGroup>
        <inkml:annotationXML>
          <emma:emma xmlns:emma="http://www.w3.org/2003/04/emma" version="1.0">
            <emma:interpretation id="{4B7C794F-44E4-453F-BC6A-913E05B10DFC}" emma:medium="tactile" emma:mode="ink">
              <msink:context xmlns:msink="http://schemas.microsoft.com/ink/2010/main" type="line" rotatedBoundingBox="7855,7097 16883,6619 16955,7983 7927,8461"/>
            </emma:interpretation>
          </emma:emma>
        </inkml:annotationXML>
        <inkml:traceGroup>
          <inkml:annotationXML>
            <emma:emma xmlns:emma="http://www.w3.org/2003/04/emma" version="1.0">
              <emma:interpretation id="{C0434A9E-8039-4531-AB7B-17B346419891}" emma:medium="tactile" emma:mode="ink">
                <msink:context xmlns:msink="http://schemas.microsoft.com/ink/2010/main" type="inkWord" rotatedBoundingBox="7862,7228 9074,7164 9132,8258 7920,8322"/>
              </emma:interpretation>
              <emma:one-of disjunction-type="recognition" id="oneOf21">
                <emma:interpretation id="interp25" emma:lang="" emma:confidence="1">
                  <emma:literal/>
                </emma:interpretation>
              </emma:one-of>
            </emma:emma>
          </inkml:annotationXML>
          <inkml:trace contextRef="#ctx0" brushRef="#br0" timeOffset="146179.14">5089 6763 696 0,'-9'21'256'16,"9"-21"-196"-16,-14 90-20 0,14-31 100 15,-5 9-84-15,0 13 32 16,5 0-52-16,-5-12 56 16,-4-10-52-16,-6-16 80 15,15-9-68-15,-24-13 60 16,10-4-60-16,-29-17 4 15,19-4-32-15,-24-22-152 16,14 1 64-16</inkml:trace>
          <inkml:trace contextRef="#ctx0" brushRef="#br0" timeOffset="146296.6373">5109 6320 808 0,'-10'-13'300'0,"10"13"-232"0,-5-4-20 0</inkml:trace>
          <inkml:trace contextRef="#ctx0" brushRef="#br0" timeOffset="146802.7789">5689 6563 580 0,'0'4'216'0,"0"-4"-168"0,-19 0-12 0,9 0 144 16,5 8-104-16,-14 5 68 16,14 8-84-16,-24 5 52 15,5 4-60-15,-14 4 24 16,5 0-44-16,-1 4 24 15,10 1-28-15,14-5-16 16,10 0-8-16,20-13 72 16,-6-4-40-16,20-13-4 15,-1 1-20-15,5-14-108 16,-4 1 52-16,-10-9-68 0,10 4 64 16,-15-4 24-16,-5 4 16 15,-4 0-28-15,4 9 20 0,-14 8-48 16,0 5 36-16,10 12 104 15,-6 9-40-15,6 8 12 16,0 9-28-16,4-13 24 16,10 0-28-16,5-12 32 15,4-5-32-15,10-22 40 16,1-3-32-16,-11-22 20 16,1 5-24-16,-25-14 0 15,1 1-12-15,-20-1-8 16,6 10 4-16,-11-10-4 15,6 9 0-15,-6 1-80 16,15 7 44-16</inkml:trace>
        </inkml:traceGroup>
        <inkml:traceGroup>
          <inkml:annotationXML>
            <emma:emma xmlns:emma="http://www.w3.org/2003/04/emma" version="1.0">
              <emma:interpretation id="{C1875B39-11FC-43BD-9C34-857D6D76ED34}" emma:medium="tactile" emma:mode="ink">
                <msink:context xmlns:msink="http://schemas.microsoft.com/ink/2010/main" type="inkWord" rotatedBoundingBox="9499,7010 11214,6919 11287,8283 9571,8374"/>
              </emma:interpretation>
              <emma:one-of disjunction-type="recognition" id="oneOf22">
                <emma:interpretation id="interp26" emma:lang="" emma:confidence="1">
                  <emma:literal/>
                </emma:interpretation>
              </emma:one-of>
            </emma:emma>
          </inkml:annotationXML>
          <inkml:trace contextRef="#ctx0" brushRef="#br0" timeOffset="147200.7355">6485 6831 1068 0,'-24'-4'396'0,"24"4"-308"0,14 0-24 0,0-9 0 15,6 9-48-15,42-8 48 16,5 3-36-16</inkml:trace>
          <inkml:trace contextRef="#ctx0" brushRef="#br0" timeOffset="147080.4152">6863 6460 788 0,'5'-8'292'0,"-5"8"-228"16,-5-13-16-16,-4 4 116 16,4 9-100-16,-19 0 28 15,5 9-56-15,-20 8-4 16,6 9-20-16,-10 12 20 0,14 0-20 0,-5 9-4 16,15 0-4-16,5 0 4 15,14-4-4-15,5-1 60 16,-1 1-36-16,11-9-36 15,14 0 0-15,-5-9-464 16,-5-3 256-16</inkml:trace>
          <inkml:trace contextRef="#ctx0" brushRef="#br0" timeOffset="147644.2551">7985 6490 728 0,'0'-30'268'0,"0"30"-208"0,-5-34-16 16,0 17 64-1,5 4-68-15,-23-8 44 16,13 4-48-16,-33-4-28 16,9 4-8-16,-14-5 0 0,5 5 0 15,-14 0 24-15,13 4-12 16,1 1 4-1,15 7-8-15,4 5-16 0,9 0 4 0,6 5 20 16,4 12-8-16,0 17-12 16,5 8 0-16,-14 22 20 15,-1 0-8-15,-13 9-4 16,4-1 0-16,-10 1 48 16,10-5-28-16,-5 4 52 15,15-8-44-15,-5-4 20 16,9-9-32-16,-9-17 52 15,9-8-40-15,1-5-16 16,4-4-8-16,5-9 8 16,10 5-8-16,14-8 4 15,9-1-4-15,25-4-8 16,9 0 4-16,9-4-16 16,-4 4 8-16,-5-5-260 15,-9 1 144-15,-15-5-288 16,-5 5 232-16</inkml:trace>
          <inkml:trace contextRef="#ctx0" brushRef="#br0" timeOffset="147818.218">7453 6742 748 0,'-29'-13'276'0,"29"13"-216"0,5-5-16 16,5 1 92-1,4 8-84-15,20-4 24 16,4 0-44-16,15-4 12 15,4 8-24-15,5 1-88 0,1 3 36 0,-6 1-508 16,-4-1 296-16</inkml:trace>
          <inkml:trace contextRef="#ctx0" brushRef="#br0" timeOffset="148278.0006">7626 6072 944 0,'24'-17'352'0,"-24"17"-276"0,76-12-20 0,-37 3 24 15,-1 9-56-15,10-8 24 16,0 8-28-16</inkml:trace>
          <inkml:trace contextRef="#ctx0" brushRef="#br0" timeOffset="148109.5134">8182 6844 508 0,'0'0'188'0,"0"0"-148"0,-15 0-8 0,6 0 228 16,4 0-148-16,-14 0 104 16,4 4-124-16,-9 5 12 15,5 3-64-15,0 14-16 16,5 4-12-16,4 21 0 16,5-4-8-16,5 8-4 15,10 1 4-15,4-5 20 16,10-9-12-16,-9-3-4 15,4-5-4-15,-14-13 28 16,-5 0-16-16,-20-4 40 16,6-4-32-16,-20-9-12 15,6 5-8-15,-11-22 20 16,6 0-12-16,-10-12-340 16,14-9 180-16</inkml:trace>
          <inkml:trace contextRef="#ctx0" brushRef="#br0" timeOffset="159969.5857">6509 6814 364 0,'-10'-4'132'0,"20"4"-100"0,-10-5-12 0,0 1 168 15,0 8-108-15,0-8 80 16,4 4-92-16,-4-4 60 15,5 4-72-15,-5-4 56 16,5-1-60-16,0-3 48 16,-1 4-56-16,1-1 32 15,5 5-44-15,-5-4-52 16,4 8 8-16,6-4 28 16,-1 0-8-16,10 0 28 15,5 0-24-15,9 0 40 16,0 0-28-16,6-4-12 15,-6 4-8-15,-4-4 28 16,-6 0-16-16,1-1 40 16,-10 5-32-16,-9-4 12 15,-5 8-20-15,-10-4-148 16,5 0 68-16</inkml:trace>
        </inkml:traceGroup>
        <inkml:traceGroup>
          <inkml:annotationXML>
            <emma:emma xmlns:emma="http://www.w3.org/2003/04/emma" version="1.0">
              <emma:interpretation id="{9205EDA5-1764-46F7-8BB8-C931E42B55E0}" emma:medium="tactile" emma:mode="ink">
                <msink:context xmlns:msink="http://schemas.microsoft.com/ink/2010/main" type="inkWord" rotatedBoundingBox="12032,7392 12635,7360 12668,7983 12065,8015"/>
              </emma:interpretation>
              <emma:one-of disjunction-type="recognition" id="oneOf23">
                <emma:interpretation id="interp27" emma:lang="" emma:confidence="1">
                  <emma:literal/>
                </emma:interpretation>
              </emma:one-of>
            </emma:emma>
          </inkml:annotationXML>
          <inkml:trace contextRef="#ctx0" brushRef="#br0" timeOffset="150263.9063">9404 6460 704 0,'-14'5'264'0,"14"-5"-208"0,-10 34-12 0,1-9 96 15,9 1-84-15,-15 16 48 16,6 1-60-16,-11 8 20 16,6 0-36-16,-10 9 8 15,10-5-20-15,-5 5 36 16,-1 0-28-16,-4-13-4 16,20-9-12-16,-6-17-376 15,10-4 200-15</inkml:trace>
          <inkml:trace contextRef="#ctx0" brushRef="#br0" timeOffset="150020.0591">9059 6724 832 0,'-48'0'308'0,"29"-4"-240"0,4 4-20 0,6 0 132 16,9 0-108-16,19 0 44 16,0 0-72-16,29 0 20 15,5 4-36-15,14-4 8 16,0 0-20-16,-5-4 36 16,6 4-28-16,-6-8-4 15,0 8-12-15,-19-5-216 16,-9 10 112-16</inkml:trace>
        </inkml:traceGroup>
        <inkml:traceGroup>
          <inkml:annotationXML>
            <emma:emma xmlns:emma="http://www.w3.org/2003/04/emma" version="1.0">
              <emma:interpretation id="{1B7C7D4A-4098-4D69-B806-92FFF61AD036}" emma:medium="tactile" emma:mode="ink">
                <msink:context xmlns:msink="http://schemas.microsoft.com/ink/2010/main" type="inkWord" rotatedBoundingBox="13249,6916 15596,6792 15656,7926 13310,8051"/>
              </emma:interpretation>
              <emma:one-of disjunction-type="recognition" id="oneOf24">
                <emma:interpretation id="interp28" emma:lang="" emma:confidence="1">
                  <emma:literal/>
                </emma:interpretation>
              </emma:one-of>
            </emma:emma>
          </inkml:annotationXML>
          <inkml:trace contextRef="#ctx0" brushRef="#br0" timeOffset="151983.8495">11796 6588 600 0,'0'-8'224'0,"0"8"-176"0,-14-5-12 0,4 5 96 16,6 5-80-16,-16-5 16 15,6 0-44-15,-10 0-20 16,5 8-8-16,-5-4 40 15,5 5-24-15,0-5 0 16,4 5-8-16,6 3-4 16,4 1 0-16,5 0 8 15,9 0-4-15,1 0 8 16,9 4-8-16,-4-5-20 16,4 5 8-16,-5-4 12 15,0 0 0-15,-14-4 32 16,5 3-20-16,-19-3 56 15,4 4-40-15,-14-9 48 16,0 4-48-16,-14-8 36 16,9 5-36-16,-4-18 8 15,13 13-24-15,1-13-44 16,10 5 16-16,4-9-472 0,10 8 264 16</inkml:trace>
          <inkml:trace contextRef="#ctx0" brushRef="#br0" timeOffset="152436.7747">11748 5945 644 0,'5'-9'236'0,"-5"9"-180"0,15-8-20 15,-6 3 104 1,-4 10-84-16,19-10 60 15,5 5-72-15,-1 0 16 16,1 9-40-16,-5-1-16 16,-5 1-8-16,-9-1 20 15,-10 5-8-15,-10 0 16 16,-4 0-16-16,-10 0 16 16,0-1-16-16,-10 1-4 15,11 0 0-15,8-5 28 0,10 5-16 0,15-9 40 16,14 5-32-16,19-5-4 15,5 5-12-15,5-5-164 16,-1 5 84-16</inkml:trace>
          <inkml:trace contextRef="#ctx0" brushRef="#br0" timeOffset="151562.8529">10603 7074 424 0,'-5'17'156'0,"5"-17"-120"0,0 4-8 0,0-4 176 15,0 0-116-15,-5-4 104 16,5 4-108-16,-5-9 24 15,5 1-64-15,0-9 36 16,5 0-44-16,0-17 8 16,9 8-28-16,-4-21 36 15,4 13-28-15,5-13-24 16,1 13 0-16,4-21 16 16,-1 8-8-16,6-34-4 15,5 4 0-15,-1-16-4 16,6 12 0-16,4 0-36 15,5 17 20-15,9 4 40 16,-4 17-12-16,9 1 52 16,-9 16-36-16,-5 5-4 15,0 4-16-15,-5 8 12 0,0 9-12 16,-14 5-20-16,0 3 4 16,-10 5 12-16,-5 0 0 0,-9 4 40 15,0 0-20-15,-19 0 32 16,-6 4-32-16,-13 0-4 15,-6 5-12-15,-8-5-32 16,3 1 12-16,-4-10-76 16,15-7 52-16,-1-5-20 15,10 0 32-15,10 0-4 16,9 0 16-16,15-5-8 16,4 10 8-16,10 3-8 15,10 1 8-15,-1 16 0 16,6-3 4-16,-6-1-20 15,1 9 16-15,-10-5 4 16,-5-3 8-16,-14 3 8 16,-1-4-4-16,-18-3 32 15,0 3-20-15,-20-13 20 16,1 14-20-16,-20-10 0 16,5 1-8-16,-10-4 12 15,15 4-12-15,-5-5-4 16,15 1 0-16,4-5 12 15,10 0-8-15,4-4-72 16,15 0 32-16,10-4-376 16,9 0 228-16</inkml:trace>
          <inkml:trace contextRef="#ctx0" brushRef="#br0" timeOffset="153137.9745">10233 7142 260 0,'0'-4'96'0,"0"4"-76"0,0 0-4 0,0-4 16 15,5 4-20-15,0-9-20 16,5 9 0-16,-6-4 100 16,1 4-48-16,-5-4 124 15,5 4-96-15,-5-9 52 16,0 9-68-16,0-9 44 16,0 9-56-16,-5-4 48 15,5 8-52-15,-9-4 68 16,9 0-60-16,-5 0 28 15,10 0-44-15,-5 0 24 16,0 0-28-16,4 0 44 16,6 9-40-16,19-13 36 15,4 8-36-15,39-8 24 16,10 4-28-16,52-13 16 16,5 0-24-16,48-8 8 15,-10 8-16-15,39-4 28 16,-15 4-24-16,1 5-24 15,-34 8 4-15,-10-9-16 16,-29 9 8-16,-14-4 16 16,-19 8 0-16,-29-12 52 15,-9 12-32-15,-25-8 32 16,-18 4-28-16,-15-5-124 16,0 10 52-16,-15-1-352 0,-4 9 216 15</inkml:trace>
        </inkml:traceGroup>
        <inkml:traceGroup>
          <inkml:annotationXML>
            <emma:emma xmlns:emma="http://www.w3.org/2003/04/emma" version="1.0">
              <emma:interpretation id="{7DC048E5-B565-4555-85F8-01DF07A53578}" emma:medium="tactile" emma:mode="ink">
                <msink:context xmlns:msink="http://schemas.microsoft.com/ink/2010/main" type="inkWord" rotatedBoundingBox="16295,6998 16901,6966 16951,7899 16344,7931"/>
              </emma:interpretation>
              <emma:one-of disjunction-type="recognition" id="oneOf25">
                <emma:interpretation id="interp29" emma:lang="" emma:confidence="1">
                  <emma:literal/>
                </emma:interpretation>
              </emma:one-of>
            </emma:emma>
          </inkml:annotationXML>
          <inkml:trace contextRef="#ctx0" brushRef="#br0" timeOffset="155861.9526">13254 6737 932 0,'0'-4'348'0,"0"4"-272"0,33-9-20 0,-9 5 68 32,10 4-80-32,23-4 8 0,10 4-32 15,5-4 24-15,10 8-28 0,-15-4-444 16,5 4 232-16</inkml:trace>
          <inkml:trace contextRef="#ctx0" brushRef="#br0" timeOffset="155676.8623">13810 6592 436 0,'9'-51'160'0,"-9"51"-124"0,10-47-8 15,-5 26 192 1,-5 4-124-16,0-13 60 15,9 9-92-15,-18-5-4 16,-6 5-36-16,-9 0-20 0,0 8-8 16,-28 4 4-16,13 5 0 0,-18 8 16 15,19 5-8-15,-15 8 32 16,14 9-24-16,-4 8 20 16,10 0-20-1,9 8 28-15,0 1-28 0,0 4-32 16,0 0 8-16,0 0 20 15,14-1-8-15,-4 1 28 16,4 0-20-16,10-8 32 16,0-1-28-16,0-8 56 15,0-5-40-15,10-8 12 16,4-4-28-16,10-9 0 16,-5 9-8-16,20-9 4 15,4 1-8-15,5-1 8 16,0 0-8-16,-15 5-196 15,11-9 104-15</inkml:trace>
          <inkml:trace contextRef="#ctx0" brushRef="#br0" timeOffset="156447.2304">13278 6149 704 0,'-5'-30'264'0,"5"30"-208"0,14-8-12 0,-14-1 248 16,10 9-168-16,14-8 144 16,0 4-156-16,19-5 48 15,-5 9-96-15,20-4-28 16,-1 4-20-16,1 0 12 15,-1 8-16-15,-18-3-48 16,-6-1 20-16,1-4-332 16,-10 4 192-16</inkml:trace>
        </inkml:traceGroup>
      </inkml:traceGroup>
    </inkml:traceGroup>
    <inkml:traceGroup>
      <inkml:annotationXML>
        <emma:emma xmlns:emma="http://www.w3.org/2003/04/emma" version="1.0">
          <emma:interpretation id="{7B0480D0-0886-4B94-B26F-C6AF11A91749}" emma:medium="tactile" emma:mode="ink">
            <msink:context xmlns:msink="http://schemas.microsoft.com/ink/2010/main" type="paragraph" rotatedBoundingBox="13182,8245 17049,7599 17204,8532 13337,9177" alignmentLevel="4"/>
          </emma:interpretation>
        </emma:emma>
      </inkml:annotationXML>
      <inkml:traceGroup>
        <inkml:annotationXML>
          <emma:emma xmlns:emma="http://www.w3.org/2003/04/emma" version="1.0">
            <emma:interpretation id="{4F749EF2-BA20-4529-8B64-ED70D39D7A3D}" emma:medium="tactile" emma:mode="ink">
              <msink:context xmlns:msink="http://schemas.microsoft.com/ink/2010/main" type="line" rotatedBoundingBox="13182,8245 17049,7599 17204,8532 13337,9177"/>
            </emma:interpretation>
          </emma:emma>
        </inkml:annotationXML>
        <inkml:traceGroup>
          <inkml:annotationXML>
            <emma:emma xmlns:emma="http://www.w3.org/2003/04/emma" version="1.0">
              <emma:interpretation id="{572BC33B-0CF5-4B7E-9BB2-61BC082B0C7E}" emma:medium="tactile" emma:mode="ink">
                <msink:context xmlns:msink="http://schemas.microsoft.com/ink/2010/main" type="inkWord" rotatedBoundingBox="13182,8245 14794,7975 14950,8908 13337,9177"/>
              </emma:interpretation>
            </emma:emma>
          </inkml:annotationXML>
          <inkml:trace contextRef="#ctx0" brushRef="#br0" timeOffset="154850.0711">11053 8114 748 0,'-14'17'276'0,"14"-17"-216"0,19 4-16 0,-5-8 112 15,1 4-96-15,18-9 64 16,11 1-72-16,3-14-12 16,6 1-24-16,5-22-4 15,-10 1-4-15,-5-18 20 16,0 5-16-16,0-18-20 15,-9 14 0-15,-10-10 32 16,0 18-16-16,0-8-16 16,-5 20 0-16,-14 1 64 15,14 17-28-15,-14 4-28 16,4 8-4-16,-9 9 44 16,0 9-20-16,0 12 36 15,-9 5-32-15,4 12-4 16,-5 0-12-16,10 1 12 15,0 7-12-15,-9-7 48 16,9-9-28-16,-5-1-68 0,10-11 20 16,4-10-144-16,-9 1 92 15,10-26-116-15,-10 8 104 0,14-21-16 16,-4 0 56-16,4-12 36 16,5 3 8-16,-4 1-8 15,4 8 4-15,-5 0 100 16,1 9-52-16,-6 8 96 15,1 9-80-15,-10 13 60 16,0 12-68-16,0 13 32 16,0 9-48-16,5 3 16 15,14 1-32-15,-10 0 60 16,6-8-44-16</inkml:trace>
          <inkml:trace contextRef="#ctx0" brushRef="#br0" timeOffset="153790.7982">10598 7270 684 0,'5'-17'252'0,"-5"17"-192"0,9 0-20 0,-9 0 24 16,0 0-44-16,5 4-132 15,9 5 60-15</inkml:trace>
          <inkml:trace contextRef="#ctx0" brushRef="#br0" timeOffset="154294.2045">10919 7398 496 0,'0'4'184'0,"0"-4"-140"0,0-4-16 0,0 0 136 16,0 8-96-16,0-4 44 15,0 8-68 1,-10 1 64-16,6 8-60 0,-16 0 52 16,6 4-56-16,-10 1 48 15,15 3-52-15,-15 5 8 16,14 4-32-16,-4-4 20 15,14-5-24-15,9-8 32 16,6 0-28-16,-1-12 20 16,15-5-20-16,-5-13-104 15,0 0 44-15,0-4-68 16,0 4 64-16,-15 1-40 16,-4 7 52-16,-10 5 4 15,5 5 16-15,-9 7 12 16,9 10 4-16,-10 3 88 15,10 1-48-15,10-1 36 16,-1 5-44-16,15-13 36 16,0-4-40-16,24-17 28 15,0-5-28-15,-5-21 16 16,-9 1-24-16,-6-10 16 16,6 5-20-16,-24-4-44 15,4 12 16-15,-14-8 28 16,0 9-8-16,-5-5-88 0,5 8 44 15,0 5-324-15,0 9 200 16</inkml:trace>
          <inkml:trace contextRef="#ctx0" brushRef="#br0" timeOffset="153648.8323">10559 7453 320 0,'10'-8'120'0,"-10"8"-96"0,14 0-4 15,-14 0 184 1,10 4-116-16,-10 0 72 0,10 9-96 15,-10 13 36-15,0 3-60 0,-10 18 60 16,0 0-60-16,-14 8 52 16,1 1-52-16,-16-5 60 15,6-8-60-15,-15-5 36 16,5-4-44-16,4-17 16 16,6 0-28-16,-11-17-16 15,20-4-8-15,1-22-464 16,8 5 256-16</inkml:trace>
        </inkml:traceGroup>
        <inkml:traceGroup>
          <inkml:annotationXML>
            <emma:emma xmlns:emma="http://www.w3.org/2003/04/emma" version="1.0">
              <emma:interpretation id="{D20DBBC0-6249-4747-A0B4-003D809D1ED3}" emma:medium="tactile" emma:mode="ink">
                <msink:context xmlns:msink="http://schemas.microsoft.com/ink/2010/main" type="inkWord" rotatedBoundingBox="16720,7833 17078,7773 17153,8222 16795,8282"/>
              </emma:interpretation>
            </emma:emma>
          </inkml:annotationXML>
          <inkml:trace contextRef="#ctx0" brushRef="#br0" timeOffset="156142.9653">14002 6869 592 0,'-29'0'220'0,"29"0"-172"0,-29 5-12 0,15 7 136 16,4-3-100-16,-4 4 44 15,4 8-72-15,1 9-16 16,-1 8-16-16,10 5-20 15,14 4 4-15,-4-5 20 16,14 1-8-16,-5-9 16 16,-5 0-16-16,-4-8 16 15,-5-1-16-15,-20-12 40 16,1 8-24-16,-19-12 20 16,-1 4-24-16,-4-13 28 15,-1 4-32-15,-13-21-200 16,13 0 100-16</inkml:trace>
        </inkml:traceGroup>
      </inkml:traceGroup>
    </inkml:traceGroup>
    <inkml:traceGroup>
      <inkml:annotationXML>
        <emma:emma xmlns:emma="http://www.w3.org/2003/04/emma" version="1.0">
          <emma:interpretation id="{8DE2F020-649B-4FBA-8CE1-707B37644C4D}" emma:medium="tactile" emma:mode="ink">
            <msink:context xmlns:msink="http://schemas.microsoft.com/ink/2010/main" type="paragraph" rotatedBoundingBox="6573,9281 17648,8755 17740,10692 6665,11218" alignmentLevel="2"/>
          </emma:interpretation>
        </emma:emma>
      </inkml:annotationXML>
      <inkml:traceGroup>
        <inkml:annotationXML>
          <emma:emma xmlns:emma="http://www.w3.org/2003/04/emma" version="1.0">
            <emma:interpretation id="{5F248BA7-52F5-45AA-A0E0-680292758E2A}" emma:medium="tactile" emma:mode="ink">
              <msink:context xmlns:msink="http://schemas.microsoft.com/ink/2010/main" type="line" rotatedBoundingBox="6573,9281 17648,8755 17740,10692 6665,11218"/>
            </emma:interpretation>
          </emma:emma>
        </inkml:annotationXML>
        <inkml:traceGroup>
          <inkml:annotationXML>
            <emma:emma xmlns:emma="http://www.w3.org/2003/04/emma" version="1.0">
              <emma:interpretation id="{8D2A2808-9D73-4C15-A4B6-CDA804A85879}" emma:medium="tactile" emma:mode="ink">
                <msink:context xmlns:msink="http://schemas.microsoft.com/ink/2010/main" type="inkWord" rotatedBoundingBox="6603,9904 6948,9888 6960,10156 6615,10172"/>
              </emma:interpretation>
              <emma:one-of disjunction-type="recognition" id="oneOf26">
                <emma:interpretation id="interp30" emma:lang="" emma:confidence="1">
                  <emma:literal/>
                </emma:interpretation>
              </emma:one-of>
            </emma:emma>
          </inkml:annotationXML>
          <inkml:trace contextRef="#ctx0" brushRef="#br0" timeOffset="161024.846">3541 9009 652 0,'-10'0'244'0,"6"4"-192"0,4-8-12 0,4-1 120 16,1 10-96-16,0-5 44 16,9 0-64-16,6-5 12 15,8 5-36-15,6-4 28 16,-1 0-32-16,11-5 20 16,4 9-20-16,-10-4-52 15,-5 8 20-15,-13 1-340 16,-1 3 196-16</inkml:trace>
          <inkml:trace contextRef="#ctx0" brushRef="#br0" timeOffset="161204.9189">3613 9230 684 0,'0'13'252'0,"0"-13"-192"0,14 8-20 16,-4-8 100-1,-1 5-84-15,11-5 4 16,4 0-36-16,0-5 0 16,9 5-12-16,-9-4-316 15,5 8 168-15</inkml:trace>
        </inkml:traceGroup>
        <inkml:traceGroup>
          <inkml:annotationXML>
            <emma:emma xmlns:emma="http://www.w3.org/2003/04/emma" version="1.0">
              <emma:interpretation id="{DC367C3C-B9BC-4D8A-9CFC-8A5EE0D05A4B}" emma:medium="tactile" emma:mode="ink">
                <msink:context xmlns:msink="http://schemas.microsoft.com/ink/2010/main" type="inkWord" rotatedBoundingBox="7655,9317 9758,9217 9811,10334 7708,10434"/>
              </emma:interpretation>
              <emma:one-of disjunction-type="recognition" id="oneOf27">
                <emma:interpretation id="interp31" emma:lang="" emma:confidence="1">
                  <emma:literal/>
                </emma:interpretation>
              </emma:one-of>
            </emma:emma>
          </inkml:annotationXML>
          <inkml:trace contextRef="#ctx0" brushRef="#br0" timeOffset="161880.7165">4946 8894 520 0,'-5'0'192'0,"5"0"-152"0,-5 29-8 0,0-7 124 16,10 7-92-16,-5 31 96 15,-5 8-92-15,0 13 4 16,-4 0-48-16,-1-13 56 16,6-8-44-16,-16-17 72 15,-4-9-60-15,-9-13 36 16,9 0-48-16,-34-12 52 16,20-9-52-16,-5-17-308 15,9-4 148-15</inkml:trace>
          <inkml:trace contextRef="#ctx0" brushRef="#br0" timeOffset="162028.8956">5056 8395 808 0,'-10'-9'300'0,"10"9"-232"0,-4 5-20 0,-1-5-16 15,10 8-28-15,4 1-320 16,1 3 172-16</inkml:trace>
          <inkml:trace contextRef="#ctx0" brushRef="#br0" timeOffset="162611.1581">5583 8800 508 0,'-14'-5'188'0,"14"5"-148"0,-24-8-8 0,5 4 132 16,19 4-96-16,-24-5 60 16,0 5-72-16,0 0 0 15,0 9-32-15,-10 4 12 16,1 4-20-16,-1 8 0 15,10 1-8-15,-9 12 48 16,9 1-32-16,0 3 0 16,9 1-16-16,1-1 20 15,14-3-16-15,14-9 40 0,6-9-28 16,18-17-40-16,-5-4 8 16,15-13-140-16,10 1 80 15,-15-14-32-15,-5 5 60 0,-14-5 16 16,10 9 12-16,-20 0 12 15,-4 4 0-15,-10 9 76 16,0 13-40-16,-5 16 40 16,5 5-44-16,5 13 8 15,14 3-24-15,5-7 36 16,10-1-28-16,4-16 20 16,-4-10-24-16,-1-16 28 15,5-4-32-15,6-18 20 16,-6 5-20-16,-14-18 20 15,-5 5-24-15,-19-13-4 16,0 13-4-16,-10-13 4 16,10 13-4-16,-24-8-4 15,24 12 4-15,0-4-68 16,10 12 36-16,24-3-444 16,-6 12 256-16</inkml:trace>
          <inkml:trace contextRef="#ctx0" brushRef="#br0" timeOffset="162881.8779">6700 8719 612 0,'0'-26'228'0,"0"26"-180"0,-19-17-12 0,5 13 104 15,4 8-84-15,-14 5 84 16,5 8-80-16,-15 13 32 15,6 8-56-15,-15 9 32 16,9 0-36-16,-4 25 24 16,28 1-28-16,-4 8 16 15,4-5-24-15,20-3 44 16,14-14-36-16,0-16-76 16,14-9 24-16,-5-21-440 15,11-5 252-15</inkml:trace>
          <inkml:trace contextRef="#ctx0" brushRef="#br0" timeOffset="163036.8193">6427 9136 832 0,'-24'-25'308'0,"24"25"-240"0,19 0-20 16,-14-4 80-1,19 4-80-15,10-9 44 16,13 1-56-16,21-5 8 15,-11 8-28-15</inkml:trace>
        </inkml:traceGroup>
        <inkml:traceGroup>
          <inkml:annotationXML>
            <emma:emma xmlns:emma="http://www.w3.org/2003/04/emma" version="1.0">
              <emma:interpretation id="{57276DF4-B458-4433-8E1E-16123A1B9778}" emma:medium="tactile" emma:mode="ink">
                <msink:context xmlns:msink="http://schemas.microsoft.com/ink/2010/main" type="inkWord" rotatedBoundingBox="10497,9095 12427,9003 12519,10940 10589,11031"/>
              </emma:interpretation>
              <emma:one-of disjunction-type="recognition" id="oneOf28">
                <emma:interpretation id="interp32" emma:lang="" emma:confidence="1">
                  <emma:literal/>
                </emma:interpretation>
              </emma:one-of>
            </emma:emma>
          </inkml:annotationXML>
          <inkml:trace contextRef="#ctx0" brushRef="#br0" timeOffset="163661.4789">8158 8186 592 0,'-5'-21'220'0,"5"21"-172"0,-5-9-12 16,-5 5 156 0,6 8-112-16,-15-4 28 15,-1 5-64-15,-18 3 8 0,9 13-32 16,-28 18 52-16,4 3-40 0,-24 48 28 15,10 8-32-15,-14 38 96 16,23 5-68-16,-4 29-8 16,9-12-28-16,24 0 28 15,15-22-24-15,19-4 40 16,14-17-36-16,5-13 48 16,9-16-44-16,1-18-172 15,4-8 72-15,-9-5-88 16,5-8 88-16,-10 4-220 15,0-13 164-15</inkml:trace>
          <inkml:trace contextRef="#ctx0" brushRef="#br0" timeOffset="164443.4914">8527 8787 600 0,'-10'-34'224'0,"10"34"-176"0,0-26-12 0,0 22 168 16,0 4-120-16,0 9 0 16,0 3-52-16,-5 18 32 15,-4 4-36-15,-15 30 56 16,0 9-48-16,-14 25 56 16,9-5-56-16,-10 5 36 15,11-17-40-15,-11-12 24 16,15-10-28-16,-4-20 44 15,8-1-40-15,1-17-68 16,14-4 16-16,5-17-476 16,10 0 272-16</inkml:trace>
          <inkml:trace contextRef="#ctx0" brushRef="#br0" timeOffset="164658.0746">8800 9132 664 0,'14'-38'244'0,"-14"38"-188"0,44-9-16 15,-11 5 216 1,1 8-148-16,28-4 88 16,0 0-112-16,10 0-32 15,-5 9-32-15,-4-9-40 16,-6 8 8-16,-9 1-460 0,-5 4 256 0</inkml:trace>
        </inkml:traceGroup>
        <inkml:traceGroup>
          <inkml:annotationXML>
            <emma:emma xmlns:emma="http://www.w3.org/2003/04/emma" version="1.0">
              <emma:interpretation id="{9B3BD15A-4D41-46F2-80DC-AB540240C303}" emma:medium="tactile" emma:mode="ink">
                <msink:context xmlns:msink="http://schemas.microsoft.com/ink/2010/main" type="inkWord" rotatedBoundingBox="12971,9154 14986,9059 15056,10541 13042,10636"/>
              </emma:interpretation>
            </emma:emma>
          </inkml:annotationXML>
          <inkml:trace contextRef="#ctx0" brushRef="#br0" timeOffset="168034.647">9984 9447 548 0,'0'-4'204'0,"0"4"-156"0,0-8-16 16,0 3 88 0,0 5-72-16,0-4 88 15,0 4-80-15,-5-4 36 0,1 8-56 16,-6-8 68-16,10 4-56 0,-10 0 36 16,10 4-48-16,-4-4 52 15,4 0-52-15,0 0-8 16,9 0-16-16,-4 0 32 15,9 4-20-15,15-4 12 16,14 0-20-16,34-8 28 16,5 4-28-16,47-5 32 15,-4 5-32-15,47-9 4 16,-9 9-12-16,29-9 4 16,-29 0-8-16,0-4 24 15,-24 9-16-15,-5-5-12 16,-24 9-4-16,-18-5 28 15,-21 5-12-15,-23 0 4 16,-14 4-8-16,-15 0 4 16,-19 8-8-16,-9-4-212 15,4 5 112-15,-14 4-288 16,-5-1 216-16</inkml:trace>
          <inkml:trace contextRef="#ctx0" brushRef="#br0" timeOffset="165569.0868">10310 9703 600 0,'-9'9'224'0,"9"-9"-176"0,-10 0-12 0,5-5 124 0,10 5-96 0,-5-8 88 16,0 4-88-16,0-9-16 15,0 0-28-15,0-8 56 16,5 8-44-16,-5-17 4 0,0 9-20 0,0-26 8 16,0 4-16-1,0-38 16-15,5 9-16 0,-1-26-4 32,1 17 0-32,5-17-4 0,4 13 0 0,5-18-20 15,5 14 12-15,5-13 4 16,0 16 4-16,14 1 16 15,5 21-8-15,-5 0 4 16,5 22-4-16,0-5 28 16,5 17-20-16,-15 5 4 15,0 7-12-15,-4 1-32 16,-5 13 12-16,-5 0 24 16,-5 4-8-16,-5 4 0 15,1 5 0-15,-11 3 4 16,1 1-4-16,-14 4 40 15,-1 0-20-15,-14 0 4 16,0 5-16-16,-9-5-60 16,9 0 24-16,-10-9-32 15,10 5 32-15,5-13-88 16,9 0 64-16,5-4-28 16,10 4 40-16,5 4-28 15,9 5 32-15,5 8 20 16,-10 0 8-16,1 13-32 0,4-1 20 15,-19 5-12-15,10 5 16 16,-15-5 68-16,0 4-28 0,-14-4 140 16,4-12-96-16,-18-1-4 15,-1-4-44-15,-4 0 28 16,4-8-28-16,1-9 32 16,18 4-32-16,-4-4-128 15,19 0 56-15,5 0-520 16,9 8 312-16</inkml:trace>
          <inkml:trace contextRef="#ctx0" brushRef="#br0" timeOffset="192713.8559">10986 8847 280 0,'-5'0'104'0,"10"0"-84"0,0-9 0 16,-5 9 100-1,0 0-68-15,5 0 40 16,0 0-52-16,-5 0 40 16,4 0-48-16,-4 0 48 15,0 0-48-15,0 0 28 16,0 0-32-16,0 0 60 15,0 0-48-15,0 0 20 0,0 0-40 0,-4 0 28 16,4 0-32-16,0-8 20 16,0 8-20-16,0 0-16 15,0 0-4-15,-10-9 12 16,10 9-4-16,-14-4 8 16,14 8-8-16,-10-4 16 15,10 9-12-15,-19-9 24 16,14 0-20-16,-5 0 4 15,10 0-8-15,-9 0-32 16,4 0 12-16,-5 0 40 16,10 8-16-16,-14-8 16 15,14 0-16-15,-10 0 0 16,6 0-4-16,-6 0-16 16,10 9 4-16,-5-9 12 15,5 0-4-15,-4 0-4 16,4 8 4-16,-5-8 4 15,5 0-4-15,-5 0-20 16,5 9 8-16,-5-5 48 16,5 4-20-16,-5-8 8 15,10 0-16-15,-5 0-24 16,0 9 4-16,0 0 4 16,0-9 4-16,0 8 0 15,10-4 0-15,-5 9 24 0,4-4-12 0,-4-1-12 16,4 1-4-1,1-1-16-15,4 1 12 0,-9-5 20 16,5 4-4-16,-1 1-12 16,6 0 0-16,-6-9 12 15,6 8-4-15,-6 1 8 16,1 3-8-16,0-3-20 16,-1-9 8-16,-4 8 12 15,5 9 0-15,-10-8-4 16,4 4 4-16,-4-5-16 15,0 5 8-15,-4-4 12 16,4-1-4-16,-5 1 8 16,0-1-8-16,-5-4-4 15,10 5 4-15,-9-9-4 16,4 8 0-16,-5-8 0 16,6 0 0-16,-6 0 24 15,10 0-12-15,-10 0-12 16,6 0-4-16,-6 0 4 15,5 0 0-15,-9 0 0 16,4 0 0-16,-4 0 8 16,9 0-4-16,-9 0 8 15,4 0-8-15,-9 0 8 16,9 0-8-16,-4 0 24 16,4 5-16-16,-4-1-12 15,4 0-4-15,1-4 4 0,4 0 0 16,-5 0 0-16,10 0 0 15,-9-4 16 1,9 4-8-16,0-4-84 0,5-1 44 0,-5-3-228 16,4-1 144-16,1-3-476 15,0 3 332-15</inkml:trace>
          <inkml:trace contextRef="#ctx0" brushRef="#br0" timeOffset="166079.8638">10876 8902 904 0,'-5'-8'332'0,"5"8"-256"0,10 0-24 0,-6 0 72 15,6 0-80-15,4 0 0 16,6 0-28-16,4 0 24 16,4 0-24-16,1 0-304 15,5 0 156-15</inkml:trace>
          <inkml:trace contextRef="#ctx0" brushRef="#br0" timeOffset="165904.4785">11058 8732 560 0,'29'0'208'0,"-29"0"-164"16,24 0-8-16,-15 0 76 15,6 4-68-15,-10 4 36 16,-1 9-48-16,-8-8-20 16,-1 12-4-16,-10-4 8 15,6-4-8-15,-15 4 4 16,5 0-4-16,-15 4 28 15,10-3-20-15,-5-10 4 0,5 13-12 16,0-8 28-16,10 4-20 0,4-8 20 16,1 3-20-16,4-3 52 15,10 0-36-15,4-5-8 16,-4 0-12-16,10 0 32 16,-1 1-20-16,10-5 12 15,0 0-20-15,-10-5-264 16,6 1 136-16</inkml:trace>
          <inkml:trace contextRef="#ctx0" brushRef="#br0" timeOffset="193349.1567">11010 8885 288 0,'-5'0'108'0,"5"0"-84"0,5 0-4 15,-5 0 84-15,0 0-60 16,0 0 80-16,0 0-72 0,0 0 44 16,0 0-56-16,0 0 24 15,0 0-36-15,0-9 44 16,0 18-40-16,0-18 36 16,0 9-36-16,0-8 24 15,0 8-28-15,-5 0 28 16,5 0-32-16,-4 0 12 15,4 0-20-15,-5-4 0 16,5 8-8-16,-5-8 20 16,5 4-16-16,-5-9 4 15,5 18-8-15,-5-18 28 16,1 9-20-16,-6 0 40 16,10-8-32-16,-10 8 4 15,6 0-16-15,-6-9 28 16,10 9-24-16,0 0 4 15,-5 0-12-15,0 0-24 16,5 0 8-16,-4 0 12 16,-1 0 0-16,0 0 8 15,5 0-8-15,-5 0-224 16,10 0 124-16</inkml:trace>
          <inkml:trace contextRef="#ctx0" brushRef="#br0" timeOffset="167340.9216">11111 8233 352 0,'0'-4'132'0,"0"4"-104"0,0 4-8 0,0-4 148 16,0 0-96-16,0 0 76 16,0 0-84-16,5-4 16 15,4 4-44-15,6-5 32 16,-1 10-40-16,5-5 20 15,5 4-28-15,0-4 0 16,5 4-12-16,-10 1 12 16,-5 7-12-16,-9 1 4 15,0 0-4-15,-24 4 12 16,0 0-12-16,-15 4 24 16,5 1-20-16,1-1-32 15,-1 4 12-15,5-3 20 16,19 3-8-16,-5-8 36 15,20 0-24-15,14-8 20 16,10 4-20-16,4-5 28 0,5 1-28 16,-9 4-136-16,-6-5 64 15,-8 1-280-15,-6-1 188 0</inkml:trace>
        </inkml:traceGroup>
        <inkml:traceGroup>
          <inkml:annotationXML>
            <emma:emma xmlns:emma="http://www.w3.org/2003/04/emma" version="1.0">
              <emma:interpretation id="{34460CB0-592D-4F3F-B98A-EF3768FAB87B}" emma:medium="tactile" emma:mode="ink">
                <msink:context xmlns:msink="http://schemas.microsoft.com/ink/2010/main" type="inkWord" rotatedBoundingBox="16594,9067 17661,9017 17716,10191 16650,10241"/>
              </emma:interpretation>
              <emma:one-of disjunction-type="recognition" id="oneOf29">
                <emma:interpretation id="interp33" emma:lang="" emma:confidence="1">
                  <emma:literal/>
                </emma:interpretation>
              </emma:one-of>
            </emma:emma>
          </inkml:annotationXML>
          <inkml:trace contextRef="#ctx0" brushRef="#br0" timeOffset="178588.7651">14457 8484 488 0,'38'-21'180'0,"-38"21"-140"0,15-17-12 0,-20 9 172 16,5 3-116-16,-24-3 44 16,5 3-76-16,-34-7 8 15,5 12-40-15,-24-9-8 16,5 9-8-16,-14-8 20 15,23 8-12-15,-4-9 56 16,19 1-36-16,-1-1 28 16,21 9-32-16,-6-8 0 15,14 8-16-15,-4 8-32 16,10 1 8-16,-11 16 48 16,6 9-16-16,-10 26 16 15,10 0-20-15,-10 16-16 16,9-3-4-16,-4 3 12 15,10-3-4-15,-6 4 52 16,6-5-32-16,-6 0 16 16,6-8-24-16,-1-12 36 15,10-14-28-15,5-8 12 0,4 0-20 16,6-18-8-16,4 5-4 0,15-17 4 16,-1 9-4-16,5-13-48 15,1 4 28-15,4-5-216 16,0 5 128-16,-5-4-476 15,-4 4 324-15</inkml:trace>
          <inkml:trace contextRef="#ctx0" brushRef="#br0" timeOffset="178803.2297">13570 8876 1028 0,'-19'-8'380'0,"19"8"-296"0,24-9-20 0,0 9 52 16,5 0-76-16,14-4 0 15,0 4-24-15,24-4 16 16,-5 0-20-16,10-5-32 16,-5 9 12-16,1-4-256 15,-6 4 148-15,-19-4-536 16,5 8 364-16</inkml:trace>
          <inkml:trace contextRef="#ctx0" brushRef="#br0" timeOffset="180740.2485">13858 8144 664 0,'-10'0'244'0,"5"0"-188"0,1 0-16 0,-1 0 180 16,5 0-128-16,-5 0 112 15,10 0-116-15,-5 0-4 16,0 0-48-16,5 0 36 15,9 4-40-15,20-4 48 16,4 4-48-16,39 0 20 16,4-4-32-16,15 0 0 15,0-8-12-15,-15 8-8 16,-9 0 4-16,-19 0 40 16,-10 0-24-16,-14-4 8 15,-5 4-16-15,-19 0-176 16,-1 4 92-16,-8 4-476 15,-1 1 304-15</inkml:trace>
        </inkml:traceGroup>
      </inkml:traceGroup>
    </inkml:traceGroup>
    <inkml:traceGroup>
      <inkml:annotationXML>
        <emma:emma xmlns:emma="http://www.w3.org/2003/04/emma" version="1.0">
          <emma:interpretation id="{593844AF-71A9-4DFB-9BA0-706A4B4D5F3B}" emma:medium="tactile" emma:mode="ink">
            <msink:context xmlns:msink="http://schemas.microsoft.com/ink/2010/main" type="paragraph" rotatedBoundingBox="11474,10193 17224,8561 17754,10431 12004,12062" alignmentLevel="3"/>
          </emma:interpretation>
        </emma:emma>
      </inkml:annotationXML>
      <inkml:traceGroup>
        <inkml:annotationXML>
          <emma:emma xmlns:emma="http://www.w3.org/2003/04/emma" version="1.0">
            <emma:interpretation id="{0C04FDF3-B14E-42B2-AA47-2FBC223CAA46}" emma:medium="tactile" emma:mode="ink">
              <msink:context xmlns:msink="http://schemas.microsoft.com/ink/2010/main" type="inkBullet" rotatedBoundingBox="11820,11412 11962,11372 12045,11665 11903,11705"/>
            </emma:interpretation>
            <emma:one-of disjunction-type="recognition" id="oneOf30">
              <emma:interpretation id="interp34" emma:lang="" emma:confidence="0">
                <emma:literal>•</emma:literal>
              </emma:interpretation>
            </emma:one-of>
          </emma:emma>
        </inkml:annotationXML>
        <inkml:trace contextRef="#ctx0" brushRef="#br0" timeOffset="224157.0502">8757 10551 352 0,'-10'-34'132'16,"10"26"-104"-16,10-1-8 0,4 9 124 0,-4 9-84 16,-1-1 44-16,-4 5-60 15,5 4 64-15,-10 4-60 16,9 5 0-16,-9-9-28 16,0 4 92-16,-9 0-60 0,9-3 4 15,0-6-36-15,0 5-12 16,5-8-4-16,-1-1-16 15,20 1 8-15,10-1-288 16,4 1 160-16,20 4-388 16</inkml:trace>
      </inkml:traceGroup>
      <inkml:traceGroup>
        <inkml:annotationXML>
          <emma:emma xmlns:emma="http://www.w3.org/2003/04/emma" version="1.0">
            <emma:interpretation id="{AD10A80A-42C9-4C86-B95F-2FEB355A366D}" emma:medium="tactile" emma:mode="ink">
              <msink:context xmlns:msink="http://schemas.microsoft.com/ink/2010/main" type="line" rotatedBoundingBox="12832,9808 17224,8561 17754,10431 13362,11677"/>
            </emma:interpretation>
          </emma:emma>
        </inkml:annotationXML>
        <inkml:traceGroup>
          <inkml:annotationXML>
            <emma:emma xmlns:emma="http://www.w3.org/2003/04/emma" version="1.0">
              <emma:interpretation id="{9D71B548-A1D1-4C2F-8650-23423E7B924C}" emma:medium="tactile" emma:mode="ink">
                <msink:context xmlns:msink="http://schemas.microsoft.com/ink/2010/main" type="inkWord" rotatedBoundingBox="13140,10893 14317,10559 14539,11343 13362,11677"/>
              </emma:interpretation>
            </emma:emma>
          </inkml:annotationXML>
          <inkml:trace contextRef="#ctx0" brushRef="#br0" timeOffset="176424.1663">10301 10764 392 0,'0'-4'148'0,"-10"4"-116"0,10-4-8 0,-10-1 136 16,20 5-92-16,-20-8 68 16,10 4-76-16,0-9 44 15,-4 4-60-15,-6-12 40 16,10 4-48-16,-5-13 16 16,10 9-32-16,-5-13 44 15,0 4-36-15,0-13 20 16,0 14-28-16,0-10 36 15,0 9-32-15,0-12-12 16,5 3-8-16,0-12-16 16,4 9 8-16,1-10-4 15,-5 10 0-15,9-9 32 16,0 12-12-16,-4 1 4 16,4 8-8-16,1 0 4 15,-1 9-8-15,5-4-4 16,0 7 4-16,1 1-4 15,4 9 0-15,9-1 24 16,-9 5-12-16,10 0-32 16,-1 8 12-16,1 0-8 15,-5 9 8-15,-5 4-12 16,-5 0 12-16,-5 0 20 16,0 0-4-16,-9 0 32 15,0 0-24-15,-15 0 12 0,6 1-16 16,-20-1 12-16,5 0-16 0,-15-5-28 15,10 1 8-15,-5-9-12 16,10 1 12-16,-5-1 0 16,15 0 4-16,-6-4-28 15,15 4 20-15,19-4-4 16,0 9 12-16,15 4-20 16,0 4 16-16,4 4 12 15,-4 0 4-15,-1 1-12 16,-4-1 4-16,-10-4 4 15,0 9 0-15,-14-14 44 16,0 6-24-16,-20-10 16 16,1 5-20-16,-24-9 0 15,9 5-8-15,-24-5 12 16,10 0-12-16,-10-8 4 16,10 4-4-16,10-4-8 15,9-1 4-15,0-3-16 16,14 8 8-16,0-9-76 15,10 9 44-15,0-8-348 16,10 4 212-16</inkml:trace>
          <inkml:trace contextRef="#ctx0" brushRef="#br0" timeOffset="176995.7067">10962 9750 488 0,'5'-13'180'0,"-5"13"-140"0,14-8-12 0,-9 3 92 16,5 1-72-16,4 0 44 16,5 4-56-16,0 0 52 15,5 4-52-15,-9 0 56 16,4 14-56-16,-9-10 20 15,4 5-36-15,-14 4 28 16,5-4-32-16,-15-1 48 16,5 10-36-16,-9-14-4 15,4 9-16-15,-9-4 4 16,10 4-8-16,-15-8 16 16,19 3-12-16,0-3-4 15,5 4 0-15,5-5 28 16,9 1-16-16,15-13-12 15,0 8-8-15,4-8 20 0,6 4-8 16,-1-5 16-16,-4 10-16 0,-6-5-12 16,-4 0 0-1,-14 0-136-15,-5 0 72 0,-10 0-188 16,0 0 144-16,-9 4-476 16,4 4 328-16</inkml:trace>
        </inkml:traceGroup>
        <inkml:traceGroup>
          <inkml:annotationXML>
            <emma:emma xmlns:emma="http://www.w3.org/2003/04/emma" version="1.0">
              <emma:interpretation id="{A2557B12-6F2B-42EA-AA53-A5A76CE9FF6A}" emma:medium="tactile" emma:mode="ink">
                <msink:context xmlns:msink="http://schemas.microsoft.com/ink/2010/main" type="inkWord" rotatedBoundingBox="14920,9215 15663,9005 16104,10560 15361,10771"/>
              </emma:interpretation>
            </emma:emma>
          </inkml:annotationXML>
          <inkml:trace contextRef="#ctx0" brushRef="#br0" timeOffset="178060.5961">12324 8242 384 0,'0'-30'140'0,"0"17"-108"0,0-4-8 0,0 8 180 15,9 9-116-15,1-8 60 16,4 4-84-16,5-1 24 15,1 10-52-15,13 3 52 16,6 9-52-16,18 43 64 16,5 8-60-16,1 47 0 15,-1-4-24-15,-28 46 32 16,-15-7-24-16,-29 16 12 16,-14-21-20-16,-38 0 0 15,4-26-8-15,-9 0 20 16,10-16-16-16,-6-14 24 15,15-29-24-15,5-18 40 16,15-20-28-16,8-31-288 16,11-8 144-16</inkml:trace>
        </inkml:traceGroup>
        <inkml:traceGroup>
          <inkml:annotationXML>
            <emma:emma xmlns:emma="http://www.w3.org/2003/04/emma" version="1.0">
              <emma:interpretation id="{94C82303-F2CB-48AE-A013-5AAF21DBC5CB}" emma:medium="tactile" emma:mode="ink">
                <msink:context xmlns:msink="http://schemas.microsoft.com/ink/2010/main" type="inkWord" rotatedBoundingBox="17329,10136 17645,10046 17745,10397 17429,10486"/>
              </emma:interpretation>
            </emma:emma>
          </inkml:annotationXML>
          <inkml:trace contextRef="#ctx0" brushRef="#br0" timeOffset="179547.3867">14543 9200 612 0,'5'-8'228'0,"-5"8"-180"0,5-9-12 0,0 1 176 31,0 8-124-31,-1-9 44 0,1 1-80 0,-5 3 60 16,0 1-64-16,-5 0-24 15,1 4-16-15,-16 0-28 16,6 8 12-16,-10 1 12 16,5-1 0-16,-10 5 24 15,15 0-16-15,-10 0-4 16,9 4-4-16,6 0-4 16,9 4 0-16,5 5-12 15,4-1 8-15,10 1 4 16,0 0 0-16,5-1 32 15,0 1-16-15,-14-5-24 16,9-4 4-16,-9-4 8 16,-1 4 0-16,-13-4 40 15,4 4-20-15,-15-9 48 16,1 1-40-16,-10-9 20 16,9 4-32-16,-23-8 8 15,24 4-16-15,-10-5 12 16,5 5-16-16,4-8-100 15,1 8 48-15,-1-13-308 16,15 13 196-16</inkml:trace>
        </inkml:traceGroup>
      </inkml:traceGroup>
    </inkml:traceGroup>
    <inkml:traceGroup>
      <inkml:annotationXML>
        <emma:emma xmlns:emma="http://www.w3.org/2003/04/emma" version="1.0">
          <emma:interpretation id="{58EF07F8-B4AD-4B2C-BB11-01F63EB058EB}" emma:medium="tactile" emma:mode="ink">
            <msink:context xmlns:msink="http://schemas.microsoft.com/ink/2010/main" type="paragraph" rotatedBoundingBox="6501,11853 14608,11154 14765,12972 6658,13670" alignmentLevel="2"/>
          </emma:interpretation>
        </emma:emma>
      </inkml:annotationXML>
      <inkml:traceGroup>
        <inkml:annotationXML>
          <emma:emma xmlns:emma="http://www.w3.org/2003/04/emma" version="1.0">
            <emma:interpretation id="{04CD6471-37AB-4164-B36D-5583E5147F4A}" emma:medium="tactile" emma:mode="ink">
              <msink:context xmlns:msink="http://schemas.microsoft.com/ink/2010/main" type="line" rotatedBoundingBox="6501,11853 14608,11154 14765,12972 6658,13670"/>
            </emma:interpretation>
          </emma:emma>
        </inkml:annotationXML>
        <inkml:traceGroup>
          <inkml:annotationXML>
            <emma:emma xmlns:emma="http://www.w3.org/2003/04/emma" version="1.0">
              <emma:interpretation id="{423FE773-1BA8-4708-AEF3-130FA55BDBCA}" emma:medium="tactile" emma:mode="ink">
                <msink:context xmlns:msink="http://schemas.microsoft.com/ink/2010/main" type="inkWord" rotatedBoundingBox="6501,11853 10156,11538 10281,12984 6626,13299"/>
              </emma:interpretation>
              <emma:one-of disjunction-type="recognition" id="oneOf31">
                <emma:interpretation id="interp35" emma:lang="" emma:confidence="1">
                  <emma:literal/>
                </emma:interpretation>
              </emma:one-of>
            </emma:emma>
          </inkml:annotationXML>
          <inkml:trace contextRef="#ctx0" brushRef="#br0" timeOffset="221285.5046">5022 10811 704 0,'44'-8'264'0,"-30"16"-208"0,5 1-12 0,-5 8-420 0</inkml:trace>
          <inkml:trace contextRef="#ctx0" brushRef="#br0" timeOffset="221854.0949">5660 11148 416 0,'-24'-9'152'0,"24"9"-116"0,-10 5-12 0,6-5 100 16,-16 4-72-16,-4 4 84 16,1 5-76-16,-11 17-24 15,0 17-20-15,6 8 28 0,4 9-20 16,9 0 12-16,6-4-20 16,-1-9 0-16,5-4-8 15,5-9 12-15,0-8-12 16,0-5-4-16,5-8 0 15,5 1 20-15,-1-6-12 16,6-3-12-16,4-9-4 16,-5-4-112-16,10-9 64 15,-9-9-68-15,4-12 72 0,-5 5 4 16,-4 7 28-16,4 1 48 16,-4 17-20-16,-10 12 88 15,9 9-56-15,-4 9 68 16,0 4-64-16,0-1-36 15,19 1-8-15,-5-4 12 16,5-1-8-16,0-7 4 16,14-6-4-16,-4-7 12 15,-1-10-12-15,15-3-4 16,-14-9 0-16,9-9 12 16,-14-12-8-16,4-22 4 15,-14-21-4-15,-4-8 4 16,-6 12-8-16,-4 9 8 15,-5 17-8-15,0 8 16 0,-9 13-12 16,9 9-48-16,0 12 24 16,9 9-216-16,5 9 128 15,10 4-308 1,10-1 232-16,9 1-76 16</inkml:trace>
          <inkml:trace contextRef="#ctx0" brushRef="#br0" timeOffset="222125.9314">6830 11144 548 0,'-10'-9'204'0,"1"5"-156"0,-20 4-16 0,10 0 72 0,-15 4-64 15,-4 9 52-15,14 8-52 16,-19 17 8-16,9 18-32 15,-4 16 96-15,-1 14-60 0,15-10 56 16,5 1-64-16,-5-9 4 16,19-4-28-16,-4-4-4 15,9 4-8-15,9 0 20 16,-4 4-16-16,19-13-12 16,5-8-4-16,9-9-312 15,20-12 168-15</inkml:trace>
          <inkml:trace contextRef="#ctx0" brushRef="#br0" timeOffset="222326.049">6465 11723 684 0,'-33'-21'252'0,"42"16"-192"0,6-3-20 0,9 8 84 16,9-4-76-16,15-5 8 15,34 9-36-15,18 9-72 16,-4 3 24-16,10 1-588 16,9 0 340-16,0 0 68 15</inkml:trace>
          <inkml:trace contextRef="#ctx0" brushRef="#br0" timeOffset="221133.0555">4984 11254 260 0,'-10'-17'96'0,"10"34"-76"0,-9 13-4 15,9 0 184-15,0 25-112 16,0 18 124-16,0-1-124 16,5 5 60-16,-5 0-84 15,9-1 8-15,-9 5-40 16,0-4 76-16,-9 0-60 0,-1-13 40 15,-14-13-52-15,-14-13 16 16,-15-12-32-16,-9-18 16 0,-15-21-20 16,5-16-176-16,0-18 88 15,19-9-468 1</inkml:trace>
          <inkml:trace contextRef="#ctx0" brushRef="#br0" timeOffset="220772.9787">3498 11740 416 0,'-5'0'152'0,"5"0"-116"0,0 0-12 15,0 0 196-15,0 0-124 16,5 4 88-16,14 5-112 0,-5-5 8 15,6 0-48-15,4 5-20 0,0-5-8 16,14-8 48-16,5 4-28 16,15 4 8-16,-10-4-20 15,9 0 12-15,-9 0-16 16,-14-4-12-16,4 4 0 16,-9 0-104-16,-5 4 60 15,-10-4-208-15,10 0 140 16,0 0-412-1</inkml:trace>
          <inkml:trace contextRef="#ctx0" brushRef="#br0" timeOffset="220472.6429">3560 11446 184 0,'-5'-4'68'0,"-4"4"-52"0,9 0-4 16,0 0 160-16,0 0-96 0,0-4 76 15,0-1-88-15,0 1 28 16,9 0-56-16,-9 4 60 16,5 0-56-16,5 0 44 15,14 0-48-15,0 4-12 0,0 5-12 16,9-1 16-16,10 5-16 16,5-5-4-16,0 1-4 15,0 4 4-15,-14-5-4 16,-1-4 32-16,-9 1-20 15,-5-1-12-15,-9 0-8 0,0-4 28 16,-6 0-12-16,-4 0-252 16,0 0 132-16,0 0-304 15,0 0 236 1</inkml:trace>
        </inkml:traceGroup>
        <inkml:traceGroup>
          <inkml:annotationXML>
            <emma:emma xmlns:emma="http://www.w3.org/2003/04/emma" version="1.0">
              <emma:interpretation id="{A3D7B8BE-9CAC-4A06-9C63-BED9FDC61F82}" emma:medium="tactile" emma:mode="ink">
                <msink:context xmlns:msink="http://schemas.microsoft.com/ink/2010/main" type="inkWord" rotatedBoundingBox="10885,11526 11963,11433 12115,13200 11038,13293">
                  <msink:destinationLink direction="with" ref="{5F15CDF2-2764-4773-AC6B-E71F20008227}"/>
                </msink:context>
              </emma:interpretation>
              <emma:one-of disjunction-type="recognition" id="oneOf32">
                <emma:interpretation id="interp36" emma:lang="" emma:confidence="1">
                  <emma:literal/>
                </emma:interpretation>
              </emma:one-of>
            </emma:emma>
          </inkml:annotationXML>
          <inkml:trace contextRef="#ctx0" brushRef="#br0" timeOffset="223891.5152">8651 11480 580 0,'-4'-17'216'0,"8"13"-168"0,20 8-12 16,-14-4 144-16,9 0-104 16,5 4-4-16,5 5-44 15,4-1-20-15,1 1-4 0,9-1-384 16,-4-3 208-16,-6-18-232 16</inkml:trace>
          <inkml:trace contextRef="#ctx0" brushRef="#br0" timeOffset="223691.4268">8733 11165 424 0,'24'0'156'0,"-14"-4"-120"0,23 4-8 0,-19 4 72 16,10 4-60-16,5 1 8 16,0 4-28-16,-5 4-4 15,-5 0-8-15,-9 4 48 0,-10 5-32 16,-10 3 52-16,-14 1-44 15,-9 0 28-15,-1 8-32 16,0-3-16-16,-4-6-8 16,14 1 12-16,-9-8-8 15,9-1 32-15,4 4-24 16,16-8 32-16,4-8-32 16,4 4 12-16,6-9-16 15,9-4-8-15,10 0 0 0,-5 0 4 16,9 0-4-16,1 9-180 15,-10-5 100-15,0 4-316 16,-14-3 220 0,-1-1-152-16</inkml:trace>
          <inkml:trace contextRef="#ctx0" brushRef="#br0" timeOffset="223233.668">7966 12384 312 0,'-5'0'112'0,"15"-9"-84"0,-10-21-12 0,0 13 136 16,4-4-88-16,-13-9 104 15,9-4-92-15,0-17 12 0,0 4-52 16,0-8 40-16,0-1-44 16,9-4-8-16,-9 5-12 0,0 0-12 15,0-18 4-15,15-12 12 16,-15-9-8-16,0-8-12 15,9 8 0-15,1 9 4 16,-5 8 0-16,4 9 0 16,1 0 0-16,14 4 32 15,5-4-16-15,-5 0 48 16,19-1-36-16,5 6 28 16,9 3-28-16,1 5 28 15,14 12-32-15,-15 9 32 16,-9 8-32-16,-5 13 4 15,-4 9-16-15,-20 13-8 16,14 8 0-16,-28 8 4 16,5 5-4-16,-15 13 24 0,-14-1-16 15,-5-3-12-15,-19-5-4 16,-5 4-92-16,-19-8 48 16,4-9-64-16,6 1 64 15,14-10-40-15,4-3 52 16,15-1-8-16,15 1 28 15,18-1 0-15,6-3 8 16,18 3 8-16,15 1 0 16,10 8-20-16,-10 0 12 15,-5 4 4-15,0 1 4 16,-5-1 8-16,-4 0-4 0,-15-4 76 16,-19 0-44-16,-9 0 48 15,-15-4-48-15,-20 0 24 16,-13 0-32-16,-5-1 0 15,-6-3-16-15,11-1 12 16,-1 1-16-16,25-5-128 16,9 0 68-16,9 1-396 15,30-5 248 1,14 4-228-16</inkml:trace>
        </inkml:traceGroup>
        <inkml:traceGroup>
          <inkml:annotationXML>
            <emma:emma xmlns:emma="http://www.w3.org/2003/04/emma" version="1.0">
              <emma:interpretation id="{FDC0EA34-F5EA-491A-8061-F89D2AD54A6D}" emma:medium="tactile" emma:mode="ink">
                <msink:context xmlns:msink="http://schemas.microsoft.com/ink/2010/main" type="inkWord" rotatedBoundingBox="14212,11755 14656,11716 14664,11809 14221,11847"/>
              </emma:interpretation>
              <emma:one-of disjunction-type="recognition" id="oneOf33">
                <emma:interpretation id="interp37" emma:lang="" emma:confidence="1">
                  <emma:literal/>
                </emma:interpretation>
              </emma:one-of>
            </emma:emma>
          </inkml:annotationXML>
          <inkml:trace contextRef="#ctx0" brushRef="#br0" timeOffset="227641.9372">11144 10939 852 0,'-4'-60'316'0,"23"52"-248"0,29-9-16 16,-15 8 60-16,20 1-72 16,0-1 0-16,4 9-24 15,1 9-224-15,-1 8 116 16,10-4-572-16</inkml:trace>
        </inkml:traceGroup>
      </inkml:traceGroup>
    </inkml:traceGroup>
    <inkml:traceGroup>
      <inkml:annotationXML>
        <emma:emma xmlns:emma="http://www.w3.org/2003/04/emma" version="1.0">
          <emma:interpretation id="{97EC6F04-9F38-43E9-BB18-EE333E053A72}" emma:medium="tactile" emma:mode="ink">
            <msink:context xmlns:msink="http://schemas.microsoft.com/ink/2010/main" type="paragraph" rotatedBoundingBox="11139,12276 22745,11445 22898,13580 11292,14411" alignmentLevel="3"/>
          </emma:interpretation>
        </emma:emma>
      </inkml:annotationXML>
      <inkml:traceGroup>
        <inkml:annotationXML>
          <emma:emma xmlns:emma="http://www.w3.org/2003/04/emma" version="1.0">
            <emma:interpretation id="{22D09734-151A-426C-B1E1-5B811D2372BB}" emma:medium="tactile" emma:mode="ink">
              <msink:context xmlns:msink="http://schemas.microsoft.com/ink/2010/main" type="line" rotatedBoundingBox="11139,12276 22745,11445 22898,13580 11292,14411"/>
            </emma:interpretation>
          </emma:emma>
        </inkml:annotationXML>
        <inkml:traceGroup>
          <inkml:annotationXML>
            <emma:emma xmlns:emma="http://www.w3.org/2003/04/emma" version="1.0">
              <emma:interpretation id="{05C59E58-3847-4025-A81C-23B1FDD20D7C}" emma:medium="tactile" emma:mode="ink">
                <msink:context xmlns:msink="http://schemas.microsoft.com/ink/2010/main" type="inkWord" rotatedBoundingBox="11200,13123 12248,13048 12311,13923 11263,13998"/>
              </emma:interpretation>
            </emma:emma>
          </inkml:annotationXML>
          <inkml:trace contextRef="#ctx0" brushRef="#br0" timeOffset="225742.0803">8186 13087 280 0,'20'0'104'0,"-11"0"-84"0,1 0 0 0,-5-5 76 15,-1-3-56-15,1-1 52 16,-5 1-52-16,0-5 68 16,-5-4-60-16,1-9 44 15,-1-12-52-15,5-13 32 16,0-4-40-16,5-1 36 0,4-12-40 16,1 13 4-16,4 3-20 15,10-3-24-15,-5 8 4 16,10 5 12-16,5 3 0 15,4 9 32-15,0 5-20 0,1 8 20 16,-1 8-20-16,0 5 0 16,-9 8-8-16,0 9 4 15,0 4-8-15,-10 0 16 16,-10 0-12-16,-9 0 4 16,-4 0-4-16,-16 5 20 15,-4-5-16-15,-9-5-40 16,-15-3 16-16,0-1-96 15,-5-8 60-15,15 0-72 16,9-4 64-16,15-4-64 16,14 3 64-16,14 1 4 15,10 4 32-15,5 4 4 16,4 5 8-16,1 4 32 16,0 4-12-16,-1 4 32 15,-14 5-28-15,-9-1 12 0,0 5-16 16,-10-4 108-16,-10-1-68 15,-9-4 8-15,-10-3-40 16,-9-10 24-16,-1-8-28 16,-4-8-4-16,0-5-8 15,5-4-24-15,9 0 12 16,10 0-48-16,4-5 28 16,11 5-144-16,8 4 96 15</inkml:trace>
          <inkml:trace contextRef="#ctx0" brushRef="#br0" timeOffset="226313.3024">8834 12200 540 0,'9'-34'200'0,"6"30"-156"16,13 4-12-16,-8 9 60 0,-1 3-56 15,9 5 12-15,-4 9-28 16,-4 4-12-16,-6-5-4 16,-14 1 4-16,-5-5-4 0,-9 0 68 15,-5-3-40-15,-10-6 24 16,5-3-36-16,5-5 16 47,4 0-20-47,25-8 72 0,19-4-40 0,28 3-24 0,6 1-172 15,8 4 76 17,1-4-596-32</inkml:trace>
        </inkml:traceGroup>
        <inkml:traceGroup>
          <inkml:annotationXML>
            <emma:emma xmlns:emma="http://www.w3.org/2003/04/emma" version="1.0">
              <emma:interpretation id="{09D312C0-AAE2-4F82-8D28-DD1D3B414FE1}" emma:medium="tactile" emma:mode="ink">
                <msink:context xmlns:msink="http://schemas.microsoft.com/ink/2010/main" type="inkWord" rotatedBoundingBox="13839,12083 14692,12022 14779,13233 13926,13294"/>
              </emma:interpretation>
            </emma:emma>
          </inkml:annotationXML>
          <inkml:trace contextRef="#ctx0" brushRef="#br0" timeOffset="226778.0614">11625 11242 372 0,'-5'-9'140'0,"-5"9"-112"0,-14-9-4 0,5 14 20 16,-5-10-28-16,-14 1 32 16,-5-4-32-16,-15-1 4 15,1-4-12-15,4 1 72 16,0 3-44-16,5 1 24 15,0 3-40-15,15 1 8 16,-1 4-16-16,1 9 56 0,9 8-40 16,0 17 76-16,0 25-56 0,9 18 44 15,-4 8-52-15,-5 1 68 16,10-10-60-16,4-8 28 16,1 1-44-16,-1-1 8 15,1-4-24-15,-1 8 8 16,0-21-12-16,1-4 0 15,4-9-4-15,5-12 12 16,5-9-12-16,4-4-4 16,6-13 0-16,13-9-16 15,16 1 8-15,13 4 4 16,20-5 0-16,0 9-72 16,-10 0 40-16,-5 0-260 15,-9 4 160-15,-15-8-248 16,-14 4 216-16,-10 0-212 15</inkml:trace>
          <inkml:trace contextRef="#ctx0" brushRef="#br0" timeOffset="226948.0124">10824 11723 808 0,'10'-8'300'0,"9"-1"-232"0,5-4-20 0,0 13 72 15,14-4-76-15,20 4 0 16,23 0-28-16,1 8-48 16,-1 5 20-16,1 4-420 0</inkml:trace>
          <inkml:trace contextRef="#ctx0" brushRef="#br0" timeOffset="227259.1022">11668 11842 572 0,'-34'0'208'0,"30"9"-160"0,-11-1-12 16,6 5 92-16,-1 4-76 15,5 13-12-15,10 4-24 16,0 5-16-16,4 3 4 15,6 1-16-15,4-1 8 0,0-3 40 0,0-5-24 16,-9-4 44 0,-5-5-32-16,-10 1-12 0,-10-5-8 15,-8-4-24-15,-11-4 12 16,-4-5-40-16,-15-3 28 16,-9-10-196-16,-6-7 120 15,6-10-364 1</inkml:trace>
        </inkml:traceGroup>
        <inkml:traceGroup>
          <inkml:annotationXML>
            <emma:emma xmlns:emma="http://www.w3.org/2003/04/emma" version="1.0">
              <emma:interpretation id="{AFE98044-6CED-44FE-BDCA-61C41DCBB606}" emma:medium="tactile" emma:mode="ink">
                <msink:context xmlns:msink="http://schemas.microsoft.com/ink/2010/main" type="inkWord" rotatedBoundingBox="16316,13348 16569,13330 16589,13606 16335,13624"/>
              </emma:interpretation>
              <emma:one-of disjunction-type="recognition" id="oneOf34">
                <emma:interpretation id="interp38" emma:lang="" emma:confidence="1">
                  <emma:literal/>
                </emma:interpretation>
              </emma:one-of>
            </emma:emma>
          </inkml:annotationXML>
          <inkml:trace contextRef="#ctx0" brushRef="#br0" timeOffset="231149.6824">13493 12430 548 0,'-9'-8'204'0,"14"16"-156"0,-5 5-16 0,-5-4 52 0,-5 16-52 0,-14 5 24 15,-14 9-36-15,-10 20-104 16,-5-3 40-16,1-1-208 15</inkml:trace>
        </inkml:traceGroup>
        <inkml:traceGroup>
          <inkml:annotationXML>
            <emma:emma xmlns:emma="http://www.w3.org/2003/04/emma" version="1.0">
              <emma:interpretation id="{60500870-CA5E-417E-A75E-F97AEDD83CDB}" emma:medium="tactile" emma:mode="ink">
                <msink:context xmlns:msink="http://schemas.microsoft.com/ink/2010/main" type="inkWord" rotatedBoundingBox="17512,12217 20550,11999 20674,13739 17637,13957"/>
              </emma:interpretation>
              <emma:one-of disjunction-type="recognition" id="oneOf35">
                <emma:interpretation id="interp39" emma:lang="" emma:confidence="1">
                  <emma:literal/>
                </emma:interpretation>
              </emma:one-of>
            </emma:emma>
          </inkml:annotationXML>
          <inkml:trace contextRef="#ctx0" brushRef="#br0" timeOffset="232589.664">15488 11817 488 0,'14'0'180'0,"5"-4"-140"0,5 8-12 0,-9-4 56 0,4 8-52 15,0 9 48-15,5-4-44 16,5 4 0-16,-5 0-24 16,0 5-8-16,-10-1 0 0,-4-4 40 15,-6 8-24-15,-8-3 16 16,-11 3-20-16,-4 5 20 15,-10 9-24-15,-9-5-32 16,-10 4 12-16,0-4 8 16,10 0 4-16,-1-4 40 15,6-4-20-15,9-5 48 16,9-4-40-16,6 0 48 16,-1-4-48-16,10-5 4 15,10 1-24-15,4-1-24 16,10 1 4-16,5-5 20 0,5 0-4 15,-1 1-20-15,1-1 4 16,-6 0-120-16,-4-4 72 16,-4 0-136-16,-6 4 108 15,-14-4-224 1</inkml:trace>
          <inkml:trace contextRef="#ctx0" brushRef="#br0" timeOffset="238670.1866">16130 11732 320 0,'-19'-9'120'0,"24"13"-96"0,-5-4-4 0,0 0 124 16,0 0-84-16,0 0 80 0,9 0-80 15,1 0 64 1,4-4-68-16,6 4 56 0,3-4-60 15,6 0-4-15,5 4-28 0,9-5-4 16,0-3-8-16,5-1 4 16,5 9-8-16,-10-4-4 15,-5 0 4-15,-4-1 12 16,-10 1-8-16,-5 4 32 16,-9-4-24-16,-1 4-4 15,-9 0-8-15,0 0-48 16,-5 8 24-16,1 1-312 15,-6-1 184-15</inkml:trace>
          <inkml:trace contextRef="#ctx0" brushRef="#br0" timeOffset="239208.3699">16169 11902 600 0,'0'0'224'0,"0"0"-176"0,4 0-12 0,6 4 132 0,4 1-100 15,10-1 60-15,5 0-72 16,14-4 28-16,5 0-48 15,0 0 16-15,0 0-32 0,-5 4 8 16,-5 1-16-16,-9-5-8 16,-5 4 0-16,0-4-312 15,-9 4 168-15</inkml:trace>
          <inkml:trace contextRef="#ctx0" brushRef="#br0" timeOffset="239821.5272">16777 12831 228 0,'-14'13'84'0,"14"-9"-64"0,5 9-8 0,-5-13 180 16,0 0-108-16,5-4 44 0,4-9-76 16,6-4 32-16,-6-9-48 15,1-4 16-15,-1-4-32 16,1-8 52-16,-1-5-40 0,6 0 48 15,-1-8-48-15,1-5 20 16,4-13-32-16,0-16-8 16,0-22-8-16,5 5-24 15,5 12 12-15,0 17 12 16,-1-8 0-16,1 17-12 16,0 4 4-16,0 8 48 15,-1 10-24-15,1 3 44 16,0 5-36-16,-5 8 48 15,0 4-44-15,9 13 4 16,-4 9-24-16,10 8 12 16,-11 9-16-16,-4 4 16 15,0 5-16-15,0 3 4 0,-9 1-4 16,-6-1-8-16,1 1 4 16,-20-5 28-16,1-4-16 15,-11 0-24-15,-8 0 4 16,-11-4-88-16,-4-4 52 15,-10-5-72-15,15 0 64 16,5 0 12-16,13 1 24 16,11-1 12-16,9-4 0 15,14 13-20-15,15-1 12 0,0 5 4 16,4 5 4-16,10-1-28 16,-9 5 16-16,-5 3 12 15,-5 6 4-15,-5-10 16 16,-10 1-12-16,-4-5 40 15,-5-4-24-15,-9-4 40 16,-10 0-36-16,-10-5 28 16,-5-8-28-16,-14-4 0 15,0 0-16-15,0-5 12 16,5-4-16-16,10 1-4 16,9 3 0-16,9-8-24 15,11 4 12-15,8 5-156 16,6-1 92-16,4 9-376 15,10-8 248 1,-5 8-224-16</inkml:trace>
          <inkml:trace contextRef="#ctx0" brushRef="#br0" timeOffset="232825.0804">15296 12213 560 0,'-5'-8'208'0,"15"8"-164"0,4 0-8 0,-4 0 156 0,4 0-112 16,10 0 0-16,10 0-48 15,14 0-12-15,4 4-12 16,1-4-52-16,-5 8 28 0,-5 1-384 15</inkml:trace>
          <inkml:trace contextRef="#ctx0" brushRef="#br0" timeOffset="232245.2232">14567 13048 288 0,'0'-34'108'16,"-9"34"-84"-16,14-21-4 0,-5 8 152 0,0-4-96 16,9-4 68-16,-4-5-84 15,0-4 8-15,-1-12-36 16,1 3 24-16,5-7-32 15,-5 3 12-15,4 0-20 0,-4-4 0 16,5 1-8-16,-1-10 4 16,6-12-8-16,-1-9-4 15,5-25 4-15,-4-9-4 16,9 17 0-16,-5 9 0 16,9 13 0-16,1-1 8 15,0 5-4-15,0 0 32 16,4 4-20-16,6 0 12 0,4 0-16 15,5 5-8-15,9 3 0 16,-9 9 12-16,10 9-8 16,-10 4 16-16,4 17-16 15,-13 4 4-15,-6 5-4 16,1 16 20-16,-5 5-16 16,-10 12 32-16,-5 9-28 15,5 9 32-15,-14-5-32 16,-10 9 4-16,-14-8-12 15,-5 3-8-15,-5-3 4 16,1-5 20-16,-11-9-12 0,-9-3-32 16,-9-10 12-16,4-3-68 15,0-9 40-15,5-4-28 16,15-1 40-16,9 1 0 16,14 0 16-16,10 0-12 15,15 4 12-15,9 4-12 16,4 4 8-16,6 5 0 15,4 4 4-15,-4 0 16 16,-1 5-4-16,1-1 24 16,-10-4-16-16,-5 4 24 15,-4 5-24-15,-11 4 32 16,-13-5-28-16,-6 5 32 16,-9-9-32-16,-14-4 4 15,-10-8-12-15,-9 4-16 16,-11-5 4-16,1-4-4 0,10 1 0 15,4-5 24-15,20-5-8 16,13 5-260-16,25-4 140 16,19 0-476-1</inkml:trace>
        </inkml:traceGroup>
        <inkml:traceGroup>
          <inkml:annotationXML>
            <emma:emma xmlns:emma="http://www.w3.org/2003/04/emma" version="1.0">
              <emma:interpretation id="{6FCC7A87-D95F-4CDB-B8FF-795E4B881DDC}" emma:medium="tactile" emma:mode="ink">
                <msink:context xmlns:msink="http://schemas.microsoft.com/ink/2010/main" type="inkWord" rotatedBoundingBox="20993,12168 22787,12040 22848,12893 21054,13021"/>
              </emma:interpretation>
            </emma:emma>
          </inkml:annotationXML>
          <inkml:trace contextRef="#ctx0" brushRef="#br0" timeOffset="240996.5654">18235 11659 384 0,'0'-17'140'16,"0"9"-108"-16,9-5-8 0,-9 9 136 0,0-1-92 15,0 1 24-15,-9 0-52 16,9-1-36-16,-10 5-4 16,1-8 8-16,-6 8-4 0,1 0 52 15,-5 0-32-15,-1 4 44 16,-4 0-40-16,1 14 64 15,-6-6-52-15,0 1 28 16,0 4-40-16,5 0 36 16,5 4-36-16,5 1 20 15,9-1-28-15,5 0-16 16,14 1-8-16,5-5 12 0,5 0-4 16,0-4-12-16,5-5 4 15,0-4-76 1,0-8 44-16,-1 0-56 0,1-5 52 15,0-3 4-15,0-5 20 16,-5-1 4-16,0 1 4 16,0 0 24-16,-5 5-8 15,-5-1 24-15,-4 4-20 16,4 5 76-16,-14 4-52 16,0 0 40-16,0 9-44 15,0 8-28-15,0 0-4 0,0 4 0 16,0 0 0-16,5 1 8 15,-5 7-4-15,5-12-12 16,0 13 4-16,4-13-40 16,-4 5 24-16,0-5-92 15,9-9 64-15,1 5 16 16,-1-13 16-16,0-9-4 16,5 1 12-16,-4-5 4 15,-1-4 4-15,-4-4 24 16,9-5-12-16,-9 5-32 15,-6 0 12-15,-4 4 28 16,-4-5-12-16,-1 5 8 16,-5 0-8-16,-4 4-24 15,9 1 8-15,-5 3 32 0,6 1-16 16,4-1-8-16,0 5-4 16,9-1-4-16,1 1 0 15,4 0 8-15,5 4 0 16,5-4-20-16,0-1 12 15,15 5 20-15,-1-4-4 16,-4 0-12-16,-6 0 0 16,-4 4 4-16,5-9 0 15,-10 5-12-15,-4 0 8 16,-6-1 12-16,-9 5-4 16,0-4 8-16,0 0-8 15,-9 4-12-15,-6 8 4 0,1-3-16 16,9 3 12-16,0 1-12 15,0 3 8-15,5 5 8 16,5 1 4-16,5-1 8 16,14 8-4-16,0-8-12 15,-5 9 4-15,5 4-4 16,-5-1 0-16,-5 14 32 16,1-9-12-16,-6-8 12 15,-9-1-12-15,0-3 28 16,-4-5-24-16,-11-5 48 15,-9-3-36-15,-4-9 40 16,-11-9-40-16,-4 1 4 16,0-5-20-16,5 0 12 15,4-4-16-15,5 0-48 16,15-4 24-16,9 8-296 16,15-8 172-16,9 4-444 15</inkml:trace>
          <inkml:trace contextRef="#ctx0" brushRef="#br0" timeOffset="242962.9974">19016 11327 300 0,'0'-13'112'0,"0"13"-88"0,0-4-8 15,0 4 48-15,10-5-40 16,-5 1 60-16,-1 0-48 0,11 0 28 15,-6-1-36-15,6 1 16 16,-6 0-24-16,6 0 8 16,-1 4-16-16,-9 0 0 15,9 0-4-15,-14 0 20 0,0 4-16 16,0-4 4-16,10 8-8 16,-10 1-8-16,0-1 4 15,0-8 12-15,0 9-8 16,0-9-4-16,0 0 0 15,0 0 12-15,0 0-8 0,0 0-20 16,5 0 4-16,-5 0 40 16,0 0-20-16,0 0 0 15,0 0-8-15,0 0 4 16,0 0-4-16,0 0-12 16,0 0 4-16,0 0 4 15,0 0 0-15,0 0 8 16,0 0-4-16,0 0 8 15,0 0-8-15,0 0 8 16,0 0-8-16,0 0 32 16,0 0-20-16,0 0-4 15,0 0-8-15,-5 0 4 16,-5 4-4-16,10 0 16 16,0-4-12-16,-14 0 24 0,14 5-20 15,0-5-4-15,0 0-4 16,-5 0 12-16,0 4-8 15,5-4 24-15,-9 0-20 16,9 0 4-16,-15 0-8 16,15 4-8-16,-9 1 4 15,-1-1 40-15,5 4-24 16,-4 1-20-16,-6 4 0 16,11-1 24-16,-1 5-12 15,-5 1 4-15,10 3-8 16,-14 9 48-16,14 4-32 0,-5 0 44 15,5 4-40-15,5 1 12 16,4-5-24-16,6-5 0 16,4 1-8-16,5-4 12 15,9-5-12-15,-4 0-12 16,14-3 0-16,-4 3 20 16,13-13-8-16,-4 1-28 15,0-5 8-15,0 0-4 16,10-8 8-16,-5 4 8 15,-6-13 0-15,-8 5 8 16,4-1-4-16,-9-8-4 16,-6 4 4-16,-9-8 20 15,-4 0-12-15,-10-5 12 16,-5-4-12-16,-5-8 0 31,-5 4-4-31,10-4 36 0,-14-5-20 16,4 0 4-16,1-3-16 15,-6 3-8-15,-4 0 0 0,5 9 4 16,-1 0-4-16,-4 4-20 0,-5 5 8 16,0 3 32-16,-9 5-16 15,-1 5-16-15,1 3 0 16,-15 1-4-16,0 8 4 16,9 0 0-16,-4 0 0 15,-5 8 8-15,24 9 0 16,-9-4 0-16,9 0 0 15,0 4-20-15,0 4 12 16,5 5-4-16,-5 8 4 0,14 0 32 16,5 0-12-16,-4 0 4 15,-6 4-8-15,15-4 4 16,0-4-8-16,0 4-4 16,10-8 4-16,-5-5 4 15,9-4-4-15,0 0 16 16,6 0-12-16,-1-4-12 15,5 0 0-15,0-5 12 16,5-8-4-16,4 9 24 16,5-9-16-16,6 0-20 15,4 0 0-15,-5 0 20 16,0 0-4-16,0 0-4 16,-14 4 0-16,-5-8 64 15,-5 4-36-15,-5 0 4 16,1 0-20-16,-15 0 16 15,0 0-20-15,9 0-32 0,1-9 12 16,-10 9 28-16,0 0-12 16,9 0-432-16,-4 9 232 15,5-1-720 1</inkml:trace>
        </inkml:traceGroup>
      </inkml:traceGroup>
    </inkml:traceGroup>
    <inkml:traceGroup>
      <inkml:annotationXML>
        <emma:emma xmlns:emma="http://www.w3.org/2003/04/emma" version="1.0">
          <emma:interpretation id="{D8C32B24-CBF7-44DC-8CAC-0ACE83481E85}" emma:medium="tactile" emma:mode="ink">
            <msink:context xmlns:msink="http://schemas.microsoft.com/ink/2010/main" type="paragraph" rotatedBoundingBox="2514,14201 13986,13949 14018,15404 2546,1565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0394D06-D14F-4A09-8C90-FA1A7BAAB3A4}" emma:medium="tactile" emma:mode="ink">
              <msink:context xmlns:msink="http://schemas.microsoft.com/ink/2010/main" type="line" rotatedBoundingBox="2514,14201 13986,13949 14018,15404 2546,15656"/>
            </emma:interpretation>
          </emma:emma>
        </inkml:annotationXML>
        <inkml:traceGroup>
          <inkml:annotationXML>
            <emma:emma xmlns:emma="http://www.w3.org/2003/04/emma" version="1.0">
              <emma:interpretation id="{84F1BC0A-721D-410A-8D9E-B787CB8E5D36}" emma:medium="tactile" emma:mode="ink">
                <msink:context xmlns:msink="http://schemas.microsoft.com/ink/2010/main" type="inkWord" rotatedBoundingBox="2518,14405 5285,14344 5312,15595 2546,15656"/>
              </emma:interpretation>
              <emma:one-of disjunction-type="recognition" id="oneOf36">
                <emma:interpretation id="interp40" emma:lang="" emma:confidence="0">
                  <emma:literal>Next</emma:literal>
                </emma:interpretation>
                <emma:interpretation id="interp41" emma:lang="" emma:confidence="0">
                  <emma:literal>Texts</emma:literal>
                </emma:interpretation>
                <emma:interpretation id="interp42" emma:lang="" emma:confidence="0">
                  <emma:literal>Paths</emma:literal>
                </emma:interpretation>
                <emma:interpretation id="interp43" emma:lang="" emma:confidence="0">
                  <emma:literal>Pants</emma:literal>
                </emma:interpretation>
                <emma:interpretation id="interp44" emma:lang="" emma:confidence="0">
                  <emma:literal>Zxtts</emma:literal>
                </emma:interpretation>
              </emma:one-of>
            </emma:emma>
          </inkml:annotationXML>
          <inkml:trace contextRef="#ctx0" brushRef="#br0" timeOffset="256174.2013">-539 13551 676 0,'-19'-42'248'0,"19"42"-192"0,10-9-16 15,4 5 156-15,10 4-116 16,14 0-32-16,20 8-32 16,4 1 0-16,1 8-8 15,13-4-56-15,11-5 24 0,8-4-16 16,1-4 24-16,-9-4-16 16,-11 0 16-16,-18-5 16 15,-15 1 4-15,-19-1 24 16,-14 1-16-16,-20 4 84 15,-14 8-52-15,-10 9-12 16,-9 12-20-16,0 18-28 0,5 8 8 16,4 9 32-16,5 4-16 15,6-1-8-15,3 6-4 16,1-1 20-16,5 0-8 16,-5-4 68-16,4-9-44 15,-4-21 120 1,-5-4-84-16,10-21 64 15,-10-22-76-15,-5-17 40 16,-5-12-56-16,6-5 24 16,-6-4-36-16,10-1-16 0,0-7-8 15,5-5-24-15,0 0 12 16,9 4-32-16,5 9 24 0,1 8-4 16,-1 9 12-16,5 9-196 15,14 8 112-15,-9 4-228 16,5 13 184-16,9 13-404 15,5-5 304 1,0-8-112-16</inkml:trace>
          <inkml:trace contextRef="#ctx0" brushRef="#br0" timeOffset="256887.8323">348 14288 392 0,'10'-8'148'0,"-1"4"-116"0,6-1-8 0,-10 1 100 0,4 0-72 15,1 0 84-15,4-1-76 16,5 5 12-16,-4 5-40 15,9 3-4-15,0 9-16 0,-5 9 12 16,5 4-16-16,-15-1 16 16,1 5-16-16,-10 5 24 15,-14-1-20-15,-1-4 24 16,-14-4-24-16,-9-9 100 16,-5-4-60-16,-5 0 20 15,0 1-40-15,14-6 4 16,10-3-20-16,24-1-16 15,24 1 52 1,10-1-32-16,4 1-8 16,6-1-4-16,-1 1-20 15,-15-5 8-15,6 5-236 0,-10-1 132 16,-5-3-204-16,-9 3 180 16,-10-8-356-1</inkml:trace>
          <inkml:trace contextRef="#ctx0" brushRef="#br0" timeOffset="256893.8475">343 14574 756 0,'34'-9'280'0,"-10"5"-216"0,9 0-20 0,-9 4 24 16,0 8-48-16,10-3-72 0,0-5 28 15,9 4-608-15</inkml:trace>
          <inkml:trace contextRef="#ctx0" brushRef="#br0" timeOffset="257156.8036">626 13832 624 0,'-9'-8'228'0,"23"8"-176"0,20 17-16 16,-10-9 148-16,14 14-108 16,10-5 68-16,9 13-84 15,6-1-16-15,-1 10-28 16,-4-1-12-16,-6 1 0 0,-13-5-128 0,-11-5 68 16,-4-7-340-1,-9-9 220-15,-15-13-236 16</inkml:trace>
          <inkml:trace contextRef="#ctx0" brushRef="#br0" timeOffset="257363.354">1034 13803 840 0,'-48'51'312'0,"29"-26"-244"0,-20 14-16 0,15-10 16 16,-4 6-48-16,4 7-20 0,4 5 0 15,1 0-72 1,5-13 40-16,14-8-260 0,9-14 160 16,15-16-336-16</inkml:trace>
          <inkml:trace contextRef="#ctx0" brushRef="#br0" timeOffset="257582.4619">1460 13585 600 0,'-9'30'224'0,"18"8"-176"0,1 22-12 15,-5-22 212-15,4 9-144 16,1 9 80-16,-5 16-108 0,4 9-24 16,1 4-32-16,0-8-16 0,-10-4 0 15,-5-14 12-15,0-12-8 16,0-9-336-16,0-12 176 15</inkml:trace>
          <inkml:trace contextRef="#ctx0" brushRef="#br0" timeOffset="257996.8234">1484 13973 768 0,'24'-4'284'0,"10"0"-220"0,19-5-20 0,-15 9 40 15,10 0-56-15,9 0-20 16,11 4-8-16,-6 1-316 15,-5-5 168-15,1 0-316 16</inkml:trace>
          <inkml:trace contextRef="#ctx0" brushRef="#br0" timeOffset="257793.0156">1959 13543 676 0,'-38'47'248'0,"38"12"-192"0,-10 22-16 0,15-38 144 0,0 8-108 16,-1 17 24-16,6 9-60 15,4 8-36-15,6 0-4 16,-6-12-168-16,0-14 92 0,-9-3-236 16,-10-18 180-1,-9-12-284-15</inkml:trace>
          <inkml:trace contextRef="#ctx0" brushRef="#br0" timeOffset="258189.3816">2136 14084 456 0,'0'17'168'0,"0"-4"-128"0,0 4-16 0,0-9 148 0,-4 14-100 16,4 3 120-16,-5 9-108 16,5 5-44-16,5-1-24 15,-1 0-28-15,11 1 8 0,4-1 28 16,5-8-12-16,-5-5-12 16,-5-3-4-16,-9-5 28 15,-10-4-12-15,-14-1 4 16,-5-3-8-16,-4-5 4 15,-6-4-8-15,0 0-364 16,-4-8 196-16,-15-14-312 16</inkml:trace>
        </inkml:traceGroup>
        <inkml:traceGroup>
          <inkml:annotationXML>
            <emma:emma xmlns:emma="http://www.w3.org/2003/04/emma" version="1.0">
              <emma:interpretation id="{7F0499BC-6150-494F-903D-6F141FF5BA2D}" emma:medium="tactile" emma:mode="ink">
                <msink:context xmlns:msink="http://schemas.microsoft.com/ink/2010/main" type="inkWord" rotatedBoundingBox="6293,14310 9342,14243 9367,15370 6317,15437"/>
              </emma:interpretation>
              <emma:one-of disjunction-type="recognition" id="oneOf37">
                <emma:interpretation id="interp45" emma:lang="" emma:confidence="1">
                  <emma:literal/>
                </emma:interpretation>
              </emma:one-of>
            </emma:emma>
          </inkml:annotationXML>
          <inkml:trace contextRef="#ctx0" brushRef="#br0" timeOffset="248580.2379">3249 13805 404 0,'-20'-5'148'15,"16"5"-112"-15,4 0-12 0,0 0 224 0,14-8 0 0,5 8-120 16,5 0-24-16,14 0-68 15,1-4-24-15,4-1-8 0,-5 5 4 16,1-4-4-16,-6 0-188 16,-4 4 100-16,-5 4-192 15,-10 0 152-15</inkml:trace>
          <inkml:trace contextRef="#ctx0" brushRef="#br0" timeOffset="248760.7781">3244 13945 748 0,'24'8'276'0,"-5"-16"-216"0,19 8-16 0,-14 0 40 16,10 0-56-16,4 8-12 16,5-8-8-16,5-4-360 15,10 0 192-15,9 12-272 16</inkml:trace>
          <inkml:trace contextRef="#ctx0" brushRef="#br0" timeOffset="249196.1295">4303 13932 704 0,'-9'26'264'0,"4"-5"-208"0,5 30-12 16,-5-9 108-16,0 26-92 16,5 0 0-16,0 0-36 15,0-8-24-15,-5-9-4 16,-9-9 72-16,-10-12-36 0,-19-4 24 16,-15-9-36-16,-13-9-8 15,-11-12-8-15,1-9-148 16,13-8 80-16,11-17-484 15</inkml:trace>
          <inkml:trace contextRef="#ctx0" brushRef="#br0" timeOffset="249201.1449">4404 13375 696 0,'14'9'256'0,"-4"-5"-196"0,-20 13-20 0,10 0-312 15</inkml:trace>
          <inkml:trace contextRef="#ctx0" brushRef="#br0" timeOffset="249763.974">4931 13707 288 0,'-24'-4'108'0,"34"4"-84"0,-20 4-4 16,10 4 92-16,-9 5-64 15,-6 8 104-15,6 5-88 0,-6-1 96 16,-4 1-96-16,5 4 60 16,-1-1-72-16,-4-3 40 0,-5 4-52 15,10-5-20-15,4 1-12 16,1-5-8-16,9 0 0 16,9-8-56-16,15-9 32 15,0-8-140-15,0 0 92 16,0-9-92-16,-5-4 96 15,5 0-28-15,-9 0 56 16,-6 4 52-16,1 0-8 16,-5 9 188-16,-5 4-104 15,4 9 104-15,1 8-112 0,5 12-24 16,4 1-36-16,5 0 4 16,5 0-16-16,15-5-12 15,4-8 0-15,5-13-40 16,0-12 24-16,-5-5 8 15,-10-4 8-15,-18-8 12 16,-1-1-4-16,-14-4 24 16,-14 1-16-16,-10-1-4 15,0-4-4-15,5 8-4 16,-5 5 0-16,19 4-144 16,5 4 80-16,5 9-368 15,28-4 240 1,15 3-112-16</inkml:trace>
          <inkml:trace contextRef="#ctx0" brushRef="#br0" timeOffset="250309.9218">5775 13941 1028 0,'0'-13'380'0,"29"4"-296"0,47-8-20 15,-28 17 40-15,44-4-68 16,-1 4-32-16,-5 0-4 15,-5 9-568-15</inkml:trace>
          <inkml:trace contextRef="#ctx0" brushRef="#br0" timeOffset="250039.6029">6106 13584 488 0,'-5'-13'180'0,"-5"9"-140"0,1 4-12 0,-6 4 108 15,-9 9-80-15,1 8 172 16,-21 13-128-16,6 8 112 16,4 9-124-16,10-4 104 0,1 0-108 15,3 0 20-15,16-1-64 16,8 1-16-16,16 0-12 0,8-9-80 16,6 5 36-16,19-18-364 15,-5 1 216 1,-10-5-408-16,-5-13 336 15,-18-8-48-15</inkml:trace>
        </inkml:traceGroup>
        <inkml:traceGroup>
          <inkml:annotationXML>
            <emma:emma xmlns:emma="http://www.w3.org/2003/04/emma" version="1.0">
              <emma:interpretation id="{6AA681F9-1C1B-4C30-8EBB-83711172A8F6}" emma:medium="tactile" emma:mode="ink">
                <msink:context xmlns:msink="http://schemas.microsoft.com/ink/2010/main" type="inkWord" rotatedBoundingBox="9994,14533 12511,14478 12528,15274 10012,15329"/>
              </emma:interpretation>
              <emma:one-of disjunction-type="recognition" id="oneOf38">
                <emma:interpretation id="interp46" emma:lang="" emma:confidence="1">
                  <emma:literal/>
                </emma:interpretation>
              </emma:one-of>
            </emma:emma>
          </inkml:annotationXML>
          <inkml:trace contextRef="#ctx0" brushRef="#br0" timeOffset="253879.5382">8110 13656 340 0,'-10'-17'128'0,"20"13"-100"0,-10-5-8 0,9 9 132 16,-9-8-88-16,5 8-8 15,5 0-36-15,-10 0-16 16,0 0 0-16,0 0-4 15,9 8 0-15,-9-8-12 0,0 0 8 16,0 0 20-16,0 0-8 16,0 0 48-16,0 0-28 15,5 0 56-15,0 0-48 16,0-8 28-16,4 8-36 0,-4-9 0 16,5 9-16-16,-1-8 44 15,1 8-28-15,4-5 40 16,5 5-40-16,5 0-16 15,0 5-4-15,5 3 0 16,5 1-4-16,-6 12-4 16,-4-8 4-16,-9 12 12 15,-1-4-8-15,-14-4 4 16,-5 5-4-16,-19-5 4 16,-4 0-8-16,-6-9 24 15,0 9-16-15,6-8 68 16,4 3-48-16,5-12-12 0,14 9-12 15,14-9-20-15,20 0 8 16,9 8-4-16,15-12 0 16,5 4-188-16,-6 0 108 15,-8 0-176-15,-1 0 152 16,0-8-16-16,-5-5 76 16,1 0 24-16,-1 5 16 15,0-9 92-15,5 0-48 16,1-5 96-16,-1 5-72 15,-5 0 44-15,5 0-60 16,-9 5 32-16,-1 7-40 0,-18 1 8 16,-1 4-24-16,-9 13 8 15,-15 4-12-15,-9 8 20 16,-10 5-20-16,-4 4 48 16,-5 4-32-16,4 5 56 15,5-1-48-15,10 5-8 16,9 4-16-16,10 0-36 15,10-4 12-15,9-5 32 16,15-8-12-16,14-8-88 16,14-13 44-16,0-13-60 15,1-9 56-15,-1-8-16 16,-9-8 36-16,-1-9 8 16,-4-5 12-16,-14 1 24 15,-5 4-12-15,-10 0-32 0,-10 0 12 16,-9 4 20-16,-9 5-8 15,-5 4 8-15,-6 4-4 16,-18 8-8-16,-5 5 4 16,-24 4-156-16,-5 4 84 15,0 0 12-15,5 9 32 16,9-4 92-16,6 3-40 16,18 1 184-16,15 4-116 15,19-4 116-15,19 0-124 16,15-1 28-16,23 1-72 15,5-4-16-15,5-1-16 16,1-4 8-16,-11-4-12 0,-4 0-160 16,-15 0 80-16,-9-4-272 15,-5 0 196-15,0 0-420 16</inkml:trace>
          <inkml:trace contextRef="#ctx0" brushRef="#br0" timeOffset="252711.7894">7165 13945 392 0,'10'-9'148'0,"4"1"-116"0,1-5-8 16,-1 9 56-16,-4-5-48 0,4 1 60 16,0-5-56-16,6-4 28 15,-6 4-36-15,0-8 28 16,-4 4-32-16,-10-4 4 0,-5 0-16 15,0-1 12-15,-9 1-16 16,0 0-4-16,-1 0 0 16,-4 4 28-16,5 4-16 15,-10 4-4-15,0 9-8 16,0 5 48-16,0 12-28 16,-5 4 60-16,0 4-48 15,-4 5 132-15,4 8-92 0,0-4 72 16,0 5-88-16,10-1 20 15,10 9-44-15,9 4-12 16,4 0-16-16,11 0-8 16,4-5 4-16,10-7 4 15,4-10-4-15,1-12-168 16,4-4 88-16,-4-9-136 16,4-16 120-16,0-5-68 15,1-9 92-15,4-4-8 16,5-8 48-16,-5 4 24 15,-5 0 4-15,1 9 64 16,-6-5-36-16,-4 9 104 16,-5 4-76-16,-5 0 56 15,-4 8-68-15,-11 5-4 16,-4 4-24-16,-4 4 32 0,-6 13-24 16,0 9 20-16,1 12-24 15,-1 0 8-15,1 13-16 16,4 4 0-16,5-8-4 15,9 0-8-15,1 0 4 16,0-18-24-16,9 1 12 16,5-4-112-16,5-14 68 15,4-3-120-15,1-9 96 16,-1-9-24-16,-9-8 60 16,5-4-36-16,-10-9 40 15,-5-4-8-15,-14 0 28 0,0 0 36 16,-9 0-12-16,-1 0 60 15,-9 5-36-15,0-1 20 16,-5 4-32-16,5-3 16 16,-5 12-20-16,5-5-8 15,0-7-4-15,9 12 12 16,5-5-8-16,5 5-12 16,10 9 0-16,4-9-4 15,5 4 0-15,10 5-12 16,5 8 12-16,-1-9 20 15,-4 1-4-15,4 8-12 16,-4 0 0-16,-5 0 4 16,0 0 0-16,-9 8 8 15,-6-8-4-15,-9 0-4 16,10 9 4-16,-5-1-24 16,-5-4 12-16,4 13 12 0,6 0 0 15,-1-4-4-15,6 13 4 16,4-5-4-16,0 13 0 15,0-4 8-15,5 4-4 16,0-5 24-16,-4 1-16 16,-1 0-40-16,-5-5 16 15,-4-8 80-15,-10 0-36 16,-5-4 16-16,-5 0-28 16,-4-5 16-16,-10 1-24 15,5-5 56-15,0 0-36 16,-5-4 28-16,0 0-32 15,4-4 0-15,6 0-16 0,0 0 12 16,-1-5-16-16,6 1-268 16,-1-5 144-16,5-4-460 15</inkml:trace>
        </inkml:traceGroup>
        <inkml:traceGroup>
          <inkml:annotationXML>
            <emma:emma xmlns:emma="http://www.w3.org/2003/04/emma" version="1.0">
              <emma:interpretation id="{0682DC62-8FA4-4165-A885-0BD58FD22449}" emma:medium="tactile" emma:mode="ink">
                <msink:context xmlns:msink="http://schemas.microsoft.com/ink/2010/main" type="inkWord" rotatedBoundingBox="13259,13965 13986,13949 14014,15258 13288,15274"/>
              </emma:interpretation>
              <emma:one-of disjunction-type="recognition" id="oneOf39">
                <emma:interpretation id="interp47" emma:lang="" emma:confidence="1">
                  <emma:literal/>
                </emma:interpretation>
              </emma:one-of>
            </emma:emma>
          </inkml:annotationXML>
          <inkml:trace contextRef="#ctx0" brushRef="#br0" timeOffset="255002.5822">10929 13949 404 0,'-10'-4'148'15,"20"4"-112"-15,-20 0-12 0,10 4 164 0,-14 5-108 16,4-1 144-16,-14 14-128 15,5 3 4-15,0 5-60 16,9 4 16-16,10 8-28 0,5 1-8 16,5-5-12-16,4-8 4 15,0-5-8-15,5-3-4 16,-9-5 4-16,-10-5 4 16,-5 1-4-16,-9 0-12 15,-15-5 4-15,-4 1-4 16,-6-5 0-16,-9-4-204 0,0-8 116 15,0-14-472 1,5-12 316 0,5-4 44-16</inkml:trace>
          <inkml:trace contextRef="#ctx0" brushRef="#br0" timeOffset="254504.1998">10200 13834 880 0,'0'0'328'0,"33"-4"-256"0,15-9-16 0,-14 9 20 15,14 4-52-15,9 0-28 16,1 4 0-16,4 9-528 16,1-4 292-16</inkml:trace>
          <inkml:trace contextRef="#ctx0" brushRef="#br0" timeOffset="254312.6903">10746 13516 528 0,'10'-30'196'0,"-10"13"-152"0,-10-9-12 0,1 18 52 16,-6-5-52-16,-8-4 40 15,-21 13-40-15,-4-5-8 16,-9 1-16-16,-1 4 56 0,1 4-36 16,9 4 52-16,10 4-48 15,4 9 80-15,10 13-60 16,0 17 52-16,14 4-60 15,10 13 40-15,0-1-48 16,0-3-28-16,0-5-8 16,0-4 8-16,0-4-4 0,-9-5 16 15,-1 1-12 1,5-5 16-16,1-8-16 0,-1-5-4 16,0-3 0-16,5-5-4 15,5-9 0-15,14-8-20 16,15 0 12-16,4 0-68 15,5 0 44-15,0-4-312 16,0 0 188-16,-9-5-488 16</inkml:trace>
          <inkml:trace contextRef="#ctx0" brushRef="#br0" timeOffset="255169.6299">10449 13108 1008 0,'19'-30'372'0,"5"22"-288"0,10-5-24 0,-10 9 176 0,5-1-140 15,4 10 8-15,1 3-64 16,-1 5-172-16,1 4 72 15,-1 8-620-15,-4-3 376 16,-10 3-188-16</inkml:trace>
        </inkml:traceGroup>
      </inkml:traceGroup>
    </inkml:traceGroup>
    <inkml:traceGroup>
      <inkml:annotationXML>
        <emma:emma xmlns:emma="http://www.w3.org/2003/04/emma" version="1.0">
          <emma:interpretation id="{BA9B5D2E-CD21-4330-8E65-2AC6ED9222C8}" emma:medium="tactile" emma:mode="ink">
            <msink:context xmlns:msink="http://schemas.microsoft.com/ink/2010/main" type="paragraph" rotatedBoundingBox="2995,15802 22516,15743 22525,18821 3004,1888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C93F3E8-978B-4513-BE05-5E89DC8ED37A}" emma:medium="tactile" emma:mode="ink">
              <msink:context xmlns:msink="http://schemas.microsoft.com/ink/2010/main" type="line" rotatedBoundingBox="2995,15802 22516,15743 22525,18821 3004,18880"/>
            </emma:interpretation>
          </emma:emma>
        </inkml:annotationXML>
        <inkml:traceGroup>
          <inkml:annotationXML>
            <emma:emma xmlns:emma="http://www.w3.org/2003/04/emma" version="1.0">
              <emma:interpretation id="{AC3F8EF1-B00E-48D6-9504-C62A9D74043D}" emma:medium="tactile" emma:mode="ink">
                <msink:context xmlns:msink="http://schemas.microsoft.com/ink/2010/main" type="inkWord" rotatedBoundingBox="2997,16295 6918,16284 6922,17563 3000,17575"/>
              </emma:interpretation>
              <emma:one-of disjunction-type="recognition" id="oneOf40">
                <emma:interpretation id="interp48" emma:lang="" emma:confidence="1">
                  <emma:literal/>
                </emma:interpretation>
              </emma:one-of>
            </emma:emma>
          </inkml:annotationXML>
          <inkml:trace contextRef="#ctx0" brushRef="#br0" timeOffset="285965.1783">3033 15690 476 0,'53'-51'176'0,"-34"43"-136"0,0-9-12 0,-14 8 100 16,-10 1-76-16,-9 3 8 16,-20 1-40-16,-4 4-12 0,-10 4-4 15,0 1-24-15,0-1 12 0,0 0 12 16,-10 0 0-16,6 5-12 15,4-1 4-15,-10 5 12 16,10 0-4-16,15 0 24 16,-1 4-16-16,10 4 40 15,5 9-28-15,5 13 4 16,-1 3-16-16,1 1 44 16,4 0-28-16,-19 9-16 15,1 3-4-15,-6 5 8 16,1 0-8-16,-1 0 40 15,5 0-24-15,5-9 12 16,0-8-20-16,15-13 8 16,-1-8-12-16,5-5 20 15,10-8-20-15,10 4-4 16,28-8-4-16,14-1 4 0,10 5-4 16,5 4-20-16,0-4 8 15,-10 12-4-15,-18-3 4 16,-1-10-124-16,-5 5 72 15,-9-4-172-15,-15-4 132 16,-4-14-340 0,-5-7 248-16,-20 3 16 15</inkml:trace>
          <inkml:trace contextRef="#ctx0" brushRef="#br0" timeOffset="285976.1921">2290 16189 756 0,'-5'-17'280'0,"24"21"-216"0,15-4-20 0,-10 0 128 0,9 0-104 16,20 4 36-16,9 1-64 15,1 3-40-15,-6-8-4 16,5 0-404-16</inkml:trace>
          <inkml:trace contextRef="#ctx0" brushRef="#br0" timeOffset="285986.2195">2630 15422 880 0,'-43'-38'328'0,"33"38"-256"0,6-5-16 16,4 5 116-16,14 0-104 0,5 0 8 15,10 0-48-15,14 0-8 16,-5 0-12-16,10 0-288 0,10 0 152 16,4 0-512-1</inkml:trace>
          <inkml:trace contextRef="#ctx0" brushRef="#br0" timeOffset="286558.3311">3531 16223 728 0,'0'9'268'0,"20"3"-208"0,28-7-16 0,-1-1-8 15,30 4-28-15,9 5-284 16</inkml:trace>
          <inkml:trace contextRef="#ctx0" brushRef="#br0" timeOffset="286254.3473">3608 15912 704 0,'19'0'264'0,"10"0"-208"0,24 9-12 15,-15-5-24-15,5-4-20 16,10 13-256-16</inkml:trace>
          <inkml:trace contextRef="#ctx0" brushRef="#br0" timeOffset="284550.4747">-35 15635 340 0,'0'-9'128'0,"4"9"-100"0,1-4-8 16,-5 4 112-16,5-4-76 16,-5 4 68-16,5-4-72 15,-5 4 32-15,0 0-48 0,5-5 16 16,-5 5-32-16,0 0 36 0,0 0-32 16,0 0 48-16,0 0-40 15,0 0 28-15,9 5-32 16,6-1-16-16,9-4-8 15,14 0 12-15,19 0-8 16,20-4 4-16,14-1-4 16,-4 1-8-16,4 0 4 15,9 0 4-15,11-1-4 16,-11 5-4-16,-13 0 4 0,-11-4-4 16,-13 0 0-16,-20-5 0 15,-10 5 0-15,-9 0 60 16,-5 4-32-16,-9-9-28 15,-10-3-4-15,5 7 16 16,-5 1-4-16,0 0-12 16,5-1 0-16,-5 5-16 15,0 0 12-15,0 0-12 16,0 0 8-16,-5 5 16 16,0 3 0-16,-14 9 8 15,-5 5-8-15,-10 12-20 16,-14 13 8-16,-4 8 4 15,-6 9 4-15,1 4-12 16,4 0 8-16,5 0 4 16,5 1 0-16,4 7 0 0,1 1 0 15,0 0 0-15,-1-9 0 16,11-13 16-16,-1-8-8 16,-5-8 4-16,5-10-4 15,1-12 20-15,-6-12-16 16,-4-18-20-16,-1-17 0 15,1-17 40-15,-10-12-20 16,0-1 80-16,0 0-56 16,0 18 24-16,15-1-40 15,4 0 28-15,0 9-32 16,5 4-24-16,5 1 4 16,10 12-8-16,9-5 4 0,9 5-36 15,10 4 24-15,15-4-276 16,14 9 164-16,9-1-368 15,15 5 284 1,-9-9-128-16</inkml:trace>
          <inkml:trace contextRef="#ctx0" brushRef="#br0" timeOffset="285133.7796">1705 15997 580 0,'0'-13'216'0,"0"13"-168"16,0-4-12-16,-5 8 136 0,-9 5-100 16,-15 8 24-16,-24 9-56 15,0 12-16-15,1-4-16 16,-6 13 4-16,-4 0-8 0,0 0-4 15,-10 4 4-15,-5-13-40 16,10-4 20-16,9-4-232 16,15-13 136-16</inkml:trace>
          <inkml:trace contextRef="#ctx0" brushRef="#br0" timeOffset="284889.5156">1254 15993 456 0,'-14'-9'168'0,"14"1"-128"0,5 16-16 0,-5-8 104 15,14 13 92 1,5 21-112-16,0-4 16 15,5 17-76-15,5 0 16 0,5 4-36 16,9 4-16-16,0 9-8 16,0-17 4-16,-5 4-4 15,-9-17-4-15,-10-8 4 16,-4-9-148-16,-10-4 80 16,-5-17-388-1,0-22 252-15,4-4-140 0</inkml:trace>
        </inkml:traceGroup>
        <inkml:traceGroup>
          <inkml:annotationXML>
            <emma:emma xmlns:emma="http://www.w3.org/2003/04/emma" version="1.0">
              <emma:interpretation id="{6E359F85-2612-4D0F-ACF4-56D0A4ECFA01}" emma:medium="tactile" emma:mode="ink">
                <msink:context xmlns:msink="http://schemas.microsoft.com/ink/2010/main" type="inkWord" rotatedBoundingBox="7933,15955 11473,15945 11479,17816 7938,17826"/>
              </emma:interpretation>
              <emma:one-of disjunction-type="recognition" id="oneOf41">
                <emma:interpretation id="interp49" emma:lang="" emma:confidence="1">
                  <emma:literal/>
                </emma:interpretation>
              </emma:one-of>
            </emma:emma>
          </inkml:annotationXML>
          <inkml:trace contextRef="#ctx0" brushRef="#br0" timeOffset="288212.0311">4879 16053 924 0,'-20'-13'340'0,"25"17"-260"0,10-4-28 16,-1 0 80-16,5 4-84 16,5-4 0-16,10 0-32 15,4 0-124-15,15 0 56 16,9-4-436-16</inkml:trace>
          <inkml:trace contextRef="#ctx0" brushRef="#br0" timeOffset="288430.5937">5713 16031 580 0,'-19'60'216'0,"19"-30"-168"0,-5 34-12 0,-5-17 40 16,10 12-48-16,-9 9 32 16,4-8-32-16,-14-5 0 0,-5-8-16 15,-10-8 72-15,-23-18-48 0,-6 0-4 16,-13-21-20-16,13-8-108 16,6-22 52-16,9-25-516 15,29-5 304 1,19-8 48-16</inkml:trace>
          <inkml:trace contextRef="#ctx0" brushRef="#br0" timeOffset="288729.0887">6029 15320 704 0,'-9'0'264'0,"9"8"-208"15,-5-4-12-15,-5 13-324 0,1-4 144 16,9 21-236-16</inkml:trace>
          <inkml:trace contextRef="#ctx0" brushRef="#br0" timeOffset="289073.1951">6197 15861 508 0,'-29'8'188'0,"20"5"-148"0,-15 13-8 0,9-13 184 0,-9 12-124 16,0 9 68-16,5-4-92 16,-5 4-12-16,15 0-36 15,4 0-20-15,10-4-4 0,9 0 4 16,5-5 0-16,5-7-88 15,10-10 48-15,-6-4-144 16,6-8 104 0,-5-4-96-16,-1-10 104 0,-4-3-140 15,-4-4 120 1,-11 3 8-16,-9 5 52 16,-5 9 224-16,1 3-104 15,-6 10 204-15,0 8-164 16,10 8 44-16,10 9-104 15,9 8 12-15,10 0-44 16,14-4-4-16,5-8-20 0,10-5 20 16,-1-12-20-16,1-13-20 0,-6-13 0 15,-13-5-32-15,-15-3 24 16,-15-5 24-16,-14-9-4 16,-9 1-36-16,-5 0 20 15,-5 8 28-15,0 4-8 16,10 5-16-16,4 13 0 15,5 8-252-15,5 0 144 16,19 8-440 0</inkml:trace>
          <inkml:trace contextRef="#ctx0" brushRef="#br0" timeOffset="289639.2803">6441 16892 508 0,'10'17'188'0,"4"-13"-148"0,6-4-8 15,-6-4 52-15,10-9-52 16,9-4 16-16,11-13-32 16,8 5 20-16,11-13-24 15,-1-9-4-15,0-21-4 0,-9-22-32 16,-15-8 16-16,-4 4 4 15,-10 9 8-15,-10 25 68 16,-4 9-36-16,-10 9 112 16,0 16-84-16,-5 9 44 0,0 8-60 15,-4 18 64-15,-1 12-60 16,5 13-16-16,5 13-20 16,5 9 8-16,5-1-12 15,4-4-4-15,5-4 0 16,0-13-60-16,5-13 32 15,0-12-200-15,0-9 124 16,0-21-108-16,0-13 120 16,-5-22-48-16,1-12 76 15,-6 8 0-15,0 1 36 16,-4 3 128-16,-5 5-56 16,0 13 240-16,-1 12-164 0,1 9 72 15,-5 17-120-15,5 13 100 16,5 13-100-16,-1 3-12 15,-4 10-40-15,5 8-16 16,-1 8-4-16,1 0 20 16,-5-3-12-16,-1-10-152 15,-4-8 72-15,-4-8-308 32,-6-9 212-32,0-17-368 15</inkml:trace>
          <inkml:trace contextRef="#ctx0" brushRef="#br0" timeOffset="290416.6385">7726 15609 112 0,'-14'9'44'0,"14"-1"-36"0,9 5 0 0,-4-4 100 16,-5 4-60-16,10-5 32 16,-1 9-44-16,1 0 64 15,-5 0-52-15,-10 0 88 16,0-4-76-16,5 0 68 0,-5 4-72 16,1 0 68-16,-1-4-72 15,0 8 60-15,0 9-60 0,0-5 40 16,5 5-52-16,0 0 24 15,0 0-36 1,0 0 8-16,0 4-20 0,-4 0 20 16,-6 0-24-16,0 0 4 15,-4 0-8-15,0 0-8 16,-5-4 4-16,-1-4-4 16,1-1 0-16,5-3-36 15,4-10 20-15,15-12-216 16,14-12-264-1</inkml:trace>
          <inkml:trace contextRef="#ctx0" brushRef="#br0" timeOffset="290430.1482">7678 16027 860 0,'-24'-26'320'0,"29"26"-248"0,14 5-20 16,5-1 148-16,10 0-120 15,9-4 28-15,14-13-64 16,20 9-20-16,14 4-12 15,5 0-600-15</inkml:trace>
          <inkml:trace contextRef="#ctx0" brushRef="#br0" timeOffset="291488.4784">7803 15098 832 0,'-24'-43'308'0,"29"43"-240"0,4-8-20 0,1 4 160 15,9 4-124-15,0-5 72 16,15 5-92-16,28 0-8 15,15 0-36-15,14 0 4 0,-5 9-12 0,-9-5 0 16,-20 5-4-16,-13-5-16 16,-16 0 4-16,-28-4-76 15,-14 9 44-15,-10-5-320 16,-14-4 196-16,4-4-548 16</inkml:trace>
          <inkml:trace contextRef="#ctx0" brushRef="#br0" timeOffset="301231.126">8306 15852 464 0,'0'-17'176'0,"10"9"-140"0,9 3-8 0,-14 5 128 16,4-4-92-16,1-4 96 15,-5-1-92-15,4-4 48 16,1 9-72-16,-5-4-20 0,-5 3-16 16,-5-3 60-16,-5 4-36 15,1 4-4 1,-1 0 8-16,-4 0-20 16,9 0 44-1,-5 0-32-15,-9 0-16 16,19 4-4-16,-14-4 8 15,4 4-8-15,1 0 24 16,4 5-20-16,-14-1-12 16,4 9-4-16,1 0 20 15,-5 5-8-15,4 3 60 16,6 5-40-16,-6 9 68 16,6 3-56-16,4 22 8 0,5 17-28 15,5 4-4-15,0 1-8 16,4-14-16-16,1-8 4 15,-1-13 28-15,1-4-12 0,-5-17 12 16,-5 0-12-16,0-13-112 16,-5-5 52-16,0-12-216 15,-4 0 144-15,-1-4-244 0,0-9 208 16</inkml:trace>
        </inkml:traceGroup>
        <inkml:traceGroup>
          <inkml:annotationXML>
            <emma:emma xmlns:emma="http://www.w3.org/2003/04/emma" version="1.0">
              <emma:interpretation id="{BB458BC8-1473-4E57-BCB5-373F3A205F08}" emma:medium="tactile" emma:mode="ink">
                <msink:context xmlns:msink="http://schemas.microsoft.com/ink/2010/main" type="inkWord" rotatedBoundingBox="12617,16648 13932,16644 13936,17680 12620,17684"/>
              </emma:interpretation>
              <emma:one-of disjunction-type="recognition" id="oneOf42">
                <emma:interpretation id="interp50" emma:lang="" emma:confidence="1">
                  <emma:literal/>
                </emma:interpretation>
              </emma:one-of>
            </emma:emma>
          </inkml:annotationXML>
          <inkml:trace contextRef="#ctx0" brushRef="#br0" timeOffset="302222.7646">9548 16543 612 0,'-5'0'228'0,"5"-9"-180"0,5 9-12 0,-5 0 168 15,5 0-120-15,4 0 108 16,10 0-112-16,10 0 0 16,5 0-44-16,19 0 36 0,14 4-40 15,5-4 12-15,4-4-28 16,1 0 36-16,19-5-28 15,-5 1-12-15,-5-1-8 16,-4 1 12-16,-20 4-8 0,-14-5-28 16,-14 9 8-16,-10-4-92 15,-15-1 56-15,-18 1-240 16,4-4 160-16</inkml:trace>
          <inkml:trace contextRef="#ctx0" brushRef="#br0" timeOffset="301861.3011">9931 16125 372 0,'-38'-17'140'0,"24"26"-112"0,-15-18-4 0,24 9 252 16,-14 0-156-16,14 0 128 16,-4 0-144-16,-1 0 76 15,10-9-104-15,-10 9 12 0,10 0-52 16,20 0 32-16,13-4-40 16,6 4-4-16,18 0-16 15,15-4-16-15,14 0 4 16,15-1 48-16,0 5-24 0,4-4-28 15,-9 4 4-15,-19 0 16 16,-20 0-4-16,-9 0 16 16,-24 4-16-16,0-8-4 15,-14 4 0-15,-10 0-236 16,-15 0 128-16,-4 0-300 16,-14 4 228-16</inkml:trace>
          <inkml:trace contextRef="#ctx0" brushRef="#br0" timeOffset="302686.6653">10267 15767 716 0,'-38'-25'264'0,"28"25"-204"0,10-5-16 0,0 5 176 15,0 0-128-15,0 0 24 16,0 0-68-16,10 9 40 16,4 12-52-16,5-4 20 0,5 4-36 15,10-4 36-15,14 5-32 16,9-5-4-16,1 13-12 16,4 0 4-16,5-9-8 15,-9 4 8-15,-10-3-8 16,-10-5 8-16,-4 0-8 15,-10-4 24-15,0-1-16 0,-15 1 56 16,1 4-36-16,-10-4 36 16,-10 4-36-16,5 9 44 15,-14 8-44-15,0 4-8 16,-10 17-12-16,-14 5 44 16,-14 13-32-16,-1-10 16 15,-19 1-24-15,10-4-16 16,5-9-4-16,9-8 4 15,10-9 0-15,9-9-124 16,10-8 68-16,5-4-428 16,14-4 268-16</inkml:trace>
        </inkml:traceGroup>
        <inkml:traceGroup>
          <inkml:annotationXML>
            <emma:emma xmlns:emma="http://www.w3.org/2003/04/emma" version="1.0">
              <emma:interpretation id="{373CEBA4-AF46-4C22-ACE1-98FD334AC056}" emma:medium="tactile" emma:mode="ink">
                <msink:context xmlns:msink="http://schemas.microsoft.com/ink/2010/main" type="inkWord" rotatedBoundingBox="15001,16154 17492,16147 17496,17625 15006,17632">
                  <msink:destinationLink direction="with" ref="{9B94569D-6D67-4A91-B3A3-1CD4941253D9}"/>
                </msink:context>
              </emma:interpretation>
              <emma:one-of disjunction-type="recognition" id="oneOf43">
                <emma:interpretation id="interp51" emma:lang="" emma:confidence="1">
                  <emma:literal/>
                </emma:interpretation>
              </emma:one-of>
            </emma:emma>
          </inkml:annotationXML>
          <inkml:trace contextRef="#ctx0" brushRef="#br0" timeOffset="311407.484">12295 16641 768 0,'0'8'284'0,"5"-8"-220"0,-5-8-20 0,0 8 68 0,9 0-72 16,6-5 60-16,-6 5-56 15,6-4 24-15,4 0-40 16,-5-5 16-16,15 9-24 0,0 0-16 15,0-8-8-15,-1 4-76 16,-4 4 44-16,-5-5-208 16,-4 1 140-16,4 4-292 15</inkml:trace>
          <inkml:trace contextRef="#ctx0" brushRef="#br0" timeOffset="311395.4557">12348 16368 664 0,'-15'0'244'0,"30"0"-188"0,-15 0-16 0,0-4 84 15,4-1-76-15,1 1 0 16,5 0-32-16,4-5-20 16,-4 5 0-16,9-4 28 15,0-1-12-15,0 5-4 0,1 4-4 16,-1 4-4-16,-10 5 0 15,6 8-20-15,-11 4 12 16,-4 5 48-16,-4-1-20 16,-11 5 24-16,10 0-24 0,1 0 16 15,-11-5-20-15,6 5 8 16,-15-4-12-16,14-1 12 16,-4-4-16-16,4-4-12 15,-4-4 0-15,4 0 4 16,5 0 0-16,-4-9 8 15,9 0-4-15,-10 1-20 16,10-5 8-16,0 0 12 16,10 4 0-16,-1-4 16 15,6 0-12-15,-1 0 4 16,-4 0-4-16,14 0 4 16,-5 0-8-16,-5 0-4 15,1 4 4-15,-6-4-40 16,10 0 20-16,-19 0-180 15,0 0 108-15,0 0-340 16,0 0 240-16,5 9-160 16</inkml:trace>
          <inkml:trace contextRef="#ctx0" brushRef="#br0" timeOffset="311423.0237">12904 15925 548 0,'-10'-13'204'15,"10"13"-156"-15,10-4-16 0,-10-1 88 0,5 5-72 16,4-4 8-16,1 0-36 16,4 4 32-16,-4-4-28 15,4-5 48-15,-4 9-40 0,-1 0 72 16,6 17 32 0,-6 0-72-16,-4 9 20 15,14 4-52-15,5-1-20 16,-9 10-4-16,9 3 16 15,4 10-12-15,11-6-12 16,-1 1-4-16,-4-8 40 16,-6-1-24-16,-9-8-28 15,-4-9 8-15,-6-8-140 0,-9-13 80 16,0-9-312-16,-9-8 212 16,9-8-392-1</inkml:trace>
          <inkml:trace contextRef="#ctx0" brushRef="#br0" timeOffset="311762.9594">13302 15899 340 0,'-15'0'128'0,"15"0"-100"0,-9-4-8 0,-1 4 264 0,5 8-160 16,-4 1 92-16,-1 4-128 15,-4 4 80-15,-10 4-92 16,5 0 56-16,-5 5-76 0,9 0 56 16,-18 3-60-16,9 1 4 15,-5 9-32-15,5-14-12 16,10 9-8-16,-10-8 12 16,9-9-8-16,1-4-144 15,4-5 72-15,10-8-300 16,-4-4 204-16,-1 4-528 15</inkml:trace>
          <inkml:trace contextRef="#ctx0" brushRef="#br0" timeOffset="312962.5199">13839 15473 520 0,'-15'-4'192'0,"15"8"-152"0,0 9-8 0,0 0 140 16,-5 4-100-16,1 13 96 15,-1 12-100-15,5 9 4 0,-10 9-48 16,10 4 84-16,-14-5-60 0,4 1 32 15,1-9-48-15,-6 0 36 16,1-4-40-16,0-8 40 16,-1-1-40-16,1-4-16 15,9-4-4-15,-5-5 0 16,6-3-4-16,-1-1-28 16,10-4 12-16,-1-4-4 15,6 4 8-15,4-13 16 16,6 5-4-16,-6-5-4 15,10-4 4-15,-5 0 4 16,-5-4-4-16,10 4 8 16,0 0-8-16,-4 0-4 31,-1 4 4-31,0 9-68 0,0-5 36 0,0 1-76 16,-4-5 60-16,-1-4-200 15,-4-4 136-15,-6-5-384 16,-4 5 276-16,10-13-104 15</inkml:trace>
          <inkml:trace contextRef="#ctx0" brushRef="#br0" timeOffset="309774.3555">12055 15609 436 0,'-14'-12'160'0,"14"7"-124"0,0-3-8 16,0 8 220-16,0 0-140 15,0 0 52-15,0 0-92 16,0 0 20-16,0 0-52 16,9 0 24-16,1 4-32 0,0 0 8 15,4-4-20-15,5 5 28 0,0-5-28 16,1 4 12-16,3-4-16 15,6 0 12-15,10-9-16 16,4 1-4-16,9-5 0 16,6 0-4-16,9 5 0 15,5-1 8-15,-5 1-4 16,-9 3-4-16,-20 5 4 16,5 0 12-16,-19 0-8 15,-9 0 48-15,4 0-28 16,-14 0 12-16,-5 0-24 15,0 0 0-15,-5 0-8 0,-5 0-8 16,10 0 4-16,-14 0-24 16,4 5 12-16,1 3-4 15,-1 1 4-15,-4-1 16 16,-1 9-4-16,-4 9 8 16,0 4-8-16,-10 12-36 15,-4 9 16-15,-6 9-4 16,6 0 12-16,-11 8 16 15,16-4-4-15,-6 4-20 16,-4 5 8 0,14-14 20-16,9 5-4 0,-4-17 16 15,10-13-16-15,-6-8 40 16,6-9-24-16,4-17-4 16,0-17-12-16,-14-13 4 15,-5-13-8-15,5-8-4 16,0-4 4-16,-20 8 4 0,6-13-4 15,-1-4 24-15,-9 5-16 16,5-5 12 0,4 0-12-16,10 8 36 0,5 9-24 15,5 9-32-15,9 4 4 16,5 8-60-16,9 5 32 16,1 4 8-16,9 9 12 15,0 8-148-15,5 4 88 16,-5 9-332-16,-4 8 224 15</inkml:trace>
          <inkml:trace contextRef="#ctx0" brushRef="#br0" timeOffset="314612.5054">13709 15269 528 0,'0'-13'196'0,"0"13"-152"15,10 0-12-15,-10 0 132 0,0-9-96 16,0 9 104-16,0 0-96 15,0 0 72-15,0 0-84 16,9 9 12-16,-9-9-44 0,24 17 76 16,10-13-36-1,4 5-32-15,10-9-40 16,19 4-8-16,-9-8 32 16,4-1-16-16,-4-3 44 0,-15 8-28 15,-10-9 20-15,-9 5-24 16,-24-5-8-1,-9-3-8-15,-6 12-172 0,-9 0 92 16,5 0-192-16,-5 0 156 16,0 8-652-1</inkml:trace>
          <inkml:trace contextRef="#ctx0" brushRef="#br0" timeOffset="312973.5484">13762 16014 1008 0,'-10'-8'372'0,"15"3"-288"0,0-3-24 0,4 8 108 0,6 0-104 16,4-9 0-16,10 5-40 15,9 0-16-15,15 4-4 16,4 0-200-16,1 4 108 0,-5 0-492 16,-1 13 324-1,-4 1-180-15</inkml:trace>
          <inkml:trace contextRef="#ctx0" brushRef="#br0" timeOffset="312571.1594">13786 15567 748 0,'-5'-17'276'0,"5"8"-216"0,5 1-16 16,0 3 156-16,-1 1-120 16,11 0 56-16,4 4-80 15,5 0-24-15,14-4-20 16,15 4 16-16,14 0-16 0,10-5 4 15,-5 1-8-15,-5 4 4 16,-14 0-8-16,-10-4-4 16,-19 4 4-16,-10 0-112 15,-14 0 60-15,-14 4-360 0,-15 0 228 16</inkml:trace>
          <inkml:trace contextRef="#ctx0" brushRef="#br0" timeOffset="313389.2867">14400 16423 572 0,'-5'-8'208'0,"19"-1"-160"0,-4 9-12 0,-10-4 164 15,0 0-116-15,-5 0 36 16,-5 4-72-16,-9 0 32 16,-5 4-44-16,0 0 44 0,-5 0-48 15,1 9 28-15,-1 0-32 16,5 4-52-16,5 4 12 16,9 1 0-16,10 3 12 15,15 1 8-15,-1-1-4 16,19 1-4-16,1-1 4 15,-10-3-4-15,0-5 0 0,-10 0 32 16,-14-4-16-16,-4-5 40 16,-30 1-32-16,-9-5 64 15,-5 0-48-15,-24-4-16 16,14 0-16-16,1 0-72 16,19 0 36-16,4-8-368 15,0 3 220-15</inkml:trace>
        </inkml:traceGroup>
        <inkml:traceGroup>
          <inkml:annotationXML>
            <emma:emma xmlns:emma="http://www.w3.org/2003/04/emma" version="1.0">
              <emma:interpretation id="{81942C67-5B40-4B23-BF7D-F9CF6E9CD667}" emma:medium="tactile" emma:mode="ink">
                <msink:context xmlns:msink="http://schemas.microsoft.com/ink/2010/main" type="inkWord" rotatedBoundingBox="18077,15757 22516,15743 22525,18821 18086,18835">
                  <msink:destinationLink direction="with" ref="{9B94569D-6D67-4A91-B3A3-1CD4941253D9}"/>
                </msink:context>
              </emma:interpretation>
              <emma:one-of disjunction-type="recognition" id="oneOf44">
                <emma:interpretation id="interp52" emma:lang="" emma:confidence="1">
                  <emma:literal/>
                </emma:interpretation>
              </emma:one-of>
            </emma:emma>
          </inkml:annotationXML>
          <inkml:trace contextRef="#ctx0" brushRef="#br0" timeOffset="315968.133">15004 16010 880 0,'9'4'328'0,"6"-4"-256"0,13 5-16 0,-9-1 176 16,5 0-136-16,10 0-36 15,-5-4-40-15,9 0-12 16,0 0-4-16,1-4-224 0,-1 4 124 16,1-4-548-1,8 4 360-15,1 4-32 16</inkml:trace>
          <inkml:trace contextRef="#ctx0" brushRef="#br0" timeOffset="315961.0196">15099 15810 736 0,'-4'-9'272'0,"8"9"-208"0,1 4-20 0,-5-4 132 0,0 0-104 16,10 0 52-16,4 5-76 16,5 3 44-16,5-4-52 15,0 5-4-15,10 0-20 0,-10-5-4 16,5 0-4-16,-5 0-76 15,-5 5 36-15,-5-5-244 16,-14-4 156-16,0 17-576 16</inkml:trace>
          <inkml:trace contextRef="#ctx0" brushRef="#br0" timeOffset="316451.404">16384 15980 676 0,'-43'34'248'0,"29"-12"-192"0,-1 20-16 0,6-3 128 16,-6 20-100-16,1 14 60 15,-10-5-72-15,5 0 64 0,-10-4-68 16,0-13 44-16,-4-4-56 0,-6-13 40 16,-4-13-44-16,0-4 16 15,-5-17-32-15,0-12-80 16,5-14 32-16,10-29-388 15,4-18 232-15,24-4-524 16</inkml:trace>
          <inkml:trace contextRef="#ctx0" brushRef="#br0" timeOffset="315977.5878">15838 15929 964 0,'5'0'360'0,"14"-8"-280"16,-5 8-24-16,10 0 24 0,10 0-56 16,-10 0-64-16,14-9 20 15,-5 5-352-15</inkml:trace>
          <inkml:trace contextRef="#ctx1" brushRef="#br0">16049 15955 0,'0'0'0,"0"0"16,0 0-1,0 0 1,0 0-16,0 0 15,0 0-15,0 0 16,0 0 0,0 0-16,0 0 0,0 0 15,0 0 1,-67-5 15,28 14-15,6-1-1,13 5 1,16-30 0,8 17-1,1-8 1,5 3 0,-5 1-16,-1 0 15,1 12 1,0-8-1,-5-17 1,0 5 0,10 3-1,-20 9 1,20-4 0,-6-9-1,-4 0 1,0-8-1</inkml:trace>
          <inkml:trace contextRef="#ctx1" brushRef="#br0" timeOffset="-15495.819">16336 17813 0,'0'0'16,"0"0"-1,-62 34 1,38-22-1,-5 1 1,5-17 0,0 4-1,-19 13 1,5 8 0,-10-12-1,19 3-15,5-16 31,10-13-31</inkml:trace>
          <inkml:trace contextRef="#ctx0" brushRef="#br0" timeOffset="316464.9404">16499 15328 872 0,'10'-8'324'0,"-1"16"-252"0,1-4-20 15,-15 9-48-15,0 4-12 16,-9 5-628-16,9 16 344 16,-9 0 48-16</inkml:trace>
          <inkml:trace contextRef="#ctx0" brushRef="#br0" timeOffset="316829.409">16758 15759 676 0,'-14'-17'248'0,"9"8"-192"0,0-4-16 0,-4 9 144 0,9 0-108 16,-10 4 68-16,-4 8-84 16,4 9 36-16,-14 13-56 15,0 4 68-15,5 5-60 0,0 3-44 16,9-3-4-16,5-5-20 15,10-5 8-15,10-7 36 16,4 3-16-16,-5-12-28 16,5-4 12-16,5-1-124 0,0-8 76 15,0 0-112-15,-5-8 100 16,1-1-48-16,-6 1 68 16,-4-5 8-16,-1 13 24 15,-9 0 92-15,0 0-44 16,0 13 132-16,0 4-92 15,5 4 28-15,4 4-60 16,15 5 28-16,10-4-36 16,14-5-28-16,14-8-4 15,1-9 16-15,-1-8-8 0,-9-9 4 16,-15-4-4-16,-4 0 28 16,-15-4-20-16,-10-1 12 15,-18-3-16-15,-6-1-32 16,-13 1 8-16,-6-1-84 15,5 9 56-15,5 13-188 16,5 0 128-16,5 4-492 16,9 4 328-1,19 4-32-15</inkml:trace>
          <inkml:trace contextRef="#ctx0" brushRef="#br0" timeOffset="318463.9652">16830 16717 748 0,'-10'5'276'0,"15"3"-216"0,10-4-16 15,-6-4 92-15,6 0-84 16,9-8-12-16,14-5-24 16,10-8-16-16,19-9 4 15,10-13-40-15,4-12 20 0,-9-13-56 16,5-13 40-16,-15 0-64 0,0 0 56 16,-9 4-8-16,-5-8 28 15,-14 4 20 1,-15 0 4-16,-10 0 128 0,-4 13-68 15,-5 8 120-15,-5 13-104 16,1 9 24-16,-6 21-64 16,1 17-16-16,4 17-12 15,0 21 8-15,0 1-12 16,0 16 32-16,-4 0-24 16,9-3 12-16,-5-5-16 15,0-9 12-15,0 0-16 0,5-8-20 16,0-4 4-16,0-5 12 15,5-8 0-15,5-5-56 16,4-8 28-16,10-8-104 16,5-9 72-16,4-5-100 15,1-7 92-15,-5-10-40 16,4-8 60-16,-4-4 60 16,0 0-8-16,-5 4 152 15,-10 5-88-15,1 12 100 16,-6 8-96-16,-9 22 20 15,0 22-56-15,-5 12 40 16,1 13-48-16,-1 4 4 16,5 0-24-16,5-4 12 15,4 0-16-15,1 0 16 16,-1-1-16-16,1-3 4 0,4-9-4 16,-4-8-128-1,-1-1 64-15,1-12-268 16</inkml:trace>
          <inkml:trace contextRef="#ctx0" brushRef="#br0" timeOffset="318471.4856">18450 15435 736 0,'-19'0'272'16,"19"4"-208"-16,-4 13-20 0,4 4 72 0,0 13-72 16,0 18 104-16,-5 16-84 15,5 0 40-15,-5 0-60 16,-5-4 28-16,1 0-40 0,-1-13 8 16,1-4-24-16,-1 0 20 15,-9-9-24-15,19-12-108 16,0-5 48-16,24-21-296 15</inkml:trace>
          <inkml:trace contextRef="#ctx0" brushRef="#br0" timeOffset="320365.7593">18441 14859 508 0,'0'-4'188'0,"-10"0"-148"0,6 4-8 0,4 0 148 16,-5-4-104-16,5 4 140 16,0-5-128-16,0 5 92 15,0-4-104-15,0 4 36 0,0 0-64 16,0 0 20-16,9 4-40 15,6 1 16-15,13 3-24 0,1 1-8 16,24-1-8-16,9 1 20 16,5-5-12-16,0-4 12 15,-14-4-12-15,5-1 20 16,-15-3-20-16,-19 8 12 16,9-9-12-16,-28 9 36 15,5-4-24-15,-10 4-76 16,-15 4 28-16,15-4-272 15,-14 9 160-15</inkml:trace>
          <inkml:trace contextRef="#ctx0" brushRef="#br0" timeOffset="318836.4564">18479 15980 1028 0,'-24'-38'380'0,"24"38"-296"16,10-9-20-16,-1 1 140 0,11 8-124 15,13-9-8-15,15 1-44 16,10-5-12-16,9 4-8 16,-10 5-156-16,6-4 80 0,-11 3-296 15,11 5 200-15</inkml:trace>
          <inkml:trace contextRef="#ctx0" brushRef="#br0" timeOffset="318800.3612">19146 15354 840 0,'-48'-26'312'0,"33"43"-244"0,1 17-16 0,9-8 32 16,-9 21-56-16,9 21 60 16,-5 17-52-16,1 5 12 15,-1-9-32-15,5-5 8 0,-4-7-12 16,4-1 12-16,-5-9-16 16,1-3-40-16,-6-5 20 15,6-9-228-15,-6-7 132 0,-4 3-588 16</inkml:trace>
          <inkml:trace contextRef="#ctx0" brushRef="#br0" timeOffset="319309.3577">19443 16117 852 0,'-19'0'316'0,"14"4"-248"0,-29 4-16 0,20 1 60 15,-5 4-72-15,4 4 0 0,-9 4-24 16,0 0-20 0,15 5 0-16,-1 4 4 0,10 4 0 0,10 0 32 15,4 0-16-15,10 0-4 16,0 0-8-16,-5-8-4 16,5-5 0-16,-9 0 52 15,4 1-28-15,-29-5 96 16,-9 4-68-16,-10-4 40 15,-9 0-56-15,-10 0 24 16,-5 0-32-16,5 0-60 16,5-4 16-16,14-9-420 15,1 5 240-15</inkml:trace>
        </inkml:traceGroup>
      </inkml:traceGroup>
    </inkml:traceGroup>
  </inkml:traceGroup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25T20:13:27.395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DD938EA0-1D4E-4A39-A606-18673681D470}" emma:medium="tactile" emma:mode="ink">
          <msink:context xmlns:msink="http://schemas.microsoft.com/ink/2010/main" type="inkDrawing" rotatedBoundingBox="14885,6026 20498,6125 20490,6548 14878,6450" semanticType="underline" shapeName="Other">
            <msink:sourceLink direction="with" ref="{3516C9CE-C636-4976-826C-A7FC56C36FC1}"/>
            <msink:sourceLink direction="with" ref="{78517C6F-CEE8-4B08-BA0C-5B6443B46AAA}"/>
            <msink:sourceLink direction="with" ref="{F58F7A22-EB7C-4C7B-A791-4DDE197E8AE1}"/>
          </msink:context>
        </emma:interpretation>
      </emma:emma>
    </inkml:annotationXML>
    <inkml:trace contextRef="#ctx0" brushRef="#br0">20 47 436 0,'-24'0'160'0,"24"0"-124"0,0 8-8 0,0-3 36 16,5 3-40-16,0 13 24 16,4 1-28-16,10 8 0 15,0-1-12-15,34 10 4 16,0-9-8-16,19-13 16 15,5 4-12-15,23-21-4 16,-9 0 0-16,34-21 4 16,-5 8-4-16,14-13-4 15,-9 5 4-15,23-13-16 16,-13 8 8-16,18-4 12 16,-19 9-4-16,-14-13 68 15,-19 21-40-15,-5 1 48 16,-15 7-44-16,-14 5-20 0,-4 5-8 15,-20 7-8-15,-5 5 0 0,-19 9 8 16,-4-5-4-16,-20 5 16 16,-5-1-12-16,1 1-4 15,-6-5 0-15,6-4 12 16,-1 0-8-16,0-4 32 16,10-13-24-16,10-8-4 15,9-1-8-15,20-12 4 16,4-1-4-16,24-3 8 15,0 4-8-15,29-1-36 16,-5 14 16-16,34 3-20 16,-6 5 20-16,40 26 0 15,-6-5 8-15,58 26 8 16,-14 0 0-16,57 9 32 16,-10-5-16-16,25-17 40 0,-15-17-32 15,-48-13 196 1,-10-4-120-16,-23-21 92 15,-39-13-112-15,-28-17 0 16,-30 8-48-16,-18-17 24 16,-10 22-32-16,-19-18-164 15,-10 10 76-15,-19 7-644 16,0 18 388-16</inkml:trace>
  </inkml:traceGroup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25T20:14:49.505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5F15CDF2-2764-4773-AC6B-E71F20008227}" emma:medium="tactile" emma:mode="ink">
          <msink:context xmlns:msink="http://schemas.microsoft.com/ink/2010/main" type="inkDrawing" rotatedBoundingBox="10510,12768 12988,12744 12989,12793 10511,12817" semanticType="underline" shapeName="Other">
            <msink:sourceLink direction="with" ref="{A3D7B8BE-9CAC-4A06-9C63-BED9FDC61F82}"/>
          </msink:context>
        </emma:interpretation>
      </emma:emma>
    </inkml:annotationXML>
    <inkml:trace contextRef="#ctx0" brushRef="#br0">7434 11881 364 0,'0'-5'132'0,"9"5"-100"0,-9-4-12 16,10-4 156-16,4 3-100 16,6 5 68-16,3 0-84 0,1 5 36 15,15-1-56 1,18 4 40-16,10 5-44 0,25-4 8 0,47-9-28 15,38 4 44-15,10-8-32 16,53-9 64-16,-5 9-52 16,-15-1 8-16,-4-7-28 15,-15 7-12-15,-28-3-4 16,-39 4 4-16,-33-1-4 16,-29 5 8-16,-44 0-300 15,-28 0 160 1,-24 5-392-1,-19 3 296-15,-14 9-64 0</inkml:trace>
  </inkml:traceGroup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25T19:38:29.685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566C1ABC-ECEA-4878-884A-1BBDA2E3C751}" emma:medium="tactile" emma:mode="ink">
          <msink:context xmlns:msink="http://schemas.microsoft.com/ink/2010/main" type="inkDrawing" rotatedBoundingBox="18799,5281 19945,2315 20592,2565 19447,5531" semanticType="callout" shapeName="Other">
            <msink:sourceLink direction="to" ref="{EB84223C-A2A9-456C-A952-560BBAA25668}"/>
            <msink:sourceLink direction="from" ref="{EB84223C-A2A9-456C-A952-560BBAA25668}"/>
          </msink:context>
        </emma:interpretation>
      </emma:emma>
    </inkml:annotationXML>
    <inkml:trace contextRef="#ctx0" brushRef="#br0">5 56 208 0,'0'-30'76'0,"0"21"-60"0,-10-4-4 16,10 9 160-16,0 0-96 15,0 4 40-15,0 0-68 16,10 13 104-16,-10 17-84 15,14 13 56-15,-4 9-72 0,-10 4 24 16,15 5-44-16,-6-10 36 0,1-3-40 16,14-9 12-16,15-5-24 15,-5-21 20-15,10-17-24 16,5-26 40-16,43-22-28 16,20-43-128-16,38-30 56 15,-23 4-696 1</inkml:trace>
    <inkml:trace contextRef="#ctx0" brushRef="#br0" timeOffset="-268.2115">1399-2414 124 0,'-10'-52'44'0,"6"44"-32"0,-11-5-4 15,5 4 128-15,-9 0-76 16,-5 1 80-16,-10 8-80 15,-5 4 20-15,0 9-44 16,0 4 32-16,-5 14-40 0,1 25 84 16,-1 34-64-16,0 23 12 15,-9 12-36-15,-15 35 48 0,-5 38-40 16,0 1 4-16,-5 26-24 16,5 3 0-16,5-12-4 15,5-21 28-15,14 12-20 16,6-21 12-16,4-22-16 15,5-30 12-15,0-26-16 16,19-18 4-16,15-12-4 16,0-17-16-16,15-14 4 0,-5-8-92 15,14-18 48-15,-14-16-292 16,-6-18 184 0,6-4-244-16</inkml:trace>
  </inkml:traceGroup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25T20:16:28.327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9B94569D-6D67-4A91-B3A3-1CD4941253D9}" emma:medium="tactile" emma:mode="ink">
          <msink:context xmlns:msink="http://schemas.microsoft.com/ink/2010/main" type="inkDrawing" rotatedBoundingBox="14578,18076 23158,18300 23156,18403 14575,18179" semanticType="underline" shapeName="Other">
            <msink:sourceLink direction="with" ref="{373CEBA4-AF46-4C22-ACE1-98FD334AC056}"/>
            <msink:sourceLink direction="with" ref="{81942C67-5B40-4B23-BF7D-F9CF6E9CD667}"/>
          </msink:context>
        </emma:interpretation>
      </emma:emma>
    </inkml:annotationXML>
    <inkml:trace contextRef="#ctx0" brushRef="#br0">-1 49 184 0,'-10'-21'68'0,"20"21"-52"0,-10 0-4 0,9 0 108 16,6 0-68-16,-6-4 52 16,-4 0-64-16,5-1 40 15,-1-3-44-15,6 8 44 16,-6 0-48-16,1-5 36 16,4 5-36-16,1 0-8 15,4 0-16-15,5 5-16 0,0-5 4 0,9 0 20 16,6 0-8-16,9 0 32 15,9 0-24-15,10 8 4 16,0-3-12-16,10-5 20 16,-5-5-16-16,5 5 4 15,14 0-8-15,19-8-16 16,19 8 4-16,1 13 12 16,4-9-4-16,24-4 8 15,29 0-8-15,-9 4-4 16,-1-4 4-16,44 0 4 15,-11 0-4-15,11 0-20 16,33-4 8-16,-9 8 20 16,33 5-4-16,14 3 16 15,-14-3-16-15,34 4-12 16,-25-5 0-16,39 5 20 0,-24 0-8 16,5 0 32-16,14 4-24 15,-19-9 32-15,24 5-32 16,-38-5-12-16,-5 5-8 15,-5-4 12-15,-34 4-4 16,-42-5 16-16,-1-8-12 16,-23 13 24-16,-30-5-20 15,-33 1 4-15,-38-5-8 16,-29 0 4-16,-39-4-8 16,-33-4-180-16,-28 4 100 15,-20-4-380-15,5 4 256 16,4 4-112-16</inkml:trace>
  </inkml:traceGroup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25T20:17:29.700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  <inkml:context xml:id="ctx1">
      <inkml:inkSource xml:id="inkSrc5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T" name="resolution" value="1" units="1/dev"/>
        </inkml:channelProperties>
      </inkml:inkSource>
      <inkml:timestamp xml:id="ts1" timeString="2019-02-25T20:18:18.118"/>
    </inkml:context>
  </inkml:definitions>
  <inkml:traceGroup>
    <inkml:annotationXML>
      <emma:emma xmlns:emma="http://www.w3.org/2003/04/emma" version="1.0">
        <emma:interpretation id="{DCD4A13A-B611-49BF-A50E-B6C8B73E09E7}" emma:medium="tactile" emma:mode="ink">
          <msink:context xmlns:msink="http://schemas.microsoft.com/ink/2010/main" type="writingRegion" rotatedBoundingBox="1124,554 21883,297 22080,16171 1321,16428"/>
        </emma:interpretation>
      </emma:emma>
    </inkml:annotationXML>
    <inkml:traceGroup>
      <inkml:annotationXML>
        <emma:emma xmlns:emma="http://www.w3.org/2003/04/emma" version="1.0">
          <emma:interpretation id="{3630A4CE-C89C-4979-9B96-C2FD9B9FD720}" emma:medium="tactile" emma:mode="ink">
            <msink:context xmlns:msink="http://schemas.microsoft.com/ink/2010/main" type="paragraph" rotatedBoundingBox="3548,550 21877,205 21917,2339 3588,2683" alignmentLevel="2"/>
          </emma:interpretation>
        </emma:emma>
      </inkml:annotationXML>
      <inkml:traceGroup>
        <inkml:annotationXML>
          <emma:emma xmlns:emma="http://www.w3.org/2003/04/emma" version="1.0">
            <emma:interpretation id="{DD9950A0-50C6-40EB-9CDC-12B3E24F241A}" emma:medium="tactile" emma:mode="ink">
              <msink:context xmlns:msink="http://schemas.microsoft.com/ink/2010/main" type="line" rotatedBoundingBox="3548,550 21877,205 21917,2339 3588,2683"/>
            </emma:interpretation>
          </emma:emma>
        </inkml:annotationXML>
        <inkml:traceGroup>
          <inkml:annotationXML>
            <emma:emma xmlns:emma="http://www.w3.org/2003/04/emma" version="1.0">
              <emma:interpretation id="{A1997727-C91E-4EAF-82EF-F4EF4A4436E0}" emma:medium="tactile" emma:mode="ink">
                <msink:context xmlns:msink="http://schemas.microsoft.com/ink/2010/main" type="inkWord" rotatedBoundingBox="3550,671 5033,643 5071,2655 3588,2683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-1813-201 320 0,'-15'-9'120'0,"15"1"-96"0,-5-9-4 0,5 4 68 16,10 9-52-16,-5-13 68 16,4 4-64-16,6-8-16 15,9 4-16-15,9-13 68 16,10 4-40-16,15 1 32 15,4 8-40-15,1 4 8 16,-6 13-20-16,1 13 64 16,-10 8-48-16,0 17 48 15,-5 9-44-15,-10 4-12 16,1 0-12-16,-15 1 8 16,0-6-12-16,-19 1 16 0,-5-8-16 15,-14-9-4-15,5-1 0 16,-29-3-4-16,0-5 0 15,-20-4-12-15,6-4 8 16,-6-13 4-16,11 4 0 0,8-12 0 16,16 4 0-1,9-13-28-15,28-1 16 16,15-3 24-16,14 4-8 0,10 0-8 16,5 4 0-1,5 5-4-15,-6 3 0 0,-8 5-144 16,-16 5 84-16</inkml:trace>
          <inkml:trace contextRef="#ctx0" brushRef="#br0" timeOffset="567.3025">-1991 298 540 0,'0'-9'200'0,"0"9"-156"0,29-8-12 0,-15 3 104 16,6 10-80-16,23-5 68 15,14 4-72-15,39-8-4 16,5 4-28-16,33 0-12 16,-14 0-4-16,14 0 12 15,-9 0-8-15,-1 0-12 16,-13 0 0-16,-11 0 12 15,-18 0-4-15,-20-5 8 16,-9-3-8-16,-20-5-4 16,-9 4 4-16,-14 1-324 15,0-5 176-15</inkml:trace>
          <inkml:trace contextRef="#ctx0" brushRef="#br0" timeOffset="1396.2737">-1746 609 528 0,'-34'0'196'0,"34"0"-152"0,0-5-12 0,0 1 88 15,0 4-72-15,5-8 24 16,0-1-40-16,19-4 24 15,0 5-32-15,19-5-4 16,5 4-12-16,9 9 12 16,1 9-12-16,4 4 4 15,-4 8-4-15,-6 5 36 16,-4 3-20-16,-9 6 12 16,-1-1-20-16,-14 4-16 15,0-4-4-15,-19 4 28 16,-5-3-12-16,-15 7 4 15,1 1-8-15,-20-1-8 16,1-3 4-16,-20-9 20 16,10-5-12-16,-15-16-12 15,15-1-4-15,0-12-4 16,10-9 0-16,9-8-12 16,14 0 12-16,24-14-24 15,15 6 20-15,24-5 4 0,4 8 8 16,11-8 0-16,-1 13 0 15,0-9 0-15,-5 13 0 0,5 0 8 16,-9 8-4-16,4 1 40 16,-9 8-20-1,-10 0 48-15,-5 4-40 0,-4 0 56 16,-10 5-52 0,-19-1-8-16,-5 5-16 15,-19-5-28-15,4 5 8 0,-23 0 4 16,9 0 4-16,-9-5-72 15,9 5 40 1,0-9-48-16,10 1 44 0,5-5 4 16,14 4 16-16,14-4-4 15,5 4 8-15,19 0 24 16,6 9-4-16,4 13-20 16,9 8 4-16,-4 17 20 15,-5 4-4-15,-29 9 24 16,5-4-20-16,-24 0 12 15,-5-5-12-15,-28-4 12 16,-1-4-16-16,-14-4 16 16,5-9-16-16,-15-4 4 15,20-5-4-15,-5-12 4 16,14 0-8-16,10-13-12 16,5-5 4-16,18-16 20 15,16 0-8-15,18-18-4 16,15 5 0-16,19-17-4 0,-5 4 0 15,-5-12-144-15,-4 12 80 16</inkml:trace>
        </inkml:traceGroup>
        <inkml:traceGroup>
          <inkml:annotationXML>
            <emma:emma xmlns:emma="http://www.w3.org/2003/04/emma" version="1.0">
              <emma:interpretation id="{93F627BC-3CD2-46E3-AFEA-F62FFD14955C}" emma:medium="tactile" emma:mode="ink">
                <msink:context xmlns:msink="http://schemas.microsoft.com/ink/2010/main" type="inkWord" rotatedBoundingBox="5541,512 8161,463 8188,1894 5568,1944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3077.1072">23 71 612 0,'-24'-8'228'0,"33"-1"-180"0,6-4-12 0,4 1 80 15,-5 12-72-15,20-5 8 16,-1-3-32-16,11-1 24 15,-1 5-28-15,5 0-4 0,-5 4-8 16,-14 4-4 0,4 9 0-16,-14-5 16 15,-4 9-8-15,-15 5 40 0,-5-1-24 16,-14 5 40-16,-1-5-36 16,-8 0 48-16,4 5-44 0,-15-1 36 31,1 5-36-31,4-4 36 0,11-1-40 0,8-4-4 15,10 1-16-15,15-5 36 16,14-5-20-16,9-7-4 16,6-1-12-16,-1-4-32 15,-4 0 12-15,-1 4-216 16,-4-4 128-16</inkml:trace>
          <inkml:trace contextRef="#ctx0" brushRef="#br0" timeOffset="3249.985">310 195 612 0,'-48'-17'228'0,"48"17"-180"0,-38-5-12 0,24 1 204 15,9 8-140-15,-5-4 100 16,10 0-116-16,5 0 24 16,9 13-64-16,15-13 4 15,0 0-32-15,5 0-96 16,4-8 44-16</inkml:trace>
          <inkml:trace contextRef="#ctx0" brushRef="#br0" timeOffset="3527.0137">238-125 704 0,'-19'-34'264'16,"19"34"-208"-16,0-25-12 0,0-1 184 0,15 13-132 0,-6-16 52 15,6 12-88 1,-1-18-20 0,0 10-24-16,10-1-20 15,-9 14 0-15,4-1-4 0,-5 9 0 16,-4 4 44-16,4 8-24 0,-9 5 44 0,5 8-32 0,-10 0-4 15,4 5-12-15,1 0-76 16,0-1 36-16</inkml:trace>
          <inkml:trace contextRef="#ctx0" brushRef="#br0" timeOffset="3754.1454">756-231 880 0,'24'17'328'16,"-24"-17"-256"-16,34 42-16 0,-15-16 88 16,5 0-88-16,0 12 24 15,9 0-48-15,1 5-20 0,0-1-8 16,-1-3-16-16,1-1 8 0,-10-12-200 16,4-5 112-16,-4-4-376 15,0-4 260-15</inkml:trace>
          <inkml:trace contextRef="#ctx0" brushRef="#br0" timeOffset="3929.1119">1168-163 860 0,'-23'21'320'0,"23"-21"-248"0,-20 68-20 0,-4-34 128 15,15-4-108-15,-15 21 44 16,-5 0-72-16,-19 22-24 15,10-1-12-15,-10-8-184 16,24-9 96-16,5-16-340 16,4-14 236-16</inkml:trace>
          <inkml:trace contextRef="#ctx0" brushRef="#br0" timeOffset="4143.7907">1739-423 832 0,'-14'39'308'15,"14"-39"-240"-15,-5 85-20 0,5-38 52 0,0-1-64 0,-10 18 40 16,10-4-44-16,-5 12-20 16,-4-4-4-16,-6 9 8 15,1 0-8-15,-10-1 4 16,5-8-4-16,-5-12-24 15,5-9 8-15</inkml:trace>
          <inkml:trace contextRef="#ctx0" brushRef="#br0" timeOffset="4528.24">1696 199 904 0,'0'-9'332'0,"0"9"-256"0,14 9-24 15,1-1 72-15,4 1-80 0,19-5-20 16,5 0-12-1,34-4-200-15,0 0 104 0</inkml:trace>
          <inkml:trace contextRef="#ctx0" brushRef="#br0" timeOffset="5025.2759">2036-585 780 0,'-19'-17'288'0,"19"17"-224"0,0-8-20 0,0 4 208 16,10 4-148-16,14-5 108 15,4 10-124-15,15-5-48 16,5 0-24-16,0 0-324 15,10 4 168-15</inkml:trace>
          <inkml:trace contextRef="#ctx0" brushRef="#br0" timeOffset="4347.6559">2372-474 1028 0,'-15'4'380'0,"15"-4"-296"0,-24 60-20 0,5-17 84 16,14 3-92-16,-19 23-4 15,15 3-32-15,-15 17-148 16,10-3 72-16,-1 11-156 16,6-7 120-16</inkml:trace>
          <inkml:trace contextRef="#ctx0" brushRef="#br0" timeOffset="4776.138">2621 144 756 0,'-10'4'280'0,"10"-4"-216"0,-23 17-20 0,8-4 76 16,10 4-76-16,-14 17 24 15,5-4-36-15,-5 12-40 16,4 5 4-16,6 4-8 16,4-4 4-16,5 0 0 15,9-5 0-15,1 1 76 16,4-5-36-16,-4-4 48 16,4 0-44-16,-4-8 32 15,0-1-36-15,-10-3 24 16,0-5-28-16,-10-4 16 15,0-1-24-15,-9-12-168 16,10 5 80-16</inkml:trace>
        </inkml:traceGroup>
        <inkml:traceGroup>
          <inkml:annotationXML>
            <emma:emma xmlns:emma="http://www.w3.org/2003/04/emma" version="1.0">
              <emma:interpretation id="{961724B9-917B-4BD0-AEA7-14BC927CD205}" emma:medium="tactile" emma:mode="ink">
                <msink:context xmlns:msink="http://schemas.microsoft.com/ink/2010/main" type="inkWord" rotatedBoundingBox="9241,962 9493,958 9498,1204 9245,1208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6271.7787">3796-112 892 0,'4'-13'332'0,"16"13"-260"0,4-8-20 0,-5 8 20 16,0 0-52-16,5 0-72 15,9 0 28-15</inkml:trace>
          <inkml:trace contextRef="#ctx0" brushRef="#br0" timeOffset="6394.6126">3709 67 944 0,'-19'8'352'0,"19"-8"-276"0,34 22-20 0,-6-14-4 0,6 1-40 0</inkml:trace>
        </inkml:traceGroup>
        <inkml:traceGroup>
          <inkml:annotationXML>
            <emma:emma xmlns:emma="http://www.w3.org/2003/04/emma" version="1.0">
              <emma:interpretation id="{986EAEA2-2F79-47EE-A5C8-E6A4B4E3F85B}" emma:medium="tactile" emma:mode="ink">
                <msink:context xmlns:msink="http://schemas.microsoft.com/ink/2010/main" type="inkWord" rotatedBoundingBox="10314,568 12439,528 12463,1801 10338,1841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6705.0895">5186-35 528 0,'-24'38'196'0,"24"-38"-152"0,-14 72-12 0,-1-12 140 16,6 8-100-16,-15 22 8 16,4-1-52-16,-18-4 176 15,9-12-112-15,-14-5 32 16,10-13-76-16,-11-17 44 15,11-8-56-15,-10-17 0 16,9-9-20-16</inkml:trace>
          <inkml:trace contextRef="#ctx0" brushRef="#br0" timeOffset="6822.8654">5162-516 912 0,'29'-17'340'0,"-29"17"-264"0,19 17-24 0,-14-5 28 16,-1 5-56-16</inkml:trace>
          <inkml:trace contextRef="#ctx0" brushRef="#br0" timeOffset="7235.0698">5589-176 860 0,'-44'51'320'0,"44"-51"-248"0,-28 64-20 0,13-34 4 15,10-4-40-15,-9 12 12 16,5 0-16-16,-1 1 0 16,10-1-4-16,0-4-40 15,14 4 16-15,1-21-108 16,4 0 68-16,0-17-132 15,0 0 104-15,0-17-48 16,5 4 80-16,-4-12 16 16,4 4 24-16,-10-9 92 15,-5 13-48-15,-4 0 212 16,0 8-136-16,0 5 100 16,0 8-120-16,-1 5 32 0,6 8-72 15,19-9-16 1,4 14-20-16,20-14 16 0,5 1-16 15,4-9 4-15,0 8-8 16,-14-21-16-16,0 9 4 16,-19-9-4-16,-5 1 0 0,-15-5 16 15,1 4-4-15,-20-9-80 16,10 5 40-16,0-4-172 16,-4 4 116-16,8 4-592 15,16 9 380-15</inkml:trace>
          <inkml:trace contextRef="#ctx0" brushRef="#br0" timeOffset="7461.3067">6888-120 624 0,'5'-9'228'0,"-5"9"-176"0,-5-13-16 0,0 5 184 15,5 8-128-15,-14-9 44 16,-1 9-84-16,-18 5 16 15,-1 7-40-15,-14 18-8 16,5 4-12-16,-5 9-8 16,15 4 4-16,9 12 4 15,9 5-4-15,15 13 16 16,10-5-12-16,14-8-28 16,4-9 8-16</inkml:trace>
          <inkml:trace contextRef="#ctx0" brushRef="#br0" timeOffset="7634.7675">6600 144 996 0,'5'4'368'0,"-5"-4"-284"0,48 4-24 0,-19 0 100 16,-1 1-100-16,16-1-8 15,3 0-32-15,1-4-208 16,-4 0 100-16</inkml:trace>
        </inkml:traceGroup>
        <inkml:traceGroup>
          <inkml:annotationXML>
            <emma:emma xmlns:emma="http://www.w3.org/2003/04/emma" version="1.0">
              <emma:interpretation id="{A6C43E54-3F00-4803-81DF-56BBFF01FA8E}" emma:medium="tactile" emma:mode="ink">
                <msink:context xmlns:msink="http://schemas.microsoft.com/ink/2010/main" type="inkWord" rotatedBoundingBox="13213,801 15913,750 15928,1526 13228,1576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9114.1538">8010-86 612 0,'4'-5'228'0,"-4"5"-180"0,10-8-12 0,-10 4 104 15,10 4-84-15,-20-5 84 16,10 1-80-16,-10 0-4 16,1 4-36-16,-10-4 16 15,9 8-24-15,-9-4 24 16,4 4-24-16,-4 0-20 16,14 1 0-16,-14-5 20 15,15 4-4-15,-6-4-12 16,0 4 0-16,6-4 12 15,4 0-4-15,-10 0 8 16,20 0-8-16,-10 0 16 16,0 0-12-16,-10 4-12 15,10 1 0-15,0-5 4 16,0 4 0-16,-10-4 8 16,6 4-4-16,-6 0 16 15,10 1-12-15,-10-5 16 16,1 8-16-16,-6-8 16 15,15 9-16-15,-19-1-4 16,14 5 0-16,-14-4 4 16,14-1-4-16,-14 13 16 15,15-4-12-15,-20 5 4 16,14 3-4-16,-4 14 12 0,9-1-12 16,-5 17-4-16,10-8 0 0,10 0-4 15,-1-5 0-15,6-7 0 16,4-6 0-16,19-16-28 15,-4 0 16-15,23-17-64 16,1-5 40-16,-1-12-52 16,1 4 48-16,-10-17 28 15,-5 4 12-15,-14-8 12 16,-5-5-8-16,-10 13 8 16,1 5-8-16,-11 3 84 15,1 5-44-15,-5 5 4 16,0 3-28-16,0 9-20 15,0 9-4-15,0-9 20 16,5 8-8-16,0 5-4 16,4 4 0-16,-4 4-4 15,0-4 0-15,-5-4-12 16,0 4 8-16,0 0 12 16,0 13-4-16,0-13-4 15,0 4 4-15,0 0-24 16,9 5 12-16,1-9 12 15,0 4 0-15,-6-12 32 0,6 12-20 16,0-21-24-16,4 9 4 16,-4-9-8-16,-1 0 4 0,-4-9-12 15,5 9 12-15,-1-21-12 16,1 12 8 0,-5-20-8-16,4 11 8 0,1-11-36 15,-1 3 28-15,-9-4 16 16,5 5 4-16,-5 3 12 15,5 1-8-15,-5 4-28 16,5 9 12-16,-5-9-4 16,4 8 8-16,1 5 60 15,0 4-28-15,-10-9-20 16,5 9-4-16,-5-8 16 16,1 8-8-16,-6-4 16 15,10 4-16-15,0-5-28 16,5 10 8-16,4-10 24 15,11 5-8-15,13-4-68 16,6 0 32-16,9 0-24 16,4 4 36-16,-4 0 20 15,-5 4 0-15,-14 0 0 16,0 9 4-16,-20 0 108 16,-4-1-60-16,-10 14 76 15,1-5-72-15,-11 9 24 16,10 0-48-16,-4 0-28 15,4-1-4-15,-4-3 16 16,4-5-8-16,-10-4 60 0,11 0-40 16,-16-17-4-16,6 9-12 15,-15-9 0-15,5 0-8 16,5-9-72-16,5 1 36 16,-1-9-200-16,11 8 132 0,4-4-504 15,9 5 336-15</inkml:trace>
          <inkml:trace contextRef="#ctx0" brushRef="#br0" timeOffset="9955.9348">9155-193 652 0,'0'-25'244'16,"0"25"-192"-16,5-34-12 0,0 21 208 15,0 4-144-15,0-12 80 16,-1 12-108-16,6-3 12 15,4 7-52-15,1 5 12 16,-1 9-28-16,0 4 16 16,1 8-20-16,-15 5 28 15,5 3-28-15,-10-7 20 16,0 7-20-16,-9-3 20 0,-1-5-24 0,1 1-20 16,9-5 0-16,5-9-4 15,5 5 4 1,19-13-204-16,5 4 116 15,43-12-260-15,-1-1 200 0,16-8-224 16,-1 9 216-16,-9-9 124 16,-10 8 36-16,-19-8 312 15,-10 9-168-15,-14-5 172 16,-5 8-180-16,-24 10 96 16,1 3-132-16,-20 14 40 15,5 3-80-15,-15 9-16 16,5 4-24-16,-4 9-36 15,9-4 8-15,19 12-4 16,5-4 8-16,5 9 16 16,19 0-4-16,4-18-48 15,1 1 28-15,5-13-68 16,-1-5 48-16,6-12 8 16,-6 0 16-16,15-22 20 15,-5 1-4-15,5-26-4 16,0-1 4-16,-14-16 12 15,9 5-8-15,-29-1 16 16,5 8-16-16,-19-3 16 16,-9 12-16-16,-10 0 4 0,-5 13-4 15,-24 0-32 1,14 9 12-16,-14 3 4 0,0 5 8 16,-9 5 16-16,18 7-8 0,-4 1 16 15,19 4-16-15,15 4 4 16,9 1-4-16,24-1 36 15,19 0-20 1,29-4 12-16,4-8-20 0,11-9 8 16,4 0-12-16,-19-9-156 15,-15 5 76-15,-33-9-156 16,0 9 124-16</inkml:trace>
        </inkml:traceGroup>
        <inkml:traceGroup>
          <inkml:annotationXML>
            <emma:emma xmlns:emma="http://www.w3.org/2003/04/emma" version="1.0">
              <emma:interpretation id="{9EDE7897-DFA2-4482-92F2-3E07B84D35EF}" emma:medium="tactile" emma:mode="ink">
                <msink:context xmlns:msink="http://schemas.microsoft.com/ink/2010/main" type="inkWord" rotatedBoundingBox="16674,525 17759,505 17783,1789 16699,1809"/>
              </emma:interpretation>
              <emma:one-of disjunction-type="recognition" id="oneOf5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11127.9864">11730-167 456 0,'24'-17'168'0,"-5"12"-128"0,-5-7-16 0,-9 7 184 16,9 5-120-16,-14-8 116 16,0-1-120-16,-24-3-8 15,15 7-48-15,-39-7-8 16,14 7-12-16,-28-3 20 16,19 4-16-16,-24-9 24 15,19 9-24-15,-5-14 12 16,15 10-12-16,-1-9 0 15,11 8-4-15,4 1-24 16,14 4 8-16,1 8-12 16,4 4 8-16,0 18 24 15,5 8-4-15,-5 17-12 16,0 4 0-16,-4 14 20 16,-1 3-8-16,-9 5-4 0,9-9 0 15,-9 21 12-15,10-12-8 16,-6-9-12-16,10-13 0 15,-4-12 40-15,4-9-24 16,5-13 36-16,5-4-32 0,19-12-4 16,0-5-8-16,9-5-16 15,6 1 8 1,-1-4-4-16,0 8 0 0,1-5-72 16,-1 5 44-16,0-4-188 15,-4 4 124-15,0-9-388 16,-6 5 276-16</inkml:trace>
          <inkml:trace contextRef="#ctx0" brushRef="#br0" timeOffset="11296.7058">11217 63 1080 0,'-24'-13'400'0,"24"13"-312"0,9 8-24 0,6-8 44 15,4 5-72-15,19-5 12 16,5 4-28-16</inkml:trace>
          <inkml:trace contextRef="#ctx0" brushRef="#br0" timeOffset="12040.4217">11370-572 704 0,'-5'0'264'0,"5"0"-208"0,0 4-12 0,0-4 152 15,0 0-116-15,0 0 64 16,0 0-84-16,0 0 36 16,10 5-56-16,4-5 24 15,10 0-36-15,15-5 36 16,4 5-36-16,19 0-16 16,5 5-4-16,0-1 24 15,1 5-16-15,-11-1-4 16,-9 5-8-16,-19-9-32 15,-5 5 16-15,-15-9-120 16,-4 4 76-16,-10-4-296 16,1 0 196-16</inkml:trace>
          <inkml:trace contextRef="#ctx0" brushRef="#br0" timeOffset="11571.0601">12214 246 728 0,'-24'17'268'0,"24"-17"-208"0,-14 30-16 0,4-13 96 31,5 4-84-31,-4 9 4 0,4 12-36 0,5 1 20 16,9-9-28-16,1 4 20 15,0-4-20-15,4-4 52 16,0 0-36-16,-4-9 36 15,4-4-36-15,-18-4 60 16,4 4-52-16,-20-8-24 16,1-1-16-16,-14-12-228 15,9 4 120-15</inkml:trace>
        </inkml:traceGroup>
        <inkml:traceGroup>
          <inkml:annotationXML>
            <emma:emma xmlns:emma="http://www.w3.org/2003/04/emma" version="1.0">
              <emma:interpretation id="{0E0BED8A-79E6-42E6-A438-501E9FC3838A}" emma:medium="tactile" emma:mode="ink">
                <msink:context xmlns:msink="http://schemas.microsoft.com/ink/2010/main" type="inkWord" rotatedBoundingBox="19714,1000 21891,959 21907,1774 19729,1815"/>
              </emma:interpretation>
              <emma:one-of disjunction-type="recognition" id="oneOf6">
                <emma:interpretation id="interp6" emma:lang="" emma:confidence="0">
                  <emma:literal>v</emma:literal>
                </emma:interpretation>
                <emma:interpretation id="interp7" emma:lang="" emma:confidence="0">
                  <emma:literal>V</emma:literal>
                </emma:interpretation>
                <emma:interpretation id="interp8" emma:lang="" emma:confidence="0">
                  <emma:literal>•</emma:literal>
                </emma:interpretation>
                <emma:interpretation id="interp9" emma:lang="" emma:confidence="0">
                  <emma:literal>-</emma:literal>
                </emma:interpretation>
                <emma:interpretation id="interp10" emma:lang="" emma:confidence="0">
                  <emma:literal>u</emma:literal>
                </emma:interpretation>
              </emma:one-of>
            </emma:emma>
          </inkml:annotationXML>
          <inkml:trace contextRef="#ctx0" brushRef="#br0" timeOffset="129954.6651">14184-39 696 0,'-24'-9'256'0,"24"9"-196"0,5-4-20 0,-5 0 4 16,0 4-32-16,0-4 68 15,0 8-48-15,0 9 48 16,5 4-44-16,0 30-20 15,4 8-8-15,1 39 0 16,-1-5-4-16,1 13 16 16,4-12-12-16,-4-13 76 15,4-13-48-15,-4-13 32 16,9-13-40-16,10-17 44 16,4-4-40-16,59-34 12 15,13-4-28-15,68-64 0 16,4 4-8-16,39-30 20 0,-15 13-16 15,5 0-4-15,-24 13-4 16,-19 8-4-16,-24 17 0 16,-33 14 44-16,-25 16-24 15,-23 4-8-15,-10 13-8 16,-24 9-112-16,0 8 60 0</inkml:trace>
        </inkml:traceGroup>
        <inkml:traceGroup>
          <inkml:annotationXML>
            <emma:emma xmlns:emma="http://www.w3.org/2003/04/emma" version="1.0">
              <emma:interpretation id="{1FA89B6A-3782-4A1D-B56B-2DE3AA26251F}" emma:medium="tactile" emma:mode="ink">
                <msink:context xmlns:msink="http://schemas.microsoft.com/ink/2010/main" type="inkWord" rotatedBoundingBox="19756,1108 20617,1092 20624,1513 19764,1529"/>
              </emma:interpretation>
              <emma:one-of disjunction-type="recognition" id="oneOf7">
                <emma:interpretation id="interp11" emma:lang="" emma:confidence="1">
                  <emma:literal/>
                </emma:interpretation>
              </emma:one-of>
            </emma:emma>
          </inkml:annotationXML>
          <inkml:trace contextRef="#ctx0" brushRef="#br0" timeOffset="103895.1784">14213 93 280 0,'-10'0'104'0,"10"0"-84"0,0-4 0 0,0 0 120 16,0 8-80-16,0 0 80 16,5 5-80-16,0 12 92 15,5 13-88-15,-6 9 16 16,6 3-48-16,0 6 32 15,4-6-36-15,0-7 40 16,6-5-40-16,4-21 56 16,-1-9-48-16,35-25 56 0,4-5-56 15,25-25 12-15,-1 8-32 16,0-12 20-16,-9 12-24 16,-15-4 4-16,1 9-8 15,-15 4 4-15,-15 4-8 16,-19 9 16-16,6 12-12 0,-6 1-64 15,-4-1 28-15</inkml:trace>
        </inkml:traceGroup>
      </inkml:traceGroup>
    </inkml:traceGroup>
    <inkml:traceGroup>
      <inkml:annotationXML>
        <emma:emma xmlns:emma="http://www.w3.org/2003/04/emma" version="1.0">
          <emma:interpretation id="{27479011-0A15-41AE-920A-DDE73F5D8221}" emma:medium="tactile" emma:mode="ink">
            <msink:context xmlns:msink="http://schemas.microsoft.com/ink/2010/main" type="paragraph" rotatedBoundingBox="1143,3089 17492,2733 17584,6958 1235,731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46CCBEC-FB39-4FC1-85A4-387C62B56829}" emma:medium="tactile" emma:mode="ink">
              <msink:context xmlns:msink="http://schemas.microsoft.com/ink/2010/main" type="line" rotatedBoundingBox="1143,3089 17492,2733 17547,5275 1199,5631"/>
            </emma:interpretation>
          </emma:emma>
        </inkml:annotationXML>
        <inkml:traceGroup>
          <inkml:annotationXML>
            <emma:emma xmlns:emma="http://www.w3.org/2003/04/emma" version="1.0">
              <emma:interpretation id="{BD669214-A627-4CD7-85E8-139E7F9ECDC6}" emma:medium="tactile" emma:mode="ink">
                <msink:context xmlns:msink="http://schemas.microsoft.com/ink/2010/main" type="inkWord" rotatedBoundingBox="1150,3399 2283,3375 2311,4670 1178,4695"/>
              </emma:interpretation>
              <emma:one-of disjunction-type="recognition" id="oneOf8">
                <emma:interpretation id="interp12" emma:lang="" emma:confidence="1">
                  <emma:literal/>
                </emma:interpretation>
              </emma:one-of>
            </emma:emma>
          </inkml:annotationXML>
          <inkml:trace contextRef="#ctx0" brushRef="#br0" timeOffset="42678.8122">-4354 3323 716 0,'-29'-34'264'0,"29"34"-204"0,19-4-16 0,-4 4 8 16,9 4-36-16,14-4 64 15,5 0-44-15,5 0-16 16,-5 9-12-16,0-9-176 16,-4 8 92-16</inkml:trace>
          <inkml:trace contextRef="#ctx0" brushRef="#br0" timeOffset="42977.4335">-4177 3021 456 0,'-14'-26'168'0,"14"26"-128"15,0 0-16-15,0-9 148 16,5 1-100-16,4-5 24 16,1 5-56-16,4-14 16 0,5 5-28 0,-4 0-8 15,-6-4-12-15,6 4 36 16,-6 8-20-16,1-3-24 15,4 3 0-15,-14 9 16 16,10 9-8-16,-10 3 32 16,5 5-24-16,4 5 12 15,-9-5-16-15,10 0-208 16,4 8 104-16</inkml:trace>
          <inkml:trace contextRef="#ctx0" brushRef="#br0" timeOffset="43229.1227">-3501 3004 808 0,'10'21'300'16,"-10"-21"-232"-16,33 47-20 0,-14-22 8 15,-4 5-40-15,9 8 12 16,5 1-16-16,-6 8 12 16,6-9-16-16,-5 0-4 15,-5-4 0-15,-4-12-200 16,-1-1 108-16</inkml:trace>
          <inkml:trace contextRef="#ctx0" brushRef="#br0" timeOffset="43488.1842">-3290 3042 612 0,'-10'-9'228'0,"10"9"-180"0,0 0-12 0,-4 9 148 16,4-1-108-16,-5 5 52 16,5 13-80-16,-15 21 64 15,6 0-64-15,-10 4-24 16,9 4-16-16,-14 0 8 15,10-8-8-15,-10-8-172 16,9-1 92-16,-4-8-416 16,14-5 276-16</inkml:trace>
          <inkml:trace contextRef="#ctx0" brushRef="#br0" timeOffset="44239.8874">-4282 2739 560 0,'-15'5'208'0,"15"-10"-164"0,-9 5-8 16,9-4 120-1,0 0-92-15,0-9 88 0,9 0-88 16,-4-17-16-1,9 5-28-15,1-18-16 0,4 5 0 0,0-9-4 16,5 9 0-16,-5-9 0 16,1 17 0-16,-6 0 0 15,5 13 0-15,-9-4 16 16,4 4-8-16,-9 0-20 16,4 17 4-16,-4-5 4 15,0 5 4-15,0 5 32 16,4 12-16-16,1 0-12 15,4 4-8-15,-4 9 28 16,4 4-12-16,-4 0 32 16,4 4-28-16,-4-3 32 15,9-6-32-15,-9-3-136 16,-1-5 64-16,-4-8-300 16,5 0 200-16</inkml:trace>
          <inkml:trace contextRef="#ctx0" brushRef="#br0" timeOffset="42502.3344">-4340 3012 384 0,'0'-13'140'0,"0"13"-108"0,0-4-8 0,0 0 100 15,10 4-72-15,4-9 24 16,5 9-44-16,-4-4 32 15,9 4-36-15,0-4 40 16,9 4-40-16,-9 0 4 16,10 4-20-16,-1-4 28 15,1 8-24-15,-10 1-4 16,0 8-8-16,-10 4 40 16,1 1-24-16,-15 16 16 15,4 0-20-15,-18 9 28 16,4 4-28-16,-14-4 40 15,5-4-32-15,-5-1 4 16,5-12-16-16,0-8-8 16,4 3 0-16,6-12-40 15,9 4 20-15,5 0-4 0,9-4 12 16,5 4 24-16,5 4-8 0,5-12-48 16,5 8 24-16,4-9-120 15,0 1 76-15,-14-5-284 16,0 5 196-16</inkml:trace>
        </inkml:traceGroup>
        <inkml:traceGroup>
          <inkml:annotationXML>
            <emma:emma xmlns:emma="http://www.w3.org/2003/04/emma" version="1.0">
              <emma:interpretation id="{0EAD4029-17DD-4091-B196-B197E8C76A7B}" emma:medium="tactile" emma:mode="ink">
                <msink:context xmlns:msink="http://schemas.microsoft.com/ink/2010/main" type="inkWord" rotatedBoundingBox="2961,3049 5223,3000 5276,5445 3014,5494"/>
              </emma:interpretation>
            </emma:emma>
          </inkml:annotationXML>
          <inkml:trace contextRef="#ctx0" brushRef="#br0" timeOffset="13346.4223">-1329 2441 424 0,'-15'-38'156'0,"15"38"-120"0,-28-34-8 0,18 17 212 16,5 8-136-16,-4-8 80 15,4 4-108-15,5-4-24 16,9 9-32-16,15-1 4 15,5 5-16-15,14 8 16 16,0 9-16-16,10 12 16 16,0 14-16-16,-5 25-12 15,-5 0 0-15,-5 8-32 16,-14-4 20-16,-14-4 32 16,-5-4-8-16,-24-9 28 15,-5-4-24-15,-5-17-32 16,0-9 12-16,-4-21-52 15,-1 4 32-15,-4-29 24 0,18-5 4 16,6-17-24-16,4 9 12 16,20-9-4-16,4 17 8 15,6 4-20-15,18 9 16 0,0 9 12 16,5 12 4-16,-9 13-204 16,0 4 108-16</inkml:trace>
          <inkml:trace contextRef="#ctx0" brushRef="#br0" timeOffset="14383.2063">-1612 3289 624 0,'-43'13'228'0,"43"-13"-176"0,-5 0-16 16,-5 0 88-16,20 0-76 0,-10 4 68 15,5 5-64-15,14 3-4 16,5 5-28-16,19 5 24 16,19 3-28-16,6 14 32 15,-1-5-32-15,-5 13 4 16,-9-9-12-16,-10 5 12 15,-10-14-12-15,-13 10 4 16,-1-14-4-16,-24 5 48 16,-5 0-32-16,-23-4-12 15,-1-5-4-15,-23-13 0 16,9 1-4-16,-10-18 8 16,6 1-8-16,13-13-20 15,20 4 8-15,29-13-32 16,4 4 24-16,29-4-20 15,15 0 20-15,4 5-8 16,-5 8 12-16,6 4 8 0,-6 0 4 16,1 5-20-16,-10 12 12 15,-10 5 12-15,-9 3 0 16,-19 5 52-16,-1 0-32 16,-18-4 16-16,4-4-24 0,-14 8-8 15,4-4-4 1,-4-9-60-16,9 0 32 0,-4-4-96 15,9 0 68 1,-4-4-136-16,9 4 108 0,4-4-44 16,6 8 76-16,4 4 0 15,6 5 28-15,-1 13-4 16,5 4 12 0,-5 29 16-16,5 5 0 15,-15 13 8-15,1 4-8 0,-20-13 60 16,1 0-36-16,-20-17 96 15,5 0-72-15,-14-12-16 16,4-9-20-16,-9-13 20 16,5-5-20-16,-10-24 76 15,14 3-56-15,5-12 76 16,10-5-64-16,24-21 64 16,9 18-64-16,25-27-16 15,4 5-20-15,19-4-12 16,1 3 4-16,4 10-172 15,-10 12 92-15</inkml:trace>
          <inkml:trace contextRef="#ctx0" brushRef="#br0" timeOffset="40295.8426">-1905 2109 632 0,'-33'-43'236'0,"23"35"-184"0,-4-14-16 0,-5 9 44 15,14 5-52-15,-29-9 24 16,10 8-32-16,-19-3 0 16,5 3-12-16,-5 1 4 15,-5 3-8-15,14 1 24 16,1 4-16-16,-6 0 4 16,30 9-8-16,-15 3-24 15,9 10 8-15,6 16-4 0,9 13 4 16,-10 47 24-1,10 4-8-15,-4 69 4 0,8-9-4 16,-8 55 20-16,4-21-16 0,-15 26-32 16,6-35 12-1,-15 5 20-15,0-30-8 16,0-13 80-16,4-34-48 0,1-13 12 16,10-25-28-16,4-17 24 15,5-22-28-15,19-12 40 16,10-5-32-16,28-13-4 15,10-8-12-15,15 0-16 16,-1-8 4-16,1 12-348 16,-10 0 192-16</inkml:trace>
          <inkml:trace contextRef="#ctx0" brushRef="#br0" timeOffset="13671.94">-1943 3114 832 0,'-29'5'308'0,"29"-5"-240"0,15 8-20 0,-1-8 72 15,10 0-76-15,58-8 52 16,9 3-56-16,53-7 8 16,-5-1-32-16,48-4-8 15,-20 8-4-15,15-4 28 63,-23 1-16-63,-30-1-32 0,-19 4 8 0,-23 1-52 0,-25 4 32 0,-24-1 32 0,-9 5 0 0,-24-4-140 15,-10 8 72-15</inkml:trace>
        </inkml:traceGroup>
        <inkml:traceGroup>
          <inkml:annotationXML>
            <emma:emma xmlns:emma="http://www.w3.org/2003/04/emma" version="1.0">
              <emma:interpretation id="{BAD79774-77F4-4D29-90F4-1F7B6B983A53}" emma:medium="tactile" emma:mode="ink">
                <msink:context xmlns:msink="http://schemas.microsoft.com/ink/2010/main" type="inkWord" rotatedBoundingBox="5890,3360 8131,3311 8163,4753 5922,4801"/>
              </emma:interpretation>
              <emma:one-of disjunction-type="recognition" id="oneOf9">
                <emma:interpretation id="interp13" emma:lang="" emma:confidence="1">
                  <emma:literal>E,</emma:literal>
                </emma:interpretation>
                <emma:interpretation id="interp14" emma:lang="" emma:confidence="0">
                  <emma:literal>Es</emma:literal>
                </emma:interpretation>
                <emma:interpretation id="interp15" emma:lang="" emma:confidence="0">
                  <emma:literal>Ed</emma:literal>
                </emma:interpretation>
                <emma:interpretation id="interp16" emma:lang="" emma:confidence="0">
                  <emma:literal>Eg</emma:literal>
                </emma:interpretation>
                <emma:interpretation id="interp17" emma:lang="" emma:confidence="0">
                  <emma:literal>Ey</emma:literal>
                </emma:interpretation>
              </emma:one-of>
            </emma:emma>
          </inkml:annotationXML>
          <inkml:trace contextRef="#ctx0" brushRef="#br0" timeOffset="18009.0297">1945 2535 728 0,'-5'38'268'0,"5"-38"-208"0,0 85-16 0,0-42 96 16,0-5-84-16,-9 22 60 16,4 0-72-16,-9 8 32 15,-1-4-44-15,-4 0 52 16,5-5-48-16,-6-3 56 16,6-5-56-16,-5-13 0 15,4-8-20-15,1-13 16 16,5 0-20-16,4-8-40 0,5-1 16 15,5-4-24-15,4 1 20 16,15-1 28 0,5 4-8-16,14 1 20 0,5 0-16 0,9-1 32 31,1 1-24-31,0-9-24 0,-6 4 4 16,-9-4-212-16,-4 0 120 0,-15-9-272 15,-5 5 212-15</inkml:trace>
          <inkml:trace contextRef="#ctx0" brushRef="#br0" timeOffset="18167.435">1897 3016 932 0,'-24'-8'348'0,"24"8"-272"0,10 0-20 0,-5 0 92 16,4 4-92-16,20 0 60 15,4 1-72-15,30-1 24 16,9 4-40-16</inkml:trace>
          <inkml:trace contextRef="#ctx0" brushRef="#br0" timeOffset="17702.822">1902 2539 860 0,'-14'-8'320'0,"14"8"-248"0,0-5-20 16,4 1 32-16,11 8-56 15,23-8 40-15,10 4-36 0,34-4 8 16,-1 4-24-16,10-5 0 16,0 10-8-1,-14-10 12-15,-10 14-12 0,-19-9-144 16,-5 9 72-16</inkml:trace>
          <inkml:trace contextRef="#ctx0" brushRef="#br0" timeOffset="18744.4983">1950 2266 1080 0,'9'-17'400'0,"-9"17"-312"0,48-13-24 0,-14 9 64 16,4 4-84-16,20-4-8 15,4 4-24-15</inkml:trace>
          <inkml:trace contextRef="#ctx0" brushRef="#br0" timeOffset="18466.5646">2597 3148 704 0,'-19'13'264'0,"19"-13"-208"15,-24 26-12-15,14-13 116 0,1 4-96 16,-6 8 88 0,6 5-88-16,-1 8 4 0,10 1-44 0,5 3 4 15,9-3-16-15,-4-1 12 16,4 5-16-16,1-14 24 16,9-3-20-16,-24-5 40 15,9 1-28-15,-18-10 20 16,4 5-24-16,-29-8 0 15,6 4-12-15,-16-13-120 16,6 4 60-16,-15-12-340 16,20-1 216-16</inkml:trace>
          <inkml:trace contextRef="#ctx0" brushRef="#br0" timeOffset="16691.3754">1058 2745 832 0,'0'34'308'0,"0"-34"-240"0,24 64-20 0,-9-38 8 15,-1-5-40-15,5 9 4 16,5 0-12-16,5-1-52 15,4 1 28-15,1 0-140 16,4-4 88-16,-9-1-400 16,0-4 260-16</inkml:trace>
          <inkml:trace contextRef="#ctx0" brushRef="#br0" timeOffset="16928.4189">1379 2809 852 0,'-33'30'316'0,"33"-30"-248"0,-53 47-16 16,20-22 76-16,13 5-80 0,-13 13 24 16,4 4-40-16,-4 8-4 15,9-4-16-15,0-8-228 16,9-5 120-16,6-17-548 16,9-8 360-16</inkml:trace>
          <inkml:trace contextRef="#ctx0" brushRef="#br0" timeOffset="16290.0318">353 3052 944 0,'0'-4'352'0,"0"4"-276"0,20 4-20 0,-11-8 60 15,6 4-76-15,13 0 0 16,11-9-24-16,9 1-276 16,4 3 144-16</inkml:trace>
          <inkml:trace contextRef="#ctx0" brushRef="#br0" timeOffset="16065.4363">387 2784 748 0,'-5'-5'276'0,"0"-3"-216"0,-4-5-16 0,9 5 84 15,5 3-80-15,-1-8 8 16,1 9-36-16,5-9-20 16,-1 9-4-16,11 0-4 15,-1 4 0-15,5 8-12 16,5 5 12-16,-6 13 4 15,1 4 4-15,-9 4 8 16,-1 0-4-16,-14 0 40 16,-5 0-20-16,-14 4 40 15,0-4-36-15,-10 5-16 16,10-1-4-16,-5-8 36 16,5 4-24-16,0-13-20 0,9-4 0 15,-9-4-44-15,14-5 24 16,0 9 32-16,10-8-4 15,5 4 0-15,4-5-4 0,10-8 12 16,10 0-8 0,4 0-100-16,0 0 48 15,1 0-280 1,-1 4 180-16</inkml:trace>
          <inkml:trace contextRef="#ctx0" brushRef="#br0" timeOffset="16603.1445">397 2618 800 0,'9'-35'296'0,"-9"35"-232"0,34-46-16 16,-15 24 52-16,0 5-64 15,5-8 12 1,5 3-28-16,-5 1-12 0,0 4-4 0,0 4-4 16,-10 9 0-16,-9 8 8 15,0 5-4-15,-15 8 24 16,10 4-16-16,0 0-216 16,10 5 112-16</inkml:trace>
        </inkml:traceGroup>
        <inkml:traceGroup>
          <inkml:annotationXML>
            <emma:emma xmlns:emma="http://www.w3.org/2003/04/emma" version="1.0">
              <emma:interpretation id="{8DAC1A17-13C9-4817-9DB9-0BDC4E924BB3}" emma:medium="tactile" emma:mode="ink">
                <msink:context xmlns:msink="http://schemas.microsoft.com/ink/2010/main" type="inkWord" rotatedBoundingBox="9546,3776 9915,3768 9921,4030 9552,4038"/>
              </emma:interpretation>
              <emma:one-of disjunction-type="recognition" id="oneOf10">
                <emma:interpretation id="interp18" emma:lang="" emma:confidence="1">
                  <emma:literal>=</emma:literal>
                </emma:interpretation>
                <emma:interpretation id="interp19" emma:lang="" emma:confidence="0">
                  <emma:literal>€</emma:literal>
                </emma:interpretation>
                <emma:interpretation id="interp20" emma:lang="" emma:confidence="0">
                  <emma:literal>_</emma:literal>
                </emma:interpretation>
                <emma:interpretation id="interp21" emma:lang="" emma:confidence="0">
                  <emma:literal>==</emma:literal>
                </emma:interpretation>
                <emma:interpretation id="interp22" emma:lang="" emma:confidence="0">
                  <emma:literal>I</emma:literal>
                </emma:interpretation>
              </emma:one-of>
            </emma:emma>
          </inkml:annotationXML>
          <inkml:trace contextRef="#ctx0" brushRef="#br0" timeOffset="19226.7284">4007 2935 880 0,'-10'5'328'0,"10"-5"-256"0,24 0-16 0,-5 0 108 0,5 4-100 0,19-8-16 16,5 4-32-16,10-9-192 0,-6 9 100 0,1-4-616 0,-5 12 384 0</inkml:trace>
          <inkml:trace contextRef="#ctx0" brushRef="#br0" timeOffset="19207.5317">4016 2688 996 0,'-5'-4'368'0,"5"4"-284"0,10 0-24 0,0 0 80 16,-1 0-88-16,15 0 16 15,5 0-44-15,14-4 4 16,5 4-16-16,5 0-244 16,-5 8 124-16</inkml:trace>
        </inkml:traceGroup>
        <inkml:traceGroup>
          <inkml:annotationXML>
            <emma:emma xmlns:emma="http://www.w3.org/2003/04/emma" version="1.0">
              <emma:interpretation id="{C22AC832-546A-4C11-AD9B-362501BD3528}" emma:medium="tactile" emma:mode="ink">
                <msink:context xmlns:msink="http://schemas.microsoft.com/ink/2010/main" type="inkWord" rotatedBoundingBox="10893,3488 13570,3430 13595,4608 10919,4666"/>
              </emma:interpretation>
              <emma:one-of disjunction-type="recognition" id="oneOf11">
                <emma:interpretation id="interp23" emma:lang="" emma:confidence="0">
                  <emma:literal>#</emma:literal>
                </emma:interpretation>
                <emma:interpretation id="interp24" emma:lang="" emma:confidence="0">
                  <emma:literal>;</emma:literal>
                </emma:interpretation>
                <emma:interpretation id="interp25" emma:lang="" emma:confidence="0">
                  <emma:literal>☺</emma:literal>
                </emma:interpretation>
                <emma:interpretation id="interp26" emma:lang="" emma:confidence="0">
                  <emma:literal>i</emma:literal>
                </emma:interpretation>
                <emma:interpretation id="interp27" emma:lang="" emma:confidence="0">
                  <emma:literal>*</emma:literal>
                </emma:interpretation>
              </emma:one-of>
            </emma:emma>
          </inkml:annotationXML>
          <inkml:trace contextRef="#ctx0" brushRef="#br0" timeOffset="20804.6328">5358 2880 372 0,'-9'-9'140'0,"9"9"-112"0,5 9-4 15,-5-9 224-15,0 0-140 0,0 0 124 16,0 0-136-16,0 0 20 16,4 8-68-16,1-8 68 15,10 9-64-15,4-5 0 16,0 5-32-16,0-5-4 15,5 0-8-15,10-4 4 16,-1 0-8-16,10-8-240 16,1 4 128-16</inkml:trace>
          <inkml:trace contextRef="#ctx0" brushRef="#br0" timeOffset="21067.4867">6197 2880 780 0,'-14'77'288'0,"14"-77"-224"0,-5 115-20 0,-9-51 68 15,14-5-72 1,-24 22 104-16,10-13-80 0,-20-4 84 15,0-8-84-15,-9-14 20 16,5-8-48-16,-20-21-100 16,25-4 32-16</inkml:trace>
          <inkml:trace contextRef="#ctx0" brushRef="#br0" timeOffset="21266.1019">6169 2398 872 0,'9'-21'324'0,"-9"21"-252"0,0 13-20 0,0-5-40 15,0 1-16-15</inkml:trace>
          <inkml:trace contextRef="#ctx0" brushRef="#br0" timeOffset="21665.126">6744 2573 684 0,'-19'13'252'0,"19"-13"-192"15,-19 43-20-15,9-26 112 16,0 4-92-16,1 9 64 0,-6 4-72 15,-9 4 40-15,15-4-52 0,4 0-20 16,5-12-12-16,5-1 36 16,14-4-24-16,5-8-8 15,10-1-8-15,-6-16-76 16,16 3 40-16,-11-16-4 16,-4 4 20-16,-10-9 28 15,-5 5-4 1,-4 4 24-16,4 13-20 15,-14 8 68 1,0 5-48 0,10 8 32-16,-10 4-36 0,14 0-16 0,6 0-8 15,3-8 40-15,1 0-24 0,10-13 8 16,14-4-16-16,0-13-32 16,-5 4 8-16,-5-8 24 15,-4 4-8-15,-24-13 8 16,13 8-4-16,-32-7 12 15,9 3-12-15,-5-4-160 16,-4 9 80-16,9 8-260 16,0 9 184-16</inkml:trace>
          <inkml:trace contextRef="#ctx0" brushRef="#br0" timeOffset="22167.3668">7228 3102 632 0,'-43'42'236'0,"43"-42"-184"0,0 47-16 15,0-30 160-15,0 4-116 0,19-16 80 16,-4 7-92-16,23-16 8 16,0 0-44-16,15-22-20 15,5 5-8 1,-1-17 4-16,1 4-4 0,-1-13-4 16,-14 13 4-16,0-18-16 15,-4 14 8-15,-6-22 12 16,-4 14-4-1,-5-10 24-15,-5 5-16 0,-4 4 48 16,-6 13-32-16,-9 17 20 16,0 13-28-16,-19 21 16 15,9 13-20-15,-9 17-8 16,10-1-4-16,-6 1 12 16,10-4-8-16,1-9-28 15,8-4 8-15,6-9-100 16,9-4 60-16,5-17-160 15,5-4 116-15,-5-9-32 16,5 0 76-16,-10-16-4 16,-5 3 32-16,-9-12 24 15,0 8 0-15,-5-9 80 16,5 10-44-16,-5 3 180 16,0 13-120-16,0 13 64 15,0 13-96-15,0 13-8 0,4 8-36 16,1 0 16-16,10 4-24 15,-1-4 12-15,0 0-12 16,6-8-184-16,-1-1 96 16</inkml:trace>
        </inkml:traceGroup>
        <inkml:traceGroup>
          <inkml:annotationXML>
            <emma:emma xmlns:emma="http://www.w3.org/2003/04/emma" version="1.0">
              <emma:interpretation id="{C3062150-D1F5-4808-BFC1-ED0FFF001E41}" emma:medium="tactile" emma:mode="ink">
                <msink:context xmlns:msink="http://schemas.microsoft.com/ink/2010/main" type="inkWord" rotatedBoundingBox="14084,3214 15468,3184 15499,4599 14114,4630"/>
              </emma:interpretation>
              <emma:one-of disjunction-type="recognition" id="oneOf12">
                <emma:interpretation id="interp28" emma:lang="" emma:confidence="1">
                  <emma:literal>II,</emma:literal>
                </emma:interpretation>
                <emma:interpretation id="interp29" emma:lang="" emma:confidence="0">
                  <emma:literal>HI,</emma:literal>
                </emma:interpretation>
                <emma:interpretation id="interp30" emma:lang="" emma:confidence="0">
                  <emma:literal>#I,</emma:literal>
                </emma:interpretation>
                <emma:interpretation id="interp31" emma:lang="" emma:confidence="0">
                  <emma:literal>I,</emma:literal>
                </emma:interpretation>
                <emma:interpretation id="interp32" emma:lang="" emma:confidence="0">
                  <emma:literal>LI,</emma:literal>
                </emma:interpretation>
              </emma:one-of>
            </emma:emma>
          </inkml:annotationXML>
          <inkml:trace contextRef="#ctx0" brushRef="#br0" timeOffset="22479.9147">8719 2262 892 0,'0'0'332'0,"0"0"-260"0,-9 30-20 0,4-9 108 15,-5 18-100-15,-9 29 96 16,5 8-88-16,-1 18 4 16,-4-9-48-16,5 5-4 15,-10-9-12-15,9 0 28 16,6-13-20-16,-1-8-92 15,5-13 40-15,5-22-280 16,5-4 176-16</inkml:trace>
          <inkml:trace contextRef="#ctx0" brushRef="#br0" timeOffset="22928.5933">8896 2923 1068 0,'-38'-17'396'0,"38"17"-308"0,-9-5-24 0,18 1 56 16,5 8-80-16,30-8-8 16,-6 4-20-16,29 0 8 15,5 0-12-15,29 0-400 16,-10 9 216-16</inkml:trace>
          <inkml:trace contextRef="#ctx0" brushRef="#br0" timeOffset="22646.5775">9438 2198 924 0,'15'-21'340'0,"-15"21"-260"0,0-4-28 0,-5 4 80 16,5 8-84-16,-10 9 60 0,5 4-64 0,-9 35-28 15,0 4-16-15,-10 33 36 16,4 1-24-16,-8 13 0 16,4-14-8-16,-10 10 20 15,10-14-12-15,0 5-128 16,5-17 64 15</inkml:trace>
          <inkml:trace contextRef="#ctx0" brushRef="#br0" timeOffset="23375.365">9352 2147 996 0,'38'-30'368'15,"-38"30"-284"-15,120-13-24 0,-62 9 36 16,-1 4-64-16,15-4-64 15,-5 8 12-15</inkml:trace>
          <inkml:trace contextRef="#ctx0" brushRef="#br0" timeOffset="23085.0125">9932 2948 832 0,'-34'4'308'0,"34"-4"-240"0,-14 17-20 0,4-8 132 31,1-1-108-31,-6 14 8 0,6 3-52 16,-1 18-8-16,10 0-12 15,5 12 4-15,5-4-8 0,4 0-20 16,5-4 8-16,-9-9 32 15,-1-3-16-15,-13-6 36 16,4-3-28-16,-24 0 20 16,4-9-20-16,-27-9-16 15,3 1-4-15,-18-18-192 47,5 5 108-47</inkml:trace>
        </inkml:traceGroup>
        <inkml:traceGroup>
          <inkml:annotationXML>
            <emma:emma xmlns:emma="http://www.w3.org/2003/04/emma" version="1.0">
              <emma:interpretation id="{2CCD9150-214F-4E3F-AE75-10022A43C6CE}" emma:medium="tactile" emma:mode="ink">
                <msink:context xmlns:msink="http://schemas.microsoft.com/ink/2010/main" type="inkWord" rotatedBoundingBox="16693,3004 17497,2987 17547,5275 16743,5293"/>
              </emma:interpretation>
            </emma:emma>
          </inkml:annotationXML>
          <inkml:trace contextRef="#ctx0" brushRef="#br0" timeOffset="41308.1618">11169 2015 716 0,'-29'-21'264'0,"29"16"-204"0,10-7-16 0,-6 3 8 15,6 5-36-15,9-9 40 16,5 4-32-16,10-8-4 15,-1 9-12-15,10-1-16 16,1 9 4-16,8 0 12 16,6 9-4-16,4-1 16 15,1 9-12-15,-1 1 4 16,-5-1-4-16,-4 0 28 16,-10 0-20-16,-9 4 12 15,-1 0-16-15,-13 9 12 16,-1 0-16-16,-10 25-4 15,6 5 0-15,-11 51 4 16,6 0-4-16,-10 55 8 16,5-4-8-16,-10 17 24 15,0-22-16-15,-4 1 4 16,4-22-8-16,-9 9-8 16,4-17 4-16,-9-13 28 15,9-8-16-15,-14-22 40 16,10-21-32-16,-20-17 48 15,10-13-40-15,-33-4 28 16,14-13-32-16,-20-9-44 0,11-4 8 16,-16-8-344-16,16-4 196 15</inkml:trace>
        </inkml:traceGroup>
      </inkml:traceGroup>
      <inkml:traceGroup>
        <inkml:annotationXML>
          <emma:emma xmlns:emma="http://www.w3.org/2003/04/emma" version="1.0">
            <emma:interpretation id="{179B06F9-61EF-4749-B181-B9D59B1A3160}" emma:medium="tactile" emma:mode="ink">
              <msink:context xmlns:msink="http://schemas.microsoft.com/ink/2010/main" type="line" rotatedBoundingBox="6621,5584 15765,5657 15754,7004 6611,6931"/>
            </emma:interpretation>
          </emma:emma>
        </inkml:annotationXML>
        <inkml:traceGroup>
          <inkml:annotationXML>
            <emma:emma xmlns:emma="http://www.w3.org/2003/04/emma" version="1.0">
              <emma:interpretation id="{12B61E42-A495-4476-B3ED-99F61B4B5528}" emma:medium="tactile" emma:mode="ink">
                <msink:context xmlns:msink="http://schemas.microsoft.com/ink/2010/main" type="inkWord" rotatedBoundingBox="6620,5713 9570,5736 9561,6844 6612,6820"/>
              </emma:interpretation>
              <emma:one-of disjunction-type="recognition" id="oneOf13">
                <emma:interpretation id="interp33" emma:lang="" emma:confidence="1">
                  <emma:literal/>
                </emma:interpretation>
              </emma:one-of>
            </emma:emma>
          </inkml:annotationXML>
          <inkml:trace contextRef="#ctx0" brushRef="#br0" timeOffset="50213.3902">1284 5079 560 0,'-29'-26'208'0,"29"26"-164"0,0-4-8 0,0-5 136 15,5 1-100-15,9-9 68 16,0-4-80-16,6-9 20 15,3 4-48-15,1-12-20 16,0 8-4-16,0-17 36 16,0 17-24-1,-4-8 16-15,-6 12-20 0,-4 1 28 16,-1 12-28-16,-4 0 20 16,0 9-20-16,4 13-8 15,1 12-4-15,4 13-4 16,1 4 0-16,9 9 16 15,0-9-8-15,4 1-64 16,1-1 28-16,-5-8-192 16,0-4 124-16,-5 3-548 15,5 1 356-15</inkml:trace>
          <inkml:trace contextRef="#ctx0" brushRef="#br0" timeOffset="50651.6179">2266 5070 684 0,'-24'0'252'0,"24"0"-192"16,-14 9-20-16,0-1 112 16,4 5-92-16,-4 4 80 0,-6 4-80 15,-13 18-12-15,4-1-32 0,-14 9-4 16,9 0-4-16,-14 4 12 31,15-4-12-31,-1-9 4 0,20-4-4 0,-10-12-208 16,14-1 108-16,1-17-412 15,9 5 280-15</inkml:trace>
          <inkml:trace contextRef="#ctx0" brushRef="#br0" timeOffset="50445.006">1868 5126 540 0,'-9'-9'200'0,"9"9"-156"0,9 13-12 0,-4-9 124 16,10 9-92-16,4 4 36 15,0 13-60-15,19 0-16 16,-4-5-12-16,-1 14 16 15,1-1-16-15,0-4 4 16,-6-8-8-16,-9-1-104 16,-4 5 52-16,-15-13-272 15,9 4 176-15</inkml:trace>
          <inkml:trace contextRef="#ctx0" brushRef="#br0" timeOffset="51246.4138">2583 5535 780 0,'-15'-13'288'0,"15"13"-224"0,5-4-20 16,0-1 84-1,5 10-80-15,9-10 32 16,5 5-44-16,19-4-4 16,0 0-20-16,10-5-104 15,-1 9 48-15</inkml:trace>
          <inkml:trace contextRef="#ctx0" brushRef="#br0" timeOffset="51029.4884">2645 5092 540 0,'14'-13'200'16,"-14"13"-156"-16,48-9-12 0,-28 1 140 15,18 8-100-15,-5-13 52 16,25 9-76-16,-10-1 0 16,-5 5-28-16,5 0-12 15,0 5-4-15,-14-1 4 16,-11 9-4-16,11-5 32 16,-20 9-20-16,-4-4 56 0,-10 13-40 15,-24 4 12 1,5 8-28-16,-24 9 20 0,0 0-24 15,-15 4 4-15,10-4-8 16,0 0-24-16,5-1 8 0,5-12 20 16,14 1-4-16,5-6-12 15,9-3 0 1,5-5 12-16,5 1-4 0,5-10 8 16,14 5-8-16,-5-4 16 15,10 0-12-15,10-9-92 16,-10 5 48-16,10-5-132 15,-10 0 96-15,-1-4-236 16,1 5 168-16</inkml:trace>
          <inkml:trace contextRef="#ctx0" brushRef="#br0" timeOffset="51548.6949">2808 5032 632 0,'-34'-30'236'0,"34"30"-184"0,0-34-16 0,10 13 88 15,4 4-76-15,-4-22 60 16,4 9-64-16,20-16 4 16,-10 7-28-16,10-3 16 15,-1 8-24-15,-9 4 32 16,0 8-28-16,0 10 12 16,0 12-16-16,-14 8 56 15,14 9-40-15,-15 9-4 16,5 8-12-16,10-4 44 15,-14 4-32-15,4-4-160 16,-4-1 72-16,0 6-512 16,4-6 316-16</inkml:trace>
          <inkml:trace contextRef="#ctx0" brushRef="#br0" timeOffset="52304.8084">4011 5164 800 0,'-4'-8'296'0,"4"8"-232"0,-15 17-16 0,1-5 132 16,4 5-108-16,-28 13 44 15,-1 17-72-15,-23 9-16 16,5-1-16-16,-20-4 16 16,15-4-16-16,-6-9-84 15,16-4 40-15,4-8-168 16,19-5 116-16,5-12-492 16,14-1 320-16</inkml:trace>
          <inkml:trace contextRef="#ctx0" brushRef="#br0" timeOffset="52038.0726">3426 5134 508 0,'0'-17'188'0,"0"17"-148"0,0 9-8 0,0-9 168 16,10 8-116-16,-5 5 88 16,9 13-100-16,15 16 0 15,5 5-48-15,13 17 12 16,1-4-20-16,0 4 8 16,0-1-12-16,-9-16 28 15,-6-4-24-15,-9-13-68 16,-5-5 28-16,-9-12-204 15,4-4 128-15</inkml:trace>
          <inkml:trace contextRef="#ctx0" brushRef="#br0" timeOffset="49704.221">1092 5646 612 0,'-24'-13'228'16,"24"13"-180"-16,0-17-12 0,-10 8 176 15,20 9-124-15,-10-8 44 16,19 8-80-16,-5-13 8 15,10 13-40-15,19-13 8 16,-4 13-16-16,9-4 36 16,5 4-24-16,-6-4-40 15,-8 8 8-15,-6-8-176 16,1 4 104-16</inkml:trace>
          <inkml:trace contextRef="#ctx0" brushRef="#br0" timeOffset="49469.0954">1154 5215 464 0,'-14'-4'176'0,"19"8"-140"0,-10-4-8 0,0 0 172 16,5 0-116-16,-5-4 80 16,5 4-96-16,-5-9 16 15,5 9-48-15,-4-8 12 16,8 16-28-16,-4-16-28 15,10 8 4-15,0 0 8 16,9-9 0-16,14 1 8 16,10 8-8-16,20-13-4 15,-6 5 4-15,6 8-4 16,-6 0 0-16,-4 0-28 16,-5 0 16-16,-15 8 24 15,1 1-8-15,-10-5 36 16,0 4-24-16,-24 9 40 15,9-4-32-15,-23 13 4 16,4 8-16-16,-23 0 20 16,9 4-20-16,-19 5 12 15,4 0-12-15,-18-5-8 0,9 4 0 16,-5-12-16-16,5 0 8 16,10-4-4-16,4-5 0 15,10-4-20-15,10 0 16 16,4-4-12-16,1 0 12 15,18-5 0-15,1 1 4 0,4-1 8 16,25 1 0-16,-6-5 16 16,1 0-8-16,14 1-12 31,-5-1 0-31,-9-4-24 0,-6 0 16 16,6 0-120-1,-10 0 76-15</inkml:trace>
        </inkml:traceGroup>
        <inkml:traceGroup>
          <inkml:annotationXML>
            <emma:emma xmlns:emma="http://www.w3.org/2003/04/emma" version="1.0">
              <emma:interpretation id="{6E155BE0-FFB0-4D13-8599-87DE59050F13}" emma:medium="tactile" emma:mode="ink">
                <msink:context xmlns:msink="http://schemas.microsoft.com/ink/2010/main" type="inkWord" rotatedBoundingBox="10072,5661 10910,5667 10900,6937 10062,6930"/>
              </emma:interpretation>
              <emma:one-of disjunction-type="recognition" id="oneOf14">
                <emma:interpretation id="interp34" emma:lang="" emma:confidence="1">
                  <emma:literal/>
                </emma:interpretation>
              </emma:one-of>
            </emma:emma>
          </inkml:annotationXML>
          <inkml:trace contextRef="#ctx0" brushRef="#br0" timeOffset="52651.2397">5013 4972 748 0,'67'-38'276'0,"-67"38"-216"0,48-30-16 16,-33 17 76-1,-6 5-76-15,-13-9 96 16,-1 8-80-16,-19-4-12 15,0 9-28-15,-19 0-24 16,9 4 0-16,-14 0-24 0,15 4 16 16,-11 0 24-16,16 9-8 0,-6-4 36 15,15-1-24-15,-5 1-4 16,10-1-8-16,-1 1-16 16,6 4 8-16,-1 4 12 15,5 0-4-15,-4 13 8 16,-1-1-8-16,-9 18-20 31,0 0 8-31,-10 26 4 0,10-5 4 0,-10 0 32 16,10 4-16-16,-5-12 48 15,5-9-36-15,0-8 4 16,9-5-20-16,10-12 12 16,5-5-16-16,14-8 24 15,5 0-20-15,9-9 12 16,1 4-12-16,0-3-52 15,-1 3 24-15,1-8-208 16,-6 4 124-16</inkml:trace>
          <inkml:trace contextRef="#ctx0" brushRef="#br0" timeOffset="52865.8089">4587 5326 924 0,'-20'-30'340'0,"20"30"-260"0,10-8-28 0,-5-1 72 16,9 9-80-1,5 0 16-15,5-8-36 16,10-1 12 0,4 9-20-16,10-13-112 0,5 13 48 0</inkml:trace>
          <inkml:trace contextRef="#ctx0" brushRef="#br0" timeOffset="53519.9528">4740 4670 956 0,'-5'-17'352'0,"5"17"-272"0,15-17-24 0,-6 8 48 15,15 5-68-15,10-5 48 16,14-8-48-16,14 0-12 15,5 9-12-15</inkml:trace>
          <inkml:trace contextRef="#ctx0" brushRef="#br0" timeOffset="53244.6997">5349 5373 644 0,'-29'13'236'0,"29"-13"-180"0,-29 17-20 0,10-5 176 16,5 6-124-16,-15 7 52 15,5 5-80-15,0 0-48 16,10 8-8-16,-1 0 4 16,15-3-4-16,15-6-4 15,-6 1 4-15,10-4-4 16,5-1 0-16,-9-8 52 16,4 0-28-16,-14-4 0 15,0 0-16-15,-20-4 48 16,6 3-32-16,-25-7-12 15,5 3-4-15,-14-4-52 16,5 1 24-16,-5-5-224 0,9 0 136 16</inkml:trace>
        </inkml:traceGroup>
        <inkml:traceGroup>
          <inkml:annotationXML>
            <emma:emma xmlns:emma="http://www.w3.org/2003/04/emma" version="1.0">
              <emma:interpretation id="{C007D051-41DC-47A9-BE15-057CC54A325E}" emma:medium="tactile" emma:mode="ink">
                <msink:context xmlns:msink="http://schemas.microsoft.com/ink/2010/main" type="inkWord" rotatedBoundingBox="11938,6307 13159,6317 13155,6731 11934,6721"/>
              </emma:interpretation>
              <emma:one-of disjunction-type="recognition" id="oneOf15">
                <emma:interpretation id="interp35" emma:lang="" emma:confidence="1">
                  <emma:literal/>
                </emma:interpretation>
              </emma:one-of>
            </emma:emma>
          </inkml:annotationXML>
          <inkml:trace contextRef="#ctx0" brushRef="#br0" timeOffset="54328.4079">6519 5249 664 0,'-24'-17'244'0,"19"17"-188"0,-10-8-16 0,11 3 224 15,4 5-152-15,-10-4 104 16,10 8-124-16,5-4-52 15,4 0-24-15,11 0 8 16,13 5-12-16,6 3 48 16,4-8-32-16,5 9-200 15,-5-1 92-15,-10 14-384 16,1-10 260-16</inkml:trace>
          <inkml:trace contextRef="#ctx0" brushRef="#br0" timeOffset="54374.5987">6404 5607 808 0,'-24'13'300'0,"24"-13"-232"0,14 4-20 15,-4-4 96 1,4 5-88-16,15-5 24 16,4 0-48-16,20-5-56 0,-5 5 12 0,9-4-464 15,-4 4 260-15</inkml:trace>
          <inkml:trace contextRef="#ctx0" brushRef="#br0" timeOffset="54718.3756">7127 5518 872 0,'-43'-22'324'0,"43"22"-252"0,0 9-20 0,5-9 128 16,0 4-108-16,4-4 60 15,11 0-76-15,23 0 20 16,5 0-44-16,19-13 8 16,-5 13-24-16,-4 0 8 15,-6-4-12-15,-4 0 12 16,-19 4-16-16,0-9 24 15,-5 18-20-15,-15-9-4 16,1 0-4-16,-10 0-112 16,0 0 60-16,0 0-236 15,0 0 160-15</inkml:trace>
        </inkml:traceGroup>
        <inkml:traceGroup>
          <inkml:annotationXML>
            <emma:emma xmlns:emma="http://www.w3.org/2003/04/emma" version="1.0">
              <emma:interpretation id="{00DF8522-D8AE-4FC6-AF98-2619E95CA67F}" emma:medium="tactile" emma:mode="ink">
                <msink:context xmlns:msink="http://schemas.microsoft.com/ink/2010/main" type="inkWord" rotatedBoundingBox="13817,5909 14232,5913 14224,6851 13809,6847"/>
              </emma:interpretation>
              <emma:one-of disjunction-type="recognition" id="oneOf16">
                <emma:interpretation id="interp36" emma:lang="" emma:confidence="1">
                  <emma:literal/>
                </emma:interpretation>
              </emma:one-of>
            </emma:emma>
          </inkml:annotationXML>
          <inkml:trace contextRef="#ctx0" brushRef="#br0" timeOffset="55930.8284">8321 5599 704 0,'-38'-17'264'0,"38"17"-208"0,-10 0-12 15,5-9 212 1,5 9-148-16,0 0 28 16,5 0-84-16,5-8-24 15,9 8-16-15,5 0 0 16,0 0-8-16,0-5 32 16,0-3-20-16,-5 4-200 0,0 4 100 0</inkml:trace>
          <inkml:trace contextRef="#ctx0" brushRef="#br0" timeOffset="55918.2967">8278 5245 664 0,'-10'-17'244'0,"10"17"-188"0,-4-9-16 0,-1 5 180 15,10 4-128-15,-5-4 44 16,4 0-84-16,6-5-20 16,4 9-20-16,6-4 8 15,-1 8-12-15,5-4 16 16,5 4-16-16,4-4 16 15,1 0-16-15,-1 0 32 16,1 0-24-16,-5 5 4 16,-10 3-12-16,-15 13 56 15,1-3-36-15,-19 11 8 16,0 5-24-16,-6-4-16 0,6 17 0 16,-10-8 12-16,5 12-4 15,-5-22 16-15,9 10-12 16,-4-9 16-16,5-5-16 15,-5-3-12-15,4-5 0 0,-4 0-16 16,10 0 12-16,-6-5-4 16,10 1 4-16,5 0-20 15,5 0 16-15,5-5 12 16,9 5 4-16,5-13 16 16,0 4-12-16,0-4-12 15,5 0 0-15,-5 0-112 16,4 0 64-16,-8-4-172 15,-6 4 124-15</inkml:trace>
          <inkml:trace contextRef="#ctx0" brushRef="#br0" timeOffset="55948.3763">8384 4985 756 0,'0'-25'280'0,"0"25"-216"0,14-13-20 0,-5 0 120 16,-4 0-100-16,14-4 8 16,-4 4-44-16,4-8 20 15,-5 4-32-15,10 0 12 16,-4 8-16-16,-6 1 12 15,5 12-16-15,-14 5 32 16,14 3-24-16,-14 5 4 16,19 5-12-16,-15-5 12 15,11 4-12-15,-1-8-312 16,0 4 168-16</inkml:trace>
        </inkml:traceGroup>
        <inkml:traceGroup>
          <inkml:annotationXML>
            <emma:emma xmlns:emma="http://www.w3.org/2003/04/emma" version="1.0">
              <emma:interpretation id="{1884AF60-2FB0-4FBE-A099-2C10E27C4C89}" emma:medium="tactile" emma:mode="ink">
                <msink:context xmlns:msink="http://schemas.microsoft.com/ink/2010/main" type="inkWord" rotatedBoundingBox="14898,5650 15765,5657 15754,7004 14887,6997"/>
              </emma:interpretation>
              <emma:one-of disjunction-type="recognition" id="oneOf17">
                <emma:interpretation id="interp37" emma:lang="" emma:confidence="1">
                  <emma:literal/>
                </emma:interpretation>
              </emma:one-of>
            </emma:emma>
          </inkml:annotationXML>
          <inkml:trace contextRef="#ctx0" brushRef="#br0" timeOffset="56520.7992">9361 5271 1092 0,'-23'-9'404'0,"23"9"-316"0,9-13-24 0,5 13 20 16,6 0-60-16,18-8 32 15,10 8-28-15,9 0-28 31,6 0 0-31,-1-5-308 0,-9 14 168 16</inkml:trace>
          <inkml:trace contextRef="#ctx0" brushRef="#br0" timeOffset="56402.8259">10109 4960 600 0,'-24'-18'224'0,"24"18"-176"0,-38-21-12 0,14 13 0 16,10 3-28-16,-20-7 40 16,10 7-24-16,-14-3 4 15,9 8-16-15,-5 0 88 16,11 8-52-16,-6-8 12 16,14 0-36-16,-4 9 32 15,10-9-32-15,-6 8 4 16,6-3-16-16,-6 12 0 15,10-9-4-15,-14 18-8 16,5-5 4-16,-15 22 20 16,0 4-12-16,-14 29 12 15,10 5-12-15,-10 4-32 16,14-8 8-16,-5-4 40 16,10-14-16-16,-5-12-8 15,25-9-8-15,-6-8 20 16,10-8-8-16,14-5 32 15,6-5-24-15,18-7-4 0,10 3-8 16,5-8 4-16,-1 5-4 16,-8-1-4-1,3 0 4-15,-13-4-244 0,-5 0 132 16,-10 0-556-16,0 4 372 16</inkml:trace>
          <inkml:trace contextRef="#ctx0" brushRef="#br0" timeOffset="57228.6669">9817 4691 860 0,'-5'-55'320'0,"5"55"-248"0,5-17-20 0,0 8 192 15,4 5-144-15,1-9 64 16,-1 9-96-16,11-9-12 16,4 9-36-16,19-5 4 15,5 9-12-15,14 0-148 16,0 4 72-16,-9 9-536 16,-5 9 332-16</inkml:trace>
          <inkml:trace contextRef="#ctx0" brushRef="#br0" timeOffset="56871.6375">10176 5509 632 0,'-23'-4'236'0,"23"4"-184"0,-24 8-16 0,4-3 132 16,11 3-100-16,-10 1 112 15,4 8-100-15,-4 4-16 16,5 0-40-16,4 9-16 16,5 0-4-16,15-9-4 15,4 5 0-15,10-9 0 31,10 13 0-31,-5-17 24 0,4 4-12 0,-14 0 24 16,-4-4-24-16,-20 4 48 16,-5-9-32-16,-23 5 20 15,4 4-28-15,-19 0 28 16,19-9-32-16,-14 1-4 16,24 4-8-16,-10-17-148 15,15 4 80-15,-1-9-432 16,1 5 276-16</inkml:trace>
        </inkml:traceGroup>
      </inkml:traceGroup>
    </inkml:traceGroup>
    <inkml:traceGroup>
      <inkml:annotationXML>
        <emma:emma xmlns:emma="http://www.w3.org/2003/04/emma" version="1.0">
          <emma:interpretation id="{0F8292F0-F347-45D8-B58F-C1DDF0F94A71}" emma:medium="tactile" emma:mode="ink">
            <msink:context xmlns:msink="http://schemas.microsoft.com/ink/2010/main" type="paragraph" rotatedBoundingBox="3924,7137 21202,6923 21233,9406 3954,9620" alignmentLevel="2"/>
          </emma:interpretation>
        </emma:emma>
      </inkml:annotationXML>
      <inkml:traceGroup>
        <inkml:annotationXML>
          <emma:emma xmlns:emma="http://www.w3.org/2003/04/emma" version="1.0">
            <emma:interpretation id="{D6C4B8DC-48E9-42F9-8B51-A0C6C8BD6C45}" emma:medium="tactile" emma:mode="ink">
              <msink:context xmlns:msink="http://schemas.microsoft.com/ink/2010/main" type="line" rotatedBoundingBox="3924,7137 21202,6923 21233,9406 3954,9620"/>
            </emma:interpretation>
          </emma:emma>
        </inkml:annotationXML>
        <inkml:traceGroup>
          <inkml:annotationXML>
            <emma:emma xmlns:emma="http://www.w3.org/2003/04/emma" version="1.0">
              <emma:interpretation id="{7AF7CD83-B902-4855-8F11-C6D29344D9BD}" emma:medium="tactile" emma:mode="ink">
                <msink:context xmlns:msink="http://schemas.microsoft.com/ink/2010/main" type="inkWord" rotatedBoundingBox="3924,7137 7077,7098 7108,9580 3954,9620"/>
              </emma:interpretation>
            </emma:emma>
          </inkml:annotationXML>
          <inkml:trace contextRef="#ctx0" brushRef="#br0" timeOffset="67079.3037">1221 6762 664 0,'24'-17'244'0,"-5"8"-188"0,1-3-16 0,-16 3 120 16,6 9-96-16,-10-8 44 16,0-1-64-16,-10 1-8 15,1 8-20-15,-25-5-12 16,5 10 0-16,-14-5-16 15,10 12 8-15,-20-12 12 16,5 5-4-16,-19-10-12 16,14 5 4-16,-9-4-16 15,14 4 12-15,0-8 32 16,19 8-16-16,0 4-60 16,15 4 24-16,0 22 20 15,4 4 8-15,-4 35 20 16,9 3-12-16,-14 13 4 15,4-8-4-15,-13 8 4 16,4-8-8-16,-10 8 32 16,10-8-20-16,-5-5 40 15,10-8-32-15,0-13 40 16,5-12-36-16,-1-14 28 16,15-8-28-16,15-13-28 15,-1-4 0-15,29-8-8 0,5-1 0 16,19 1 16-16,0 4-4 15,5-1-4-15,-9 10 4 16,-6-5-48-16,-9 8 24 0,-5-4-144 16,-14 1 92-16,-10-5-216 15,0 0 164-15</inkml:trace>
          <inkml:trace contextRef="#ctx0" brushRef="#br0" timeOffset="90939.8179">502 6540 372 0,'0'0'140'16,"0"0"-112"-16,14-8-4 0,-14 4 172 16,5 8-112-16,-5-8 152 15,5 4-136-15,-5-5 64 16,5 5-96-16,-5-4 36 15,0 8-64-15,0-8 24 16,9 4-36-16,6-4 0 16,4 8-16-16,19-8 20 0,10 4-20 0,15 0 12 15,4 4-12-15,0-4 0 16,-5 0-4-16,5-4 4 16,-9 4-8-16,-1-4 16 31,-4-1-12-31,-15-3 32 0,-9 8-24 0,-10-9 64 15,5 18-44-15,-19-9-76 16,0 0 16-16,-5 0-240 16,0 0 148-16,0 0-348 15,10 17 264-15</inkml:trace>
          <inkml:trace contextRef="#ctx0" brushRef="#br0" timeOffset="67303.3987">656 7308 788 0,'-58'-13'292'0,"58"13"-228"0,-19-5-16 0,14 1 204 16,5 8-148-16,14-4-8 16,6 0-60-16,23-4 20 15,9 4-32-15,16-4 4 16,-1 4-16-16,0-9-44 15,-5 5 20-15,5-4-272 16,-9 3 156-16</inkml:trace>
          <inkml:trace contextRef="#ctx0" brushRef="#br0" timeOffset="67712.0249">1509 7482 704 0,'-24'13'264'0,"24"-13"-208"0,-24 26-12 0,10-5 88 16,9-4-80-16,-19 9 16 16,9 3-44-16,-4 5 12 15,10 1-20-15,-6-1 8 16,15 0-12-16,0-9-24 15,5 1 4-15,19-1 12 16,5-3 0-16,0-5 8 16,4 4-8-16,-4-4 16 15,-5 4-12-15,-15-4 84 16,-4 1-48-16,-24-1 56 16,-5 4-56-16,-19 0 32 15,5 5-44-15,-10-13 16 16,9 4-28-16,6-9 36 15,-1-4-32-15,5-8-172 16,20 4 80-16,4-4-264 16,10 4 184-16</inkml:trace>
          <inkml:trace contextRef="#ctx0" brushRef="#br0" timeOffset="64843.4877">-1598 7163 800 0,'-19'-5'296'0,"19"5"-232"0,5 5-16 0,0-5 44 15,9 4-60-15,24-4 60 16,10 4-56-16,29-8 0 16,9 4-20-16,44-13 32 15,4 0-24-15,24-4 4 16,-4 4-16-16,-6 1 28 16,-23 7-24-16,0-3-12 15,-25 8-8-15,-18-4 28 16,-20 4-12-16,-24 0-20 15,-14 4 0-15,-28-4-224 16,-6 0 124-16,-24 0-516 16,1 8 348-16</inkml:trace>
          <inkml:trace contextRef="#ctx0" brushRef="#br0" timeOffset="65413.8959">-1267 7290 684 0,'-62'5'252'0,"62"-5"-192"0,-43 0-20 0,28 0 144 16,6 0-108-16,-1 0-12 16,10 0-40-16,19 0-28 15,5 4 0-15,19-4-4 16,1 9 0-16,8 3 8 16,6 1 0-16,4 17 8 15,-4 4-4-15,-10 17-20 16,-5 5 8-16,-15 7 12 15,-8-7 0-15,-25 4 52 16,-5-5-32-16,-23-8 8 16,4-5-20-16,-14-3 0 15,4-9-4-15,-8-13 28 16,8 0-20-16,-9-13 40 16,10-4-32-16,4-13-4 15,15 5-12-15,14-14-24 16,10 5 8-16,19-17-12 15,5 9 8-15,14-14-8 16,5 9 8-16,19-8 8 16,5 21 4-16,9 0-20 15,1 8 12-15,-1 14 20 0,-13 8-4 16,-16 4 40-16,-9 4-24 16,-9 0 40-16,-10 0-36 0,-24 5 12 15,0 0-24-15,-29-5 36 16,0 0-28-16,-33-4-56 15,19 9 16-15,-19-18-40 16,14 1 32-16,0-5 12 16,19 5 8-16,15-1-60 15,18-8 36-15,20 9 12 16,10-9 12-16,24 13-16 16,-6 12 12-16,-4 5-32 15,-5 8 24-15,-9 22 4 16,-10 4 12-16,-24 8 32 15,0-8-16-15,-34-4 48 16,1-9-36-16,-20-8 40 16,0-14-40-16,-4-16 56 15,4-4-48-15,19-39 28 16,10-4-36-16,24-39-28 16,10 9 0-16,38-12 0 15,14 20 0-15,5 1-12 16,1 17 8-16,-20 8-32 15,-10 8 20-15,-9 5-216 16,-10 9 132-16,-10 4-236 16,-4 4 192-16</inkml:trace>
          <inkml:trace contextRef="#ctx0" brushRef="#br0" timeOffset="64346.5429">-1243 6229 632 0,'-14'-64'236'0,"4"56"-184"0,24-22-16 0,-4 13 16 16,9 4-36-16,-4-4 56 16,4-4-40-16,10 8 4 15,-1 5-24-15,20 29 0 16,5 9-4-16,14 34-8 15,-5 4 4-15,-4 13 20 16,0-9-12-16,-30 5 12 16,-4-9-12-16,-43 5 20 15,5-5-20-15,-25-4 24 16,-9-9-24-16,-14-17 76 16,14-16-52-16,-5-31 4 15,10-4-24-15,5-33-12 16,9 3 0-16,10-8-4 15,14 12 0-15,20-12-44 16,9 17 24-16,23 4-12 16,-3 13 20-16,13 9 0 0,10 8 4 15,-4 8 16-15,4 5-4 16,-19 0-36-16,-5 4 16 16,-14-4-284-16,-5 0 164 0</inkml:trace>
        </inkml:traceGroup>
        <inkml:traceGroup>
          <inkml:annotationXML>
            <emma:emma xmlns:emma="http://www.w3.org/2003/04/emma" version="1.0">
              <emma:interpretation id="{A48EBCF7-ADAD-4046-8044-1A22167DECEE}" emma:medium="tactile" emma:mode="ink">
                <msink:context xmlns:msink="http://schemas.microsoft.com/ink/2010/main" type="inkWord" rotatedBoundingBox="8159,8360 8551,8355 8555,8610 8162,8615"/>
              </emma:interpretation>
              <emma:one-of disjunction-type="recognition" id="oneOf18">
                <emma:interpretation id="interp38" emma:lang="" emma:confidence="1">
                  <emma:literal/>
                </emma:interpretation>
              </emma:one-of>
            </emma:emma>
          </inkml:annotationXML>
          <inkml:trace contextRef="#ctx0" brushRef="#br0" timeOffset="68842.4477">2616 7491 996 0,'-9'13'368'0,"9"-13"-284"0,9 12-24 0,6-12 36 15,4 5-64-15,19-5 48 16,10 0-44 0,19-5-108-16,5 1 40 15,-5-4-488-15,-9 12 288 0</inkml:trace>
          <inkml:trace contextRef="#ctx0" brushRef="#br0" timeOffset="68834.4252">2698 7273 964 0,'-10'0'360'0,"10"0"-280"16,0 0-24-16,10 0 40 15,4 0-64-15,10-4 32 0,10 4-36 0,14-4 36 16,4 8-36 0,-4-4-200-16,0 0 92 0</inkml:trace>
        </inkml:traceGroup>
        <inkml:traceGroup>
          <inkml:annotationXML>
            <emma:emma xmlns:emma="http://www.w3.org/2003/04/emma" version="1.0">
              <emma:interpretation id="{571F132C-9290-4897-BF06-B68E5AF9D176}" emma:medium="tactile" emma:mode="ink">
                <msink:context xmlns:msink="http://schemas.microsoft.com/ink/2010/main" type="inkWord" rotatedBoundingBox="9477,7899 11765,7871 11779,8977 9491,9006"/>
              </emma:interpretation>
              <emma:one-of disjunction-type="recognition" id="oneOf19">
                <emma:interpretation id="interp39" emma:lang="" emma:confidence="1">
                  <emma:literal/>
                </emma:interpretation>
              </emma:one-of>
            </emma:emma>
          </inkml:annotationXML>
          <inkml:trace contextRef="#ctx0" brushRef="#br0" timeOffset="69116.2613">4385 7205 624 0,'-9'-4'228'0,"9"4"-176"0,-10 9-16 0,1-1 124 15,4 9-96-15,-10 21 60 16,1 9-68-16,-10 26 28 15,10 3-48-15,-15 18 52 16,5-17-52-16,0-9 72 16,0-13-60-16,-10-16 52 15,10-1-56-15,-9-12 4 16,4-9-28-16,-9-21-144 16,-1-1 68-16,11-29-352 15,4 0 228-15</inkml:trace>
          <inkml:trace contextRef="#ctx0" brushRef="#br0" timeOffset="69454.7763">4462 6817 1120 0,'24'-17'416'0,"-24"17"-324"0,0 0-24 16,0 0-48-1,0 9-24-15,5 4-48 16,4 8 24-16,6 9-424 15,4 4 248-15</inkml:trace>
          <inkml:trace contextRef="#ctx0" brushRef="#br0" timeOffset="69782.7501">4826 7077 780 0,'-19'0'288'0,"19"0"-224"0,-14 17-20 0,4-4 48 0,10 4-60 15,-14 9 48-15,4-1-44 16,-4 5 44-16,4 4-48 16,-4 0 4-16,9-4-24 0,-5 4 0 15,10 0-4-15,0-12 20 16,10 3-16-16,0-8 40 16,-1-4-28-16,6-9-56 15,-1-4 16-15,0-12-52 16,6-1 40-16,-1-13-12 15,0 5 24-15,0-5 8 16,0 9 8-16,-4 0 52 16,4 5-28-16,-5 7 16 15,5 5-24-15,1 13 8 16,4-4-12-16,9 8 28 16,5 4-24-16,6-4 20 15,4 0-20-15,-1-8 20 16,-3-5-24-16,-11-4 4 15,1-4-8-15,-15-9-8 0,0-4 4 16,-14-5 4 0,0 1-4-16,-10 0 8 0,5 4-8 0,-5-5-20 15,5 10 8 1,5-1-144-16,4 9 80 0</inkml:trace>
          <inkml:trace contextRef="#ctx0" brushRef="#br0" timeOffset="70647.6581">5315 7853 808 0,'-4'30'300'0,"4"-30"-232"0,0 8-20 0,4-8 116 15,6 5-100-15,4-14 52 16,5 5-68-16,10-18-16 15,0 1-20-15,14-21 0 16,-5-5-8-16,10-17 8 16,0 4-8-16,10-12 16 15,-1 8-12-15,-4 0-20 16,0 8 4-16,-10 10-12 16,-5 16 8-16,-14 0 68 15,0 9-28-15,-9 4-12 16,-1 8-8-16,-9 9 16 15,0 9-12-15,-10 3 24 16,0 10-24-16,-4 12-4 0,-6 0-4 16,1 8 4-16,9 5-4 15,0-4 16 1,5 0-12-16,5-14 4 0,5-7-4 16,4-14-52-16,5 1 28 15,5-22-60-15,0-4 44 16,5-21-12-16,4 3 28 0,-4-7 16 15,0 3 4-15,-5 5-28 16,0 9 12-16,-5 4 84 16,-14 8-40-1,-5-4 88-15,5 8-68 0,-10 1-8 16,5 8-28-16,-5 0 8 16,-5 8-16-16,1-4 4 15,4 13-4-15,-5 5-16 16,6 3 4-16,-6 14 20 15,10 3-8-15,0 1 4 16,5-5-4-16,0-4-16 16,9-4 4-16,-9-13-224 15,4 0 120-15</inkml:trace>
        </inkml:traceGroup>
        <inkml:traceGroup>
          <inkml:annotationXML>
            <emma:emma xmlns:emma="http://www.w3.org/2003/04/emma" version="1.0">
              <emma:interpretation id="{9775BE6C-0876-4B98-A73C-217D6D994CF3}" emma:medium="tactile" emma:mode="ink">
                <msink:context xmlns:msink="http://schemas.microsoft.com/ink/2010/main" type="inkWord" rotatedBoundingBox="12225,7743 14753,7712 14769,9051 12242,9082"/>
              </emma:interpretation>
              <emma:one-of disjunction-type="recognition" id="oneOf20">
                <emma:interpretation id="interp40" emma:lang="" emma:confidence="1">
                  <emma:literal/>
                </emma:interpretation>
              </emma:one-of>
            </emma:emma>
          </inkml:annotationXML>
          <inkml:trace contextRef="#ctx0" brushRef="#br0" timeOffset="83371.5538">6778 7171 364 0,'-5'0'132'0,"5"0"-100"0,0-4-12 0,0 0 104 15,5 4-72-15,-5-5 68 16,0 10-68-16,-5-10 60 15,5 5-64-15,-5-4 72 16,10 0-68-16,-5-5 60 16,0 9-60-16,0-8 4 15,0 8-32-15,0-9 12 16,5 5-20-16,4 0 0 16,5-5-8-16,1 1 4 15,4 3-8-15,0-3-4 16,5 8 4-16,0 0-16 15,0 4 8-15,-9 5 4 16,8 8 0-16,-3-4 24 16,-11 8-12-16,-9-4 24 15,5 4-24-15,-15 5 12 16,6 4-12-16,-20-1 0 16,5 6-4-16,-15-1-8 0,10-5 4 15,-14 10 28-15,9-5-16 0,0-4-12 16,-4 0-8-16,9-1 20 15,0-7-8 1,4-5-4-16,16-4 0 0,8-5 4 16,6 9-4-16,9-8 16 15,10-5-12-15,5 4 4 16,-6 1-4-16,6-1 4 16,-1 1-8-16,-9-1 8 15,0 1-8-15,0-5-36 16,-14 1 16-16,-1-5-48 15,-9 4 36-15,0-8-116 16,0-1 80-16,0-12-316 16,-9 4 212-16</inkml:trace>
          <inkml:trace contextRef="#ctx0" brushRef="#br0" timeOffset="83380.0785">6730 7346 768 0,'-34'-17'284'0,"34"17"-220"15,-5 0-20-15,0 0 180 16,10 0-132-16,0 0 16 16,9 8-64-16,6 1 24 15,4-5-40-15,9-4 20 16,-4 9-28-16,0-9-52 16,-1 0 16-16,-8-5-244 15,-1 5 144-15,-5-4-516 0,-4 4 356 16</inkml:trace>
          <inkml:trace contextRef="#ctx0" brushRef="#br0" timeOffset="83388.0986">6825 7035 756 0,'-9'-43'280'0,"9"43"-216"0,9-68-20 0,1 34 76 0,4 13-76 0,6-13 8 15,4 4-32-15,-5-9 4 16,5 18-12-16,-5 4-16 16,5 8 0-16,-10 9 40 15,1 5-24-15,-11 12 52 16,6 8-36-16,-15 14-4 16,10-1-16-16,5 5 36 15,-1-1-20-15,1 1-348 16,-1-1 176-16</inkml:trace>
          <inkml:trace contextRef="#ctx0" brushRef="#br0" timeOffset="83346.4678">7012 7158 144 0,'-4'-8'52'16,"4"8"-40"-16,0-17 0 0,0 13 88 15,4 4-56-15,-4-5 36 16,5 5-48-16,-5-8 16 15,5 8-28-15,5 0 0 16,-10-9-12-16,4 1 4 16,1 3-8-16,0-3 40 15,5 4-20-15,-1-5 56 16,-9 5-44-16,0-5 64 0,5 9-60 0,0-8 36 16,0 8-44-16,-5-9 52 15,0 9-48-15,0-8 36 16,0 4-40-16,0-9 24 15,0 4-28-15,0-4 0 16,4 9-16-16,-4-4 36 16,5 3-24-16,-5 5-32 15,0 5 4-15,-5 7 52 16,1 5-24-16,-6 22 8 16,5 3-20-16,-14 14 28 15,9-9-24-15,-9 8 32 16,10 1-32-16,-6 3 20 15,6 1-20-15,-6-9 20 16,6-4-24-16,-1-13 56 16,10-4-36-16,-9-13 12 15,9-4-28-15,0-18-264 16,4 1 136-16,1-17-344 16,9 4 256-16</inkml:trace>
          <inkml:trace contextRef="#ctx0" brushRef="#br0" timeOffset="83403.6407">7717 7197 904 0,'-5'0'332'0,"5"0"-256"0,-28 21-24 0,8-8 108 15,11 4-100-15,-25 8 8 16,1 5-40-16,-25 13 0 16,15 4-16-16,-15 12-112 15,11 1 52-15,-1-9-304 16,14-4 192-16</inkml:trace>
          <inkml:trace contextRef="#ctx0" brushRef="#br0" timeOffset="83395.6194">7343 7205 852 0,'15'13'316'0,"-15"-13"-248"16,33 26-16-16,-9-9 68 0,-5 0-76 0,5 17 0 15,0 0-28 1,5 8 32-16,-5 5-24 0,19-4-156 16,-19-5 72-16,0-12-260 15,0-5 180-15</inkml:trace>
          <inkml:trace contextRef="#ctx0" brushRef="#br0" timeOffset="83410.1572">8336 6920 716 0,'-5'-13'264'16,"5"13"-204"-16,9 17-16 0,-9 4 96 0,5 5-84 16,-10 16 32-1,5 5-52-15,-4 17 32 0,-6-8-40 0,5 20 4 16,-4 1-20-16,-15 8 12 16,14-8-16-16,-14-5 60 15,0-12-40-15,0-17-20 16,15-9-8-1</inkml:trace>
          <inkml:trace contextRef="#ctx0" brushRef="#br0" timeOffset="83418.1781">8964 6890 728 0,'4'-60'268'0,"-4"60"-208"0,0 0-16 0,0 0 140 16,0 13-108-16,-4 4 32 16,4 13-64-16,-15 17-8 15,15 0-24-15,-19 17 12 16,14-1-16-16,-4-7 16 16,9 8-16-16,-10 4 4 15,5 0-4-15,-14-4-184 16,9-4 100-16</inkml:trace>
          <inkml:trace contextRef="#ctx0" brushRef="#br0" timeOffset="83426.7016">8254 7350 852 0,'-24'-30'316'0,"24"30"-248"0,0 0-16 0,0 0 128 15,14 0-108-15,20 0 52 16,0 0-76-16,23-4 12 15,5 0-40-15,39-5-72 16,-5 5 28-16</inkml:trace>
          <inkml:trace contextRef="#ctx0" brushRef="#br0" timeOffset="83434.7242">9208 7423 780 0,'-14'0'288'15,"14"0"-224"-15,-24 17-20 0,14-9 112 16,-4 5-96-16,-5 21 36 16,14 0-56-16,-14 9-24 15,14 4-8-15,0 4-8 16,10 0 0-16,4-9 0 0,6 5 0 15,-1-17 32-15,5 0-16 16,-9-13 12-16,4 9-16 0,-18-14 28 16,-1 1-24-16,-14-4-12 31,-1-1-8-31,-18-8 28 0,9 5-12 0,-14-10-120 16,5 1 60-16,-5-9-416 15,14 5 260-15</inkml:trace>
          <inkml:trace contextRef="#ctx0" brushRef="#br0" timeOffset="83442.2421">8523 6668 924 0,'-15'-12'340'0,"15"12"-260"0,0-5-28 0,5 1 140 16,5 4-116-16,18-9 60 15,11 5-80-15,28-4-8 16,0 8-28-16,10 0 16 0,-1 4-24 15,-13 0 32 1,-6 0-28-16,-14 1-172 0,-9 3 84 16,-15 1-140-1,0-5 120-15,-14 0-272 0,-5 5 204 0</inkml:trace>
        </inkml:traceGroup>
        <inkml:traceGroup>
          <inkml:annotationXML>
            <emma:emma xmlns:emma="http://www.w3.org/2003/04/emma" version="1.0">
              <emma:interpretation id="{75F1648D-C35B-4FC8-A727-1334E07F2987}" emma:medium="tactile" emma:mode="ink">
                <msink:context xmlns:msink="http://schemas.microsoft.com/ink/2010/main" type="inkWord" rotatedBoundingBox="18528,7607 21210,7573 21226,8815 18543,8848"/>
              </emma:interpretation>
              <emma:one-of disjunction-type="recognition" id="oneOf21">
                <emma:interpretation id="interp41" emma:lang="" emma:confidence="0">
                  <emma:literal>v</emma:literal>
                </emma:interpretation>
                <emma:interpretation id="interp42" emma:lang="" emma:confidence="0">
                  <emma:literal>V</emma:literal>
                </emma:interpretation>
                <emma:interpretation id="interp43" emma:lang="" emma:confidence="0">
                  <emma:literal>~</emma:literal>
                </emma:interpretation>
                <emma:interpretation id="interp44" emma:lang="" emma:confidence="0">
                  <emma:literal>r</emma:literal>
                </emma:interpretation>
                <emma:interpretation id="interp45" emma:lang="" emma:confidence="0">
                  <emma:literal>/</emma:literal>
                </emma:interpretation>
              </emma:one-of>
            </emma:emma>
          </inkml:annotationXML>
          <inkml:trace contextRef="#ctx0" brushRef="#br0" timeOffset="130828.6808">13086 7082 644 0,'-28'-9'236'0,"28"9"-180"16,-10 9-20-16,1-1 16 15,9 9-36-15,-10 5 56 16,5 16-40-16,-9 17 48 16,9 1-48-16,-9 20 36 15,14 10-36-15,-5-1 44 16,10-17-44-16,-5-4 20 15,14-17-32-15,5-9 60 16,5-25-44-16,43-34 20 0,5-9-36 16,58-60 0-16,4 5-12 15,62-34 48-15,1 12-32 16,47-29 24-16,-13 12-28 16,13-4-8-16,-43 30-8 0,10 5-4 15,-48 33 0 1,-19 5 32-16,-34 12-16 0,-19 5-216 15,-28 21 108 1,-1 0-636-16,-14 12 404 0</inkml:trace>
          <inkml:trace contextRef="#ctx0" brushRef="#br0" timeOffset="105739.0337">13082 6877 416 0,'-10'-13'152'0,"10"13"-116"16,-5-8-12-16,0 4 128 16,10 8-88-16,-5-4 72 15,0 0-80-15,0 8 32 0,0 5-52 0,0 13 16 16,0 8-32-16,0 4 16 15,0 0-20 1,0 1 52-16,0-1-36 0,0 1 20 16,5-14-32-16,0 5 36 15,0-13-32-15,-1 4 20 16,6-4-24-16,0-12 16 16,4 12-20-16,15-26 36 15,9 9-28 1,29-25 12-16,0-1-20 0,39-51 0 15,4 5-8-15,29-30 4 16,-9 12-8-16,-6 5 16 16,-28 17-12-16,-29 12 16 15,-4 9-16-15,-20 9 24 16,-10 17-20-16,-18 4 24 16,-6 4-24-16,-4 4-152 15,5 5 72-15,-10 0-296 16,0 4 200-16</inkml:trace>
        </inkml:traceGroup>
      </inkml:traceGroup>
    </inkml:traceGroup>
    <inkml:traceGroup>
      <inkml:annotationXML>
        <emma:emma xmlns:emma="http://www.w3.org/2003/04/emma" version="1.0">
          <emma:interpretation id="{365DD4BC-9594-4B3B-B92E-9C8BD7B52FB9}" emma:medium="tactile" emma:mode="ink">
            <msink:context xmlns:msink="http://schemas.microsoft.com/ink/2010/main" type="paragraph" rotatedBoundingBox="3805,9916 16254,10116 16226,11875 3777,11675" alignmentLevel="2"/>
          </emma:interpretation>
        </emma:emma>
      </inkml:annotationXML>
      <inkml:traceGroup>
        <inkml:annotationXML>
          <emma:emma xmlns:emma="http://www.w3.org/2003/04/emma" version="1.0">
            <emma:interpretation id="{7CD85455-88A2-47C0-9108-45055B3D2835}" emma:medium="tactile" emma:mode="ink">
              <msink:context xmlns:msink="http://schemas.microsoft.com/ink/2010/main" type="inkBullet" rotatedBoundingBox="3804,9969 4686,9983 4665,11305 3783,11290"/>
            </emma:interpretation>
          </emma:emma>
        </inkml:annotationXML>
        <inkml:trace contextRef="#ctx0" brushRef="#br0" timeOffset="92318.1007">-1018 9225 728 0,'-19'-42'268'0,"19"42"-208"0,0-13-16 0,-5 4 28 15,1 5-48-15,-11-9 8 16,6 5-20-16,-20-5 20 16,5 9-20-16,-19-5 12 15,4 5-12-15,-18-9 20 16,4 9-20-16,-9-9 12 16,9 9-12-16,0-1 36 15,15 5-24-15,0 9-12 16,14 8-8-16,0 13-16 15,9 8 8-15,-4 9 4 16,10 0 0-16,-11 13-20 16,6-1 12-16,-5 18 20 15,4-13-4-15,1 13 24 16,4-13-20-16,1-1 48 16,-1-16-32-16,6-8-16 15,4-5-4-15,4-9-8 16,6-3 0-16,14-14 8 15,9 9-4-15,25-8-4 16,9-1 4-16,5-3 12 0,-5 3-8 16,-5-4-48-16,-4 1 24 15,-15-5-172-15,-5 4 104 16</inkml:trace>
        <inkml:trace contextRef="#ctx0" brushRef="#br0" timeOffset="92538.6872">-1708 9540 1060 0,'-19'-8'392'0,"19"8"-304"0,5 0-28 0,-1 0 48 16,11 0-72-16,18-9 40 15,11 9-44-15,23-4 8 16,5 8-24-16,14-4-184 15,0 0 92-15,5 0-380 16,-4 0 256-16</inkml:trace>
        <inkml:trace contextRef="#ctx0" brushRef="#br0" timeOffset="93314.6619">-1324 8982 832 0,'9'-42'308'16,"-9"42"-240"-16,5-9-20 0,-5 5 196 15,5 4-144-15,4-4 20 16,6-1-72-16,9-3-24 15,4 4-12-15,16-9 24 16,-1 8-20-16,24 5-428 16,0 0 224-16</inkml:trace>
        <inkml:trace contextRef="#ctx0" brushRef="#br0" timeOffset="92913.8097">-893 9839 664 0,'-48'0'244'0,"48"0"-188"0,-48 4-16 16,29 0 112-16,9 5-92 16,-4 4 64-1,0 4-72-15,4 4-12 16,10 0-24-16,10 5-28 0,4 8 4 0,10-9 12 16,10 1 0-16,-10 0 24 15,4-1-16-15,-9-3 40 16,-4-1-28-16,-25-4 40 15,1 4-36-15,-20-4-4 16,5-4-16-16,-10-9-40 16,6 1 16-16,-1-18-488 15,14 0 276-15</inkml:trace>
      </inkml:traceGroup>
      <inkml:traceGroup>
        <inkml:annotationXML>
          <emma:emma xmlns:emma="http://www.w3.org/2003/04/emma" version="1.0">
            <emma:interpretation id="{99FC1E08-652B-4764-AE58-03B0E22667E3}" emma:medium="tactile" emma:mode="ink">
              <msink:context xmlns:msink="http://schemas.microsoft.com/ink/2010/main" type="line" rotatedBoundingBox="5022,9935 16254,10116 16226,11875 4994,11695"/>
            </emma:interpretation>
          </emma:emma>
        </inkml:annotationXML>
        <inkml:traceGroup>
          <inkml:annotationXML>
            <emma:emma xmlns:emma="http://www.w3.org/2003/04/emma" version="1.0">
              <emma:interpretation id="{29369DD2-6B3A-4C96-B872-228589142DE6}" emma:medium="tactile" emma:mode="ink">
                <msink:context xmlns:msink="http://schemas.microsoft.com/ink/2010/main" type="inkWord" rotatedBoundingBox="5014,10458 5825,10471 5816,11034 5005,11021"/>
              </emma:interpretation>
              <emma:one-of disjunction-type="recognition" id="oneOf22">
                <emma:interpretation id="interp46" emma:lang="" emma:confidence="1">
                  <emma:literal/>
                </emma:interpretation>
              </emma:one-of>
            </emma:emma>
          </inkml:annotationXML>
          <inkml:trace contextRef="#ctx0" brushRef="#br0" timeOffset="93722.0975">-44 9396 716 0,'0'-9'264'0,"0"9"-204"0,9-8-16 15,-9 3 72 1,15 10-72-16,4-5 52 16,14 4-56-16,-4 4-4 15,5 5-20-15,9 4 52 0,-14 0-40 16,4 9 8-16,1-1-24 16,-15 14 44-16,-5 3-28 0,-23 14 56 15,4 3-48-15,-29 1 36 16,-9-5-40-16,-10-8 8 15,10-4-24-15,0-18-24 16,19-3 0-16,15-22-348 16,18 0 196-16</inkml:trace>
          <inkml:trace contextRef="#ctx0" brushRef="#br0" timeOffset="93327.1969">-519 9506 1092 0,'-24'0'404'0,"24"0"-316"0,10 0-24 0,-1 0-68 16,6 9-12-16,28-5-4 15,-5 5 12-15,44-5 52 16,-6 4-24-16,20 1-28 15,-5 0 4-15,-4-1-148 16,-11 1 80-16,-18-5-136 16,-10 4 120-16,-24-8-336 15,0 0 236-15</inkml:trace>
        </inkml:traceGroup>
        <inkml:traceGroup>
          <inkml:annotationXML>
            <emma:emma xmlns:emma="http://www.w3.org/2003/04/emma" version="1.0">
              <emma:interpretation id="{A507FFEA-E5B7-4189-8553-1C70B5500593}" emma:medium="tactile" emma:mode="ink">
                <msink:context xmlns:msink="http://schemas.microsoft.com/ink/2010/main" type="inkWord" rotatedBoundingBox="6474,10229 7179,10240 7165,11068 6460,11057"/>
              </emma:interpretation>
            </emma:emma>
          </inkml:annotationXML>
          <inkml:trace contextRef="#ctx0" brushRef="#br0" timeOffset="94067.8096">929 9161 872 0,'-10'-25'324'0,"10"25"-252"0,10 17-20 0,-10 0 112 16,0 4-100-16,0 22 44 15,9-1-64-15,-4 22-16 16,5 4-16-16,4 26 16 16,5-4-16-16,-4-1 4 15,4-8-8-15,-5-13-16 16,-4-8 4-16,4-22 56 15,-4-8-28-15,-1-21 76 16,6-9-52-16,9-34 0 16,-5-5-28-16,29-42-4 15,9 0-8-15,15-8-8 16,0 12 4-16,-14-8-24 16,-1 21 12-16,-23-4 32 0,-1 17-16 15,-18 4 0-15,9 13-4 16,-15 4-60-16,-9 13 32 0,0 4-216 15,10 13 128 1</inkml:trace>
        </inkml:traceGroup>
        <inkml:traceGroup>
          <inkml:annotationXML>
            <emma:emma xmlns:emma="http://www.w3.org/2003/04/emma" version="1.0">
              <emma:interpretation id="{0FCB92E8-4C06-4CEC-9037-93B174109DBE}" emma:medium="tactile" emma:mode="ink">
                <msink:context xmlns:msink="http://schemas.microsoft.com/ink/2010/main" type="inkWord" rotatedBoundingBox="8150,11301 8483,11307 8475,11751 8142,11746"/>
              </emma:interpretation>
              <emma:one-of disjunction-type="recognition" id="oneOf23">
                <emma:interpretation id="interp47" emma:lang="" emma:confidence="1">
                  <emma:literal/>
                </emma:interpretation>
              </emma:one-of>
            </emma:emma>
          </inkml:annotationXML>
          <inkml:trace contextRef="#ctx0" brushRef="#br0" timeOffset="95805.4234">2928 10214 840 0,'-14'34'312'0,"-6"4"-244"0,-28 30-16 0,15-25 16 15,4 4-48-15,-24 8-64 16,5 1 24-16,-9-5-124 16,19-4 80-16</inkml:trace>
        </inkml:traceGroup>
        <inkml:traceGroup>
          <inkml:annotationXML>
            <emma:emma xmlns:emma="http://www.w3.org/2003/04/emma" version="1.0">
              <emma:interpretation id="{21BF5A12-F3EB-4BAF-BB93-EF5AAE20E14C}" emma:medium="tactile" emma:mode="ink">
                <msink:context xmlns:msink="http://schemas.microsoft.com/ink/2010/main" type="inkWord" rotatedBoundingBox="10571,10353 11755,10372 11741,11239 10557,11220"/>
              </emma:interpretation>
              <emma:one-of disjunction-type="recognition" id="oneOf24">
                <emma:interpretation id="interp48" emma:lang="" emma:confidence="1">
                  <emma:literal/>
                </emma:interpretation>
              </emma:one-of>
            </emma:emma>
          </inkml:annotationXML>
          <inkml:trace contextRef="#ctx0" brushRef="#br0" timeOffset="96809.2556">5248 9528 676 0,'-24'-22'248'0,"24"22"-192"0,-24-8-16 0,15 8 164 16,-1 0-120-16,10-9 44 15,0 1-76-15,10 4-36 16,-1 4-16-16,25 0 0 15,-1 0 0-15,-4 12-20 16,14-3 12-16,-19 16 4 16,10 5 4-16,-20 17 16 15,-4 0-8-15,-20 13 32 16,-4 4-24-16,-29-9 4 16,0-4-12-16,-25-8-32 15,6-5 12-15,-5-12 12 16,14-1 4-16,20-8 32 0,9 0-20 15,24-4 32-15,14 0-32 16,29 0 20-16,5-1-20 16,10-3 20-16,4 0-24 15,-14-5-84-15,-10 4 40 16,-9-3-300-16,-5-1 188 0</inkml:trace>
          <inkml:trace contextRef="#ctx0" brushRef="#br0" timeOffset="96817.7758">5028 9856 956 0,'14'-9'352'0,"-14"9"-272"0,19 0-24 0,5 0 40 16,0 0-64-16,10 0 16 16,4 0-32-16,5 0-124 15,5-4 60-15</inkml:trace>
          <inkml:trace contextRef="#ctx0" brushRef="#br0" timeOffset="96830.3107">5272 9366 808 0,'10'-22'300'0,"-10"22"-232"0,24-25-20 15,-10 12 80 1,5 5-80-16,0-5 32 15,5 4-44-15,0 1-12 0,0 8-16 0,5 0 28 16,-5 8-20-16,-5 5 32 16,-4 8-32-16,-6 5 32 15,1-5-32-15,-1 5-112 16,1 4 52-16,9-1-452 16,0 10 276-16</inkml:trace>
          <inkml:trace contextRef="#ctx0" brushRef="#br0" timeOffset="96852.3714">5929 9455 860 0,'10'5'320'0,"-10"-5"-248"0,14 38-20 0,-4-8 40 15,-1 8-60-15,10 17-4 16,5 1-16-16,0-1-88 15,0 1 40-15</inkml:trace>
          <inkml:trace contextRef="#ctx0" brushRef="#br0" timeOffset="96971.2673">6197 9494 924 0,'-24'4'340'0,"24"-4"-260"0,-38 47-28 15,14-17 80-15,5 16-84 16,-19 14 0-16,4 0-32 0,-14 4 16 31,10-9-20-31,4-8-240 0,10-4 120 0,10-14-580 16,14-3 380-16</inkml:trace>
        </inkml:traceGroup>
        <inkml:traceGroup>
          <inkml:annotationXML>
            <emma:emma xmlns:emma="http://www.w3.org/2003/04/emma" version="1.0">
              <emma:interpretation id="{61FDEA49-285F-4F42-8150-9F09A07B03F0}" emma:medium="tactile" emma:mode="ink">
                <msink:context xmlns:msink="http://schemas.microsoft.com/ink/2010/main" type="inkWord" rotatedBoundingBox="12352,10053 14925,10094 14905,11346 12331,11305"/>
              </emma:interpretation>
              <emma:one-of disjunction-type="recognition" id="oneOf25">
                <emma:interpretation id="interp49" emma:lang="" emma:confidence="1">
                  <emma:literal/>
                </emma:interpretation>
              </emma:one-of>
            </emma:emma>
          </inkml:annotationXML>
          <inkml:trace contextRef="#ctx0" brushRef="#br0" timeOffset="99302.689">8321 9728 476 0,'0'-13'176'0,"0"9"-136"0,0 0-12 0,-5-1 216 16,5 5-140-16,-4-8 100 16,8 4-120-16,-4-5 16 15,5 5-60-15,0-5-16 16,9 9-12-16,30-8 8 16,-1 4-12-16,62-5-4 15,5 5 0-15,10 4 20 16,-14-5-12-16,-1 5 12 15,-19 9-12-15,-18 0-88 16,-25 8 44-16,-15-5-96 16,-13 1 72-16,-25-9-164 15,1 5 120-15</inkml:trace>
          <inkml:trace contextRef="#ctx0" brushRef="#br0" timeOffset="99805.7979">9021 9455 592 0,'-14'0'220'0,"14"0"-172"0,9 5-12 0,-4-1 164 16,0 0-116-16,9 0 36 15,10 5-72-15,10-1 32 16,-1 5-44-16,15 0 0 16,0 0-24-16,0 4 0 15,-5 0-4-15,-19 4 48 16,-5 0-32-16,-33 9 44 15,0 0-40-15,-20 4-4 16,5 0-16-16,-4-4 12 16,4-4-12-16,0-1-4 15,10-3 0-15,5-5-84 16,9-5 44-16,0-3-304 16,5 4 188-1</inkml:trace>
          <inkml:trace contextRef="#ctx0" brushRef="#br0" timeOffset="97545.5294">6878 9779 880 0,'-19'-8'328'0,"19"8"-256"0,19 12-16 0,0-3 28 16,5 4-56-16,29-1 24 15,9 6-32-15</inkml:trace>
          <inkml:trace contextRef="#ctx0" brushRef="#br0" timeOffset="98260.07">7314 9063 1048 0,'0'-30'388'0,"0"30"-300"0,34-17-28 0,-5 13-4 16,4-4-44-16,15-1 4 15,5 0-8-15,14 1-24 0,-9 4 8 0</inkml:trace>
          <inkml:trace contextRef="#ctx0" brushRef="#br0" timeOffset="97400.1466">7592 9298 756 0,'-9'0'280'0,"9"0"-216"0,-29 46-20 0,10-16 48 15,9 0-60-15,-9 43 4 16,5 8-20-16,4 25-20 16,5-12 0-16,5-9-120 15,10-17 68-15</inkml:trace>
          <inkml:trace contextRef="#ctx0" brushRef="#br0" timeOffset="97899.1107">7952 9826 676 0,'-38'-4'248'0,"38"4"-192"0,-39 25-16 15,20-8 68 1,5 0-68-16,-5 9 60 0,4 4-56 16,1 4-4-1,4 0-24-15,10 0 8 0,5 4-16 16,0-12 32-16,4 0-24 16,-4-5 32-16,0 0-32 0,-19-8 56 15,4 4-40-15,-19-8-68 16,5 3 16-16,-9-12-88 15,9 5 56-15</inkml:trace>
          <inkml:trace contextRef="#ctx0" brushRef="#br0" timeOffset="97389.1152">6931 9306 748 0,'0'-4'276'0,"0"4"-216"0,5 30-16 0,-10-9 92 16,5 0-84-16,-10 30 52 15,1 9-64-15,-10 38 32 16,-1 4-40-16,-8 9-124 15,8-13 48-15,-4-13-100 16,20-16 84-16,-11-10-404 16,11-16 260-16</inkml:trace>
        </inkml:traceGroup>
        <inkml:traceGroup>
          <inkml:annotationXML>
            <emma:emma xmlns:emma="http://www.w3.org/2003/04/emma" version="1.0">
              <emma:interpretation id="{33D0C8FC-0553-4E05-8D3F-160823C22364}" emma:medium="tactile" emma:mode="ink">
                <msink:context xmlns:msink="http://schemas.microsoft.com/ink/2010/main" type="inkWord" rotatedBoundingBox="15786,10468 16249,10476 16237,11186 15774,11178"/>
              </emma:interpretation>
              <emma:one-of disjunction-type="recognition" id="oneOf26">
                <emma:interpretation id="interp50" emma:lang="" emma:confidence="1">
                  <emma:literal/>
                </emma:interpretation>
              </emma:one-of>
            </emma:emma>
          </inkml:annotationXML>
          <inkml:trace contextRef="#ctx0" brushRef="#br0" timeOffset="101630.2768">10421 9387 416 0,'0'0'152'0,"0"0"-116"0,-10 0-12 0,10 0 172 16,0 0-112-16,0 0 72 15,0 0-92-15,0 0-8 16,0 0-36-16,0 0 60 15,15 9-48-15,-6-5 16 16,11 0-32-16,4-4 20 16,-1 4-24-16,6-8 12 15,0 4-12-15,0-4-8 16,-5 4 0-16,-5-4 20 16,0 4-12-16,-9-5 12 15,4 10-12-15,-4-5-8 16,-1 0 0-16,-9-5 20 15,0 5-12-15,0-4-40 16,0 8 16-16,0-4-76 16,0 0 48-16,-9-4-96 15,9 4 76-15,-15-4-60 16,15 8 72-16,-19-4-136 16,14 0 104-16,-9 0-24 15,4 4 60-15,1 1-32 0,-1-1 40 16,-4 4 28-16,-1 5 8 15,1 8 12-15,4 1-8 16,-4 20 96-16,9 10-56 0,-4 7 8 16,4 5-32-1,-10 0-20-15,6-9-4 0,-1-3 12 16,6-10-4-16,-11-8-4 16,10-4 4-16,-9-9-156 15,4-4 84-15,-4-8-8 16,4 4 48-16,-9-9 16 15,5 5 12-15,-10-9 140 16,9 12-76-16,-8-7 116 16,8 3-104-16,-4-8 16 15,9 4-56 1,-4 5 4-16,9-5-24 0,-9-4 44 16,9 0-32-16,-5 0 48 15,10 0-44-15,-4 4 36 16,8-8-36-16,6 4 8 15,4 4-24-15,10-4 8 16,20 5-12-16,-6-5 36 16,15 4-24-16,-5-4 4 15,-10 4-16-15,0-8 20 16,1 4-20-16,-11-4 4 16,1 4-8-16,-10-5 28 15,-4 5-20-15,-11-4 12 0,1 4-16 16,-5-4-52-16,0 4 24 15,0-9-60-15,0 18 44 16,-5-9-256-16,5 4 156 0</inkml:trace>
        </inkml:traceGroup>
      </inkml:traceGroup>
      <inkml:traceGroup>
        <inkml:annotationXML>
          <emma:emma xmlns:emma="http://www.w3.org/2003/04/emma" version="1.0">
            <emma:interpretation id="{A0DA94CB-84E3-4B5D-A227-B0765B3E14D6}" emma:medium="tactile" emma:mode="ink">
              <msink:context xmlns:msink="http://schemas.microsoft.com/ink/2010/main" type="line" rotatedBoundingBox="5290,11151 12747,10646 12781,11146 5324,11652"/>
            </emma:interpretation>
          </emma:emma>
        </inkml:annotationXML>
        <inkml:traceGroup>
          <inkml:annotationXML>
            <emma:emma xmlns:emma="http://www.w3.org/2003/04/emma" version="1.0">
              <emma:interpretation id="{550D6AD0-C34E-4157-A2E5-906ADB36F0A1}" emma:medium="tactile" emma:mode="ink">
                <msink:context xmlns:msink="http://schemas.microsoft.com/ink/2010/main" type="inkWord" rotatedBoundingBox="5290,11151 6153,11093 6187,11593 5324,11651"/>
              </emma:interpretation>
            </emma:emma>
          </inkml:annotationXML>
          <inkml:trace contextRef="#ctx0" brushRef="#br0" timeOffset="119620.0155">-231 10529 476 0,'0'13'176'0,"0"-13"-136"0,0 17-12 0,0-17 120 0,0 0-88 0,0-9 52 16,9 9-64-16,6-17 12 16,4 5-40-16,10-18-8 15,4-9-8-15,15-7-4 16,5-1 0-16,4-4 8 15,6 12-4-15,-15-3-20 16,4 12 8-16,-13-4 12 16,4 12 0-16,-19-7 8 15,5 11-8-15,-10-7 24 16,0 8-16-16,-10 0 56 16,6 8-36-16,-6 1 28 15,1 3-32-15,-5 5 0 16,0 5-16-16,-1-1 28 15,1 5-24-15,0 3 4 16,5 1-12-16,-1 0-8 16,6 0 4-16,4-1 4 15,0-3-4-15,0-5 32 16,0 5-20-16,-4-5 4 16,4 0-12-16,-14-4-184 15,4 5 100-15,1-1-336 16,-5 0 232-16</inkml:trace>
          <inkml:trace contextRef="#ctx0" brushRef="#br0" timeOffset="119949.9804">306 10457 704 0,'0'0'264'0,"0"0"-208"0,-5 0-12 0,-5 0 108 16,20 0-92-16,-10 0 36 16,5 0-56-16,4 0 20 15,10 0-32-15,-4 0 28 16,-1 4-32-16,5 0-4 15,5 5-12-15,0-5 4 16,0 0-8-16,0-4 16 16,0 5-12-16,-5-10 40 15,-4 1-24-15,4-9-188 16,-5 5 88-16</inkml:trace>
        </inkml:traceGroup>
        <inkml:traceGroup>
          <inkml:annotationXML>
            <emma:emma xmlns:emma="http://www.w3.org/2003/04/emma" version="1.0">
              <emma:interpretation id="{611CE109-8FA0-4E24-A4D2-4CD1B4208281}" emma:medium="tactile" emma:mode="ink">
                <msink:context xmlns:msink="http://schemas.microsoft.com/ink/2010/main" type="inkWord" rotatedBoundingBox="12394,10899 12762,10874 12768,10958 12400,10983"/>
              </emma:interpretation>
            </emma:emma>
          </inkml:annotationXML>
          <inkml:trace contextRef="#ctx0" brushRef="#br0" timeOffset="118260.3173">6845 9890 228 0,'0'0'84'0,"0"0"-64"0,4-9-8 16,-4 5 188-1,0 8-112-15,0-8 96 16,0 4-104-16,0-4 32 0,0 8-64 0,5-4 20 15,0 4-40-15,-5-4 52 16,0 0-44-16,0 0 0 16,10 5-20-16,-1-5 32 15,6 0-24-15,-6-5 20 16,6 1-24-16,4-9-16 16,0 5-8-16,5-9 20 15,5 4-8-15,-1 0-12 16,6 5 0-16,-5-1-4 15,-1 5 0-15,-4 0 8 16,-4 4 0-16,-11-5 32 16,6 10-16-16,-11-5 12 15,1 0-16-15,-5 0 36 16,0 0-24-16,0 4-32 16,5 0 4-16,-10 0 8 15,5 5 0-15,-9 4-92 16,4 0 52-16,-10-1-296 15,1 1 184-15</inkml:trace>
        </inkml:traceGroup>
      </inkml:traceGroup>
    </inkml:traceGroup>
    <inkml:traceGroup>
      <inkml:annotationXML>
        <emma:emma xmlns:emma="http://www.w3.org/2003/04/emma" version="1.0">
          <emma:interpretation id="{3300C769-C4E7-489D-961D-2A6FC3445A94}" emma:medium="tactile" emma:mode="ink">
            <msink:context xmlns:msink="http://schemas.microsoft.com/ink/2010/main" type="paragraph" rotatedBoundingBox="3224,12240 16681,12315 16674,13562 3217,13487" alignmentLevel="2"/>
          </emma:interpretation>
        </emma:emma>
      </inkml:annotationXML>
      <inkml:traceGroup>
        <inkml:annotationXML>
          <emma:emma xmlns:emma="http://www.w3.org/2003/04/emma" version="1.0">
            <emma:interpretation id="{2A17D5D2-97AC-4CD3-9DB1-290745FFE656}" emma:medium="tactile" emma:mode="ink">
              <msink:context xmlns:msink="http://schemas.microsoft.com/ink/2010/main" type="inkBullet" rotatedBoundingBox="3222,12510 4662,12518 4658,13220 3219,13212"/>
            </emma:interpretation>
            <emma:one-of disjunction-type="recognition" id="oneOf27">
              <emma:interpretation id="interp51" emma:lang="" emma:confidence="0">
                <emma:literal>→</emma:literal>
              </emma:interpretation>
            </emma:one-of>
          </emma:emma>
        </inkml:annotationXML>
        <inkml:trace contextRef="#ctx0" brushRef="#br0" timeOffset="143347.9489">-2322 12119 592 0,'-14'0'220'0,"19"0"-172"0,-5 0-12 0,0 0 84 0,9 0-72 16,6 0 112-16,-1 0-88 16,10 0 8-16,5 0-48 15,4 0-4-15,6-5-16 0,4-3 20 16,0-9-20-16,10-5 32 16,-5-7-28-16,9-14-12 15,15-8-8-15,0 0 20 31,0 4-8-31,10-4-4 16,-6 8 0-16,-4-8-4 16,-10 17 0-16,-18-4 32 15,4 12-16-15,-15-8 4 0,-9 13-12 16,0-9 28-16,-10 8-20 16,-9-3 4-16,5 12-12 15,-15-4 12-15,15 9-12 0,-10-1-20 16,0 9 4-16,-10 9-12 15,10-1 8-15,0 5 8 16,0 4 4-16,-10 17 32 16,-4-4-16-16,0 8-4 15,-1 5-8-15,-4 4 12 16,5 0-8-16,-1-1-4 16,11-3 0-16,4-17 20 15,9-9-12-15,10-26-12 16,5 1-4-16,10-27-48 15,-1 1 24-15,6-12-12 16,4-1 24-16,-5-4-8 16,10 12 12-16,-9-3-20 15,-6 12 20-15,-9 4 24 16,0 9-8-16,-10 4 80 16,-4 13-48-16,-15 9 32 15,5 8-40-15,-9 8-8 16,-1 1-12-16,-4 8 12 15,-1 4-12-15,-4 5-4 16,19 0 0-16,-9-5 48 16,4 9-28-16,-5-17 0 0,5 0-16 15,-4-13-32-15,9 0 12 16,-5-13-136-16,10-4 80 16,0-13-188-16,9 5 144 0</inkml:trace>
      </inkml:traceGroup>
      <inkml:traceGroup>
        <inkml:annotationXML>
          <emma:emma xmlns:emma="http://www.w3.org/2003/04/emma" version="1.0">
            <emma:interpretation id="{C03B21E2-AFCE-4873-9EDE-875C96102C38}" emma:medium="tactile" emma:mode="ink">
              <msink:context xmlns:msink="http://schemas.microsoft.com/ink/2010/main" type="line" rotatedBoundingBox="5043,12251 16681,12315 16674,13562 5036,13497"/>
            </emma:interpretation>
          </emma:emma>
        </inkml:annotationXML>
        <inkml:traceGroup>
          <inkml:annotationXML>
            <emma:emma xmlns:emma="http://www.w3.org/2003/04/emma" version="1.0">
              <emma:interpretation id="{709CD6DB-B1EE-4242-92DB-D1CF9F3D5D13}" emma:medium="tactile" emma:mode="ink">
                <msink:context xmlns:msink="http://schemas.microsoft.com/ink/2010/main" type="inkWord" rotatedBoundingBox="5042,12423 7183,12435 7178,13274 5038,13262"/>
              </emma:interpretation>
              <emma:one-of disjunction-type="recognition" id="oneOf28">
                <emma:interpretation id="interp52" emma:lang="" emma:confidence="1">
                  <emma:literal/>
                </emma:interpretation>
              </emma:one-of>
            </emma:emma>
          </inkml:annotationXML>
          <inkml:trace contextRef="#ctx0" brushRef="#br0" timeOffset="143653.1191">-505 11658 704 0,'-9'-8'264'0,"9"8"-208"0,0-4-12 0,0-1 140 16,0 5-108-16,0-4 112 16,0 8-108-16,9-4-16 15,1 5-40-15,4-1 12 16,10 4-24-16,10 1 24 16,14-1-24-16,33-3-4 15,1 3-4-15,18 1 28 16,-13-1-16-16,-20 1-56 15,0 4 16-15,-19-1-104 16,-10-3 72-16</inkml:trace>
          <inkml:trace contextRef="#ctx0" brushRef="#br0" timeOffset="144069.0843">-49 11577 872 0,'-24'-17'324'0,"24"17"-252"0,9 0-20 0,1-4 60 15,4 4-72 1,10-8 36-16,10 12-44 0,14-4 8 16,0 13-24-16,5-5 0 15,-1 1-8-15,-18-1 12 16,-1 9-12-16,-9 9 60 16,0 4-40-16,-24 17 76 15,0 4-56-15,-24 8 28 16,0-3-44-16,-14-5 52 15,4-4-48-15,-18-5-16 16,18-12-12-16,5-13-8 16,10 0 0-16,19-17-196 15,10-4 108-15</inkml:trace>
          <inkml:trace contextRef="#ctx0" brushRef="#br0" timeOffset="144487.5762">1073 11352 904 0,'4'-13'332'0,"-4"13"-256"0,0 34-24 15,0-17 52 1,0 4-68-16,0 13 76 0,-4 0-64 16,-6 13 0-16,0 4-28 0,1 22 24 15,-6-5-28 1,-9 13 20-16,15-4-20 0,-15-9 44 15,10-13-32-15,-10-16 28 16,4-1-28-16,6-12 8 16,4-1-20-16,1-8-16 15,9-4-4-15,9-9 28 16,1 5-12-16,4-9-20 16,6 8 0-16,4-8 20 15,0 0-4-15,14 0 24 16,5 0-20-16,15-8-4 15,-1 8-4-15,5-5 28 16,15 10-16-16,-15-5-24 16,-4 0 4-16,-10 0 44 15,-15 0-20-15,1 0-96 16,0-5 40-16,-10-3-384 16,-10 4 232-16</inkml:trace>
        </inkml:traceGroup>
        <inkml:traceGroup>
          <inkml:annotationXML>
            <emma:emma xmlns:emma="http://www.w3.org/2003/04/emma" version="1.0">
              <emma:interpretation id="{138029FA-0691-4483-843D-9738832D6AAA}" emma:medium="tactile" emma:mode="ink">
                <msink:context xmlns:msink="http://schemas.microsoft.com/ink/2010/main" type="inkWord" rotatedBoundingBox="8023,13199 8061,13199 8060,13514 8021,13513">
                  <msink:destinationLink direction="with" ref="{23E23588-95F8-4B1E-A6AE-C4766B16C5F1}"/>
                </msink:context>
              </emma:interpretation>
              <emma:one-of disjunction-type="recognition" id="oneOf29">
                <emma:interpretation id="interp53" emma:lang="" emma:confidence="1">
                  <emma:literal/>
                </emma:interpretation>
              </emma:one-of>
            </emma:emma>
          </inkml:annotationXML>
          <inkml:trace contextRef="#ctx0" brushRef="#br0" timeOffset="144522.0398">2468 12106 1132 0,'14'13'420'0,"-14"29"-328"0,10 1-24 0,4-18-64 16,-14 14-16-16,-5 3-224 15,-4 10 128-15,-15 7-172 16</inkml:trace>
        </inkml:traceGroup>
        <inkml:traceGroup>
          <inkml:annotationXML>
            <emma:emma xmlns:emma="http://www.w3.org/2003/04/emma" version="1.0">
              <emma:interpretation id="{A75D70C3-0676-4EBE-8C28-2562798260A0}" emma:medium="tactile" emma:mode="ink">
                <msink:context xmlns:msink="http://schemas.microsoft.com/ink/2010/main" type="inkWord" rotatedBoundingBox="9558,12518 10161,12521 10157,13143 9555,13140"/>
              </emma:interpretation>
              <emma:one-of disjunction-type="recognition" id="oneOf30">
                <emma:interpretation id="interp54" emma:lang="" emma:confidence="1">
                  <emma:literal/>
                </emma:interpretation>
              </emma:one-of>
            </emma:emma>
          </inkml:annotationXML>
          <inkml:trace contextRef="#ctx0" brushRef="#br0" timeOffset="147138.2904">4002 11782 748 0,'0'-17'276'0,"0"17"-216"0,24-21-16 0,-24 12 128 16,9 5-104-16,6-13 60 15,9 13-72-15,4-14 0 16,1 14-32-16,5 0 32 16,-1 4-32-16,15-4 48 15,-14 8-40-15,9-4-8 16,-5 0-12-16,-4-4 8 0,-10 4-12 15,0-5 48 1,-5 5-28-16,-14-4-84 0,4 0 28 16,-9 0-148-16,0 4 96 15,-9 0-244-15,9 4 180 0</inkml:trace>
          <inkml:trace contextRef="#ctx0" brushRef="#br0" timeOffset="147117.2377">4524 11560 436 0,'19'-12'160'0,"-19"12"-124"0,15-9-8 0,-1 1 212 15,-4 8-136-15,-1-9 80 16,1 0-108-16,-5-8 12 16,-5 5-52-16,0-5 20 15,-5 8-28-15,-14-4 16 16,4 5-24-16,-28-1-8 16,5 9-8-16,-29 5-16 15,0 7 8-15,4 5 40 16,6 0-24-16,-10 13 44 15,28-8-32-15,-4 16 12 0,14-4-20 16,10 9 28 0,10 3-28-16,4 18 4 0,10-8-12 15,28-5 20-15,1-8-16 16,23-5 24-16,6-8-24 16,4-9-40-16,-10-4 16 0,1-4-112 15,-10 0 68-15,-24-9-152 16,0 4 120-16</inkml:trace>
        </inkml:traceGroup>
        <inkml:traceGroup>
          <inkml:annotationXML>
            <emma:emma xmlns:emma="http://www.w3.org/2003/04/emma" version="1.0">
              <emma:interpretation id="{25DAFF6E-010C-4EBD-B6F7-832D14A9B1C5}" emma:medium="tactile" emma:mode="ink">
                <msink:context xmlns:msink="http://schemas.microsoft.com/ink/2010/main" type="inkWord" rotatedBoundingBox="10733,12282 15063,12306 15057,13370 10727,13346"/>
              </emma:interpretation>
              <emma:one-of disjunction-type="recognition" id="oneOf31">
                <emma:interpretation id="interp55" emma:lang="" emma:confidence="0">
                  <emma:literal>JC</emma:literal>
                </emma:interpretation>
                <emma:interpretation id="interp56" emma:lang="" emma:confidence="0">
                  <emma:literal>TC</emma:literal>
                </emma:interpretation>
                <emma:interpretation id="interp57" emma:lang="" emma:confidence="0">
                  <emma:literal>IC</emma:literal>
                </emma:interpretation>
                <emma:interpretation id="interp58" emma:lang="" emma:confidence="0">
                  <emma:literal>DC</emma:literal>
                </emma:interpretation>
                <emma:interpretation id="interp59" emma:lang="" emma:confidence="0">
                  <emma:literal>te</emma:literal>
                </emma:interpretation>
              </emma:one-of>
            </emma:emma>
          </inkml:annotationXML>
          <inkml:trace contextRef="#ctx0" brushRef="#br0" timeOffset="159562.6826">8547 12008 528 0,'-20'-9'196'0,"20"9"-152"0,-14-21-12 0,4 12 168 31,10 9-116-31,-9-8 132 16,4 8-124-16,-5-9 24 15,10 9-68-15,10 0-28 0,19 0-12 0,38 0-8 16,24 5 0 0,10 3 0-16,-1 5 0 0,-9-4 16 0,5-1-8 15,-5 1-4-15,-4-1 0 16,-15 1 4-16,-15-1-4 15,-19-12-20-15,-14 4 8 16,-19 0-332-16,-14-4 188 16</inkml:trace>
          <inkml:trace contextRef="#ctx0" brushRef="#br0" timeOffset="159590.2588">9136 11641 464 0,'-5'-12'176'0,"5"12"-140"0,20 0-8 0,-16 0 84 16,6 0-68-16,9 0 88 15,5 0-76-15,14 8 80 16,6 1-80-16,8 8 8 0,1 4-40 16,-10 5 56-16,-9 12-44 15,-10 4 64-15,-15 10-60 16,-13 3 52-16,-11 0-52 0,-9-3-4 15,-14-6-20-15,-1 1 8 16,-4-4-16-16,5-9 24 16,4-4-20-16,6-5 4 0,4-8-8 15,4 0-208-15,6-4 108 16</inkml:trace>
          <inkml:trace contextRef="#ctx0" brushRef="#br0" timeOffset="149419.6034">5474 11607 580 0,'14'-17'216'0,"-14"17"-168"0,9-13-12 16,-9 5 136 0,15-1-100-16,-15 1 60 0,9-5-76 15,1 5-16 1,-5-1-24-16,-10 0 40 0,5 5-28 0,-10-4 28 15,1-1-28-15,-15 9 0 16,10 0-16-16,-30 9 36 16,20-1-24-16,-24 5 20 15,15 0-24-15,-15 8-8 16,5 5-8-16,9 8 4 16,10 4-4-16,24 0 24 15,10 5-16-15,14-13 32 16,9 4-28-16,15-21-56 15,10-5 16-15,23-16-52 16,1-1 44-16,23-8-36 16,-14 4 36-16,1-8 28 15,-11 8 4-15,-23-12-32 16,-11 12 16-16,-13-4 92 16,-10 8-36-16,-14-3 52 15,-6 3-52-15,-28 9-12 16,10 4-16-16,-20 9-12 15,11 8 4-15,-11 14-4 16,10-1 0-16,0 0 0 16,10 0 0 15,4 0 8-31,15-9-4 16,9 5-48-16,10-8 28 15,5-14-52-15,0 1 40 16,-1-14-4-16,6 1 20 0,-5-17-28 0,-5 4 24 15,-5-17-4-15,0 8 12 0,-14-8-20 0,14 8 16 0,-9-8 24 16,-6 9-8-16,-4-14 20 16,10 18-16-16,-20-4 4 15,10 8-4-15,-4-5 4 63,8 9-8-63,-4-4-20 0,10 9 8 0,-10-1-24 0,14 5 20 15,10 0-12-15,-4 4 12 16,13 0-20 15,6 8 20-31,8 9-20 0,11 5 16 16,0 16 60-16,9 5-20 0,-19 16 8 0,-15-3-20 16,-9-1 56 15,-5-4-40-31,-28-8 120 0,-1-9-80 15,-28-8-16-15,4-5-32 0,-23-17 28 0,4-4-24 16,0-21-32-16,5-5 4 0,10-25-236 31,14 0 128-31,10-9-208 16,4 9 184-16</inkml:trace>
          <inkml:trace contextRef="#ctx0" brushRef="#br0" timeOffset="149862.7796">6447 11360 696 0,'48'-55'256'0,"-48"55"-196"0,48-51-20 0,-24 29 200 0,0 9-140 0,9 5 92 0,-9-5-112 16,10 17 8 31,-10 13-52-47,-10 9 4 0,5 4-24 0,-4 0 0 0,-11-5-8 0,-4-3 48 16,5-5-32-16,-5-9 24 0,0 1-28 0,0-9 8 46,0 0-16-46,15-13-76 0,4 4 32 0</inkml:trace>
          <inkml:trace contextRef="#ctx0" brushRef="#br0" timeOffset="158359.3367">7684 11633 476 0,'9'-17'176'0,"-4"17"-136"0,-5-13-12 16,5 9 128-16,-5-1-92 16,0-7 60-16,0-1-68 15,0 0 20-15,0-4-44 16,0 0 0-16,-10 4-20 0,1 5-16 15,-15-1 12-15,-5 5-8 16,-14 8-16-16,4 5 8 16,-28 3 32-16,10 6-16 15,-10 3 16 1,-5 13-12-16,0 13 56 0,14 21-40 16,10 17 52-16,15 0-48 15,14-4 4-15,14-8-24 16,14-13 20-16,25-14-20 15,23-7 40-15,20-14-28 16,9-8 20-16,6-8-24 0,-21-13 28 31,6-5-32-31,0-29-24 16,-10-5 4-16,-19-17 36 0,-10-8-20 16,-19 0 0-16,-14 4-8 15,-14 9-4-15,-6 8 0 0,-9 9 0 16,0 8 0-16,-14 8-12 15,0 5 8-15,-15 5 4 16,-14 3 0-16,-15 9 0 16,1 9 0-16,9-1-12 31,10 9 8-31,-6 4-24 0,20 1 16 16,15 8-40-16,9-1 32 15,10 6 8-15,14-1 8 16,19 0 64-16,19-4-32 0,24-5 8 0,15-8-24 15,0 0-8-15,4-8 0 16,-9-1 28-16,0-8-16 16,-19 0-12-16,-10-4-8 15,-14 0 28-15,-10 4-12 16,-9 0-48 0,-10 0-200-16,-5 4 124 15,0-4-376-15,5 9 276 16</inkml:trace>
          <inkml:trace contextRef="#ctx1" brushRef="#br0">8019 12221 0,'0'0'15</inkml:trace>
        </inkml:traceGroup>
        <inkml:traceGroup>
          <inkml:annotationXML>
            <emma:emma xmlns:emma="http://www.w3.org/2003/04/emma" version="1.0">
              <emma:interpretation id="{C3F1605D-826A-4225-BC30-2BE5E44AFA7F}" emma:medium="tactile" emma:mode="ink">
                <msink:context xmlns:msink="http://schemas.microsoft.com/ink/2010/main" type="inkWord" rotatedBoundingBox="15757,12633 16679,12638 16675,13328 15753,13323"/>
              </emma:interpretation>
            </emma:emma>
          </inkml:annotationXML>
          <inkml:trace contextRef="#ctx0" brushRef="#br0" timeOffset="160044.5272">10675 11816 372 0,'19'-17'140'0,"5"4"-112"0,10-8-4 0,-15 4 164 15,10 0-108-15,-1 0 80 16,1-9-92-16,-5 9 24 16,-9-4-52-16,-11 4 4 0,-8-4-28 15,-16 3 8-15,-13 1-12 0,-6 5-16 16,-4-1 0-16,-5 9 40 15,-9-1-24-15,4 5 8 16,-9 9-12-16,-5-1 56 16,-5 18-36-16,9 12 68 15,6 22-56-15,14 21 28 16,14 4-40-16,19-8 28 16,30-9-32-16,23-4 32 15,24-4-32-15,5-14 40 16,9-16-36-16,10-8 4 15,24-10-20-15,-4-7 0 16,-11-5-4-16,-18 0-24 16,-20 0 8-16,-19-5-68 0,-19 1 44 15,-14-4-172-15,-15-1 112 16,-9 1-256-16,-10 3 196 16</inkml:trace>
        </inkml:traceGroup>
      </inkml:traceGroup>
    </inkml:traceGroup>
    <inkml:traceGroup>
      <inkml:annotationXML>
        <emma:emma xmlns:emma="http://www.w3.org/2003/04/emma" version="1.0">
          <emma:interpretation id="{E294940C-A2FD-4AA6-A326-BA49D3BCBA1E}" emma:medium="tactile" emma:mode="ink">
            <msink:context xmlns:msink="http://schemas.microsoft.com/ink/2010/main" type="paragraph" rotatedBoundingBox="5843,14397 12917,13878 13067,15923 5993,16441" alignmentLevel="3"/>
          </emma:interpretation>
        </emma:emma>
      </inkml:annotationXML>
      <inkml:traceGroup>
        <inkml:annotationXML>
          <emma:emma xmlns:emma="http://www.w3.org/2003/04/emma" version="1.0">
            <emma:interpretation id="{E624C853-CDBD-41DE-A6CF-E9C40258006E}" emma:medium="tactile" emma:mode="ink">
              <msink:context xmlns:msink="http://schemas.microsoft.com/ink/2010/main" type="line" rotatedBoundingBox="5843,14397 12917,13878 13067,15923 5993,16441"/>
            </emma:interpretation>
          </emma:emma>
        </inkml:annotationXML>
        <inkml:traceGroup>
          <inkml:annotationXML>
            <emma:emma xmlns:emma="http://www.w3.org/2003/04/emma" version="1.0">
              <emma:interpretation id="{1C01FC12-D161-465C-A32C-FBC025813963}" emma:medium="tactile" emma:mode="ink">
                <msink:context xmlns:msink="http://schemas.microsoft.com/ink/2010/main" type="inkWord" rotatedBoundingBox="5843,14397 7386,14284 7536,16328 5993,16441"/>
              </emma:interpretation>
              <emma:one-of disjunction-type="recognition" id="oneOf32">
                <emma:interpretation id="interp60" emma:lang="" emma:confidence="1">
                  <emma:literal/>
                </emma:interpretation>
              </emma:one-of>
            </emma:emma>
          </inkml:annotationXML>
          <inkml:trace contextRef="#ctx0" brushRef="#br0" timeOffset="163663.5872">1231 13235 704 0,'-19'38'264'0,"14"18"-208"0,5 29-12 0,-10-38 116 16,10 8-96-16,-14 1 52 15,4-5-68-15,1 0 28 16,-1-4-44-16,1-5 24 0,-1-7-28 0,5-6 44 16,5-7-40-16,-5-5 64 15,34-17-20 1,19-4-36-16,19-1-24 16,0 1-12-1,5 4-4-15,0 9 0 0,-14 3-336 16,-10 10 184-16,-10 3-616 15,-19 14 428 1,-29-5 84-16</inkml:trace>
          <inkml:trace contextRef="#ctx0" brushRef="#br0" timeOffset="163679.1272">421 14369 892 0,'-48'8'332'0,"43"1"-260"0,24-5-20 16,0 0 196-16,24 0-148 0,34-4 100 16,33 0-116-1,5 0 8-15,34-12-56 16,24 3-12-16,-6 1-16 0,-18 3 4 0,-29 5-8 16,-15-4-28-16,-9-4 12 15,-14 3-136 1,-20 5 80-16,-19 0-284 0,-24 0 192 15</inkml:trace>
          <inkml:trace contextRef="#ctx0" brushRef="#br0" timeOffset="163726.6181">1624 14646 652 0,'-82'-5'244'0,"15"14"-192"0,-24-1-12 16,29 5 188-16,4 13-132 15,-9 4 156-15,15 16-144 16,8 18-20-16,6 5-56 15,9-6 32-15,29 1-36 0,5-8 56 0,29-9-48 16,18-5 20-16,30-12-36 16,14 4-44-16,-5-17 12 15,-10-13-164 1,-9-4 96-16,-14 0-284 0,-20-8 204 16,-9-5-496-1</inkml:trace>
        </inkml:traceGroup>
        <inkml:traceGroup>
          <inkml:annotationXML>
            <emma:emma xmlns:emma="http://www.w3.org/2003/04/emma" version="1.0">
              <emma:interpretation id="{D49DDDFF-A32D-4C3A-935C-6DF9244CA99D}" emma:medium="tactile" emma:mode="ink">
                <msink:context xmlns:msink="http://schemas.microsoft.com/ink/2010/main" type="inkWord" rotatedBoundingBox="8779,15372 9255,15337 9271,15553 8795,15587"/>
              </emma:interpretation>
              <emma:one-of disjunction-type="recognition" id="oneOf33">
                <emma:interpretation id="interp61" emma:lang="" emma:confidence="1">
                  <emma:literal>=</emma:literal>
                </emma:interpretation>
                <emma:interpretation id="interp62" emma:lang="" emma:confidence="0">
                  <emma:literal>x</emma:literal>
                </emma:interpretation>
                <emma:interpretation id="interp63" emma:lang="" emma:confidence="0">
                  <emma:literal>_</emma:literal>
                </emma:interpretation>
                <emma:interpretation id="interp64" emma:lang="" emma:confidence="0">
                  <emma:literal>+</emma:literal>
                </emma:interpretation>
                <emma:interpretation id="interp65" emma:lang="" emma:confidence="0">
                  <emma:literal>€</emma:literal>
                </emma:interpretation>
              </emma:one-of>
            </emma:emma>
          </inkml:annotationXML>
          <inkml:trace contextRef="#ctx0" brushRef="#br0" timeOffset="166309.7885">3230 14305 572 0,'0'-9'208'0,"0"5"-160"0,-5 0-12 0,5 4 200 0,0 0-136 16,5-5 36-1,0 5-80-15,19-4 36 16,4 0-8-16,11 4-44 0,14-4-12 16,9-1-20-16,-5 5 20 15,-4 0-16-15,0 0-4 16,-10 9-4-16,-14-1-24 16,-5 1 12-16,-19 4-296 15,-15 4 168-15</inkml:trace>
          <inkml:trace contextRef="#ctx0" brushRef="#br0" timeOffset="166323.8262">3297 14467 932 0,'14'0'348'0,"1"4"-272"16,14-8-20-16,-15 4 112 0,19 0-104 0,6-5 0 15,14 5-40-15,-5-8-44 16,-1 8 12-16,-3 0-308 0,-11 0 176 16,-9 8-560-1</inkml:trace>
        </inkml:traceGroup>
        <inkml:traceGroup>
          <inkml:annotationXML>
            <emma:emma xmlns:emma="http://www.w3.org/2003/04/emma" version="1.0">
              <emma:interpretation id="{B0D69182-9A8B-4C1A-857F-DF23056C6C90}" emma:medium="tactile" emma:mode="ink">
                <msink:context xmlns:msink="http://schemas.microsoft.com/ink/2010/main" type="inkWord" rotatedBoundingBox="10630,14620 12959,14449 13037,15514 10708,15685"/>
              </emma:interpretation>
              <emma:one-of disjunction-type="recognition" id="oneOf34">
                <emma:interpretation id="interp66" emma:lang="" emma:confidence="0">
                  <emma:literal>why</emma:literal>
                </emma:interpretation>
                <emma:interpretation id="interp67" emma:lang="" emma:confidence="0">
                  <emma:literal>ton</emma:literal>
                </emma:interpretation>
                <emma:interpretation id="interp68" emma:lang="" emma:confidence="0">
                  <emma:literal>toy</emma:literal>
                </emma:interpretation>
                <emma:interpretation id="interp69" emma:lang="" emma:confidence="0">
                  <emma:literal>wa</emma:literal>
                </emma:interpretation>
                <emma:interpretation id="interp70" emma:lang="" emma:confidence="0">
                  <emma:literal>whf</emma:literal>
                </emma:interpretation>
              </emma:one-of>
            </emma:emma>
          </inkml:annotationXML>
          <inkml:trace contextRef="#ctx0" brushRef="#br0" timeOffset="168369.7536">5210 14462 808 0,'-48'-8'300'0,"38"8"-232"0,1-4-20 0,9 4 196 16,19 0-40-16,5 0-96 15,14 4-8-15,15 0-64 16,19 0 56-16,48-8-52 47,48 4 20-32,9-4-40-15,43 0 0 0,11 4-12 32,-11-9 20-17,-4 5-16-15,-15 0-4 0,-23-1-4 0,-39 5 4 0,-39 0-4 16,-23 0-12-16,-20-4 4 0,-33 0-200 16,-19 4 112-16,-24-5-420 0,-24 5 284 0,-29 13-440 46</inkml:trace>
          <inkml:trace contextRef="#ctx0" brushRef="#br0" timeOffset="167442.7972">5541 13610 384 0,'4'-38'140'16,"6"29"-108"-16,-5-8-8 0,0 4 216 0,4-4-136 16,-9 9-16-16,0-5-56 15,0 9-16-15,-14 8-8 16,-5 17 28-16,-5 9-20 0,0 17 84 16,-5-9-56-16,0 9 48 15,0 0-52-15,5 0 8 0,10 0-32 16,4-9 20-1,10-8-24 1,15-4 32-16,4-5-28 0,5-21 12 0,19 0-16 16,5-21-24-16,10 4 4 15,-1-9-84-15,-4 0 52 16,-10 5 16-16,-9 4 16 16,-10 4 16-16,-15 5-4 15,-9 8 104-15,0 8-60 16,-5 5 60-16,10 0-64 0,14 4 24 15,10-4-40-15,9-9 44 16,6-4-40-16,8 0 20 16,-9-9-32-16,1-3 0 15,-6-5-12-15,-4 0-16 16,-15-9 4-16,0 0 4 16,-19-12 0-16,0-5 0 15,-10 1 0-15,1-1-28 16,-6 13 16-16,-9 5-172 15,15 16 104-15,-6 31-332 16,11 7 232-16</inkml:trace>
          <inkml:trace contextRef="#ctx0" brushRef="#br0" timeOffset="168079.3833">5900 14433 580 0,'-29'25'216'0,"25"-12"-168"0,8 0-12 0,6-5 128 16,4-4-96-16,10-8 68 15,15-4-76-15,-6-5-16 16,15-8-28-16,5-14-4 0,9-16-4 16,10-13 4-16,10-12-8 15,4-18 8-15,0 4-8 16,-14 10 8-1,-14 7-8-15,-10 1 16 0,-10-1-12 16,-9 14 104-16,-10 16-64 16,-5 13-20-16,-4 13-16 0,-10 17-12 15,-5 17 0-15,0 9 44 16,1 8-24-16,-1 4 8 16,0 9-16-16,5 4 0 15,5 0-4-15,-5 0 20 16,9-8-16-16,6-9 24 15,-1-8-24-15,10-14-4 16,5-16-4-16,0-13-192 16,-1-13 104-16,6-8-52 15,-1-9 80-15,-4 0 12 16,-5-4 28-16,-5 0 40 16,-4 4-16-16,-6 9 88 15,-9 12-52-15,-9 9 128 16,4 26-96-16,-5 8 88 0,-4 12-96 15,4 10-8-15,1 12-36 16,4 17 20-16,5 9-28 16,0 0-68-16,-5-1 28 15,0-12-352-15,1-13 204 16,-6-4-664 0,-14 0 468-16,-19-13 140 15</inkml:trace>
        </inkml:traceGroup>
      </inkml:traceGroup>
    </inkml:traceGroup>
  </inkml:traceGroup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T" name="resolution" value="1" units="1/dev"/>
        </inkml:channelProperties>
      </inkml:inkSource>
      <inkml:timestamp xml:id="ts0" timeString="2019-02-25T20:19:27.414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382FD03B-0DA1-484E-8E95-215C0F037E3F}" emma:medium="tactile" emma:mode="ink">
          <msink:context xmlns:msink="http://schemas.microsoft.com/ink/2010/main" type="inkDrawing" rotatedBoundingBox="18075,18132 18641,17528 18649,17536 18084,18141" shapeName="Other"/>
        </emma:interpretation>
      </emma:emma>
    </inkml:annotationXML>
    <inkml:trace contextRef="#ctx0" brushRef="#br0">4507 4824 0,'0'0'0,"0"0"16,105-115 0,-38 38-1,15-4-15,-82 81 0,91-89 16,-91 89-16,115-128 31,-82 94-31,-9 4 16,-24 30-16,43-56 15,-43 56-15</inkml:trace>
  </inkml:traceGroup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25T20:20:18.833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  <inkml:context xml:id="ctx1">
      <inkml:inkSource xml:id="inkSrc0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T" name="resolution" value="1" units="1/dev"/>
        </inkml:channelProperties>
      </inkml:inkSource>
      <inkml:timestamp xml:id="ts1" timeString="2019-02-25T20:18:59.704"/>
    </inkml:context>
  </inkml:definitions>
  <inkml:traceGroup>
    <inkml:annotationXML>
      <emma:emma xmlns:emma="http://www.w3.org/2003/04/emma" version="1.0">
        <emma:interpretation id="{7609D9E8-6AEF-4279-8982-4F33ECE20BE8}" emma:medium="tactile" emma:mode="ink">
          <msink:context xmlns:msink="http://schemas.microsoft.com/ink/2010/main" type="writingRegion" rotatedBoundingBox="11758,15714 14581,18858 13341,19972 10517,16828"/>
        </emma:interpretation>
      </emma:emma>
    </inkml:annotationXML>
    <inkml:traceGroup>
      <inkml:annotationXML>
        <emma:emma xmlns:emma="http://www.w3.org/2003/04/emma" version="1.0">
          <emma:interpretation id="{5F04CD37-9578-4C35-9263-E8E6EAC2E9D7}" emma:medium="tactile" emma:mode="ink">
            <msink:context xmlns:msink="http://schemas.microsoft.com/ink/2010/main" type="paragraph" rotatedBoundingBox="11758,15714 14581,18858 13341,19972 10517,1682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81041C4-0091-4A69-8299-EA0300318F15}" emma:medium="tactile" emma:mode="ink">
              <msink:context xmlns:msink="http://schemas.microsoft.com/ink/2010/main" type="line" rotatedBoundingBox="11758,15714 14581,18858 13341,19972 10517,16828"/>
            </emma:interpretation>
          </emma:emma>
        </inkml:annotationXML>
        <inkml:traceGroup>
          <inkml:annotationXML>
            <emma:emma xmlns:emma="http://www.w3.org/2003/04/emma" version="1.0">
              <emma:interpretation id="{AD158B62-DE55-4ECA-87CE-9224B4121AC7}" emma:medium="tactile" emma:mode="ink">
                <msink:context xmlns:msink="http://schemas.microsoft.com/ink/2010/main" type="inkWord" rotatedBoundingBox="11758,15714 12564,16612 11591,17486 10785,16588"/>
              </emma:interpretation>
              <emma:one-of disjunction-type="recognition" id="oneOf0">
                <emma:interpretation id="interp0" emma:lang="" emma:confidence="0">
                  <emma:literal>Bar</emma:literal>
                </emma:interpretation>
                <emma:interpretation id="interp1" emma:lang="" emma:confidence="0">
                  <emma:literal>Bore</emma:literal>
                </emma:interpretation>
                <emma:interpretation id="interp2" emma:lang="" emma:confidence="0">
                  <emma:literal>Bra</emma:literal>
                </emma:interpretation>
                <emma:interpretation id="interp3" emma:lang="" emma:confidence="0">
                  <emma:literal>pr</emma:literal>
                </emma:interpretation>
                <emma:interpretation id="interp4" emma:lang="" emma:confidence="0">
                  <emma:literal>bore</emma:literal>
                </emma:interpretation>
              </emma:one-of>
            </emma:emma>
          </inkml:annotationXML>
          <inkml:trace contextRef="#ctx0" brushRef="#br0">-2378 3490 684 0,'-57'26'252'0,"52"8"-192"0,-19-5-20 0,24-16 112 0,0-4-92 0,0 8 64 47,5-4-72-47,0-5 24 16,-1 5-44-16,-4-13 36 0,10 0-40 0,-10 0 40 0,5-4-40 0,-5-5 4 0,5-4-20 0,-5-4 12 46,0-13-16-30,-5-8 4-16,14-5-4 0,1-38 4 16,4-17-8-16,6 0 8 0,3 9-8 31,6-1-28-15,19-3 12-16,10-1 48 0,-1-4-16 15,6 17 36-15,-6 17-32 0,-4 13 56 0,-5 17-44 0,0 17 12 16,-5 13-32 15,-5 21-16-31,1 21-4 16,-6 9 4-16,-9 0 0 0,-5 0 8 15,-19-1-4-15,-9 1 8 0,-10 0-8 16,-5-17 16 0,-10 4-12-16,-9-8 16 0,-5-14-16 0,5-3-12 15,-5-9 0-15,9-4-32 0,6-1 20 0,23-3-48 16,10-1 36-16,24 5-4 0,5 4 20 0,9 0-36 15,-4 9 28-15,4 3 8 16,10-3 8-16,-9 12-16 16,-11-4 12-16,-8 5 12 15,-16 3 0-15,-13 1 8 16,-15-1-8-16,-5 1 8 16,-19-5-8-16,-14-8 32 15,-20-4-20-15,6-9 12 16,-1-9-16-16,29 1 20 15,5-1-20-15,19 0-32 16,14 1 12-16,20 4-264 16,19-1 152-16,9 5-412 0,10 5 300 15</inkml:trace>
          <inkml:trace contextRef="#ctx0" brushRef="#br0" timeOffset="678.8507">-1553 3042 820 0,'43'-4'304'0,"-9"-4"-236"0,18-1-20 0,-23 9 108 0,0 9-96 16,14-9 64-16,-5 8-72 16,-4 9-12-16,4 0-24 15,-19 9-28-15,-4-1 4 0,-6 5 20 16,-18 4-4-16,-6 0-4 15,-9 1 0-15,-19-6 28 16,-9 1-16-16,-1-4 56 16,0 4-40-1,0-9 20-15,20-4-32 0,9 0-8 16,0 4-8-16,24-4 64 16,14-4-36-16,-4-4 4 15,19 8-20-15,-1-9-12 16,6 5 0-16,4-13-16 15,-4 9 8-15,-1-9-200 16,-9 8 112-16,0-12-228 0,-14 0 184 16,4-5-344-1</inkml:trace>
        </inkml:traceGroup>
        <inkml:traceGroup>
          <inkml:annotationXML>
            <emma:emma xmlns:emma="http://www.w3.org/2003/04/emma" version="1.0">
              <emma:interpretation id="{5368F278-9B4A-44B1-B021-2116C68F2EE1}" emma:medium="tactile" emma:mode="ink">
                <msink:context xmlns:msink="http://schemas.microsoft.com/ink/2010/main" type="inkWord" rotatedBoundingBox="11080,17431 11091,17443 11079,17454 11068,17441"/>
              </emma:interpretation>
              <emma:one-of disjunction-type="recognition" id="oneOf1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1" brushRef="#br0">-2502 4125 0,'0'0'0,"0"0"0,0 0 16,0 0-16,0 0 31</inkml:trace>
        </inkml:traceGroup>
        <inkml:traceGroup>
          <inkml:annotationXML>
            <emma:emma xmlns:emma="http://www.w3.org/2003/04/emma" version="1.0">
              <emma:interpretation id="{676A04D5-C5D3-471E-997A-D1E32D18731E}" emma:medium="tactile" emma:mode="ink">
                <msink:context xmlns:msink="http://schemas.microsoft.com/ink/2010/main" type="inkWord" rotatedBoundingBox="12205,16471 12404,16693 12232,16846 12034,16625"/>
              </emma:interpretation>
              <emma:one-of disjunction-type="recognition" id="oneOf2">
                <emma:interpretation id="interp6" emma:lang="" emma:confidence="0">
                  <emma:literal>/</emma:literal>
                </emma:interpretation>
                <emma:interpretation id="interp7" emma:lang="" emma:confidence="0">
                  <emma:literal>.</emma:literal>
                </emma:interpretation>
                <emma:interpretation id="interp8" emma:lang="" emma:confidence="0">
                  <emma:literal>r</emma:literal>
                </emma:interpretation>
                <emma:interpretation id="interp9" emma:lang="" emma:confidence="0">
                  <emma:literal>•</emma:literal>
                </emma:interpretation>
                <emma:interpretation id="interp10" emma:lang="" emma:confidence="0">
                  <emma:literal>N</emma:literal>
                </emma:interpretation>
              </emma:one-of>
            </emma:emma>
          </inkml:annotationXML>
          <inkml:trace contextRef="#ctx0" brushRef="#br0" timeOffset="702.9127">-1529 3324 748 0,'-10'-13'276'0,"20"9"-216"0,9 4-16 0,-5 0 276 16,20 0-184-16,4 4 80 15,5 0-128-15,5 5-52 16,5 8-24-16,-10-4-208 0,-4-1 108 16,-11 1-528-16</inkml:trace>
        </inkml:traceGroup>
        <inkml:traceGroup>
          <inkml:annotationXML>
            <emma:emma xmlns:emma="http://www.w3.org/2003/04/emma" version="1.0">
              <emma:interpretation id="{EE16B456-13BD-4823-8F5C-0D02200069EA}" emma:medium="tactile" emma:mode="ink">
                <msink:context xmlns:msink="http://schemas.microsoft.com/ink/2010/main" type="inkWord" rotatedBoundingBox="13932,18772 14264,19143 14077,19311 13745,18941"/>
              </emma:interpretation>
              <emma:one-of disjunction-type="recognition" id="oneOf3">
                <emma:interpretation id="interp11" emma:lang="" emma:confidence="1">
                  <emma:literal/>
                </emma:interpretation>
              </emma:one-of>
            </emma:emma>
          </inkml:annotationXML>
          <inkml:trace contextRef="#ctx1" brushRef="#br0" timeOffset="5522.0738">691 5829 0,'0'0'16,"0"0"-1,-87-17 1,30 9-1,14-9 1,9 0 0,10 13-1,0-18 1,10 9 0,-1 5-1,6-9 1,-10 8-16,9-3 15,-4 3 1,9 0 0,-5-3-1,5 12 1,-9 8 0,14-16-1,-5 8 1,-19-9-1,15-4 1,-11 13 0,1 13-1,10-17 1,-6 8 0,1-8-1,9 4 1,-4-9-1,4 5 1,10-4 0</inkml:trace>
        </inkml:traceGroup>
      </inkml:traceGroup>
    </inkml:traceGroup>
  </inkml:traceGroup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25T20:20:11.485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15DBC7F8-C1FA-4784-97AD-032E7DA9BCDB}" emma:medium="tactile" emma:mode="ink">
          <msink:context xmlns:msink="http://schemas.microsoft.com/ink/2010/main" type="writingRegion" rotatedBoundingBox="2753,14449 4820,14782 4586,16235 2519,15902"/>
        </emma:interpretation>
      </emma:emma>
    </inkml:annotationXML>
    <inkml:traceGroup>
      <inkml:annotationXML>
        <emma:emma xmlns:emma="http://www.w3.org/2003/04/emma" version="1.0">
          <emma:interpretation id="{32C67164-7122-4835-AC11-0138FAFCC4E6}" emma:medium="tactile" emma:mode="ink">
            <msink:context xmlns:msink="http://schemas.microsoft.com/ink/2010/main" type="paragraph" rotatedBoundingBox="2753,14449 4820,14782 4586,16235 2519,1590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8D011B0-0FA0-4D09-90A7-3A1A4A7E1E35}" emma:medium="tactile" emma:mode="ink">
              <msink:context xmlns:msink="http://schemas.microsoft.com/ink/2010/main" type="line" rotatedBoundingBox="2753,14449 4820,14782 4586,16235 2519,15902"/>
            </emma:interpretation>
          </emma:emma>
        </inkml:annotationXML>
        <inkml:traceGroup>
          <inkml:annotationXML>
            <emma:emma xmlns:emma="http://www.w3.org/2003/04/emma" version="1.0">
              <emma:interpretation id="{F72BE946-CA6A-4600-ABA7-CB1503D3A4B9}" emma:medium="tactile" emma:mode="ink">
                <msink:context xmlns:msink="http://schemas.microsoft.com/ink/2010/main" type="inkWord" rotatedBoundingBox="2753,14449 4820,14782 4586,16235 2519,15902">
                  <msink:destinationLink direction="with" ref="{23E23588-95F8-4B1E-A6AE-C4766B16C5F1}"/>
                </msink:context>
              </emma:interpretation>
              <emma:one-of disjunction-type="recognition" id="oneOf0">
                <emma:interpretation id="interp0" emma:lang="" emma:confidence="0">
                  <emma:literal>Z."</emma:literal>
                </emma:interpretation>
                <emma:interpretation id="interp1" emma:lang="" emma:confidence="0">
                  <emma:literal>Zoo</emma:literal>
                </emma:interpretation>
                <emma:interpretation id="interp2" emma:lang="" emma:confidence="0">
                  <emma:literal>Zo:</emma:literal>
                </emma:interpretation>
                <emma:interpretation id="interp3" emma:lang="" emma:confidence="0">
                  <emma:literal>Z..</emma:literal>
                </emma:interpretation>
                <emma:interpretation id="interp4" emma:lang="" emma:confidence="0">
                  <emma:literal>Zone</emma:literal>
                </emma:interpretation>
              </emma:one-of>
            </emma:emma>
          </inkml:annotationXML>
          <inkml:trace contextRef="#ctx0" brushRef="#br0">292 91 600 0,'0'-34'224'0,"5"34"-176"0,9-13-12 0,6 9 80 15,-11-9-72-15,15 5 36 16,0-1-48-16,19 5 8 15,15 0-24-15,14 4-16 0,9 8-4 0,-14 5-4 16,-4 8 0-16,-11 5-12 16,-13 12 12-16,-15 5 48 15,-34 8-20-15,-23 13 16 16,-30 25-20-16,-18 22 0 16,-6 0-8-16,6-9 4 15,-1-17-8 1,-4-12 84-16,0-18-44 0,4-8 12 15,15-9-32-15,15-8 24 16,8-4-32-16,20-13 12 16,15 4-16-16,28-5 12 15,19-3-16-15,20-1 32 16,9 1-24-16,-5-9 4 16,15 0-12-16,-5-4 4 0,0 4-8 15,5 0 40-15,-20 0-20 16,-9 0-4-16,-14 0-12 15,-10 0-128-15,-10 0 64 16,0 0-216-16,-14-5 152 16,-14 1-516-1</inkml:trace>
          <inkml:trace contextRef="#ctx0" brushRef="#br0" timeOffset="18.0447">211 679 788 0,'-43'-55'292'0,"43"50"-228"0,4 1-16 0,-4 4 152 0,10 4-120 16,14 1 44-16,10 3-72 15,9 5-12-15,14 4-24 16,25 4 24-16,14 9-24 0,4 0-340 16,-9 0 176-16,-14 13-576 15</inkml:trace>
          <inkml:trace contextRef="#ctx0" brushRef="#br0" timeOffset="128.4766">1078 1242 768 0,'-33'-9'284'0,"33"47"-220"0,-14 26-20 15,-1-30 48-15,-4 5-60 0,0-1 68 16,4-8-60-16,6 0-8 15,4-9-20-15,10-4 44 0,9-8-32 16,10-14-20-16,0-12-4 16,0-8 0-16,0-9 0 15,-10-13 44-15,1-4-24 16,-6 4-8-16,-23 0-8 16,-5 13 40-16,5 4-24 15,-10 9-8-15,0 8-8 0,4 9-60 16,20 12 32-16,20 5-720 15,-6 8 408 1,29-4-12-16</inkml:trace>
          <inkml:trace contextRef="#ctx0" brushRef="#br0" timeOffset="499.7325">1874 615 1068 0,'-24'-64'396'0,"29"64"-308"0,5 0-24 16,-1 0 108-16,1 0-108 16,14-4 8-16,5 4-44 15,23 4 0-15,6 9-16 0,-5 8-560 16,4 9 296-16,-28 9-436 15</inkml:trace>
          <inkml:trace contextRef="#ctx0" brushRef="#br0" timeOffset="512.7676">1798 896 1016 0,'0'18'376'0,"19"-18"-292"0,19 0-20 0,0 0-20 16,39 0-36-16,19 0-408 15</inkml:trace>
        </inkml:traceGroup>
      </inkml:traceGroup>
    </inkml:traceGroup>
  </inkml:traceGroup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25T20:20:13.323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23E23588-95F8-4B1E-A6AE-C4766B16C5F1}" emma:medium="tactile" emma:mode="ink">
          <msink:context xmlns:msink="http://schemas.microsoft.com/ink/2010/main" type="inkDrawing" rotatedBoundingBox="4569,16406 6663,13380 7663,14072 5569,17098" semanticType="callout" shapeName="Other">
            <msink:sourceLink direction="with" ref="{F72BE946-CA6A-4600-ABA7-CB1503D3A4B9}"/>
            <msink:sourceLink direction="with" ref="{138029FA-0691-4483-843D-9738832D6AAA}"/>
          </msink:context>
        </emma:interpretation>
      </emma:emma>
    </inkml:annotationXML>
    <inkml:trace contextRef="#ctx0" brushRef="#br0">13 2179 1028 0,'-33'123'380'0,"33"-123"-296"0,24 175-20 16,-10-94-12-16,0 4-40 15,5-17 84-15,5-12-52 16,5-9 40-16,-5-13-48 0,0-13 68 0,-5-17-56 15,0-16 8-15,1-18-32 16,4-26-20-16,-10-29-8 16,10-17-112-1,5-5 64-15,9-21-172 0,10-55 124 16,14-4-144-16,1-18 136 16,-6-29 28-16,6 12 52 15,-1 1 64-15,-5 3-16 16,-4 31 132-16,5 29-84 15,-10 26 24-15,0 30-56 0,-5 17 4 16,-5 16-24 0,5 10 8-16,-14 20-12 0,4 10-52 15,1 16 24-15,0 4-8 16,-1 9 16-16,6 9 8 16,4-1 0-16,5 1 44 15,4-1-24-15,15-3 24 16,34-1-24-16,19 0 28 15,9 5-32-15,-18-1 12 16,-6-4-16-16,-4 1-8 16,-5-5 0-16,-10 0 28 15,-9-5-16-15,-15 10 4 16,-14-10-12-16,-14 5-112 16,-25 0 56-16,-18 5-376 15,-25 7 236-15,-14 23-448 16</inkml:trace>
  </inkml:traceGroup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25T20:20:40.729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 contextRef="#ctx0" brushRef="#br0">329 132 208 0,'-5'-9'76'0,"10"9"-60"0,-5-8-4 0,0 8 84 16,0-9-56-16,0 5 44 15,0 0-48-15,5-5 68 16,-10 5-56-16,0 0 8 16,-4-1-32-16,4 1 24 0,5 4-32 15,-5 0 32-15,-4 0-32 16,-1 0-12-16,0 4-8 0,6-4 48 16,-6 0-24-16,5 0 8 15,-4 0-16-15,-1 0 0 16,0 0-4-16,1 0 20 15,-1 5-16-15,-4-1-4 16,-5 5-4-16,0-1 12 16,-1 5-8-16,1 0 24 15,0-1-20-15,5 1 4 16,-1 0-8-16,1 0-8 16,4 0 4-16,1-1 4 15,4 1-4-15,0-4-12 0,0-1 4 16,0 1-4-16,1-1 0 15,-1 5 0-15,0 0 0 16,0-5 16-16,5 1-4 16,0-1 16-16,5 1-12 15,0 8 4-15,4-9-4 16,1 1 12-16,0-1-12 16,-1 1-12-16,6-5 0 15,-1 1 20-15,5-1-8 16,0 0 16-16,1-4-16 15,-1 4 4-15,5-4-4 16,4 0 12-16,1 0-12 0,0-4-4 16,0 0 0-16,-5 0-16 15,0-1 8-15,-5 1 12 16,0-5-4-16,-5 1 8 16,1-1-8-16,-1 1-20 15,-4-5 8-15,-1 5 32 16,-4-5-16-16,5 4 0 15,-5-3-4-15,-1 3-16 16,-4 0 8-16,0-3 4 16,0-1 0-16,0 0 16 15,0 0-8-15,0 1-12 16,-4-1 0-16,-1 0 4 16,0 0 0-16,-5 0 8 15,6 1-4-15,-1-1 16 16,0 0-12-16,5-4 16 0,-5 0-16 15,0 4 32-15,1 0-24 16,-6 1 4-16,0 3-12 16,-4 1 20-16,4 3-16 15,1 1 24-15,-6 0-24 16,6 4-12-16,-5 4-4 16,4 0 12-16,5 5-4 15,0-1-48-15,1 1 28 16,4-1-260-16,0 1 152 15,4-5-540 1,-8-4 372-16,-6-4 132 0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25T20:20:56.690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2C99A672-C36B-4620-8DAD-D8041FCB8C72}" emma:medium="tactile" emma:mode="ink">
          <msink:context xmlns:msink="http://schemas.microsoft.com/ink/2010/main" type="writingRegion" rotatedBoundingBox="1395,14737 8918,14460 8988,16357 1465,16635"/>
        </emma:interpretation>
      </emma:emma>
    </inkml:annotationXML>
    <inkml:traceGroup>
      <inkml:annotationXML>
        <emma:emma xmlns:emma="http://www.w3.org/2003/04/emma" version="1.0">
          <emma:interpretation id="{1223B970-6ED1-404B-A0CC-6BE9A24E9647}" emma:medium="tactile" emma:mode="ink">
            <msink:context xmlns:msink="http://schemas.microsoft.com/ink/2010/main" type="paragraph" rotatedBoundingBox="1395,14737 8918,14460 8988,16357 1465,1663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81CB7A8-5A63-4952-8F09-600935E7A8E3}" emma:medium="tactile" emma:mode="ink">
              <msink:context xmlns:msink="http://schemas.microsoft.com/ink/2010/main" type="line" rotatedBoundingBox="1395,14737 8918,14460 8988,16357 1465,16635"/>
            </emma:interpretation>
          </emma:emma>
        </inkml:annotationXML>
        <inkml:traceGroup>
          <inkml:annotationXML>
            <emma:emma xmlns:emma="http://www.w3.org/2003/04/emma" version="1.0">
              <emma:interpretation id="{A726A601-65AC-482E-B313-5490D48C59C4}" emma:medium="tactile" emma:mode="ink">
                <msink:context xmlns:msink="http://schemas.microsoft.com/ink/2010/main" type="inkWord" rotatedBoundingBox="1395,14737 5222,14596 5292,16494 1465,16635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29 19 236 0,'-24'-34'88'0,"24"38"-68"0,-5 5-4 0,5-1 8 0,0 10-16 16,5 11 172-16,5 22-96 15,4 30 40-15,-4 30-72 16,-1 4 52-16,1-8-64 16,-5-13 64-16,-5-13-64 15,0-13 80-15,0-17-68 0,-5-9 72 16,-5-12-72-16,5-17 8 16,5-17-36-16,0-13-12 15,5-17-8-15,-5-17-120 0,0-43 64 16,15-21-156-1,-6-5 120-15,10 18-40 16,10 8 76 0,10 9 144-16,18 21-48 0,5 17 120 15,1 26-92-15,-1 21-4 16,-4 9-40-16,-15 12-16 0,-10 4-8 16,-14 10 12-16,-19 11-8 15,-19 10 24-15,-19 12-20 0,-15-4-12 16,-9-4-4-1,-1-9-40-15,11-9 24 16,4-8-12-16,-5-4 20 0,24-8-20 16,15-1 20-16,9 4-4 15,15 1 8-15,14 4 52 16,28 0-24-16,20-9 8 16,15 0-16-16,-1 1 0 15,0-5-4-15,-4-5 12 16,-15-3-12-16,5-13 4 15,-5-5-4 1,-5-4 4-16,1-4-8 0,-11-4 16 16,-18-5-12-16,-1-16-12 15,-13 4 0-15,-16 8 4 16,1 4 0-16,-14 13 8 0,-11 13-4 16,1 22 24-16,0 7-16 15,0 1 32-15,14 13-28 16,10-5 4-16,4 5-12 15,6 8-16-15,9-4 4 16,9-9 4-16,1-4 0 16,14-8-144-16,19-18 80 15,-5-16-96-15,-4-5 92 16,-5-17-80-16,-1-12 84 16,-9-5-4-16,5-17 44 62,-14-4 32-62,4 8-4 0,-19 17 132 16,-4 43 60-16,-6 30-100 0,-9 17 64 15,-4 26-96-15,-6 46-4 32,0 26-40-32,-14-13-12 15,10-17-4-15,5 0 28 0,-1-8-16 0,-4-9 4 0,4-13-12 16,-9-17 20-16,0-30-16 31,-1-21-128-31,1-25 64 16,0-31-160-16,-5-7 124 0,0-18-164 0,10-13 144 0,4-13-44 15,10-20 88-15,15-5 32 32,4 12 16-17,9 10 120-15,6 3-56 16,4 13 156-16,6 13-112 0,8 13 120 0,6 17-120 15,-5 21 16 17,-6 13-64-32,1 13-36 0,-14 9-8 0,0 7 16 15,-20 10-8-15,-19 3-92 0,-14 5 48 16,-15-4-52-16,-4-5 52 31,-10-8 4-31,-5-9 16 16,5-12-16-16,0-13 20 15,1-13-4-15,3-13 8 0,20 0-36 16,15 4 24-16,18 5-20 16,15 0 24-16,10-1 44 0,38 5-16 15,33 0 36-15,10 9-32 0,0-5-4 16,1 0-8-16,-11 0 12 31,-9 1-8-15,-19-1 4-16,-10 0-4 0,-29 0 20 15,-19 1-24-15,-24-1 0 0,-14 0 12 16,-10 0-8 0,1-8-12-1,-1 8 0-15,5 0 4 16,0 5 0-16,10 4 0 0,4 4 0 16,0 4 0-16,1 9 0 0,4-1 44 31,-5 5-24-31,10 5 44 0,-4-1-36 0,-16 5 4 0,16-1-20 15,-1-4 36-15,-9 5-24 0,4-5-24 47,20 1 0-47,-1-5 0 0,5-9 0 16,25-8-88-16,14-8 48 0,14-5-48 16,9-8 52-16,15 12-8 0,-9-12 28 15,-5 4 8-15,-15 0 8 0,-9 0 8 0,-15 4-4 16,-14 0 40-16,-10 0-20 0,-14 0-12 0,-14 1-8 15,-10 3-4-15,-9 5 0 0,-1 4 16 16,5 8-8-16,5 5-20 16,5 0 4-16,19 4 32 15,24 0-16-15,0 4 16 16,10-4-12-16,14-4-16 16,-15-4 0-16,5-5-76 15,-9 0 44-15,-5-4-64 16,-9 0 56-16,-15 0-48 15,0 0 52-15,-5-4-32 16,-5 0 40-16,-9-1-8 16,-5-3 24-16,14 4 36 15,6-1-12-15,-6 10 116 16,10-5-72-16,24 8 84 16,5 5-76-16,0-4 4 0,28-9-40 15,15 0 4 1,14 0-16-16,1 0-8 0,-16 0 0 15,-8-5-48-15,-15 1 24 16,-5 4-64-16,-19-17 48 16,9 13-52-16,-18-22 48 15,-1-4-4-15,-4-17 24 16,-5-29-12-16,-10-35 16 16,0 13-8-16,5 13 12 15,-5 12 256-15,0 31-136 16,5-1 92-16,10 30-116 15,0 13 64-15,-1 22-84 0,-4 50 12 16,0 17-44-16,-5 14-4 16,-10-9-16-16,1-9-140 15,-6 8 72-15,1-7-244 16,-5-10 168 0,-15-7-196-16,5-31 188 0,-14-21-204 15,0-26 196 1,-5-20 40-16,-9-18 68 15,9-9 4-15,4-3 20 16,6-14 256-16,14 1-132 16,19 8 188-16,10 9-168 15,24 12 164-15,24 9-168 16,23 12 112-16,-4 14-132 16,5 8 12-16,0 13-68 0,-1 4-168 15,11-13 60-15,23 5-636 16</inkml:trace>
        </inkml:traceGroup>
        <inkml:traceGroup>
          <inkml:annotationXML>
            <emma:emma xmlns:emma="http://www.w3.org/2003/04/emma" version="1.0">
              <emma:interpretation id="{F10A9816-D0EB-4BCD-8A8E-A86184B0F783}" emma:medium="tactile" emma:mode="ink">
                <msink:context xmlns:msink="http://schemas.microsoft.com/ink/2010/main" type="inkWord" rotatedBoundingBox="6301,14983 6791,14965 6819,15725 6329,15743"/>
              </emma:interpretation>
              <emma:one-of disjunction-type="recognition" id="oneOf1">
                <emma:interpretation id="interp1" emma:lang="" emma:confidence="1">
                  <emma:literal>1</emma:literal>
                </emma:interpretation>
                <emma:interpretation id="interp2" emma:lang="" emma:confidence="0">
                  <emma:literal>i</emma:literal>
                </emma:interpretation>
                <emma:interpretation id="interp3" emma:lang="" emma:confidence="0">
                  <emma:literal>r</emma:literal>
                </emma:interpretation>
                <emma:interpretation id="interp4" emma:lang="" emma:confidence="0">
                  <emma:literal>Y</emma:literal>
                </emma:interpretation>
                <emma:interpretation id="interp5" emma:lang="" emma:confidence="0">
                  <emma:literal>7</emma:literal>
                </emma:interpretation>
              </emma:one-of>
            </emma:emma>
          </inkml:annotationXML>
          <inkml:trace contextRef="#ctx0" brushRef="#br0" timeOffset="1406.2704">4957 271 580 0,'-38'-26'216'0,"33"26"-168"0,-4 0-12 0,9 0 180 0,0 0-124 16,9-4 132-16,10-5-132 15,10 9 24-15,9 0-68 16,20 0-12-16,0-8-20 0,9 8-444 15,19 4 236-15</inkml:trace>
          <inkml:trace contextRef="#ctx0" brushRef="#br0" timeOffset="611.1265">5341 245 644 0,'-29'64'236'0,"34"4"-180"0,0 34-20 0,-5-38 184 15,0 5-128-15,4-1 8 16,1-4-60-16,0 0-28 15,5-5-8-15,-1-8 20 0,1-16-12 16,4-14-240-16,5-21 120 0,5-17-528 16</inkml:trace>
        </inkml:traceGroup>
        <inkml:traceGroup>
          <inkml:annotationXML>
            <emma:emma xmlns:emma="http://www.w3.org/2003/04/emma" version="1.0">
              <emma:interpretation id="{E2263D20-79F7-40D4-A39C-6C73914DD568}" emma:medium="tactile" emma:mode="ink">
                <msink:context xmlns:msink="http://schemas.microsoft.com/ink/2010/main" type="inkWord" rotatedBoundingBox="6707,14856 7329,14834 7332,14903 6710,14925"/>
              </emma:interpretation>
              <emma:one-of disjunction-type="recognition" id="oneOf2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383.0491">5312 143 892 0,'10'-17'332'0,"4"8"-260"16,24 1-20-16,-4 3 108 0,4 1-100 15,15 4 28-15,9 4-52 16,10 1-12-16,0 3-16 16,-5 1-148-16,-4-5 76 0,-15 0-272 15,-15 5 188 1,-14-1-332-16</inkml:trace>
        </inkml:traceGroup>
        <inkml:traceGroup>
          <inkml:annotationXML>
            <emma:emma xmlns:emma="http://www.w3.org/2003/04/emma" version="1.0">
              <emma:interpretation id="{F71CA96E-09AD-49E6-AB63-C59157815A51}" emma:medium="tactile" emma:mode="ink">
                <msink:context xmlns:msink="http://schemas.microsoft.com/ink/2010/main" type="inkWord" rotatedBoundingBox="7270,14915 8933,14854 8981,16160 7318,16222"/>
              </emma:interpretation>
              <emma:one-of disjunction-type="recognition" id="oneOf3">
                <emma:interpretation id="interp7" emma:lang="" emma:confidence="1">
                  <emma:literal>M,</emma:literal>
                </emma:interpretation>
                <emma:interpretation id="interp8" emma:lang="" emma:confidence="0">
                  <emma:literal>M '</emma:literal>
                </emma:interpretation>
                <emma:interpretation id="interp9" emma:lang="" emma:confidence="0">
                  <emma:literal>M I</emma:literal>
                </emma:interpretation>
                <emma:interpretation id="interp10" emma:lang="" emma:confidence="0">
                  <emma:literal>M /</emma:literal>
                </emma:interpretation>
                <emma:interpretation id="interp11" emma:lang="" emma:confidence="0">
                  <emma:literal>M l</emma:literal>
                </emma:interpretation>
              </emma:one-of>
            </emma:emma>
          </inkml:annotationXML>
          <inkml:trace contextRef="#ctx0" brushRef="#br0" timeOffset="1097.3976">5964 160 780 0,'-14'47'288'0,"9"-9"-224"0,0 39-20 0,0-22 112 0,-4 18-96 15,-1 3 28-15,1-7-52 16,9-10-12-16,-5-8-16 31,5-12-8-31,0-9 4 0,0-9 56 0,-5-4-32 0,5-17 16 16,0-4-28-16,0-13-36 15,5-9 12-15,-5-21-52 0,5-25 32 16,4-14-48 15,1 5 44-31,9 9 24 0,-5 17 8 16,10 8 100-16,-5 17-56 0,1 13 52 16,-6 17-56-16,0 25 60 0,1 22-60 15,-1 13 36-15,10 8-44 16,-5-8 8-16,5-9-24 15,0-8 28-15,0-9-28 16,5-13 56-16,5-12-40 16,4-14-32-16,0-12-4 0,5-21-60 15,-4-26 32-15,9-21-80 16,-15-9 60-16,10 17-36 16,-4 13 52-16,-6 17 56 15,1 18-12-15,-1 16 144 16,-18 21-84-16,4 22 48 15,-5 43-68-15,1 25 0 16,-6 4-28-16,10-13 4 16,-4-16-12-16,9-13-120 15,-5-9 56-15,-14-9-552 16,-5-3 336-16,-5-5-488 16</inkml:trace>
          <inkml:trace contextRef="#ctx0" brushRef="#br0" timeOffset="1908.5063">7570 1012 716 0,'-33'47'264'0,"9"30"-204"16,-10 21-16-16,10-43-352 0,-10 5 160 16,-23 8-212-16</inkml:trace>
        </inkml:traceGroup>
      </inkml:traceGroup>
    </inkml:traceGroup>
  </inkml:traceGroup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25T20:24:16.758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03DD4D3D-2E2E-4F94-B551-029521262D8F}" emma:medium="tactile" emma:mode="ink">
          <msink:context xmlns:msink="http://schemas.microsoft.com/ink/2010/main" type="inkDrawing" rotatedBoundingBox="4021,13938 7173,13705 7212,14224 4060,14458" shapeName="Other"/>
        </emma:interpretation>
      </emma:emma>
    </inkml:annotationXML>
    <inkml:trace contextRef="#ctx0" brushRef="#br0">-5 268 632 0,'-15'-8'236'0,"20"12"-184"0,10 0-16 16,-1-4-28-16,15 0-12 15,9 0 48-15,15 0-24 16,19 0 24-16,24-8-24 16,43 8 8-16,28-9-16 0,16 1 20 0,42-5-20 15,5-4 48-15,10-4-32 16,19-1-4-1,-24 5-16-15,-29-8-16 0,-15 3 4 16,-8 5 48 0,-30-4-24-16,-28 8 44 0,-34 1-36 15,-19 3 4-15,-24 0-20 16,-10 1 20-16,-14-1-20 16,-10 5-4-16,-9 0-4 15,-5 4 4-15,-5 0-4 0,1 0 8 16,-6 4-8-16,0 5-12 15,1 3 4-15,-6 1-4 16,1 13 0-16,0-1 8 16,-6 10 0-16,6 3-20 15,4 0 12-15,1 1 4 16,-1-1 4-16,1-4-20 16,4 0 12-16,0-4 12 15,0-5 0-15,1-3-4 16,-1-5 4-16,-5 0-4 15,5 0 0-15,5-4-12 16,0-5 8-16,0 1 4 16,0-1 0-16,0 1-28 15,0-9 16-15,0 0 12 16,-9 4 4-16,9-4-4 0,-15 0 4 16,-4 0-32-16,-5 0 16 15,-9 4 24-15,-6 5-8 16,-13-1 0-16,-1 1 0 15,-5-5-4-15,-33-4 0 16,-38 0 16-16,-20 9-8 16,-14-14-20-16,-33 14 4 15,-15-9-4-15,19 0 4 16,0-4 32-16,-14 12-12 16,19 5-32-16,24 8 12 15,24-8-8-15,14 0 8 0,30-5 32 16,13 1-12-16,24-1-48 15,15 1 20-15,19-1-172 16,15 5 104-16,14 4-272 16,9-4 200-1,10-4-184-15</inkml:trace>
  </inkml:traceGroup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25T20:24:18.995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486E2890-483E-4452-A521-85DAC41B52D6}" emma:medium="tactile" emma:mode="ink">
          <msink:context xmlns:msink="http://schemas.microsoft.com/ink/2010/main" type="inkDrawing" rotatedBoundingBox="9857,13860 13365,13580 13370,13641 9861,13921" shapeName="Other">
            <msink:destinationLink direction="with" ref="{DAF9BCB1-FBC8-464C-8102-401E63CDAC96}"/>
          </msink:context>
        </emma:interpretation>
      </emma:emma>
    </inkml:annotationXML>
    <inkml:trace contextRef="#ctx0" brushRef="#br0">-2 299 288 0,'0'-13'108'0,"9"5"-84"0,-9 8-4 15,5-5 92-15,-5 5-64 16,10 0 44-16,4 0-56 15,5 5 8-15,15 3-28 0,14 1 8 16,9-1-12-16,25-8 56 16,42-4-40-16,44-5 60 15,29-8-52-15,62-8 64 16,9-5-60-16,20 4 20 0,4 5-40 16,-28-9 0-16,14 0-12 15,-29 5 92-15,-38 4-56 16,-33-5 0-16,-25 13-28 15,-24 5 16-15,-37-1-20 16,-35 18-224-16,-33 3 116 16,-34 14-416-16</inkml:trace>
  </inkml:traceGroup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25T19:38:37.958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6A139CF1-F620-4034-9856-A8250501AA64}" emma:medium="tactile" emma:mode="ink">
          <msink:context xmlns:msink="http://schemas.microsoft.com/ink/2010/main" type="writingRegion" rotatedBoundingBox="11737,971 24567,145 24720,2513 11890,3339"/>
        </emma:interpretation>
      </emma:emma>
    </inkml:annotationXML>
    <inkml:traceGroup>
      <inkml:annotationXML>
        <emma:emma xmlns:emma="http://www.w3.org/2003/04/emma" version="1.0">
          <emma:interpretation id="{5E4A8E87-B67A-456A-86C9-7EE307A81C9B}" emma:medium="tactile" emma:mode="ink">
            <msink:context xmlns:msink="http://schemas.microsoft.com/ink/2010/main" type="paragraph" rotatedBoundingBox="11738,965 20790,421 20851,1444 11800,198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D2DA00B-4B20-4021-8C28-69725A444DBA}" emma:medium="tactile" emma:mode="ink">
              <msink:context xmlns:msink="http://schemas.microsoft.com/ink/2010/main" type="line" rotatedBoundingBox="11738,965 20790,421 20851,1444 11800,1988"/>
            </emma:interpretation>
          </emma:emma>
        </inkml:annotationXML>
        <inkml:traceGroup>
          <inkml:annotationXML>
            <emma:emma xmlns:emma="http://www.w3.org/2003/04/emma" version="1.0">
              <emma:interpretation id="{B5D3CEDA-E509-423E-B92B-83BF3B4463E7}" emma:medium="tactile" emma:mode="ink">
                <msink:context xmlns:msink="http://schemas.microsoft.com/ink/2010/main" type="inkWord" rotatedBoundingBox="11738,965 16448,682 16503,1590 11793,1873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-6583 778 236 0,'-19'-83'88'0,"14"58"-68"0,0-14-4 0,5 17 104 16,-5-4-68-16,-5 5-28 15,-9-1-20-15,-10 0-4 16,-10 9 0-16,0 5 104 0,0 3-56 15,0 10 176-15,0 3-128 16,1 10 28-16,-1 8-76 16,14 17 68-16,6 30-64 15,14 9 0-15,15 0-32 0,4 0-12 16,20-8-4-16,25-18 40 16,23-13-24-16,11-8 8 15,14-9-16-15,-15-9-76 16,0-13 32-16,-9-17-260 15,-1-21 160-15</inkml:trace>
          <inkml:trace contextRef="#ctx0" brushRef="#br0" timeOffset="270.2427">-5927 648 600 0,'-58'26'224'0,"53"13"-176"0,-5 34-12 0,10-21 44 0,10 17-52 15,4 0-4 1,1 5-12-16,14-5-364 0</inkml:trace>
          <inkml:trace contextRef="#ctx0" brushRef="#br0" timeOffset="127.9088">-5563 372 520 0,'-34'-26'192'0,"10"17"-152"0,-10 0-8 0,19 14 36 16,-9 8-44-16,5-5-176 15</inkml:trace>
          <inkml:trace contextRef="#ctx0" brushRef="#br0" timeOffset="634.7654">-5514 739 424 0,'24'-31'156'0,"-9"36"-120"0,-1 8-8 15,-4 0 132-15,5 13-92 16,-6 4 16-16,-4 13-48 16,10 4-8-16,-5 5-16 15,-1-9 0-15,-9-4-4 0,15-8 12 0,-5-10-12 16,-6-8 40-16,6-9-24 15,5-17-4-15,-6-8-12 16,1-14 12-16,0-16-12 16,4-19 4-16,1-7-4 15,14-1-8-15,5 17 4 16,15 5 28-16,9 13-16 16,5 17-40-16,0 13 12 15,1 13 20-15,-1 9-4 16,-5 13-300-16,5 16 164 0,10-7-336 15</inkml:trace>
          <inkml:trace contextRef="#ctx0" brushRef="#br0" timeOffset="2086.9649">-4576 639 340 0,'0'-8'128'0,"4"8"-100"0,11-5-8 0,-15 5 8 16,0 0-20-16,0 0 76 15,5 13-48-15,-5 9 100 16,-5 12-76-16,0 14 52 16,-5 8-68-16,6 0-4 0,-1 0-24 15,5 1-12-15,0-19 0 0,5 1 12 16,9-17-8-16,1-1 16 16,4-12-16-16,10-9-20 15,5-13 4-15,0-4 12 16,0-9 0-16,0-9 8 15,-4-16-8-15,-6 7-56 16,-5-3 28-16,-4 8 4 16,-1 9 8-16,-4 8 20 15,0 14-4-15,0 8 40 16,-6 13-20-16,6 12 12 16,0 10-20-16,0 4-24 0,4 0 0 15,1-5 12-15,-6-4 0 16,6-4 16-16,0-13-12 15,-11 5 24-15,-4-18-20 16,5-9-4-16,-5 0-4 16,0-8-4-16,-5-5 0 15,1 1-12-15,-1 4 8 16,0 4-16-16,5 13 12 16,5 13-4-16,4 4 4 15,6 13 24-15,9-4-8 16,5 9 16-16,10-10-16 15,10-3 4-15,14-5-4 16,15-8 4-16,-5-9-8 0,4-9-72 16,-13-4 36-16,-16-4-48 15,-4-9 44-15,-5-4 28 16,-15-26 8-16,-5-13 20 16,-9-18-12-16,-5 1-84 31,5 4 44-31,-10-9 52 15,14 22-4-15,-14 4 136 16,10 22-84-16,0 13-32 16,4 13-20-16,1 17-8 15,4 17-4-15,-4 18 24 0,4 3-16 16,-9 6 4-16,-5 7-8 16,-10 1 4-16,-14 9-8 15,-6-1 24-15,-9 1-16 0,0-10 4 16,-5-3-8-16,5-14 4 0,10-3-8 15,5-14-36-15,19 9 16 16,19-13 4 0,5 4 12-16,25-13 8 15,4 9-4 1,20-13-4-16,15-4 4 0,-6-5-4 16,1 5 0-16,9-9 8 15,-19 5-4-15,-19-5 8 16,-16 0-8-16,-18 0 24 15,4 0-16-15,-29-5-12 16,-4 5-4-16,-25-4 4 16,4 9 0-16,-8-1 0 0,-1 9 0 15,10 4-56-15,9 5 32 16,6 4 4-16,9 4 8 16,10-4 4-1,4 4 0-15,6-4 24 16,9 5-8-16,-9-5-20 15,4-1 4-15,-14-3 4 16,5 0 4-16,-10-9-28 16,0 0 16-16,0 0-4 15,0 0 8-15,0-5-12 16,5 1 12-16,-1-5-40 16,6 5 28-16,0 0-12 15,4 8 20-15,11 0 88 16,-1 5-44-16,10 4 16 0,0 4-28 15,10-4-4-15,0 5-8 16,4-14 28-16,-9-8-20 0,-5-9 48 16,0-13-36-16,-10-9-16 15,-9-4-4-15,-5-8 24 0,-1-5-16 16,16-8-188-16,13-10 88 16,30 23-632-1</inkml:trace>
        </inkml:traceGroup>
        <inkml:traceGroup>
          <inkml:annotationXML>
            <emma:emma xmlns:emma="http://www.w3.org/2003/04/emma" version="1.0">
              <emma:interpretation id="{DD75A242-9C62-48F6-B484-E4766F25D14C}" emma:medium="tactile" emma:mode="ink">
                <msink:context xmlns:msink="http://schemas.microsoft.com/ink/2010/main" type="inkWord" rotatedBoundingBox="18748,595 20793,472 20851,1444 18806,1567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-5944.1502">1341 48 476 0,'10'-39'176'0,"-10"39"-136"0,24-22-12 0,-14 14 48 16,0 8-48-16,-6-9 32 15,1 9-32-15,-5-9 0 16,0 9-16-16,-9-4-8 15,9 4 0-15,-25 0-4 16,6 9 0-16,-10 4-12 16,4 0 8-16,-18 8 4 15,4 5 0-15,-19 4 60 16,9 5-32-16,-5 8 8 16,11-4-24-16,9 0 28 15,19 0-24-15,10-5-4 16,15-4-8-16,5-4 4 15,4 0-4-15,-4-4 24 16,4-5-16-16,-14-4 12 16,0 4-12-16,-10-4 0 15,0 0-4-15,-5 0-16 16,5 4 4-16,1 1-24 0,13-1 16 16,6 0-12-1,14 5 12-15,5-9 44 0,0 0-20 0,15-13 8 16,4 4-12-16,10-13 12 15,0 1-12-15,-4-5 4 16,-6 9-4-16,-14-14-104 16,-5 14 52-16,-19-5-184 15,-11 5 128-15</inkml:trace>
          <inkml:trace contextRef="#ctx0" brushRef="#br0" timeOffset="-5704.7834">1137 367 364 0,'-15'-4'132'0,"15"4"-100"0,-4 4-12 15,8 1 44 1,6-1-40-16,5-4 96 16,9 4-68-16,0-4 28 15,6 0-44-15,8-4-4 16,1 4-20-16,10-9 12 15,-5 1-16-15,4-1-12 16,-4 5 0-16,0 4 28 16,-1 0-12-16,-4-9-320 15,0 18 164-15</inkml:trace>
          <inkml:trace contextRef="#ctx0" brushRef="#br0" timeOffset="-5415.8987">1856 449 268 0,'5'5'100'0,"-5"-5"-76"0,5 8-8 0,-5-8 168 15,0 18-104-15,-5 3 80 16,5 9-92-16,-5 18 80 15,-5-5-88-15,6 9 0 16,-1 0-40-16,-10 0 32 16,5-9-28-16,-4-9-4 15,9-8-12-15,-5-13 48 16,10 0-32-16,0-17-212 16,5-5 100-16</inkml:trace>
          <inkml:trace contextRef="#ctx0" brushRef="#br0" timeOffset="-6630.2616">0 147 404 0,'15'-9'148'0,"-15"9"-112"0,53-17-12 0,-19 4 120 16,-5 9-84-16,35-9-16 16,-1 9-28-16,14-14 56 15,-9 5-40-15,25-4-4 16,-16 8-16-16,1-4 0 16,-5 5-8-16,-10-1 24 15,-14 9-16-15,-25 0-4 16,-4 9-4-16</inkml:trace>
          <inkml:trace contextRef="#ctx0" brushRef="#br0" timeOffset="-6407.6275">515 117 404 0,'-10'17'148'0,"10"-17"-112"0,10 61-12 16,-5-23 108-1,5 1-76-15,-5 13-12 16,-1 0-28-16,1 4 28 16,5-4-20-16,-10 0 4 0,5 4-16 15,0-13 28-15,0-8-24 0,-5-14 20 16,0-4-20-16,0-25-132 16,9-5 64-16</inkml:trace>
          <inkml:trace contextRef="#ctx0" brushRef="#br0" timeOffset="-5161.7377">2050 462 416 0,'0'0'152'0,"0"0"-116"0,0 9-12 0,0-9 92 15,10 9-68-15,-5-5 120 16,0 13-92-16,0 5 16 15,-5 8-56-15,0 13 12 16,5-4-28-16,-5 8 16 16,-5-3-20-16,-5-10 8 15,5 5-12-15,-5-9-60 16,6-12 24-16,4-23-516 16,4 5 296-16</inkml:trace>
        </inkml:traceGroup>
      </inkml:traceGroup>
    </inkml:traceGroup>
    <inkml:traceGroup>
      <inkml:annotationXML>
        <emma:emma xmlns:emma="http://www.w3.org/2003/04/emma" version="1.0">
          <emma:interpretation id="{2C4D1080-9E54-418E-9C9D-A9C441F61AA5}" emma:medium="tactile" emma:mode="ink">
            <msink:context xmlns:msink="http://schemas.microsoft.com/ink/2010/main" type="paragraph" rotatedBoundingBox="13821,1935 24638,1239 24720,2513 13903,3210" alignmentLevel="2"/>
          </emma:interpretation>
        </emma:emma>
      </inkml:annotationXML>
      <inkml:traceGroup>
        <inkml:annotationXML>
          <emma:emma xmlns:emma="http://www.w3.org/2003/04/emma" version="1.0">
            <emma:interpretation id="{96211FA7-1819-476F-998D-BA6D08A97B6F}" emma:medium="tactile" emma:mode="ink">
              <msink:context xmlns:msink="http://schemas.microsoft.com/ink/2010/main" type="line" rotatedBoundingBox="13821,1935 24638,1239 24720,2513 13903,3210"/>
            </emma:interpretation>
          </emma:emma>
        </inkml:annotationXML>
        <inkml:traceGroup>
          <inkml:annotationXML>
            <emma:emma xmlns:emma="http://www.w3.org/2003/04/emma" version="1.0">
              <emma:interpretation id="{35D9D1EA-9371-4E0D-8A60-5AB4CC1AABBF}" emma:medium="tactile" emma:mode="ink">
                <msink:context xmlns:msink="http://schemas.microsoft.com/ink/2010/main" type="inkWord" rotatedBoundingBox="13854,2441 15064,2364 15103,2982 13893,3060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2883.5837">-4895 1978 260 0,'0'-26'96'0,"9"30"-76"0,6-4-4 0,-5 5 24 16,14 3-24-16,0 5 32 16,-4 9-32-16,4 12 92 15,5 14-60-15,0 12 40 0,5 9-52 16,-9 0 0-16,9-4-24 16,-10-9 28-16,0-12-24 15,0-18 48-15,-4-18-36 16,-6-16 4-16,11-18-20 0,-1-26 20 15,0 0-20-15,-4-4-4 16,-6 0-4-16,11 8-4 16,-6 9 0-16,-4 5-28 15,-6 21 16-15,6 4 76 16,9 22-36-16,-4 13-8 16,18 13-12-16,-3 8 8 15,8 1-8-15,1-9 4 16,0-18-4-16,-5-8 64 15,-1-17-40-15,1-18 16 16,-5-12-32-16,-5-1 52 0,-4-8-36 16,-6 0-8-16,-4-5-12 15,-1-8 0-15,-4-8-8 16,-5 3-92-16,-5 14 52 16,10 12-24-16,-6 13 36 15,6 14-100-15,5 16 68 16,4 10-240-1,5 3 168-15,15 1-280 16</inkml:trace>
        </inkml:traceGroup>
        <inkml:traceGroup>
          <inkml:annotationXML>
            <emma:emma xmlns:emma="http://www.w3.org/2003/04/emma" version="1.0">
              <emma:interpretation id="{A52A77E1-0151-4E8A-A597-DABF33591704}" emma:medium="tactile" emma:mode="ink">
                <msink:context xmlns:msink="http://schemas.microsoft.com/ink/2010/main" type="inkWord" rotatedBoundingBox="14991,2374 16170,2298 16220,3061 15040,3136"/>
              </emma:interpretation>
              <emma:one-of disjunction-type="recognition" id="oneOf3">
                <emma:interpretation id="interp3" emma:lang="" emma:confidence="0">
                  <emma:literal>G.</emma:literal>
                </emma:interpretation>
                <emma:interpretation id="interp4" emma:lang="" emma:confidence="0">
                  <emma:literal>s \</emma:literal>
                </emma:interpretation>
                <emma:interpretation id="interp5" emma:lang="" emma:confidence="0">
                  <emma:literal>a \</emma:literal>
                </emma:interpretation>
                <emma:interpretation id="interp6" emma:lang="" emma:confidence="0">
                  <emma:literal>a.</emma:literal>
                </emma:interpretation>
                <emma:interpretation id="interp7" emma:lang="" emma:confidence="0">
                  <emma:literal>G \</emma:literal>
                </emma:interpretation>
              </emma:one-of>
            </emma:emma>
          </inkml:annotationXML>
          <inkml:trace contextRef="#ctx0" brushRef="#br0" timeOffset="3336.5093">-3388 1960 132 0,'34'8'52'0,"-20"-16"-44"0,0-1 4 0,1 1 140 0,-1 8-84 16,-4-13 212-16,-5-4-160 15,-1 0 60-15,-4-5-108 16,-4-3 48-16,-6 8-68 16,-4-5-12-16,-15 10-24 0,0 7-28 15,-24 14 4-15,-4 8 32 16,-5 9-16-16,-1 8 8 16,10 0-8-16,10 4 12 15,15 0-12-15,8 5 16 16,16 0-16-16,13 4 4 15,15-1-4-15,5-3 4 16,9-5-8-16,1-8-64 0,4-9 32 16,0-8-136-16,-14-4 88 15,-1-9-68-15,1-9 80 16,-5 1 20-16,0-9 24 16,0-5 16-16,0 5 4 15,0 5 52-15,0-1-28 16,0 4 88-16,0 5-64 15,0 4 12-15,-5 4-36 16,0 9 4-16,-14 8-16 16,0 9 28-16,-10 4-24 15,0 0-68-15,-4 5 28 0,-6-5-592 16,6-9 340 0,4-8 88-16</inkml:trace>
          <inkml:trace contextRef="#ctx0" brushRef="#br0" timeOffset="3489.383">-2587 2433 748 0,'5'8'276'0,"-1"1"-216"0,1 8-16 15,5-5-560-15,4 6 272 16,0-10 12-16</inkml:trace>
        </inkml:traceGroup>
        <inkml:traceGroup>
          <inkml:annotationXML>
            <emma:emma xmlns:emma="http://www.w3.org/2003/04/emma" version="1.0">
              <emma:interpretation id="{EB84223C-A2A9-456C-A952-560BBAA25668}" emma:medium="tactile" emma:mode="ink">
                <msink:context xmlns:msink="http://schemas.microsoft.com/ink/2010/main" type="inkWord" rotatedBoundingBox="17799,1679 22023,1407 22081,2313 17857,2584">
                  <msink:destinationLink direction="to" ref="{566C1ABC-ECEA-4878-884A-1BBDA2E3C751}"/>
                  <msink:destinationLink direction="from" ref="{566C1ABC-ECEA-4878-884A-1BBDA2E3C751}"/>
                </msink:context>
              </emma:interpretation>
              <emma:one-of disjunction-type="recognition" id="oneOf4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0" timeOffset="-2877.9771">2750 1525 728 0,'0'-39'268'0,"5"26"-208"0,14-9-16 0,6 9 80 16,9-8-76-16,14-1-12 16,11 5-20-16,13 0-24 15,11-5 4 1,-10 9-588-16,-5 13 324 0,-5 4-16 15</inkml:trace>
          <inkml:trace contextRef="#ctx0" brushRef="#br0" timeOffset="-2999.7296">2833 1110 488 0,'14'-9'180'0,"-4"5"-140"0,0 8-12 15,-5 5 84-15,4 0-68 16,-18 21 52-16,4 4-56 16,-5 18 32-16,0 22-40 15,-4 8-28-15,14-5-4 0,-10-7 44 16,10-1-24-16,-10-13 8 16,5-13-16-16,5-4-200 15,-9-13 100-15,-1-18-316 31,5 5 228-31,5-17-52 0</inkml:trace>
          <inkml:trace contextRef="#ctx0" brushRef="#br0" timeOffset="-3242.4892">-913 1784 436 0,'0'4'160'0,"10"0"-124"0,4 5-8 0,1-5 104 15,4-4-76-15,15-4 60 16,15-9-72-16,9-9-12 16,5-3-20-16,15-23 24 15,0 1-20-15,4-23-12 16,-4 10-8-16,-5-9-16 16,-5 13 12-16,-15-5-4 15,-9 14 4-15,-15-5-28 16,-9 13 20-16,-16-4-4 15,1 8 12-15,-14 9 8 16,-1 9 0-16,-10 13 32 16,1 8-16-16,-5 13 76 15,4 9-56-15,-4 18 40 16,9 7-44-16,-9 27 8 16,5 4-24-16,4 9 0 15,5-5-8-15,-4-12 4 0,9-10-8 16,5-7 16-16,5-14-12 0,5-9 24 15,4-8-20-15,10-17 24 16,10-1-24-16,20-25-84 16,-1 0 40-16,10-18-24 15,1 1 32-15,-16-9 4 16,1 8 12-16,-5-4 16 16,-20 13-4-16,0 5 24 15,-4 12-16-15,-16 18 56 16,-4 8-36-16,-9 9-8 15,-1 8-12-15,5 1 0 16,5 0-8-16,5-5 8 16,5 0-8-16,4-8 8 15,6-5-8-15,-1-8 16 16,5-1-12-16,-9-16-64 16,4-5 28-16,-4-18-68 15,0 1 56-15,-6-17-52 16,6 8 52-16,-10-17-32 15,4 17 40-15,1-9 28 16,0 18 4-16,0 4-24 16,-1 4 12-16,6 5-4 15,-1 9 8-15,1 3 16 16,4 10-4-16,-4 3-20 16,4 9 8-16,-4 5 32 15,5-5-16-15,-11 14 60 0,6 7-36 16,-5 1 4-16,4-4-24 15,-4-5 0-15,4 5-4 0,-4-9 20 16,5-5-16-16,-6-4-12 16,6-4-4-16,-5-13 28 15,9 5-12-15,-4-18-4 16,4 4-4-16,5-17-4 16,1 5 0-16,-1-10-28 15,0 10 16-15,1-5-12 16,-1 9 12-16,-5-1 8 15,6 10 4-15,-11 3 0 16,1 14 0-16,9 4 32 0,0 4-16 16,1 5 20-16,-1 4-20 15,0-5-16-15,1 5-4 16,-1-4 12-16,-5 4-4 0,1-9 40 16,-1-4-20-16,-4 0 4 15,-6-4-16-15,1-5 20 16,0-8-20-16,-5-5-4 15,0-13-4-15,-1-8-32 16,1-13 16-16,5-9-32 16,0-4 28-16,-1 8 16 15,1 10 0-15,5 7-44 16,4 5 28-16,1 18 12 16,9 3 4-16,-5 10 0 15,5 8 4-15,5 4 12 0,0 0-8 16,10 1-4-16,-5-5 0 15,4-5 20-15,-4 1-12 16,-5-9 12-16,-14-9-12 16,9 5 20-16,0-13-20 15,-24-9-4-15,-5-5-4 16,0 6 20-16,-10-6-12 16,-14 10-12-16,9-1-4 15,-4 9-24-15,0 9 16 16,-1 8-40-16,1 13 32 15,-1 18 16-15,1 4 4 16,4 8-24-16,5 1 12 0,10-5 12 16,15-4 4-16,4-5 24 15,11-3-16-15,4-14 4 16,9-13-8-16,1 1-8 16,-20-10 4-16,25-8-32 15,-15-13 16-15,-10-4-40 16,1-4 32-16,4-18-12 15,-5-9 20-15,-5 1-36 16,1 12 28-16,-10 14 8 16,4 8 8-16,6 9 36 15,4 12-16-15,0 18 32 16,0 18-32-16,10 12 20 16,5 13-20-16,5-4 20 15,-5 4-24-15,5-9 4 16,-5-16-8-16,-10-1 36 15,-15-4-20-15,1-9 56 0,-30-4-44 16,-9-4 0-16,-10-9-20 16,-15-9-4-16,-9 0-4 15,0 1-60-15,14-5 28 16,5 4-32-16,5 0 32 16,10 5-24-16,14 4 28 15,10-4-36-15,20-1 36 16,18-3-152-16,11-9 96 15,19 4-356 1</inkml:trace>
        </inkml:traceGroup>
        <inkml:traceGroup>
          <inkml:annotationXML>
            <emma:emma xmlns:emma="http://www.w3.org/2003/04/emma" version="1.0">
              <emma:interpretation id="{8742A942-D130-40A1-97EC-D126BB3F96EC}" emma:medium="tactile" emma:mode="ink">
                <msink:context xmlns:msink="http://schemas.microsoft.com/ink/2010/main" type="inkWord" rotatedBoundingBox="22547,1800 24665,1663 24706,2296 22587,2432"/>
              </emma:interpretation>
              <emma:one-of disjunction-type="recognition" id="oneOf5">
                <emma:interpretation id="interp9" emma:lang="" emma:confidence="1">
                  <emma:literal/>
                </emma:interpretation>
              </emma:one-of>
            </emma:emma>
          </inkml:annotationXML>
          <inkml:trace contextRef="#ctx0" brushRef="#br0" timeOffset="-975.7231">3838 1434 216 0,'5'-13'80'0,"0"13"-60"0,0 0-8 15,-5 9 100-15,0 8-64 16,0 13 104-16,-5 13-88 16,0 9 68-16,0-4-76 15,5-5 12-15,0 0-36 16,0-8-4-16,-9-10-16 16,9 1 36-16,0-8-24 0,0-10 48 15,14-8-40-15,6-8-16 16,4-14-8-16,0-4-28 15,20-13 12-15,-10-13-56 16,0 1 32-16,-5 3-20 0,-5 9 32 16,-4 9 0-16,-6 13 12 15,1 8 32-15,-15 9-12 16,0 17 76-16,0 9-52 16,0 5-12-16,5 3-16 15,-5-4 24-15,-5 1-16 16,5-6 4-16,0-3-12 15,0-5 12-15,-5 1-12 16,5-5 4-16,5 0-4 16,-5-13-16-16,0 0 4 15,15-9-60-15,-1-8 36 0,1-9-68 16,-6-5 56-16,6-3 0 16,9-1 24-16,-14 5-4 15,5-4 8-15,4 8 16 16,5 4 0-16,-4 5 60 15,-6 8-36-15,-9 5 16 16,5 17-28-16,-10 8 72 16,-10 14-52-16,10 4 4 15,-5 4-24-15,-4 0-12 16,-1-8 0-16,5-1 4 16,5-3-4-16,0-10 32 15,10-4-20-15,4-8-4 16,6-13-8-16,9-5-48 15,5 0 24-15,5-16-56 16,5-6 44-16,4-8 16 16,-4-4 12-16,0 0-16 0,-15 4 12 15,-5 9-4-15,-9 8 4 16,4 5 68-16,-9 8-32 16,-10 9 52-16,-5 18-48 15,-5 12 4-15,-4 4-24 16,14 5-8-16,0 0 0 15,0-4-4-15,9-5 0 16,1-4 16-16,5-4-8 16,4-10-20-16,-4-3 4 15,-1-9 12-15,6-4 0 16,9-13-20-16,-10-5 8 16,5-8-32-16,-4-5 24 0,-1-4-28 15,-4 5 24-15,4 3 8 16,-19 6 12-16,15 7 0 15,-15 5 0-15,0 9-12 16,-5 4 8-16,5 9 4 16,0-1 0-16,5 5 0 15,0-4 0-15,9-5 0 16,1-4 0-16,19-4 0 16,-15-5 0-16,25-4-12 15,-10-4 8-15,0 0 20 16,-14-1-8-16,4-3 4 15,-14-1-4-15,-10 9-32 16,-20 9 12-16,1 8-20 16,-10 18 16-16,-5 8 0 0,14 9 8 15,1 4 8-15,-6 0 0 16,25-4-12-16,0-4 8 16,15-9 28-16,19-9-12 15,15-8 4-15,-1-5-8 16,10-8 12-16,-14-9-12 15,5-5 4-15,-15-8-4 16,5-12-16-16,-15-10 4 16,-5-4-4-16,-4-12 0 15,-1-1-12-15,-4 0 12 16,0 9-12-16,0 4 8 16,-6 17-20-16,11 5 20 0,-10 13-20 15,-5 13 16-15,0 8 52 16,-10 13-16-1,-4 9 36-15,-6 17-32 0,-9 13 20 16,-5 27-24-16,-10-6 28 16,10 1-32-16,-5-9 20 15,10-13-20-15,10-8-8 16,9-14-4-16,20-3 4 16,14-14-4-16,25-9-12 15,9-12 4-15,0-9-84 16,20-21 48-16,-10-27-64 15,15-17 60-15,-6 1-4 16,-9 8 28-16,-19 8 32 16,-15 14-8-16,-19 12 88 15,-25 13-48-15,-5 5 68 0,-28 17-64 16,4 17 64-16,-15 9-64 16,6 31 0-16,-1 7-28 15,30 5-12-15,19-4-4 16,5-4 20-16,38-14-12 15,20-8-260-15,20-22 136 16,14 1-628 0</inkml:trace>
        </inkml:traceGroup>
      </inkml:traceGroup>
    </inkml:traceGroup>
  </inkml:traceGroup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25T20:24:19.387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D240B3EC-3893-459A-91CA-1A0FACC44EDF}" emma:medium="tactile" emma:mode="ink">
          <msink:context xmlns:msink="http://schemas.microsoft.com/ink/2010/main" type="inkDrawing" rotatedBoundingBox="10016,14275 14181,14165 14183,14215 10017,14324" shapeName="Other">
            <msink:destinationLink direction="with" ref="{DAF9BCB1-FBC8-464C-8102-401E63CDAC96}"/>
          </msink:context>
        </emma:interpretation>
      </emma:emma>
    </inkml:annotationXML>
    <inkml:trace contextRef="#ctx0" brushRef="#br0">18 129 320 0,'-24'-30'120'0,"24"30"-96"0,10 0-4 15,-10 0 8-15,9 0-20 0,-4 0 76 16,14 4-48-16,-9-4 56 16,14-4-52-16,0 8 52 15,9 1-56-15,15-5 44 16,24-9-44-16,67 0 68 16,34 1-56-16,52-5 36 0,48 5-48 15,44-9 32-15,18 17-36 16,15-9-8-16,-5 5-16 15,-9-9-8-15,-10 9 4 16,-48 0 4-16,-24-1-4 16,-19 1-116-16,-53 13 60 15,-38-1-552-15</inkml:trace>
  </inkml:traceGroup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25T20:24:20.723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81C36259-5BE4-41AF-887C-FCE968851071}" emma:medium="tactile" emma:mode="ink">
          <msink:context xmlns:msink="http://schemas.microsoft.com/ink/2010/main" type="inkDrawing" rotatedBoundingBox="2624,16795 6766,16320 6771,16358 2628,16833" shapeName="Other">
            <msink:destinationLink direction="from" ref="{9158BBD2-DAA5-4B9B-89F9-21BE12646E7A}"/>
          </msink:context>
        </emma:interpretation>
      </emma:emma>
    </inkml:annotationXML>
    <inkml:trace contextRef="#ctx0" brushRef="#br0">4142-2 352 0,'-15'0'132'0,"10"9"-104"0,-4-9-8 0,4 8 44 0,-5 1-40 16,-9-1 52-16,-5 1-44 15,-24 0 20-15,-28-1-32 16,-44 1 44-16,-38 8-36 16,-34 0 48-16,-62 8-44 31,-29 5 12-31,-43 17-28 0,-5-13 8 0,-24 13-12 0,25-9 28 16,-6 1-24-16,44-10-24 15,28-3 4-15,29 4-96 16,38-17 52-16,54 4-216 15,52-9 148 1,67-12-228-16</inkml:trace>
  </inkml:traceGroup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25T20:24:20.267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9158BBD2-DAA5-4B9B-89F9-21BE12646E7A}" emma:medium="tactile" emma:mode="ink">
          <msink:context xmlns:msink="http://schemas.microsoft.com/ink/2010/main" type="inkDrawing" rotatedBoundingBox="2755,16832 7088,16303 7150,16815 2818,17345" semanticType="callout" shapeName="Other">
            <msink:sourceLink direction="from" ref="{81C36259-5BE4-41AF-887C-FCE968851071}"/>
            <msink:sourceLink direction="to" ref="{166905BD-EEF4-461C-B322-82809571443D}"/>
          </msink:context>
        </emma:interpretation>
      </emma:emma>
    </inkml:annotationXML>
    <inkml:trace contextRef="#ctx0" brushRef="#br0">4238-3 392 0,'5'-8'148'0,"5"12"-116"0,9 0-8 16,-14 9 40-16,-1 8-40 15,1 18 8-15,0 12-20 16,5 13 12-16,-1-5-16 15,1 5-12-15,-1-13 0 16,1-4 12-16,-5-8-4 0,0-14 8 16,-5-8-8-16,0-8 16 15,4-14-12-15,-4-7 24 16,-4-5-20-16,4-5-20 16,0-3 0-16,-5 3-24 15,-5 1 20-15,1 0 4 16,-6 4 8-16,-4 4 16 15,-10 4-8-15,-4 1 16 16,-10 4-16-16,-10 12 32 16,-14 1-24-16,-5-1-12 0,-14-3-8 15,-34 7 12-15,-43 5-4 16,-5 5 16-16,-53 7-12 0,-23 6 40 16,-20 3-24-16,-28 0-12 15,9 1-8-15,-29-10-4 16,25 10 0-16,9-9 0 15,-10 4 0-15,43 0 8 16,25-9-4-16,19 1-72 16,23-9 36-16,34-4-144 15</inkml:trace>
  </inkml:traceGroup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25T20:24:21.318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C985B088-1EEF-4D2F-A90A-06459A4EAC01}" emma:medium="tactile" emma:mode="ink">
          <msink:context xmlns:msink="http://schemas.microsoft.com/ink/2010/main" type="inkDrawing" rotatedBoundingBox="10200,16349 15173,15975 15225,16667 10252,17041" semanticType="enclosure" shapeName="Other"/>
        </emma:interpretation>
      </emma:emma>
    </inkml:annotationXML>
    <inkml:trace contextRef="#ctx0" brushRef="#br0">22 8 228 0,'-15'-8'84'0,"6"12"-64"0,9 9-8 0,0 4 172 16,0 13-104-16,0 21 44 16,14 13-72-16,-4 4-12 15,-1 0-24-15,1-4 16 16,-1-13-20-16,1-12-12 0,0-9-4 16,-6-5-40-16,-4-12 24 15,0-17-356-15</inkml:trace>
    <inkml:trace contextRef="#ctx0" brushRef="#br0" timeOffset="289.5722">17 26 372 0,'-5'-9'140'0,"0"9"-112"0,5 0-4 16,0 0 92-16,5 4-68 15,5 5 60-15,9-5-64 16,10-4 40-16,38-4-48 15,38 0 44-15,49-1-48 16,42-8 64-16,68-4-56 0,38-4 80 16,33 4-68-16,54 0 8 15,-15-9-36-15,19 9-4 16,-24 0-12-16,0-4 20 16,-48 8-16-16,-23-4 4 0,-25-8-8 15,-48 12 12-15,-43 4-12 16,-47 1-108-16,-44 4 52 15,-34 8-360-15,-52 4 228 16,-63 9-328 0</inkml:trace>
    <inkml:trace contextRef="#ctx0" brushRef="#br0" timeOffset="605.5609">190 631 260 0,'-96'8'96'0,"86"1"-76"0,15-1-4 0,4-8-28 0,15 0 4 16,34-4 100-16,43 0-48 16,28 4 96-16,48-9-80 15,68 1 32-15,38-18-52 31,43 9 84-31,43-17-72 0,0-9 4 0,29-4-36 16,-39 5 16-16,11-22-24 0,-44 17 4 16,-34-8-8-16,-19 4 4 15,-33-1-8-15,-53 23-12 16,-43-1 4-16,-39 8-208 0,-38 5 116 16,-33 9-384-1</inkml:trace>
  </inkml:traceGroup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25T20:24:24.476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E0AC8F4F-1F1C-4C29-9277-ECB3BE8D27D4}" emma:medium="tactile" emma:mode="ink">
          <msink:context xmlns:msink="http://schemas.microsoft.com/ink/2010/main" type="inkDrawing" rotatedBoundingBox="7098,13663 9581,13605 9592,14073 7109,14131" shapeName="Other"/>
        </emma:interpretation>
      </emma:emma>
    </inkml:annotationXML>
    <inkml:trace contextRef="#ctx0" brushRef="#br0">-1 389 132 0,'0'-17'52'0,"10"13"-44"0,-6-18 4 16,6 22 36-16,0-17-28 16,4-4 8-16,0-4-16 15,5-1-8-15,10-8 0 16,-10 13 12-16,5-1-8 0,5 9-4 15,-5 5 0-15,0 12 40 16,0 13-24-16,0 5 60 16,0 12-44-16,-5 4-16 15,0 0-12-15,-4-4 0 16,-10-4-4-16,-5 0 24 16,-10-4-16-16,5-1 48 15,-14-8-32-15,5-12-4 16,-6-5-16-16,6 0 12 0,4-5-12 31,-4-8-4-15,4-16 0-16,1 3-24 0,4-8 12 15,10-4-40-15,9-5 28 0,5 0 8 0,5 1 8 16,20 12-16-16,13 4 12 16,-9 9 20-16,10 13-4 15,-1 13 4 1,1 12-4-16,-10 9 28 0,-5 8-20 15,-15 0 48-15,6 1-36 16,-15-5-4-16,-14-4-16 16,-5-5 4-16,-14-3-8 15,4-5 16-15,-24-5-12 0,11-3-4 16,-1-13 0-16,-10-5 12 16,10-12-8-16,0-9-20 0,10-17 4 15,4-17-76-15,10-8 48 16,14 4-4-16,15 12 24 15,5 14 28-15,4 12-4 16,10 21 24-16,0 22-20 16,-5 17 40-16,-4 17-28 15,-6 8-4-15,-9 5-12 16,0-5 20-16,-5-8-16 16,-9-9 12-16,-5-8-12 15,-5-4-8-15,0-9 0 16,-5-4 28-16,-5-13-16 15,10-5-40-15,-9-3 12 0,9-9-104 16,9-4 64-16,-9 3-56 31,10 6 64-31,-5 3 12 0,4 1 20 16,6 3 4-16,-6 5 0 16,-9 0 32-16,0 13-12 15,0-4 92-15,0-9-56 16,0 8-4-16,-9 1-28 15,9-9 16-15,0 0-20 16,0 0-12-16,0 0-4 0,0 0 20 16,0 0-8-16,0 0-12 15,0 0 0-15,0 0-16 16,0 0 12-16,0 0 20 16,0 0-4-16,0 0 16 15,9 8-16-15,-9 1-4 0,15-9 0 16,-6 4 28-16,10-4-16 15,-4 0-32-15,18-4 8 16,6 0 8-16,4 4 4 16,-5-5 8-16,5 5-8 15,-4-4-4-15,-6 0 4 16,-9-1 12-16,-5 5-8 16,-14 0-4-16,-5 0 0 15,-5 0-4-15,-4 0 0 16,-1 0 16-16,-4-4-8 15,4 4-20-15,5-4 4 16,1-5-24-16,4 9 20 0,4-4-32 16,1 0 28-16,-5 4-64 15,0 0 44-15,0 0 0 16,0 0 20-16,0 0-32 16,0 0 28-16,0 0 16 15,0 0 4-15,0 0-8 16,0 0 4-16,0 0 20 15,0 0-8-15,0 0-12 16,0-4 0-16,0 4-4 16,0 0 0-16,0 0 16 15,0 0-4-15,0 0-20 16,0 0 8-16,0 0 32 16,0 0-16-16,10 0-8 15,4 8-4-15,-4-8 40 16,-1 13-24-16,-4-13-28 0,14 0 8 15,-9 0 20-15,-5 8-8 16,-5-8 20-16,9 0-16 16,-9 0-12-16,0 0 0 15,0 0 40-15,0-8-24 16,0-5 24-16,0-4-20 16,15 0 0-16,-6-4-8 15,15-9-16-15,0-8 4 16,0 4 4-16,10 4 0 15,-1 0-12-15,1 0 8 16,-1 9 40-16,-4 12-24 16,5 9 24-16,-1 13-20 0,10 13 28 15,-14 8-28-15,5 8 4 16,-10-3-12-16,-15 3 4 16,1-8-8-16,-20 0 16 15,1-8-12-15,-15-5 16 16,0-8-16-16,-5 0 16 15,5-13-16-15,-5 0-4 16,10-13 0-16,5-4-24 16,-10-9 12-16,14-8-4 15,10-4 4-15,0-5-28 16,10 5 20-16,-1 4 4 16,6 4 12-16,9 9-12 15,9 8 8-15,-9 9-16 31,10 8 12-31,9 22 12 0,-14 3 0 0,4 10 16 16,1-5-12-16,-10 4-4 16,-15-4 0-16,6-8 20 15,-15-9-12-15,-15 0 12 0,6-4-12 16,-15-5-8-16,9-12 0 16,-9-5-4-16,5-12 0 15,5-4-12-15,4-14 8 16,25-8-48-16,18-4 24 15,15 9-4-15,10 8 20 16,-1 16-8-16,10 23 8 16,0 12 68-16,-14 8-28 0,0 9 32 15,-5 1-32 1,-10 7 28-16,-19-8-32 0,5-8 20 16,-24 4-24-16,0-9 0 15,-9-4-12-15,-6 0-112 16,-4-8 56-16,0-9-360 15,9-9 228 1,-9-8-144-16</inkml:trace>
  </inkml:traceGroup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25T20:24:24.942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9D7F2620-8F83-4AF6-8D36-D4F7E202B8D6}" emma:medium="tactile" emma:mode="ink">
          <msink:context xmlns:msink="http://schemas.microsoft.com/ink/2010/main" type="inkDrawing" rotatedBoundingBox="8219,14125 8274,14775 8224,14780 8168,14129" shapeName="Other"/>
        </emma:interpretation>
      </emma:emma>
    </inkml:annotationXML>
    <inkml:trace contextRef="#ctx0" brushRef="#br0">0-5 184 0,'0'0'68'0,"9"4"-52"0,-4-4-4 0,-5 0 144 0,0 0-88 16,0 0 36-16,0 0-64 15,0 0 28 1,0 0-36-16,0 0 16 0,0 9-28 15,0 3 16-15,5 10-20 16,-5 12 28-16,14 13-28 16,-4 17 20-16,-1 8-20 0,1 0 8 15,-5 1-12 1,-5-18 12-16,9-8-16 0,-9-8-4 16,-9-5 0-16,4-5-60 15,-5-7 32-15,-4-5-368 16</inkml:trace>
  </inkml:traceGroup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25T20:24:18.672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DAF9BCB1-FBC8-464C-8102-401E63CDAC96}" emma:medium="tactile" emma:mode="ink">
          <msink:context xmlns:msink="http://schemas.microsoft.com/ink/2010/main" type="inkDrawing" rotatedBoundingBox="9810,13920 9895,14246 9864,14254 9779,13928" semanticType="callout" shapeName="Other">
            <msink:sourceLink direction="with" ref="{D240B3EC-3893-459A-91CA-1A0FACC44EDF}"/>
            <msink:sourceLink direction="with" ref="{486E2890-483E-4452-A521-85DAC41B52D6}"/>
          </msink:context>
        </emma:interpretation>
      </emma:emma>
    </inkml:annotationXML>
    <inkml:trace contextRef="#ctx0" brushRef="#br0">2679 312 312 0,'9'-21'112'0,"-4"17"-84"0,-5-5-12 0,0 9 116 16,0 0-76-16,10 13 40 15,-1 8-56-15,-4 5 20 16,5 8-32-16,-10-4 8 0,9 0-20 16,1 4 0-16,0-4-8 0,-1-1 20 15,-9 1-16-15,5-8 12 16,-5-5-12-16,0-5-88 16,0-12 44-16</inkml:trace>
  </inkml:traceGroup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25T20:24:25.267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E5A5CF99-BDF5-4CCA-A963-97E7ED01F483}" emma:medium="tactile" emma:mode="ink">
          <msink:context xmlns:msink="http://schemas.microsoft.com/ink/2010/main" type="inkDrawing" rotatedBoundingBox="7735,14817 8842,14830 8841,14861 7734,14848" shapeName="Other"/>
        </emma:interpretation>
      </emma:emma>
    </inkml:annotationXML>
    <inkml:trace contextRef="#ctx0" brushRef="#br0">-3-1 424 0,'-5'0'156'0,"10"0"-120"0,0 4-8 0,4-4 96 16,6 0-72-16,4 5 68 15,14-1-68-15,15 4 24 16,10-3-44-16,-1-1 0 0,25 0-20 0,23-12 0 16,20 8-4-16,-5 4-8 15,-10-4 4-15,-24 0 12 16,-4-4-8-1,-25-5 16-15,-9 9-16 0,-14 0 16 16,-25 0-16-16,-9 0-128 16,-9 0 68-16,-15 0-228 15</inkml:trace>
  </inkml:traceGroup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25T20:24:25.522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6CFEB866-2B22-4721-8FA0-4A06B52D4DA3}" emma:medium="tactile" emma:mode="ink">
          <msink:context xmlns:msink="http://schemas.microsoft.com/ink/2010/main" type="inkDrawing" rotatedBoundingBox="7898,15077 8818,15081 8817,15121 7897,15117" shapeName="Other">
            <msink:destinationLink direction="with" ref="{0FEC1604-3707-4200-AF6A-76BDF0A156D6}"/>
          </msink:context>
        </emma:interpretation>
      </emma:emma>
    </inkml:annotationXML>
    <inkml:trace contextRef="#ctx0" brushRef="#br0">14 3 476 0,'-19'-4'176'0,"24"13"-136"0,9-1-12 15,5 1 92-15,15-1-72 0,4-8 88 16,29 4-80-16,15-8 0 16,33 0-36-1,-10 0 4-15,1 4-12 0,-10-5-8 0,-29 5 0 16,0-4 12-16,-19 0-8 15,-10 4-28-15,-19 4-160 16,-19-4 96 0,-9 9-332-1,-15-1 232-15,-10 1-20 16</inkml:trace>
  </inkml:traceGroup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9-02-25T20:24:26.066"/>
    </inkml:context>
    <inkml:brush xml:id="br0">
      <inkml:brushProperty name="width" value="0.105" units="cm"/>
      <inkml:brushProperty name="height" value="0.105" units="cm"/>
      <inkml:brushProperty name="color" value="#808080"/>
      <inkml:brushProperty name="fitToCurve" value="1"/>
    </inkml:brush>
  </inkml:definitions>
  <inkml:traceGroup>
    <inkml:annotationXML>
      <emma:emma xmlns:emma="http://www.w3.org/2003/04/emma" version="1.0">
        <emma:interpretation id="{0FEC1604-3707-4200-AF6A-76BDF0A156D6}" emma:medium="tactile" emma:mode="ink">
          <msink:context xmlns:msink="http://schemas.microsoft.com/ink/2010/main" type="inkDrawing" rotatedBoundingBox="8316,15145 8327,16581 8234,16582 8223,15146" semanticType="callout" shapeName="Other">
            <msink:sourceLink direction="with" ref="{6CFEB866-2B22-4721-8FA0-4A06B52D4DA3}"/>
            <msink:sourceLink direction="with" ref="{166905BD-EEF4-461C-B322-82809571443D}"/>
          </msink:context>
        </emma:interpretation>
      </emma:emma>
    </inkml:annotationXML>
    <inkml:trace contextRef="#ctx0" brushRef="#br0">38 0 260 0,'0'0'96'0,"0"0"-76"0,-10 5-4 15,10-5 80-15,0 0-56 16,0 4 16-16,-9 0-32 16,9 0 40-16,0-4-36 0,-5 9 4 15,-5-1-20-15,10 1 36 16,0 4-24-16,0 4 4 16,10 8-16-16,-5 1 0 15,4 4-4-15,1 8-8 0,-5-4 4 16,4 4 28-16,1-3-16 15,4 3 12-15,-14 0-16 16,10 9 20-16,-10 9-20 16,0 12 12-16,0 4-12 15,0 1 12-15,0-1-16 16,0-4-4-16,0-12 0 0,0-5-16 16,0-4 8-16,0-13 12 15,-14-4-4-15,14-5-4 16,0 1 4-16,-10-5 4 15,-4 0-4-15,14 1 16 16,-10-1-12-16,10 0-12 16,0 5 0-16,-10-1 4 15,6 1 0-15,4 0 0 16,0-5 0-16,0 4-28 16,-10 1 16-16,10-5-180 15,-5-4 104-15,-4 0-356 16</inkml:trace>
  </inkml:traceGroup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2/22/2019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5199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2/22/2019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1392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2/22/2019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758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2/22/2019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1710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2/22/2019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9865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2/22/2019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1852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2/22/2019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9037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2/22/2019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8797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2/22/2019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457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2/22/2019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1215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616B76-FA24-4322-8E2F-87CCF7243CFC}" type="datetimeFigureOut">
              <a:rPr lang="en-US" smtClean="0"/>
              <a:t>2/22/2019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0405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616B76-FA24-4322-8E2F-87CCF7243CFC}" type="datetimeFigureOut">
              <a:rPr lang="en-US" smtClean="0"/>
              <a:t>2/22/2019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DB13F7-5131-4BE2-A35B-1F4D01F4C3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196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customXml" Target="../ink/ink4.xml"/><Relationship Id="rId13" Type="http://schemas.openxmlformats.org/officeDocument/2006/relationships/image" Target="../media/image6.emf"/><Relationship Id="rId3" Type="http://schemas.openxmlformats.org/officeDocument/2006/relationships/image" Target="../media/image1.emf"/><Relationship Id="rId7" Type="http://schemas.openxmlformats.org/officeDocument/2006/relationships/image" Target="../media/image3.emf"/><Relationship Id="rId12" Type="http://schemas.openxmlformats.org/officeDocument/2006/relationships/customXml" Target="../ink/ink6.xml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.xml"/><Relationship Id="rId11" Type="http://schemas.openxmlformats.org/officeDocument/2006/relationships/image" Target="../media/image5.emf"/><Relationship Id="rId5" Type="http://schemas.openxmlformats.org/officeDocument/2006/relationships/image" Target="../media/image2.emf"/><Relationship Id="rId15" Type="http://schemas.openxmlformats.org/officeDocument/2006/relationships/image" Target="../media/image7.emf"/><Relationship Id="rId10" Type="http://schemas.openxmlformats.org/officeDocument/2006/relationships/customXml" Target="../ink/ink5.xml"/><Relationship Id="rId4" Type="http://schemas.openxmlformats.org/officeDocument/2006/relationships/customXml" Target="../ink/ink2.xml"/><Relationship Id="rId9" Type="http://schemas.openxmlformats.org/officeDocument/2006/relationships/image" Target="../media/image4.emf"/><Relationship Id="rId14" Type="http://schemas.openxmlformats.org/officeDocument/2006/relationships/customXml" Target="../ink/ink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customXml" Target="../ink/ink80.xml"/><Relationship Id="rId3" Type="http://schemas.openxmlformats.org/officeDocument/2006/relationships/image" Target="../media/image82.emf"/><Relationship Id="rId7" Type="http://schemas.openxmlformats.org/officeDocument/2006/relationships/image" Target="../media/image84.emf"/><Relationship Id="rId2" Type="http://schemas.openxmlformats.org/officeDocument/2006/relationships/customXml" Target="../ink/ink77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79.xml"/><Relationship Id="rId5" Type="http://schemas.openxmlformats.org/officeDocument/2006/relationships/image" Target="../media/image83.emf"/><Relationship Id="rId4" Type="http://schemas.openxmlformats.org/officeDocument/2006/relationships/customXml" Target="../ink/ink78.xml"/><Relationship Id="rId9" Type="http://schemas.openxmlformats.org/officeDocument/2006/relationships/image" Target="../media/image85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customXml" Target="../ink/ink84.xml"/><Relationship Id="rId13" Type="http://schemas.openxmlformats.org/officeDocument/2006/relationships/image" Target="../media/image91.emf"/><Relationship Id="rId3" Type="http://schemas.openxmlformats.org/officeDocument/2006/relationships/image" Target="../media/image86.emf"/><Relationship Id="rId7" Type="http://schemas.openxmlformats.org/officeDocument/2006/relationships/image" Target="../media/image88.emf"/><Relationship Id="rId12" Type="http://schemas.openxmlformats.org/officeDocument/2006/relationships/customXml" Target="../ink/ink86.xml"/><Relationship Id="rId2" Type="http://schemas.openxmlformats.org/officeDocument/2006/relationships/customXml" Target="../ink/ink81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83.xml"/><Relationship Id="rId11" Type="http://schemas.openxmlformats.org/officeDocument/2006/relationships/image" Target="../media/image90.emf"/><Relationship Id="rId5" Type="http://schemas.openxmlformats.org/officeDocument/2006/relationships/image" Target="../media/image87.emf"/><Relationship Id="rId10" Type="http://schemas.openxmlformats.org/officeDocument/2006/relationships/customXml" Target="../ink/ink85.xml"/><Relationship Id="rId4" Type="http://schemas.openxmlformats.org/officeDocument/2006/relationships/customXml" Target="../ink/ink82.xml"/><Relationship Id="rId9" Type="http://schemas.openxmlformats.org/officeDocument/2006/relationships/image" Target="../media/image89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ustomXml" Target="../ink/ink87.xml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3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emf"/><Relationship Id="rId13" Type="http://schemas.openxmlformats.org/officeDocument/2006/relationships/customXml" Target="../ink/ink93.xml"/><Relationship Id="rId18" Type="http://schemas.openxmlformats.org/officeDocument/2006/relationships/image" Target="../media/image102.emf"/><Relationship Id="rId26" Type="http://schemas.openxmlformats.org/officeDocument/2006/relationships/image" Target="../media/image106.emf"/><Relationship Id="rId3" Type="http://schemas.openxmlformats.org/officeDocument/2006/relationships/customXml" Target="../ink/ink88.xml"/><Relationship Id="rId21" Type="http://schemas.openxmlformats.org/officeDocument/2006/relationships/customXml" Target="../ink/ink97.xml"/><Relationship Id="rId7" Type="http://schemas.openxmlformats.org/officeDocument/2006/relationships/customXml" Target="../ink/ink90.xml"/><Relationship Id="rId12" Type="http://schemas.openxmlformats.org/officeDocument/2006/relationships/image" Target="../media/image99.emf"/><Relationship Id="rId17" Type="http://schemas.openxmlformats.org/officeDocument/2006/relationships/customXml" Target="../ink/ink95.xml"/><Relationship Id="rId25" Type="http://schemas.openxmlformats.org/officeDocument/2006/relationships/customXml" Target="../ink/ink99.xml"/><Relationship Id="rId2" Type="http://schemas.openxmlformats.org/officeDocument/2006/relationships/image" Target="../media/image94.png"/><Relationship Id="rId16" Type="http://schemas.openxmlformats.org/officeDocument/2006/relationships/image" Target="../media/image101.emf"/><Relationship Id="rId20" Type="http://schemas.openxmlformats.org/officeDocument/2006/relationships/image" Target="../media/image103.emf"/><Relationship Id="rId29" Type="http://schemas.openxmlformats.org/officeDocument/2006/relationships/customXml" Target="../ink/ink10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6.emf"/><Relationship Id="rId11" Type="http://schemas.openxmlformats.org/officeDocument/2006/relationships/customXml" Target="../ink/ink92.xml"/><Relationship Id="rId24" Type="http://schemas.openxmlformats.org/officeDocument/2006/relationships/image" Target="../media/image105.emf"/><Relationship Id="rId32" Type="http://schemas.openxmlformats.org/officeDocument/2006/relationships/image" Target="../media/image109.emf"/><Relationship Id="rId5" Type="http://schemas.openxmlformats.org/officeDocument/2006/relationships/customXml" Target="../ink/ink89.xml"/><Relationship Id="rId15" Type="http://schemas.openxmlformats.org/officeDocument/2006/relationships/customXml" Target="../ink/ink94.xml"/><Relationship Id="rId23" Type="http://schemas.openxmlformats.org/officeDocument/2006/relationships/customXml" Target="../ink/ink98.xml"/><Relationship Id="rId28" Type="http://schemas.openxmlformats.org/officeDocument/2006/relationships/image" Target="../media/image107.emf"/><Relationship Id="rId10" Type="http://schemas.openxmlformats.org/officeDocument/2006/relationships/image" Target="../media/image98.emf"/><Relationship Id="rId19" Type="http://schemas.openxmlformats.org/officeDocument/2006/relationships/customXml" Target="../ink/ink96.xml"/><Relationship Id="rId31" Type="http://schemas.openxmlformats.org/officeDocument/2006/relationships/customXml" Target="../ink/ink102.xml"/><Relationship Id="rId4" Type="http://schemas.openxmlformats.org/officeDocument/2006/relationships/image" Target="../media/image95.emf"/><Relationship Id="rId9" Type="http://schemas.openxmlformats.org/officeDocument/2006/relationships/customXml" Target="../ink/ink91.xml"/><Relationship Id="rId14" Type="http://schemas.openxmlformats.org/officeDocument/2006/relationships/image" Target="../media/image100.emf"/><Relationship Id="rId22" Type="http://schemas.openxmlformats.org/officeDocument/2006/relationships/image" Target="../media/image104.emf"/><Relationship Id="rId27" Type="http://schemas.openxmlformats.org/officeDocument/2006/relationships/customXml" Target="../ink/ink100.xml"/><Relationship Id="rId30" Type="http://schemas.openxmlformats.org/officeDocument/2006/relationships/image" Target="../media/image108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1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9.xml"/><Relationship Id="rId5" Type="http://schemas.openxmlformats.org/officeDocument/2006/relationships/image" Target="../media/image10.emf"/><Relationship Id="rId4" Type="http://schemas.openxmlformats.org/officeDocument/2006/relationships/customXml" Target="../ink/ink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ustomXml" Target="../ink/ink13.xml"/><Relationship Id="rId13" Type="http://schemas.openxmlformats.org/officeDocument/2006/relationships/image" Target="../media/image17.emf"/><Relationship Id="rId18" Type="http://schemas.openxmlformats.org/officeDocument/2006/relationships/customXml" Target="../ink/ink18.xml"/><Relationship Id="rId3" Type="http://schemas.openxmlformats.org/officeDocument/2006/relationships/image" Target="../media/image12.emf"/><Relationship Id="rId21" Type="http://schemas.openxmlformats.org/officeDocument/2006/relationships/image" Target="../media/image21.emf"/><Relationship Id="rId7" Type="http://schemas.openxmlformats.org/officeDocument/2006/relationships/image" Target="../media/image14.emf"/><Relationship Id="rId12" Type="http://schemas.openxmlformats.org/officeDocument/2006/relationships/customXml" Target="../ink/ink15.xml"/><Relationship Id="rId17" Type="http://schemas.openxmlformats.org/officeDocument/2006/relationships/image" Target="../media/image19.emf"/><Relationship Id="rId2" Type="http://schemas.openxmlformats.org/officeDocument/2006/relationships/customXml" Target="../ink/ink10.xml"/><Relationship Id="rId16" Type="http://schemas.openxmlformats.org/officeDocument/2006/relationships/customXml" Target="../ink/ink17.xml"/><Relationship Id="rId20" Type="http://schemas.openxmlformats.org/officeDocument/2006/relationships/customXml" Target="../ink/ink19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2.xml"/><Relationship Id="rId11" Type="http://schemas.openxmlformats.org/officeDocument/2006/relationships/image" Target="../media/image16.emf"/><Relationship Id="rId5" Type="http://schemas.openxmlformats.org/officeDocument/2006/relationships/image" Target="../media/image13.emf"/><Relationship Id="rId15" Type="http://schemas.openxmlformats.org/officeDocument/2006/relationships/image" Target="../media/image18.emf"/><Relationship Id="rId23" Type="http://schemas.openxmlformats.org/officeDocument/2006/relationships/image" Target="../media/image22.emf"/><Relationship Id="rId10" Type="http://schemas.openxmlformats.org/officeDocument/2006/relationships/customXml" Target="../ink/ink14.xml"/><Relationship Id="rId19" Type="http://schemas.openxmlformats.org/officeDocument/2006/relationships/image" Target="../media/image20.emf"/><Relationship Id="rId4" Type="http://schemas.openxmlformats.org/officeDocument/2006/relationships/customXml" Target="../ink/ink11.xml"/><Relationship Id="rId9" Type="http://schemas.openxmlformats.org/officeDocument/2006/relationships/image" Target="../media/image15.emf"/><Relationship Id="rId14" Type="http://schemas.openxmlformats.org/officeDocument/2006/relationships/customXml" Target="../ink/ink16.xml"/><Relationship Id="rId22" Type="http://schemas.openxmlformats.org/officeDocument/2006/relationships/customXml" Target="../ink/ink2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emf"/><Relationship Id="rId13" Type="http://schemas.openxmlformats.org/officeDocument/2006/relationships/customXml" Target="../ink/ink26.xml"/><Relationship Id="rId18" Type="http://schemas.openxmlformats.org/officeDocument/2006/relationships/image" Target="../media/image32.emf"/><Relationship Id="rId3" Type="http://schemas.openxmlformats.org/officeDocument/2006/relationships/customXml" Target="../ink/ink21.xml"/><Relationship Id="rId21" Type="http://schemas.openxmlformats.org/officeDocument/2006/relationships/customXml" Target="../ink/ink30.xml"/><Relationship Id="rId7" Type="http://schemas.openxmlformats.org/officeDocument/2006/relationships/customXml" Target="../ink/ink23.xml"/><Relationship Id="rId12" Type="http://schemas.openxmlformats.org/officeDocument/2006/relationships/image" Target="../media/image29.emf"/><Relationship Id="rId17" Type="http://schemas.openxmlformats.org/officeDocument/2006/relationships/customXml" Target="../ink/ink28.xml"/><Relationship Id="rId2" Type="http://schemas.openxmlformats.org/officeDocument/2006/relationships/image" Target="../media/image24.png"/><Relationship Id="rId16" Type="http://schemas.openxmlformats.org/officeDocument/2006/relationships/image" Target="../media/image31.emf"/><Relationship Id="rId20" Type="http://schemas.openxmlformats.org/officeDocument/2006/relationships/image" Target="../media/image3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emf"/><Relationship Id="rId11" Type="http://schemas.openxmlformats.org/officeDocument/2006/relationships/customXml" Target="../ink/ink25.xml"/><Relationship Id="rId5" Type="http://schemas.openxmlformats.org/officeDocument/2006/relationships/customXml" Target="../ink/ink22.xml"/><Relationship Id="rId15" Type="http://schemas.openxmlformats.org/officeDocument/2006/relationships/customXml" Target="../ink/ink27.xml"/><Relationship Id="rId10" Type="http://schemas.openxmlformats.org/officeDocument/2006/relationships/image" Target="../media/image28.emf"/><Relationship Id="rId19" Type="http://schemas.openxmlformats.org/officeDocument/2006/relationships/customXml" Target="../ink/ink29.xml"/><Relationship Id="rId4" Type="http://schemas.openxmlformats.org/officeDocument/2006/relationships/image" Target="../media/image25.emf"/><Relationship Id="rId9" Type="http://schemas.openxmlformats.org/officeDocument/2006/relationships/customXml" Target="../ink/ink24.xml"/><Relationship Id="rId14" Type="http://schemas.openxmlformats.org/officeDocument/2006/relationships/image" Target="../media/image30.emf"/><Relationship Id="rId22" Type="http://schemas.openxmlformats.org/officeDocument/2006/relationships/image" Target="../media/image34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emf"/><Relationship Id="rId13" Type="http://schemas.openxmlformats.org/officeDocument/2006/relationships/customXml" Target="../ink/ink36.xml"/><Relationship Id="rId18" Type="http://schemas.openxmlformats.org/officeDocument/2006/relationships/image" Target="../media/image43.emf"/><Relationship Id="rId26" Type="http://schemas.openxmlformats.org/officeDocument/2006/relationships/image" Target="../media/image47.emf"/><Relationship Id="rId3" Type="http://schemas.openxmlformats.org/officeDocument/2006/relationships/customXml" Target="../ink/ink31.xml"/><Relationship Id="rId21" Type="http://schemas.openxmlformats.org/officeDocument/2006/relationships/customXml" Target="../ink/ink40.xml"/><Relationship Id="rId7" Type="http://schemas.openxmlformats.org/officeDocument/2006/relationships/customXml" Target="../ink/ink33.xml"/><Relationship Id="rId12" Type="http://schemas.openxmlformats.org/officeDocument/2006/relationships/image" Target="../media/image40.emf"/><Relationship Id="rId17" Type="http://schemas.openxmlformats.org/officeDocument/2006/relationships/customXml" Target="../ink/ink38.xml"/><Relationship Id="rId25" Type="http://schemas.openxmlformats.org/officeDocument/2006/relationships/customXml" Target="../ink/ink42.xml"/><Relationship Id="rId2" Type="http://schemas.openxmlformats.org/officeDocument/2006/relationships/image" Target="../media/image35.png"/><Relationship Id="rId16" Type="http://schemas.openxmlformats.org/officeDocument/2006/relationships/image" Target="../media/image42.emf"/><Relationship Id="rId20" Type="http://schemas.openxmlformats.org/officeDocument/2006/relationships/image" Target="../media/image44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emf"/><Relationship Id="rId11" Type="http://schemas.openxmlformats.org/officeDocument/2006/relationships/customXml" Target="../ink/ink35.xml"/><Relationship Id="rId24" Type="http://schemas.openxmlformats.org/officeDocument/2006/relationships/image" Target="../media/image46.emf"/><Relationship Id="rId5" Type="http://schemas.openxmlformats.org/officeDocument/2006/relationships/customXml" Target="../ink/ink32.xml"/><Relationship Id="rId15" Type="http://schemas.openxmlformats.org/officeDocument/2006/relationships/customXml" Target="../ink/ink37.xml"/><Relationship Id="rId23" Type="http://schemas.openxmlformats.org/officeDocument/2006/relationships/customXml" Target="../ink/ink41.xml"/><Relationship Id="rId28" Type="http://schemas.openxmlformats.org/officeDocument/2006/relationships/image" Target="../media/image48.emf"/><Relationship Id="rId10" Type="http://schemas.openxmlformats.org/officeDocument/2006/relationships/image" Target="../media/image39.emf"/><Relationship Id="rId19" Type="http://schemas.openxmlformats.org/officeDocument/2006/relationships/customXml" Target="../ink/ink39.xml"/><Relationship Id="rId4" Type="http://schemas.openxmlformats.org/officeDocument/2006/relationships/image" Target="../media/image36.emf"/><Relationship Id="rId9" Type="http://schemas.openxmlformats.org/officeDocument/2006/relationships/customXml" Target="../ink/ink34.xml"/><Relationship Id="rId14" Type="http://schemas.openxmlformats.org/officeDocument/2006/relationships/image" Target="../media/image41.emf"/><Relationship Id="rId22" Type="http://schemas.openxmlformats.org/officeDocument/2006/relationships/image" Target="../media/image45.emf"/><Relationship Id="rId27" Type="http://schemas.openxmlformats.org/officeDocument/2006/relationships/customXml" Target="../ink/ink4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ustomXml" Target="../ink/ink47.xml"/><Relationship Id="rId13" Type="http://schemas.openxmlformats.org/officeDocument/2006/relationships/image" Target="../media/image54.emf"/><Relationship Id="rId18" Type="http://schemas.openxmlformats.org/officeDocument/2006/relationships/customXml" Target="../ink/ink52.xml"/><Relationship Id="rId3" Type="http://schemas.openxmlformats.org/officeDocument/2006/relationships/image" Target="../media/image49.emf"/><Relationship Id="rId21" Type="http://schemas.openxmlformats.org/officeDocument/2006/relationships/image" Target="../media/image58.emf"/><Relationship Id="rId7" Type="http://schemas.openxmlformats.org/officeDocument/2006/relationships/image" Target="../media/image51.emf"/><Relationship Id="rId12" Type="http://schemas.openxmlformats.org/officeDocument/2006/relationships/customXml" Target="../ink/ink49.xml"/><Relationship Id="rId17" Type="http://schemas.openxmlformats.org/officeDocument/2006/relationships/image" Target="../media/image56.emf"/><Relationship Id="rId2" Type="http://schemas.openxmlformats.org/officeDocument/2006/relationships/customXml" Target="../ink/ink44.xml"/><Relationship Id="rId16" Type="http://schemas.openxmlformats.org/officeDocument/2006/relationships/customXml" Target="../ink/ink51.xml"/><Relationship Id="rId20" Type="http://schemas.openxmlformats.org/officeDocument/2006/relationships/customXml" Target="../ink/ink53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46.xml"/><Relationship Id="rId11" Type="http://schemas.openxmlformats.org/officeDocument/2006/relationships/image" Target="../media/image53.emf"/><Relationship Id="rId5" Type="http://schemas.openxmlformats.org/officeDocument/2006/relationships/image" Target="../media/image50.emf"/><Relationship Id="rId15" Type="http://schemas.openxmlformats.org/officeDocument/2006/relationships/image" Target="../media/image55.emf"/><Relationship Id="rId23" Type="http://schemas.openxmlformats.org/officeDocument/2006/relationships/image" Target="../media/image59.emf"/><Relationship Id="rId10" Type="http://schemas.openxmlformats.org/officeDocument/2006/relationships/customXml" Target="../ink/ink48.xml"/><Relationship Id="rId19" Type="http://schemas.openxmlformats.org/officeDocument/2006/relationships/image" Target="../media/image57.emf"/><Relationship Id="rId4" Type="http://schemas.openxmlformats.org/officeDocument/2006/relationships/customXml" Target="../ink/ink45.xml"/><Relationship Id="rId9" Type="http://schemas.openxmlformats.org/officeDocument/2006/relationships/image" Target="../media/image52.emf"/><Relationship Id="rId14" Type="http://schemas.openxmlformats.org/officeDocument/2006/relationships/customXml" Target="../ink/ink50.xml"/><Relationship Id="rId22" Type="http://schemas.openxmlformats.org/officeDocument/2006/relationships/customXml" Target="../ink/ink5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ustomXml" Target="../ink/ink58.xml"/><Relationship Id="rId13" Type="http://schemas.openxmlformats.org/officeDocument/2006/relationships/image" Target="../media/image65.emf"/><Relationship Id="rId18" Type="http://schemas.openxmlformats.org/officeDocument/2006/relationships/customXml" Target="../ink/ink63.xml"/><Relationship Id="rId26" Type="http://schemas.openxmlformats.org/officeDocument/2006/relationships/customXml" Target="../ink/ink67.xml"/><Relationship Id="rId3" Type="http://schemas.openxmlformats.org/officeDocument/2006/relationships/image" Target="../media/image60.emf"/><Relationship Id="rId21" Type="http://schemas.openxmlformats.org/officeDocument/2006/relationships/image" Target="../media/image69.emf"/><Relationship Id="rId7" Type="http://schemas.openxmlformats.org/officeDocument/2006/relationships/image" Target="../media/image62.emf"/><Relationship Id="rId12" Type="http://schemas.openxmlformats.org/officeDocument/2006/relationships/customXml" Target="../ink/ink60.xml"/><Relationship Id="rId17" Type="http://schemas.openxmlformats.org/officeDocument/2006/relationships/image" Target="../media/image67.emf"/><Relationship Id="rId25" Type="http://schemas.openxmlformats.org/officeDocument/2006/relationships/image" Target="../media/image71.emf"/><Relationship Id="rId2" Type="http://schemas.openxmlformats.org/officeDocument/2006/relationships/customXml" Target="../ink/ink55.xml"/><Relationship Id="rId16" Type="http://schemas.openxmlformats.org/officeDocument/2006/relationships/customXml" Target="../ink/ink62.xml"/><Relationship Id="rId20" Type="http://schemas.openxmlformats.org/officeDocument/2006/relationships/customXml" Target="../ink/ink64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57.xml"/><Relationship Id="rId11" Type="http://schemas.openxmlformats.org/officeDocument/2006/relationships/image" Target="../media/image64.emf"/><Relationship Id="rId24" Type="http://schemas.openxmlformats.org/officeDocument/2006/relationships/customXml" Target="../ink/ink66.xml"/><Relationship Id="rId5" Type="http://schemas.openxmlformats.org/officeDocument/2006/relationships/image" Target="../media/image61.emf"/><Relationship Id="rId15" Type="http://schemas.openxmlformats.org/officeDocument/2006/relationships/image" Target="../media/image66.emf"/><Relationship Id="rId23" Type="http://schemas.openxmlformats.org/officeDocument/2006/relationships/image" Target="../media/image70.emf"/><Relationship Id="rId10" Type="http://schemas.openxmlformats.org/officeDocument/2006/relationships/customXml" Target="../ink/ink59.xml"/><Relationship Id="rId19" Type="http://schemas.openxmlformats.org/officeDocument/2006/relationships/image" Target="../media/image68.emf"/><Relationship Id="rId4" Type="http://schemas.openxmlformats.org/officeDocument/2006/relationships/customXml" Target="../ink/ink56.xml"/><Relationship Id="rId9" Type="http://schemas.openxmlformats.org/officeDocument/2006/relationships/image" Target="../media/image63.emf"/><Relationship Id="rId14" Type="http://schemas.openxmlformats.org/officeDocument/2006/relationships/customXml" Target="../ink/ink61.xml"/><Relationship Id="rId22" Type="http://schemas.openxmlformats.org/officeDocument/2006/relationships/customXml" Target="../ink/ink65.xml"/><Relationship Id="rId27" Type="http://schemas.openxmlformats.org/officeDocument/2006/relationships/image" Target="../media/image72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customXml" Target="../ink/ink71.xml"/><Relationship Id="rId13" Type="http://schemas.openxmlformats.org/officeDocument/2006/relationships/image" Target="../media/image78.emf"/><Relationship Id="rId18" Type="http://schemas.openxmlformats.org/officeDocument/2006/relationships/customXml" Target="../ink/ink76.xml"/><Relationship Id="rId3" Type="http://schemas.openxmlformats.org/officeDocument/2006/relationships/image" Target="../media/image73.emf"/><Relationship Id="rId7" Type="http://schemas.openxmlformats.org/officeDocument/2006/relationships/image" Target="../media/image75.emf"/><Relationship Id="rId12" Type="http://schemas.openxmlformats.org/officeDocument/2006/relationships/customXml" Target="../ink/ink73.xml"/><Relationship Id="rId17" Type="http://schemas.openxmlformats.org/officeDocument/2006/relationships/image" Target="../media/image80.emf"/><Relationship Id="rId2" Type="http://schemas.openxmlformats.org/officeDocument/2006/relationships/customXml" Target="../ink/ink68.xml"/><Relationship Id="rId16" Type="http://schemas.openxmlformats.org/officeDocument/2006/relationships/customXml" Target="../ink/ink75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70.xml"/><Relationship Id="rId11" Type="http://schemas.openxmlformats.org/officeDocument/2006/relationships/image" Target="../media/image77.emf"/><Relationship Id="rId5" Type="http://schemas.openxmlformats.org/officeDocument/2006/relationships/image" Target="../media/image74.emf"/><Relationship Id="rId15" Type="http://schemas.openxmlformats.org/officeDocument/2006/relationships/image" Target="../media/image79.emf"/><Relationship Id="rId10" Type="http://schemas.openxmlformats.org/officeDocument/2006/relationships/customXml" Target="../ink/ink72.xml"/><Relationship Id="rId19" Type="http://schemas.openxmlformats.org/officeDocument/2006/relationships/image" Target="../media/image81.emf"/><Relationship Id="rId4" Type="http://schemas.openxmlformats.org/officeDocument/2006/relationships/customXml" Target="../ink/ink69.xml"/><Relationship Id="rId9" Type="http://schemas.openxmlformats.org/officeDocument/2006/relationships/image" Target="../media/image76.emf"/><Relationship Id="rId14" Type="http://schemas.openxmlformats.org/officeDocument/2006/relationships/customXml" Target="../ink/ink7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6" name="Ink 25"/>
              <p14:cNvContentPartPr/>
              <p14:nvPr/>
            </p14:nvContentPartPr>
            <p14:xfrm>
              <a:off x="437120" y="661049"/>
              <a:ext cx="4279320" cy="82080"/>
            </p14:xfrm>
          </p:contentPart>
        </mc:Choice>
        <mc:Fallback>
          <p:pic>
            <p:nvPicPr>
              <p:cNvPr id="26" name="Ink 2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24160" y="645569"/>
                <a:ext cx="4302720" cy="10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4" name="Ink 33"/>
              <p14:cNvContentPartPr/>
              <p14:nvPr/>
            </p14:nvContentPartPr>
            <p14:xfrm>
              <a:off x="336320" y="1330289"/>
              <a:ext cx="3546000" cy="30600"/>
            </p14:xfrm>
          </p:contentPart>
        </mc:Choice>
        <mc:Fallback>
          <p:pic>
            <p:nvPicPr>
              <p:cNvPr id="34" name="Ink 33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26240" y="1317329"/>
                <a:ext cx="3564360" cy="6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01" name="Ink 100"/>
              <p14:cNvContentPartPr/>
              <p14:nvPr/>
            </p14:nvContentPartPr>
            <p14:xfrm>
              <a:off x="5772680" y="1170809"/>
              <a:ext cx="2678040" cy="614880"/>
            </p14:xfrm>
          </p:contentPart>
        </mc:Choice>
        <mc:Fallback>
          <p:pic>
            <p:nvPicPr>
              <p:cNvPr id="101" name="Ink 100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762600" y="1153889"/>
                <a:ext cx="2696040" cy="64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10" name="Ink 109"/>
              <p14:cNvContentPartPr/>
              <p14:nvPr/>
            </p14:nvContentPartPr>
            <p14:xfrm>
              <a:off x="5672960" y="2225969"/>
              <a:ext cx="923400" cy="319320"/>
            </p14:xfrm>
          </p:contentPart>
        </mc:Choice>
        <mc:Fallback>
          <p:pic>
            <p:nvPicPr>
              <p:cNvPr id="110" name="Ink 109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662880" y="2212289"/>
                <a:ext cx="948600" cy="34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15" name="Ink 114"/>
              <p14:cNvContentPartPr/>
              <p14:nvPr/>
            </p14:nvContentPartPr>
            <p14:xfrm>
              <a:off x="210680" y="1933649"/>
              <a:ext cx="450360" cy="1542600"/>
            </p14:xfrm>
          </p:contentPart>
        </mc:Choice>
        <mc:Fallback>
          <p:pic>
            <p:nvPicPr>
              <p:cNvPr id="115" name="Ink 114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04560" y="1918169"/>
                <a:ext cx="469080" cy="156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65" name="Ink 164"/>
              <p14:cNvContentPartPr/>
              <p14:nvPr/>
            </p14:nvContentPartPr>
            <p14:xfrm>
              <a:off x="398960" y="200249"/>
              <a:ext cx="8277120" cy="6682320"/>
            </p14:xfrm>
          </p:contentPart>
        </mc:Choice>
        <mc:Fallback>
          <p:pic>
            <p:nvPicPr>
              <p:cNvPr id="165" name="Ink 164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90680" y="190169"/>
                <a:ext cx="8303400" cy="670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196" name="Ink 195"/>
              <p14:cNvContentPartPr/>
              <p14:nvPr/>
            </p14:nvContentPartPr>
            <p14:xfrm>
              <a:off x="95120" y="3438809"/>
              <a:ext cx="638640" cy="2962080"/>
            </p14:xfrm>
          </p:contentPart>
        </mc:Choice>
        <mc:Fallback>
          <p:pic>
            <p:nvPicPr>
              <p:cNvPr id="196" name="Ink 195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82520" y="3430529"/>
                <a:ext cx="659520" cy="2981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015467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5" name="Ink 4"/>
              <p14:cNvContentPartPr/>
              <p14:nvPr/>
            </p14:nvContentPartPr>
            <p14:xfrm>
              <a:off x="907274" y="130475"/>
              <a:ext cx="7311240" cy="664884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95754" y="114275"/>
                <a:ext cx="7340040" cy="668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96" name="Ink 95"/>
              <p14:cNvContentPartPr/>
              <p14:nvPr/>
            </p14:nvContentPartPr>
            <p14:xfrm>
              <a:off x="5359394" y="2205155"/>
              <a:ext cx="2018880" cy="148680"/>
            </p14:xfrm>
          </p:contentPart>
        </mc:Choice>
        <mc:Fallback>
          <p:pic>
            <p:nvPicPr>
              <p:cNvPr id="96" name="Ink 95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349674" y="2194355"/>
                <a:ext cx="2046600" cy="17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247" name="Ink 246"/>
              <p14:cNvContentPartPr/>
              <p14:nvPr/>
            </p14:nvContentPartPr>
            <p14:xfrm>
              <a:off x="3785114" y="4589795"/>
              <a:ext cx="887400" cy="21960"/>
            </p14:xfrm>
          </p:contentPart>
        </mc:Choice>
        <mc:Fallback>
          <p:pic>
            <p:nvPicPr>
              <p:cNvPr id="247" name="Ink 246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776834" y="4573595"/>
                <a:ext cx="909720" cy="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271" name="Ink 270"/>
              <p14:cNvContentPartPr/>
              <p14:nvPr/>
            </p14:nvContentPartPr>
            <p14:xfrm>
              <a:off x="5251394" y="6527315"/>
              <a:ext cx="3075840" cy="86760"/>
            </p14:xfrm>
          </p:contentPart>
        </mc:Choice>
        <mc:Fallback>
          <p:pic>
            <p:nvPicPr>
              <p:cNvPr id="271" name="Ink 270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244914" y="6515795"/>
                <a:ext cx="3097080" cy="113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391134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14" name="Ink 13"/>
              <p14:cNvContentPartPr/>
              <p14:nvPr/>
            </p14:nvContentPartPr>
            <p14:xfrm>
              <a:off x="422354" y="171875"/>
              <a:ext cx="7459200" cy="5718960"/>
            </p14:xfrm>
          </p:contentPart>
        </mc:Choice>
        <mc:Fallback>
          <p:pic>
            <p:nvPicPr>
              <p:cNvPr id="14" name="Ink 1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10474" y="154955"/>
                <a:ext cx="7488000" cy="575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53" name="Ink 152"/>
              <p14:cNvContentPartPr/>
              <p14:nvPr/>
            </p14:nvContentPartPr>
            <p14:xfrm>
              <a:off x="6509234" y="6310235"/>
              <a:ext cx="201960" cy="219960"/>
            </p14:xfrm>
          </p:contentPart>
        </mc:Choice>
        <mc:Fallback>
          <p:pic>
            <p:nvPicPr>
              <p:cNvPr id="153" name="Ink 15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490514" y="6291515"/>
                <a:ext cx="239400" cy="25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54" name="Ink 153"/>
              <p14:cNvContentPartPr/>
              <p14:nvPr/>
            </p14:nvContentPartPr>
            <p14:xfrm>
              <a:off x="3985994" y="5695355"/>
              <a:ext cx="1149840" cy="1196640"/>
            </p14:xfrm>
          </p:contentPart>
        </mc:Choice>
        <mc:Fallback>
          <p:pic>
            <p:nvPicPr>
              <p:cNvPr id="154" name="Ink 153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967274" y="5675915"/>
                <a:ext cx="1187280" cy="123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86" name="Ink 185"/>
              <p14:cNvContentPartPr/>
              <p14:nvPr/>
            </p14:nvContentPartPr>
            <p14:xfrm>
              <a:off x="925994" y="5225195"/>
              <a:ext cx="787320" cy="557640"/>
            </p14:xfrm>
          </p:contentPart>
        </mc:Choice>
        <mc:Fallback>
          <p:pic>
            <p:nvPicPr>
              <p:cNvPr id="186" name="Ink 185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909794" y="5211875"/>
                <a:ext cx="811800" cy="58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87" name="Ink 186"/>
              <p14:cNvContentPartPr/>
              <p14:nvPr/>
            </p14:nvContentPartPr>
            <p14:xfrm>
              <a:off x="1832474" y="5041235"/>
              <a:ext cx="926280" cy="1034640"/>
            </p14:xfrm>
          </p:contentPart>
        </mc:Choice>
        <mc:Fallback>
          <p:pic>
            <p:nvPicPr>
              <p:cNvPr id="187" name="Ink 186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817354" y="5025755"/>
                <a:ext cx="957960" cy="106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96" name="Ink 195"/>
              <p14:cNvContentPartPr/>
              <p14:nvPr/>
            </p14:nvContentPartPr>
            <p14:xfrm>
              <a:off x="1140554" y="5690675"/>
              <a:ext cx="167040" cy="138240"/>
            </p14:xfrm>
          </p:contentPart>
        </mc:Choice>
        <mc:Fallback>
          <p:pic>
            <p:nvPicPr>
              <p:cNvPr id="196" name="Ink 195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127594" y="5674475"/>
                <a:ext cx="194400" cy="168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752160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762" y="1785768"/>
            <a:ext cx="8431191" cy="3405069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9" name="Ink 8"/>
              <p14:cNvContentPartPr/>
              <p14:nvPr/>
            </p14:nvContentPartPr>
            <p14:xfrm>
              <a:off x="502994" y="5310875"/>
              <a:ext cx="2725560" cy="658800"/>
            </p14:xfrm>
          </p:contentPart>
        </mc:Choice>
        <mc:Fallback>
          <p:pic>
            <p:nvPicPr>
              <p:cNvPr id="9" name="Ink 8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95434" y="5304035"/>
                <a:ext cx="2742840" cy="681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243281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212" y="1985962"/>
            <a:ext cx="8791575" cy="288607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1455914" y="4934315"/>
              <a:ext cx="1127160" cy="26280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445114" y="4918835"/>
                <a:ext cx="1153440" cy="28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9" name="Ink 8"/>
              <p14:cNvContentPartPr/>
              <p14:nvPr/>
            </p14:nvContentPartPr>
            <p14:xfrm>
              <a:off x="3550034" y="4891115"/>
              <a:ext cx="1261800" cy="110160"/>
            </p14:xfrm>
          </p:contentPart>
        </mc:Choice>
        <mc:Fallback>
          <p:pic>
            <p:nvPicPr>
              <p:cNvPr id="9" name="Ink 8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542474" y="4875635"/>
                <a:ext cx="1282680" cy="13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1" name="Ink 10"/>
              <p14:cNvContentPartPr/>
              <p14:nvPr/>
            </p14:nvContentPartPr>
            <p14:xfrm>
              <a:off x="3608354" y="5110355"/>
              <a:ext cx="1497960" cy="46800"/>
            </p14:xfrm>
          </p:contentPart>
        </mc:Choice>
        <mc:Fallback>
          <p:pic>
            <p:nvPicPr>
              <p:cNvPr id="11" name="Ink 10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600434" y="5096315"/>
                <a:ext cx="1515240" cy="6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4" name="Ink 13"/>
              <p14:cNvContentPartPr/>
              <p14:nvPr/>
            </p14:nvContentPartPr>
            <p14:xfrm>
              <a:off x="945074" y="5876795"/>
              <a:ext cx="1491480" cy="172440"/>
            </p14:xfrm>
          </p:contentPart>
        </mc:Choice>
        <mc:Fallback>
          <p:pic>
            <p:nvPicPr>
              <p:cNvPr id="14" name="Ink 13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938594" y="5868875"/>
                <a:ext cx="1505160" cy="18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5" name="Ink 14"/>
              <p14:cNvContentPartPr/>
              <p14:nvPr/>
            </p14:nvContentPartPr>
            <p14:xfrm>
              <a:off x="1005194" y="5875715"/>
              <a:ext cx="1567080" cy="290880"/>
            </p14:xfrm>
          </p:contentPart>
        </mc:Choice>
        <mc:Fallback>
          <p:pic>
            <p:nvPicPr>
              <p:cNvPr id="15" name="Ink 14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995114" y="5867075"/>
                <a:ext cx="1587960" cy="30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20" name="Ink 19"/>
              <p14:cNvContentPartPr/>
              <p14:nvPr/>
            </p14:nvContentPartPr>
            <p14:xfrm>
              <a:off x="3676034" y="5796155"/>
              <a:ext cx="1791000" cy="325800"/>
            </p14:xfrm>
          </p:contentPart>
        </mc:Choice>
        <mc:Fallback>
          <p:pic>
            <p:nvPicPr>
              <p:cNvPr id="20" name="Ink 19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666314" y="5781035"/>
                <a:ext cx="1811520" cy="34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27" name="Ink 26"/>
              <p14:cNvContentPartPr/>
              <p14:nvPr/>
            </p14:nvContentPartPr>
            <p14:xfrm>
              <a:off x="2558954" y="4912355"/>
              <a:ext cx="894960" cy="174240"/>
            </p14:xfrm>
          </p:contentPart>
        </mc:Choice>
        <mc:Fallback>
          <p:pic>
            <p:nvPicPr>
              <p:cNvPr id="27" name="Ink 26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552834" y="4902275"/>
                <a:ext cx="914760" cy="19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28" name="Ink 27"/>
              <p14:cNvContentPartPr/>
              <p14:nvPr/>
            </p14:nvContentPartPr>
            <p14:xfrm>
              <a:off x="2947034" y="5088035"/>
              <a:ext cx="26280" cy="233280"/>
            </p14:xfrm>
          </p:contentPart>
        </mc:Choice>
        <mc:Fallback>
          <p:pic>
            <p:nvPicPr>
              <p:cNvPr id="28" name="Ink 27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940554" y="5079395"/>
                <a:ext cx="45000" cy="25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29" name="Ink 28"/>
              <p14:cNvContentPartPr/>
              <p14:nvPr/>
            </p14:nvContentPartPr>
            <p14:xfrm>
              <a:off x="3523394" y="5012795"/>
              <a:ext cx="33120" cy="118080"/>
            </p14:xfrm>
          </p:contentPart>
        </mc:Choice>
        <mc:Fallback>
          <p:pic>
            <p:nvPicPr>
              <p:cNvPr id="29" name="Ink 28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516554" y="5003435"/>
                <a:ext cx="51840" cy="13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30" name="Ink 29"/>
              <p14:cNvContentPartPr/>
              <p14:nvPr/>
            </p14:nvContentPartPr>
            <p14:xfrm>
              <a:off x="2787554" y="5334995"/>
              <a:ext cx="393840" cy="11520"/>
            </p14:xfrm>
          </p:contentPart>
        </mc:Choice>
        <mc:Fallback>
          <p:pic>
            <p:nvPicPr>
              <p:cNvPr id="30" name="Ink 29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2778914" y="5325995"/>
                <a:ext cx="415800" cy="3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31" name="Ink 30"/>
              <p14:cNvContentPartPr/>
              <p14:nvPr/>
            </p14:nvContentPartPr>
            <p14:xfrm>
              <a:off x="2845154" y="5428595"/>
              <a:ext cx="328320" cy="15480"/>
            </p14:xfrm>
          </p:contentPart>
        </mc:Choice>
        <mc:Fallback>
          <p:pic>
            <p:nvPicPr>
              <p:cNvPr id="31" name="Ink 30"/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2835794" y="5419235"/>
                <a:ext cx="349560" cy="3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32" name="Ink 31"/>
              <p14:cNvContentPartPr/>
              <p14:nvPr/>
            </p14:nvContentPartPr>
            <p14:xfrm>
              <a:off x="2964314" y="5452715"/>
              <a:ext cx="33480" cy="517320"/>
            </p14:xfrm>
          </p:contentPart>
        </mc:Choice>
        <mc:Fallback>
          <p:pic>
            <p:nvPicPr>
              <p:cNvPr id="32" name="Ink 31"/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2955314" y="5445515"/>
                <a:ext cx="54720" cy="53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34" name="Ink 33"/>
              <p14:cNvContentPartPr/>
              <p14:nvPr/>
            </p14:nvContentPartPr>
            <p14:xfrm>
              <a:off x="2536634" y="5962115"/>
              <a:ext cx="1183680" cy="30600"/>
            </p14:xfrm>
          </p:contentPart>
        </mc:Choice>
        <mc:Fallback>
          <p:pic>
            <p:nvPicPr>
              <p:cNvPr id="34" name="Ink 33"/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2527274" y="5950595"/>
                <a:ext cx="1206000" cy="5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36" name="Ink 35"/>
              <p14:cNvContentPartPr/>
              <p14:nvPr/>
            </p14:nvContentPartPr>
            <p14:xfrm>
              <a:off x="6075074" y="4580075"/>
              <a:ext cx="1557000" cy="990000"/>
            </p14:xfrm>
          </p:contentPart>
        </mc:Choice>
        <mc:Fallback>
          <p:pic>
            <p:nvPicPr>
              <p:cNvPr id="36" name="Ink 35"/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6062834" y="4566035"/>
                <a:ext cx="1585440" cy="101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44" name="Ink 43"/>
              <p14:cNvContentPartPr/>
              <p14:nvPr/>
            </p14:nvContentPartPr>
            <p14:xfrm>
              <a:off x="1768394" y="2682515"/>
              <a:ext cx="54720" cy="145800"/>
            </p14:xfrm>
          </p:contentPart>
        </mc:Choice>
        <mc:Fallback>
          <p:pic>
            <p:nvPicPr>
              <p:cNvPr id="44" name="Ink 43"/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1749674" y="2663795"/>
                <a:ext cx="92160" cy="183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933346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2449" y="731931"/>
            <a:ext cx="2558726" cy="43513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1635" y="1477992"/>
            <a:ext cx="5204663" cy="3962288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6" name="Ink 5"/>
              <p14:cNvContentPartPr/>
              <p14:nvPr/>
            </p14:nvContentPartPr>
            <p14:xfrm>
              <a:off x="6816680" y="876689"/>
              <a:ext cx="504000" cy="108468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806960" y="867689"/>
                <a:ext cx="519480" cy="110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0" name="Ink 9"/>
              <p14:cNvContentPartPr/>
              <p14:nvPr/>
            </p14:nvContentPartPr>
            <p14:xfrm>
              <a:off x="4233320" y="186209"/>
              <a:ext cx="4656240" cy="916266"/>
            </p14:xfrm>
          </p:contentPart>
        </mc:Choice>
        <mc:Fallback>
          <p:pic>
            <p:nvPicPr>
              <p:cNvPr id="10" name="Ink 9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218560" y="174688"/>
                <a:ext cx="4679640" cy="933547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529498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6" name="Ink 5"/>
              <p14:cNvContentPartPr/>
              <p14:nvPr/>
            </p14:nvContentPartPr>
            <p14:xfrm>
              <a:off x="618194" y="311555"/>
              <a:ext cx="1966680" cy="50112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04514" y="303635"/>
                <a:ext cx="1987560" cy="51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5" name="Ink 14"/>
              <p14:cNvContentPartPr/>
              <p14:nvPr/>
            </p14:nvContentPartPr>
            <p14:xfrm>
              <a:off x="793154" y="951995"/>
              <a:ext cx="2066040" cy="21600"/>
            </p14:xfrm>
          </p:contentPart>
        </mc:Choice>
        <mc:Fallback>
          <p:pic>
            <p:nvPicPr>
              <p:cNvPr id="15" name="Ink 1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81634" y="936875"/>
                <a:ext cx="2090880" cy="5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24" name="Ink 23"/>
              <p14:cNvContentPartPr/>
              <p14:nvPr/>
            </p14:nvContentPartPr>
            <p14:xfrm>
              <a:off x="1097354" y="2677475"/>
              <a:ext cx="2102040" cy="920880"/>
            </p14:xfrm>
          </p:contentPart>
        </mc:Choice>
        <mc:Fallback>
          <p:pic>
            <p:nvPicPr>
              <p:cNvPr id="24" name="Ink 23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080074" y="2664515"/>
                <a:ext cx="2136240" cy="95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28" name="Ink 27"/>
              <p14:cNvContentPartPr/>
              <p14:nvPr/>
            </p14:nvContentPartPr>
            <p14:xfrm>
              <a:off x="4546874" y="3104075"/>
              <a:ext cx="360" cy="360"/>
            </p14:xfrm>
          </p:contentPart>
        </mc:Choice>
        <mc:Fallback>
          <p:pic>
            <p:nvPicPr>
              <p:cNvPr id="28" name="Ink 27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528154" y="3085355"/>
                <a:ext cx="37800" cy="3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34" name="Ink 33"/>
              <p14:cNvContentPartPr/>
              <p14:nvPr/>
            </p14:nvContentPartPr>
            <p14:xfrm>
              <a:off x="1007714" y="3741635"/>
              <a:ext cx="2405520" cy="789480"/>
            </p14:xfrm>
          </p:contentPart>
        </mc:Choice>
        <mc:Fallback>
          <p:pic>
            <p:nvPicPr>
              <p:cNvPr id="34" name="Ink 33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993674" y="3727235"/>
                <a:ext cx="2430360" cy="81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41" name="Ink 40"/>
              <p14:cNvContentPartPr/>
              <p14:nvPr/>
            </p14:nvContentPartPr>
            <p14:xfrm>
              <a:off x="585434" y="1421075"/>
              <a:ext cx="2310120" cy="2063880"/>
            </p14:xfrm>
          </p:contentPart>
        </mc:Choice>
        <mc:Fallback>
          <p:pic>
            <p:nvPicPr>
              <p:cNvPr id="41" name="Ink 40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70674" y="1409195"/>
                <a:ext cx="2335680" cy="208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61" name="Ink 60"/>
              <p14:cNvContentPartPr/>
              <p14:nvPr/>
            </p14:nvContentPartPr>
            <p14:xfrm>
              <a:off x="5146274" y="462395"/>
              <a:ext cx="2409120" cy="1401120"/>
            </p14:xfrm>
          </p:contentPart>
        </mc:Choice>
        <mc:Fallback>
          <p:pic>
            <p:nvPicPr>
              <p:cNvPr id="61" name="Ink 60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132594" y="447635"/>
                <a:ext cx="2435400" cy="143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74" name="Ink 73"/>
              <p14:cNvContentPartPr/>
              <p14:nvPr/>
            </p14:nvContentPartPr>
            <p14:xfrm>
              <a:off x="5191994" y="2397035"/>
              <a:ext cx="2083680" cy="1896120"/>
            </p14:xfrm>
          </p:contentPart>
        </mc:Choice>
        <mc:Fallback>
          <p:pic>
            <p:nvPicPr>
              <p:cNvPr id="74" name="Ink 73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177234" y="2382995"/>
                <a:ext cx="2117160" cy="192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78" name="Ink 77"/>
              <p14:cNvContentPartPr/>
              <p14:nvPr/>
            </p14:nvContentPartPr>
            <p14:xfrm>
              <a:off x="6170474" y="2537075"/>
              <a:ext cx="95760" cy="1447920"/>
            </p14:xfrm>
          </p:contentPart>
        </mc:Choice>
        <mc:Fallback>
          <p:pic>
            <p:nvPicPr>
              <p:cNvPr id="78" name="Ink 77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153554" y="2523035"/>
                <a:ext cx="123840" cy="147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81" name="Ink 80"/>
              <p14:cNvContentPartPr/>
              <p14:nvPr/>
            </p14:nvContentPartPr>
            <p14:xfrm>
              <a:off x="5299994" y="2816075"/>
              <a:ext cx="974520" cy="931680"/>
            </p14:xfrm>
          </p:contentPart>
        </mc:Choice>
        <mc:Fallback>
          <p:pic>
            <p:nvPicPr>
              <p:cNvPr id="81" name="Ink 80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288114" y="2803475"/>
                <a:ext cx="997200" cy="95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86" name="Ink 85"/>
              <p14:cNvContentPartPr/>
              <p14:nvPr/>
            </p14:nvContentPartPr>
            <p14:xfrm>
              <a:off x="6367394" y="2921555"/>
              <a:ext cx="401040" cy="853200"/>
            </p14:xfrm>
          </p:contentPart>
        </mc:Choice>
        <mc:Fallback>
          <p:pic>
            <p:nvPicPr>
              <p:cNvPr id="86" name="Ink 85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6358394" y="2905715"/>
                <a:ext cx="418320" cy="880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932351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12101" y="1825625"/>
            <a:ext cx="3719798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4443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20491" y="1825625"/>
            <a:ext cx="3903018" cy="4351338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523874" y="188075"/>
              <a:ext cx="7173360" cy="174276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16674" y="178715"/>
                <a:ext cx="7196040" cy="176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48" name="Ink 47"/>
              <p14:cNvContentPartPr/>
              <p14:nvPr/>
            </p14:nvContentPartPr>
            <p14:xfrm>
              <a:off x="5589074" y="4935035"/>
              <a:ext cx="1006560" cy="478080"/>
            </p14:xfrm>
          </p:contentPart>
        </mc:Choice>
        <mc:Fallback>
          <p:pic>
            <p:nvPicPr>
              <p:cNvPr id="48" name="Ink 47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582954" y="4924595"/>
                <a:ext cx="1019880" cy="49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77" name="Ink 76"/>
              <p14:cNvContentPartPr/>
              <p14:nvPr/>
            </p14:nvContentPartPr>
            <p14:xfrm>
              <a:off x="793514" y="4583675"/>
              <a:ext cx="946440" cy="432720"/>
            </p14:xfrm>
          </p:contentPart>
        </mc:Choice>
        <mc:Fallback>
          <p:pic>
            <p:nvPicPr>
              <p:cNvPr id="77" name="Ink 76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84154" y="4574315"/>
                <a:ext cx="969840" cy="45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86" name="Ink 85"/>
              <p14:cNvContentPartPr/>
              <p14:nvPr/>
            </p14:nvContentPartPr>
            <p14:xfrm>
              <a:off x="474194" y="5096675"/>
              <a:ext cx="1020960" cy="1756800"/>
            </p14:xfrm>
          </p:contentPart>
        </mc:Choice>
        <mc:Fallback>
          <p:pic>
            <p:nvPicPr>
              <p:cNvPr id="86" name="Ink 85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65554" y="5084435"/>
                <a:ext cx="1042560" cy="178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87" name="Ink 86"/>
              <p14:cNvContentPartPr/>
              <p14:nvPr/>
            </p14:nvContentPartPr>
            <p14:xfrm>
              <a:off x="1884314" y="6165515"/>
              <a:ext cx="569520" cy="384120"/>
            </p14:xfrm>
          </p:contentPart>
        </mc:Choice>
        <mc:Fallback>
          <p:pic>
            <p:nvPicPr>
              <p:cNvPr id="87" name="Ink 86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873154" y="6151475"/>
                <a:ext cx="594360" cy="41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88" name="Ink 87"/>
              <p14:cNvContentPartPr/>
              <p14:nvPr/>
            </p14:nvContentPartPr>
            <p14:xfrm>
              <a:off x="388514" y="6382235"/>
              <a:ext cx="1542240" cy="487440"/>
            </p14:xfrm>
          </p:contentPart>
        </mc:Choice>
        <mc:Fallback>
          <p:pic>
            <p:nvPicPr>
              <p:cNvPr id="88" name="Ink 87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72314" y="6366755"/>
                <a:ext cx="1572480" cy="51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96" name="Ink 95"/>
              <p14:cNvContentPartPr/>
              <p14:nvPr/>
            </p14:nvContentPartPr>
            <p14:xfrm>
              <a:off x="7162994" y="3869435"/>
              <a:ext cx="861840" cy="1137600"/>
            </p14:xfrm>
          </p:contentPart>
        </mc:Choice>
        <mc:Fallback>
          <p:pic>
            <p:nvPicPr>
              <p:cNvPr id="96" name="Ink 95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7157234" y="3856115"/>
                <a:ext cx="875160" cy="116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05" name="Ink 104"/>
              <p14:cNvContentPartPr/>
              <p14:nvPr/>
            </p14:nvContentPartPr>
            <p14:xfrm>
              <a:off x="3122714" y="4605995"/>
              <a:ext cx="1536480" cy="762840"/>
            </p14:xfrm>
          </p:contentPart>
        </mc:Choice>
        <mc:Fallback>
          <p:pic>
            <p:nvPicPr>
              <p:cNvPr id="105" name="Ink 104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115874" y="4596995"/>
                <a:ext cx="1549080" cy="77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08" name="Ink 107"/>
              <p14:cNvContentPartPr/>
              <p14:nvPr/>
            </p14:nvContentPartPr>
            <p14:xfrm>
              <a:off x="4419074" y="4503035"/>
              <a:ext cx="586800" cy="1453320"/>
            </p14:xfrm>
          </p:contentPart>
        </mc:Choice>
        <mc:Fallback>
          <p:pic>
            <p:nvPicPr>
              <p:cNvPr id="108" name="Ink 107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4411514" y="4492595"/>
                <a:ext cx="604800" cy="147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113" name="Ink 112"/>
              <p14:cNvContentPartPr/>
              <p14:nvPr/>
            </p14:nvContentPartPr>
            <p14:xfrm>
              <a:off x="3326834" y="5549555"/>
              <a:ext cx="271440" cy="351720"/>
            </p14:xfrm>
          </p:contentPart>
        </mc:Choice>
        <mc:Fallback>
          <p:pic>
            <p:nvPicPr>
              <p:cNvPr id="113" name="Ink 112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3318914" y="5543435"/>
                <a:ext cx="289440" cy="366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895298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887" y="1933575"/>
            <a:ext cx="8658225" cy="299085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9" name="Ink 8"/>
              <p14:cNvContentPartPr/>
              <p14:nvPr/>
            </p14:nvContentPartPr>
            <p14:xfrm>
              <a:off x="619634" y="4609955"/>
              <a:ext cx="1252440" cy="148320"/>
            </p14:xfrm>
          </p:contentPart>
        </mc:Choice>
        <mc:Fallback>
          <p:pic>
            <p:nvPicPr>
              <p:cNvPr id="9" name="Ink 8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11354" y="4594475"/>
                <a:ext cx="1271880" cy="17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2" name="Ink 11"/>
              <p14:cNvContentPartPr/>
              <p14:nvPr/>
            </p14:nvContentPartPr>
            <p14:xfrm>
              <a:off x="181514" y="2924075"/>
              <a:ext cx="853560" cy="2721600"/>
            </p14:xfrm>
          </p:contentPart>
        </mc:Choice>
        <mc:Fallback>
          <p:pic>
            <p:nvPicPr>
              <p:cNvPr id="12" name="Ink 11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69634" y="2914715"/>
                <a:ext cx="878760" cy="274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6" name="Ink 15"/>
              <p14:cNvContentPartPr/>
              <p14:nvPr/>
            </p14:nvContentPartPr>
            <p14:xfrm>
              <a:off x="1020314" y="5347235"/>
              <a:ext cx="1143360" cy="726480"/>
            </p14:xfrm>
          </p:contentPart>
        </mc:Choice>
        <mc:Fallback>
          <p:pic>
            <p:nvPicPr>
              <p:cNvPr id="16" name="Ink 15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011674" y="5337515"/>
                <a:ext cx="1160640" cy="75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20" name="Ink 19"/>
              <p14:cNvContentPartPr/>
              <p14:nvPr/>
            </p14:nvContentPartPr>
            <p14:xfrm>
              <a:off x="2287514" y="2052875"/>
              <a:ext cx="367920" cy="831240"/>
            </p14:xfrm>
          </p:contentPart>
        </mc:Choice>
        <mc:Fallback>
          <p:pic>
            <p:nvPicPr>
              <p:cNvPr id="20" name="Ink 19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273114" y="2039195"/>
                <a:ext cx="392040" cy="85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27" name="Ink 26"/>
              <p14:cNvContentPartPr/>
              <p14:nvPr/>
            </p14:nvContentPartPr>
            <p14:xfrm>
              <a:off x="2484434" y="2535635"/>
              <a:ext cx="778680" cy="3238200"/>
            </p14:xfrm>
          </p:contentPart>
        </mc:Choice>
        <mc:Fallback>
          <p:pic>
            <p:nvPicPr>
              <p:cNvPr id="27" name="Ink 26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471474" y="2522675"/>
                <a:ext cx="806040" cy="325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32" name="Ink 31"/>
              <p14:cNvContentPartPr/>
              <p14:nvPr/>
            </p14:nvContentPartPr>
            <p14:xfrm>
              <a:off x="3184634" y="5571515"/>
              <a:ext cx="1084680" cy="571680"/>
            </p14:xfrm>
          </p:contentPart>
        </mc:Choice>
        <mc:Fallback>
          <p:pic>
            <p:nvPicPr>
              <p:cNvPr id="32" name="Ink 31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170954" y="5556755"/>
                <a:ext cx="1104840" cy="59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38" name="Ink 37"/>
              <p14:cNvContentPartPr/>
              <p14:nvPr/>
            </p14:nvContentPartPr>
            <p14:xfrm>
              <a:off x="546554" y="422795"/>
              <a:ext cx="1812240" cy="966960"/>
            </p14:xfrm>
          </p:contentPart>
        </mc:Choice>
        <mc:Fallback>
          <p:pic>
            <p:nvPicPr>
              <p:cNvPr id="38" name="Ink 37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35754" y="413795"/>
                <a:ext cx="1835280" cy="98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48" name="Ink 47"/>
              <p14:cNvContentPartPr/>
              <p14:nvPr/>
            </p14:nvContentPartPr>
            <p14:xfrm>
              <a:off x="582554" y="4274795"/>
              <a:ext cx="322920" cy="14400"/>
            </p14:xfrm>
          </p:contentPart>
        </mc:Choice>
        <mc:Fallback>
          <p:pic>
            <p:nvPicPr>
              <p:cNvPr id="48" name="Ink 47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574994" y="4267235"/>
                <a:ext cx="339120" cy="3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49" name="Ink 48"/>
              <p14:cNvContentPartPr/>
              <p14:nvPr/>
            </p14:nvContentPartPr>
            <p14:xfrm>
              <a:off x="752474" y="4296035"/>
              <a:ext cx="18360" cy="248040"/>
            </p14:xfrm>
          </p:contentPart>
        </mc:Choice>
        <mc:Fallback>
          <p:pic>
            <p:nvPicPr>
              <p:cNvPr id="49" name="Ink 48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742034" y="4288115"/>
                <a:ext cx="34920" cy="26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50" name="Ink 49"/>
              <p14:cNvContentPartPr/>
              <p14:nvPr/>
            </p14:nvContentPartPr>
            <p14:xfrm>
              <a:off x="906194" y="4260395"/>
              <a:ext cx="773640" cy="275400"/>
            </p14:xfrm>
          </p:contentPart>
        </mc:Choice>
        <mc:Fallback>
          <p:pic>
            <p:nvPicPr>
              <p:cNvPr id="50" name="Ink 49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894674" y="4247435"/>
                <a:ext cx="798840" cy="30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51" name="Ink 50"/>
              <p14:cNvContentPartPr/>
              <p14:nvPr/>
            </p14:nvContentPartPr>
            <p14:xfrm>
              <a:off x="901874" y="4179755"/>
              <a:ext cx="300600" cy="387000"/>
            </p14:xfrm>
          </p:contentPart>
        </mc:Choice>
        <mc:Fallback>
          <p:pic>
            <p:nvPicPr>
              <p:cNvPr id="51" name="Ink 50"/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891074" y="4167875"/>
                <a:ext cx="322920" cy="41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57" name="Ink 56"/>
              <p14:cNvContentPartPr/>
              <p14:nvPr/>
            </p14:nvContentPartPr>
            <p14:xfrm>
              <a:off x="7412114" y="837155"/>
              <a:ext cx="1406520" cy="880560"/>
            </p14:xfrm>
          </p:contentPart>
        </mc:Choice>
        <mc:Fallback>
          <p:pic>
            <p:nvPicPr>
              <p:cNvPr id="57" name="Ink 56"/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7400594" y="828155"/>
                <a:ext cx="1429560" cy="89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74" name="Ink 73"/>
              <p14:cNvContentPartPr/>
              <p14:nvPr/>
            </p14:nvContentPartPr>
            <p14:xfrm>
              <a:off x="6592034" y="4621475"/>
              <a:ext cx="1252080" cy="1846800"/>
            </p14:xfrm>
          </p:contentPart>
        </mc:Choice>
        <mc:Fallback>
          <p:pic>
            <p:nvPicPr>
              <p:cNvPr id="74" name="Ink 73"/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6586994" y="4612115"/>
                <a:ext cx="1266480" cy="1862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398267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1231274" y="701795"/>
              <a:ext cx="3105000" cy="6336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222634" y="688475"/>
                <a:ext cx="3123360" cy="9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5" name="Ink 4"/>
              <p14:cNvContentPartPr/>
              <p14:nvPr/>
            </p14:nvContentPartPr>
            <p14:xfrm>
              <a:off x="1105274" y="1717715"/>
              <a:ext cx="3737160" cy="18180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98434" y="1709435"/>
                <a:ext cx="3754440" cy="20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8" name="Ink 7"/>
              <p14:cNvContentPartPr/>
              <p14:nvPr/>
            </p14:nvContentPartPr>
            <p14:xfrm>
              <a:off x="1449794" y="798995"/>
              <a:ext cx="1338840" cy="926640"/>
            </p14:xfrm>
          </p:contentPart>
        </mc:Choice>
        <mc:Fallback>
          <p:pic>
            <p:nvPicPr>
              <p:cNvPr id="8" name="Ink 7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441514" y="786395"/>
                <a:ext cx="1360800" cy="94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2" name="Ink 11"/>
              <p14:cNvContentPartPr/>
              <p14:nvPr/>
            </p14:nvContentPartPr>
            <p14:xfrm>
              <a:off x="2690354" y="908435"/>
              <a:ext cx="1352160" cy="889920"/>
            </p14:xfrm>
          </p:contentPart>
        </mc:Choice>
        <mc:Fallback>
          <p:pic>
            <p:nvPicPr>
              <p:cNvPr id="12" name="Ink 11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678834" y="896915"/>
                <a:ext cx="1378080" cy="91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41" name="Ink 40"/>
              <p14:cNvContentPartPr/>
              <p14:nvPr/>
            </p14:nvContentPartPr>
            <p14:xfrm>
              <a:off x="988274" y="209315"/>
              <a:ext cx="413640" cy="273240"/>
            </p14:xfrm>
          </p:contentPart>
        </mc:Choice>
        <mc:Fallback>
          <p:pic>
            <p:nvPicPr>
              <p:cNvPr id="41" name="Ink 40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979274" y="201395"/>
                <a:ext cx="435960" cy="29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94" name="Ink 93"/>
              <p14:cNvContentPartPr/>
              <p14:nvPr/>
            </p14:nvContentPartPr>
            <p14:xfrm>
              <a:off x="1447994" y="1080875"/>
              <a:ext cx="984960" cy="622440"/>
            </p14:xfrm>
          </p:contentPart>
        </mc:Choice>
        <mc:Fallback>
          <p:pic>
            <p:nvPicPr>
              <p:cNvPr id="94" name="Ink 93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435394" y="1070075"/>
                <a:ext cx="1008000" cy="64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135" name="Ink 134"/>
              <p14:cNvContentPartPr/>
              <p14:nvPr/>
            </p14:nvContentPartPr>
            <p14:xfrm>
              <a:off x="3987074" y="1938755"/>
              <a:ext cx="2370600" cy="753120"/>
            </p14:xfrm>
          </p:contentPart>
        </mc:Choice>
        <mc:Fallback>
          <p:pic>
            <p:nvPicPr>
              <p:cNvPr id="135" name="Ink 134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977354" y="1923635"/>
                <a:ext cx="2393280" cy="78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177" name="Ink 176"/>
              <p14:cNvContentPartPr/>
              <p14:nvPr/>
            </p14:nvContentPartPr>
            <p14:xfrm>
              <a:off x="329114" y="1967195"/>
              <a:ext cx="9084960" cy="4827600"/>
            </p14:xfrm>
          </p:contentPart>
        </mc:Choice>
        <mc:Fallback>
          <p:pic>
            <p:nvPicPr>
              <p:cNvPr id="177" name="Ink 176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17594" y="1955315"/>
                <a:ext cx="9115200" cy="484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223" name="Ink 222"/>
              <p14:cNvContentPartPr/>
              <p14:nvPr/>
            </p14:nvContentPartPr>
            <p14:xfrm>
              <a:off x="3449234" y="1257275"/>
              <a:ext cx="209520" cy="288000"/>
            </p14:xfrm>
          </p:contentPart>
        </mc:Choice>
        <mc:Fallback>
          <p:pic>
            <p:nvPicPr>
              <p:cNvPr id="223" name="Ink 222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437714" y="1246835"/>
                <a:ext cx="235800" cy="31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231" name="Ink 230"/>
              <p14:cNvContentPartPr/>
              <p14:nvPr/>
            </p14:nvContentPartPr>
            <p14:xfrm>
              <a:off x="2630234" y="4927835"/>
              <a:ext cx="1368720" cy="479160"/>
            </p14:xfrm>
          </p:contentPart>
        </mc:Choice>
        <mc:Fallback>
          <p:pic>
            <p:nvPicPr>
              <p:cNvPr id="231" name="Ink 230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622674" y="4912715"/>
                <a:ext cx="1391400" cy="50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258" name="Ink 257"/>
              <p14:cNvContentPartPr/>
              <p14:nvPr/>
            </p14:nvContentPartPr>
            <p14:xfrm>
              <a:off x="7606514" y="5612195"/>
              <a:ext cx="425880" cy="14760"/>
            </p14:xfrm>
          </p:contentPart>
        </mc:Choice>
        <mc:Fallback>
          <p:pic>
            <p:nvPicPr>
              <p:cNvPr id="258" name="Ink 257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7596794" y="5598515"/>
                <a:ext cx="450720" cy="43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04296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2092754" y="442595"/>
              <a:ext cx="2920320" cy="2880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085194" y="428915"/>
                <a:ext cx="293940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5" name="Ink 4"/>
              <p14:cNvContentPartPr/>
              <p14:nvPr/>
            </p14:nvContentPartPr>
            <p14:xfrm>
              <a:off x="1866674" y="1228475"/>
              <a:ext cx="3539880" cy="13104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856234" y="1218035"/>
                <a:ext cx="3556800" cy="15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8" name="Ink 7"/>
              <p14:cNvContentPartPr/>
              <p14:nvPr/>
            </p14:nvContentPartPr>
            <p14:xfrm>
              <a:off x="2929754" y="485435"/>
              <a:ext cx="22680" cy="696240"/>
            </p14:xfrm>
          </p:contentPart>
        </mc:Choice>
        <mc:Fallback>
          <p:pic>
            <p:nvPicPr>
              <p:cNvPr id="8" name="Ink 7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914994" y="478235"/>
                <a:ext cx="46080" cy="71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0" name="Ink 9"/>
              <p14:cNvContentPartPr/>
              <p14:nvPr/>
            </p14:nvContentPartPr>
            <p14:xfrm>
              <a:off x="3238634" y="433595"/>
              <a:ext cx="41760" cy="717840"/>
            </p14:xfrm>
          </p:contentPart>
        </mc:Choice>
        <mc:Fallback>
          <p:pic>
            <p:nvPicPr>
              <p:cNvPr id="10" name="Ink 9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222794" y="420635"/>
                <a:ext cx="65520" cy="73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11" name="Ink 10"/>
              <p14:cNvContentPartPr/>
              <p14:nvPr/>
            </p14:nvContentPartPr>
            <p14:xfrm>
              <a:off x="3744434" y="456635"/>
              <a:ext cx="36360" cy="816120"/>
            </p14:xfrm>
          </p:contentPart>
        </mc:Choice>
        <mc:Fallback>
          <p:pic>
            <p:nvPicPr>
              <p:cNvPr id="11" name="Ink 10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736514" y="444755"/>
                <a:ext cx="56520" cy="84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13" name="Ink 12"/>
              <p14:cNvContentPartPr/>
              <p14:nvPr/>
            </p14:nvContentPartPr>
            <p14:xfrm>
              <a:off x="4389194" y="484355"/>
              <a:ext cx="61560" cy="601920"/>
            </p14:xfrm>
          </p:contentPart>
        </mc:Choice>
        <mc:Fallback>
          <p:pic>
            <p:nvPicPr>
              <p:cNvPr id="13" name="Ink 12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380194" y="471035"/>
                <a:ext cx="86040" cy="62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15" name="Ink 14"/>
              <p14:cNvContentPartPr/>
              <p14:nvPr/>
            </p14:nvContentPartPr>
            <p14:xfrm>
              <a:off x="4874834" y="488315"/>
              <a:ext cx="54000" cy="621720"/>
            </p14:xfrm>
          </p:contentPart>
        </mc:Choice>
        <mc:Fallback>
          <p:pic>
            <p:nvPicPr>
              <p:cNvPr id="15" name="Ink 14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859714" y="474275"/>
                <a:ext cx="81000" cy="64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25" name="Ink 24"/>
              <p14:cNvContentPartPr/>
              <p14:nvPr/>
            </p14:nvContentPartPr>
            <p14:xfrm>
              <a:off x="581114" y="1508555"/>
              <a:ext cx="8416440" cy="4707360"/>
            </p14:xfrm>
          </p:contentPart>
        </mc:Choice>
        <mc:Fallback>
          <p:pic>
            <p:nvPicPr>
              <p:cNvPr id="25" name="Ink 24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65994" y="1498115"/>
                <a:ext cx="8447760" cy="473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53" name="Ink 52"/>
              <p14:cNvContentPartPr/>
              <p14:nvPr/>
            </p14:nvContentPartPr>
            <p14:xfrm>
              <a:off x="721154" y="1947755"/>
              <a:ext cx="8349480" cy="57240"/>
            </p14:xfrm>
          </p:contentPart>
        </mc:Choice>
        <mc:Fallback>
          <p:pic>
            <p:nvPicPr>
              <p:cNvPr id="53" name="Ink 52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712514" y="1934075"/>
                <a:ext cx="8369280" cy="8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60" name="Ink 59"/>
              <p14:cNvContentPartPr/>
              <p14:nvPr/>
            </p14:nvContentPartPr>
            <p14:xfrm>
              <a:off x="1247114" y="1434755"/>
              <a:ext cx="41040" cy="477720"/>
            </p14:xfrm>
          </p:contentPart>
        </mc:Choice>
        <mc:Fallback>
          <p:pic>
            <p:nvPicPr>
              <p:cNvPr id="60" name="Ink 59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239554" y="1423955"/>
                <a:ext cx="57600" cy="49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61" name="Ink 60"/>
              <p14:cNvContentPartPr/>
              <p14:nvPr/>
            </p14:nvContentPartPr>
            <p14:xfrm>
              <a:off x="751034" y="2565155"/>
              <a:ext cx="1587600" cy="73080"/>
            </p14:xfrm>
          </p:contentPart>
        </mc:Choice>
        <mc:Fallback>
          <p:pic>
            <p:nvPicPr>
              <p:cNvPr id="61" name="Ink 60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736274" y="2549315"/>
                <a:ext cx="1618200" cy="10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124" name="Ink 123"/>
              <p14:cNvContentPartPr/>
              <p14:nvPr/>
            </p14:nvContentPartPr>
            <p14:xfrm>
              <a:off x="5891114" y="2759195"/>
              <a:ext cx="1923840" cy="277920"/>
            </p14:xfrm>
          </p:contentPart>
        </mc:Choice>
        <mc:Fallback>
          <p:pic>
            <p:nvPicPr>
              <p:cNvPr id="124" name="Ink 123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5874914" y="2742635"/>
                <a:ext cx="1955520" cy="30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271" name="Ink 270"/>
              <p14:cNvContentPartPr/>
              <p14:nvPr/>
            </p14:nvContentPartPr>
            <p14:xfrm>
              <a:off x="4257434" y="4920635"/>
              <a:ext cx="3442680" cy="130320"/>
            </p14:xfrm>
          </p:contentPart>
        </mc:Choice>
        <mc:Fallback>
          <p:pic>
            <p:nvPicPr>
              <p:cNvPr id="271" name="Ink 270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4250954" y="4909835"/>
                <a:ext cx="3463200" cy="154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19890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317234" y="102035"/>
              <a:ext cx="7652160" cy="684504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10754" y="84755"/>
                <a:ext cx="7675920" cy="687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94" name="Ink 193"/>
              <p14:cNvContentPartPr/>
              <p14:nvPr/>
            </p14:nvContentPartPr>
            <p14:xfrm>
              <a:off x="5544434" y="3702035"/>
              <a:ext cx="634320" cy="65160"/>
            </p14:xfrm>
          </p:contentPart>
        </mc:Choice>
        <mc:Fallback>
          <p:pic>
            <p:nvPicPr>
              <p:cNvPr id="194" name="Ink 193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539034" y="3693035"/>
                <a:ext cx="649800" cy="8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96" name="Ink 195"/>
              <p14:cNvContentPartPr/>
              <p14:nvPr/>
            </p14:nvContentPartPr>
            <p14:xfrm>
              <a:off x="5409074" y="3701315"/>
              <a:ext cx="698760" cy="18360"/>
            </p14:xfrm>
          </p:contentPart>
        </mc:Choice>
        <mc:Fallback>
          <p:pic>
            <p:nvPicPr>
              <p:cNvPr id="196" name="Ink 195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401154" y="3689795"/>
                <a:ext cx="717480" cy="3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97" name="Ink 196"/>
              <p14:cNvContentPartPr/>
              <p14:nvPr/>
            </p14:nvContentPartPr>
            <p14:xfrm>
              <a:off x="5404394" y="3753515"/>
              <a:ext cx="661320" cy="8640"/>
            </p14:xfrm>
          </p:contentPart>
        </mc:Choice>
        <mc:Fallback>
          <p:pic>
            <p:nvPicPr>
              <p:cNvPr id="197" name="Ink 196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397914" y="3742715"/>
                <a:ext cx="677520" cy="3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239" name="Ink 238"/>
              <p14:cNvContentPartPr/>
              <p14:nvPr/>
            </p14:nvContentPartPr>
            <p14:xfrm>
              <a:off x="6775994" y="2773955"/>
              <a:ext cx="1559880" cy="992880"/>
            </p14:xfrm>
          </p:contentPart>
        </mc:Choice>
        <mc:Fallback>
          <p:pic>
            <p:nvPicPr>
              <p:cNvPr id="239" name="Ink 238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764834" y="2760635"/>
                <a:ext cx="1585080" cy="101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303" name="Ink 302"/>
              <p14:cNvContentPartPr/>
              <p14:nvPr/>
            </p14:nvContentPartPr>
            <p14:xfrm>
              <a:off x="7691474" y="4302155"/>
              <a:ext cx="585360" cy="747000"/>
            </p14:xfrm>
          </p:contentPart>
        </mc:Choice>
        <mc:Fallback>
          <p:pic>
            <p:nvPicPr>
              <p:cNvPr id="303" name="Ink 302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679594" y="4289195"/>
                <a:ext cx="607320" cy="77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339" name="Ink 338"/>
              <p14:cNvContentPartPr/>
              <p14:nvPr/>
            </p14:nvContentPartPr>
            <p14:xfrm>
              <a:off x="868034" y="1124435"/>
              <a:ext cx="1204200" cy="184320"/>
            </p14:xfrm>
          </p:contentPart>
        </mc:Choice>
        <mc:Fallback>
          <p:pic>
            <p:nvPicPr>
              <p:cNvPr id="339" name="Ink 338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860474" y="1112195"/>
                <a:ext cx="1225440" cy="20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340" name="Ink 339"/>
              <p14:cNvContentPartPr/>
              <p14:nvPr/>
            </p14:nvContentPartPr>
            <p14:xfrm>
              <a:off x="578234" y="2024075"/>
              <a:ext cx="610560" cy="1737000"/>
            </p14:xfrm>
          </p:contentPart>
        </mc:Choice>
        <mc:Fallback>
          <p:pic>
            <p:nvPicPr>
              <p:cNvPr id="340" name="Ink 339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63114" y="2010755"/>
                <a:ext cx="636480" cy="176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342" name="Ink 341"/>
              <p14:cNvContentPartPr/>
              <p14:nvPr/>
            </p14:nvContentPartPr>
            <p14:xfrm>
              <a:off x="8583554" y="1911035"/>
              <a:ext cx="290160" cy="1857600"/>
            </p14:xfrm>
          </p:contentPart>
        </mc:Choice>
        <mc:Fallback>
          <p:pic>
            <p:nvPicPr>
              <p:cNvPr id="342" name="Ink 341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8574194" y="1901315"/>
                <a:ext cx="311040" cy="1877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400018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7991</TotalTime>
  <Words>0</Words>
  <Application>Microsoft Office PowerPoint</Application>
  <PresentationFormat>On-screen Show 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Weng Chew</dc:creator>
  <cp:lastModifiedBy>Weng Chew</cp:lastModifiedBy>
  <cp:revision>103</cp:revision>
  <cp:lastPrinted>2019-02-25T19:07:02Z</cp:lastPrinted>
  <dcterms:created xsi:type="dcterms:W3CDTF">2018-08-30T17:22:35Z</dcterms:created>
  <dcterms:modified xsi:type="dcterms:W3CDTF">2019-02-25T20:32:19Z</dcterms:modified>
</cp:coreProperties>
</file>