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8" r:id="rId3"/>
    <p:sldId id="279" r:id="rId4"/>
    <p:sldId id="280" r:id="rId5"/>
    <p:sldId id="281" r:id="rId6"/>
    <p:sldId id="266" r:id="rId7"/>
    <p:sldId id="267" r:id="rId8"/>
    <p:sldId id="274" r:id="rId9"/>
    <p:sldId id="268" r:id="rId10"/>
    <p:sldId id="269" r:id="rId11"/>
    <p:sldId id="270" r:id="rId12"/>
    <p:sldId id="271" r:id="rId13"/>
    <p:sldId id="259" r:id="rId14"/>
    <p:sldId id="282" r:id="rId15"/>
    <p:sldId id="284" r:id="rId16"/>
    <p:sldId id="272" r:id="rId17"/>
    <p:sldId id="273" r:id="rId18"/>
    <p:sldId id="275" r:id="rId19"/>
    <p:sldId id="276" r:id="rId20"/>
    <p:sldId id="277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505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28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38:41.06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22T15:34:59.951"/>
    </inkml:context>
  </inkml:definitions>
  <inkml:traceGroup>
    <inkml:annotationXML>
      <emma:emma xmlns:emma="http://www.w3.org/2003/04/emma" version="1.0">
        <emma:interpretation id="{93B60C63-A798-4857-99CA-CC49884F8BAE}" emma:medium="tactile" emma:mode="ink">
          <msink:context xmlns:msink="http://schemas.microsoft.com/ink/2010/main" type="writingRegion" rotatedBoundingBox="16124,8140 13434,9623 12360,7674 15050,6192"/>
        </emma:interpretation>
      </emma:emma>
    </inkml:annotationXML>
    <inkml:traceGroup>
      <inkml:annotationXML>
        <emma:emma xmlns:emma="http://www.w3.org/2003/04/emma" version="1.0">
          <emma:interpretation id="{3A06D44A-1D97-412D-846A-A660DAC5CE03}" emma:medium="tactile" emma:mode="ink">
            <msink:context xmlns:msink="http://schemas.microsoft.com/ink/2010/main" type="paragraph" rotatedBoundingBox="15374,8462 13697,9627 13137,8822 14814,76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DDBA058-9969-4768-A421-0ED5708BAC94}" emma:medium="tactile" emma:mode="ink">
              <msink:context xmlns:msink="http://schemas.microsoft.com/ink/2010/main" type="line" rotatedBoundingBox="15374,8462 13697,9627 13137,8822 14814,7657"/>
            </emma:interpretation>
          </emma:emma>
        </inkml:annotationXML>
        <inkml:traceGroup>
          <inkml:annotationXML>
            <emma:emma xmlns:emma="http://www.w3.org/2003/04/emma" version="1.0">
              <emma:interpretation id="{D7B06E5F-C9A4-462A-8A2E-58F96F14984C}" emma:medium="tactile" emma:mode="ink">
                <msink:context xmlns:msink="http://schemas.microsoft.com/ink/2010/main" type="inkWord" rotatedBoundingBox="15374,8462 13697,9627 13137,8822 14814,7657"/>
              </emma:interpretation>
              <emma:one-of disjunction-type="recognition" id="oneOf0">
                <emma:interpretation id="interp0" emma:lang="" emma:confidence="0">
                  <emma:literal>to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too</emma:literal>
                </emma:interpretation>
                <emma:interpretation id="interp4" emma:lang="" emma:confidence="0">
                  <emma:literal>if</emma:literal>
                </emma:interpretation>
              </emma:one-of>
            </emma:emma>
          </inkml:annotationXML>
          <inkml:trace contextRef="#ctx0" brushRef="#br0">658 1566 592 0,'-9'-13'220'0,"9"13"-172"0,-10 13-12 0,-5-4 164 16,6 0-116-16,-25 8 36 16,9 5-72-16,-13-1 0 15,13 1-32-15,-18 4-192 16,18 4 92-16</inkml:trace>
          <inkml:trace contextRef="#ctx0" brushRef="#br0" timeOffset="-153.91">236 1575 540 0,'0'9'200'0,"0"-9"-156"0,58 21-12 0,-19-12 104 15,5 4-80-15,4 0 32 16,11 4-52-16,-1-4-12 15,-10 4-16-15,1-4-120 16,-15 0 60-16,-10-8-428 16,-4 3 264-16</inkml:trace>
          <inkml:trace contextRef="#ctx0" brushRef="#br0" timeOffset="-403.5726">-449 1821 364 0,'5'9'132'0,"-5"-9"-100"0,0 4-12 0,0-4 132 15,0 0-88-15,0-4 44 16,9 0-64-16,1-5-16 16,-5 0-16-16,5-8 24 15,-1 8-20-15,-9-12 32 16,5 8-32-16,5-13 12 15,0 4-16-15,-10-17-16 16,9 5 0-16,-4-22 12 16,5 4-4-16,0-17-20 15,4 8 8-15,10-8 4 16,11 17 4-16,3-4-20 16,6 9 12-16,5 8 40 15,-6 22-20-15,1-5 68 16,-5 9-44-16,-5 4-8 15,-5 9-16-15,-9 0 8 16,-6 13-12-16,-9 5 24 16,0 8-20-16,-15 4 4 15,0 4-8-15,-19 1-16 16,5-5 4-16,-15-4-48 16,10-4 24-16,-15-14-28 15,20 5 32-15,0-17-96 0,9 4 68 0,15-9-100 16,0 9 88-16,20-8-60 15,-6 16 76-15,10 1 24 16,1 4 16-16,-1 4-12 16,0 13 12-16,1 1 128 15,-1-1-68-15,-14 4 52 16,-1 1-60-16,-9-5 92 16,-9-4-80-16,-16-4 20 15,11-5-44-15,-30-8 12 16,10 8-24-16,-5-13 0 15,5 5-12-15,0-9-8 16,20 0 4-16,-6 0-192 16,15 0 104-16</inkml:trace>
          <inkml:trace contextRef="#ctx0" brushRef="#br0" timeOffset="-1431.6237">-1246 2404 364 0,'0'-8'132'0,"0"8"-100"15,15-9-12-15,-15 0 96 16,9 5-68-16,-9-9 44 15,10 4-56-15,5-8 0 16,-6 4-24-16,6-13 0 16,4 9-4-16,-4-13 12 15,9-1-12-15,10-3-4 16,-10 8 0-16,10-9 12 16,5 18-8-16,-10-13 16 15,-4 21-16-15,-11-12 32 16,11 12-24-16,-6-4 20 15,-4 9-20-15,-6 4-16 16,-4 0-4-16,5 0 28 0,-10 0-12 16,10 13 12-16,-1 4-12 0,-4 9 0 15,15 4-4-15,-6 0 20 16,-4 5-16-16,5-5 4 16,9 0-8-16,-14-8 20 15,14-5-16-15,-14-8-32 16,14 4 12-16,-10-13-8 15,6 4 8-15,-6-12-56 16,-4-1 36-16,5-8-40 16,4 4 36-16,-4-9-52 15,-1 9 48-15,6-8-20 16,-6 3 36-16,-4-8 20 16,0 9 0-16,-5-9 0 15,4 9 4-15,11-5-48 16,-15 9 24-16,14 0 24 15,-4 9 0-15,-1 0-8 16,6 4 0-16,4 4-4 16,0 5 0-16,10 4 68 15,-9 4-32-15,9 5 60 16,-10-1-52-16,-10 5 28 16,6 4-36-16,-6-4 8 15,-4 0-20-15,-10-4-8 16,10-5-4-16,-20-8 12 15,10 4-8-15,0-13-380 16,0 4 200-16</inkml:trace>
        </inkml:traceGroup>
      </inkml:traceGroup>
    </inkml:traceGroup>
    <inkml:traceGroup>
      <inkml:annotationXML>
        <emma:emma xmlns:emma="http://www.w3.org/2003/04/emma" version="1.0">
          <emma:interpretation id="{D7633C42-4D50-4B8F-BD2F-08FCAFD18601}" emma:medium="tactile" emma:mode="ink">
            <msink:context xmlns:msink="http://schemas.microsoft.com/ink/2010/main" type="paragraph" rotatedBoundingBox="15433,6887 12743,8370 12360,7674 15050,61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02B9B2-7ECE-4684-A305-4B5E3BA4349D}" emma:medium="tactile" emma:mode="ink">
              <msink:context xmlns:msink="http://schemas.microsoft.com/ink/2010/main" type="line" rotatedBoundingBox="15433,6887 12743,8370 12360,7674 15050,6192"/>
            </emma:interpretation>
          </emma:emma>
        </inkml:annotationXML>
        <inkml:traceGroup>
          <inkml:annotationXML>
            <emma:emma xmlns:emma="http://www.w3.org/2003/04/emma" version="1.0">
              <emma:interpretation id="{4BF79BD8-1EC8-410B-BC54-A018448E0079}" emma:medium="tactile" emma:mode="ink">
                <msink:context xmlns:msink="http://schemas.microsoft.com/ink/2010/main" type="inkWord" rotatedBoundingBox="15405,6837 13852,7693 13637,7303 15191,644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88283.6021">601-211 236 0,'0'-8'88'0,"0"8"-68"0,9-4-4 16,-9 0 104-1,0 8-68-15,0-4 32 16,0 0-48-16,0 0 56 16,0 0-52-16,0 0 36 15,0 0-44-15,0 0 16 16,9 0-28-16,-9 0 36 16,0 8-32-16,-9-4 4 15,0 5-16-15,-14-1 20 0,14 0-20 0,-18 4-12 16,4 4-4-16,-18 8 40 31,0 1-24-31,-18 19 36 0,9 1-32 0,-18 19-12 16,4 1-8-16,-36 4 4 15,18-4 0-15,-41 8 16 16,14-5-8-16,-10 5 40 16,24-4-24-16,-1-4 4 15,23-5-16-15,0-15 0 16,23-5-4-16,5-11 36 15,13-5-20-15,9-12-68 16,9-4 24-16,10-16-232 16,8-4 140-16</inkml:trace>
          <inkml:trace contextRef="#ctx0" brushRef="#br0" timeOffset="-87862.8447">-596 368 496 0,'-9'-4'184'0,"9"4"-140"0,-19 16-16 16,6-8 76-1,8 5-64-15,-13-1-28 16,4 4-8-16,-8 8 56 16,8 0-32-16,-9 5 16 0,10 3-28 15,-1 0 20-15,5 1-24 0,9 3 24 16,4-7-24-16,5-5-12 15,10 0-4-15,8-4 20 16,0 1-8-16,10-13 16 16,4 4-16-16,0-16-4 15,0 4 0-15,-14-4 4 16,-4 4-4-16,-10-20 104 16,-13 7-60-16,-9-11 68 15,-4 8-64-15,-15-16 60 16,6 3-64-16,-15-11-24 15,14 15-16-15,-4-7 8 16,9 12-8-16,0-4-20 16,9 7 4-16,-1-3-76 15,6 8 48-15,4 0-224 16,9 4 144-16,-9 4-492 16,5 4 336-16</inkml:trace>
          <inkml:trace contextRef="#ctx1" brushRef="#br0">0 0 0</inkml:trace>
        </inkml:traceGroup>
        <inkml:traceGroup>
          <inkml:annotationXML>
            <emma:emma xmlns:emma="http://www.w3.org/2003/04/emma" version="1.0">
              <emma:interpretation id="{6E625F49-BB0A-477E-96A0-7DF634C29B1B}" emma:medium="tactile" emma:mode="ink">
                <msink:context xmlns:msink="http://schemas.microsoft.com/ink/2010/main" type="inkWord" rotatedBoundingBox="13367,8026 12743,8370 12360,7674 12983,7331"/>
              </emma:interpretation>
            </emma:emma>
          </inkml:annotationXML>
          <inkml:trace contextRef="#ctx0" brushRef="#br0" timeOffset="-87157.5769">-1716 740 444 0,'-14'-20'164'0,"14"20"-124"0,0-24-16 0,0 12 184 15,0 4-120-15,0-8 104 16,0 3-108-16,9-7-4 16,0 8-44-16,5 0-44 15,0 8 4-15,4 4 0 16,5 8 4-16,-1 4 0 16,1 12 0-16,-14 1 44 15,0 3-24-15,-18 4-20 16,0 5 0-16,-18 3-20 15,0-7 12-15,-10-5-48 16,5 0 28-16,-4-8-4 16,18 1 20-16,4-9-96 15,14 0 56-15,0 0 8 16,14 4 24-16,4-4 8 16,9 5 4-16,-4-1 0 15,4 4 0-15,-4 4 0 0,4 1 0 16,-13 7 8-16,-5 4 0 15,-9 9 24-15,9-1-12 0,-18 9-20 16,0-4 0-16,-9-5 20 16,0-3-4-16,-14-9 16 15,9 0-16-15,-18-11 4 16,18-1-4-16,-13-12 20 16,4 0-16-16,-5-16 56 15,10 0-36-15,4-20-8 16,10-1-12-16,13-19-12 15,18 7 4-15,14-7-16 16,13 7 8-16,15 9-24 16,-1 12 16-1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37:06.91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5B063DF-E5AA-4C65-9B54-E1968169BE80}" emma:medium="tactile" emma:mode="ink">
          <msink:context xmlns:msink="http://schemas.microsoft.com/ink/2010/main" type="inkDrawing" rotatedBoundingBox="19844,4457 22647,2377 22693,2439 19890,4519" semanticType="callout" shapeName="Other">
            <msink:sourceLink direction="with" ref="{90B0749E-6FBF-404A-A05D-15CED5EB0734}"/>
            <msink:sourceLink direction="with" ref="{8B3A0180-69BC-485E-9744-8C243996A0FE}"/>
          </msink:context>
        </emma:interpretation>
      </emma:emma>
    </inkml:annotationXML>
    <inkml:trace contextRef="#ctx0" brushRef="#br0">45 2072 300 0,'5'-4'112'0,"-5"4"-88"0,0 0-8 16,-5-4 136-1,5 4-88-15,-9-4 44 16,4 8-64-16,-4-8 64 15,5 4-60-15,-5-9 52 16,0 5-56-16,18-8 4 16,4 4-28-16,28-24 32 15,5 3-28-15,54-55-24 16,0 3 0-16,64-57 44 16,14 8-24-16,63-56 24 0,-9 20-24 0,59-40 44 15,-31 24-36-15,-5-8 20 16,-46 36-28-1,-17 16-16-15,-38 37-8 0,-26 16 4 16,-28 33 0-16,-32 7-116 16,-22 17 64-16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7:37.44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349E2FA-81D5-4E52-8E10-4EA42D420C58}" emma:medium="tactile" emma:mode="ink">
          <msink:context xmlns:msink="http://schemas.microsoft.com/ink/2010/main" type="inkDrawing" rotatedBoundingBox="2053,17663 20915,18437 20906,18677 2043,17902" shapeName="Other"/>
        </emma:interpretation>
      </emma:emma>
    </inkml:annotationXML>
    <inkml:trace contextRef="#ctx0" brushRef="#br0">66-3 424 0,'-49'0'156'0,"40"9"-120"16,-6 4-8-16,25 0-16 16,-5 0-12-16,4 4 0 0,21 5 0 15,13-9 16-15,40 4-8 16,29 0-28-16,19 9 8 16,29-4 12-16,54 8 4 15,14-8-4-15,83 3 4 16,19-3 56-16,74 17-32 15,62-18 40-15,69 1-36 16,43-9-8-16,63 0-16 16,54 0 36-16,68 0-20 15,14 13-32-15,44-9 4 0,-5 9 8 16,39 9 0-16,10-5-4 16,29 0 4-16,-34 9-4 0,-20 0 0 15,-38-5 16-15,-29 1-8 16,-40-14 4-16,-62 1-4 15,-88-9 12-15,-25 9-12 16,-82-9-4-16,-29-5 0 16,-92 5-76-16,-29-9 40 15,-49 5-288 1,-59 0 180-16,-53-1-128 16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7:27.33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B72FECC-AF40-4E14-9EF6-64533F1A7676}" emma:medium="tactile" emma:mode="ink">
          <msink:context xmlns:msink="http://schemas.microsoft.com/ink/2010/main" type="inkDrawing" rotatedBoundingBox="6301,10049 6838,10368 6583,10796 6046,10477" shapeName="Other">
            <msink:destinationLink direction="to" ref="{CCAB3E9F-2495-4CE0-9380-577A744162BF}"/>
          </msink:context>
        </emma:interpretation>
      </emma:emma>
    </inkml:annotationXML>
    <inkml:trace contextRef="#ctx0" brushRef="#br0">0 28 364 0,'5'-31'132'0,"-5"31"-100"0,9 0-12 0,-9 0 96 15,10 9-68-15,5 8 96 16,4 5-84-16,5 21 44 0,10 5-64 15,5 8 8-15,5 4-32 16,5 5 8-16,-15-9-12 16,0-17 28-16,4-17-24 0,-4-22 84 15,-9-22-56-15,19-17 24 16,4-13-40-16,1-17-212 16,19-17 100-16,5-22-576 15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7:39.96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FEB1F70-2190-44A2-8BF1-A526564B707E}" emma:medium="tactile" emma:mode="ink">
          <msink:context xmlns:msink="http://schemas.microsoft.com/ink/2010/main" type="inkDrawing" rotatedBoundingBox="2754,17702 19107,14584 19153,14829 2801,17947" shapeName="Other">
            <msink:destinationLink direction="from" ref="{94D2F9A4-6517-4F89-9FF4-105B0DCE09B3}"/>
            <msink:destinationLink direction="to" ref="{94D2F9A4-6517-4F89-9FF4-105B0DCE09B3}"/>
            <msink:destinationLink direction="with" ref="{0A7F5019-695D-4201-B6C0-0AE0B28B2E52}"/>
          </msink:context>
        </emma:interpretation>
      </emma:emma>
    </inkml:annotationXML>
    <inkml:trace contextRef="#ctx0" brushRef="#br0">-1 3199 124 0,'0'-8'44'0,"9"8"-32"0,-4-5-4 0,5 5 72 16,0-4-44-16,-1-5 48 16,11 5-48-16,-11 0 16 0,1-5-32 15,5 5-16-15,4-1-8 16,-4-3 20-16,4-1-8 16,5 5 16-16,1-1-16 15,4-3 32-15,5 4-24 16,0 4 4-16,10-5-12 15,4 1-16-15,6-5 4 16,-1 5 12-16,5 0-4 16,-9-1-12-16,0 1 4 15,4 0 12-15,0-5-4 16,6 5-4-16,4-1 4 16,10-3-16-16,9-1 8 15,1 5 12 1,0-9-4-1,-1 4-12-15,-14-8 4 0,5 0-4 0,0-5 0 0,5 9 16 16,4-4-4-16,1 4-4 16,9 0 4-16,-9-4-16 15,4-1 8-15,-14 1 12 16,0-4-4-16,5-10 16 16,9 5-12-16,10-8 32 15,-4-1-24-15,4 5 20 16,-5 0-20-16,-9 4 0 15,-15-4-8-15,5-1 12 16,-1-3-12-16,11 4 16 16,4 4-16-16,6 0-12 0,-6 9 0 15,1-1 20-15,-6 1-8 0,-9 0 4 16,-5 4-4-16,10-9-8 16,5-8 4-16,9 13 4 15,10-9-4-15,-10 8-28 16,0 1 12-16,-9 0 24 15,-5 0-8-15,4-1 0 16,11-3 0-16,14-5-4 16,-1 4 0-16,6 1-20 15,-10-1 12-15,0 1 12 16,5-1 0-16,10 0 8 16,4 1-8-16,6 3 16 15,-11 1-12-15,-9-4-20 16,0-1 4-16,14-4-12 0,20 5 8 15,-10-1 44-15,-4 5-20 16,-11-1 8-16,6-3-12 16,4 3 4-16,15-3-8 15,-15 8-4-15,-4 4 4 16,-15-4 12-16,9-4-8 16,1 0 4-16,14 4-4 15,0 4-24-15,-4-4 8 16,-11 0-12-16,15-8 8 15,10-1 36-15,0 1-16 16,0 3-16-16,-10-8 0 0,-9 0 4 16,19 1 4-16,14-6 8 15,-4-3-4-15,-6 4-12 16,-9-9 4-16,20-9 12 16,14 9-4-16,-10 5-12 15,-14-1 4-15,0 1-16 16,19-10 12-16,0 23 48 15,-5-9-20-15,-14 8-20 16,15-4 0-16,-16 5 16 31,11 8-8-31,9-5-40 0,-5-3 20 16,15 3 36-16,5 1-12 16,-15 4 0-16,-14 0-8 15,-1-4 4-15,11-5-4 0,-1 1-12 16,-14-5 4-16,-15 4 4 15,-5-4 0-15,10-4 8 0,20-4-4 16,-15 3-12-16,-5 1 4 16,-20 0 4-16,6-9 0 15,9 9 8-15,5-5-4 16,-19 9 16-16,-6 5-12 16,-9-1 16-16,-19-4-16 15,-1 0 32-15,11 0-24 16,-6 1 4-16,15 3-12 15,-9 5 4-15,4-1-8 16,-15 5 24-16,-14 0-16 0,5-4-4 16,-5 4-4-16,-5 0 12 15,15-4-8-15,-5 4 24 16,10 0-20-16,-1 0 4 16,-14 0-8-16,-5 5 12 15,-14 3-12-15,-5-3 16 16,-10-5-16-16,0 4 16 15,-20-4-16-15,1 4 32 16,-5 1-24-16,-1-1 4 16,1 0-12-16,-10 5-16 15,0 0 4-15,5 4-92 16,5 0 48-16,-10 0-224 16,9 8 152-16,-18 14-412 15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7:40.54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4D2F9A4-6517-4F89-9FF4-105B0DCE09B3}" emma:medium="tactile" emma:mode="ink">
          <msink:context xmlns:msink="http://schemas.microsoft.com/ink/2010/main" type="inkDrawing" rotatedBoundingBox="14538,15309 14926,15585 14671,15944 14283,15668" semanticType="callout" shapeName="Other">
            <msink:sourceLink direction="from" ref="{1FEB1F70-2190-44A2-8BF1-A526564B707E}"/>
            <msink:sourceLink direction="to" ref="{1FEB1F70-2190-44A2-8BF1-A526564B707E}"/>
          </msink:context>
        </emma:interpretation>
      </emma:emma>
    </inkml:annotationXML>
    <inkml:trace contextRef="#ctx0" brushRef="#br0">24 23 300 0,'-19'-13'112'0,"14"9"-88"0,5 4-8 15,0 0 172-15,0-4-108 16,5-1 64-16,5 5-84 16,4 5-44-16,10-1-12 0,6 9 32 15,4 0-24-15,9 0-8 0,1 0-8 16,0 0 28-16,4-5-12 16,6 1 56-16,-6 4-36 15,-9 4-8-15,-10-8-12 16,-19 8 16-16,-24 13-16 15,-16 1 32-15,-4 12-28 16,-5 0-32-16,-4 4 8 16,4 1-176-16,0-1 104 15,5 1-464 1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7:41.78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A7F5019-695D-4201-B6C0-0AE0B28B2E52}" emma:medium="tactile" emma:mode="ink">
          <msink:context xmlns:msink="http://schemas.microsoft.com/ink/2010/main" type="inkDrawing" rotatedBoundingBox="19240,14744 23488,16477 23300,16938 19051,15205" semanticType="callout" shapeName="Other">
            <msink:sourceLink direction="with" ref="{1FEB1F70-2190-44A2-8BF1-A526564B707E}"/>
            <msink:sourceLink direction="with" ref="{298CDEA9-16D0-420C-ACAA-A1C9CCF4A9E0}"/>
          </msink:context>
        </emma:interpretation>
      </emma:emma>
    </inkml:annotationXML>
    <inkml:trace contextRef="#ctx0" brushRef="#br0">-1 0 260 0,'0'0'96'0,"0"5"-76"0,14-5-4 16,-14 0 88-16,10 0-60 15,-5 8 96-15,14 1-80 16,-4-5 16-16,9 9-44 15,5-4 24-15,20 8-32 16,-1 5-12-16,25 8-8 16,10 17 4-16,9 5-4 0,-19 9 24 31,19-5-16-31,40 21 40 0,33-3-28 0,-15-5 4 16,11 0-16-16,43 0-8 15,-5 18 0-15,0 12 12 0,25-4-8 16,4 9 4-16,-19-22-4 15,14-9-8-15,11-4 4 16,-30-8-16-16,-34-14 8 16,-5-4 20-16,0-8-8 15,-29 4 4-15,-10 0-4 16,-24-9 4-16,-19 0-8 16,-20-4 32-16,-24-9-20 15,-5-8 4-15,-5-5-12 0,-29-4-52 16,-14-4 28-16,-1-5-60 15,-9-4 44-15,-5-4-132 16,-15-5 88-16,5 1-244 16</inkml:trace>
    <inkml:trace contextRef="#ctx0" brushRef="#br0" timeOffset="403.5854">2588 907 332 0,'-44'4'120'0,"40"1"-92"0,4-1-8 0,0-4 80 15,4 9-60-15,6-1 88 16,14 5-72-16,10 5 36 16,5 12-56-16,15 9 16 15,4 12-32-15,-9 1 0 0,9 0-12 16,0 4-8-16,5-8 4 16,10-1 20-1,-5-8-12 1,5 0 4-16,-19-9-8 0,-16-4 36 15,-8-4-20 1,-16-5 64-16,-28-4-48 0,-6-4 20 0,-28-1-40 0,-16 1-36 16,1 0 8-16,-5-5-228 15,-5-4 128-15,-19 4-464 16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7:32.24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6B63B79-789A-46BE-9620-82D3C5DA4649}" emma:medium="tactile" emma:mode="ink">
          <msink:context xmlns:msink="http://schemas.microsoft.com/ink/2010/main" type="writingRegion" rotatedBoundingBox="16732,10430 22964,10545 22901,13944 16670,13829"/>
        </emma:interpretation>
      </emma:emma>
    </inkml:annotationXML>
    <inkml:traceGroup>
      <inkml:annotationXML>
        <emma:emma xmlns:emma="http://www.w3.org/2003/04/emma" version="1.0">
          <emma:interpretation id="{51CBF61A-856B-43E6-8F02-4C7DCC99DE17}" emma:medium="tactile" emma:mode="ink">
            <msink:context xmlns:msink="http://schemas.microsoft.com/ink/2010/main" type="paragraph" rotatedBoundingBox="19968,10313 23050,10664 22910,11892 19828,115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812D539-E838-4CD7-876C-66918483726A}" emma:medium="tactile" emma:mode="ink">
              <msink:context xmlns:msink="http://schemas.microsoft.com/ink/2010/main" type="inkBullet" rotatedBoundingBox="19962,10364 21994,10595 21893,11479 19862,11248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3101-1585 384 0,'4'-17'140'0,"16"12"-108"0,19-12-8 0,0 8 152 0,48-4-100 16,49-4 8-16,15 0-56 16,19 8 8-16,48-4-20 15,-23 5 0-15,-11-1-8 0,-9 5 12 16,-5 4-12-16,-9 8-136 15,-45 1 72-15</inkml:trace>
        <inkml:trace contextRef="#ctx0" brushRef="#br0" timeOffset="271.4274">4490-2207 216 0,'24'-17'80'0,"10"21"-60"0,20 5-8 0,-20-1 56 16,19 1-40-16,20 8 96 16,29 18-72-16,-5 12 28 15,-9 18-44-15,-15-4-12 16,-30 8-16-16,-23 0 48 16,-25-9-32-16,-34 1 16 15,-24-1-24-15,-10 1-16 16,0 8-4-16,15-5 4 0,0-3 0 15,14-9-328 1,29-18 180-16,20-25-88 0</inkml:trace>
      </inkml:traceGroup>
      <inkml:traceGroup>
        <inkml:annotationXML>
          <emma:emma xmlns:emma="http://www.w3.org/2003/04/emma" version="1.0">
            <emma:interpretation id="{D87C176E-2082-4505-9A7A-2BD363B00FFF}" emma:medium="tactile" emma:mode="ink">
              <msink:context xmlns:msink="http://schemas.microsoft.com/ink/2010/main" type="line" rotatedBoundingBox="22611,10614 23050,10664 22910,11892 22471,11842"/>
            </emma:interpretation>
          </emma:emma>
        </inkml:annotationXML>
        <inkml:traceGroup>
          <inkml:annotationXML>
            <emma:emma xmlns:emma="http://www.w3.org/2003/04/emma" version="1.0">
              <emma:interpretation id="{ED370864-92F9-4F4A-B3D5-63390F7C8651}" emma:medium="tactile" emma:mode="ink">
                <msink:context xmlns:msink="http://schemas.microsoft.com/ink/2010/main" type="inkWord" rotatedBoundingBox="22611,10614 23050,10664 22910,11892 22471,11842"/>
              </emma:interpretation>
            </emma:emma>
          </inkml:annotationXML>
          <inkml:trace contextRef="#ctx0" brushRef="#br0" timeOffset="705.3774">5855-2039 572 0,'0'-56'208'0,"0"48"-160"0,15-5-12 16,4 13 40-16,6 0-48 16,9 8 24-16,5 5-32 15,4 13-8-15,-4 9-8 16,-5 4 28-16,-10 4-16 0,-9 0 20 16,0 0-20-16,-20 9-156 15,-20-4 72-15,-9-5-120 16,-14-9 104-16,-20-8-96 15,10-4 100-15,4-5 24 16,25 0 36-16,19-4 32 16,20 5-4-16,29 3 136 15,9 9-76-15,6 14-20 16,-1 12-32-16,-4 13 12 16,-5 13-16-16,-15-4-4 15,-20 8-4-15,-9-21 20 16,-19-5-12-16,-20-17-12 15,-24-12-4-15,-20-14 56 16,1-8-28-16,4-9 96 0,25-26-68 16,19-5-4-16,34-16-32 15,38-22 8-15,35-5-16 0,20 14 4 16,-11 8-4-16,1 13-192 16,14 13 100-16</inkml:trace>
        </inkml:traceGroup>
      </inkml:traceGroup>
    </inkml:traceGroup>
    <inkml:traceGroup>
      <inkml:annotationXML>
        <emma:emma xmlns:emma="http://www.w3.org/2003/04/emma" version="1.0">
          <emma:interpretation id="{9BBBB483-5DE2-455A-BEA6-756E120A5823}" emma:medium="tactile" emma:mode="ink">
            <msink:context xmlns:msink="http://schemas.microsoft.com/ink/2010/main" type="paragraph" rotatedBoundingBox="16693,12583 22152,12683 22129,13929 16670,13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78F81B-536F-406A-8D9B-F59AAA3CE919}" emma:medium="tactile" emma:mode="ink">
              <msink:context xmlns:msink="http://schemas.microsoft.com/ink/2010/main" type="line" rotatedBoundingBox="16693,12583 22152,12683 22129,13929 16670,13829"/>
            </emma:interpretation>
          </emma:emma>
        </inkml:annotationXML>
        <inkml:traceGroup>
          <inkml:annotationXML>
            <emma:emma xmlns:emma="http://www.w3.org/2003/04/emma" version="1.0">
              <emma:interpretation id="{0EA44D40-1ADA-446E-BB21-1E1936A90731}" emma:medium="tactile" emma:mode="ink">
                <msink:context xmlns:msink="http://schemas.microsoft.com/ink/2010/main" type="inkWord" rotatedBoundingBox="16693,12583 20699,12657 20676,13903 16670,1382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1285.6942">1099 440 624 0,'34'-13'228'0,"-15"0"-176"0,1-4-16 16,-10 9 96-16,-1-5-80 0,1-9 8 15,0-4-40-15,-5-4 4 16,-5 0-12-16,0-1-24 0,-5-3 4 15,0 4 20-15,-5 4-4 16,-4 4-12-16,-6 5 0 16,1 0-16-16,-6 12 12 15,-4 1 4-15,0 4 4 16,-5 9 16-16,0 8-8 16,-5 4 60-16,-4 14-40 15,-6 4-12-15,0 8-8 16,1-3-20-16,4 3 8 15,5 1 12-15,10-14-4 0,14-4 8 16,15-8-8-16,15-5-28 16,9-8 12-16,10-9-4 15,10-9 8-15,-5-4-72 16,0-13 44-16,0 0-20 16,0-8 32-16,-5 8 32 15,-5 4-4-15,-5 5 8 16,-5 17 92-1,-4 22-56-15,-5-5 20 16,-1 13-36-16,1-4-4 16,14 0-16-16,6-4 0 15,18-1-4-15,10 1 28 16,10-9-20-16,0-5-48 16,0-8 16-16,-9-4-76 15,-6-5 52-15,-9-4 16 16,-10-4 20-16,-5 0 12 0,-9 4-4 15,-11 4-20-15,-9 9 8 16,0 18 64-16,-5 7-28 16,-4 6 16-16,-1-1-28 15,0-4 20-15,1 0-24 16,4-5 48-16,-5-3-32 16,5-5 40-16,0-9-40 15,5-4-4-15,0-4-16 16,-5-9 12-16,5-9-12 15,0-8-4-15,5-9 0 16,5-13-60-16,5-13 32 0,-6 1-68 16,1 7 52-16,9 6 0 15,11 7 24-15,4 10 4 16,9-1 4-16,11 14 52 16,4 3-24-16,5 5 36 15,5 5-32 1,0 4 12-16,-5 4-20 0,1 0 0 15,-1 0-8-15,-5 0 4 16,-5-5-8-16,1 1-4 16,-10 0 4-16,-10-5 28 15,-10 0-16-15,-5 1 32 16,-9-1-32-16,-10 0-24 16,-5 1 4-16,-5-1-16 15,-4 5 8-15,-6 4 0 0,-4 8 4 16,-5 1-12-16,-5 17 12 15,-5 0-4-15,-5 13 4 16,-4 4 8-16,-6 4 0 16,1 5 0-16,0 0 0 15,14-9 0-15,10 5 0 16,9-18 24-16,20-4-12 16,10-9-32-16,19-4 12 15,15-13-88-15,9-13 56 16,1-8-40-16,-6-18 48 15,1-13 20-15,-6-4 8 0,-4 4-8 16,-14 4 8-16,-6 14 56 16,-9 8-28-16,-5 9 32 15,-10 17-28-15,-5 17 28 16,-9 18-32-16,4 16-4 16,-4 10-12-16,4 8 12 15,5 0-12-15,5-13 4 16,5-4-4-16,10-9 20 15,5-8-16-15,4-9 32 16,10-9-28-16,10-8-12 16,5-9-8-16,5-9-4 15,4-8 0-15,5-9-44 16,-9-17 24-16,-10-18-124 16,0-12 80-16,-15-1 28 15,-5 5 24-15,-4 13 20 16,4 13 0-16,-9 13-28 0,-5 8 16 15,5 18 68-15,4 17-32 16,1 17 28-16,4 13-32 16,10 9 36-16,5 4-32 15,0 0-4-15,5-4-12 16,5-5 12-16,5-8-12 16,-1-8 32-16,-9-6-24 15,-5 6-24-15,-5-10 4 16,-5-3-60-16,-4-5 32 15,-6 4-160-15,1-9 108 16,4 1-316-16,1-9 224 16,-1 4-264-16</inkml:trace>
          <inkml:trace contextRef="#ctx0" brushRef="#br0" timeOffset="51516.4185">3552-13 624 0,'-43'13'228'0,"23"4"-176"0,-23 22-16 16,18-13 80-16,-14 26-72 15,1 13-8-15,-1 12-24 16,-5-8 16-16,-5-4-16 16,6-4-4-16,-6-14-4 0,5-8-4 15,5-9 0-15,5-4 8 16,0-9-4-16,20-4-36 15,14-13-592 1</inkml:trace>
          <inkml:trace contextRef="#ctx0" brushRef="#br0" timeOffset="51843.7109">3829 401 872 0,'-34'87'324'0,"34"-48"-252"0,-14 4-20 16,9-17-12-16,-5 0-32 15,5 0 24-15,10 0-20 16,0 4-208-16,15-4 108 16,-1-5-268-16,0-12 204 15,15-9-204-15</inkml:trace>
          <inkml:trace contextRef="#ctx0" brushRef="#br0" timeOffset="51664.2328">3927-61 840 0,'-5'-21'312'0,"5"25"-244"0,5 0-16 0,-10 1-40 16,-5 3-16-16,0 1-464 15</inkml:trace>
          <inkml:trace contextRef="#ctx0" brushRef="#br0" timeOffset="49846.3222">79 160 464 0,'14'-65'176'0,"6"56"-140"0,9-4-8 0,-10 9 64 16,10 0-56-16,10 4 76 15,5 13-64-15,9 17-24 16,6 13-16-16,-6 9-8 0,-9 4 0 16,-15-4 16-16,-14 0-8 15,-25-5 60-15,-29-4-40 16,-14-4 40-16,-6-4-36 15,-9-14 24-15,-5-12-28 0,1-5 8 16,-1-12-20-16,10-5-8 16,9 4-4-16,15-4-40 15,25 4 20-15,19-4-128 16,19 1 84-16,15 3-128 16,4 5 108-16,11-5-144 15</inkml:trace>
          <inkml:trace contextRef="#ctx0" brushRef="#br0" timeOffset="49544.0025">195 138 236 0,'10'-60'88'0,"-5"47"-68"0,5-9-4 0,-6 13 168 0,1-4-104 15,0 5 72-15,-5-1-88 16,0 5-28-16,-5 0-20 16,0 8-16-16,-4 4 4 15,-1 14 40-15,-5 26-24 0,-4 34 36 16,4 17-32-16,-4 9 12 16,-5-4-20-16,4-1 0 15,6-3-8-15,-1 8 4 16,-4-13-8-16,4-18 16 15,5-21-12-15,1-12 68 16,-1-19-44-16,5-12-12 16,5-21-12-16,5-22-380 15</inkml:trace>
        </inkml:traceGroup>
        <inkml:traceGroup>
          <inkml:annotationXML>
            <emma:emma xmlns:emma="http://www.w3.org/2003/04/emma" version="1.0">
              <emma:interpretation id="{298CDEA9-16D0-420C-ACAA-A1C9CCF4A9E0}" emma:medium="tactile" emma:mode="ink">
                <msink:context xmlns:msink="http://schemas.microsoft.com/ink/2010/main" type="inkWord" rotatedBoundingBox="20919,12686 22151,12709 22137,13469 20905,13446">
                  <msink:destinationLink direction="with" ref="{0A7F5019-695D-4201-B6C0-0AE0B28B2E52}"/>
                </msink:context>
              </emma:interpretation>
              <emma:one-of disjunction-type="recognition" id="oneOf2">
                <emma:interpretation id="interp2" emma:lang="" emma:confidence="1">
                  <emma:literal>al</emma:literal>
                </emma:interpretation>
                <emma:interpretation id="interp3" emma:lang="" emma:confidence="0">
                  <emma:literal>at</emma:literal>
                </emma:interpretation>
                <emma:interpretation id="interp4" emma:lang="" emma:confidence="0">
                  <emma:literal>ad</emma:literal>
                </emma:interpretation>
                <emma:interpretation id="interp5" emma:lang="" emma:confidence="0">
                  <emma:literal>ae</emma:literal>
                </emma:interpretation>
                <emma:interpretation id="interp6" emma:lang="" emma:confidence="0">
                  <emma:literal>ah</emma:literal>
                </emma:interpretation>
              </emma:one-of>
            </emma:emma>
          </inkml:annotationXML>
          <inkml:trace contextRef="#ctx0" brushRef="#br0" timeOffset="52486.2265">4646 535 548 0,'29'-13'204'0,"-24"-4"-156"0,4 4-16 0,-9 9 132 16,0 0-96-16,-9-5 44 15,-1-4-68-15,-5 4-8 16,-9 1-20-16,-10-1-20 0,-5 9 0 15,-9 4-24-15,-20 5 16 16,4 8 40-16,1 5-16 0,5 12 52 16,9-3-36-16,10-1-16 15,15-4-4-15,14 0 24 16,15-5-16-16,15-3 32 16,9-6-32-16,10-3-48 15,14-5 16-15,1-4-104 16,-6 0 68-16,-4-4-92 15,5-9 84-15,-15-4-24 16,-5 0 48-16,-5-1 24 16,-14 1 8-16,-10 8 72 15,9 5-36-15,-18 8 112 16,4 9-84-16,-5 5 28 16,5-5-52-16,5 4-24 15,15 0-4-15,-1 0 52 16,11-4-32-16,9-8 16 15,9-5-28-15,11-5 0 0,24-3-8 16,-5-1-32-16,-1-4 12 16,1-4 4-16,-5-9 8 15,-9-13 8-15,-11-21-4 16,-4-31-48-16,-5-13 28 16,-15 14-52-16,5 12 40 15,-14 13 52-15,-1 9-16 16,-9 17 72-16,-5 9-44 15,-5 13 44-15,-9 17-44 16,-6 13 24-16,-9 17-32 16,0 22 28-16,-5 17-32 0,5 13 4 15,5 0-16-15,9-9 0 16,10-8-4-16,5-9 28 16,10-13-20-16,9-8-128 15,6-1 60-15,9-8-308 16,4-8 200-16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0:02.73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7AB7DF7-DB59-4FBF-B176-106A9A900A00}" emma:medium="tactile" emma:mode="ink">
          <msink:context xmlns:msink="http://schemas.microsoft.com/ink/2010/main" type="writingRegion" rotatedBoundingBox="6204,364 9754,24 9868,1215 6318,1555">
            <msink:destinationLink direction="with" ref="{FFF7ECBF-1EF6-475B-871B-45AFE007511D}"/>
          </msink:context>
        </emma:interpretation>
      </emma:emma>
    </inkml:annotationXML>
    <inkml:traceGroup>
      <inkml:annotationXML>
        <emma:emma xmlns:emma="http://www.w3.org/2003/04/emma" version="1.0">
          <emma:interpretation id="{A7A14386-2D1D-4C0C-855C-F8283E433ABA}" emma:medium="tactile" emma:mode="ink">
            <msink:context xmlns:msink="http://schemas.microsoft.com/ink/2010/main" type="paragraph" rotatedBoundingBox="6204,364 9754,24 9868,1215 6318,15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A11E68-AE7D-42C6-B7A3-C8A7B00D1DE8}" emma:medium="tactile" emma:mode="ink">
              <msink:context xmlns:msink="http://schemas.microsoft.com/ink/2010/main" type="line" rotatedBoundingBox="6204,364 9754,24 9868,1215 6318,1555"/>
            </emma:interpretation>
          </emma:emma>
        </inkml:annotationXML>
        <inkml:traceGroup>
          <inkml:annotationXML>
            <emma:emma xmlns:emma="http://www.w3.org/2003/04/emma" version="1.0">
              <emma:interpretation id="{3BFB07A6-698C-426B-9ED6-3B2D23872491}" emma:medium="tactile" emma:mode="ink">
                <msink:context xmlns:msink="http://schemas.microsoft.com/ink/2010/main" type="inkWord" rotatedBoundingBox="6204,364 6943,293 7057,1484 6318,15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427 565 280 0,'-5'-5'104'0,"5"5"-84"16,0 0 0-16,0 0 108 0,0 0-72 0,5 0 76 15,10 0-76-15,4-4-4 16,1 4-32-16,-1-4 16 16,5 4-24-16,6 0 12 15,4 4-12-15,-10 0-8 16,0 1 0-16,0-1 20 15,-9 5-12-15,-5 4 24 16,-10 0-24-16,-15 4 4 16,-4 0-8-16,-10 0 12 15,-1 1-12-15,1-1 16 16,5 0-16-16,-10-4 24 16,0 4-20-16,10-4-12 15,-10 0-4-15,19-4 4 16,-4 0 0-16,4-1 16 15,15 1-8-15,-10-5 16 16,10 1-16-16,10-5 24 16,5 4-20-16,4-4-12 15,-4 4-4-15,9-4-4 16,0 4 0-16,-4-4-100 16,4 0 60-16,-9 0-192 15,9 0 136-15,-14-4-280 16,-1 4 216-16</inkml:trace>
          <inkml:trace contextRef="#ctx0" brushRef="#br0" timeOffset="212.6583">354 720 456 0,'-9'-8'168'0,"9"8"-128"0,9 8-16 0,1-8 140 15,-10 0-96-15,15 0 36 16,4 0-64-16,20 0-4 16,-5 0-24-16,0-4-88 15,5 0 44-15,-5-5-420 16,10 9 248-16</inkml:trace>
          <inkml:trace contextRef="#ctx0" brushRef="#br0" timeOffset="-480.3966">0 1230 288 0,'0'0'108'0,"0"0"-84"0,14 0-4 0,-14-9 48 15,0 9-40-15,10-13 52 16,-10 5-48-16,10-18-16 15,-5 4-8-15,4-25 24 16,1 8-16-16,-10-22 12 16,15 9-16-16,-6-12 36 15,1 3-24-15,-10-8 12 16,5 13-20-16,0-13 28 16,0 8-28-16,4-12 20 15,1 12-20-15,5-8 52 16,-1 18-36-16,1-6-24 15,4 14-8-15,-4-4 16 16,-1 12-8-16,1-4 16 16,0 13-16-16,-1-4-4 15,1 13 0-15,-1 0 20 16,1 12-12-16,-1 1 12 16,1 8-12-16,-5 1-8 15,-1 8 0-15,-4-5-4 16,5 5 0-16,-10 0 8 15,0 4-4-15,-10 1 8 0,1-1-8 16,-11 0-4-16,6 0 4 0,-11-8-16 16,11 4 8-16,-11-9-32 15,6 5 20-15,4-9-40 16,6 4 36-16,4 1-4 16,5 3 16-16,5 1-12 15,9 4 12-15,6 8 4 16,4 10 4-16,5 3 0 15,0 1 0-15,0-1 8 16,1-3-4-16,-16-1 8 16,1 0-8-16,-20 0 24 15,-5-4-16-15,-14 0 12 16,4 0-12-16,-14-4 12 16,10-5-16-16,0-8-4 15,0-5 0-15,4-8-24 16,5 4 12-16,1-5-12 15,9 1 8-15</inkml:trace>
        </inkml:traceGroup>
        <inkml:traceGroup>
          <inkml:annotationXML>
            <emma:emma xmlns:emma="http://www.w3.org/2003/04/emma" version="1.0">
              <emma:interpretation id="{11548628-3735-475E-BFD2-032AC1ADCA26}" emma:medium="tactile" emma:mode="ink">
                <msink:context xmlns:msink="http://schemas.microsoft.com/ink/2010/main" type="inkWord" rotatedBoundingBox="7622,480 8299,415 8349,934 7672,99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81.0719">1307 180 340 0,'9'-8'128'15,"-9"8"-100"-15,5 4-8 0,5-4 80 16,0 13-60-16,4 4 72 16,-4 13-64-16,14 14 0 15,1-1-28-15,-1 4-20 16,-5-3-4-16,6-6 48 15,4-3-24-15,-10-5 52 16,5-4-40-16,-9-9 28 16,0-4-32-16,-1-13 52 15,1-4-44-15,-1-18 36 16,6 1-40-16,-1-31 16 0,1 5-28 0,-1-18 28 16,5 4-32-1,-9 5-4-15,-5 17-8 0,-1 0-4 16,6 18 0-16,-15 4-44 15,0 8 24-15,0 0-248 16,0 9 148-16,0 5-364 16,10-1 272-16</inkml:trace>
          <inkml:trace contextRef="#ctx0" brushRef="#br0" timeOffset="2087.6529">2001 319 416 0,'0'-13'152'0,"0"13"-116"0,0-9-12 16,-4 5 64-1,4 4-52-15,-10-5 48 16,0 5-48-16,-9 0-12 15,9 5-12-15,-9 3-20 16,4 14 4-16,0-5 12 16,6 0-4-16,4 1 8 15,5 3-8-15,0-3 16 0,10 3-12 16,-1 1 24-16,16 4-20 0,-11-5 12 16,10 1-12-16,-14-5 28 15,14 5-24-15,-14-9 40 16,-5 0-32-16,-10-5 32 15,-5 1-32 1,-9-5 12-16,0 1-20 16,-11-5-24-16,11 0 0 0,-10-5-40 15,4 5 28-15,6-8-424 16,9 8 244-16</inkml:trace>
        </inkml:traceGroup>
        <inkml:traceGroup>
          <inkml:annotationXML>
            <emma:emma xmlns:emma="http://www.w3.org/2003/04/emma" version="1.0">
              <emma:interpretation id="{5D919DBE-FBD3-4537-B591-352DFD7DA6D8}" emma:medium="tactile" emma:mode="ink">
                <msink:context xmlns:msink="http://schemas.microsoft.com/ink/2010/main" type="inkWord" rotatedBoundingBox="8981,460 9789,383 9826,769 9018,847"/>
              </emma:interpretation>
              <emma:one-of disjunction-type="recognition" id="oneOf2">
                <emma:interpretation id="interp2" emma:lang="" emma:confidence="1">
                  <emma:literal>a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W</emma:literal>
                </emma:interpretation>
                <emma:interpretation id="interp5" emma:lang="" emma:confidence="0">
                  <emma:literal>u</emma:literal>
                </emma:interpretation>
                <emma:interpretation id="interp6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4158.7814">2890 137 260 0,'0'-13'96'0,"0"13"-76"0,0-4-4 16,-4 0 36 0,4 4-32-16,-10 0 8 15,0 4-16-15,-9-4 0 16,9 9-4-16,-14 8 56 16,4 4-36-16,-4 14 60 15,5 4-52-15,-6 4 28 16,11 0-36-16,-1-4 8 0,10 0-20 0,5-17 0 15,10 8-8-15,5-22-16 16,9 1 4-16,5-18 12 16,5 1-4-16,5-14-72 15,0 1 36-15,0-10-84 16,-5 10 64-16,-10-5-16 16,0 9 40-16,-9 8 24 15,-5 9 4-15,-10 13 20 16,4 4-12-16,-4 9 84 15,5 4-48-15,5 1 24 16,9-6-40-16,6-3 36 16,4-13-36-16,10-14-48 15,0 1 8-15,4-22 28 16,1 0-8-16,0-17 8 16,-1 13-8-16,-9-18-16 15,0 9 4-15,-14-4 28 16,-6 4-12-16,-9 9-32 15,-5 9 12-15,-5 3-52 16,5 10 32-16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0:09.7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CDB904B-DDCA-41CA-A167-9EB01077308A}" emma:medium="tactile" emma:mode="ink">
          <msink:context xmlns:msink="http://schemas.microsoft.com/ink/2010/main" type="writingRegion" rotatedBoundingBox="11968,838 13124,838 13124,1404 11968,1404"/>
        </emma:interpretation>
      </emma:emma>
    </inkml:annotationXML>
    <inkml:traceGroup>
      <inkml:annotationXML>
        <emma:emma xmlns:emma="http://www.w3.org/2003/04/emma" version="1.0">
          <emma:interpretation id="{7E5754E9-5793-45C1-89CF-61086A637C23}" emma:medium="tactile" emma:mode="ink">
            <msink:context xmlns:msink="http://schemas.microsoft.com/ink/2010/main" type="paragraph" rotatedBoundingBox="11968,838 13124,838 13124,1404 11968,14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C48EED-C326-4E7F-A790-7FC865CB188A}" emma:medium="tactile" emma:mode="ink">
              <msink:context xmlns:msink="http://schemas.microsoft.com/ink/2010/main" type="line" rotatedBoundingBox="11968,838 13124,838 13124,1404 11968,1404"/>
            </emma:interpretation>
          </emma:emma>
        </inkml:annotationXML>
        <inkml:traceGroup>
          <inkml:annotationXML>
            <emma:emma xmlns:emma="http://www.w3.org/2003/04/emma" version="1.0">
              <emma:interpretation id="{251DA0DE-1B66-48AF-AA8C-CD32EDA33440}" emma:medium="tactile" emma:mode="ink">
                <msink:context xmlns:msink="http://schemas.microsoft.com/ink/2010/main" type="inkWord" rotatedBoundingBox="11968,1024 12235,1024 12235,1404 11968,14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691 764 444 0,'0'-9'164'0,"0"9"-124"0,5-4-16 0,5-1 104 16,4 10-76-16,6-5 8 31,9 0-40-31,10 0-28 0,-5 0 0 0</inkml:trace>
          <inkml:trace contextRef="#ctx0" brushRef="#br0" timeOffset="-184.9404">720 587 248 0,'20'-5'92'0,"-20"5"-72"0,34-4-4 0,-15 0 96 16,0 8-64-16,6-4 16 16,-1 9-40-16,0-5 24 15,1 4-32-15,-11 1 32 16,6 4-32-16,-15 0 40 15,4 0-32-15,-18 4 40 16,4 1-36-16,-20 3 12 16,6 5-24-16,-15-4 20 15,5-1-24-15,-5 1-4 16,0 4-4-16,5-5 40 16,9 5-24-16,6-4-8 15,9-1-8-15,10-8 20 16,4 0-12-16,11-8-4 15,-1 3-4-15,10-8-16 16,-4 5 8-16,-1-5-76 16,10 0 44-16,-19 0-164 15,9 0 116-15,-5-5-300 16,1 5 216-16</inkml:trace>
        </inkml:traceGroup>
        <inkml:traceGroup>
          <inkml:annotationXML>
            <emma:emma xmlns:emma="http://www.w3.org/2003/04/emma" version="1.0">
              <emma:interpretation id="{969FF14C-30FC-4179-8A1E-A3A25A8213A5}" emma:medium="tactile" emma:mode="ink">
                <msink:context xmlns:msink="http://schemas.microsoft.com/ink/2010/main" type="inkWord" rotatedBoundingBox="12852,838 13124,838 13124,985 12852,985">
                  <msink:destinationLink direction="with" ref="{6064779E-1013-4AD1-8C67-C7623E2C2A6C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36.6749">1575 535 488 0,'0'-5'180'0,"0"5"-140"0,25-4-12 0,-1 4 84 16,-5 4-68-16,6-8 16 15,9 4-36-15,4-4-4 16,-4 4-12-16,0 0-128 16,5 0 64-16</inkml:trace>
          <inkml:trace contextRef="#ctx0" brushRef="#br0" timeOffset="313.4086">1614 405 520 0,'-10'-13'192'0,"10"13"-152"0,10 0-8 16,-10 0 80 0,15 0-68-16,9 0 8 15,5 0-32-15,5-4-12 0,0 4-4 16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0:12.92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064779E-1013-4AD1-8C67-C7623E2C2A6C}" emma:medium="tactile" emma:mode="ink">
          <msink:context xmlns:msink="http://schemas.microsoft.com/ink/2010/main" type="inkDrawing" rotatedBoundingBox="13725,327 21841,-487 21991,1005 13875,1819" semanticType="callout" shapeName="Other">
            <msink:sourceLink direction="with" ref="{969FF14C-30FC-4179-8A1E-A3A25A8213A5}"/>
            <msink:sourceLink direction="with" ref="{35432B6B-BB6D-4C34-8772-5337A4BE2576}"/>
          </msink:context>
        </emma:interpretation>
      </emma:emma>
    </inkml:annotationXML>
    <inkml:trace contextRef="#ctx0" brushRef="#br0">-1 1229 104 0,'-4'-8'36'0,"4"8"-28"0,4 30 0 15,1-13 216-15,0 9-124 16,0 13 80-16,5 0-104 0,-1 4 12 31,6-4-52-31,0-5 12 0,-1 1-28 0,1-18 36 16,4 5-32-16,-4-13 12 15,-1-9-20-15,1-13-8 16,-1 4-4-16,-4-26-16 16,5 1 8-16,-1-31 4 15,1-8 0-15,-1-27-80 16,6 5 44-16,-6-17-84 15,1 26 68-15,-5-22 8 16,4 26 28-16,1-18 28 16,-1 18-4-16,6-8-4 15,-6 20 0-15,1-3 48 16,4 17-28-16,-9 4 16 16,10 13-24-16,-16 5 8 15,11 12-12-15,-5-4 12 16,4 13-16-16,1-4-4 15,0 8 0-15,-6-4 12 16,6 9-8-16,-5-9-4 16,4 9 0-16,-4-5 28 15,4 5-16-15,-4-5 20 16,5 9-20-16,-6-4 0 16,6 8-8-16,-5-4 4 15,4 0-8-15,1 0-4 16,-1 0 4-16,1 0 4 0,4 5-4 15,-4-5 8 1,4 0-8-16,1 0 16 0,4 4-12 0,0-4-4 16,1 4 0-16,4-4-16 15,0 0 8-15,5-4 4 16,5 4 0-16,14 0 0 16,1 0 0-16,19 0 0 15,0 0 0-15,9 0-12 16,-9-4 8-16,19 4 4 15,-19 0 0-15,10 0-12 16,-1 4 8-16,25-8 20 16,-10 8-8-16,10 0-4 15,-24-4 0-15,34 0-32 16,-25 0 16-16,20-8 4 16,-1 3 8-16,6 1 0 15,-10 4 0-15,0-4-20 16,-15 8 12-16,20-4 4 15,-10 0 4-15,19 0 0 16,-9 4 0-16,5 1-12 16,-6-5 8-16,11 0 4 15,-15 4 0-15,29 0-12 16,-15 0 8-16,15-4-24 16,-19 5 16-16,29-10-32 15,-10 1 28-15,19 0-4 16,-14 4 12-16,24-9 8 0,-14 9 0 15,19 0 8-15,-20 5-4 0,30-1 8 16,-24 0-8-16,33 0 16 16,-24 1-12-16,10-5-4 15,-24 4 0-15,24-4-4 16,-25 0 0-16,6 0 0 16,-25 0 0-16,-5-4 16 15,-19 4-8-15,5-9-4 16,-20 13 0-16,-4-4 12 15,-6 0-8-15,-9-4-12 16,-24 4 0-16,-6 0-32 16,-4 0 20-16,-19 0-336 15,4 0 192-15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0:09.20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FF7ECBF-1EF6-475B-871B-45AFE007511D}" emma:medium="tactile" emma:mode="ink">
          <msink:context xmlns:msink="http://schemas.microsoft.com/ink/2010/main" type="inkDrawing" rotatedBoundingBox="11128,2026 11810,407 12114,535 11432,2154" semanticType="verticalRange" shapeName="Other">
            <msink:sourceLink direction="with" ref="{D7AB7DF7-DB59-4FBF-B176-106A9A900A00}"/>
          </msink:context>
        </emma:interpretation>
      </emma:emma>
    </inkml:annotationXML>
    <inkml:trace contextRef="#ctx0" brushRef="#br0">11 1645 444 0,'-5'-18'164'0,"5"5"-124"0,-5-8-16 0,5 3 88 16,5 10-68-16,-5-18 44 15,10 0-52-15,-1-9 8 16,6 5-28-16,0-4 0 16,-1 3-8-16,1-12 20 15,4 4-16-15,-4-21-12 16,-1 4-4-16,-4-22 12 16,0 9-4-16,-1-17-4 15,6 21 4-15,0-4 28 16,-1 17-16-16,1-13 12 15,9 22-16-15,5-18 0 16,0 14-4-16,1-18-8 16,-6 9 4-16,10-13-4 15,-10 13 0-15,5-5 0 16,-4 14 0-16,-6-5 8 16,5 17-4-16,-4 1 16 15,-1 12-12-15,1-4 16 16,-1 13-16-16,0 1 24 15,1 7-20-15,-6 10 12 16,1 3-12-16,-10 5 0 16,0 9-4-16,-15 8 4 15,5 0-8-15,-14 0 8 0,-1 5-8 0,1-1 8 16,-1-3-8-16,-4-5-80 16,5-5 40-16,-6-3-56 15,11-6 52-15,-6-3-48 16,16 0 48-16,4-1 12 15,4 1 16-15,-4-5-8 16,20 5 12-16,-1 4 4 16,1 9 4-16,4-1 0 15,0 1 0-15,1-1 0 16,-1 1 0-16,-14-5 24 16,-1 5-12-16,-14-5 32 15,1 5-28-15,-16-5 40 16,6 4-32-16,-16-8-12 15,11 5-8-15,-10-10 20 16,5 1-12-16,-6-9 4 16,6 4-8-16,10-8-16 15,4 4 4-15,0-4-76 16,10-1 44-16,0-3-372 16,20 8 224-16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37:07.66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4CAACB4-2BFB-4DCE-8C87-91A23AE27E2B}" emma:medium="tactile" emma:mode="ink">
          <msink:context xmlns:msink="http://schemas.microsoft.com/ink/2010/main" type="inkDrawing" rotatedBoundingBox="19958,6716 22601,5406 22635,5474 19992,6783" semanticType="callout" shapeName="Other">
            <msink:sourceLink direction="with" ref="{610160E9-77D8-4331-A5B2-CF2B27EA16AD}"/>
          </msink:context>
        </emma:interpretation>
      </emma:emma>
    </inkml:annotationXML>
    <inkml:trace contextRef="#ctx0" brushRef="#br0">14 1291 320 0,'-14'-4'120'0,"14"4"-96"0,-4 0-4 16,4-4 200 0,9 4-124-16,5-12 52 15,8 4-88-15,19-21 8 16,5 1-40-16,59-29 16 16,4 5-24-16,78-50 44 15,-1 5-36-15,56-40 40 16,-15 19-40-16,24-7-16 0,-33 28-4 15,14-8 24-15,-31 24-16 0,-19 0-12 16,-27 20-8-16,-28 4-244 16,-27 21 136-16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0:14.39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D8796FE-4191-48D4-960D-1BE0C2D52250}" emma:medium="tactile" emma:mode="ink">
          <msink:context xmlns:msink="http://schemas.microsoft.com/ink/2010/main" type="writingRegion" rotatedBoundingBox="14055,595 21702,391 21757,2447 14110,2652"/>
        </emma:interpretation>
      </emma:emma>
    </inkml:annotationXML>
    <inkml:traceGroup>
      <inkml:annotationXML>
        <emma:emma xmlns:emma="http://www.w3.org/2003/04/emma" version="1.0">
          <emma:interpretation id="{A647A995-2032-413C-9987-9B1F186DC832}" emma:medium="tactile" emma:mode="ink">
            <msink:context xmlns:msink="http://schemas.microsoft.com/ink/2010/main" type="paragraph" rotatedBoundingBox="14541,582 21702,391 21738,1734 14577,1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EFB488-EB40-40D0-9EAE-C06B02104ED8}" emma:medium="tactile" emma:mode="ink">
              <msink:context xmlns:msink="http://schemas.microsoft.com/ink/2010/main" type="line" rotatedBoundingBox="14541,582 21702,391 21738,1734 14577,1926"/>
            </emma:interpretation>
          </emma:emma>
        </inkml:annotationXML>
        <inkml:traceGroup>
          <inkml:annotationXML>
            <emma:emma xmlns:emma="http://www.w3.org/2003/04/emma" version="1.0">
              <emma:interpretation id="{9CDC828B-0F1E-40B1-A990-9106A4FD1D20}" emma:medium="tactile" emma:mode="ink">
                <msink:context xmlns:msink="http://schemas.microsoft.com/ink/2010/main" type="inkWord" rotatedBoundingBox="14542,648 16634,592 16668,1870 14577,19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3300 1476 260 0,'10'-13'96'0,"-10"13"-76"0,14-17-4 16,-4 8 52 0,0 5-40-16,-1-9 40 15,-4 0-36-15,10-4 16 16,-5 4-28-16,-1-9 28 16,6 9-32-16,-5-21 12 15,4 3-16-15,-4-16-16 16,4-1 0-16,-9-16 12 15,5 8-4-15,-5-14-12 16,9 14 4-16,1-8 40 16,-5 16-24-16,-1-4 44 0,1 13-32 0,0-8 12 15,4 17-20 1,1-9 36-16,0 9-28 16,-1-9-4-1,6 13-12-15,-1-13 12 0,5 17-12 0,1-12 24 16,-1 12-20-16,0-8-20 15,5 8 0-15,1 5 32 16,-1 4-16-16,0 0 16 16,0 9-12-16,0 4 12 15,0 4-16-15,0 5 24 16,1 4-20-16,-11 4-12 16,0 0-4-16,-4 1 12 15,0-1-4-15,-15 0 24 16,0 0-16-16,-15 1 4 15,0-1-8-15,-19-4-32 16,-4 0 12-16,-11 0-84 16,10 4 56-16,-9-8-20 15,9 4 36-15,0 0-20 16,15-5 24-16,4 5 20 16,15-4 0-16,10-5-8 15,10 5 4-15,9 4 12 16,10-5-4-16,0 10-4 15,5-1 4-15,-5 5-4 16,0 8 0-16,-20-4 24 0,6 4-12 16,-20 0 24-16,-10 0-24 0,-14-4 48 15,0 0-32-15,-20-4 4 16,15-9-20-16,-25 0 12 16,20-5-16-16,-5-12-28 15,5 0 8-15,5-9 40 16,15 0-16-16,-1-9-80 15,10 5 36-15,5-13-308 16,5 8 188-16</inkml:trace>
          <inkml:trace contextRef="#ctx0" brushRef="#br0" timeOffset="420.4668">4204 198 312 0,'19'-17'112'0,"-19"17"-84"0,15-5-12 16,-10 1 116-1,4 8-76-15,6-4 68 16,-1 5-72-16,1-1 16 16,0 9-40-16,4-5 36 0,0 10-36 15,-9-5-4-15,0 4-16 0,0-8 48 16,-6 12-32-16,-8-12 8 16,-6 12-20-16,0-8 12 15,5 0-16-15,-4-4-4 16,-1 0 0-16,10-5-16 15,0 0 8-15,14-8 20 16,6 0-8-16,19-5-12 16,4 0 0-16,6-4-84 15,4 5 48-15,1-5-320 16,4 0 200-16</inkml:trace>
          <inkml:trace contextRef="#ctx0" brushRef="#br0" timeOffset="915.4146">4923 656 392 0,'-15'-5'148'0,"15"5"-116"0,-10 0-8 0,10 0 92 16,0 0-68-16,10 0 60 15,-5 5-64-15,-5-5 60 16,19 0-64-16,-4-5 44 16,19 5-48-16,0 0 16 15,15-8-32-15,-1-1 8 16,1 9-16-16,-1-9 0 15,-4 1-4-15,-5-1 12 16,-5 9-12-16,-15-4 4 16,1-1-4-16,-15 5-208 15,-5 0 108-15,-5 0-484 16,0 13 324-16</inkml:trace>
        </inkml:traceGroup>
        <inkml:traceGroup>
          <inkml:annotationXML>
            <emma:emma xmlns:emma="http://www.w3.org/2003/04/emma" version="1.0">
              <emma:interpretation id="{18A3D637-2305-43F2-91A2-2BD77351F4A0}" emma:medium="tactile" emma:mode="ink">
                <msink:context xmlns:msink="http://schemas.microsoft.com/ink/2010/main" type="inkWord" rotatedBoundingBox="17075,514 19518,449 19552,1697 17109,176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679.0452">6273 694 612 0,'-5'-8'228'16,"5"8"-180"-16,30-13-12 0,-6 4 88 15,0 9-76-15,25-17 32 16,-1 4-44-16,45-4-12 15,-6 8-16-15,25-4 12 16,-10 9-12-16,0-5-4 16,-15 9 0-16,-14-8-16 15,-5 3 8-15,-24-3 4 16,-5 8 0-16,-25-5-168 16,-4 10 92-16</inkml:trace>
          <inkml:trace contextRef="#ctx0" brushRef="#br0" timeOffset="2793.7683">6341 150 184 0,'-9'-8'68'0,"9"8"-52"0,-5-5-4 0,0 1 40 15,10 4-32-15,-5-4-8 16,0 4-8-16,-5-5-4 16,5 5 0-16,-5-4-12 15,5 4 8-15,-5-4 40 16,5 4-24-16,-5-9 52 15,10 9-36-15,-5-4 56 16,5 4-48-16,-5-4 20 16,0 4-36-16,0-5 0 15,0 10-12-15,0-5-8 16,10 0 4-16,-10 0-4 16,5 0 0-16,-5 0 8 0,0 0-4 0,0 0 40 15,0 0-20-15,4 4 12 16,6 4-20-16,-5 5 36 15,5 9-28-15,-10 8 32 16,0 0-32-16,-5 9-24 16,5 0 0-16,-10 0 8 15,0 0-4-15,-4-4 16 16,9-5-12-16,0-9 32 16,-5-3-24-16,1-10 20 15,4 1-20-15,0-13-36 16,5 4 12-16,-5-13 20 15,10 4-8-15,-5-13-8 16,10 5 0-16,-5-13-48 16,9 4 24-16,-9-4-20 15,5 4 28-15,4-4 8 16,1 8 12-16,-1-8 24 16,1 8-12-16,0-4-4 15,4 13-4-15,-4 0 12 16,-1 5-8-16,-9 8 32 15,5 8-24-15,-5 10 20 16,0 8-20-16,-10 8 20 16,5 1-24-16,-5 4 24 15,0-1-24-15,-10-3 4 16,15-5-8-16,-9-8 28 16,4-1-20-16,0-8-4 0,5-4-8 15,-5-9-4-15,10 0 0 0,-5-13-20 16,10 0 12-1,-1-9-68-15,11 1 44 0,-10-14-68 16,4 5 60-16,-4-4-36 16,4 12 44-16,-4 0 28 15,0 9 4-15,0 9 36 16,-1 13-20-16,-4 8 76 16,5 5-56-16,-10 8 48 15,5 4-48-15,-5 1 24 16,0-5-32-16,0-4-16 15,5-4-8-15,-5-5-4 16,4 0 0-16,-4-8-12 16,0-5 8-16,0-4-148 15,0 0 84-15,5 0-200 16,0 0 148-16</inkml:trace>
          <inkml:trace contextRef="#ctx0" brushRef="#br0" timeOffset="3006.9021">6793 241 332 0,'-5'-17'120'0,"5"17"-92"0,25-13-8 15,-11 8 168 1,1 5-108-16,14-8 80 16,5 4-92-16,15-9 8 15,-1 8-44-15,6-12 4 0,-6 8-20 0,1-8-8 16,-1 8-4-16,-14-4-76 15,-5 5 40-15,-14 4-208 16,-5 4 136-16</inkml:trace>
          <inkml:trace contextRef="#ctx0" brushRef="#br0" timeOffset="3200.6967">6973 296 384 0,'-29'56'140'0,"29"-56"-108"0,-20 48-8 0,11-31 40 16,9 5-40-16,-5-9-12 16,5 4-4-16,5-13-36 15,4 5 16-15</inkml:trace>
          <inkml:trace contextRef="#ctx0" brushRef="#br0" timeOffset="3378.6832">7172 175 644 0,'-14'9'236'0,"14"-9"-180"0,0 52-20 15,0-26 36-15,0 0-48 16,-5 8 16-16,5 5-24 15,-10-4-124-15,5-1 60 0,-5-4-240 16,6-4 164-16</inkml:trace>
          <inkml:trace contextRef="#ctx0" brushRef="#br0" timeOffset="4444.2359">6230 59 320 0,'-30'-5'120'0,"30"5"-96"0,-38 5-4 0,13 3 156 16,6 5-100-16,-30 17 52 15,20 9-80-15,-15 17 64 16,6 5-64-16,-6 17 152 15,15-5-112-15,0 39 64 16,9-4-88-16,5 26-16 16,15-17-32-16,10-9 24 15,5-22-24-15,19-17-84 16,10-13 36-16,24-12-220 16,4-14 140-16,16-17-320 15,-6-5 244-15</inkml:trace>
          <inkml:trace contextRef="#ctx0" brushRef="#br0" timeOffset="4084.5977">6837 750 352 0,'-24'4'132'0,"24"-4"-104"0,-39 9-8 0,14-9 44 16,11 8-40-16,-20 9 120 15,5 5-76-15,-5 8 56 16,0 5-72-16,0 4 68 16,14 4-68-16,6-4 28 15,-6-5-48-15,11 1 16 16,4-5-28-16,5-13 0 16,9 1-12-16,6-14-16 15,4-4 4-15,11-17-112 16,-1 4 64-16,5-17-60 15,5-1 68-15,-15-8-48 16,5 5 52-16,-10-1 48 16,-4 5-4-16,-5 13 128 15,-5 17-76-15,-5 8 128 16,-5 14-104-16,5 4 12 16,9 13-52-16,6-9-16 15,4 0-16-15,11-12-128 16,-1 7 64-16</inkml:trace>
          <inkml:trace contextRef="#ctx0" brushRef="#br0" timeOffset="4774.84">7362 102 404 0,'14'-22'148'0,"-14"22"-112"0,49 0-12 0,-20 13 152 16,0-4-100-16,20 21 120 16,-1 13-112-16,6 9 44 15,-6 9-72-15,-4 8 64 16,0-5-68-16,-5 6 0 16,-15-1-32-16,-10 0 24 15,-4 8-28-15,-24-12 40 16,-1 4-32-16,-38-13 20 15,4-4-24-15,-29 4-8 16,10-12-8-16,-10-10-60 16,15-8 32-16,5-17-192 15,19-1 120-15</inkml:trace>
          <inkml:trace contextRef="#ctx0" brushRef="#br0" timeOffset="5245.8705">8066 542 728 0,'-10'-4'268'0,"10"4"-208"0,10 0-16 16,-5 0 124-1,-5 0-100-15,19 0 36 16,-4 0-64-16,19-4-16 15,-10 4-12-15,20-5-100 16,5 1 52-16</inkml:trace>
        </inkml:traceGroup>
        <inkml:traceGroup>
          <inkml:annotationXML>
            <emma:emma xmlns:emma="http://www.w3.org/2003/04/emma" version="1.0">
              <emma:interpretation id="{35432B6B-BB6D-4C34-8772-5337A4BE2576}" emma:medium="tactile" emma:mode="ink">
                <msink:context xmlns:msink="http://schemas.microsoft.com/ink/2010/main" type="inkWord" rotatedBoundingBox="19826,459 21703,409 21737,1681 19860,1731">
                  <msink:destinationLink direction="with" ref="{6064779E-1013-4AD1-8C67-C7623E2C2A6C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886.1244">8911 136 332 0,'20'-8'120'0,"-20"8"-92"0,10 8-8 16,-6-8 80-1,6 9-60-15,0 0 28 16,0 12-40-16,-10 9 116 15,4 5-80-15,-8 4 4 16,4 0-40-16,-5 0 8 16,5-9-20-16,-5-4 0 15,0 4-8-15,-5-8 28 0,10-5-20 0,-5-8 12 16,5-5-16-16,0-8-24 16,10-1 4-16,0-12 32 15,9 0-16-15,1-14-36 16,4 14 16-16,5-22-44 15,10 9 36-15,-15-9-12 16,10 13 20-16,0 5 8 16,-9 3 4-16,-1 5 52 15,-5 9-28-15,1 13 76 16,9-1-52-16,-14 10 20 16,-1 3-40-16,-4 1 0 15,4 4-16-15,-9-5 12 16,0 5-16-16,5-13-4 15,0 5 0-15,-10-10-104 16,0 1 56-16,0-18-236 16,0 9 156-16</inkml:trace>
          <inkml:trace contextRef="#ctx0" brushRef="#br0" timeOffset="7356.4949">8780 231 372 0,'-19'-8'140'0,"19"8"-112"0,-20 8-4 0,11 1 100 16,4 0-72-16,-10 12 40 15,6-3-52-15,-11 12 100 16,6 9-80-16,-6 8 72 16,6 1-76-16,-6 25 84 15,10 0-80-15,-4 31-20 16,4-5-24-16,5 1-24 16,5-14 4-16,10-8 12 15,4-18-4-15,16-12-28 16,9-14 12-16,24-12-136 15,5-9 80-15</inkml:trace>
          <inkml:trace contextRef="#ctx0" brushRef="#br0" timeOffset="6996.2679">9047 590 612 0,'-53'8'228'0,"53"-8"-180"0,-44 18-12 0,30-14 140 16,4 5-104-16,0-9 52 16,10 4-76-16,20-4-60 15,4 0 4-15,29-4 8 16,11 4 0-16,13-5-24 31,-4 5 12-31,0-4-188 0,-10 0 108 0,-9-5-128 16,-11 9 128-16,-13-4-76 15,-1 8 96-15,-29-4 12 16,9 4 36-16,-33 1 16 16,10-1 8-16,-16-4-20 15,6 4 12-15,-10-4 20 16,5 5-4-16,-5-1 104 15,15 9-64-15,-6 13 112 16,6 0-88-16,-1 21 84 16,6 9-88-16,-6 9 12 15,11-4-48-15,-6-5 24 0,5-4-32 16,-4-13 40-16,9-9-36 16,-5-13-4-16,10 0-16 15,0-12-24-15,0-5 8 0,15-13-4 16,4 4 4-16,6-13-116 15,-1 9 68-15,0 1-4 16,5 7 36-16,-4 5 16 16,-1 9 8-16,-10 8 24 15,1 5-12-15,-15 4 40 16,5 4-28-16,-25-9 64 16,6 1-48-16,-25-5 36 15,0-4-44-15,-19-4 0 16,9 0-20-16,-9-5-52 15,4-4 24-15,16-17-316 16,4 4 184-16</inkml:trace>
          <inkml:trace contextRef="#ctx0" brushRef="#br0" timeOffset="6231.5005">9519 197 560 0,'-20'47'208'0,"20"-47"-164"0,-9 52-8 0,9-26 48 16,-5 0-52-16,0 0-4 16,10 4-16-16,-5-13 0 15,5 5-8 1,-5-13-92-16,0-1 52 0,9-8-420 15,1 0 252-15</inkml:trace>
          <inkml:trace contextRef="#ctx0" brushRef="#br0" timeOffset="6038.4872">9524 106 676 0,'29'-21'248'0,"-29"21"-192"0,43-9-16 15,-23 5 48 1,-1 8-56-16,1-4 4 16,9 4-20-16,-5 1-92 0,0 3 44 0,-4-3-288 15,-1-1 176-15</inkml:trace>
          <inkml:trace contextRef="#ctx0" brushRef="#br0" timeOffset="7763.635">9951-19 384 0,'20'-9'140'0,"-20"9"-108"0,14 0-8 0,-4 0 152 16,0 9-100-16,-1 13 96 15,6 3-104-15,-1 32 92 16,6-6-96-16,4 27 68 16,0-4-76-16,1 16 24 15,-1-8-48-15,-14 18 16 16,4-5-28-16,-14 8 16 16,0-8-20-16,-34-8 28 15,10-14-28-15,-34-12-136 16,4-5 64-16,-28-17-132 15,4-5 108-15,5-12-152 16,15-5 128-16,9-13-300 16,15 1 228-16</inkml:trace>
          <inkml:trace contextRef="#ctx0" brushRef="#br0" timeOffset="6384.4398">9655 136 652 0,'0'18'244'0,"0"-18"-192"0,-15 47-12 16,10-25 24-1,5 4-44-15,-5 4-8 16,5 9-8-16,-4-13-224 16,8 4 120-16</inkml:trace>
          <inkml:trace contextRef="#ctx0" brushRef="#br0" timeOffset="8154.6747">10218 54 476 0,'10'-26'176'0,"-10"26"-136"0,5-13-12 0,-5 9 196 16,0 8-128-16,0-4 44 16,14 5-88-16,-4 3 52 15,0 5-64-15,0 9-8 16,-6 0-20-16,1 3 0 16,-5 1-8-16,0 0 16 15,5-4-12-15,-10-5 16 16,5-4-16-16,0-9-4 15,0 1 0-15,0-10-4 16,15 1 0-16,0-9-100 16,14 5 56-16,19-10-368 15,-9 10 228-15</inkml:trace>
        </inkml:traceGroup>
      </inkml:traceGroup>
    </inkml:traceGroup>
    <inkml:traceGroup>
      <inkml:annotationXML>
        <emma:emma xmlns:emma="http://www.w3.org/2003/04/emma" version="1.0">
          <emma:interpretation id="{6FB034FC-5C02-4445-A2D7-8975D8269F43}" emma:medium="tactile" emma:mode="ink">
            <msink:context xmlns:msink="http://schemas.microsoft.com/ink/2010/main" type="paragraph" rotatedBoundingBox="14106,1912 15835,1912 15835,2616 14106,26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FFA968-B95D-4AE8-81C4-2FF12D718707}" emma:medium="tactile" emma:mode="ink">
              <msink:context xmlns:msink="http://schemas.microsoft.com/ink/2010/main" type="line" rotatedBoundingBox="14106,1912 15835,1912 15835,2616 14106,2616"/>
            </emma:interpretation>
          </emma:emma>
        </inkml:annotationXML>
        <inkml:traceGroup>
          <inkml:annotationXML>
            <emma:emma xmlns:emma="http://www.w3.org/2003/04/emma" version="1.0">
              <emma:interpretation id="{B74929E6-A7F5-4F8F-80C7-5A67DDA01420}" emma:medium="tactile" emma:mode="ink">
                <msink:context xmlns:msink="http://schemas.microsoft.com/ink/2010/main" type="inkWord" rotatedBoundingBox="14106,1912 15554,1912 15554,2616 14106,261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564.5882">3077 1847 288 0,'-5'-9'108'0,"0"0"-84"0,0-4-4 0,-5 9 84 16,10 4-60-16,-10-4 36 15,6 8-48-15,-16 0 8 16,6 9-24-16,-20 5 64 16,9 3-48-16,1 9 84 15,-10 5-64-15,10-5 8 16,14 0-36-16,-5-4-12 16,6-4-8-16,18-9 20 15,1-5-12-15,5-12-4 16,9 4-4-16,20-17-40 15,-15 8 20-15,5-4-72 16,0-4 48-16,-10-5-8 16,-4 14 28-16,-6-9 20 15,-4 12 4-15,-10 5 16 16,0 13-12-16,0-4 48 16,5 8-28-16,14-4 40 15,-4 4-40-15,19-4-16 16,10 0-4-16,-6-8-8 15,6-1 0-15,-5-8 16 0,-10-1-8 16,-5-8 40-16,1 0-24 0,-16-4-4 16,-4 4-12-16,-14-13-16 15,9 9 4-15,-25-9-172 16,16 4 96-16,-16-4-216 16,20 9 168-16</inkml:trace>
          <inkml:trace contextRef="#ctx0" brushRef="#br0" timeOffset="9865.2428">3460 1518 332 0,'0'-26'120'0,"0"26"-92"0,0-17-8 0,0 9 156 16,5 8-100-16,-5-5 24 15,10 10-60-15,0 3 36 16,-6 5-44-16,16 13 12 15,-6 4-28-15,-14 5 20 16,10 4-24-16,-10-9 24 16,10 0-24-16,-20-4 40 15,10 0-28-15,-14-4 4 16,4-5-16-16,-10-4 12 16,20-5-16-16,-4-8-20 15,8 0 4-15,6-8-4 16,10 3 4-16,9-8-144 15,5 1 84-15,24-10-376 16,0 9 244-16</inkml:trace>
          <inkml:trace contextRef="#ctx0" brushRef="#br0" timeOffset="10092.1435">4179 1574 300 0,'-14'5'112'0,"14"-5"-88"0,-20 4-8 0,6 0 152 16,9 5-96-16,-15 13 120 15,1 4-108-15,-15 12 36 16,5 6-72-16,-10 7 0 16,0-3-28-16,-5-1 4 15,10 1-12-15,-4-9 0 16,13 0-4-16,-4-9-16 16,5 0 4-16,0-4-200 15,4-4 112-15,6-14-368 16,14 1 256-16</inkml:trace>
          <inkml:trace contextRef="#ctx0" brushRef="#br0" timeOffset="10316.7402">4277 1898 600 0,'-5'-13'224'0,"5"13"-176"0,-15-4-12 15,1 8 72 1,-1 5-68-16,-14 4 8 15,0 4-28-15,-10 5 40 16,5-1-32-16,0-3 4 0,9 12-20 0,21-4 12 16,8 4-16-16,16-4 24 15,4-4-20-15,5-1 4 16,0-4-8-16,-4-17-68 16,4 9 32-16</inkml:trace>
        </inkml:traceGroup>
        <inkml:traceGroup>
          <inkml:annotationXML>
            <emma:emma xmlns:emma="http://www.w3.org/2003/04/emma" version="1.0">
              <emma:interpretation id="{81CBE352-1959-4DDA-AACD-4EA89B76580D}" emma:medium="tactile" emma:mode="ink">
                <msink:context xmlns:msink="http://schemas.microsoft.com/ink/2010/main" type="inkWord" rotatedBoundingBox="15680,2219 15835,2219 15835,2379 15680,2379"/>
              </emma:interpretation>
              <emma:one-of disjunction-type="recognition" id="oneOf4">
                <emma:interpretation id="interp4" emma:lang="" emma:confidence="0">
                  <emma:literal>1</emma:literal>
                </emma:interpretation>
                <emma:interpretation id="interp5" emma:lang="" emma:confidence="0">
                  <emma:literal>7</emma:literal>
                </emma:interpretation>
                <emma:interpretation id="interp6" emma:lang="" emma:confidence="0">
                  <emma:literal>r</emma:literal>
                </emma:interpretation>
                <emma:interpretation id="interp7" emma:lang="" emma:confidence="0">
                  <emma:literal>l</emma:literal>
                </emma:interpretation>
                <emma:interpretation id="interp8" emma:lang="" emma:confidence="0">
                  <emma:literal>|</emma:literal>
                </emma:interpretation>
              </emma:one-of>
            </emma:emma>
          </inkml:annotationXML>
          <inkml:trace contextRef="#ctx0" brushRef="#br0" timeOffset="10555.3968">4403 1816 384 0,'0'-26'140'0,"0"26"-108"0,29-13-8 0,-19 9 164 15,-1 4-108-15,1-4 132 16,5 8-120-16,-6 0 8 15,1 9-60-15,0 5-8 16,0 3-20-16,-10 1 0 16,4-1-4-16,-4-3 28 15,5-1-20-15,0-4-84 16,0-4 36-16,5-14-104 16,4 5 76-16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11:01.29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2A0C5D7-6F2F-4079-96D7-DC720308A832}" emma:medium="tactile" emma:mode="ink">
          <msink:context xmlns:msink="http://schemas.microsoft.com/ink/2010/main" type="writingRegion" rotatedBoundingBox="2121,320 18762,122 18778,1436 2137,1633"/>
        </emma:interpretation>
      </emma:emma>
    </inkml:annotationXML>
    <inkml:traceGroup>
      <inkml:annotationXML>
        <emma:emma xmlns:emma="http://www.w3.org/2003/04/emma" version="1.0">
          <emma:interpretation id="{A5AF9822-827C-4AEE-A85F-3841CEE7B7EE}" emma:medium="tactile" emma:mode="ink">
            <msink:context xmlns:msink="http://schemas.microsoft.com/ink/2010/main" type="paragraph" rotatedBoundingBox="2121,320 18762,122 18778,1436 2137,16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F61293-3D81-4E0A-A1B5-90ED31B780C1}" emma:medium="tactile" emma:mode="ink">
              <msink:context xmlns:msink="http://schemas.microsoft.com/ink/2010/main" type="line" rotatedBoundingBox="2121,320 18762,122 18778,1436 2137,1633"/>
            </emma:interpretation>
          </emma:emma>
        </inkml:annotationXML>
        <inkml:traceGroup>
          <inkml:annotationXML>
            <emma:emma xmlns:emma="http://www.w3.org/2003/04/emma" version="1.0">
              <emma:interpretation id="{F2966E43-249D-4EA8-A525-4E9201B5BD55}" emma:medium="tactile" emma:mode="ink">
                <msink:context xmlns:msink="http://schemas.microsoft.com/ink/2010/main" type="inkWord" rotatedBoundingBox="2124,594 3743,575 3755,1547 2136,15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187 77 528 0,'-14'-17'196'0,"14"12"-152"0,0 5-12 0,0-8 60 16,0 16-56-16,0-8 48 15,0 0-48-15,5 0 8 16,-1 0-28-16,11 0 44 16,9 0-32-16,15-4 20 15,15 0-28-15,18-5 8 16,1 5-16-16,5-5-24 15,-5 9 4-15,10-4 20 16,-11 4-4-16,1-4 4 16,-5 8-4-16,-9-8-16 15,-6 4 4-15,-14-5 12 16,-5 5-4-16,-15-4 24 16,-4 4-16-16,-10-9-4 15,-5 9-4-15,-15-4-4 16,6 8 0-16,-16 1 16 15,1 3-8-15,-10 10-4 0,5 3 0 16,-10 9-24-16,5 5 12 16,-10 12 4-16,10 0 4 0,-10 18-20 15,15-5 12-15,-14 13 4 16,4 1 4-16,-15 12 0 16,11 0 0-16,-11-4 0 15,10-5 0-15,-4-21 8 16,14-9-4-16,-15-16 32 15,20-1-20-15,-5-30 32 16,10 0-32-16,-1-26 20 16,6-4-20-16,-5-31-8 15,4 10-4-15,-9-14-4 16,10 18 0-16,-10 0 0 16,9 8 0-16,1-4 0 15,-1 21 0-15,1-8 0 16,9 4 0-16,-4 5-12 15,9 12 8-15,0-12-16 16,5 12 12-16,5-8-92 16,4 8 52-16,11 1-392 15,9 3 244-15</inkml:trace>
          <inkml:trace contextRef="#ctx0" brushRef="#br0" timeOffset="227.3758">877 198 404 0,'15'21'148'0,"-15"-21"-112"0,39 65-12 0,-20-35 144 16,0 0-96-16,15 13 16 16,5 4-52-16,5 9-8 15,5-4-16-15,-1 4 28 16,-4 0-24-16,0 0 4 15,-5-9-12-15,-10-8 4 16,5-9-8-16</inkml:trace>
          <inkml:trace contextRef="#ctx0" brushRef="#br0" timeOffset="422.8956">1616 348 572 0,'-54'-4'208'0,"54"4"-160"16,-29 43-12-16,5-26 84 16,9 5-72-16,-24 4 24 15,0-1-40-15,-14 10-12 16,4-1-12-16,-19 1 20 16,10 3-16-16,-15 5-32 15,10-4 12-15</inkml:trace>
        </inkml:traceGroup>
        <inkml:traceGroup>
          <inkml:annotationXML>
            <emma:emma xmlns:emma="http://www.w3.org/2003/04/emma" version="1.0">
              <emma:interpretation id="{EA566BF6-9F1E-4671-8C52-482A430B281B}" emma:medium="tactile" emma:mode="ink">
                <msink:context xmlns:msink="http://schemas.microsoft.com/ink/2010/main" type="inkWord" rotatedBoundingBox="4142,296 5633,278 5647,1496 4157,151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16.4464">2884 8 632 0,'34'-39'236'0,"-34"39"-184"0,5-8-16 0,-15 3 52 15,5 10-56-15,-19-5-4 16,4 8-16-16,-23 1-28 16,4-5 8-16,-20 9 12 15,6-4 0-15,-10-1-4 16,4 10 4-16,-9-10 4 16,20 5-4-16,-1-4 8 15,15-1-8-15,-5 1-48 16,15 4 28-16,-5 4 4 15,14 9 8-15,1 13 20 16,-1-1-8-16,-9 14 24 16,9 0-20-16,-9 8-4 15,9 0-4-15,-9 5-4 16,10-9 0-16,-11 8 24 16,11-8-12-16,-1-4 48 15,5-9-32-15,1-8 12 16,9-10-24-16,5-7 0 15,9-6-8-15,6-7 4 16,-1 3-8-16,5-3-4 0,1 3 4 16,4 1-4-16,0 4 0 15,5-9-12-15,0 5 8 0,0-9-148 16,0 4 84-16,-5-13-252 16,0 5 176-16</inkml:trace>
          <inkml:trace contextRef="#ctx0" brushRef="#br0" timeOffset="1114.824">2087 529 696 0,'-20'-4'256'0,"20"4"-196"0,15 0-20 0,-10 0 32 15,5 0-48-15,9 0 60 16,10 0-48-16,5-5 0 15,5 5-20-15,15-8-92 16,-1 3 44-16,10-7-432 16,0 7 260-16</inkml:trace>
          <inkml:trace contextRef="#ctx0" brushRef="#br0" timeOffset="1324.1958">2267-220 684 0,'-15'-13'252'0,"15"13"-192"0,24-17-20 0,-4 4 92 31,-1 9-80-31,25-1 40 0,9 1-52 0,20-9-16 16,10 13-12-16,4-4-152 15,-9-1 76-15,10 5-544 16,-11 5 336-16</inkml:trace>
          <inkml:trace contextRef="#ctx0" brushRef="#br0" timeOffset="1533.9097">3204 228 696 0,'-24'-9'256'0,"24"9"-196"0,49-4-20 0,-15-1 56 16,0 5-60-16,14-4 4 16,1 0-24-16</inkml:trace>
          <inkml:trace contextRef="#ctx0" brushRef="#br0" timeOffset="1667.4403">3418 408 684 0,'-14'5'252'0,"14"-5"-192"0,48 4-20 16,-24 0 48-16,10 5-56 15</inkml:trace>
        </inkml:traceGroup>
        <inkml:traceGroup>
          <inkml:annotationXML>
            <emma:emma xmlns:emma="http://www.w3.org/2003/04/emma" version="1.0">
              <emma:interpretation id="{BFFBBA32-C6A4-4D6B-81F4-E57E7A4D76A7}" emma:medium="tactile" emma:mode="ink">
                <msink:context xmlns:msink="http://schemas.microsoft.com/ink/2010/main" type="inkWord" rotatedBoundingBox="6025,517 8507,435 8543,1541 6061,162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978.8053">5629 977 612 0,'0'4'228'0,"0"-4"-180"0,5-13-12 0,-1 5 80 16,11-1-72-16,4-21 24 15,15 0-36-15,0-22-20 16,5 5-8-16,0-14 12 16,0 10-8-16,0-10-12 15,0 5 0-15,-5 0 4 16,-5 13 0-16,-5 0-20 15,0 13 12-15,-9 4 12 16,-5 13 0-16,-10 9 40 16,0 13-20-16,-10 4 12 15,0 8-20-15,1 1-8 16,4-1-4-16,5-3 4 16,9-1-4-16,1-9 24 15,5 1-16-15,19-13-4 16,-10 4-4-16,10-13-32 15,5 0 16-15,-5-13-4 16,-10 9 8-16,10-22-12 16,-9 9 12-16,-16-17-4 15,6 8 4-15,-5-9 0 16,-1 23 0-16,1 3 16 16,-5 13-4-16,-5 27 84 15,0 3-44-15,-15 14-4 0,15 8-24 16,0 0-12-16,10-5 0 15,-10-7 28-15,5 7-16 16,-5-7-4-16,19-6-8 0</inkml:trace>
          <inkml:trace contextRef="#ctx0" brushRef="#br0" timeOffset="5346.6081">3923 396 508 0,'-14'4'188'0,"14"-4"-148"0,0 8-8 0,0-8 88 15,10-4-72-15,4 0 88 16,10 4-80-16,15 0 16 15,0 0-40-15,10-13-4 16,-1 9-16-16</inkml:trace>
          <inkml:trace contextRef="#ctx0" brushRef="#br0" timeOffset="2763.0734">4594 301 248 0,'5'-9'92'0,"0"14"-72"0,4-10-4 0,-9 1 104 16,10 8-68-16,-10-8 68 15,5 4-68-15,-5 4 24 16,0 9-44-16,-5 13 36 16,-10 4-40-16,6 17 12 15,-6 1-24-15,-4 16 20 16,4 10-24-16,-9-1 56 15,14-9-36-15,-14-8 36 16,4-4-36-16,-4-13-8 16,10-9-16-16,-11-13 28 15,6-8-20-15,4-27-296 16,5-3 152-16</inkml:trace>
          <inkml:trace contextRef="#ctx0" brushRef="#br0" timeOffset="2885.5275">4579-78 728 0,'-5'-13'268'0,"5"13"-208"0,-4 4-16 0,4-4-16 15,4 9-24-15</inkml:trace>
          <inkml:trace contextRef="#ctx0" brushRef="#br0" timeOffset="3453.9758">5070 228 520 0,'-10'17'192'0,"10"-17"-152"0,-29 30-8 15,10-13 36 1,4 5-44-16,-9 8 76 16,-1 0-52-16,-4 0-16 15,15-4-20-15,-1 4 8 16,20-4-12-16,14-5 24 16,-4-3-20-16,19-10 12 15,-10 1-12-15,10-9 0 0,0 0-4 0,5-13 12 16,-14 4-12-16,-1-8-20 15,0 4 4-15,-4-4-4 16,-11 0 4-16,-9 8-12 16,5 1 12-16,-10 8 4 15,5 8 4-15,0-8 44 16,0 9-24-16,0-1 16 16,5 5-20-16,15-4 28 15,-6 0-28-15,20-9 12 16,0 0-16-16,10-9 20 15,4 0-20-15,1-12 4 16,0 12-8-16,-6-8 4 16,-4 4-8-16,-14-8 8 15,-1 3-8-15,-14-16 8 16,-1 8-8-16,-9-13 16 16,5 9-12-16,-10-4-64 15,5 8 28-15,-9 0-60 16,18 13 52-16,-9 9-388 15,10 8 232-15</inkml:trace>
        </inkml:traceGroup>
        <inkml:traceGroup>
          <inkml:annotationXML>
            <emma:emma xmlns:emma="http://www.w3.org/2003/04/emma" version="1.0">
              <emma:interpretation id="{27D0DF2D-5F36-40C9-9E9D-6141207A50DC}" emma:medium="tactile" emma:mode="ink">
                <msink:context xmlns:msink="http://schemas.microsoft.com/ink/2010/main" type="inkWord" rotatedBoundingBox="8843,335 9547,326 9558,1270 8854,127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221.6154">6843 21 540 0,'-9'34'200'0,"9"-34"-156"0,-20 78-12 0,10-39 140 16,6 8-100-16,-11 13 16 16,0-4-52-16,1 9-8 15,-1-5-16-15,6-4 0 16,4 4-4-16,0-12-76 15,10-14 36-15,-5-17-288 16,14 1 180-16</inkml:trace>
          <inkml:trace contextRef="#ctx0" brushRef="#br0" timeOffset="4644.2395">6906 430 580 0,'-24'-17'216'0,"24"17"-168"0,10 0-12 15,0 0 100 1,9 0-80-16,15 0 32 16,10 0-52-16,14 0-12 15,0 0-16-15,1 0-252 16,-6 0 132-16</inkml:trace>
          <inkml:trace contextRef="#ctx0" brushRef="#br0" timeOffset="4854.7993">7023-250 664 0,'0'0'244'0,"0"0"-188"0,34-5-16 0,-10 5 24 16,5 5-44-16,15-1 8 15,5 0-16-15,-5 5-324 16,-1 0 168-16</inkml:trace>
          <inkml:trace contextRef="#ctx0" brushRef="#br0" timeOffset="4456.7405">7417-134 488 0,'-5'-17'180'0,"5"17"-140"0,0 8-12 0,-5 10 100 16,5-5-76-16,-5 34 60 16,0 5-68-16,0 21 4 15,5 0-28-15,-5 4 24 16,10-8-28-16,-5-4 12 16,0-9-16-16,-5 0-24 15,5-9 4-15,-14-4-100 16,14-4 56-16</inkml:trace>
        </inkml:traceGroup>
        <inkml:traceGroup>
          <inkml:annotationXML>
            <emma:emma xmlns:emma="http://www.w3.org/2003/04/emma" version="1.0">
              <emma:interpretation id="{87E046CF-5C68-4D4E-8166-5F560916B07F}" emma:medium="tactile" emma:mode="ink">
                <msink:context xmlns:msink="http://schemas.microsoft.com/ink/2010/main" type="inkWord" rotatedBoundingBox="10032,1033 10208,1030 10210,1184 10034,118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677.3786">8072 445 632 0,'5'17'236'0,"-5"-17"-184"0,-43 26-16 0,18-8 0 16,1-1-28-16,-20 22 4 15,5 0-4-15</inkml:trace>
        </inkml:traceGroup>
        <inkml:traceGroup>
          <inkml:annotationXML>
            <emma:emma xmlns:emma="http://www.w3.org/2003/04/emma" version="1.0">
              <emma:interpretation id="{41841FEB-82FF-485A-97B8-52F3940A083B}" emma:medium="tactile" emma:mode="ink">
                <msink:context xmlns:msink="http://schemas.microsoft.com/ink/2010/main" type="inkWord" rotatedBoundingBox="11743,388 14045,361 14056,1285 11754,131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930.1178">11527 52 312 0,'-5'-8'112'0,"5"8"-84"0,-5-13-12 0,5 8 116 32,0 5-76-32,-10 0 84 0,10 5-80 0,-9 8 40 15,4 8-60-15,-5 14 52 16,5 4-56-16,-5 8 36 15,1 1-40-15,-1-1-8 16,5-4-16-16,-5-4 28 16,6-9-20-16,-6-4 12 15,5 5-16-15,-10-19 28 16,11 6-24-16,-1-18-188 16,5 8 88-16,5-16-440 15,9 8 292-15</inkml:trace>
          <inkml:trace contextRef="#ctx0" brushRef="#br0" timeOffset="8369.0888">11488 402 676 0,'19'-9'248'0,"-19"9"-192"0,49-13-16 0,-25 5 48 16,0 8-56-16,6 0 24 15,4 0-36-15,0-9-28 16,-5 9 4-16,0-8-432 16,0 3 240-16</inkml:trace>
          <inkml:trace contextRef="#ctx0" brushRef="#br0" timeOffset="8563.1048">11741-207 716 0,'4'-9'264'0,"-4"9"-204"0,34 0-16 16,-14-4 28-1,-6 4-48-15,20-4 8 0,-9 8-20 0</inkml:trace>
          <inkml:trace contextRef="#ctx0" brushRef="#br0" timeOffset="8139.9802">11915-77 612 0,'0'21'228'0,"0"-21"-180"0,-9 82-12 15,4-39 60 1,10 5-60-16,-10 17 32 15,5 0-40-15,-5 4 0 16,0-9-16-16,-5 5 12 16,10-5-16-16,-4 5 16 15,4-9-16-15,-10-17-64 16,10 0 28-16</inkml:trace>
          <inkml:trace contextRef="#ctx0" brushRef="#br0" timeOffset="6681.069">9661 320 456 0,'-29'-22'168'0,"29"22"-128"0,-5-8-16 0,-5-1 96 16,20 5-72-16,-5-13 0 15,5 4-32-15,4-9 32 16,6 5-24-16,14-5 32 15,9 5-32-15,21 0-4 16,4 4-12-16,9 0-8 16,-4 4 4-16,-10-4 20 15,-9 9-12-15,-10-9 32 16,-6 8-28-16,-13 1 4 16,-6 4-12-16,-14 9 4 15,0 8-8-15,-15 22 16 16,5 0-12-16,-14 13-12 15,4-5 0-15,-9 5 4 16,5-5 0-16,-6-8 8 16,6-4-4-16,-5-1-4 15,4-3 4-15,-4-10 4 16,4 1-4-16,-9-9 32 16,10-5-20-16,-10-12 12 15,4 0-16-15,-14-18 28 16,15 9-24-16,-5-17 12 15,5 4-16-15,-5-13 0 16,4 5-4-16,-9-10-24 16,20 10 8-16,-11-1 4 0,6 14 4 15,4-1-20-15,1 14 12 0,-1-1-12 16,6 5 8-16,-1-1-96 16,10 10 56-16,10-5-388 15,9 4 240-15</inkml:trace>
          <inkml:trace contextRef="#ctx0" brushRef="#br0" timeOffset="6897.3999">10477 117 632 0,'25'4'236'0,"-25"-4"-184"0,48 44-16 0,-23-19 44 16,-1 1-52-16,15 13 8 15,4 0-24-15,6 0 20 16,0-5-20-16,-1 1 12 16,-4-5-12-16,-5-12-68 15,-5 3 28-15,-15-4-384 16,5-8 228-16</inkml:trace>
          <inkml:trace contextRef="#ctx0" brushRef="#br0" timeOffset="7074.3692">11021 199 548 0,'-19'-17'204'0,"19"17"-156"0,-15 21-16 16,1-3 88-1,4-1-72-15,-34 22 44 0,10-5-56 0,-14 1 16 16,-1 8-32-16,1-8-8 16,4-1-8-16,10-4 12 31,5-4-8-31,9-8-172 0,11-5 92 0</inkml:trace>
        </inkml:traceGroup>
        <inkml:traceGroup>
          <inkml:annotationXML>
            <emma:emma xmlns:emma="http://www.w3.org/2003/04/emma" version="1.0">
              <emma:interpretation id="{5359E5F7-72B1-4A49-ACC7-7A880AB5F13C}" emma:medium="tactile" emma:mode="ink">
                <msink:context xmlns:msink="http://schemas.microsoft.com/ink/2010/main" type="inkWord" rotatedBoundingBox="14719,638 14967,635 14971,963 14723,96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964.2101">12591 376 520 0,'9'4'192'0,"-9"-4"-152"0,59-13-8 16,-25 9-8-16,0 8-20 15,19-8-80-15,6 4 40 0</inkml:trace>
          <inkml:trace contextRef="#ctx0" brushRef="#br0" timeOffset="8800.2607">12610 74 592 0,'5'-22'220'0,"-5"22"-172"0,29 5-12 0,-9-5-20 16,4 4-16-16,15 0-256 15,5 5 140-15</inkml:trace>
        </inkml:traceGroup>
        <inkml:traceGroup>
          <inkml:annotationXML>
            <emma:emma xmlns:emma="http://www.w3.org/2003/04/emma" version="1.0">
              <emma:interpretation id="{72CFB9AE-2156-4CF4-B1A1-F5DD645C7FC4}" emma:medium="tactile" emma:mode="ink">
                <msink:context xmlns:msink="http://schemas.microsoft.com/ink/2010/main" type="inkWord" rotatedBoundingBox="15374,439 16776,273 16888,1224 15487,138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9355.738">13786 152 384 0,'-10'-5'140'0,"10"5"-108"0,0 30-8 16,0-4 136-1,-14 5-92-15,4 16 52 16,5 1-72-16,-14 12 28 16,9 1-44-16,-19 8 8 15,9 0-24-15,-19-9 64 16,5-4-48-16,-9-17 40 0,4-4-40 15,-10-22 16-15,6-9-28 0,4-26-184 16,5 1 88-16</inkml:trace>
          <inkml:trace contextRef="#ctx0" brushRef="#br0" timeOffset="9505.8498">13781-198 788 0,'5'-13'292'0,"-5"13"-228"0,10 0-16 0,-10 0-16 16,14 8-28-16,-4 1-380 15,4 4 204-15</inkml:trace>
          <inkml:trace contextRef="#ctx0" brushRef="#br0" timeOffset="10074.8725">14175 139 612 0,'-25'17'228'0,"25"-17"-180"0,-34 47-12 0,10-21 80 16,24-4-72-16,-10 12 24 16,-4 5-36-16,4-8-12 15,10-6-12-15,10 6 28 16,-1-14-20-16,16-4 12 16,-1 4-16-16,15-21-16 15,5 4 0-15,-1-4-76 16,1 4 44-16,-10-18-20 15,0 5 32-15,-15-4 12 16,1 8 12-16,-15-8 0 16,-5 8 0-16,-10 9 0 15,5 0 0-15,-5 0 32 16,6 9-16-16,4 8 64 16,9-4-44-16,11-4 20 15,9 4-36-15,10-9 36 16,5 1-32-16,-1-5-4 15,-4 0-12-15,-5-5 28 16,0-3-20-16,-14-1 12 16,-6-4-16-16,-14-4-24 15,0-1 4-15,-10-3 20 16,1 4-4-16,-6-14-92 16,5 5 48-16,1-4-104 15,9 4 80-15,5 0-164 16,4 13 124-16,6-4-188 0,4 9 160 15</inkml:trace>
        </inkml:traceGroup>
        <inkml:traceGroup>
          <inkml:annotationXML>
            <emma:emma xmlns:emma="http://www.w3.org/2003/04/emma" version="1.0">
              <emma:interpretation id="{B9C3810E-D4C7-420C-A707-E80048D393B2}" emma:medium="tactile" emma:mode="ink">
                <msink:context xmlns:msink="http://schemas.microsoft.com/ink/2010/main" type="inkWord" rotatedBoundingBox="17122,889 17365,886 17366,920 17123,923"/>
              </emma:interpretation>
              <emma:one-of disjunction-type="recognition" id="oneOf8">
                <emma:interpretation id="interp8" emma:lang="" emma:confidence="0">
                  <emma:literal>_</emma:literal>
                </emma:interpretation>
                <emma:interpretation id="interp9" emma:lang="" emma:confidence="0">
                  <emma:literal>-</emma:literal>
                </emma:interpretation>
                <emma:interpretation id="interp10" emma:lang="" emma:confidence="0">
                  <emma:literal>~</emma:literal>
                </emma:interpretation>
                <emma:interpretation id="interp11" emma:lang="" emma:confidence="0">
                  <emma:literal>•</emma:literal>
                </emma:interpretation>
                <emma:interpretation id="interp12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10481.8005">15020 337 652 0,'-29'-21'244'0,"29"21"-192"0,10-9-12 16,-1 5 100-16,6 8-84 0,24-4-4 15,4 0-32-15,25 0 12 16,-9 9-20-16</inkml:trace>
        </inkml:traceGroup>
        <inkml:traceGroup>
          <inkml:annotationXML>
            <emma:emma xmlns:emma="http://www.w3.org/2003/04/emma" version="1.0">
              <emma:interpretation id="{BE72E650-54FF-44FB-B3E6-039B8AEE47B7}" emma:medium="tactile" emma:mode="ink">
                <msink:context xmlns:msink="http://schemas.microsoft.com/ink/2010/main" type="inkWord" rotatedBoundingBox="17158,534 17516,530 17521,1012 17163,101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0345.4385">15292 13 476 0,'15'-26'176'0,"-15"26"-136"0,48-17-12 0,-28 4 172 15,-16 9-116-15,1-5 44 16,-5 9-76-16,-29 5-36 16,-5 3-16-16,-19 9 16 15,-1 5-8-15,-4 21 24 16,9 0-20-16,11 9 40 16,13 0-28-16,11-4-4 15,14-5-12-15,9-4 28 16,16-5-20-16,14-8 32 15,9 0-32-15,-4-13-260 16,0 0 132-16</inkml:trace>
        </inkml:traceGroup>
        <inkml:traceGroup>
          <inkml:annotationXML>
            <emma:emma xmlns:emma="http://www.w3.org/2003/04/emma" version="1.0">
              <emma:interpretation id="{7E3AF11F-1874-45AB-8324-FAF0263F224E}" emma:medium="tactile" emma:mode="ink">
                <msink:context xmlns:msink="http://schemas.microsoft.com/ink/2010/main" type="inkWord" rotatedBoundingBox="18120,308 18764,300 18775,1216 18131,1224"/>
              </emma:interpretation>
              <emma:one-of disjunction-type="recognition" id="oneOf10">
                <emma:interpretation id="interp14" emma:lang="" emma:confidence="0">
                  <emma:literal>E</emma:literal>
                </emma:interpretation>
                <emma:interpretation id="interp15" emma:lang="" emma:confidence="0">
                  <emma:literal>[</emma:literal>
                </emma:interpretation>
                <emma:interpretation id="interp16" emma:lang="" emma:confidence="0">
                  <emma:literal>F</emma:literal>
                </emma:interpretation>
                <emma:interpretation id="interp17" emma:lang="" emma:confidence="0">
                  <emma:literal>5</emma:literal>
                </emma:interpretation>
                <emma:interpretation id="interp18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11158.5992">15996 380 696 0,'5'0'256'0,"-5"0"-196"0,49 5-20 15,-20-5 40 1,5 4-52-16,10-4 16 16,4 4-28-16</inkml:trace>
          <inkml:trace contextRef="#ctx0" brushRef="#br0" timeOffset="10993.6615">16366 78 612 0,'43'-47'228'0,"-43"47"-180"0,44-35-12 0,-29 22 140 16,-6 4-104-16,-9-8-20 15,5 4-32-15,-10 5 16 16,-4 3-20-16,-16-3-32 16,11 3 8-16,-20-3 0 15,14 8 8-15,-14-5 16 16,10 5-8-16,-5 0-4 15,19 5 0-15,-4-1 4 16,9 5-4-16,-5-1-12 16,10 5 4-16,-5 9 12 15,10-1-4-15,-15 10 8 16,6 3-8-16,-11 14-12 16,5-1 4-16,-9 5 4 15,9 0 0-15,-9-5 8 16,9-8-4-16,-5 0 16 15,11-4-12-15,-6-5 4 0,10 0-4 16,-5-8 28-16,5-1-20 0,-5-3-4 16,5-1-8-16,-5-9 12 15,5 1-8-15,-5 0-28 16,10-1 8-16,0-3 4 16,10-1 8-16,4 5 8 15,10 4-4-15,0-5 8 16,1 1-8-16,-1-9-136 15,0 4 76-15,0-8-344 16,-5 4 224-16</inkml:trace>
          <inkml:trace contextRef="#ctx0" brushRef="#br0" timeOffset="11457.3941">16162-280 612 0,'14'4'228'0,"-14"-4"-180"0,54-4-12 0,-35 4 132 16,1 4-100-16,4-4 60 16,10 4-72-16,10-4 12 15,-1 0-40-15,16 0-60 16,-6 13 16-16,5-13-392 15,-9 5 224-15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13:43.15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5E99C91-1522-4923-A9BF-E3B732C9521B}" emma:medium="tactile" emma:mode="ink">
          <msink:context xmlns:msink="http://schemas.microsoft.com/ink/2010/main" type="writingRegion" rotatedBoundingBox="13410,4299 13749,7604 11054,7881 10715,4576"/>
        </emma:interpretation>
      </emma:emma>
    </inkml:annotationXML>
    <inkml:traceGroup>
      <inkml:annotationXML>
        <emma:emma xmlns:emma="http://www.w3.org/2003/04/emma" version="1.0">
          <emma:interpretation id="{54B4CE14-1F3A-4FD2-A0F7-D8140B39AAB3}" emma:medium="tactile" emma:mode="ink">
            <msink:context xmlns:msink="http://schemas.microsoft.com/ink/2010/main" type="paragraph" rotatedBoundingBox="13599,4948 13515,7623 12812,7601 12897,4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564BC9-4087-423B-8D2B-011BB5140E5D}" emma:medium="tactile" emma:mode="ink">
              <msink:context xmlns:msink="http://schemas.microsoft.com/ink/2010/main" type="line" rotatedBoundingBox="13599,4948 13515,7623 12812,7601 12897,4926"/>
            </emma:interpretation>
          </emma:emma>
        </inkml:annotationXML>
        <inkml:traceGroup>
          <inkml:annotationXML>
            <emma:emma xmlns:emma="http://www.w3.org/2003/04/emma" version="1.0">
              <emma:interpretation id="{BB4A552E-7391-479D-A473-0E97679AC85F}" emma:medium="tactile" emma:mode="ink">
                <msink:context xmlns:msink="http://schemas.microsoft.com/ink/2010/main" type="inkWord" rotatedBoundingBox="13599,4948 13515,7623 12812,7601 12897,4926"/>
              </emma:interpretation>
            </emma:emma>
          </inkml:annotationXML>
          <inkml:trace contextRef="#ctx0" brushRef="#br0">1579 542 652 0,'0'-30'244'0,"0"30"-192"0,9-22-12 0,-4 13 164 16,5 5-120-16,4-9 8 16,6 9-52-16,-1-5 24 15,1 9-36-15,-1 13 4 16,15 9-20-16,-9 21-16 16,-1 4 0-16,-5 18 20 15,-9-4-8-15,0 8 16 16,-5 0-16-16,-10 13 4 15,0-4-4-15,0 4-8 16,0-9 4-16,0-4 12 16,5-13-8-16,5-8-4 15,10-9 0-15,9-13-104 16,5-5 56-16,10-12-68 16,0-5 64-16,0-12-12 15,-5 3 36-15,-5-12 40 16,-10 4-8-16,-24-9 36 15,-9 5-28-15,-15 0 56 0,4 8-40 16,-9 9 36-16,5 5-36 0,-5 7-36 16,15 6 0-16,-1 8-36 15,6 4 24-15,-6 4-4 16,16 1 12-16,-1 4 0 16,5-5 0-16,0 14 0 15,5-1 0-15,-1 35 8 16,11-4 0-16,-5 30 8 15,4 0-4-15,-4 17 32 16,0-12-20-16,-10 21 12 16,5-14-16-16,-15 1-8 15,0-21 0-15,-9-14-4 16,9-12 0-16,-9-14 104 16,4-13-56-16,-14-16-12 15,5-5-20-15,-25-5 12 16,5-4-16-16,-29-8 40 15,10 0-28-15,-10-9-4 16,15 4-12-16,9-8-260 16,15-1 136-16</inkml:trace>
        </inkml:traceGroup>
      </inkml:traceGroup>
    </inkml:traceGroup>
    <inkml:traceGroup>
      <inkml:annotationXML>
        <emma:emma xmlns:emma="http://www.w3.org/2003/04/emma" version="1.0">
          <emma:interpretation id="{467D9BD1-9AAC-4C63-ADE9-69B59A853825}" emma:medium="tactile" emma:mode="ink">
            <msink:context xmlns:msink="http://schemas.microsoft.com/ink/2010/main" type="paragraph" rotatedBoundingBox="12304,4412 12643,7717 11054,7881 10715,4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9CB773-22DF-471C-8BBF-58F459397044}" emma:medium="tactile" emma:mode="ink">
              <msink:context xmlns:msink="http://schemas.microsoft.com/ink/2010/main" type="line" rotatedBoundingBox="12304,4412 12643,7717 11054,7881 10715,4576"/>
            </emma:interpretation>
          </emma:emma>
        </inkml:annotationXML>
        <inkml:traceGroup>
          <inkml:annotationXML>
            <emma:emma xmlns:emma="http://www.w3.org/2003/04/emma" version="1.0">
              <emma:interpretation id="{70D7405B-6D85-4240-985C-EFA2F29B32E7}" emma:medium="tactile" emma:mode="ink">
                <msink:context xmlns:msink="http://schemas.microsoft.com/ink/2010/main" type="inkWord" rotatedBoundingBox="12304,4412 12465,5984 11057,6128 10896,45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2282.1765">903 1039 632 0,'5'-26'236'0,"-5"26"-184"15,5-9-16-15,-10 5 184 0,5 4-128 0,-5-5 80 16,0 10-104-16,-14-1 44 16,4 9-68-16,-9 9-12 15,5 8-20-15,4 13-28 16,10 4 8-16,10 10 4 15,5-6 4-15,4 1 8 16,11-9-4-16,-6-8 16 16,1-9-12-16,-11-5 24 15,1 1-20-15,-20-5 12 16,5-4-12-16,-29-4-16 16,0 0 0-16,-19-9-76 15,9 4 44-15,1-4-196 16,9 0 128-16,19-4-624 15,15 4 404-15</inkml:trace>
          <inkml:trace contextRef="#ctx0" brushRef="#br0" timeOffset="-2551.2956">281 1060 580 0,'10'17'216'0,"-10"-17"-168"0,24 13-12 0,-9-13 40 16,0 0-48-16,9-4 68 15,5 0-56-15,5-9 0 16,5 0-24-16,-5-4-12 16,-5 4 0-16,-19 0 28 15,4 4-16-15,-33-4 4 16,4 9-12-16,-19-5 20 16,0 9-16-16,-5 0 84 15,10 9-52-15,-10-1 48 16,15 1-52-16,-5 8-20 15,14 9-12-15,1 13 16 16,4 4-12-16,10 5-4 16,5-5-4-16,5-4 12 15,9-5-8-15,5-12-84 16,6-1 44-16,8-12-244 16,6-5 152-16,10-12-500 15,-6 3 348-15</inkml:trace>
          <inkml:trace contextRef="#ctx0" brushRef="#br0" timeOffset="-2942.3344">204 2 600 0,'-25'-9'224'0,"25"9"-176"0,0 9-12 0,-9 0 168 16,9 8-120-16,-5 9 64 15,-5 4-88-15,-4 22 44 16,4 4-60-16,-5 43 16 15,6 5-40-15,-11 8 44 16,10-8-36-16,-4-9-16 16,4-13-4-16,-9-4-20 15,9-9 8-15,0-4-84 16,5-14 48-16,-4-7-240 16,9-5 156-16,4-14-500 0,11 1 348 15</inkml:trace>
          <inkml:trace contextRef="#ctx0" brushRef="#br0" timeOffset="-3195.0021">-433 361 456 0,'-9'-18'168'0,"9"18"-128"0,-5-21-16 16,0 12 228 0,0 9-144-16,-14-9 152 15,14 5-152-15,-15-5 32 16,6 18-80-16,-6 4-28 16,6 17-20-16,4 22 24 0,10 9-20 15,0 8-4-15,24-5-8 0,10-12 20 16,-9-4-12-16,47-18 12 15,6-13-12-15,34-17 28 16,-10 0-24-16,-5-21 12 16,-9-1-16-16,-11-17-96 15,-9 5 48-15,-9-23-52 16,-11 10 52-16,-14-9-148 16,-10 8 104-16</inkml:trace>
        </inkml:traceGroup>
        <inkml:traceGroup>
          <inkml:annotationXML>
            <emma:emma xmlns:emma="http://www.w3.org/2003/04/emma" version="1.0">
              <emma:interpretation id="{6C9EC68A-D103-4F00-872C-67B42444981E}" emma:medium="tactile" emma:mode="ink">
                <msink:context xmlns:msink="http://schemas.microsoft.com/ink/2010/main" type="inkWord" rotatedBoundingBox="12307,6537 12431,7739 11054,7881 10931,667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470.9773">-39 2140 748 0,'-15'21'276'0,"15"-21"-216"0,-24 44-16 0,9-19 120 15,10 6-100-15,-9 29 28 16,-6 9-56-16,-9 35 32 15,10 0-40-15,-10-1 4 16,14-8-20-16,-9-17-24 16,14-13 4-16,-9-13-172 15,14-14 100-15,5-12-532 16,10-4 340-16</inkml:trace>
          <inkml:trace contextRef="#ctx0" brushRef="#br0" timeOffset="-1695.1785">-501 2239 748 0,'-19'0'276'0,"19"0"-216"0,-5 17-16 16,-10-4 128-1,10 9-104-15,-4 8 36 16,9 5-64-16,5 8 4 0,4 4-28 0,11 5 20 15,9-4-24-15,10-9 12 16,5-9-12-16,33-17 20 16,1-9-20-16,9-17 24 15,1-4-24-15,-6-13-64 16,-9 8 24-16,-14-13-192 16,-16 14 124-16</inkml:trace>
          <inkml:trace contextRef="#ctx0" brushRef="#br0" timeOffset="-1062.3892">301 2710 684 0,'-15'8'252'0,"15"-8"-192"0,-5 65-20 0,5-35 92 15,0 9-80-15,-4 9 24 16,-6-1-44-16,0-8 12 15,5 0-24-15,0 0 60 16,-4-9-44-16,-1-13-8 16,10 9-16-16,-5-21 24 15,10 3-20-15,-5-16-4 16,10 8-8-16,-1-13-48 16,6 4 24-16,4-8-92 15,-4 8 64-15,9-4-4 16,1 5 32-16,-6 8 40 15,0 0-12-15,-9 13 96 16,5 4-56-16,-10 0 4 16,-5 5-32-16,0 8-12 15,0-4-4-15,-10 4-48 16,10-4 24-16,0-13-212 16,10-4 128-16,-6-18-556 15,16 5 368-15</inkml:trace>
          <inkml:trace contextRef="#ctx0" brushRef="#br0" timeOffset="-794.0325">894 2978 696 0,'4'-9'256'0,"-4"9"-196"0,-9-4-20 0,-1 4 128 16,5 8-100-16,-9 1 52 16,-1 8-72-16,-4 0 28 15,9 5-44-15,0 0-36 16,10 4 0-16,5-1 0 15,10 1 4-15,4-4 16 16,5 4-8-16,1-5 24 16,-11-3-20-16,-4-10-32 15,0 5 12-15,-20-8-104 16,0 3 60-16,-29-8-124 16,10 5 96-16,-29-10-296 15,9 1 212-15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14:41.66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AF16CDD-0913-4D6E-B1B6-0986FFF83F62}" emma:medium="tactile" emma:mode="ink">
          <msink:context xmlns:msink="http://schemas.microsoft.com/ink/2010/main" type="inkDrawing" rotatedBoundingBox="841,11767 3468,11610 3473,11701 846,11857" semanticType="underline" shapeName="Other">
            <msink:sourceLink direction="with" ref="{095641E8-BBFC-414E-9DD4-5E8EFC3D958E}"/>
          </msink:context>
        </emma:interpretation>
      </emma:emma>
    </inkml:annotationXML>
    <inkml:trace contextRef="#ctx0" brushRef="#br0">20 203 320 0,'-25'-22'120'0,"30"27"-96"0,10-14-4 15,-6 9 68-15,1 0-52 16,5 0 56-16,9 0-52 15,10 4 84-15,15 5-68 16,14 0 24-16,15-1-44 16,33-8 32-16,64-8-40 15,15-10 40-15,23 1-40 0,30 0 12 16,-19 0-24-16,-1-9-8 0,-4-5-4 16,-20 10 20-16,-43 8-12 15,-25 0 4-15,-39 4-8 16,-29 5 4-16,-9 8-8 15,-30 9-160-15,-14 5 84 16,-25 3-492 0,-19 1 316-16,-14-9 36 15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13:10.72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7051CDD-AC9B-48F1-870B-43C1C5BAE7C6}" emma:medium="tactile" emma:mode="ink">
          <msink:context xmlns:msink="http://schemas.microsoft.com/ink/2010/main" type="writingRegion" rotatedBoundingBox="1939,413 13967,44 14204,7775 2176,8144"/>
        </emma:interpretation>
      </emma:emma>
    </inkml:annotationXML>
    <inkml:traceGroup>
      <inkml:annotationXML>
        <emma:emma xmlns:emma="http://www.w3.org/2003/04/emma" version="1.0">
          <emma:interpretation id="{7B7FC1C9-85CD-4A44-BF54-08CE44AB55D4}" emma:medium="tactile" emma:mode="ink">
            <msink:context xmlns:msink="http://schemas.microsoft.com/ink/2010/main" type="paragraph" rotatedBoundingBox="2095,408 13966,37 14019,1742 2148,21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71C027-4871-4808-BDC7-3F676054902B}" emma:medium="tactile" emma:mode="ink">
              <msink:context xmlns:msink="http://schemas.microsoft.com/ink/2010/main" type="inkBullet" rotatedBoundingBox="3816,543 5015,505 5053,1711 3854,1748"/>
            </emma:interpretation>
          </emma:emma>
        </inkml:annotationXML>
        <inkml:trace contextRef="#ctx0" brushRef="#br0">2152-173 416 0,'0'-30'152'0,"0"30"-116"0,9-13-12 15,-18 9 144 1,9 4-96-16,-15-5 32 16,1 10-60-16,-16 8 16 15,1 4-32-15,-24 22 36 16,19 8-36-16,-20 18-4 15,11 4-16-15,-6 17 36 16,15-4-20-16,0 31 12 16,10-1-20-16,19 9 8 15,10-17-12-15,14-18-16 0,15-13 0 0,5-16 56 16,5-10-28-16,4-17-80 16,-4-4 28-1,0-17-212-15,0-1 136 0</inkml:trace>
        <inkml:trace contextRef="#ctx0" brushRef="#br0" timeOffset="409.5282">2788 268 676 0,'-14'-5'248'0,"14"5"-192"0,-30 22-16 0,6-14 112 15,10 10-92-15,-30 12 52 16,0 9-64-16,-19 21 0 16,5-4-28-16,-1 5-12 15,11-5-4-15,-1-4-68 16,10-9 36-16,1-8-236 15,13-9 148-15</inkml:trace>
        <inkml:trace contextRef="#ctx0" brushRef="#br0" timeOffset="213.619">2259 268 612 0,'-10'-5'228'0,"10"5"-180"0,10 22-12 0,-5-5 96 16,4 0-80-16,1 14 52 15,5-1-64-15,9 9-4 16,5 8-20-16,10-4-4 16,5-4-4-16,-1-4 20 15,6-5-16-15,-5-8-48 16,-6-1 20-16</inkml:trace>
        <inkml:trace contextRef="#ctx0" brushRef="#br0" timeOffset="558.9254">2939 686 788 0,'-10'61'292'0,"10"-61"-228"0,-29 56-16 0,5-39 28 16,14 5-52-16,-14-5-28 16,14 5 0-16</inkml:trace>
      </inkml:traceGroup>
      <inkml:traceGroup>
        <inkml:annotationXML>
          <emma:emma xmlns:emma="http://www.w3.org/2003/04/emma" version="1.0">
            <emma:interpretation id="{126FD2C4-F24E-4FBC-BD79-F2DA79CC134B}" emma:medium="tactile" emma:mode="ink">
              <msink:context xmlns:msink="http://schemas.microsoft.com/ink/2010/main" type="line" rotatedBoundingBox="2095,408 13966,37 14019,1742 2148,2113"/>
            </emma:interpretation>
          </emma:emma>
        </inkml:annotationXML>
        <inkml:traceGroup>
          <inkml:annotationXML>
            <emma:emma xmlns:emma="http://www.w3.org/2003/04/emma" version="1.0">
              <emma:interpretation id="{AC3F60C2-792A-4691-AD5C-82684034D9DF}" emma:medium="tactile" emma:mode="ink">
                <msink:context xmlns:msink="http://schemas.microsoft.com/ink/2010/main" type="inkWord" rotatedBoundingBox="5153,488 9545,350 9590,1783 5198,19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020.8899">3376 268 872 0,'-5'-5'324'0,"5"5"-252"0,-29 26-20 15,15-13 24-15,4 4-52 16,-10 9-12-16,11 0-4 16,-1 4 8-16,20 5-8 0,4-18-40 15,6 1 20-15,19-14-76 16,4-8 48-16,6-5-44 15,-10 0 48-15,4-8 28 16,-4 4 8-16,-10 4 20 16,-9 1-12-16,-6 8 16 15,-4 0-16-15,-15 34 60 16,0 5-40-16,-14 30 16 16,0 9-28-16,-20 8 20 15,14-8-24-15,-13 0 4 16,-1-9-8-16,-5-4 4 15,10-13-8-15,-5-9 32 16,5-9-20-16,-15-16 20 16,6-5-20-16,4-18 0 15,5-3-8-15,10-18 20 16,4 4-16-16,10-12-64 16,10 3 24-16,25-12-40 15,4 4 36-15,39-8 20 16,5 12 8-16,9-8-96 15,-4 4 56-15</inkml:trace>
          <inkml:trace contextRef="#ctx0" brushRef="#br0" timeOffset="1336.2279">4129-138 832 0,'24'-26'308'0,"-24"26"-240"0,44 0-20 0,-20 13 116 16,6 4-100-16,4 22 88 16,4 4-88-16,-8 22 28 15,-1 4-52-15,-15 13 12 16,1-4-32-16,-20 12 16 15,0-3-20-15,-29 8 28 16,-5-13-28-16,-19-9-40 16,14-8 12-16,-19-9-252 15,10-8 144-15,4-10-620 16,25-12 412-16</inkml:trace>
          <inkml:trace contextRef="#ctx0" brushRef="#br0" timeOffset="2885.1405">5431 406 840 0,'-10'0'312'0,"10"0"-244"0,20 0-16 0,-1 0 48 16,1 8-64-16,14-12 12 16,0 8-28-16,10-4-20 15,-1 13-4-15,6-4-180 16,-1 4 96-16</inkml:trace>
          <inkml:trace contextRef="#ctx0" brushRef="#br0" timeOffset="2719.9765">5470 259 600 0,'-10'-9'224'0,"10"9"-176"0,-5-4-12 0,1 0 116 16,8 8-92-16,1-4 8 15,10 9-40-15,9-9 28 16,10 4-32-16,15-4-12 16,-1 0-8-1,1 0-4-15,4 0 0 0,-14 0-152 16,0 9 84-16</inkml:trace>
          <inkml:trace contextRef="#ctx0" brushRef="#br0" timeOffset="3633.6311">6665 4 288 0,'-14'-8'108'0,"14"8"-84"0,0 8-4 0,-5 1 172 16,5-5-108-16,-5 0 88 15,0 1-100-15,-5 3 60 16,5 10-76-16,-9 8 56 16,9-5-60-16,-5 9-4 15,10 1-28-15,0-1 16 16,10 0-24-16,14-4-12 15,1 0-4-15,18-13 12 16,11-5-4-16,33-8-4 31,-4-8 4-31,19-5 20 0,-10-4-12 0,-9-5 24 16,-10 5-24-16,-15-22-20 16,-9 9 0-16,-15-14-164 15,-10 6 96-15,-14-6-480 16,-1 10 308-16</inkml:trace>
          <inkml:trace contextRef="#ctx0" brushRef="#br0" timeOffset="3875.3162">7107-389 624 0,'-24'-4'228'0,"24"4"-176"0,-19 17-16 15,4 5 116 1,10 8-92-16,-14 35 28 0,9 4-52 15,-14 26 12-15,4-4-28 0,-9 16 0 16,5-12-12-16,-5 9 20 16,4-9-16-16,-4 4-4 15,15-12-4-15,-6-18 28 16,6-13-16-16,4-13-188 16,0-8 88-16,10-14-520 15,15-3 336-15</inkml:trace>
        </inkml:traceGroup>
        <inkml:traceGroup>
          <inkml:annotationXML>
            <emma:emma xmlns:emma="http://www.w3.org/2003/04/emma" version="1.0">
              <emma:interpretation id="{B8FE3BCB-3BC2-4A56-8FE7-DFBA59AC4CE7}" emma:medium="tactile" emma:mode="ink">
                <msink:context xmlns:msink="http://schemas.microsoft.com/ink/2010/main" type="inkWord" rotatedBoundingBox="9342,435 10932,385 10973,1691 9383,174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63.8489">7268 678 560 0,'0'13'208'0,"0"-13"-164"0,14 26-8 0,1-18 112 16,-1 5-88-16,6-8 36 15,4 3-56-15,0-12 28 16,6 4-36-16,-1-13 0 16,0 4-20-16,-5-4 12 15,0 5-16-15,-9-10 32 16,-5 1-24-16,-15-4-4 16,10 12-8-16,-25-8-4 15,6 4 0-15,-11 4 0 16,11 9 0-16,-15 9 52 15,9 4-28-15,-4 4 0 0,5 13-16 0,-1 13 4 32,10-4-8-32,-4 0-4 0,9-4 4 0,5-1-16 15,10-4 8-15,-1-4 12 16,11-4-4-16,4 0-48 16,0-10 28-16,6-7-156 15,4-1 96-15,4-8-388 16,1 4 256-16</inkml:trace>
          <inkml:trace contextRef="#ctx0" brushRef="#br0" timeOffset="4625.3247">8827-350 612 0,'-24'-13'228'0,"24"13"-180"0,-39-4-12 15,15 4 116 1,9 8-92-16,-43 14 64 15,9 8-72-15,-19 26 24 16,10 5-44-16,-10 25 44 16,24-4-44-16,1 9 12 0,8-9-28 0,6 13-16 15,15-9-4-15,4 9-16 16,10-13 12 0,10-12-136-16,9-10 76 0,15-17-196 15,10-4 144-15</inkml:trace>
        </inkml:traceGroup>
        <inkml:traceGroup>
          <inkml:annotationXML>
            <emma:emma xmlns:emma="http://www.w3.org/2003/04/emma" version="1.0">
              <emma:interpretation id="{6203EF67-E449-4611-A2E8-63AF865A93A3}" emma:medium="tactile" emma:mode="ink">
                <msink:context xmlns:msink="http://schemas.microsoft.com/ink/2010/main" type="inkWord" rotatedBoundingBox="9858,623 13980,494 14017,1681 9895,181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646.0806">8958 293 592 0,'-9'13'220'0,"9"-13"-172"0,0 18-12 0,0-10 68 16,9 1-64-16,1 4 8 15,5 4-28-15,9-8 16 16,10-1-24-16,15-8 32 16,4 0-28-16,10-8-4 15,-5-1-8-15,-4-4 20 16,-6 9-12-16,-4-13 12 15,-10 8-12-15,-14-13 12 16,-6 9-16-16,-14-12-4 16,0 3 0-16,-14-4-24 0,-6 4 12 0,-9 1 4 15,10 8 4 1,-15 0 0-16,4 4 0 0,-4 5-20 16,10 4 12-16,-10 0-12 15,5 4 8-15,-5 1 0 16,15 8 4-16,-6-5 8 15,11 5 0-15,-1-4-12 16,5 8 8-16,1-8 4 16,4 4 0-16,0 4 16 15,10 0-8-15,-5 5 4 16,10 4-4-16,-6 13-16 16,1 4 4-16,0 13 20 15,0 0-8-15,-5 5 4 16,5-1-4-16,-10 0-8 15,0-12 4-15,-9 4 12 16,4-13-8-16,-10-5 4 16,11-4-4-16,-11-8 4 15,11 0-8-15,-11-9 8 16,10 0-8-16,-14-9-4 16,10 4 4-16,-11-12 4 15,11 0-4-15,-11-5-64 16,11 1 32-16,-6-10-172 15,6 10 108-15</inkml:trace>
          <inkml:trace contextRef="#ctx0" brushRef="#br0" timeOffset="5934.1868">9964 427 624 0,'5'-4'228'0,"-5"4"-176"0,-20 17-16 0,11-4 96 16,4 5-80-16,-19 7 32 15,4 10-48-15,-9 4 12 16,5 4-28-16,-5-8-16 15,4-1-8-15,-9-4 28 16,20-4-12-16,-11-4-164 16,6-5 84-16</inkml:trace>
          <inkml:trace contextRef="#ctx0" brushRef="#br0" timeOffset="6397.429">10605 186 508 0,'20'-22'188'0,"-20"22"-148"0,24-9-8 0,-24 9 140 15,10-8-100-15,-20-1 88 16,5 5-96-16,-14-1 28 15,-1 10-52-15,-9 3 20 16,0 1-32-16,0 0 0 16,9 8-16-16,-9 4-8 15,10 1 0-15,-1 4 20 16,6-4-12-16,4 8-12 16,10-4-4-16,5-5 12 15,10-3-4-15,9-1 24 16,10-9-16-16,5-8-4 15,5 0-4-15,14-8 4 16,-10 4-4-16,-9-9 16 16,0 0-12-16,-10-9 32 15,-14 9-24-15,-20-13 4 16,-5 9-12-16,-24-9 4 16,10 4-8-16,-10-4-12 15,10 14 4-15,-1-6-60 16,11 10 36-16,4 3-224 15,10-3 136-15</inkml:trace>
          <inkml:trace contextRef="#ctx0" brushRef="#br0" timeOffset="6756.4068">10610-74 476 0,'10'-17'176'0,"-10"17"-136"0,0-13-12 0,0 13 128 16,0 0-92-16,-10-8 44 16,10 16-64-16,0-8 36 15,-9 9-44-15,4 4 32 16,-5 13-36-16,-9 4 16 16,14-4-28-16,-15 17 8 15,15 0-16-15,-4 9 0 16,-1 0-4-16,5 13 20 15,0-1-16-15,-9 18 32 16,9-8-28-16,0 4-4 16,-5-18-8-16,0 5 20 15,6-18-12-15,-6-8-4 16,10-9-4-16,-15-8-84 16,15 0 44-16,0-9-56 15,0-5 52-15,0-8-180 16,0 0 120-16</inkml:trace>
          <inkml:trace contextRef="#ctx0" brushRef="#br0" timeOffset="7132.3938">10945-207 528 0,'20'-13'196'0,"-20"13"-152"0,29-9-12 0,-14 5 148 16,-1 4-104-16,15 4 84 16,-9 5-92-16,4 16 36 15,10 6-64-15,-5 21 52 16,0-1-56-16,-4 10 20 15,-1-1-36-15,-9-4 44 16,-6-4-36-16,-9 4 40 16,-9 1-40-16,-6-1 40 15,-9-5-40-15,-15 14-4 16,0-13-16-16,-10-4-164 16,1-5 84-16,-20-9-172 15,19-3 136-15,5-14-300 16,15 0 232-16</inkml:trace>
          <inkml:trace contextRef="#ctx0" brushRef="#br0" timeOffset="7480.318">11903 756 612 0,'4'21'228'0,"-4"-21"-180"0,-4 43-12 0,-1-21 116 16,0 0-92-16,-15 12 20 16,6-4-48-16</inkml:trace>
          <inkml:trace contextRef="#ctx0" brushRef="#br0" timeOffset="8573.3247">7870 609 436 0,'5'-18'160'0,"0"10"-124"0,5 4-8 16,-6 4 132-1,6 0-92-15,-5-9 96 16,5 0-96-16,4-8 72 16,-4 17-80-16,-5-13 12 15,5 13-40-15,-10-13-12 16,0 13-12-16,-15 4 4 0,0 5-8 0,-19 4-12 15,10 13 4-15,-10-5-4 16,5 5 0-16,10 5-28 16,9-1 20-16,20 4-12 15,4-12 16-15,30 0 0 16,-10 12 4-16,14-21 16 16,-14 13-4-16,0-13-4 15,-4 13 4-15,-16-9 12 16,-4 5-8-16,-15-5 32 15,-10 5-24-15,-14-14 12 16,5 9-16-16,0-17-16 16,-1 5 0-16,1-5-92 15,14 8 48-15</inkml:trace>
        </inkml:traceGroup>
        <inkml:traceGroup>
          <inkml:annotationXML>
            <emma:emma xmlns:emma="http://www.w3.org/2003/04/emma" version="1.0">
              <emma:interpretation id="{AC6350C9-C5A7-477A-92F3-BC2048690B97}" emma:medium="tactile" emma:mode="ink">
                <msink:context xmlns:msink="http://schemas.microsoft.com/ink/2010/main" type="inkWord" rotatedBoundingBox="2095,408 3031,379 3082,2013 2146,204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3586.0635">38 52 456 0,'-14'-26'168'0,"14"17"-128"0,-10 5-16 16,0-1 80-1,20 5-64-15,-10-4 36 0,0 4-44 0,-10-4-8 16,10 8-16-16,-4-4 20 15,8 0-16-15,-4 0 40 16,0 0-28-16,0 0 32 16,0 9-32-16,0 4 12 15,10 8-20-15,-10 1 8 16,10 8-12-16,-10 0 28 16,5 1-24-16,0-5 12 15,9 4-16-15,10-9 20 16,1 5-20-16,14-13 12 15,4 4-12-15,6 1-16 16,4-10 0-16,6 5 4 16,-6 0 0-16,10-8 16 15,-9 3-8-15,-1-8-12 16,-4 0 0-16,-6-8-4 16,1-1 0-16,0-8 32 15,-5-1-12-15,0-7 4 16,-5 7-8-16,-5-8-52 15,-5 5 28-15,-5-9-216 16,-4 4 128-16</inkml:trace>
          <inkml:trace contextRef="#ctx0" brushRef="#br0" timeOffset="-3283.7601">704-333 384 0,'-29'-21'140'0,"29"21"-108"0,-5-5-8 0,0 1 120 16,0 4-84-16,-4-4 80 16,-1 8-80-16,5 9 20 15,-5 9-44-15,5 25 48 16,-4 9-48-16,-20 26 44 16,19 0-44-16,-19 22 8 15,4-5-28-15,-23 22 8 16,9-4-12-16,-19 8 28 15,19-21-24-15,-5-14 4 16,15-12-12-16,0-17-16 16,14-10 4-16,1-12-16 15,4-8 12-15,5-10-208 16,5-4 120-16</inkml:trace>
          <inkml:trace contextRef="#ctx0" brushRef="#br0" timeOffset="-2627.014">612 1010 652 0,'-10'13'244'0,"10"-13"-192"0,15 9-12 0,-6-9-4 15,6 4-28-15,4-8 32 16,1 0-24-16,4-5-4 16,0 0-8-16,1-8 40 15,4 8-24-15,-10-12 0 16,1 8-12-16,-16-4 12 15,1 8-12-15,-10-4 24 16,5 4-20-16,-14 1 12 16,-1 3-12-16,-4 1 28 15,4 8-24-15,-9 1-4 16,9 3-8-16,-9 5 20 16,10 0-12-16,-1 5-4 15,10 3-4-15,-9 1-4 16,4-1 0-16,0 5 16 0,10 0-8 0,-5 4 24 15,10 1-20-15,0-1-4 16,5 0-4-16,4-4 12 16,6 0-8-16,-1-13 4 15,1 0-4-15,4-13-76 16,0 4 36-16,0-12-136 16,-4-1 92-16,-1-4-300 15,1 9 212-15</inkml:trace>
        </inkml:traceGroup>
        <inkml:traceGroup>
          <inkml:annotationXML>
            <emma:emma xmlns:emma="http://www.w3.org/2003/04/emma" version="1.0">
              <emma:interpretation id="{9EAC510C-FA58-45A4-9810-68E64B1BCE29}" emma:medium="tactile" emma:mode="ink">
                <msink:context xmlns:msink="http://schemas.microsoft.com/ink/2010/main" type="inkWord" rotatedBoundingBox="3003,1703 3324,1693 3336,2076 3015,208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1410.7712">1185 1002 132 0,'5'0'52'0,"-5"0"-44"0,5-9 4 0,0 5 140 16,-1 8-84-16,-4-8 112 15,5 4-100-15,-5-9 72 16,5 9-88-16,-5-4 28 16,0 4-52-16,0-9 40 15,0 9-48-15,0-4 12 16,5 8-28-16,-5-8 20 16,0 4-24-16,-5-4 24 15,5-1-24-15,-5 1 4 16,0 4-8-16,-4-4 20 15,-1 4-16-15,-5-5-20 16,6 5 0-16,-11 0 12 16,6 5 0-16,-6-5 24 15,6 0-16-15,-6 0-32 16,10 8 12-16,-4-3-8 16,4-1 8-16,-4 0 8 15,9 5 0-15,0-5 0 16,-5 5 0-16,5-1-28 15,10 1 16-15,5-5-4 0,-5 5 8 16,9 4 8-16,6 0 0 0,4 0 8 16,0 4-4-16,1 0-12 15,4 5 4-15,-15 4-4 16,6 0 0-16,-15 0 44 16,0 0-24-16,-15 0 8 15,10-1-12-15,-20-3 48 16,1-5-32-16,-10-8 24 15,0 0-28-15,-5-14 36 16,4 5-32-16,1-8-4 16,5 3-12-16,0-8-32 15,4 9 12-15,6 0-108 16,4 4 64-16</inkml:trace>
        </inkml:traceGroup>
      </inkml:traceGroup>
    </inkml:traceGroup>
    <inkml:traceGroup>
      <inkml:annotationXML>
        <emma:emma xmlns:emma="http://www.w3.org/2003/04/emma" version="1.0">
          <emma:interpretation id="{EAB2E686-E5F6-4497-80C1-E47BD3EBA45B}" emma:medium="tactile" emma:mode="ink">
            <msink:context xmlns:msink="http://schemas.microsoft.com/ink/2010/main" type="paragraph" rotatedBoundingBox="2008,2675 13342,2328 13403,4306 2069,46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355A2B-ECAE-4C36-ADCB-ACA49BA76048}" emma:medium="tactile" emma:mode="ink">
              <msink:context xmlns:msink="http://schemas.microsoft.com/ink/2010/main" type="line" rotatedBoundingBox="2008,2675 13342,2328 13403,4306 2069,4653"/>
            </emma:interpretation>
          </emma:emma>
        </inkml:annotationXML>
        <inkml:traceGroup>
          <inkml:annotationXML>
            <emma:emma xmlns:emma="http://www.w3.org/2003/04/emma" version="1.0">
              <emma:interpretation id="{7779B3AF-5D8F-4BC6-A014-783DCB273BA7}" emma:medium="tactile" emma:mode="ink">
                <msink:context xmlns:msink="http://schemas.microsoft.com/ink/2010/main" type="inkWord" rotatedBoundingBox="3757,3109 5011,3071 5043,4114 3789,415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726.0532">2191 2405 632 0,'0'-17'236'0,"0"17"-184"0,-5-22-16 0,-5 14 96 16,5 3-80-16,-14-3 40 15,4 3-52-15,-19 10 20 16,10 3-32-16,-20 5-8 16,5 5-12-16,-14 12 20 15,4 4-16-15,-9 36 24 16,14 3-24-16,-4 31 12 15,14-1-12-15,9 1-32 16,11-13 8-16,19-5 24 16,9-17-8-16,20-4 0 15,5-13 0-15,5-5-32 16,4-8 16-16,-9-17-188 16,10-5 108-16</inkml:trace>
          <inkml:trace contextRef="#ctx0" brushRef="#br0" timeOffset="12071.7263">2230 2690 520 0,'-5'-17'192'0,"5"17"-152"0,0-4-8 0,0-1 160 16,0 10-112-16,5-1 80 15,4 9-92-15,6 13 16 16,4 4-48-16,15 13 20 16,0 5-28-16,5-1 0 15,5 1-16-15,4-9 0 16,6 0-4-16,-15-9 28 15,-5-4-20-15,-10-9-24 16,5 0 4-16,-14-12-192 16,-1-5 104-16,-4-13-356 15,0 4 252-15</inkml:trace>
          <inkml:trace contextRef="#ctx0" brushRef="#br0" timeOffset="12254.5726">2749 2682 624 0,'-9'-18'228'0,"9"18"-176"0,-5 0-16 15,-5 5 160 1,0 8-116-16,-24 13 64 16,15 8-84-16,-30 18-8 15,6 0-32-15,-6 4 24 16,0 0-28-16,6-4-4 0,9-9-8 0,-5-8-172 16,24-5 92-16,-9-9-384 15,19-3 256-15</inkml:trace>
          <inkml:trace contextRef="#ctx0" brushRef="#br0" timeOffset="12435.5554">2929 3088 840 0,'0'34'312'0,"0"-34"-244"0,-24 30-16 0,14-12-4 16,5-1-36-16,-9 5 12 15,-1-1-12-15,-4-4-76 16,4 5 32-16,-4-9-244 16,9 4 156-16</inkml:trace>
        </inkml:traceGroup>
        <inkml:traceGroup>
          <inkml:annotationXML>
            <emma:emma xmlns:emma="http://www.w3.org/2003/04/emma" version="1.0">
              <emma:interpretation id="{64882AC0-89AC-42B3-BBEC-722A8C4948B4}" emma:medium="tactile" emma:mode="ink">
                <msink:context xmlns:msink="http://schemas.microsoft.com/ink/2010/main" type="inkWord" rotatedBoundingBox="5117,3015 9654,2876 9701,4420 5164,455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2957.4413">3478 2591 756 0,'0'-22'280'0,"0"22"-216"0,5 0-20 16,-10 9 136-1,0 4-108-15,-9 22 24 16,4 3-56-16,-9 10-16 0,9 12-16 16,-5-4-8-16,10-8 4 15,1-1-16-15,8-16 8 0,6-1-24 16,10-13 16-16,-1-8-92 15,5 4 56-15,1-22 16 16,-1 9 16-16,-5-13-12 16,-4-4 16-1,-5-5-12-15,4-4 12 0,-14 5 24 16,10 4-4-16,-10 4 40 16,0 13-24-1,-5 8-4-15,0 14-12 0,-5 17 12 16,10 8-12-16,-4 22 32 15,-1-4-24-15,-10 21 12 16,1 9-16-16,-11 5-8 16,11-10 0-16,-25-7 40 15,10-19-24-15,-15-12 36 16,5-9-32-16,-14-12 32 16,9-14-32-16,-10-13-24 15,16-4 0-15,-1-17 8 16,14-5-4-16,1-12-36 15,14 4 16-15,10-18-4 16,15 9 12-16,19-13 24 16,5 9-8-16,19-9-4 15,0 13 0-15,6 1-120 16,-1 7 64-16</inkml:trace>
          <inkml:trace contextRef="#ctx0" brushRef="#br0" timeOffset="13257.4292">4285 2310 820 0,'34'-30'304'0,"-34"30"-236"0,43-4-20 0,-23 12 72 16,4 5-76-16,0 18 60 15,1 3-60-15,-6 27 24 16,5 3-40-16,-14 36 28 16,0 3-32-16,-20 10 48 15,5-14-40-15,-24-8 20 16,5-18-32-16,-20-8-80 16,20-9 32-16,-15-13-212 15,10-4 136-15,9-13-408 16,11-9 288-16</inkml:trace>
          <inkml:trace contextRef="#ctx0" brushRef="#br0" timeOffset="13606.432">5159 2980 728 0,'-19'13'268'0,"19"-13"-208"0,24 8-16 0,-9-3 108 16,4-1-92-16,10-4 36 15,5 4-56-15,10-8 4 16,4 4-28-16,1-4-288 16,-5 8 144-16</inkml:trace>
          <inkml:trace contextRef="#ctx0" brushRef="#br0" timeOffset="13456.9588">5164 2587 872 0,'10'-9'324'0,"-10"9"-252"0,39-4-20 0,-15-1 40 15,5 5-60-15,15-4 24 16,4 8-36-16,11-4-60 16,-6 5 16-16,-9 3-200 15,-5 5 124-15</inkml:trace>
          <inkml:trace contextRef="#ctx0" brushRef="#br0" timeOffset="14473.8777">6787 2207 592 0,'-15'-35'220'0,"15"35"-172"0,-10-17-12 0,6 8 56 16,-1 9-56-16,-5 0 32 15,5 9-40-15,-5 12 44 16,6 5-40-16,-11 17 20 16,10 1-32-16,5 7 8 15,5-3-16-15,14-1 12 16,6-3-16-16,28-10 4 16,5-8-4-16,25-13 48 15,0 0-32-15,4-17 24 16,-9-5-28-16,-5-8 28 15,-10 4-32-15,-5-17 20 16,-9 8-20-16,-15-17-176 16,5 9 88-16,-15-18-256 15,-5 10 184-15</inkml:trace>
        </inkml:traceGroup>
        <inkml:traceGroup>
          <inkml:annotationXML>
            <emma:emma xmlns:emma="http://www.w3.org/2003/04/emma" version="1.0">
              <emma:interpretation id="{E0DFB1ED-BCE0-4310-8B36-8F210D508849}" emma:medium="tactile" emma:mode="ink">
                <msink:context xmlns:msink="http://schemas.microsoft.com/ink/2010/main" type="inkWord" rotatedBoundingBox="9007,2552 9344,2542 9385,3870 9047,388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4744.1332">7239 1788 404 0,'-15'0'148'0,"15"0"-112"0,-20 17-12 0,6-4 136 15,9 9-92-15,-10 34 52 16,11 4-72-16,-6 31 0 15,5 4-28-15,-5 13-4 16,1-9-8-16,-11 18 4 16,1-5-8-16,-15 5 8 15,14-14-8-15,-9-16 8 16,10-18-8-16,-1-13-4 16,6-4 4-16,-1-18-180 15,15-4 96-15</inkml:trace>
        </inkml:traceGroup>
        <inkml:traceGroup>
          <inkml:annotationXML>
            <emma:emma xmlns:emma="http://www.w3.org/2003/04/emma" version="1.0">
              <emma:interpretation id="{D3B2F540-6A8F-4472-9C5D-A6FEDC7B6AE8}" emma:medium="tactile" emma:mode="ink">
                <msink:context xmlns:msink="http://schemas.microsoft.com/ink/2010/main" type="inkWord" rotatedBoundingBox="9524,3563 10288,3540 10308,4205 9545,4228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5193.7972">7481 2807 676 0,'-4'26'248'0,"4"-26"-192"0,0 60-16 0,0-34 12 31,0 4-36-31,-5 18 32 0,5 4-32 0,-10-5 12 16,5-8-16-16,-5 0 28 15,10-4-24-15,-9-10 32 16,9 1-32-16,-5-17 20 16,5-5-20-16,5-8 8 15,4 4-12-15,1-22 0 16,5 9-4-16,4-12-104 15,5 7 52-15,1-3-24 16,4 8 40-16,-5 4 16 16,0 5 8-16,-4 8 72 15,-10 5-36-15,-10 8 32 16,4 5-36-16,-8 3 36 16,-1-3-36-16,-10 4 20 15,10-4-28-15,-4-5 28 16,4 0-32-16,-5-8-100 15,10 4 40-15,-5-9-132 16,5 0 100-16,5-8-156 16,5 4 128-16,14-4-316 15,5-9 232-15</inkml:trace>
          <inkml:trace contextRef="#ctx0" brushRef="#br0" timeOffset="15494.4083">8191 3079 624 0,'-10'-22'228'0,"10"22"-176"0,0 0-16 0,-5 0 88 16,5 0-76-16,-5 9 24 15,-4-5-40-15,-6 5 24 16,15 4-32-16,-19 0 4 16,14 4-16-16,-10 5 0 15,10-9-4-15,0 4-24 16,10 0 8-16,0 1 12 15,10 3 0-15,-10-4 8 16,14 1-8-16,-19 3-4 16,10-3 4-16,-15-1 40 15,5 0-24-15,-15 5 8 16,6-1-16-16,-16 1 12 16,11-1-16-16,-11-3 4 15,6-5-4-15</inkml:trace>
        </inkml:traceGroup>
        <inkml:traceGroup>
          <inkml:annotationXML>
            <emma:emma xmlns:emma="http://www.w3.org/2003/04/emma" version="1.0">
              <emma:interpretation id="{B6C6A818-7C64-4A72-8BE8-F46991A66158}" emma:medium="tactile" emma:mode="ink">
                <msink:context xmlns:msink="http://schemas.microsoft.com/ink/2010/main" type="inkWord" rotatedBoundingBox="10841,2827 12861,2765 12898,3983 10879,4045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5886.9503">9051 2116 696 0,'-5'-26'256'0,"5"26"-196"0,-10-22-20 0,10 18 84 16,-10 4-76-16,-4 0 24 15,4 9-40-15,-14 8-4 16,9 0-16-16,-4 14 20 16,-5 7-20-16,-15 14 24 15,14 0-24-15,-4 13 32 16,10 0-28-16,-1 21 20 16,6 0-20-16,4 9-8 15,5-13-4-15,5-8-84 16,5-9 44-16</inkml:trace>
          <inkml:trace contextRef="#ctx0" brushRef="#br0" timeOffset="16380.7948">9148 2470 652 0,'-44'0'244'0,"44"0"-192"0,-14 17-12 16,4-4 56 0,10 5-60-16,10 7 24 0,4 1-40 0,20 0 8 15,10 0-16-15,19-9 20 16,0 1-20-16,0-18 24 16,-4 0-24-16,-11-13-4 15,-4 4-4-15,-15-12 20 16,-5 8-12-16,-14-9 4 15,-5 9-8-15,-15-13 4 16,5 9-8-16,-14-5-4 16,0 9 4-16,-11 0-24 15,11 5 12-15,-15-1 12 16,5 9 0-16,-10 4-4 16,5 9 4-16,-10 13 20 15,10 5-12-15,-10 20 4 16,10 10-8-16,-9 17 12 15,14-1-12-15,-5-3-20 16,9-5 4-16,1-9 4 16,14-4 4-16,-4-17 32 15,9 0-16-15,-5-13-40 16,10 4 12-16,-10-12-76 16,10 3 48-16,-9-8-116 15,4 4 92-15,-5-8-204 16,10 4 152-16</inkml:trace>
          <inkml:trace contextRef="#ctx0" brushRef="#br0" timeOffset="16594.7487">9760 2906 756 0,'5'35'280'0,"-5"-35"-216"0,24 43-20 0,-14-21 48 16,0 3-60-16,-10 6 4 16,0-1-20-16,-15-4 24 15,5 0-24-15,-9-5-120 16,4 5 56-16</inkml:trace>
          <inkml:trace contextRef="#ctx0" brushRef="#br0" timeOffset="17236.4872">10766 2362 664 0,'-34'-26'244'0,"34"26"-188"15,-20-8-16-15,11 3 128 16,9 5-100-16,-10 0-8 16,10 9-40-16,-10 4 12 15,10 8-20-15,-10 14 12 16,6 4-12-16,-6 34 72 15,0 5-48-15,-14 26-4 16,0-5-20-16,-1-4 8 16,1-17-12-16,0-9 24 15,4-9-20-15,6-12-4 0,-11-9-4 16,16-13-224-16,9-9 120 0,0-9-304 16,0-3 228-16</inkml:trace>
        </inkml:traceGroup>
        <inkml:traceGroup>
          <inkml:annotationXML>
            <emma:emma xmlns:emma="http://www.w3.org/2003/04/emma" version="1.0">
              <emma:interpretation id="{122357FB-33E9-465C-8BAA-F32F1BEE4074}" emma:medium="tactile" emma:mode="ink">
                <msink:context xmlns:msink="http://schemas.microsoft.com/ink/2010/main" type="inkWord" rotatedBoundingBox="2858,3326 13363,3004 13397,4126 2893,4447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6966.8091">10581 2427 756 0,'-14'-13'280'0,"14"13"-216"0,-35 17-20 15,21-8 76 1,4-1-76-16,-9 10 8 15,9 8-32-15,-5 8 16 16,1 1-24-16,14 4-12 16,14-5-4-16,6 1 40 0,4-1-24 15,10-16 16-15,15-1-16 0,-5-22-24 16,14 1 4-16,-10-13 40 16,-14 4-20-1,-9-13 16-15,-6 4-16 0,-29-8-8 16,1 4 0-16,-25-4-4 15,9 13 0-15,-9-5 0 16,10 14 0-16,0-1-44 16,14 5 24-16,10-5-160 15,10 9 100-15,14-9-408 16,0 9 276-16</inkml:trace>
          <inkml:trace contextRef="#ctx0" brushRef="#br0" timeOffset="17537.9951">11125 2254 684 0,'5'9'252'0,"-5"-9"-192"0,34 39-20 0,-19-5 112 15,-6-4-92-15,16 27 80 16,-1 7-80-16,-14 36 32 16,14 3-56-16,-24 10 32 15,0-14-36-15,-19-4 60 16,-1-17-52-16,-19-9-112 15,10-4 32-15,-15-14-224 16,5-7 148-16</inkml:trace>
          <inkml:trace contextRef="#ctx0" brushRef="#br0" timeOffset="11172.0815">986 3291 624 0,'-10'0'228'0,"10"0"-176"0,-5-9-16 0,0 9 72 15,0 0-68-15,-4 0 16 16,4 9-32-16,-10-9-12 16,10 4-8-16,-9 0 12 15,4 1-8-15,-4 3-28 16,4 1 8-16,-10-1 48 16,11 1-16-16,-6 0 8 15,10 8-16-15,-4-4-8 16,9-4 0-16,0 12-4 15,9-4 0-15,1 1 0 16,9 3 0-16,6-3 8 16,-1 3-4-16,0-4-4 15,-4 5 4-15,-6-5 20 0,-4 5-12 16,-20-5 24-16,-4 9-24 0,-15-4 48 16,4-5-32-16,-4-13 40 15,5 14-40-15,0-18-32 16,9 8 0-16,0-8-36 15,11 0 24-15,4-8-160 16,4 8 96-16</inkml:trace>
        </inkml:traceGroup>
        <inkml:traceGroup>
          <inkml:annotationXML>
            <emma:emma xmlns:emma="http://www.w3.org/2003/04/emma" version="1.0">
              <emma:interpretation id="{F1B0444B-F350-43CB-A147-44B3DDB02FAB}" emma:medium="tactile" emma:mode="ink">
                <msink:context xmlns:msink="http://schemas.microsoft.com/ink/2010/main" type="inkWord" rotatedBoundingBox="2008,2675 2847,2650 2898,4323 2059,4349"/>
              </emma:interpretation>
              <emma:one-of disjunction-type="recognition" id="oneOf11">
                <emma:interpretation id="interp11" emma:lang="" emma:confidence="0">
                  <emma:literal>0)</emma:literal>
                </emma:interpretation>
                <emma:interpretation id="interp12" emma:lang="" emma:confidence="0">
                  <emma:literal>t )</emma:literal>
                </emma:interpretation>
                <emma:interpretation id="interp13" emma:lang="" emma:confidence="0">
                  <emma:literal>4 )</emma:literal>
                </emma:interpretation>
                <emma:interpretation id="interp14" emma:lang="" emma:confidence="0">
                  <emma:literal>9)</emma:literal>
                </emma:interpretation>
                <emma:interpretation id="interp15" emma:lang="" emma:confidence="0">
                  <emma:literal>&amp; )</emma:literal>
                </emma:interpretation>
              </emma:one-of>
            </emma:emma>
          </inkml:annotationXML>
          <inkml:trace contextRef="#ctx0" brushRef="#br0" timeOffset="9940.4599">495 1939 436 0,'-24'-22'160'0,"24"22"-124"0,-10-8-8 16,0 3 104-1,10 10-76-15,-9-5 68 16,4 0-72-16,-5 4 32 16,5 9-48-16,-9 17 16 15,9 9-32-15,-15 21 28 16,15 14-32-16,-9 4 20 16,9-5-20-16,-14 13 20 15,-1 1-24-15,-4 12 12 16,9-4-12-16,-4 0 12 15,-5-17-16-15,9-9 16 16,0-9-16-16,6-8-40 0,-1-13 20 0,0-9-296 16,1-4 168-16</inkml:trace>
          <inkml:trace contextRef="#ctx0" brushRef="#br0" timeOffset="9638.1575">-15 2336 384 0,'0'-17'140'0,"0"17"-108"0,0-22-8 16,-5 18 128-1,5 4-88-15,-10 0 72 16,1 4-80-16,-6 1 24 16,5 3-48-16,-4 10 44 15,9 12-44-15,5 0 28 16,5 5-32-16,4-5 8 15,11 0-20-15,4 0-8 16,5-4-4-16,25-13 28 0,4-4-16 0,15-14 20 16,10 10-20-16,9-14 0 15,-5-4-8-15,-19 0 28 16,-9 5-20-16,-11-10-12 16,-14 1-8-16,0-5-172 15,-9 5 96-15,-1-9-320 16,-10 5 224-16</inkml:trace>
          <inkml:trace contextRef="#ctx0" brushRef="#br0" timeOffset="10704.347">602 3135 404 0,'0'-30'148'0,"0"30"-112"0,-5-17-12 0,0 8 172 15,10 9-112-15,-5-9 52 16,0 9-76-16,0 0-36 16,0 9-16-16,-5 8 36 15,5 5-24-15,-14 4 8 16,14 4-16-16,-10 0 44 15,5 0-28-15,-9 14 20 16,4-14-28-16,-5 0 36 16,10 0-32-16,-4-8 20 15,4-5-24-15,0-13-8 16,10 1-8-16,0-18-16 16,9 0 8-16,1-9-24 15,-1 14 16-15,6-14-76 16,-1 5 52-16,-4-5-20 15,4 14 32-15,-4-1 12 16,-1 5 12-16,-4-5 8 16,5 18-4-16,-15-5 52 15,5 5-32-15,-5 8 44 16,0 4-40-16,-5 10 20 16,0-5-28-16,-5-5-8 15,0 14-8-15,-9-14 12 16,9 10-8-16,-9-14 16 15,9 9-16-15,-9-13-12 16,9-5 0-16,-5 1-76 16,11 0 44-16,4-18-144 15,9 9 100-15,1-9-332 0,9 1 228 16</inkml:trace>
        </inkml:traceGroup>
      </inkml:traceGroup>
    </inkml:traceGroup>
    <inkml:traceGroup>
      <inkml:annotationXML>
        <emma:emma xmlns:emma="http://www.w3.org/2003/04/emma" version="1.0">
          <emma:interpretation id="{FBFE17C1-8DE9-4E51-BD77-C28C85E1B0CA}" emma:medium="tactile" emma:mode="ink">
            <msink:context xmlns:msink="http://schemas.microsoft.com/ink/2010/main" type="paragraph" rotatedBoundingBox="2638,4879 10383,4701 10456,7895 2712,80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19B509-BDC0-40C9-95A6-62119C54B151}" emma:medium="tactile" emma:mode="ink">
              <msink:context xmlns:msink="http://schemas.microsoft.com/ink/2010/main" type="line" rotatedBoundingBox="2638,4879 10383,4701 10456,7895 2712,8073">
                <msink:destinationLink direction="with" ref="{8210B98E-755F-4B39-A395-D1FB6263574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A8D8C70-3EB2-4118-8983-251FFBEDFFFB}" emma:medium="tactile" emma:mode="ink">
                <msink:context xmlns:msink="http://schemas.microsoft.com/ink/2010/main" type="inkWord" rotatedBoundingBox="3125,5374 7307,5278 7354,7321 3172,7417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9907.589">1136 4884 560 0,'-19'0'208'0,"4"0"-164"0,6 0-8 0,-6-9 156 15,15 18-112-15,-10-18 88 16,1 9-96-16,-6 0 32 16,15 0-60-16,-10-8 36 15,10 16-44-15,-9-8-36 16,9 0-4-16,9 0-36 15,1 0 24-15,14 9 16 16,15 0 0-16,29-9-8 16,0 0 4-16,20-9 12 15,4 0-4-15,39 5 8 16,-14-4-8-16,-1-1-4 16,-9 0 4-16,-14 9-4 15,-21 0 0-15,-13-8 24 16,-11 16-12-16,-14-8 32 0,-4 0-28 0,-11-8 84 15,-4 8-56-15,-11 0-12 16,1 0-20-16,-10 0-12 16,5 8 4-16,-9-8-4 15,4 13 0-15,-10-4-36 16,6 8 20-16,-11 13 4 16,10 9 12-16,-19 9 0 15,15-1 0-15,-11 18-20 16,1-5 12-16,-15 5 4 15,10-13 4-15,-10 13-12 16,15 0 8-16,-20-5 20 16,20 1-8-16,-20-10 32 15,15-7-24-15,-5-10-4 16,5 1-8-16,-10-27-4 16,10 5 0-16,-10-21-12 15,5-1 8-15,-5-26 12 16,15 1-4-16,-10-22 8 15,19 17-8-15,-19-35 8 16,10 5-8-16,-15-34 8 16,15 16-8-16,-5-21 16 15,-1 22-12-15,1 13 4 16,0 12-4-16,-5 14-8 16,10 16 4-16,0 10-40 15,9 8 20-15,-4 0-48 16,19 13 36-16,9 9-160 0,6 3 104 0,14 6-300 15,0 12 216-15</inkml:trace>
          <inkml:trace contextRef="#ctx0" brushRef="#br0" timeOffset="20479.6094">2652 4621 600 0,'-19'-18'224'0,"19"18"-176"0,-5-8-12 16,0 8 204 0,10 0-140-16,-5-9 56 15,10 9-92-15,-1 0-28 16,6-4-24-16,4 8 0 0,6 5-8 0,4-1-20 15,0 5 8-15,0 5 20 16,-5-5-4-16,-9 4 48 16,-10 0-28-16,-15-4 4 15,0 4-20-15,-24 5-24 16,5-5 4-16,-15 1 4 16,15 3 4-16,-5-12 60 15,15 8-32-15,24-13 8 16,9 5-24-16,20 0 36 15,15-9-24-15,0 0 12 16,-1 8-20-16,-4-8-68 16,-5 9 24-16,-5-5-92 15,0 1 64-15,-10-5-132 16,-9 0 108-16,-6 0-236 16,1 0 176-16</inkml:trace>
          <inkml:trace contextRef="#ctx0" brushRef="#br0" timeOffset="21334.3829">2278 5761 632 0,'0'-13'236'0,"10"4"-184"0,0 1-16 0,-10-1 44 15,4 9-52-15,-4-9 68 16,5-4-56-16,-14 5 0 16,4 8-24-16,-15 4-12 15,1 5 0-15,-10-1 48 16,4 1-28-16,-9 0 44 15,10 4-40-15,0-5-24 16,14 5-4-16,5 4-20 16,15 1 12-16,4 3 4 15,11 1 4-15,4 4-20 16,0 0 12-16,0 0-4 16,0-1 4-16,-14 1 68 15,-5 0-32-15,-15-4 96 16,-5-1-72-16,-14-8 40 15,4 5-56-15,-19-10 52 16,10 1-52-16,-10-13 0 16,5 4-20-16,5-9-124 15,10 0 56-15,9 1-260 16,15 3 172-16</inkml:trace>
          <inkml:trace contextRef="#ctx0" brushRef="#br0" timeOffset="22370.7764">3357 5299 624 0,'-20'0'228'0,"20"0"-176"0,5-9-16 0,0 9 124 16,0 9-96-16,9-9 36 16,6 0-60-16,19 0-4 15,9 0-24-15,1 0 20 16,-1 0-20-16,11 8-4 15,-6-3-4-15,1-10 20 16,-1 14-12-16,-4-9 4 16,-6 0-8-16,-9 0 28 15,0 0-20-15,-19-9 84 16,-5 9-56-16,-15 0-164 16,5 0 64-16,-5-8-252 15,0-1 168-15</inkml:trace>
          <inkml:trace contextRef="#ctx0" brushRef="#br0" timeOffset="22615.8482">3789 4953 580 0,'-15'-13'216'0,"15"13"-168"0,-4 5-12 16,-1 3 100-1,0 1-80-15,5 30 76 16,-10 0-76-16,5 8 4 16,5 9-36-16,-9 5 40 15,4-5-36-15,0 0 40 16,0 0-40-16,-5-4-16 0,5 0-4 0,-4-5-108 16,4-4 56-16</inkml:trace>
          <inkml:trace contextRef="#ctx0" brushRef="#br0" timeOffset="23361.9114">4600 6581 340 0,'5'-17'128'0,"-5"17"-100"0,10-22-8 16,-5 1 68-1,9 4-52-15,-4-31 76 16,5 9-64-16,-1-21 36 15,1 8-48-15,-1-13 24 16,1 9-32-16,0-35 16 16,-6 9-24-16,1-39 60 15,5 18-44-15,-6-18 64 16,6 26-60-16,-1-18 80 0,1 10-68 16,4-9-8-16,6 8-28 0,-1 0 24 15,0 22-24 1,1 4 12-16,4 31-16 0,-5-9 28 15,5 21-24-15,-4 5 4 16,-1 8-12-16,0 5 4 16,5 9-8-16,-4 3-20 15,-6 5 8-15,-4 9 32 16,-1 8-16-16,-9 0 0 16,0 5-4-16,-15 4-40 15,5 4 20-15,-14 0-56 16,4 1 40-16,-19-1-88 15,10-4 64-15,-10-13-24 16,10 4 44-16,-1 0 16 16,11-4 8-16,9-4-32 15,15-1 24-15,9 14-20 16,10-5 24-16,0 14 0 16,5 3 8-16,0-4 16 15,-4 1-4-15,-11 3 40 16,0-4-20-16,-19 9 84 15,0-9-60-15,-14-8 48 16,-1 4-56-16,-14-4 40 16,0-5-44-16,-5 0 0 15,5-13-24-15,5-4-32 16,14 9 8-16,10-18-180 16,10 9 104-16,4 0-464 0,10 0 308 15</inkml:trace>
        </inkml:traceGroup>
        <inkml:traceGroup>
          <inkml:annotationXML>
            <emma:emma xmlns:emma="http://www.w3.org/2003/04/emma" version="1.0">
              <emma:interpretation id="{DBF70358-50B9-4C03-B47D-CA162DB51244}" emma:medium="tactile" emma:mode="ink">
                <msink:context xmlns:msink="http://schemas.microsoft.com/ink/2010/main" type="inkWord" rotatedBoundingBox="2644,5142 7947,5020 7995,7116 2692,7238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6484.0612">5572 5411 808 0,'15'-9'300'0,"-1"9"-232"0,-4 0-20 0,0-8 96 16,-5 8-88-16,-5 0 60 15,0 0-72-15,-5 0 24 16,-5 0-40-16,-14 0-8 16,9 8-12-16,-29 5-32 15,5-4 12-15,-14 8-4 16,19 0 8-16,5-4-28 16,5 5 20-16,4 3-28 15,20-3 24-15,20 3 0 16,9 5 12-16,14 4 0 15,6 1 0-15,0-6 16 16,-1 6-4-16,-19 3 32 16,-14-4-20-16,-15 5 4 0,0-5-12 15,-34-4 20 1,0-9-16-16,-5 5 4 0,5-9-8 0,-5-9-112 16,10 5 56-16</inkml:trace>
          <inkml:trace contextRef="#ctx0" brushRef="#br0" timeOffset="27415.8705">1408 4461 488 0,'-19'-26'180'0,"19"26"-140"0,-29-13-12 0,0 4-4 16,14 9-20-16,-19-8 40 15,-5 16-20-15,-29 5 92 16,10 5-64-16,-15 8 100 16,10 4-88-16,0 17 40 15,14 1-60-15,-19 51 36 16,20-4-44-16,-11 56 8 16,11-8-28-16,-1 47-8 15,20-5-4-15,29 18 20 16,15-25-12-16,57 7-4 15,16-25-4-15,62 0-244 16,6-31 132-16</inkml:trace>
          <inkml:trace contextRef="#ctx0" brushRef="#br0" timeOffset="26874.4157">5426 4379 728 0,'-34'-35'268'0,"34"35"-208"0,-5-26-16 16,5 13 184-1,5 9-132-15,5-9 76 16,5 5-100-16,4 3-24 16,5 5-28-16,1 13 4 15,-1 9-16-15,0 8 4 16,5 0-4-16,-9 5 36 15,-6-1-20-15,-14-3 20 16,0-1-24-16,-9-4-8 16,-1-5-8-16,0-3 4 0,5-5-4 0,25-9-64 15,9 4 32-15,20-8 28 16,14 0 4-16,0-4-200 16,0 4 104-16</inkml:trace>
        </inkml:traceGroup>
        <inkml:traceGroup>
          <inkml:annotationXML>
            <emma:emma xmlns:emma="http://www.w3.org/2003/04/emma" version="1.0">
              <emma:interpretation id="{06A3948B-7076-4AC0-BEBB-71BA1A6140AC}" emma:medium="tactile" emma:mode="ink">
                <msink:context xmlns:msink="http://schemas.microsoft.com/ink/2010/main" type="inkWord" rotatedBoundingBox="8519,4744 10383,4701 10456,7895 8592,7938"/>
              </emma:interpretation>
              <emma:one-of disjunction-type="recognition" id="oneOf14">
                <emma:interpretation id="interp18" emma:lang="" emma:confidence="0">
                  <emma:literal>Y</emma:literal>
                </emma:interpretation>
                <emma:interpretation id="interp19" emma:lang="" emma:confidence="1">
                  <emma:literal>2 )</emma:literal>
                </emma:interpretation>
                <emma:interpretation id="interp20" emma:lang="" emma:confidence="0">
                  <emma:literal>y</emma:literal>
                </emma:interpretation>
                <emma:interpretation id="interp21" emma:lang="" emma:confidence="0">
                  <emma:literal>h</emma:literal>
                </emma:interpretation>
                <emma:interpretation id="interp22" emma:lang="" emma:confidence="0">
                  <emma:literal>4</emma:literal>
                </emma:interpretation>
              </emma:one-of>
            </emma:emma>
          </inkml:annotationXML>
          <inkml:trace contextRef="#ctx0" brushRef="#br0" timeOffset="27895.6341">6476 4059 664 0,'-5'-30'244'0,"5"30"-188"0,-10 0-16 0,20 0 76 15,-5 0-72-15,29 22 88 16,0 4-76-16,24 38 52 16,5 14-64-16,20 65 16 15,4 3-40-15,-28 66 28 16,-1-9-32-16,-58 47-76 16,-5-29 32-16,-48 25 16 15,9-30 12-15,-44-9-8 16,6-34 4-16,-35-22 4 15,25-34 0-15</inkml:trace>
          <inkml:trace contextRef="#ctx0" brushRef="#br0" timeOffset="28630.3035">8234 4495 788 0,'15'-73'292'0,"-15"73"-228"0,24-125-16 0,-19 69 108 16,0 17-96-16,-10-17-16 15,5 8-28-15,-19 5 20 16,9 13-20-16,-14-1 32 15,-5 14-32-15,-30 0-12 16,1 8-8-16,-39 14 28 16,5 12-12-16,-15 17-32 15,24 10 12-15,5 25-8 16,20 0 8-16,5 13-20 16,14-9 16-16,10 1-12 15,19-10 12-15,0 1 16 16,10-4 0-16,15 4-12 15,4-9 4-15,5 4-32 16,1-8 20-16,-6 4-92 16,1-8 60-16,-16-5-12 15,1-4 36-15,-19-5 24 16,-1-4 0-16,-9-8 20 16,4 0-12-16,-14-18-4 0,10 0 0 0,-10-17 4 15,0 0-4-15,-5-8-20 16,5 3 8-16,0-3-4 15,10 4 4-15,-10 4-28 16,19 13 20-16,-4 4 4 16,4 9 12-16,15 4 8 15,0 9-4-15,20 4-4 16,4-4 4-16,5 4 48 16,10 9-28-16,5 0-20 15,4 9-4-15,-9 42 8 16,0 18-4-16,-19 22 32 15,-1-9-20-15,-19 26 20 16,0-13-20-16,-15 21 52 16,1-12-36-16,-6-5 64 15,6-22-56-15,4 5 8 16,10-13-28-16,10-8 48 16,4-18-36-16,30-13 20 15,5-13-32-15,38-30-36 16,5-13 8-16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15:21.56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210B98E-755F-4B39-A395-D1FB62635741}" emma:medium="tactile" emma:mode="ink">
          <msink:context xmlns:msink="http://schemas.microsoft.com/ink/2010/main" type="inkDrawing" rotatedBoundingBox="1921,7117 2047,15627 661,15647 536,7137" semanticType="verticalRange" shapeName="Other">
            <msink:sourceLink direction="with" ref="{0E19B509-BDC0-40C9-95A6-62119C54B151}"/>
            <msink:sourceLink direction="with" ref="{D6696B54-7586-4926-859B-D53800407835}"/>
            <msink:sourceLink direction="with" ref="{20F586C4-1FA1-41FD-8908-7178D4EDB342}"/>
            <msink:sourceLink direction="with" ref="{095641E8-BBFC-414E-9DD4-5E8EFC3D958E}"/>
          </msink:context>
        </emma:interpretation>
      </emma:emma>
    </inkml:annotationXML>
    <inkml:trace contextRef="#ctx0" brushRef="#br0">1317 91 424 0,'-9'-69'156'0,"13"60"-120"0,-8 1-8 16,4 8-36-16,0-5 0 15,-20 5 4-15,-14 0 4 16,-5 0 0-16,-19 0 0 16,0 5 112-16,-1 3-60 15,1 10-4-15,0 3-28 16,-1 9-32-16,-4 14 4 16,-5-1 12-16,-5 13 0 0,-9 0-28 15,-1 5 12-15,-9 3 12 0,9 14 4 16,15 17-20-16,10 17 8 15,9 22 20-15,20-17-4 16,5-1 16-16,0 27-16 16,24 21-20-16,0 0 4 15,0-13-92 1,0 26 52-16,5 18-72 16,-10-14 64-16,0-8 12 15,0 30 28-15,-5 0 12 16,-14-9 4-16,14 5 0 15,5 12 0-15,5-12 0 0,5-9 0 16,0 22 0-16,0 12 0 16,5-25-20-16,-5 25 12 15,4 14 20-15,-9-26-4 16,-5 4 16-16,1 17-16 16,-1-22-4-16,5-25 0 15,5 17 40-15,4 0-24 16,6-22 52-16,9-25-40 15,15-18 12-15,10 17-28 16,9 1 64-16,20-5-48 16,-5-17-28-16,-5-17-8 15,4-9 36-15,-13 12-20 16,-6 1 44-16,-9-4-32 16,4-18 4-16,1-17-16 15,-5-13 28-15,14-12-24 0,0-14 20 16,6-9-20-16,4-8 8 0,-10-4-12 15,0-5 28-15,-9 0-24 16,-1-8-84-16,-14 0 36 16,0-5-156-16,0-4 104 15,-9 0-244 1,-1-9 184-16,0 1-48 16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15:21.98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4EF4AD2-3B56-42B4-8447-546858F148DB}" emma:medium="tactile" emma:mode="ink">
          <msink:context xmlns:msink="http://schemas.microsoft.com/ink/2010/main" type="writingRegion" rotatedBoundingBox="1304,15041 2276,15041 2276,15775 1304,15775"/>
        </emma:interpretation>
      </emma:emma>
    </inkml:annotationXML>
    <inkml:traceGroup>
      <inkml:annotationXML>
        <emma:emma xmlns:emma="http://www.w3.org/2003/04/emma" version="1.0">
          <emma:interpretation id="{D70F4AEE-2D64-4828-B3BA-E61740FB3AF6}" emma:medium="tactile" emma:mode="ink">
            <msink:context xmlns:msink="http://schemas.microsoft.com/ink/2010/main" type="paragraph" rotatedBoundingBox="1304,15041 2276,15041 2276,15775 1304,157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EB7284-CA78-4516-8393-787E3228D4AB}" emma:medium="tactile" emma:mode="ink">
              <msink:context xmlns:msink="http://schemas.microsoft.com/ink/2010/main" type="line" rotatedBoundingBox="1304,15041 2276,15041 2276,15775 1304,15775"/>
            </emma:interpretation>
          </emma:emma>
        </inkml:annotationXML>
        <inkml:traceGroup>
          <inkml:annotationXML>
            <emma:emma xmlns:emma="http://www.w3.org/2003/04/emma" version="1.0">
              <emma:interpretation id="{02B5FDA0-7A2B-40FC-B342-6EB938BD9A56}" emma:medium="tactile" emma:mode="ink">
                <msink:context xmlns:msink="http://schemas.microsoft.com/ink/2010/main" type="inkWord" rotatedBoundingBox="1281,15500 2255,15036 2514,15580 1540,160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155 14480 364 0,'15'-86'132'16,"-15"55"-100"-16,-5-7-12 0,0 29 36 0,5-4-36 16,-5 4 44-16,0 1-36 15,-5 8 20-15,-4 13-28 16,-1-5 60-16,6 22-44 16,-1 5 36-16,-5 4-40 15,6 17 16-15,-6 4-28 16,5-3-16-16,5 3-8 0,1-12 12 15,-6 3-4-15,10-3-4 16,-5-5 4-16,5-4-24 16,0 0 12-16,0-5 40 15,-5-8-20-15,5-4 16 16,-5-5-16-16,-4-8 36 16,-1-9-24-16,-15-5-4 15,-4-7-12-15,-24-6-32 0,-15-3 12 16,-29-1 84-1,0 9-40-15,4 0 44 16,11-4-44-16,14 0 36 0,14 4-40 16,1-5-16-16,19 1-4 15,9 4-8-15,16-4 0 16,4 0-56-16,10 4 32 16,4 0-52-16,1 4 44 15,0 13-160-15,-5 5 108 16,14 8-512-1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15:34.41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7942C6C-73EE-4A73-8ECB-91E72A67AD07}" emma:medium="tactile" emma:mode="ink">
          <msink:context xmlns:msink="http://schemas.microsoft.com/ink/2010/main" type="inkDrawing" rotatedBoundingBox="2243,17322 2634,14198 3405,14295 3014,17419" semanticType="verticalRange" shapeName="Other">
            <msink:sourceLink direction="with" ref="{1362E785-5EE9-4393-A52A-A97AD39309F0}"/>
          </msink:context>
        </emma:interpretation>
      </emma:emma>
    </inkml:annotationXML>
    <inkml:trace contextRef="#ctx0" brushRef="#br0">840 330 540 0,'10'-43'200'0,"-1"35"-156"0,-4-14-12 15,-5 13 60-15,-5-8-56 16,-9-5 24-16,-6 5-40 16,-18-4 16-16,-21-1-20 15,1 0 0-15,-10 1-8 0,0-1-32 16,10 1 12-16,4-1 40 15,1 5-16-15,14 4-8 0,-5 4-8 16,10 5-32-16,-5 8 20 16,15 9-4-1,0 9 12-15,-1 17 8 0,1 25 0 16,0 18 16-16,4 22-8 16,11 4 40-16,-11 52-24 15,15 34 32-15,-4 0-32 16,9 35-12-16,4 0-8 15,11-34 12-15,-10-23-8 16,5 18 16-16,-10-17-16 16,0-26 32-16,-5-13-24 0,-5-26 20 15,-5-13-20-15,6-13 8 16,-6-4-12-16,10-5-16 16,5-8 0-16,5-9-24 15,10-4 16-15,9-13 68 16,5-14-32-16,10-3 12 15,5-9-24-15,9-9-8 16,-4 5 0-16,19-9-164 16,0 9 88-16,10 8-560 15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13:43.42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362E785-5EE9-4393-A52A-A97AD39309F0}" emma:medium="tactile" emma:mode="ink">
          <msink:context xmlns:msink="http://schemas.microsoft.com/ink/2010/main" type="writingRegion" rotatedBoundingBox="2428,6548 23687,4808 24609,16078 3350,17817">
            <msink:destinationLink direction="with" ref="{57942C6C-73EE-4A73-8ECB-91E72A67AD07}"/>
          </msink:context>
        </emma:interpretation>
      </emma:emma>
    </inkml:annotationXML>
    <inkml:traceGroup>
      <inkml:annotationXML>
        <emma:emma xmlns:emma="http://www.w3.org/2003/04/emma" version="1.0">
          <emma:interpretation id="{1393ED35-A510-484F-AAFD-E8427664EBEC}" emma:medium="tactile" emma:mode="ink">
            <msink:context xmlns:msink="http://schemas.microsoft.com/ink/2010/main" type="paragraph" rotatedBoundingBox="14556,5578 16804,5370 16843,5791 14595,59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F6CF72C-1692-4640-99FC-E0993882B02C}" emma:medium="tactile" emma:mode="ink">
              <msink:context xmlns:msink="http://schemas.microsoft.com/ink/2010/main" type="line" rotatedBoundingBox="14556,5578 16804,5370 16843,5791 14595,5999"/>
            </emma:interpretation>
          </emma:emma>
        </inkml:annotationXML>
        <inkml:traceGroup>
          <inkml:annotationXML>
            <emma:emma xmlns:emma="http://www.w3.org/2003/04/emma" version="1.0">
              <emma:interpretation id="{15C69ACA-61E2-4CD5-A8F2-D5EC54026B7A}" emma:medium="tactile" emma:mode="ink">
                <msink:context xmlns:msink="http://schemas.microsoft.com/ink/2010/main" type="inkWord" rotatedBoundingBox="14582,5575 16804,5370 16843,5791 14621,59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12496 4962 1048 0,'-10'-39'388'0,"10"39"-300"0,15-17-28 0,0 8 60 15,-1 5-80-15,10-9 60 16,6 0-56-16,18-4-20 16,6 8-16-16,14 0-168 15,0 5 88-15</inkml:trace>
          <inkml:trace contextRef="#ctx0" brushRef="#br0" timeOffset="506.199">14589 4642 832 0,'-39'-13'308'0,"39"13"-240"0,-77 9-20 0,33 0 196 15,0 4-144-15,-14 12 64 16,19 10-96-16,-10 8-48 16,20 13-16-16,15 5-4 15,14-5 0-15,34-9 32 16,5-3-16-16,38-23-40 16,6-4 12-16,0-25-32 15,-1-5 24-15,-24-17 28 16,-19-1-4-16,-19-16 28 15,-6 8-20-15,-33-8 24 16,-5 12-24-16,-20 5 4 16,10 8-8-16,5 5-96 15,9 13 52-15,20 8-516 16,15 13 304-16</inkml:trace>
        </inkml:traceGroup>
        <inkml:traceGroup>
          <inkml:annotationXML>
            <emma:emma xmlns:emma="http://www.w3.org/2003/04/emma" version="1.0">
              <emma:interpretation id="{CFDA0B83-5619-47C4-8951-DD8BB766F81A}" emma:medium="tactile" emma:mode="ink">
                <msink:context xmlns:msink="http://schemas.microsoft.com/ink/2010/main" type="inkWord" rotatedBoundingBox="14592,5959 14881,5932 14883,5959 14594,5985"/>
              </emma:interpretation>
            </emma:emma>
          </inkml:annotationXML>
          <inkml:trace contextRef="#ctx0" brushRef="#br0" timeOffset="187.158">12486 5204 1080 0,'5'13'400'0,"-5"-13"-312"0,39 0-24 15,-15-5-16 1,20 5-40-16,44-4 24 16,4 0-20-16</inkml:trace>
        </inkml:traceGroup>
      </inkml:traceGroup>
    </inkml:traceGroup>
    <inkml:traceGroup>
      <inkml:annotationXML>
        <emma:emma xmlns:emma="http://www.w3.org/2003/04/emma" version="1.0">
          <emma:interpretation id="{A5754207-E588-46FD-AD74-F6C2B7AB947B}" emma:medium="tactile" emma:mode="ink">
            <msink:context xmlns:msink="http://schemas.microsoft.com/ink/2010/main" type="paragraph" rotatedBoundingBox="2618,8242 16730,8103 16757,10915 2645,110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7DBC6A-94FF-46F8-AA2F-CDD20219E021}" emma:medium="tactile" emma:mode="ink">
              <msink:context xmlns:msink="http://schemas.microsoft.com/ink/2010/main" type="inkBullet" rotatedBoundingBox="2622,8721 5542,8692 5556,10094 2636,10123"/>
            </emma:interpretation>
          </emma:emma>
        </inkml:annotationXML>
        <inkml:trace contextRef="#ctx0" brushRef="#br0" timeOffset="7023.4482">558 8188 416 0,'-14'0'152'0,"19"0"-116"0,-5-4-12 16,0-1 108-16,0 10-76 16,-5-5 104-16,5 4-96 0,-10-4 40 15,10 4-60-15,-5-4 48 16,5 0-56-16,-10 0 28 15,10 0-36-15,0 0 16 16,10 4-24-16,10 1 28 16,9 3-32-16,14 1 20 15,11 0-20-15,43-9-24 16,5 0 0-16,34-5 4 16,-14 5 4-16,9-8 24 15,-15 3-12-15,6-8-4 16,-20 9-4-16,-15-4 12 15,-19 8-8-15,-19-5-4 16,-15 10 0-16,-20-5 20 16,-9 0-12-16,-19 0-4 15,4 0-4-15,-14 0-24 16,4 0 12-16,-9 0 4 16,5 0 4-16,-5 0 24 15,4 0-12-15,1 0-20 16,5 4 0-16,-6 0 12 15,11 5 0-15,-6 4-4 16,6 4 4-16,-6 5-24 16,6-1 12-16,-11 9-4 15,11 1 4-15,-10 20 16 0,4 6-4 16,-14 20-4-16,15-3 4 0,-15 8-16 16,5-4 8-16,-5-9 28 15,4-13-12-15,-13-17 4 16,9 0-8-16,-15-14-16 15,5-3 4-15,-4-9 12 16,9-4-4-16,-5-14-4 16,10 1 4-16,-5-22 4 15,10 4-4-15,-10-29 96 16,15 3-56-16,-15-25 44 16,10-1-52-16,-5-3 16 15,0 16-32-15,-5-4 28 16,20 18-32-16,-6-1-12 15,11 18-8-15,-1 0-4 16,20 13 0-16,5-1 0 16,9 10 0-16,6 3-116 15,-1 10 68-15,10-5-340 16,0 8 220-16,19 1-368 16,1 0 304-16</inkml:trace>
        <inkml:trace contextRef="#ctx0" brushRef="#br0" timeOffset="7441.0581">1642 8909 528 0,'-15'13'196'0,"15"-13"-152"0,-15-9-12 0,6 9 124 15,9 5-92-15,-15-1 28 16,5 0-56-16,-9 1 12 16,4 3-28-16,-9 1 8 15,10 4-16-15,-11-5 44 16,11 5-28-16,4-4 12 16,5 4-24-16,10 0 20 15,5 0-24-15,9 0-48 16,5 0 20-16,15 4 28 15,0 0-4-15,5 5-16 16,0 4 0-16,-10 4 12 16,-5 5 0-16,-24-1 24 15,-10-4-16-15,-29 1 92 16,5-5-56-16,-10-9 4 16,5 0-32-16,-5-21-20 15,15 0-4-15,-1-18-120 16,11-4 68-16,9-13-376 15,10 13 244-15</inkml:trace>
        <inkml:trace contextRef="#ctx0" brushRef="#br0" timeOffset="7773.9756">2127 8015 644 0,'15'-39'236'0,"-15"39"-180"0,15-13-20 0,-6 5 160 16,1 3-116-16,5 5 108 15,-1 5-108-15,1 12 20 16,4 4-60-16,-9 5-4 16,0 5-24-16,-15 7 0 15,0-7-4-15,-14 3 12 16,4 1-12-16,-9-9 68 15,9-5-44-15,0-3 24 16,6-1-36-16,14-8 0 16,4-1-12-16,20-8-24 15,10 0 8-15,25-4-288 16,-1 0 164-16,19-5-380 16,1 9 292-16</inkml:trace>
        <inkml:trace contextRef="#ctx0" brushRef="#br0" timeOffset="8360.6757">2973 8939 664 0,'-10'22'244'0,"10"-22"-188"0,-14-4-16 15,14 4 200 1,4 8-140-16,1-8 72 16,5 4-100-16,9-4-24 0,6 5-28 0,9-10-8 15,0 5-4-15,5-8-16 16,4 8 4-16,-4-4-180 15,0-1 96-15,-15-3-112 16,1 8 116-16,-16-5-148 16,-4 5 128-16</inkml:trace>
        <inkml:trace contextRef="#ctx0" brushRef="#br0" timeOffset="8135.5794">3002 8646 520 0,'-5'0'192'0,"5"0"-152"0,0 0-8 0,0 0 256 15,0 0-164-15,0 4 108 16,5 0-136-16,5 1 28 15,9-1-76-15,20-4-16 16,5 4-20-16,14-4-20 16,5 0 4-16,0 0-244 15,-4 0 136-15,-11 0-272 16,-9 5 216-16</inkml:trace>
      </inkml:traceGroup>
      <inkml:traceGroup>
        <inkml:annotationXML>
          <emma:emma xmlns:emma="http://www.w3.org/2003/04/emma" version="1.0">
            <emma:interpretation id="{D6696B54-7586-4926-859B-D53800407835}" emma:medium="tactile" emma:mode="ink">
              <msink:context xmlns:msink="http://schemas.microsoft.com/ink/2010/main" type="line" rotatedBoundingBox="6562,8203 16730,8103 16757,10915 6590,11015">
                <msink:destinationLink direction="with" ref="{8210B98E-755F-4B39-A395-D1FB6263574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6859309-95DF-4D07-BA75-CA1EC0BD7320}" emma:medium="tactile" emma:mode="ink">
                <msink:context xmlns:msink="http://schemas.microsoft.com/ink/2010/main" type="inkWord" rotatedBoundingBox="6564,8445 9374,8417 9399,10988 6590,110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604.7269">4518 8710 508 0,'-49'0'188'0,"49"0"-148"0,0 18-8 0,0-14 132 15,10 5-96-15,9 4 96 16,6 4-96-16,33-4-16 16,10 4-32-16,19-8-16 15,1-5 0-15,-1 0 4 16,-4 5-4-16,-5-9-4 15,-15-4 4-15,-5-1-16 16,-9 1 8-16,-10-5-128 16,-5 9 72-16</inkml:trace>
          <inkml:trace contextRef="#ctx0" brushRef="#br0" timeOffset="27353.1058">5251 7916 288 0,'-14'-35'108'0,"14"35"-84"0,-5 0-4 0,0 0 108 16,5 9-72-16,-10 12 112 16,10 5-96-16,-4 22 60 15,8 4-76-15,-4 4 4 16,0-4-36-16,0-1-12 15,5-7-8-15,-5-1 20 16,5 0-12-16,-5 0 4 16,0-13-8-16</inkml:trace>
          <inkml:trace contextRef="#ctx0" brushRef="#br0" timeOffset="28041.8896">4887 8995 416 0,'-49'18'152'0,"49"-18"-116"0,-14 30-12 15,14-13 100 1,5 0-72-16,9 5 32 16,6 4-48-16,19 0-12 15,-5 0-16-15,14-13 12 16,6 0-12-16,-15-18 24 15,9 1-20-15,-14-13 12 16,0 4-12-16,-10-13-24 0,-14 9 4 16,-15-14 12-1,0 14 0-15,-19-4-12 0,0 3 4 0,-25 1 4 16,6 21 0-16,-21 1 32 16,11 8-16-16,-5 21 48 15,9 5-36-15,5 34 56 16,20 9-48-16,5 13 0 15,9-4-20-15,-5-13-12 16,15-9 0-16,0-9 12 16,-9-12-8-16,-6-9 40 15,5-5-24-15,-14-16-32 16,0-1 4-16,-1-17-212 16,1-4 120-16,5-22-360 15,19 4 260-15</inkml:trace>
          <inkml:trace contextRef="#ctx0" brushRef="#br0" timeOffset="28700.7014">5514 8749 436 0,'-49'9'160'0,"49"-9"-124"0,39 17-8 15,5-17 140 1,4 4-96-16,45-12 60 16,9-1-76-16,53-8-24 15,10 0-20-15,25-14 8 0,-6 10-12 16,6-14-40-16,-25 14 20 0,-24-1-68 16,-29 13 44-16,-30-4-64 15,-18 9 60-15,-40 0-140 16,-10 4 100-16,-38 4-228 15,-10 9 176-15</inkml:trace>
          <inkml:trace contextRef="#ctx0" brushRef="#br0" timeOffset="28431.059">6097 7691 340 0,'5'-17'128'0,"-5"17"-100"0,34 9-8 16,-10 8 168-16,0 4-108 0,20 31 88 16,5 9-96-1,9 16 8-15,-10 5-48 0,1-4-12 16,-5-9-12-16,-20-4 36 16,-5-13-20-16,-28-13 12 15,-11-5-20-15,-28-12 28 16,-11 0-28-16,-13-14-32 15,4-8 8-15,4-8-52 16,11-1 32-16,4-8-48 16,25 4 44-16,9-5-20 15,20 10 32-15,29-1-8 16,15 5 16-16,34 8-8 16,-6 5 8-16,-4-5-44 15,0 9 28-15,-15 0-248 16,1 0 152-16</inkml:trace>
          <inkml:trace contextRef="#ctx0" brushRef="#br0" timeOffset="29361.4656">5873 8866 364 0,'-34'-13'132'0,"34"13"-100"0,-9 17-12 0,18-13 68 15,6 1-52-15,9 8 40 16,10 4-44-16,15 9 16 16,9 0-28-16,0 4 0 15,1 0-12-15,-11 9 12 16,-4 4-12-16,-44 5-12 16,-5-1 0-16,-29 1 28 15,0-5-12-15,-24-13 24 16,9-8-24-16,-9-22 24 15,24 0-24-15,-15-26-4 16,25 0-4-16,14-13-32 16,20 9 16-16,19-5-20 15,20 10 16-15,19-1 0 16,5 13 8-16,9 4 8 0,1 13 0 0,-5 18 68 16,-15 4-36-16,-24 17 92 15,-1 5-68-15,-4 8 8 16,0 0-40-1,-9-4-12-15,-1-14-8 0,10-3 12 16,10-9-8-16,4-17 4 16,1-5-4-16,19-21-24 15,-19-5 8-15,9-21 20 16,-10 0-4-16,-14-13 32 16,-9 8-24-16,-25-4-32 15,-10 13 8-15,-24 5 28 16,10 12-12-16,-35 18-8 15,21 8-4-15,-21 26 12 16,16 9-4-16,-16 26 32 16,11 0-20-16,9 13 4 15,5-1-12-15,0 5 4 16,9-8-8-16,1 8 8 16,5-4-8-16,-6 4-4 15,1-5 4-15,0-8-24 16,14-8 12-16,-14-14-32 15,9-12 24-15,-19-9-56 16,20-9 40-16,-20-13-196 16,9-4 128-16,-9-17-364 15,0 4 260-15</inkml:trace>
        </inkml:traceGroup>
        <inkml:traceGroup>
          <inkml:annotationXML>
            <emma:emma xmlns:emma="http://www.w3.org/2003/04/emma" version="1.0">
              <emma:interpretation id="{D2BFF06E-3DC0-4F09-B97A-BCB2A237277B}" emma:medium="tactile" emma:mode="ink">
                <msink:context xmlns:msink="http://schemas.microsoft.com/ink/2010/main" type="inkWord" rotatedBoundingBox="10120,8280 12381,8258 12402,10457 10142,1048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0878.2135">8108 8762 352 0,'-5'52'132'0,"5"-52"-104"0,15 56-8 0,-5-34-8 16,4-1-12-16,20-3 44 15,5 3-24-15,29-12 0 16,0-5-12-16,5-17 20 16,10 0-16-16,-11-21-4 15,-13-1-4-15,-16-25-16 16,-4 4 8-16,-29-18 4 15,-10 9 0 1,-34-4 0-16,-5 13 0 0,-24 9-20 16,0 12 12-16,-15 18 40 15,10 17-20-15,-5 30 104 16,15 9-64-16,0 47 40 16,14 9-56-16,0 39 0 15,20-4-24-15,0 21-8 16,14-9 0-16,-5-16 40 15,15-10-24-15,0-29 16 16,0-10-20-16,10-29 8 16,-5-1-12-16,-5-29-24 15,0-10 4-15,0-25-268 16,0-13 148-16</inkml:trace>
          <inkml:trace contextRef="#ctx0" brushRef="#br0" timeOffset="31479.3527">8856 8507 560 0,'-68'9'208'0,"68"-9"-164"0,-9 4-8 0,9-4 112 16,19 0-88-16,20-4 152 15,10 4-120-15,67-13-12 16,1 9-48-16,48-9-4 16,-15 8-16-16,30-3 0 15,-19 8-4-15,-6 0-96 16,-29 4 52-16,-28-4-200 15,-26 13 132-15,-38-9-120 16,-9 1 128-16,-50-5-188 16,-9 8 160-16</inkml:trace>
          <inkml:trace contextRef="#ctx0" brushRef="#br0" timeOffset="31223.1304">9109 7527 560 0,'97'-13'208'0,"-97"13"-164"0,117 39-8 0,-69-9-4 16,-9 5-24-16,15 30 60 15,-6 8-40-15,-4 18 16 16,-5-5-28-16,-10-8 20 15,-5-9-24-15,-19-13 40 16,0-13-28-16,-24-8 32 16,4-9-32-16,-43-18-12 15,9 1-8-15,-24-18-68 16,5 1 36-16,-10-14-32 16,20 0 36-16,14-3-32 15,25 3 32-15,29 0-8 16,14 14 20-16,34 3 52 15,10 10-20-15,10 3-8 16,-5 5-8-16,5 0-4 16,-1 5 0-16</inkml:trace>
          <inkml:trace contextRef="#ctx0" brushRef="#br0" timeOffset="32049.0732">9187 8533 372 0,'-83'13'140'0,"83"-13"-112"0,-10 18-4 16,10-1 48-1,15-9-44-15,29 23 60 16,4-5-52-16,20 17 20 16,5 4-36-16,-5 14 0 15,-5-9-12-15,-9 4 20 16,-20 0-16-16,-20 0 12 16,-9-4-12-16,-29-5 28 15,-5-3-24-15,-39-10 76 16,0-8-56-16,-20-17-4 0,15 4-20 15,5-26 8-15,20 0-12 0,28-18-40 16,11 6 20-16,43-10-68 16,14 5 44-16,30-1-8 15,5 10 24-15,4 4 12 16,-4 8 8-16,-1 0 0 16,-4 9 0-16,-10-4 52 15,-5 8-28-15,-14-4 32 16,-6 5-28-16,-13-5 16 15,-6 0-24-15,-10-9 0 16,-4 5-12-16,-10-9 4 16,5 4-8-16,-20-12 8 15,1 3-8-15,-15-8-4 16,4 9 4-16,-18 0-16 16,18 4 8-16,-13 9 56 15,13 8-28-15,-9 13 44 16,25 9-40-16,-11 9-24 15,10-1-4-15,1 18 0 16,9 0 0-16,0 21 8 16,5 9-4-16,-5 5 16 15,0-10-12-15,-10-3-72 16,5-14 32-16,-14-4-84 16,-1-17 64-16,-14-9-52 15,10-4 60-15,-10-13-76 16,5-4 68-16</inkml:trace>
        </inkml:traceGroup>
        <inkml:traceGroup>
          <inkml:annotationXML>
            <emma:emma xmlns:emma="http://www.w3.org/2003/04/emma" version="1.0">
              <emma:interpretation id="{20F1211D-8A7A-4E4F-B760-4441FD21A6CA}" emma:medium="tactile" emma:mode="ink">
                <msink:context xmlns:msink="http://schemas.microsoft.com/ink/2010/main" type="inkWord" rotatedBoundingBox="13073,8139 16730,8103 16752,10383 13095,10419">
                  <msink:destinationLink direction="with" ref="{4AFB627D-AFED-4CB8-9D20-2D295F9B42C9}"/>
                </msink:context>
              </emma:interpretation>
              <emma:one-of disjunction-type="recognition" id="oneOf3">
                <emma:interpretation id="interp3" emma:lang="" emma:confidence="1">
                  <emma:literal>E</emma:literal>
                </emma:interpretation>
                <emma:interpretation id="interp4" emma:lang="" emma:confidence="0">
                  <emma:literal>£</emma:literal>
                </emma:interpretation>
                <emma:interpretation id="interp5" emma:lang="" emma:confidence="0">
                  <emma:literal>F</emma:literal>
                </emma:interpretation>
                <emma:interpretation id="interp6" emma:lang="" emma:confidence="0">
                  <emma:literal>k</emma:literal>
                </emma:interpretation>
                <emma:interpretation id="interp7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33373.9148">11013 8559 464 0,'-24'-8'176'0,"24"8"-140"0,-10 0-8 0,10 0 100 16,10 0-76-16,14 0 96 15,1 0-88-15,4 0 44 16,10 0-64-16,14 0-12 15,1 0-16-15,9 0-12 16,5 4 4-16,-10-4 28 16,-9 4-16-16,-6-4-180 15,-4 0 88-15</inkml:trace>
          <inkml:trace contextRef="#ctx0" brushRef="#br0" timeOffset="33597.5096">11271 8291 372 0,'-10'0'140'0,"10"0"-112"0,0 26-4 15,0-4 136 1,0 0-92-16,0 29 60 16,0 6-72-16,0 20 20 15,0 1-44-15,-9 0 8 16,9-5-24-16,-5-8 0 15,0-22-8-15,0 0 12 16,5-12-12-16,0-19-196 0,5 6 100 16</inkml:trace>
          <inkml:trace contextRef="#ctx0" brushRef="#br0" timeOffset="34016.1222">12039 8430 528 0,'-39'-9'196'0,"39"9"-152"0,9 9-12 16,6-14 148-1,4 5-104-15,45-4 156 16,-1 0-132-16,29-9-24 16,-4 8-48-16,18-8 8 15,-8 5-24-15,13-5-100 0,-9 4 44 0,-9 1-288 16,-16 3 184 0</inkml:trace>
          <inkml:trace contextRef="#ctx0" brushRef="#br0" timeOffset="34450.6605">12097 9004 476 0,'-39'22'176'0,"39"-22"-136"0,19 26-12 0,1-14 76 15,4 6-64-15,20 3 8 16,9 1-28-16,11-5-12 16,-1 1-4-16,-5-18 12 15,0 8-8-15,-14-16 40 16,-5 3-24-16,-15-12-12 16,0 4-8-16,-14-13-16 15,-10 9 8-15,-34-13-32 16,10 4 20-16,-30-5-40 15,11 1 36-15,-25 13 8 16,14 8 8-16,-9 18 28 16,14 8-12-16,-9 22 48 15,24 0-32-15,10 39 28 0,0-1-28 16,9 23 16-16,15-14-24 16,0-17 8-16,5-4-16 15,0-18 12-15,4-8-16 0,-4-17 16 16,0-5-16-16,-5-30-312 15,5 0 168-15</inkml:trace>
          <inkml:trace contextRef="#ctx0" brushRef="#br0" timeOffset="34737.066">12403 8741 528 0,'44'-65'196'0,"-44"65"-152"0,63-35-12 0,-39 27 116 15,5 8-88-15,5 0 52 16,5 8-64-16,0 18 0 16,-5-4-28-16,-10 8 24 15,1 9-28-15,-16-5 20 16,-4-3-20-16,-10-1 8 16,-9-4-12-16,-6-13 20 15,6-5-20-15,4-16 48 16,-5 8-32-16,15-9-32 15,15 5 0-15,4-13-8 16,20 8 4-16,10-13-56 16,9 14 36-16,5-18-312 15,1 21 184-15</inkml:trace>
          <inkml:trace contextRef="#ctx0" brushRef="#br0" timeOffset="33864.7233">12597 7795 340 0,'-9'21'128'0,"9"-21"-100"0,0 108-8 0,0-60 80 16,0-5-60-16,0 9 44 16,4 0-48-16,-4-9 16 15,5-4-32-15,-5-5 0 16,5 1-12-16,-5-9-228 15,0 0 124-15</inkml:trace>
          <inkml:trace contextRef="#ctx0" brushRef="#br0" timeOffset="35246.3108">13448 7454 488 0,'0'-44'180'0,"0"44"-140"0,24-34-12 15,0 21 108 1,0 9-80-16,20 12 48 15,-5 14-60-15,19 17 4 16,-9 4-32-16,-1 17-8 16,-4 1-4-16,-15 25 4 15,-9-8-4-15,-30 0 40 16,-5-9-20-16,-33-9 12 0,4-8-20 0,-19-22-8 16,10-4-4-1,-6-26 20-15,11-8-12 0,9-23-4 16,15 5-4-16,9-17-24 15,15 9 12-15,19-9-32 16,15 12 24-16,20-3-136 16,9 8 84-16,5 0-208 15,-5 9 156-15</inkml:trace>
          <inkml:trace contextRef="#ctx0" brushRef="#br0" timeOffset="35517.2155">13938 7514 464 0,'-14'-26'176'0,"14"26"-140"0,9-21-8 0,1 12 172 16,0 9-116-16,4-9 116 16,1 9-116-16,4 0 72 15,6 9-92-15,-6 0-24 16,5 4-24-16,-9 0 20 16,-5-1-20-16,-10 1 4 15,0 0-12-15,-20 0 20 16,6 0-16-16,-11-8 4 15,6 8-8-15,4-13-8 16,6 8 4-16,14-8-48 16,14 9 24-16,15-5-64 15,5 5 48-15,9-1-328 16,11 1 204-16,-6 8-364 0,1 1 296 16</inkml:trace>
          <inkml:trace contextRef="#ctx0" brushRef="#br0" timeOffset="35855.3208">12869 8382 600 0,'10'0'224'0,"-10"0"-176"0,54-4-12 0,-20 0 148 15,4 8-108-15,26-4 52 16,8 4-80-16,21-8 0 16,-6 0-28-16,44-5 4 15,-4 5-12-15,18-5 28 16,-9-4-24-16,10-4-4 16,-15-1-8-16,5 1 12 15,-24 9-8-15,-19-5-4 16,-21 8 0-16,-28-3-60 15,-10 8 32-15,-29-5-252 16,-5 10 152-16,-29-1-292 16,-5 5 236-16</inkml:trace>
          <inkml:trace contextRef="#ctx0" brushRef="#br0" timeOffset="36224.668">12831 8719 488 0,'-54'-9'180'0,"54"9"-140"0,-5 18-12 0,10-10-12 16,10 1-16-16,19 13 52 16,0 3-28-16,24 14 16 15,5 9-24-15,10-1 8 16,-5 1-12-16,-19 17 0 15,-1-14-4-15,-24 19 4 16,-4-6-8-16,-30-3 40 16,-4-9-20-16,-30-9 128 15,5-9-84-15,-34-21 92 16,15-8-92-16,0-31 48 16,24 0-72-16,9-26-4 15,25 4-24-15,34 1-28 16,15 8 4-16,14 0-4 15,15 13 4-15,-5-8-144 16,-1 16 84-16,11-3-340 16,-5 8 224-16</inkml:trace>
          <inkml:trace contextRef="#ctx0" brushRef="#br0" timeOffset="36928.8551">13695 8913 404 0,'-5'-8'148'0,"5"8"-112"0,0 0-12 0,-4 0 76 16,4 8-60-16,-15 1 28 16,0 4-40-16,-14 9 80 15,0-1-60-15,-10 9 64 16,10 1-60-16,0 3 60 15,14 1-64-15,6-5-16 16,9 0-20-16,19-8 24 16,10-5-20-16,25-17 20 15,4 0-20-15,5-13-8 16,5 4-4-16,-14-12 12 16,-11 8-8-16,-13-9-12 0,-11 5 0 15,-24-13-84 1,5 8 48-16,-24-12-108 0,-1 8 84 0,6-13-180 15,0 4 136-15,4-12-40 16,5 12 92-16,1-8-12 16,9 9 40-16,-5-5 68 15,10 17-20-15,-10 5 152 16,5 8-96-16,-15 18 100 16,5 8-100-16,-9 26 80 15,9 0-88-15,-4 14 48 16,9-6-72-16,-10 23 24 15,6-5-40-15,-1 22 16 16,10-5-24-16,-10 0 0 16,10-8-12-16,-5-13-8 15,-9-9 4-15,-1-13 4 16,5-8-4-16,-14-14-100 16,14 1 52-16,-9-13-156 15,9-5 112-15,5-17-244 16,5 4 188-16</inkml:trace>
          <inkml:trace contextRef="#ctx0" brushRef="#br0" timeOffset="37258.8027">14094 8646 444 0,'-5'-65'164'0,"5"65"-124"0,24-26-16 0,-14 4 184 15,4 14-120-15,1-10 96 16,4 5-104-16,11 5 32 16,-6 8-64-16,5 0 0 15,5 8-28-15,-15 14 4 16,1-5-12-16,-20 14 36 16,-5 7-24-16,-19 1-12 15,4-8-8-15,-9 3 12 16,5-12-8-16,4 4 4 15,16-13-4-15,8-13-32 16,16 4 12-16,24-8 24 16,4 4-8-16,15 0-88 15,0 12 48-15,-4-3-472 16,-6 0 280-16</inkml:trace>
        </inkml:traceGroup>
      </inkml:traceGroup>
    </inkml:traceGroup>
    <inkml:traceGroup>
      <inkml:annotationXML>
        <emma:emma xmlns:emma="http://www.w3.org/2003/04/emma" version="1.0">
          <emma:interpretation id="{2C1D6DB6-C684-407D-8ED2-F818CFDADB6D}" emma:medium="tactile" emma:mode="ink">
            <msink:context xmlns:msink="http://schemas.microsoft.com/ink/2010/main" type="paragraph" rotatedBoundingBox="4118,11685 20837,10317 21091,13423 4373,147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F586C4-1FA1-41FD-8908-7178D4EDB342}" emma:medium="tactile" emma:mode="ink">
              <msink:context xmlns:msink="http://schemas.microsoft.com/ink/2010/main" type="line" rotatedBoundingBox="4118,11685 20837,10317 21091,13423 4373,14791">
                <msink:destinationLink direction="with" ref="{8210B98E-755F-4B39-A395-D1FB6263574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3A6643D-4D30-4F46-8BFF-5B048FBD0334}" emma:medium="tactile" emma:mode="ink">
                <msink:context xmlns:msink="http://schemas.microsoft.com/ink/2010/main" type="inkWord" rotatedBoundingBox="4119,11694 7761,11396 7914,13276 4273,13574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0550.8513">4353 11332 208 0,'-25'-13'76'0,"25"13"-60"0,0 0-4 15,-19 0 40 1,-5 8 12-16,-15 10-32 16,-5 16 36-16,-5 27-40 15,1 16 152-15,-1 18-100 16,-9-4 28-16,9 0-64 15,11 0 0-15,8 4-28 16,6 4-8-16,24 0-4 0,0-12 20 16,24-14-12-16,6-13-12 0,13-12-4 15,11-9-312 1,9-18 168-16,0-12-200 16</inkml:trace>
          <inkml:trace contextRef="#ctx0" brushRef="#br0" timeOffset="60979.4905">4396 11850 352 0,'-24'9'132'0,"14"8"-104"0,-4 4-8 0,14-3 36 0,0-1-36 15,9 0 0-15,6 1-12 16,9-5 20-16,10-5-16 15,5-8 12-15,20-4-12 16,9-5 0-16,4 1-4 16,-13 3 20-16,-11-12-16 15,-14 0-12-15,-9-1-4 16,-25-3-4-16,-15-5 0 16,-19 4-64-16,-15 1 40 15,1-9-4-15,-6 12 20 16,1 10 48-16,0 3-20 15,4 5 0-15,0 9-8 16,15 0 20-16,0 8-12 0,10 9 68 16,0 8-48-16,9 1 48 15,-4 4-44-15,4 13 0 16,5 12-24-16,1 18 28 0,4-4-24 16,-15-4-4-16,16-5-8 15,-16-9 28-15,-4-12-16 16,-5-5-12-16,-10-9-8 15,0-3-136-15,-5-6 72 16,5-7-172 0,1-14 136-16,13 0-196 15</inkml:trace>
          <inkml:trace contextRef="#ctx0" brushRef="#br0" timeOffset="61775.1206">5694 11656 312 0,'-44'-18'112'0,"20"1"-84"0,-1 4-12 0,11 4 48 15,4 1-40-15,0-1 68 32,10 9-52-32,-5 9-8 0,5 8-20 0,0 22 76 15,0 0-44-15,-4 17 32 16,-6 4-44-16,0-8 52 15,0 0-48-15,-14 9 56 0,0 12-56 16,-1 5 0-16,-9-9-20 16,10-9 16-16,10-12-20 15,-6-9-12-15,6-9-4 16,4-13-208-16,10-17 116 16,10-8-384-16</inkml:trace>
          <inkml:trace contextRef="#ctx0" brushRef="#br0" timeOffset="59025.7963">2176 11245 28 0,'-29'-13'12'0,"24"9"-8"0,-10 4-4 16,1 9 108-16,-1-9-60 15,1 17 156-15,-11 5-112 16,16 16 60-16,9 19-88 16,5 16 36-16,9 5-60 15,10-9 16-15,10-9-36 16,5-8 44-16,10-22-36 16,19-12 72-16,24-14-52 0,5-17-16 15,20-13-20-15,-10-13 8 0,-24-13-12 16,-1-8 4-16,1-1-4 15,-15 5-140-15,-20 0 76 16,-4 9-324 0,-29-1 212-16,-15 5-136 15</inkml:trace>
          <inkml:trace contextRef="#ctx0" brushRef="#br0" timeOffset="59268.4416">2540 10904 216 0,'5'-8'80'0,"0"12"-60"0,-5 0-8 0,5 9 108 0,0 9-68 15,-5 12 76-15,5 14-72 16,-5 4 92-16,0 17-84 16,-15 17 16-16,5 31-48 15,-14 8 24-15,-10-4-32 16,0-13 20-16,0-13-24 0,-5-4 8 15,5-1-16-15,5-8 12 16,10 0-16-16,4-21 16 16,1-14-16-16,9-12-12 15,5-14 0-15,5-3-180 16,9-18 96-16,1-9-364 16</inkml:trace>
          <inkml:trace contextRef="#ctx0" brushRef="#br0" timeOffset="59764.2595">2915 11988 312 0,'0'0'112'0,"-10"9"-84"0,10 4-12 0,0 4 72 16,-5 9-52-16,-5 13 32 0,1 21-40 16,4 5 36-16,-5 0-36 15,0-5 48-15,-4-4-44 16,-6-8 20-16,1-14-32 16,4-3 36-16,1-10-32 15,4-8-12-15,-5-17-8 0,15-9-16 16,20-13 8-16,-6-13-32 15,6-4 20-15,-1 0-48 16,15 4 36-16,-9 13 8 16,-1 13 8-16,-5 13 4 15,-4 17 0-15,4 14 16 16,-14 7-4-16,5-3 76 31,-5 4-44-31,-5 4-4 0,-5 0-20 16,5-4 16-16,-5-4-16 15,0-9 32-15,0-9-28 16,0 0 12-16,1-4-16 0,-1-4-88 0,5-14 44 16,5 1-192-16,4-5 124 15,1-4-236 1,0 5 188-16,19-9 12 16</inkml:trace>
          <inkml:trace contextRef="#ctx0" brushRef="#br0" timeOffset="60154.296">3488 12411 352 0,'5'-8'132'0,"-10"-1"-104"0,5-4-8 15,0 9 80-15,0 4-60 16,-24 8 8-1,-6 1-28-15,-4 4-12 16,-4 4-4-16,-6 5-4 16,5 0 0-16,5-1 0 15,10 1 16-15,14-5-8 16,10 0 32-16,10 5-24 16,14-5-12-16,15 0-8 15,5 1 4-15,-1-1 0 16,-4 0 8-16,-10-4-4 0,-4 0 8 0,-16 0-8 15,-14-4 24-15,-19 4-16 16,-15-9 12-16,-9 0-12 16,-1-4-32-16,5 0 8 15,10-4 40-15,5 0-16 16,10-1-220 0,14 1 112-16,15 0-264 15</inkml:trace>
          <inkml:trace contextRef="#ctx0" brushRef="#br0" timeOffset="61207.919">4809 12118 404 0,'-24'56'148'0,"9"-17"-112"0,-19 13-12 16,25-18 4-16,-16-4-20 16,-9 9 16-16,10 0-16 15,-5-13 16-15,5-13-16 16,9 4-28-1,15-25-248-15,15-10 144 16,33-21-52-16</inkml:trace>
          <inkml:trace contextRef="#ctx0" brushRef="#br0" timeOffset="61520.9436">5455 11742 508 0,'0'-9'188'0,"-9"9"-148"0,-16 9-8 0,1 4 16 15,0 13-32-15,-10 13 40 16,10-9-32-16,-1 9-24 16,1-13 0-16,24 4-20 0,0 0 12 15,24-13 20-15,25-8-4 16,9-5-20-16,25-4 4 16,-5-4 20-16,-6 0-4 0,-13-5 4 15,-11 1-4-15,-23-5 12 16,-25-5-12-16,-10 1-4 15,-29 4 0-15,-29 0-40 16,10 4 20-16,-1 1 24 16,11 8-4-16,9 0-88 15,19-13 48-15,20 4-164 16,25-8 112 0,9-5-200-16</inkml:trace>
        </inkml:traceGroup>
        <inkml:traceGroup>
          <inkml:annotationXML>
            <emma:emma xmlns:emma="http://www.w3.org/2003/04/emma" version="1.0">
              <emma:interpretation id="{18CDD766-5613-48BD-A716-20205A971731}" emma:medium="tactile" emma:mode="ink">
                <msink:context xmlns:msink="http://schemas.microsoft.com/ink/2010/main" type="inkWord" rotatedBoundingBox="8360,11981 8804,11945 8909,13224 8465,13261"/>
              </emma:interpretation>
            </emma:emma>
          </inkml:annotationXML>
          <inkml:trace contextRef="#ctx0" brushRef="#br0" timeOffset="62031.0235">6505 11211 352 0,'48'-9'132'0,"-14"22"-104"0,5 17-8 16,-19-12 176-16,4 16-112 15,0 22 96-15,1 31-100 16,-16 21 24-16,-9 0-60 16,0-9 4-16,-4 5-32 0,-16 4 28 15,-9 8-28-15,-15-4 12 16,-4-17-16-16,-20-8-140 0,-15-14 72 16,10-17-316-1</inkml:trace>
        </inkml:traceGroup>
        <inkml:traceGroup>
          <inkml:annotationXML>
            <emma:emma xmlns:emma="http://www.w3.org/2003/04/emma" version="1.0">
              <emma:interpretation id="{AA8A9B3F-0B36-407B-80A0-5C0618AC603F}" emma:medium="tactile" emma:mode="ink">
                <msink:context xmlns:msink="http://schemas.microsoft.com/ink/2010/main" type="inkWord" rotatedBoundingBox="9495,12352 10037,12308 10068,12690 9526,12734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63264.4142">7515 11682 704 0,'-24'-35'264'0,"24"26"-208"0,0-4-12 0,0 9 80 15,0 0-76-15,0-5 0 16,0 5-32-16,20-5 8 16,9 1-16-16,14 3-12 0,16 1 0 15,9 0-76-15,5-1 44 16,0 5-384 0</inkml:trace>
          <inkml:trace contextRef="#ctx0" brushRef="#br0" timeOffset="63444.8944">7428 11941 820 0,'-10'4'304'0,"25"5"-236"0,4-1-20 16,-4-3-16-16,19-10-28 15,14 5-12-15,25-4 4 16,10 0-48-16,4-1 24 15,1-3-168-15,-6-5 104 0</inkml:trace>
        </inkml:traceGroup>
        <inkml:traceGroup>
          <inkml:annotationXML>
            <emma:emma xmlns:emma="http://www.w3.org/2003/04/emma" version="1.0">
              <emma:interpretation id="{14F8CA14-1EDE-47AA-AA6B-2D8F859F38CA}" emma:medium="tactile" emma:mode="ink">
                <msink:context xmlns:msink="http://schemas.microsoft.com/ink/2010/main" type="inkWord" rotatedBoundingBox="10848,11875 11742,11802 11829,12872 10936,12945"/>
              </emma:interpretation>
            </emma:emma>
          </inkml:annotationXML>
          <inkml:trace contextRef="#ctx0" brushRef="#br0" timeOffset="64117.741">9002 11099 548 0,'-14'4'204'0,"14"-4"-156"0,-10 30-16 0,-5-13 104 16,15 1-80-16,-14 21 24 15,14 4-48-15,-15 26-32 16,5 4 0-16,10 5 16 15,0-9-8-15,-9-9-4 16,18-8 0-16,-9-13 40 16,0-4-24-16,0-18-28 15,10-8 4-15,-10-18-132 16,0 0 76-16,0-25-128 16,0-1 108-16,0-30-172 15,0 5 144-15,0-13 16 16,5 12 56-16,-5-4 236 15,19 18-108-15,-4-5 224 16,9 13-184-16,15 5 72 16,-5 12-120-16,0 9-16 15,15 9-40-15,-15 8-8 16,0 9-12-16,-29 4 36 16,4 1-20-16,-38 8-76 0,-5-1 28 0,-14 10-36 15,4 0 36 1,-14-1-76-16,19-4 56 0,-5-4-44 15,15 0 52-15,9-4-16 16,11-5 32-16,28 9 0 16,5 4 12-16,35 9 32 15,14 0-12-15,9 8 12 16,10-3-12-16,-19-6 56 16,-5 1-40-16,-34-8 76 15,-9-1-56-15,-45-4 44 16,-19 0-52-16,-43-5-20 15,-11-4-12-15,11-8 24 16,-1 4-16-16,1-13-12 0,23-9-8 16,11 9-112-1,14-4 64-15</inkml:trace>
          <inkml:trace contextRef="#ctx0" brushRef="#br0" timeOffset="64567.4207">9580 11915 488 0,'-9'-9'180'0,"9"9"-140"0,-10 13-12 0,0 0 128 15,10-4-92-15,0 8 8 16,-5 0-44-16,0 0-8 16,15-4-12-16,-10 5 36 15,0-1-20-15,0-8 20 16,0 4-24-16,0-18 8 16,0 5-16-16,0-13-8 15,10 5 0-15,0-10 12 16,4 5-8-16,1-4-56 15,4 4 24-15,5 0-8 16,-4 5 20-16,-6 8 44 16,1 4-20-16,-5 5 88 15,-1 8-56-15,-9 0 24 16,5 5-40-16,-5-1 16 16,0 1-24-16,-5-5 16 15,10 5-20-15,-5-14-60 16,0-3 20-16,0-14-228 15,0 5 140-15</inkml:trace>
        </inkml:traceGroup>
        <inkml:traceGroup>
          <inkml:annotationXML>
            <emma:emma xmlns:emma="http://www.w3.org/2003/04/emma" version="1.0">
              <emma:interpretation id="{1E77F75E-5186-4894-83D2-D38E10498109}" emma:medium="tactile" emma:mode="ink">
                <msink:context xmlns:msink="http://schemas.microsoft.com/ink/2010/main" type="inkWord" rotatedBoundingBox="12243,11550 15634,11273 15845,13852 12454,1413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7135.2929">11844 11846 748 0,'-5'-9'276'0,"5"9"-216"0,-9-9-16 16,9 5 92-1,-10 8-84-15,0-8 16 16,-4 4-44-16,-11 0-40 15,6 4 8-15,-20 1 8 16,15 3 4-16,4 1-28 16,6 4 12-16,4 0 12 0,10 4 4 0,10 0-12 15,14 1 4-15,0-1 12 16,1 5-4-16,-1-5-4 16,-5 0 4-16,-9-4 20 15,0 4-12-15,-25-4 68 16,-4 0-48-16,-30-4-12 15,-4 0-12-15,-20-1 44 16,5 1-28-16,14-5-28 16,16-4 0-1,47-17-60-15,20 8-212 16,10 1 144-16</inkml:trace>
          <inkml:trace contextRef="#ctx0" brushRef="#br0" timeOffset="67660.9767">12466 11440 704 0,'-10'-18'264'0,"10"18"-208"0,-14 5-12 15,4 3 64 1,10 5-68-16,0 9 0 16,10 0-24-16,0 3 8 15,4 1-16-15,20-8 16 0,-10-1-16 0,15-17 16 16,5 0-16-16,5-22 16 16,-1 9-16-16,-4-17 16 15,-5 9-16-15,-10-18 32 16,-14 8-24-16,-25-7-4 15,-5 12-8-15,-19-5-4 16,0 10 0-16,-5-1-12 16,-4 9 8-16,-6 5 4 15,5 12 0-15,-19 13 16 16,19 5-8-16,-4 38-20 16,14 9 4-16,0 26 12 15,19-4 0-15,-4 13 8 16,24-14-8-16,-15 23-4 15,10-10 4-15,-10 14 56 16,5-13-32-16,-14-18-20 16,0-13-8-16,-11-12 24 15,6-9-12-15,-5-13-100 16,9-9 44-16,6-13-184 16,9-4 128-16,10-13-464 15,14-4 312-15</inkml:trace>
          <inkml:trace contextRef="#ctx0" brushRef="#br0" timeOffset="66759.7261">11140 13275 464 0,'5'22'176'0,"-5"-22"-140"0,0 13-8 0,0-18 84 16,9 5-68-16,-4-8 44 15,0-1-52-15,0-13 32 16,0 5-36-16,-5-17 16 15,0-1-28-15,-5-25 44 16,5 3-36-16,-5-20 20 16,5 12-28-16,-5-26 0 15,0 22-12-15,-4-56 20 16,-1 8-16-16,0-34-12 0,1 4-4 16,4-4-16-16,10-4 12 15,-5 4 32-15,9 25-16 16,6 31 60-1,4 9-36-15,-4 17 48 16,9 13-48-16,10 8-16 16,0 18-8-16,0 8 16 15,5 5-12-15,-5 9 4 16,10 12-8-16,-15 4-8 16,5 5 4-16,-24 13 28 15,-1 5-16-15,-28 12-32 16,-5 0 8-16,-25 4-36 15,15 5 28-15,-15-13-28 16,6-9 24-16,4-12-24 0,15-5 24 0,-1-13-36 16,16 0 36-16,-1-5-36 15,20-3 32-15,14 16-8 16,10 1 20-16,14 12 16 16,1 5 0-16,-5 0 8 15,4 9-8-15,-23-1 68 16,-6-3-40-16,-29-1 76 15,1 0-60-15,-40-4 8 16,-9-13-32-16,9 4 4 16,1-8-16-16,-6-5-52 15,15-8 24-15,15 0-208 16,5-1 124-16</inkml:trace>
          <inkml:trace contextRef="#ctx0" brushRef="#br0" timeOffset="67961.4925">12908 10615 664 0,'20'-39'244'0,"-20"39"-188"0,53-13-16 0,-19 13 144 16,0 4-108-16,20 22 76 16,9 4-88-16,10 44 44 15,-5 4-64-15,14 21 16 16,-14-8-40-16,0 17 36 16,-19 0-32-16,-30 17 12 15,-19-13-20-15,-53 0 52 16,4-12-36-16,-43-10 36 15,9-20-36-15,-28-10-132 16,-1-8 52-16</inkml:trace>
          <inkml:trace contextRef="#ctx0" brushRef="#br0" timeOffset="66069.8917">11150 11004 384 0,'-10'-39'140'0,"10"39"-108"0,-10-26-8 0,0 8 108 15,10 10-76-15,-24-9 40 16,9 12-56-16,-28 1-16 15,4 8-12-15,-44 22 76 16,-24 4-44-16,10 22 4 16,5 9-28-16,4 8 92 15,1 34-60-15,4 18 28 0,20 5-44 16,10-18-4-16,29-13-20 0,19-9 0 16,19-4-4-16,20-4 4 15,5-5-8-15,19-21-108 31,10 4 56-31</inkml:trace>
        </inkml:traceGroup>
        <inkml:traceGroup>
          <inkml:annotationXML>
            <emma:emma xmlns:emma="http://www.w3.org/2003/04/emma" version="1.0">
              <emma:interpretation id="{4CCD2388-4D41-423C-A8B5-ADE84BA223B6}" emma:medium="tactile" emma:mode="ink">
                <msink:context xmlns:msink="http://schemas.microsoft.com/ink/2010/main" type="inkWord" rotatedBoundingBox="16010,10712 18626,10498 18778,12362 16163,12576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70501.4281">14856 10723 748 0,'0'-9'276'0,"0"9"-216"0,25-13-16 0,-6 0 24 16,5 5-48-16,20-14 8 15,10 13-16-15,14-4 28 16,5 5-24-16,4-1-76 16,-9 5 32-16,0 0-236 15,-9 8 144-15</inkml:trace>
          <inkml:trace contextRef="#ctx0" brushRef="#br0" timeOffset="69958.6483">14968 10269 392 0,'-14'-8'148'0,"14"8"-116"0,0-5-8 0,0 1 164 16,4 4-108-16,-4-4 56 15,10-1-80-15,5-3 44 16,4 4-56-16,10-9 40 16,5 8-48-16,20-3 8 15,-1 3-28-15,15-3 0 16,-5 3-8-16,-4 1 4 16,-11 8-8-16,-4-4 24 15,-10 0-16-15,-10-4-32 16,1 4 12-16,-11-4-140 15,-4 8 80-15,-10-4-372 16,0 0 240-16</inkml:trace>
          <inkml:trace contextRef="#ctx0" brushRef="#br0" timeOffset="70290.3743">15410 9863 260 0,'-14'-4'96'0,"14"4"-76"0,-10 9-4 0,5-1 244 15,0 5-144-15,-4 22 68 16,-6 8-108-16,5 18 60 16,5-1-76-16,-4 9-24 15,9-8-20-15,-10-5 4 16,10-9-12-16,-10-4-20 16,5-4 4-16,-9 4-216 15,9-8 124-15</inkml:trace>
          <inkml:trace contextRef="#ctx0" brushRef="#br0" timeOffset="70756.1212">15979 10321 476 0,'-29'13'176'0,"29"-13"-136"0,-15 43-12 0,5-21 76 16,10 8-64-16,-9 26 36 15,9 9-44-15,-10 21-8 16,10 1-16-16,-15-1 72 15,6-8-44-15,-16-9 92 16,1-21-72-16,-15-10 44 16,10-3-60-16,-10-13 16 15,5-5-36-15,-5-22-8 16,15-3-8-16</inkml:trace>
          <inkml:trace contextRef="#ctx0" brushRef="#br0" timeOffset="70862.5011">15668 9816 780 0,'10'-4'288'0,"-10"4"-224"0</inkml:trace>
          <inkml:trace contextRef="#ctx0" brushRef="#br0" timeOffset="71399.5">16343 10114 600 0,'-10'9'224'0,"10"-9"-176"0,0 43-12 16,0-17 52 0,0 4-56-16,-4 9 24 15,4 4-36-15,-5-4 28 16,5 0-32-16,-5-5 40 16,0-8-32-16,0-4 56 15,5-5-44-15,-5-13 44 16,5 1-44-16,-5-14 8 15,10 0-28-15,-5-17-8 0,10 5-4 0,0-31-48 16,-1 13 24-16,1-21-56 16,5 8 44-16,4-4-20 15,1 17 32-15,-1 9 20 16,0 17 0-16,1 13 28 16,-1 13-16-16,1 13 56 15,-1 4-36-15,-4 9 12 16,4 4-28-16,-4-4 20 15,-10 0-24-15,-5-9 4 16,4 0-8-16,-8-8 28 16,-1 4-20-16,-5-14 20 15,5 6-20-15,-5-5-68 16,10-5 24-16,5-8-172 16,5 0 108-16</inkml:trace>
          <inkml:trace contextRef="#ctx0" brushRef="#br0" timeOffset="69432.8337">14055 11215 592 0,'-24'-8'220'0,"24"8"-172"15,-10-9-12-15,-5 9 136 0,15 0-100 16,0 0 0-16,0 0-48 16,15 9 12-16,4-1-24 15,10 1 24-15,15-18-24 0,39 5 12 16,9-5-12-16,-9 1-8 31,-1 8 0-31,1-13-4 16,-15 8 0-16,-15-3-12 15,-9-5 8-15,-20-5 4 16,-9 1 0-16,-30-4-12 16,1 3 8-16,-40-12-16 0,1 8 12 15,-35 9-12-15,6 9 8 0,4 13-8 16,10 12 8-16,10 10 60 15,14 7-24-15,-5 10 8 0,25 17-20 16,0 4 20 0,14 9-20-16,20 4 40 15,4 0-28-15,20-13 20 16,15-13-24-16,24-13 16 16,9-4-20-16,16-17-16 15,-6-9-4-15,5-18-200 16,-14 1 112-16</inkml:trace>
        </inkml:traceGroup>
        <inkml:traceGroup>
          <inkml:annotationXML>
            <emma:emma xmlns:emma="http://www.w3.org/2003/04/emma" version="1.0">
              <emma:interpretation id="{751889BD-CF68-4363-9D13-6C3513DB075D}" emma:medium="tactile" emma:mode="ink">
                <msink:context xmlns:msink="http://schemas.microsoft.com/ink/2010/main" type="inkWord" rotatedBoundingBox="19114,10542 20844,10400 21064,13099 19335,13240"/>
              </emma:interpretation>
            </emma:emma>
          </inkml:annotationXML>
          <inkml:trace contextRef="#ctx0" brushRef="#br0" timeOffset="71729.7881">17281 10053 748 0,'-10'-17'276'0,"10"17"-216"0,-14-4-16 16,-6 8-4-1,15 9-32-15,-24 13 68 16,5 4-44-16,-5 13 24 15,-1 5-36-15,1 4 28 0,15-5-32 0,-1 1-12 16,10-9-8-16,10-5 12 16,10-4-4-16,19-8 32 15,5-5-20-15,24-8 20 16,0-9-20-16,10-9 8 16,0 9-12-16,-25-13 56 15,-4 5-40-15,-25-10-48 16,-9 1 12-16,-20 4-72 15,-4-4 44-15,-15-5-168 16,9 14 112-16,1-10-432 16,9 5 292-16</inkml:trace>
          <inkml:trace contextRef="#ctx0" brushRef="#br0" timeOffset="72000.7533">17543 9764 652 0,'-19'-17'244'0,"19"17"-192"0,-15 0-12 16,5 0 68 0,10 8-68-16,-9 1 60 15,4 8-56-15,-15 14 32 16,11 7-44-16,-16 32 36 16,16 12-40-16,-35 8 12 15,10 5-24-15,-5 5 0 16,10-10-8-16,-5 10 12 15,14-5-12-15,1-5 32 0,14-12-24 16,0-17-164-16,5-14 80 16,0-12-284-16,5-5 200 15</inkml:trace>
          <inkml:trace contextRef="#ctx0" brushRef="#br0" timeOffset="90551.6488">17781 11833 384 0,'-10'-13'140'0,"10"4"-108"0,-4-17-8 15,8 18 56-15,1-5-48 16,5-9-12-16,5-4-12 16,-1 5-36-16,11-10 16 15,4 14 24-15,5 0-8 16,14 8 64-16,6 26-40 16,9 14 40-16,0 20-36 15,0 1-28-15,-9 13-4 16,-11 13 36-16,-14 12-24 0,-19 10 8 15,-20-14-12-15,-19-17-8 16,-19-8 4-16,-6-18 12 31,6-4-8-31,-11-26 40 0,6-18-24 0,9-21-32 16,10-21 4-16,10-1 36 16,14-8-20-16,10 5-36 0,20-1 12 15,19 8 64-15,14 6-28 16,5 7 0-16,1 14-12 15,-6 8-12-15,-4-3 4 16,-11 7 4-16,-8 1-4 16,-6 4-36-16,-5-4 16 15,-9-1-276 1,0 1 160-16,0-5-280 16</inkml:trace>
          <inkml:trace contextRef="#ctx0" brushRef="#br0" timeOffset="90795.7983">18432 11470 572 0,'0'-65'208'0,"10"57"-160"0,5-5-12 15,4 8 56-15,-4 5-56 16,4 9 68-16,-4 12-64 16,-1 10 0-16,10 12-24 15,-9 4-12-15,4 1 0 0,-9-5 20 16,-10 0-12-16,0-4 12 15,-10-4-12-15,6-5 12 16,-1-8-16-16,-5-5-20 16,10 0 4-16,0-4-4 15,15-4 4-15,9-1 16 0,15-3-4 16,14-1-100-16,5 0 52 16,1 5-360-1,-1 4 224-15,-19 4-144 16</inkml:trace>
        </inkml:traceGroup>
      </inkml:traceGroup>
    </inkml:traceGroup>
    <inkml:traceGroup>
      <inkml:annotationXML>
        <emma:emma xmlns:emma="http://www.w3.org/2003/04/emma" version="1.0">
          <emma:interpretation id="{35AB9ACB-DE83-4667-8FDB-D645DA6A4749}" emma:medium="tactile" emma:mode="ink">
            <msink:context xmlns:msink="http://schemas.microsoft.com/ink/2010/main" type="paragraph" rotatedBoundingBox="14129,15119 23818,11394 24650,13559 14961,172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EE7E54A-3E97-4EFE-831D-5E69405B01EB}" emma:medium="tactile" emma:mode="ink">
              <msink:context xmlns:msink="http://schemas.microsoft.com/ink/2010/main" type="inkBullet" rotatedBoundingBox="14565,16254 14845,16146 14938,16387 14658,16495"/>
            </emma:interpretation>
            <emma:one-of disjunction-type="recognition" id="oneOf8">
              <emma:interpretation id="interp12" emma:lang="" emma:confidence="0">
                <emma:literal>•</emma:literal>
              </emma:interpretation>
            </emma:one-of>
          </emma:emma>
        </inkml:annotationXML>
        <inkml:trace contextRef="#ctx0" brushRef="#br0" timeOffset="116048.3713">12738 15465 632 0,'-5'-18'236'0,"15"10"-184"0,-10-18-16 0,0 21 52 15,0-3-56-15,-5 4 16 16,-5 4-32-16,1 4-8 16,-6 4-4-16,-4 10-4 0,4 8 0 0,1-5-36 15,4-3 20-15,0 3-12 16,5 1 16-16,10-1 8 16,5-3 4-16,9-5 0 15,6-1 0-15,-1 1 8 16,0 0-4-16,-4-4 32 15,-11 0-20-15,-14-1 48 16,-14 1-36-16,-5 8 12 16,-5-8-24-16,-5-9 28 15,0 8-28-15,4-3 4 16,6-1-12-16,5-4-16 16,9 4 4-16,10-4-164 15,10 0 92-15,9-4-532 16</inkml:trace>
      </inkml:traceGroup>
      <inkml:traceGroup>
        <inkml:annotationXML>
          <emma:emma xmlns:emma="http://www.w3.org/2003/04/emma" version="1.0">
            <emma:interpretation id="{277F708E-674E-4322-9F8A-2B2F63CF47A3}" emma:medium="tactile" emma:mode="ink">
              <msink:context xmlns:msink="http://schemas.microsoft.com/ink/2010/main" type="line" rotatedBoundingBox="14339,15038 23818,11394 24650,13559 15171,17203"/>
            </emma:interpretation>
          </emma:emma>
        </inkml:annotationXML>
        <inkml:traceGroup>
          <inkml:annotationXML>
            <emma:emma xmlns:emma="http://www.w3.org/2003/04/emma" version="1.0">
              <emma:interpretation id="{43AB98AB-BFF9-4A9F-B281-D2BB621A7AAE}" emma:medium="tactile" emma:mode="ink">
                <msink:context xmlns:msink="http://schemas.microsoft.com/ink/2010/main" type="inkWord" rotatedBoundingBox="14512,15393 17033,14489 17596,16059 15075,1696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16590.2313">13209 14946 632 0,'-9'13'236'0,"4"0"-184"0,0 13-16 0,10-4 44 15,9 4-52-15,1 4 8 0,9-4-24 16,5-9 28-16,10-8-24 15,10-14 4-15,9-8-12 0,10-8-24 16,0-9 8-16,-14-1-24 16,-15 1 20-16,-15 0-4 15,-19 0 8-15,-20 0 16 16,-14-1-4-16,-10 5-4 16,-5 5 4-16,1 4-16 15,-1 8 8-15,5 5 12 16,5 8-4-16,0 0 40 15,0 13-20-15,5 14 12 0,0 29-20 16,9 27 44-16,1 16-32 16,-1 1 4-16,6-5-20 15,4-12 20-15,0 3-20 16,1-3 4-16,-6 8-8 16,-4-9 56-16,-10 0-36 15,-10-12-80-15,5-14 24 16,-5-12-160-16,15-14 108 15,-1-8-380 1,11-17 256-16,14-18-100 16</inkml:trace>
          <inkml:trace contextRef="#ctx0" brushRef="#br0" timeOffset="116905.0376">13754 14160 600 0,'34'-17'224'0,"0"17"-176"0,29 13-12 16,-29 4 160-16,0 22-116 16,14 30 28-16,11 39-64 15,-11 5 36-15,6 3-48 16,-11 22 36-16,-9 22-36 0,-19-9 68 15,-25-17-52-15,-24-13 20 16,-24 4-40-16,-25-4-60 0,-43 4 16 16,-15-17-52-16,20-17 40 15,14-22-152-15,5-13 100 16,24-17-388 0,15-21 260-1</inkml:trace>
          <inkml:trace contextRef="#ctx0" brushRef="#br0" timeOffset="117135.1769">14798 14882 852 0,'20'-22'316'0,"-1"22"-248"0,10-9-16 16,-5 5 76-16,10-5-80 16,10 5 24-16,15 0-40 15,4-5 4-15,5 13-20 16,0 5-244-16,-15 4 120 0</inkml:trace>
          <inkml:trace contextRef="#ctx0" brushRef="#br0" timeOffset="117489.6226">14730 15270 780 0,'-10'-34'288'0,"25"42"-224"0,29-8-20 0,-20-8 24 16,25-5-48-16,43-13 24 16,29 13-24-16,1-9-132 15,-1 5 60-15,1 8-588 16</inkml:trace>
        </inkml:traceGroup>
        <inkml:traceGroup>
          <inkml:annotationXML>
            <emma:emma xmlns:emma="http://www.w3.org/2003/04/emma" version="1.0">
              <emma:interpretation id="{F77102EE-8410-4FCA-82D8-FECA3EBF239A}" emma:medium="tactile" emma:mode="ink">
                <msink:context xmlns:msink="http://schemas.microsoft.com/ink/2010/main" type="inkWord" rotatedBoundingBox="18310,15563 18735,15400 18880,15777 18455,15940"/>
              </emma:interpretation>
            </emma:emma>
          </inkml:annotationXML>
          <inkml:trace contextRef="#ctx0" brushRef="#br0" timeOffset="117863.3154">16319 14778 676 0,'0'-13'248'0,"0"13"-192"0,0 0-16 0,0 0 76 0,0 4-72 16,0 14 8-16,-10 3-32 15,-9 14-4-15,14-5-8 16,-10 9 4-16,10 8-8 0,25 5 24 16,-6-9-16-16,20-8 40 15,5-14-28-15,29-16-120 16,5-10 52-16,5-12-20 31,-10-13 40-15,-19-9 48-16,-20-4-12 0,-24 0 0 0,-25 4-8 0,-38 4-4 15,-10 9 0-15,5 13-116 16,4 13 64-16,25 18-532 16</inkml:trace>
        </inkml:traceGroup>
        <inkml:traceGroup>
          <inkml:annotationXML>
            <emma:emma xmlns:emma="http://www.w3.org/2003/04/emma" version="1.0">
              <emma:interpretation id="{3FA69EC9-E627-4649-8CF4-20624F8AD2F9}" emma:medium="tactile" emma:mode="ink">
                <msink:context xmlns:msink="http://schemas.microsoft.com/ink/2010/main" type="inkWord" rotatedBoundingBox="18848,13601 18881,13263 19051,13279 19019,13618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89537.4522">16771 12558 716 0,'53'-39'264'0,"-33"35"-204"0,14 17-16 15,-15 0 36-15,5 9-52 16,-9 8 32-16,-15 4-32 16,-20 18-88-16,-28 22 32 15,-25 25-476-15</inkml:trace>
        </inkml:traceGroup>
        <inkml:traceGroup>
          <inkml:annotationXML>
            <emma:emma xmlns:emma="http://www.w3.org/2003/04/emma" version="1.0">
              <emma:interpretation id="{4BE99D62-F159-48CE-9B4B-BFC08334D468}" emma:medium="tactile" emma:mode="ink">
                <msink:context xmlns:msink="http://schemas.microsoft.com/ink/2010/main" type="inkWord" rotatedBoundingBox="19752,13390 23656,12577 23974,14101 20070,14915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92853.2695">20016 12183 624 0,'-5'-18'228'0,"10"27"-176"0,5 4-16 0,0 0 80 16,4 8-72-16,1 10 0 15,14 7-28-15,10 1-12 16,9 0 0-16,1 0 28 0,4 0-16 16,-14-5 4-16,-15-3-12 15,-4-1 28-15,-25-4-20 16,-14 0 12-16,-11 0-16 15,-8 4 12-15,-6-4-16 16,20 4-116-16,-6 0 56 16,1 1-304-16</inkml:trace>
          <inkml:trace contextRef="#ctx0" brushRef="#br0" timeOffset="91966.9132">17786 12731 364 0,'5'4'132'0,"10"5"-100"0,9-5-12 0,-5 9 168 0,20 0-108 15,15 4 12-15,18 14-56 16,6 12-24-16,-5 13-8 15,0 0-32-15,-25 9 16 0,-9-13 56 16,-19 4-20-16,-25-9 0 16,-24-8-16-16,-25-4-16 15,-19-5 4-15,-4-4 20 16,4-9-8-16,10-4-4 16,0-13 0-16,9 0-4 15,15-4 0-15,20-9-44 16,14 0 24-16,15 0-36 15,19-4 32-15,34-1 12 16,29 1 8-16,20 0-16 16,0 4 12-16,-10-4 12 15,-15 8 0-15,-4 0-28 16,-20 5 12-16,-19 0 76 0,-25 4 80 16,-19 0-72-1,-10 13-8-15,-14 4-44 16,-10 5 16-16,-10 3-24 15,1 10-32-15,4-5 12 16,5 0 36-16,19 1-16 16,15 12-20-16,25-4 4 15,9-9 44-15,4 0-20 16,6-21-8-16,5-9-8 16,19-9-32-16,5-4 16 15,-5-8-12-15,-10-5 12 16,-19-4-36-16,-20 4 28 0,-19-5-92 15,-19 1 64 1,-6 0-84-16,-4 0 76 0,-5-5-156 16,5-4 116-1,0 0-24-15,10-8 72 16,-1-5 12-16,6 0 20 16,-1 5 56-16,5 4-20 15,5 8 200-15,1 9-120 16,-1 9 56-16,0 13-92 15,0 16 48-15,0 23-60 16,5 21 76-16,-10 13-72 16,6 9 16-16,-1 4-40 0,-5 0-4 15,10 22-16-15,-10-1 20 16,5 5-20-16,1-4 32 16,-1-9-28-16,-10-22 20 15,5-12-20-15,1-9-52 0,-6-18 20 16,-4-8-104-16,9-9 68 15,-5-12-168-15,6-10 120 16,4-12-452 0</inkml:trace>
          <inkml:trace contextRef="#ctx0" brushRef="#br0" timeOffset="91126.1763">17737 12627 340 0,'-9'-8'128'0,"23"8"-100"0,11 0-8 0,-11 0 124 0,1-5-84 15,4 5 124-15,10 0-104 16,10-4 12-16,24 0-52 16,20 4-8-16,24-9-20 15,0 9 12-15,5 0-16 0,19-4 24 16,24-5-20-16,-4 0 4 15,-15 9-8-15,-29-4-68 16,-20-4 32-16,-19 3-76 16,-19 1 60-16,-30 4-220 31,-19 4-152-31</inkml:trace>
          <inkml:trace contextRef="#ctx0" brushRef="#br0" timeOffset="92237.7311">18801 12917 612 0,'25'-31'228'0,"4"31"-180"15,19 9-12-15,-18 0 36 0,4 4-48 16,-10 8 0-16,10 9-16 16,-19 5 12-16,-6 4-12 15,-18 0 16-15,-16-5-16 0,-14 1 24 16,-4-9-20-16,4-5 12 15,10-8-12-15,38-13-52 16,25-4 68 0,34-5-20-16,0 1-44 15,-4-5 20-15</inkml:trace>
          <inkml:trace contextRef="#ctx0" brushRef="#br0" timeOffset="92582.5484">19462 12563 384 0,'-14'-5'140'0,"14"5"-108"0,0-4-8 0,0 4 216 0,0 0-136 16,0 0 20-16,14-4-76 15,11 4 40-15,18 0-52 16,20 0 12-16,20-5-32 0,0 5 8 16,-6 0-12-16,-4-4 0 15,0 0-4-15,5-1-16 16,-5 1 4-16,-15 0-128 15,-9-1 72-15,-25 1-268 16</inkml:trace>
          <inkml:trace contextRef="#ctx0" brushRef="#br0" timeOffset="93103.9957">20745 12623 768 0,'10'-4'284'0,"4"4"-220"0,1-9-20 0,-6 9 56 16,21-9-64-1,-1 1-20-15,10 8-16 16,19-13-28-16,-5 8 16 0,6 5-428 16</inkml:trace>
          <inkml:trace contextRef="#ctx0" brushRef="#br0" timeOffset="93686.7366">21449 12265 456 0,'5'8'168'0,"-5"14"-128"0,0 21-16 16,0-13 124-16,0 9-88 15,-5 4 52-15,-9 0-64 16,9-4 36-16,-5-4-48 16,5-5-12-16,-4-4-12 0,9 0 44 15,-5 0-32-15,0-13 0 16,5-5-16-16,0-8 28 16,5-4-20-16,0-5-32 15,9-8 8-15,-4-9-80 16,0-4 52-16,-1-9-136 15,-4-4 96-15,15-5 0 0,-6 1 48 16,-4 8 8-16,-5 5 12 16,9 8 76-16,1 8-36 15,-1 10 60-15,1 12-56 16,-5 9 20-16,14 13-36 16,-14 0 28-16,14 8-32 15,-5 1 20-15,1-1-20 16,-6 1 8-16,1-5-12 15,-10-4 0-15,5 0-4 16,-10-4 4-16,-10 8-8 16,10 0 52-16,-15-13-32 0,6 9-28 15,-6-8 0-15,0-5-104 16,1-5 56-16,-1-3-80 16,10-10 72-16,-4-3-144 15,4-5 116-15,10-5-340 16</inkml:trace>
        </inkml:traceGroup>
        <inkml:traceGroup>
          <inkml:annotationXML>
            <emma:emma xmlns:emma="http://www.w3.org/2003/04/emma" version="1.0">
              <emma:interpretation id="{C62655DC-E937-48DF-8358-9F004A268BA8}" emma:medium="tactile" emma:mode="ink">
                <msink:context xmlns:msink="http://schemas.microsoft.com/ink/2010/main" type="inkWord" rotatedBoundingBox="24029,12570 24239,12489 24336,12743 24126,12823"/>
              </emma:interpretation>
            </emma:emma>
          </inkml:annotationXML>
          <inkml:trace contextRef="#ctx0" brushRef="#br0" timeOffset="94056.48">21925 11820 528 0,'10'-9'196'0,"5"9"-152"0,14 4-12 0,-15 5 116 15,1 0-88-15,-5 8 44 16,-1-8-60-16,-4 8 36 15,-5 4-44-15,-5-8 8 0,-4 5-28 16,-1-5 0-16,0 0-8 16,5-5 28-16,5-8-20 15,5 5 20-15,15-5-20 0,4-5-16 16,0 1-4-16,10 4-104 16,5 0 60-16,-5 0-288 15,-10 9 188-15,10 12-316 16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14:40.67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78F2F4E-7B92-4310-AE5A-289C14DA0341}" emma:medium="tactile" emma:mode="ink">
          <msink:context xmlns:msink="http://schemas.microsoft.com/ink/2010/main" type="writingRegion" rotatedBoundingBox="993,10631 2757,10631 2757,11374 993,11374"/>
        </emma:interpretation>
      </emma:emma>
    </inkml:annotationXML>
    <inkml:traceGroup>
      <inkml:annotationXML>
        <emma:emma xmlns:emma="http://www.w3.org/2003/04/emma" version="1.0">
          <emma:interpretation id="{A050FA04-3D94-4B5B-95A4-1D697A2EC7CD}" emma:medium="tactile" emma:mode="ink">
            <msink:context xmlns:msink="http://schemas.microsoft.com/ink/2010/main" type="paragraph" rotatedBoundingBox="993,10631 2757,10631 2757,11374 993,113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5641E8-BBFC-414E-9DD4-5E8EFC3D958E}" emma:medium="tactile" emma:mode="ink">
              <msink:context xmlns:msink="http://schemas.microsoft.com/ink/2010/main" type="line" rotatedBoundingBox="993,10631 2757,10631 2757,11374 993,11374">
                <msink:destinationLink direction="with" ref="{8210B98E-755F-4B39-A395-D1FB62635741}"/>
                <msink:destinationLink direction="with" ref="{DAF16CDD-0913-4D6E-B1B6-0986FFF83F6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32F1A92-0A28-456E-AE63-E5FAC3F54E38}" emma:medium="tactile" emma:mode="ink">
                <msink:context xmlns:msink="http://schemas.microsoft.com/ink/2010/main" type="inkWord" rotatedBoundingBox="993,10631 2757,10631 2757,11374 993,113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-569 10092 384 0,'-14'48'140'0,"9"-1"-108"0,5 27-8 0,0-35 20 15,-10 4-28-15,10 0 12 16,-15-4-16-16,6 4 0 15,-1-8-4-15,5-10 20 0,-5-3-16 16,10-5-20-16,0-8 0 16,15-13-276-16,4-9 152 15,30 0-48-15</inkml:trace>
          <inkml:trace contextRef="#ctx0" brushRef="#br0" timeOffset="419.1364">519 9971 488 0,'68'-51'180'0,"-68"51"-140"0,10-18-12 16,-10 10 20 0,0 3-32-16,-19-3 20 15,-1 3-20-15,-28 5 0 0,4 9-8 0,-19 0-8 16,4 4 4 0,-9 4-16-16,10 4 8 0,5-8 4 15,9 0 0-15,5-4 0 16,5 4 0-16,5 4-12 0,5 5 8 15,4 12 48-15,6 14-24 16,-6 12 8-16,-4 9-16 16,14-4 12-16,-4-4-16 15,4-5 4-15,0-4-4 16,10-9-8-16,0-9 4 16,0-3 20-16,10-14-12 15,4-4 40-15,6-9-28 16,4-8-4-16,0 0-12 0,11-5-24 15,3 0 8-15,21 1-4 16,-1 3 4-16,10 1 16 16,-5 4-4-16,5 0-12 15,-10 0 4-15,-9 9-92 16,-15-9 48-16,-10 0-152 31,-24-9-216-31</inkml:trace>
          <inkml:trace contextRef="#ctx0" brushRef="#br0" timeOffset="616.6395">-44 10364 540 0,'-15'-17'200'0,"15"13"-156"0,0 4-12 16,15-5 88-16,19 1 8 15,10 4-64-15,14-4 20 16,15 4-52-16,19 0-44 0,-5 0 4 15,6 4-104-15,-20 9 60 16,-5 4-196 0,-25-8 140-16,-13 8-288 15</inkml:trace>
          <inkml:trace contextRef="#ctx0" brushRef="#br0" timeOffset="-193.5162">-1113 10079 260 0,'5'0'96'0,"14"0"-76"0,15 22-4 15,-9-9 68-15,13 0-48 16,11-5 76-16,4 1-64 16,11-18 20-16,13-3-40 15,20-6 28-15,1 1-32 0,-11 0 12 16,-4-1-20-16,-20 5-16 16,-10 5-4-16,-19 4-60 15,-9 4 36-15,-16 4-412 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37:08.77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10160E9-77D8-4331-A5B2-CF2B27EA16AD}" emma:medium="tactile" emma:mode="ink">
          <msink:context xmlns:msink="http://schemas.microsoft.com/ink/2010/main" type="inkDrawing" rotatedBoundingBox="19840,6635 23069,6415 23073,6464 19844,6684" semanticType="strikethrough" shapeName="Other">
            <msink:destinationLink direction="with" ref="{C4CAACB4-2BFB-4DCE-8C87-91A23AE27E2B}"/>
          </msink:context>
        </emma:interpretation>
      </emma:emma>
    </inkml:annotationXML>
    <inkml:trace contextRef="#ctx0" brushRef="#br0">-1 235 164 0,'5'-8'60'0,"-1"8"-44"0,1-4-8 0,-5 0 156 16,0 8-92-16,0-4 88 15,0 0-96-15,0 0 40 16,0 0-64-16,0 0 16 16,0 0-36-16,5 0 72 15,8 0-56-15,10-4 40 16,4 4-44-16,19-8 44 15,4 4-44-15,64-13-8 16,0 1-12-16,77-8 32 16,0 8-20-16,78-4 12 15,-19 7-20-15,37 1-8 16,-41 0-4-16,31 0-16 16,-44 8 8-16,-15-8 12 15,-36 4-4-15,-32-8-4 16,-36 11 4-16,-32-7 20 0,-13 8-12 15,-28 0-84-15,-19 4 40 0,-22 0-244 16,-9 4 152-16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14:58.08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AFB627D-AFED-4CB8-9D20-2D295F9B42C9}" emma:medium="tactile" emma:mode="ink">
          <msink:context xmlns:msink="http://schemas.microsoft.com/ink/2010/main" type="inkDrawing" rotatedBoundingBox="13118,8158 17761,6634 18776,9725 14133,11249" hotPoints="18177,9091 16091,11177 14005,9091 16091,7005" semanticType="enclosure" shapeName="Circle">
            <msink:sourceLink direction="with" ref="{20F1211D-8A7A-4E4F-B760-4441FD21A6CA}"/>
          </msink:context>
        </emma:interpretation>
      </emma:emma>
    </inkml:annotationXML>
    <inkml:trace contextRef="#ctx0" brushRef="#br0">12223 7277 260 0,'-19'-5'96'0,"19"5"-76"0,-5 5-4 0,5-5 0 0,0 13-12 15,0 0-4-15,-10-1 4 16,0 1 28-16,-4 9-16 16,-1 0 12-16,-4-9-16 15,-1 8 0-15,1 1-4 16,0-1 4-16,-6 1-8 16,11 0 16-16,4-5-12 15,0 4 40-15,-4 1-24 16,4 0-4-16,-5 3-12 15,6 1-16-15,-1 5 4 16,5 3 4-16,-5 5 0 16,1 9 0-16,-6 3 0 15,5 6 16-15,1 3-8 16,-6 0-12-16,5-3 0 0,-4-6 4 16,4-3 0-16,-4-5 0 15,4-4 0-15,0 0 24 16,-4-5-12-16,9 10-20 15,-10-6 0-15,1 10 40 16,14 4-20-16,-10 8-36 16,0 1 12-16,5-5 0 15,0 4 12-15,5-4-12 16,0-8 8-16,10-5 4 16,0 0 0-16,0-4 8 0,-15-9-4 15,5 9 16-15,0 0-12 16,5 9-12-16,-15-1 0 15,10 1 12-15,-10-1-4 16,5 9-12-16,0-4 4 16,1 0 12-16,-1 0-4 15,5-9-28-15,5-4 12 16,-1-5 24-16,1 1-8 16,5-9-8-16,0 0 0 15,4-5 12-15,6 1-4 16,-6 0-12-16,1-1 4 15,4 1 28-15,1-5-12 16,-6 0-12-16,6-4-4 16,-1 0 12-16,5-4-4 15,6-5 52-15,4 0-32 0,4 1 8 16,11 3-20-16,0 1-32 16,4 8 8-16,5-8 32 0,-4 4-12 15,4 0 0-15,0 4-4 16,-4 0 20-16,-6-4-12 15,1 0-12-15,0-4-4 16,19 0 4-16,9-9 0 16,11-5-20-16,4-3 12 15,-4-5 4-15,4-5 4 16,-19 1-28-16,0 0 16 16,0 4 12-16,9 0 4 15,10-4 16-15,10 4-12 0,-4 0 4 16,4 0-4-16,-20-4 12 15,15-5-12-15,10-8 32 16,24-5-24-16,5 1 32 16,-9-1-32-16,-15-4 4 15,-20-8-12-15,0-14 4 16,20-8-8-16,0-4 8 16,14-1-8-1,-29 5-4-15,10 9 4 0,-24 4 12 16,-1-9-8-16,-9-4-56 31,5-5 24-31,9-29 56 16,-9 3-16-16,5-8 4 15,-11 22-12-15,-13-13 4 16,-11 30-8-16,-9-35 24 0,-10 26-16 0,-4-34-12 16,-11 17-4-16,-4-9 4 15,0 18 0-15,-20-5 16 16,10 22-8-16,-19-13-12 15,4 13 0-15,-19-13 12 16,5 13-4-16,-15-9-12 16,5 18 4-16,-19-1 20 15,9 14-8-15,-14-10-4 16,10 27 0-16,-15-4-4 16,14 8 0-16,-28 0 8 15,9 9-4-15,-34 4 16 16,10 8-12-16,-25 1-4 15,25 4 0-15,-24 0-32 16,19 4 16-16,-30-4 4 16,16 5 8-16,-15-1 0 15,24 0 0-15,-10-4 32 16,10 0-16-16,-34-4-24 16,25 4 4-16,-15 0 28 15,24 4-16-15,-10-8 28 0,-9-5-24 16,-5 5 4-16,-10 4-8 15,5 4-16-15,14 5 4 16,6 0 12-16,-6 4-4 0,-9 8-4 16,-5 9 4-16,15 9 12 15,14 4-8-15,19 1-12 16,10 3 0-16,20-8 12 0,10 0-4 16,14 4-196-16,19-4 104 15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16:11.00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0E3F2AE-B892-446C-A933-8A26B3ABB60E}" emma:medium="tactile" emma:mode="ink">
          <msink:context xmlns:msink="http://schemas.microsoft.com/ink/2010/main" type="writingRegion" rotatedBoundingBox="10025,14466 11506,14466 11506,18638 10025,18638"/>
        </emma:interpretation>
      </emma:emma>
    </inkml:annotationXML>
    <inkml:traceGroup>
      <inkml:annotationXML>
        <emma:emma xmlns:emma="http://www.w3.org/2003/04/emma" version="1.0">
          <emma:interpretation id="{8ECA56E8-AFCC-4DE2-8CE5-6B679653A61D}" emma:medium="tactile" emma:mode="ink">
            <msink:context xmlns:msink="http://schemas.microsoft.com/ink/2010/main" type="paragraph" rotatedBoundingBox="10025,14466 11506,14466 11506,18638 10025,186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CA3B24-19DF-4B85-AEB6-5A31330169DA}" emma:medium="tactile" emma:mode="ink">
              <msink:context xmlns:msink="http://schemas.microsoft.com/ink/2010/main" type="line" rotatedBoundingBox="10025,14466 11506,14466 11506,18638 10025,18638"/>
            </emma:interpretation>
          </emma:emma>
        </inkml:annotationXML>
        <inkml:traceGroup>
          <inkml:annotationXML>
            <emma:emma xmlns:emma="http://www.w3.org/2003/04/emma" version="1.0">
              <emma:interpretation id="{D4F83020-4DE9-4FF9-9336-BE194C47191D}" emma:medium="tactile" emma:mode="ink">
                <msink:context xmlns:msink="http://schemas.microsoft.com/ink/2010/main" type="inkWord" rotatedBoundingBox="10025,14466 11506,14466 11506,18638 10025,18638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C</emma:literal>
                </emma:interpretation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f</emma:literal>
                </emma:interpretation>
              </emma:one-of>
            </emma:emma>
          </inkml:annotationXML>
          <inkml:trace contextRef="#ctx0" brushRef="#br0">8244 15590 164 0,'-19'-22'60'0,"28"18"-44"0,16-5-8 16,-6 5 32-16,5-5-24 15,1 5 32-15,4 0-32 16,5-1 4-16,0 1-12 16,0 4 36-16,0 0-20 15,-10 0 12-15,10 0-20 16,-9 4 108-16,-1 9-72 16,-5 0 24-16,1 5-44 0,-11 7 4 15,1 10-20-15,0 13 0 16,-5 12-8-16,4 9-16 0,6 5 4 15,-5-5-464 1</inkml:trace>
          <inkml:trace contextRef="#ctx0" brushRef="#br0" timeOffset="-270.2192">9177 17715 184 0,'-49'8'68'0,"30"5"-52"0,-15 0-4 0,15 4 48 15,-6-4-36-15,-9 5 44 0,-5-5-40 16,-4 8 4-16,-11-4-20 15,-19-4 20-15,-9-4-20 16,-1-5 84-16,-4 5-52 16,9-9-12-16,5-9-20 15,10-4 44-15,5-4-32 16,-1-4 0-16,6-5-16 16,4 0-8-16,6-9 4 15,4-8 20-15,5-9-12 0,5-21-4 16,9-5-4-16,6-8-16 15,9-1 8-15,10 27-4 16,14-14 0-16,0 18 0 16,1 0 0-16,4 0 16 15,5-4-4-15,-4-1-20 16,-6-4 8-16,5-4-4 0,1-9 4 16,-1 5 16-16,0 0-4 15,5 4-12-15,0-5 4 16,10-4-60-16,0-8 36 15,5-5 20-15,0-4 8 16,-1 9-8-16,-9 8 4 16,-4 18 12-16,-11 12-4 15,-4 14-4-15,-6 3 4 16,1 6-32-16,-5 3 16 16,9 5 32-16,-4 4-12 15,-10 4-8-15,10 0-4 0,-10 1-164 16</inkml:trace>
          <inkml:trace contextRef="#ctx0" brushRef="#br0" timeOffset="-35341.0065">8813 13780 436 0,'-10'-21'160'0,"20"16"-124"0,-10-3-8 15,0 8 140-15,4-4-96 16,6-1-28-16,10 5-28 15,4 0-8-15,5 5-4 16,15-5 24-16,14 8-16 0,10-8-4 0,15 0-4 16,-10 0-16-16,-15-8 8 15,-14-1 4-15,-6 9 0 16,-13-9 24-16,-16 5-12 16,-9-5-4-16,-9 9-4 15,-6 9-16-15,-14-5 8 16,10 14-4-16,-1-1 0 15,6 4-12 1,-6 10 12-16,6 7 20 16,4 10-4-16,10-1-12 15,-10 10 0-15,5-1 56 0,5 43-28 16,0 22 24-16,5 13-28 0,0-9 0 16,0 13-12-1,0 26 12-15,4 1-12 16,-4-19-4-16,0-12 0 0,-5 9 4 15,-5 21-4-15,-9-4 32 16,-6-18-20-16,-9-17 4 16,-5-8-12-16,-5 0 12 15,5-5-12-15,0-13 24 16,0-17-20-16,5-13 4 16,5-17-8-16,-5-9 12 15,-5-17-12-15,0-8 16 16,-5-18-16-16,0-9 32 15,-5-8-24-15,-4-5-112 16,-6-8 52-16,1 13-408 16,-1 8 252-16,11 5-224 15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15:32.98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1FD453C-D410-48E9-9D30-50B07F480C7F}" emma:medium="tactile" emma:mode="ink">
          <msink:context xmlns:msink="http://schemas.microsoft.com/ink/2010/main" type="writingRegion" rotatedBoundingBox="2884,14940 10384,14216 10675,17237 3175,17961"/>
        </emma:interpretation>
      </emma:emma>
    </inkml:annotationXML>
    <inkml:traceGroup>
      <inkml:annotationXML>
        <emma:emma xmlns:emma="http://www.w3.org/2003/04/emma" version="1.0">
          <emma:interpretation id="{C8F052DE-47C4-4A0A-BEAB-77371EC97357}" emma:medium="tactile" emma:mode="ink">
            <msink:context xmlns:msink="http://schemas.microsoft.com/ink/2010/main" type="paragraph" rotatedBoundingBox="2884,14940 10384,14216 10675,17237 3175,179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F3EA1B-E03C-4443-AA35-0E64BB9E1B45}" emma:medium="tactile" emma:mode="ink">
              <msink:context xmlns:msink="http://schemas.microsoft.com/ink/2010/main" type="line" rotatedBoundingBox="2884,14940 10384,14216 10675,17237 3175,17961"/>
            </emma:interpretation>
          </emma:emma>
        </inkml:annotationXML>
        <inkml:traceGroup>
          <inkml:annotationXML>
            <emma:emma xmlns:emma="http://www.w3.org/2003/04/emma" version="1.0">
              <emma:interpretation id="{2C6671B0-98C2-4CD1-8C38-2F521A60E06F}" emma:medium="tactile" emma:mode="ink">
                <msink:context xmlns:msink="http://schemas.microsoft.com/ink/2010/main" type="inkWord" rotatedBoundingBox="2884,14940 7322,14511 7613,17532 3175,179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7200 15568 560 0,'-15'26'208'0,"20"-17"-164"0,5 12-8 0,4-12 40 15,-4 13-48-15,14 4 24 16,10-5-32-16,-9 5 0 16,18-13-12-16,-4-13 12 0,10 4-12 15,-6-17 16-15,6 0-16 16,0 0-20-16,-15-4 4 16,0 0-4-16,-10 0 4 15,-14-1 16-15,-10-3-4 16,-10 3-28-16,-14 1 12 15,-1 4 4-15,-9 0 8 0,5 5 0 16,0 3 0-16,0 5-20 16,0 0 12-16,0 9 4 15,4 0 4-15,-4-9-28 16,0 17 16-16,0 0 48 16,0 5-16-16,0 17 68 15,4 8-48-15,-9 31 36 16,0 0-44-16,10-1 0 15,4-3-20-15,1-9 0 16,0-9-4-16,-6-5-24 16,1-3 8-16,0-9 76 15,-10 0-40-15,5-5-44 16,-1-3 8-16,6-10-108 16,0-4 64-16,4-8-196 15,11-9 140-15,4-9-368 16</inkml:trace>
          <inkml:trace contextRef="#ctx0" brushRef="#br0" timeOffset="285.2584">7904 15283 632 0,'39'-21'236'0,"-10"21"-184"0,5 0-16 0,-14 8 60 16,-1 5-60-16,5 5 32 0,-4 3-40 15,-6 5-8-15,-4 0-12 16,-5 0 12-16,-5 0-12 0,-5 0 48 16,-5-9-28-16,-4-4-40 15,9-4 4-15,0-5-8 16,20-4 8-1,9-4 8-15,10-5-80 16,5 0 44-16</inkml:trace>
          <inkml:trace contextRef="#ctx0" brushRef="#br0" timeOffset="-6832.9068">2108 15365 300 0,'34'-4'112'0,"-19"8"-88"0,14 5-8 15,-10 0 116-15,6 8-76 16,4 9 4-16,0 8-36 16,0 1 12-16,-14 8-24 15,-6 5 32-15,-23 12-28 16,4 5 12-16,-19 4-16 15,0-13 72-15,-5-8-48 16,-5-10 4-16,-10-7-24 0,1-14-4 16,-1-17-4-16,15-17-8 15,15-14 4-15,14-7-224 0,14-10 120 16,21 9-164 0,13 0 152-16,-4 9 32 15,0-5 48-15,5 14 68 16,-5-5-16-16,0 13 124 15,-5 4-80-15,-5 9 104 16,-5 5-96-16,-5 12 52 16,6 18-72-16,-1 3-4 15,5 10-28-15,29-1 4 0,1-8-12 16,9 0-8-16,-5-9 0 16,5-12-16-16,-15-14 8 15,1-8 4-15,-10-9 0 0,-1-9-56 16,-4-8 32-16,-10-5 56 15,-14-4-16-15,-10 1-24 16,-10 3 4-16,-10 5-28 16,-9 0 20-16,0 8-4 15,-1 5 8-15,1 4 60 16,-10 8-28-16,-5 10 24 16,10 3-28-16,0 14 8 15,0 21-16-15,4 22 28 16,-4 17-24-16,0 4 12 15,0 1-16-15,0-18 20 16,0 4-20-16,0-8 24 16,-5 0-24-16,0 0-20 15,4-14 0-15,6-12-12 16,10-8 8-16,4-23-124 31,5 1 76-31,15-26-480 0,24-14 300 0,14 10 60 16</inkml:trace>
          <inkml:trace contextRef="#ctx0" brushRef="#br0" timeOffset="-6428.3066">3702 14955 436 0,'-10'9'160'0,"10"17"-124"16,0 12-8-16,0-7 80 0,5 8-64 16,4 4 60-16,1 0-60 15,5-4 4-15,19-5-28 16,0-12 4-16,24-5-12 0,-9-8 0 16,9-13-4-16,0-9-16 15,-14-13 4-15,-15-9 12 16,-19-12-4-16,-10-5-20 15,-20 0 8-15,-18 4 32 16,-1 10-16-16,-15 7-16 16,15 10 0-16,-4 8 12 15,4 8 0-15,5 18 52 16,0 18-32-16,0 29 0 16,5 31-16-16,-15 17 12 0,10-5-12 15,-24 23 4-15,-6 29-4 16,11-8 12-16,4-13-12 15,6-22 4-15,4-13-4 16,14-17-32-16,1-12 12 16,14-10-152-16,10-12 88 15,0-10-476 1</inkml:trace>
          <inkml:trace contextRef="#ctx0" brushRef="#br0" timeOffset="-5846.3866">4557 14039 540 0,'43'-17'200'0,"6"13"-156"0,19 4-12 15,-29 13 16-15,14 13-32 0,-4 13 32 16,-5 30-32-16,-6 34 20 15,-8 14-20-15,-16-13-8 0,-9-18-4 16,-20-8 40-16,-23-14-24 16,-26-3 52-16,-13-9-40 15,-6 0 12-15,5-14-28 16,1-12 8-16,18-17-12 16,6-9 20-16,14-9-20 15,15-8-12-15,19 4-4 16,15-13-32-16,14 5 20 0,20 3 24 15,24-8-4-15,14 14 0 16,11 3 0-16,-16 9 40 16,-9 4-24-16,-14 5-160 15,-11-1 76-15,-13 5-380 16</inkml:trace>
          <inkml:trace contextRef="#ctx0" brushRef="#br0" timeOffset="-4912.2618">4333 15525 404 0,'-14'-9'148'0,"23"9"-112"0,6-8-12 15,-5 8 92-15,-1 4-68 16,11 0 32-16,-6 1-44 16,11 3-4-16,-6 5-20 15,5 5 12-15,-9 3-16 0,-5 5 16 16,-1 0-16-16,-13 9 16 15,-6 3-16-15,-5 1 40 16,-4 0-24-16,-6-4 32 16,1-5-32-16,-10-8 4 15,0-9-16-15,0-13 28 16,5-13-24-16,5-9-24 16,4-8 4-16,11-5-36 15,13 1 24-15,11 3-12 16,14 1 16-16,5 9 8 0,5-1 4 15,0 5-28-15,5-1 16 16,-1 5-56-16,1 5 36 16,-5-1 8-16,-10 18 12 15,-5-1-8-15,6-3 12 16,-11 12 40-16,0 9-20 16,6 9 36-16,9 12-32 15,9-4 20-15,6 9-20 16,0 0 0-16,-1-9-8 15,-4-4 12-15,0-9-12 16,-5-8 24-16,-5-5-20 0,0-8-64 16,-5-9 24-16,-5-13 40 15,-9-9-8-15,-1-8-32 16,-9-9 16-16,-10-8-32 16,-9 3 24-16,-6 5-8 15,-4 5 16-15,-5 4 36 16,0 8-16-16,-1 5 44 15,1 4-28-15,-5 9-4 16,-5 8-12-16,0 17 20 16,1 14-16-16,-6 30 12 15,0 21-12-15,0 1 28 16,6-1-24-16,-1 0 4 16,5-4-12-16,0 9 20 15,5 13-16-15,-1-9 24 16,11-5-24-1,-5-16 32-15,-1-9-28 0,-4-18-4 0,0-8-8 16,-5-9-24-16,0-13 12 16,0-8-84-16,0-9 52 15,-5-9-292-15,5-4 184 16,5-21-324 0</inkml:trace>
          <inkml:trace contextRef="#ctx0" brushRef="#br0" timeOffset="-5692.4781">4353 15106 676 0,'0'-13'248'0,"9"13"-192"0,25-8-16 16,-9 3 100-16,23-3-84 15,45-1 24-15,28-4-48 0,-9 13 12 16,-5 0-24-16,-10 0-36 0,-5 4 8 15,-4 1-184-15,-11 3 104 16,-18-3-112-16,-30 3 116 16,-29 10-360-1</inkml:trace>
          <inkml:trace contextRef="#ctx0" brushRef="#br0" timeOffset="-9143.3238">903 15240 800 0,'-24'-13'296'0,"24"17"-232"0,14 1-16 16,1-1 36-16,14 0-56 15,20 1 16-15,14-5-28 16,10 0 8-16,5 0-12 16,-15 0 20-16,5 0-20 0,-10 0-92 0,0-5 44 15,-9 5-148-15,-5 0 104 16,-10 5-308 0,-10 3 220-16,-5 5-136 15</inkml:trace>
          <inkml:trace contextRef="#ctx0" brushRef="#br0" timeOffset="-9398.0018">1719 14307 580 0,'-19'-8'216'0,"14"8"-168"0,-14 21-12 0,4 5 48 15,-4 26-52-15,-1 21-12 16,1 1-12-16,-1-5-8 16,6 0 0-16,-1-13-12 0,10-13 8 15,-4 9 40-15,-6-13-24 0,5 0-80 16,-4-5 36-16,-6 1-344 16</inkml:trace>
          <inkml:trace contextRef="#ctx0" brushRef="#br0" timeOffset="-8709.6544">1229 15637 528 0,'19'13'196'0,"1"0"-152"0,14 5-12 15,-15-10 44-15,0 1-48 16,6-1-4-16,4-3-12 16,0-5 44-16,10-5-32 15,-10-3-12-15,5-5-4 0,-5 0-8 16,-5 0 0-16,-14 0-12 16,-10-4 8-16,-10 4-16 15,-9 0 12-15,-5 0 20 16,-5 0-4-16,-5 4-40 15,-10 1 20-15,0 8 0 16,-9 8 12-16,-1 10 32 16,-4 12-16-16,9 26 56 0,6 35-40 15,9 4 20-15,9 0-32 16,11-13-16-16,4-13-8 16,10-13 40-16,0-4-24 15,0-13 8-15,-5-9-12 16,0-9-32-16,0-8 12 15,1-8-172-15,4-10 104 16,0-8-452 0</inkml:trace>
        </inkml:traceGroup>
        <inkml:traceGroup>
          <inkml:annotationXML>
            <emma:emma xmlns:emma="http://www.w3.org/2003/04/emma" version="1.0">
              <emma:interpretation id="{61F7CC52-65E2-42B7-B8AB-D67B0B32716A}" emma:medium="tactile" emma:mode="ink">
                <msink:context xmlns:msink="http://schemas.microsoft.com/ink/2010/main" type="inkWord" rotatedBoundingBox="7976,14728 10411,14494 10654,17011 8218,17246"/>
              </emma:interpretation>
            </emma:emma>
          </inkml:annotationXML>
          <inkml:trace contextRef="#ctx0" brushRef="#br0" timeOffset="-7854.0088">2225 14182 320 0,'-20'-22'120'0,"20"14"-96"0,0-10-4 16,-5 10-8-16,15-5-12 16,0-4 44-16,9-5-24 15,10 0 24-15,20 9-24 16,9 5 104-16,10 12-68 15,10 13 48-15,-10 9-64 16,-5 9 16-16,-14 21-36 16,-10 17 16-16,-15 14-20 0,-5-1 8 15,-14-8-12-15,-19-5 44 16,-25-21-28-16,-15 4 12 0,-19-13-24 16,-4-8 8-16,-6-13-12 15,20-9-8-15,-5-13 0 16,19-5 4-16,6-3-4 15,18-14-56-15,1 0 28 16,24 1-24-16,15-1 28 16,9 1 20-16,29-1 0 15,25 5 44-15,14 8-20 16,6 9-12-16,-11 4-8 0,-14 5-16 16,-15 4 8-1,-14 0-148-15,-10 4 84 16,-15 9-484-16,-14-4 308 15,-24 8 96-15</inkml:trace>
          <inkml:trace contextRef="#ctx0" brushRef="#br0" timeOffset="-7598.8299">1787 15218 716 0,'-38'-8'264'0,"38"8"-204"0,9 0-16 16,11 0 8-16,14-9-36 16,24 1 76-16,0-10-56 15,15 5-4-15,10-4-20 16,4 0 8-16,20-1-12 0,10 6-12 0,-6 3 0 16,-9-4-92-16,-29 4 48 15,0 9-84-15,-14-8 76 16,-16 8-272-1,-9 0 184-15,-19 8-168 16</inkml:trace>
          <inkml:trace contextRef="#ctx0" brushRef="#br0" timeOffset="-1563.952">7394 14208 364 0,'19'-9'132'0,"-14"5"-100"0,0-5-12 15,0 9 88-15,5-4-64 16,-1 4 8-16,-9 0-32 15,0 0 40-15,0 0-32 16,5 13 72-16,-5 9-52 16,0 12 44-16,-5 14-52 15,5 12-4-15,-9 1-20 0,4-5 16 16,5 0-20-16,-5-13-4 16,5-8-4-16,0-10 20 0,0-7-12 15,0-5 40-15,0-13-28 16,0-9-4-16,5-8-12 15,5-13 4-15,-1-14-8 16,6-7-56-16,4-10 28 16,6 5-76-16,-6 4 56 15,0 5-8-15,6 3 32 16,4 10-12-16,0 8 16 16,-5 4 8-16,5 5 8 0,-4 8 32 15,-1 5-16-15,0 4 48 16,1 9-36-16,4 4 4 15,-10 4-20-15,1 9 36 16,-6 8-24-16,-4 10 4 16,-5 7-16-16,0 6 0 15,-5-1-4-15,-5-4 12 16,5-9-12-16,-5-4 48 16,0-9-28-16,-5 0-48 15,1-13 8-15,-6-4-32 16,1-4 24-16,-1-9-96 15,5 0 64-15,-4 0-92 16,9-9 84-16,5-4-244 16,5 5 168-1,9-1-192-15</inkml:trace>
          <inkml:trace contextRef="#ctx0" brushRef="#br0" timeOffset="-1090.939">8035 13880 560 0,'-9'-43'208'0,"18"30"-164"0,6-9-8 15,-1 9 84-15,6 0-72 16,-6-4 52-16,6 21-60 15,4 13 8-15,-9 9-32 16,4 9 0-16,-4-1-8 0,-6 5-8 16,-9 0 4-16,-4-4 40 15,-6-9-24-15,0-1 8 16,0-3-16-16,1-9 0 16,4-4-4-16,5-1-16 15,10-8 4-15,9 0-68 0,10 0 40 16,10 5-320-1,5-1 192-15,4 5-264 16</inkml:trace>
          <inkml:trace contextRef="#ctx0" brushRef="#br0" timeOffset="-3511.7071">5961 14916 340 0,'5'-4'128'16,"-1"4"-100"-16,6-4-8 0,0 4 300 0,0-5-180 15,4 1 20-15,6 4-96 16,9 0 20-16,10 0-48 15,9-4-12-15,6 4-12 0,19 0 32 16,-5 0-20-16,-10 0-4 16,-10 0-12-16,1 0-24 15,-15-5 8-15,-10 1-56 16,-4 0 32-16,-11-1-212 16,-9 5 132-16,-9 0-432 15</inkml:trace>
          <inkml:trace contextRef="#ctx0" brushRef="#br0" timeOffset="-603.1424">6816 14938 540 0,'0'-5'200'0,"0"5"-156"0,10-4-12 16,4 4 96-16,-4-4-76 0,14-1 68 15,0-3-68-15,1 8 40 16,18 0-52-16,6 0-4 0,9 0-20 15,25 8 24-15,0-12-24 16,23 0 20-16,35-5-20 16,0 9 28-16,-10-8-28 15,-9 8 20-15,-10-9-20 16,-15-4 20-16,-10 4-24 16,-24 1 12-16,-19-10-12 15,-15 10-76-15,-14 3 32 16,-20 5-216-16,-15 0 136 15,-4 5-528-15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15:37.22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8DDE0DB-28B1-4CE5-9C90-DEDEAF512516}" emma:medium="tactile" emma:mode="ink">
          <msink:context xmlns:msink="http://schemas.microsoft.com/ink/2010/main" type="writingRegion" rotatedBoundingBox="12468,14817 13610,16501 12584,17196 11443,15513"/>
        </emma:interpretation>
      </emma:emma>
    </inkml:annotationXML>
    <inkml:traceGroup>
      <inkml:annotationXML>
        <emma:emma xmlns:emma="http://www.w3.org/2003/04/emma" version="1.0">
          <emma:interpretation id="{03776626-5430-423F-AF7D-1EC8F14EA138}" emma:medium="tactile" emma:mode="ink">
            <msink:context xmlns:msink="http://schemas.microsoft.com/ink/2010/main" type="paragraph" rotatedBoundingBox="12468,14817 13610,16501 12584,17196 11443,155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776D18-F892-47D0-824B-DD68BA4EEBE9}" emma:medium="tactile" emma:mode="ink">
              <msink:context xmlns:msink="http://schemas.microsoft.com/ink/2010/main" type="line" rotatedBoundingBox="12468,14817 13610,16501 12584,17196 11443,15513"/>
            </emma:interpretation>
          </emma:emma>
        </inkml:annotationXML>
        <inkml:traceGroup>
          <inkml:annotationXML>
            <emma:emma xmlns:emma="http://www.w3.org/2003/04/emma" version="1.0">
              <emma:interpretation id="{2960C452-B4B9-42EA-AAB0-F9FBD41DECE7}" emma:medium="tactile" emma:mode="ink">
                <msink:context xmlns:msink="http://schemas.microsoft.com/ink/2010/main" type="inkWord" rotatedBoundingBox="12468,14817 13610,16501 12584,17196 11443,15513"/>
              </emma:interpretation>
            </emma:emma>
          </inkml:annotationXML>
          <inkml:trace contextRef="#ctx0" brushRef="#br0">10134 14601 392 0,'24'-61'148'0,"-4"23"-116"0,4-19-8 16,-4 32 108-16,4-6-76 0,0 1 40 15,5 0-56-15,0 8 40 16,10 5-48-16,5 8 20 0,0 18-32 15,4 8 8-15,-4 18-16 16,-10 8 12-16,-14 9-16 16,-20 0 24-16,-20 8-20 15,-9-8-12-15,-10-5-4 16,0-3-32-16,-5-14 20 16,-4-9-4-16,-1-3 12 15,6-5-56-15,4-9 36 0,10 0-76 16,19 1-12-1,20 3 60-15,9 1 20 16,10 4 24-16,0 0-16 16,5 4 16-16,5 5 40 15,10 8-16-15,9 9 68 16,5 13-44-16,0 8-24 16,-9 9-12-16,-15-4 52 15,-30-5-28-15,-13-8 8 16,-30-4-20-16,-15-1 12 15,-9-8-16-15,-6-4 4 16,-13-18-4-16,-16-8 28 16,-13-5-20-16,4 0 32 15,4-12-32-15,30-1 4 16,5-4-12-16,29 4-16 16,20-12 4-16,18 8-112 0,26-5 64 15,18 6-340 1</inkml:trace>
          <inkml:trace contextRef="#ctx0" brushRef="#br0" timeOffset="-548.5574">10032 14329 288 0,'10'-43'108'0,"-5"38"-84"0,-5 1-4 0,0 4 108 16,0 0-72 0,-5 17 60-16,5 18-72 0,-5 21 60 15,5 22-64-15,0 8 36 16,0 0-44-16,-5 14 16 0,-5 25-28 16,-4 5 0-16,-6-10-12 15,1-16 4-15,-1-17-8 16,1-18 32-16,-5-18-20 0,9 1-56 15,5-17 16-15,1-14-172 16,9-3 104-16,0-18-380 16</inkml:trace>
          <inkml:trace contextRef="#ctx0" brushRef="#br0" timeOffset="465.2439">10911 15542 372 0,'-4'22'140'0,"8"-9"-112"0,1 13-4 15,0-5 64-15,5 14-52 16,-5 4 24-16,0 4-40 16,-5-4 52-16,9-5-40 15,-4-3 28-15,0-10-32 16,-5-8 60-16,0-13-48 15,0-8-8-15,5-14-20 0,-5-4 8 16,19-4-12-16,-14 0-100 31,19-1 48-31,1 1-8 0,-1 4 32 16,0 5 20-16,1 8 4 16,-6 0 52-16,5 8-32 0,-9 5 24 15,0 13-28-15,-11 5 36 0,-4 8-32 16,0 12-4-16,-4 6-12 15,-1 3 20-15,0-4-16 16,-5-4-64-16,5 0 24 16,0-9-76-16,-9-12 60 15,14-6-288 1,-10-3 184 0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16:26.08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F385D03-9346-47C3-8708-FAA6186B78BB}" emma:medium="tactile" emma:mode="ink">
          <msink:context xmlns:msink="http://schemas.microsoft.com/ink/2010/main" type="writingRegion" rotatedBoundingBox="16563,16869 21801,17218 21711,18554 16474,18205">
            <msink:destinationLink direction="with" ref="{40F49D8C-5832-4292-95BB-D3CA04CBF0AE}"/>
          </msink:context>
        </emma:interpretation>
      </emma:emma>
    </inkml:annotationXML>
    <inkml:traceGroup>
      <inkml:annotationXML>
        <emma:emma xmlns:emma="http://www.w3.org/2003/04/emma" version="1.0">
          <emma:interpretation id="{1D6B6742-CE62-40C6-BBB7-E897E4774086}" emma:medium="tactile" emma:mode="ink">
            <msink:context xmlns:msink="http://schemas.microsoft.com/ink/2010/main" type="paragraph" rotatedBoundingBox="16563,16869 21801,17218 21711,18554 16474,182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6C7DB8-C004-488F-9C31-59763A5C7C29}" emma:medium="tactile" emma:mode="ink">
              <msink:context xmlns:msink="http://schemas.microsoft.com/ink/2010/main" type="line" rotatedBoundingBox="16563,16869 21801,17218 21711,18554 16474,18205"/>
            </emma:interpretation>
          </emma:emma>
        </inkml:annotationXML>
        <inkml:traceGroup>
          <inkml:annotationXML>
            <emma:emma xmlns:emma="http://www.w3.org/2003/04/emma" version="1.0">
              <emma:interpretation id="{5C8EC275-46AB-4D5D-B6A9-4EACB68D6A69}" emma:medium="tactile" emma:mode="ink">
                <msink:context xmlns:msink="http://schemas.microsoft.com/ink/2010/main" type="inkWord" rotatedBoundingBox="16607,16930 19368,17265 19246,18272 16484,179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14536 16406 508 0,'5'-47'188'0,"4"29"-148"0,1-3-8 0,5 8 72 0,4 0-64 16,5-4 44-16,6-1-48 15,8-8 0-15,1 9-24 16,0 8-32-16,0 14 8 0,-5 8 32 15,0 0-12-15,-5 4 0 16,-5 0-4-16,-14 5 12 16,-15-1-8-16,-9 10 16 15,-11-1-16-15,-4 4 16 16,-10-3-16-16,-4-1-12 16,4-4 0-16,0-13-40 15,-5 4 24-15,20-13-12 16,5 5 20-16,4-5-20 15,15 5 20-15,15 4 12 16,4 8 4-16,5 14-48 16,15 12 28-16,-10 5-8 0,0 22 16 15,-4-14 24-15,-16-4-8 16,1-4 4-16,-10 0-4 16,-10-13 20-16,-4 4-16 15,-20-4 56-15,-10-13-36 16,-4-5 64-16,-11-3-56 15,6-18 28-15,-1-13-40 16,25 0-16-16,10 0-8 16,19-13-32-16,14 13 16 15,11-13-152-15,18 13 88 16,1 4-364-16,10 9 248 16,-1-8-76-16</inkml:trace>
          <inkml:trace contextRef="#ctx0" brushRef="#br0" timeOffset="269.226">15036 17011 592 0,'29'0'220'0,"-9"0"-172"0,-1 0-12 16,6 0 4-16,-6 0-28 15,0 0 4-15,15 0-8 16,0-5 20-16,0-3-16 16,-9-1 32-16,-1 0-28 0,-14-4-4 15,-10 1-8-15,-10-6-4 16,-14 1 0-16,-10 0 0 15,-15 4 0-15,1 4-20 16,-1 13 12-16,5 5 32 16,5 17-16-16,10 0 36 0,5 4-28 15,19 0-4-15,10-4-8 16,5 9 12-16,24-9-8 16,5 4-4-16,19-13 0 15,0-4-324 1</inkml:trace>
          <inkml:trace contextRef="#ctx0" brushRef="#br0" timeOffset="599.5938">15746 16872 508 0,'-15'-25'188'0,"10"29"-148"0,-9 5-8 0,4-9 104 0,-5 4-80 15,-4 4 4-15,-1 14-36 16,1 0-8-16,0 4-8 15,-1-5-16-15,6 1 4 0,4-5 4 16,10 9 0-16,0-13-12 16,19 0 8-16,-4 4 20 15,9-8-8-15,0-1-12 16,1 14 0-16,-16-9-4 16,1 0 0-16,-10 4 8 15,-10 5 0-15,-14-5 16 16,0 5-8-16,4-1 4 15,-9-4-4-15,5 1 48 16,4-10-32-16,20-8-20 16,10-8-4-16,10-10-184 15,9-12 96-15,15 0-408 16</inkml:trace>
          <inkml:trace contextRef="#ctx0" brushRef="#br0" timeOffset="1365.6439">16178 16782 580 0,'0'-13'216'0,"-10"17"-168"0,-14 9-12 0,0 0 100 16,-1 4-80-16,-4 9-20 15,0 0-24-15,0 0-12 16,9-4 0-16,11 4-12 0,4-5 8 16,10-4 28-16,14-4-12 0,5 0 4 15,10 0-8-15,-9-4-32 16,14-5 12-16,-10 9-20 15,0-4 16-15,-10 4-52 16,-19 0 36-16,-9 0 52 16,-6 4-12-16,-9-4 4 15,-5-4-8-15,-1-1 64 16,1-3-36-16,5 3 16 16,9-8-32-16,11-8 20 15,8 3-24-15,21 1-12 16,-1 0-4-16,10-5-16 15,0 0 12-15,5 5-56 16,-5 0 32-16,0 4-12 16,5-13 28-16,-10 4 8 15,0 0 8-15,-5-12 8 16,1 17-4-16,-6-14 32 0,-4 5-20 16,-1 0 76-16,-4-4-56 15,-5-5 12-15,-5-8-28 16,0 9 4-16,0-1-12 15,-5 9 0-15,-5-4-4 16,1 8-16-16,-1 5 4 16,-5 13-24-16,6 3 16 15,-1 19-20-15,5-1 16 16,0 4 16-16,5-3 4 16,10-1 24-16,14-4-16 15,5-5 24-15,15-8-24 0,9-4-40 16,11 0 16-16,4-18-76 15,0 0 48-15,-10-4-104 16,-5-8 80-16,-4-1 28 16,-5-4 28-16,-5-17-12 15,-5-13 12-15,-5-26 32 16,-10-9-16-16,1 18 72 16,-11 8-48-16,1 18 104 15,-5 16-80-15,-5 18 20 16,-5 26-44-16,0 22 40 15,0 38-40-15,0 9 28 16,5-13-32-16,0 1 16 16,5-1-24-16,5-9 44 15,5-12-36-15,-1-1-192 16,10-17 92-16,10-4-592 16</inkml:trace>
          <inkml:trace contextRef="#ctx0" brushRef="#br0" timeOffset="-525.899">14575 16553 280 0,'19'-52'104'0,"-9"30"-84"0,0-3 0 16,-1 12 128-16,1 0-84 16,0 0 28-16,-1 0-56 15,1 4-40-15,-10 0 0 16,5 5 60-16,-5 4-28 16,5 17-4-1,-10 14 32-15,-5 29-36 16,1 5-4-16,-16 21-12 0,1-4 20 15,-10-8-12-15,5-18 4 16,-5 0-8-16,0-13 4 16,0 0-8-16,14-8-36 0,1-13 16 15</inkml:trace>
        </inkml:traceGroup>
        <inkml:traceGroup>
          <inkml:annotationXML>
            <emma:emma xmlns:emma="http://www.w3.org/2003/04/emma" version="1.0">
              <emma:interpretation id="{222C03DC-E62D-47C5-953A-86083A5AC2F7}" emma:medium="tactile" emma:mode="ink">
                <msink:context xmlns:msink="http://schemas.microsoft.com/ink/2010/main" type="inkWord" rotatedBoundingBox="20006,17098 20649,17141 20601,17865 19958,17822"/>
              </emma:interpretation>
              <emma:one-of disjunction-type="recognition" id="oneOf1">
                <emma:interpretation id="interp1" emma:lang="" emma:confidence="0">
                  <emma:literal>6</emma:literal>
                </emma:interpretation>
                <emma:interpretation id="interp2" emma:lang="" emma:confidence="0">
                  <emma:literal>x</emma:literal>
                </emma:interpretation>
                <emma:interpretation id="interp3" emma:lang="" emma:confidence="0">
                  <emma:literal>k</emma:literal>
                </emma:interpretation>
                <emma:interpretation id="interp4" emma:lang="" emma:confidence="0">
                  <emma:literal>t</emma:literal>
                </emma:interpretation>
                <emma:interpretation id="interp5" emma:lang="" emma:confidence="0">
                  <emma:literal>€</emma:literal>
                </emma:interpretation>
              </emma:one-of>
            </emma:emma>
          </inkml:annotationXML>
          <inkml:trace contextRef="#ctx0" brushRef="#br0" timeOffset="2070.5685">17932 16346 424 0,'-5'13'156'0,"5"12"-120"0,5 32-8 0,-5-14 140 15,0 26-96-15,-5 17 16 16,0 1-52-16,0-18 28 15,-4-9-36-15,-1-8 40 0,0-9-40 0,0-8 28 16,-4-9-28-16,9-9-16 16,0-4-8-16,5-4 56 15,10-9-32-15,4 0-36 16,6-5 0-16,9 1-24 16,15 4 16-16,14 4-8 15,15 5 12-15,5-9 16 16,-1 17 0-16,-9-8-144 15,-9-5 76-15,-6 18-300 16,-14-22 204 0,-20 4-164-16</inkml:trace>
          <inkml:trace contextRef="#ctx0" brushRef="#br0" timeOffset="2252.9024">17971 16821 592 0,'-54'-31'220'0,"45"27"-172"0,-6 4-12 0,15 0 76 16,0 0-68-16,5 13 24 16,14 4-36-16,15-4 4 15,20 0-20-15,28 0 0 0,20-4-8 16,0-1-104-16,0 5 52 16,0-8-552-1</inkml:trace>
        </inkml:traceGroup>
        <inkml:traceGroup>
          <inkml:annotationXML>
            <emma:emma xmlns:emma="http://www.w3.org/2003/04/emma" version="1.0">
              <emma:interpretation id="{E3A1854A-BE94-450E-9E8A-E4E76BE580C5}" emma:medium="tactile" emma:mode="ink">
                <msink:context xmlns:msink="http://schemas.microsoft.com/ink/2010/main" type="inkWord" rotatedBoundingBox="20062,17143 20519,17174 20513,17252 20057,1722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758.7395">17951 16467 580 0,'44'-18'216'0,"-5"10"-168"0,29-5-12 16,-15 8 24-16,15 1-40 16,5 4-8-16,-10 0-8 0,-9 0-464 15</inkml:trace>
        </inkml:traceGroup>
        <inkml:traceGroup>
          <inkml:annotationXML>
            <emma:emma xmlns:emma="http://www.w3.org/2003/04/emma" version="1.0">
              <emma:interpretation id="{BCD4BC51-D093-4840-8CAA-E1E006B84C82}" emma:medium="tactile" emma:mode="ink">
                <msink:context xmlns:msink="http://schemas.microsoft.com/ink/2010/main" type="inkWord" rotatedBoundingBox="20609,17540 21774,17618 21711,18554 20547,18477"/>
              </emma:interpretation>
              <emma:one-of disjunction-type="recognition" id="oneOf3">
                <emma:interpretation id="interp7" emma:lang="" emma:confidence="0">
                  <emma:literal>for</emma:literal>
                </emma:interpretation>
                <emma:interpretation id="interp8" emma:lang="" emma:confidence="0">
                  <emma:literal>go</emma:literal>
                </emma:interpretation>
                <emma:interpretation id="interp9" emma:lang="" emma:confidence="0">
                  <emma:literal>qn</emma:literal>
                </emma:interpretation>
                <emma:interpretation id="interp10" emma:lang="" emma:confidence="0">
                  <emma:literal>gnu</emma:literal>
                </emma:interpretation>
                <emma:interpretation id="interp11" emma:lang="" emma:confidence="0">
                  <emma:literal>g"</emma:literal>
                </emma:interpretation>
              </emma:one-of>
            </emma:emma>
          </inkml:annotationXML>
          <inkml:trace contextRef="#ctx0" brushRef="#br0" timeOffset="2768.3411">18850 16903 496 0,'-10'-9'184'0,"10"5"-140"0,10-14-16 15,-10 10 100-15,5-1-76 16,-5-4 8-16,-5 0-40 16,-19 5-20-16,-1-5-4 15,-13 8 12-15,-6 5-4 0,-5 9 32 16,6 0-20-16,-6 8 40 15,10 5-32-15,10 8-12 16,14-4-8-16,15 0 48 16,20-9-28-16,4 4-100 15,15-8 44-15,14 0-180 16,6-4 120-16,-6-5-72 16,-4 1 96-1,-15-1 56-15,-20 0 8 0,-14 14 44 16,-24 3-24-16,-10 14 144 15,-10 4-88-15,5 8 92 16,1 22-96-16,18 0-8 16,6 13-36-16,4-8 36 0,5-10-32 15,10-7 12-15,5-14-24 16,9-9 8-16,15-8-12 16,0-4 12-16,-5-14-16 15,10-3 40-15,-10-14-24 16,-14 1-12-16,-1-5-8 15,-14-9-4-15,-5-8 0 16,-14-13-100-16,-5-5 56 0,-1 1 20 16,1 3 16-16,5 6-4 15,9-1 8 1,10 4-24-16,19-4 16 0,6 9-216 16,14-5 128-16,14 5-312 15</inkml:trace>
          <inkml:trace contextRef="#ctx0" brushRef="#br0" timeOffset="3091.7005">19287 16955 560 0,'0'-31'208'0,"0"31"-164"0,-14 5-8 16,4 3 84-16,0 5-72 16,-4 4 88-16,4 5-80 15,10 4-8-15,0 0-32 16,10 4 16-16,-10 5-20 0,19-14 32 0,-4-3-28 15,9-6 56-15,-9-7-40 16,-6-10-84-16,11-3 24 16,-6-9-72-16,1-1 60 15,-1-8-132-15,6 0 96 16,-10-8-80-16,4-1 92 16,-4 5 32-16,19 9 24 15,-9 12 192-15,-6 9-100 16,6 13 96-16,-6 8-100 15,-4 1 24 1,14 8-60-16,0 5 28 16,1-1-40-16,-11 14-504 15,1-1 260-15,-20-3-284 0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16:13.28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5179D38-853D-4D7B-BB2A-54F22311B4FD}" emma:medium="tactile" emma:mode="ink">
          <msink:context xmlns:msink="http://schemas.microsoft.com/ink/2010/main" type="writingRegion" rotatedBoundingBox="11312,18441 14196,14899 15273,15775 12389,19317"/>
        </emma:interpretation>
      </emma:emma>
    </inkml:annotationXML>
    <inkml:traceGroup>
      <inkml:annotationXML>
        <emma:emma xmlns:emma="http://www.w3.org/2003/04/emma" version="1.0">
          <emma:interpretation id="{C6E6620F-3639-4FAA-9DE8-70D246CE7D6F}" emma:medium="tactile" emma:mode="ink">
            <msink:context xmlns:msink="http://schemas.microsoft.com/ink/2010/main" type="paragraph" rotatedBoundingBox="11312,18441 14196,14899 15273,15775 12389,19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F188E5-8D58-4638-88DA-2C00519E4F75}" emma:medium="tactile" emma:mode="ink">
              <msink:context xmlns:msink="http://schemas.microsoft.com/ink/2010/main" type="line" rotatedBoundingBox="11312,18441 14196,14899 15273,15775 12389,19317"/>
            </emma:interpretation>
          </emma:emma>
        </inkml:annotationXML>
        <inkml:traceGroup>
          <inkml:annotationXML>
            <emma:emma xmlns:emma="http://www.w3.org/2003/04/emma" version="1.0">
              <emma:interpretation id="{FA70A392-F8AB-434F-849D-E2BE583AEE1B}" emma:medium="tactile" emma:mode="ink">
                <msink:context xmlns:msink="http://schemas.microsoft.com/ink/2010/main" type="inkWord" rotatedBoundingBox="11312,18441 12394,17113 13454,17976 12372,193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10707 16872 340 0,'-19'-21'128'0,"24"17"-100"0,9-9-8 16,1 13 24-16,4 0-28 15,6 0 100-15,4 4-64 16,0 0 4-16,0 5-36 16,5 4-12-16,-5 4-4 15,-9-4 12-15,-6 0-8 16,-19 4 32-16,-9-4-40 16,-10 0 0-16,-6 0 28 15,1 0-20-15,5-4-8 16,5-1-4-16,33 1-24 15,20 0 24-15,24-5 0 16,6-4-128-16,-6 0 76 16,15 9-332-1</inkml:trace>
          <inkml:trace contextRef="#ctx0" brushRef="#br0" timeOffset="-810.6533">9930 18259 248 0,'-10'8'92'0,"10"-8"-72"0,0 0-4 15,0 0 60-15,0 0-44 16,5-4 24-16,-5-5-36 15,0-4 16-15,5-12-20 16,0-1 52-16,0-18-36 16,4-12 12-16,1-8-28 15,5 3-8-15,4-8-4 16,1 4-24-16,-1 0 12 16,-4-21 12-16,-1-9 0 15,6 0-36-15,4 9 16 0,5 8 24 16,-5 13-4-16,15 5 108 15,-5 12-64-15,5 14 16 16,-5 3-40-16,-5 14-4 16,-4 0-12-16,-6 17-8 15,0 0 4-15,-9 17 12 16,0 9-8-16,-10 4 48 16,-5 0-28-16,-14 18-40 15,-1-1 4-15,-9 1-24 16,5 4 16-16,-15-18-124 15,5-8 80-15,0-8-108 16,5-5 96-16,4-5-72 0,11-4 84 16,14-4 24-16,10 9 20 15,4 0 52-15,10-1-24 16,6 1 68-16,4 13-44 16,0-1 28-16,-5 1-36 15,5 8-8-15,-5-4-12 16,-10-4 20-16,-4-5-16 15,-10 4 24-15,-15-3-24 16,-9-5 40-16,-11 0-28 16,-8-13 20-16,-21 0-24 15,-4 0 0-15,5 0-12 16,9 0-24-16,10 0 8 0,15 0-40 16,14 0 28-16,20-5-168 15,14 5 104 1,10 0-212-16</inkml:trace>
          <inkml:trace contextRef="#ctx0" brushRef="#br0" timeOffset="-1755.167">9357 17512 384 0,'0'-5'140'0,"14"5"-108"0,11-8-8 0,-11 8 76 16,10 8-60-16,11-16 60 16,3 8-56-16,1 0-4 15,5 8-24-15,0-8-4 16,4 0-4-16,-4 0-8 0,0 0 4 15,-10 0 4-15,-10 0-4 0,-9 5-100 16,-15-5 52-16,-10 0-308 16</inkml:trace>
          <inkml:trace contextRef="#ctx0" brushRef="#br0" timeOffset="-1540.0935">9614 17192 312 0,'-5'0'112'0,"5"13"-84"0,-9 17-12 15,9-4 152-15,0 17-96 16,0 5 8-16,0 17-52 16,0-1 0-16,0 1-16 15,0-17-8-15,5-1 0 0,-5-8-224 16</inkml:trace>
          <inkml:trace contextRef="#ctx0" brushRef="#br0" timeOffset="-419.1147">10858 17568 312 0,'-34'4'112'0,"24"0"-84"0,-4 9-12 0,-1-4 56 15,-4 4-44-15,-1 4 32 16,1 0-32-16,4 1-16 16,6-10-8-16,4 5 20 0,5 5-12 15,5-5 32-15,4-5-28 16,6 9-24-16,-1-8 4 16,6 0-8-16,4 4 4 15,-4-5 52-15,-1 5-24 16,-4 0-28-16,-11 0 4 15,-4 0 8-15,-9 9 0 16,-6-5 40-16,-9 5-20 16,-10-1 64-16,-10 1-48 15,0-5 52-15,1 0-52 16,4-4 8-16,5-4-32 0,5-9-24 16,9-9 0-16,10-4-120 15,6 5 72-15,13-10-400 16,16 10 252-1,-1-1 0-15</inkml:trace>
        </inkml:traceGroup>
        <inkml:traceGroup>
          <inkml:annotationXML>
            <emma:emma xmlns:emma="http://www.w3.org/2003/04/emma" version="1.0">
              <emma:interpretation id="{14B1F244-7FB6-45F7-96E0-4D92753E9566}" emma:medium="tactile" emma:mode="ink">
                <msink:context xmlns:msink="http://schemas.microsoft.com/ink/2010/main" type="inkWord" rotatedBoundingBox="12984,16445 14225,14922 15273,15775 14032,17299"/>
              </emma:interpretation>
            </emma:emma>
          </inkml:annotationXML>
          <inkml:trace contextRef="#ctx0" brushRef="#br0" timeOffset="-35205.5432">12277 14303 352 0,'-34'-35'132'0,"19"27"-104"0,-19-1-8 16,10 9 148-16,-10 0-96 15,-10 17 88-15,-5 5-96 0,-4 17 12 16,4 21-44-16,-14 14 48 0,5 8-44 15,-5 0 44-15,-10 4-44 16,15 26 0-16,14 27-24 16,15-1 20-16,14-17-20 15,15-9 56-15,15 0-36 16,14 5-148-16,10 0 64 16,0-14-188-16,14-12 136 15</inkml:trace>
          <inkml:trace contextRef="#ctx0" brushRef="#br0" timeOffset="-34185.8308">11937 16518 444 0,'-20'18'164'0,"30"-14"-124"15,-10 0-16-15,0-4 168 0,0-4-112 16,5-5 64-16,0-8-84 16,-1-5-8-16,6-3-32 15,5-6-4-15,-6-3-8 0,11-1 12 16,-6-8-12-16,1-13 16 15,-5-22-16-15,4-26-4 16,-4-12 0-16,0 8 12 16,-1 4-8-16,1-4-28 15,0-13 8-15,0-12 48 16,4 7-16-16,6 18-36 16,4 13 8-16,5 18-16 15,-10 3 12-15,11 9 52 0,9 5-20 16,-1 8 0-16,-4 0-12 15,0 13-8-15,0 13 4 16,0 14-4-16,0 12 0 16,-4 17 24-16,-6 4-12 15,0 14-12-15,-4-1-4 16,-6 1 4-16,-9 4 0 16,-10 0 44-16,-5 0-24 15,-9 4-72-15,-10 4 28 16,-5-8-64-16,-5-9 52 15,-10-8-36-15,6-13 40 16,9-9-16-16,9 0 28 0,11 0-24 16,19 0 24-16,9 0 20 15,15 0 0-15,5 17-16 16,0 0 8-16,5 5 12 16,0 4 0-16,-5-5 24 15,-5 10-16-15,-4-6 32 16,-11-3-28-16,-9 0 40 15,-15 4-32-15,-4-9 32 16,-11 0-32-16,-4 0-4 16,-14 1-12-16,-1-5 12 15,0-9-12-15,10 5-20 16,5 4 4-16,10-5-92 16,9 1 52-16,10-1-128 15,10 10 100-15,-1-5-352 16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16:29.78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0F49D8C-5832-4292-95BB-D3CA04CBF0AE}" emma:medium="tactile" emma:mode="ink">
          <msink:context xmlns:msink="http://schemas.microsoft.com/ink/2010/main" type="inkDrawing" rotatedBoundingBox="16041,18413 22345,18019 22354,18150 16049,18544" semanticType="underline" shapeName="Other">
            <msink:sourceLink direction="with" ref="{6F385D03-9346-47C3-8708-FAA6186B78BB}"/>
          </msink:context>
        </emma:interpretation>
      </emma:emma>
    </inkml:annotationXML>
    <inkml:trace contextRef="#ctx0" brushRef="#br0">9 439 372 0,'-15'-4'140'0,"25"4"-112"0,-20-9-4 0,10 9 180 0,10 0-116 15,-10 0 52-15,10-4-80 16,-5 4 8-16,9 0-40 16,6 0 36-16,-1 0-36 0,0 4 12 15,6-4-24-15,14 9 20 16,38-9-24-16,40 0-12 15,29 0-4-15,48-9-4 16,78 5 0-16,83-14 16 16,53-3-4-16,29 4 40 15,68-9-20-15,-9 0 20 16,-30 0-24-16,6 4-8 16,-59-8-8-16,-25-9 20 15,-57 13-12-15,-69-8-4 16,-14 3-4-16,-49-12 4 15,-44 17-4-15,-48 0-56 16,-44 18 28-16,-33 3-228 0,-40 5 140 16,-19 13-508-1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16:51.13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7D144FC-5309-4FBA-8A33-34EC4D5ED2BB}" emma:medium="tactile" emma:mode="ink">
          <msink:context xmlns:msink="http://schemas.microsoft.com/ink/2010/main" type="writingRegion" rotatedBoundingBox="247,783 23272,318 23632,18164 607,18629"/>
        </emma:interpretation>
      </emma:emma>
    </inkml:annotationXML>
    <inkml:traceGroup>
      <inkml:annotationXML>
        <emma:emma xmlns:emma="http://www.w3.org/2003/04/emma" version="1.0">
          <emma:interpretation id="{4EF61820-0786-4050-8538-C9FF695D7123}" emma:medium="tactile" emma:mode="ink">
            <msink:context xmlns:msink="http://schemas.microsoft.com/ink/2010/main" type="paragraph" rotatedBoundingBox="1723,660 20581,503 20611,4133 1753,42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ED4DBE4-ED85-47DA-A62A-42352E2A1594}" emma:medium="tactile" emma:mode="ink">
              <msink:context xmlns:msink="http://schemas.microsoft.com/ink/2010/main" type="line" rotatedBoundingBox="1723,660 20581,503 20599,2689 1741,2846"/>
            </emma:interpretation>
          </emma:emma>
        </inkml:annotationXML>
        <inkml:traceGroup>
          <inkml:annotationXML>
            <emma:emma xmlns:emma="http://www.w3.org/2003/04/emma" version="1.0">
              <emma:interpretation id="{CB2ADD3D-C0CE-40F7-9352-09E1E2E47E41}" emma:medium="tactile" emma:mode="ink">
                <msink:context xmlns:msink="http://schemas.microsoft.com/ink/2010/main" type="inkWord" rotatedBoundingBox="1724,799 5569,767 5586,2814 1741,28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685 44 600 0,'-24'-26'224'0,"24"26"-176"0,-5-13-12 0,0 9 116 15,0 4-92-15,-9 0 28 16,-6 4-52-16,-9 9 20 16,5 4-28-16,-30 18 8 15,6 4-20-15,-35 25 36 16,10 10-28-16,-9 38 56 16,14 5-44-16,4 8 12 15,21-13-32-15,18-4-44 16,6-13 16-16,34-8 36 15,9-14-12-15,39-17-292 16,5-8 152-16</inkml:trace>
          <inkml:trace contextRef="#ctx0" brushRef="#br0" timeOffset="915.8323">583 1970 548 0,'0'30'204'0,"0"-30"-156"0,-10 13-16 0,1-13 116 15,18 0-88-15,-9-9 88 16,0 1-84-16,0-18 28 15,0 0-52-15,0-17 4 16,10 4-28-16,-10-17 8 16,5 4-12-16,-5-43-44 15,5 4 20-15,0-34-32 16,4 17 24-16,6-9 8 16,-5 22 12-16,-6-17 8 15,11 17-4-15,-5-13 68 16,-1 17-40-16,6 1 16 15,-5 16-32-15,14 1 52 16,-5 21-36-16,1 0 20 16,9 9-32-16,5 9-8 15,0 12-8-15,-5 0-4 16,5 14 0-16,-5-1-12 16,-4 9 8-16,-16 4 40 15,1 5-24-15,-15 4-36 16,0 0 12-16,-9 4-8 0,-6 1 12 15,-9-6-12-15,-5 6 12 16,0-5-40-16,5 8 28 0,-5-8-28 16,15 5 28-16,-1-1-16 15,1 4 20-15,4 5-16 16,5 5 16-16,1-1-8 16,9 0 12-16,0-4 16 15,9 0 0-15,1-9 16 16,10 0-12-16,-6-4 16 15,6 0-16-15,-11-4-4 16,11 4 0-16,-15-4 12 16,4 3-8-16,-18 1 16 15,9 0-16-15,0 0-20 16,-5 0 4-16,-5 0 32 16,10 0-16-16,-10-4 36 15,10-5-28-15,-9 9 20 16,9-4-20-16,-10-5 8 15,10 5-12-15,-10-1 12 16,5-3-16-16,-9 8 4 16,4-5-4-16,-5 1-16 15,6 0 4-15,-6 3 28 16,5-3-12-16,-4-5 24 16,4 5-24-16,-4-5 40 15,9 1-28-15,-15-5-4 16,15 0-12-16,-9-5 4 0,4 5-8 15,-9-4-12-15,14 0 4 16,0-5-128-16,5 0 72 0,5-3-296 16,14 12 200-16,1-5-484 15,14 10 360-15</inkml:trace>
          <inkml:trace contextRef="#ctx0" brushRef="#br0" timeOffset="-706.5754">-991-4 612 0,'-10'-17'228'0,"10"17"-180"0,-5 0-12 0,0 9 44 15,1 4-52-15,-11 17 40 16,5 4-36-16,-14 23 36 16,9-6-40-16,-4 23 4 15,0 3-20-15,-1 10-16 16,10-1 0-16,1-17 20 15,-6-4-8-15,5-17 16 16,1-10-16-16,-6-16-48 16,10 4 24-16,0-35-192 15,10 9 116-15,0-47-136 16,10-1 132-16,-1-21-52 0,6-4 88 0,-11-5 80 16,11 0-8-1,-1 1 252-15,6 12-144 0,4 0 120 16,0 13-144-1,5 5 76-15,5 12-104 0,-5 5 36 16,0 17-60-16,0 13 12 16,0 9-36-16,-5 4 8 15,-5 13-16-15,-19-5-32 16,0 14 8-16,-20-5-64 16,1 0 40-16,-15 0-52 15,0 5 48-15,-25-18-48 16,5 0 48-16,-9-8-4 15,19-5 24-15,5 5-48 16,15-5 36-16,29 5 8 16,9 8 12-16,15 13 64 15,10 9-28-15,9 17-20 16,-4-4-4-16,-1 4 16 16,1 1-8-16,-20-1 84 15,-9-9-48-15,-30 1 56 16,-5-5-56-16,-28-4 24 15,-1-5-40-15,-34-12 36 16,15 0-36-16,-20-5-4 16,25-9-16-16,14-8-184 15,15 0 100-15,24-8-272 16,15 3 196-16</inkml:trace>
          <inkml:trace contextRef="#ctx0" brushRef="#br0" timeOffset="-300.8088">-486 679 632 0,'-14'21'236'0,"14"-21"-184"0,-10 26-16 0,5-4 124 16,0-1-96-16,-9 14 28 15,4-5-56-15,0 9 4 16,5-9-24-16,0-4 28 15,5-4-28-15,0-5 12 16,5-4-16-16,-5-9 20 16,10-4-20-16,0-8 40 15,4-1-28-15,6-13-40 16,4 5 8-16,-5-9-96 16,15 13 56-16,-9-13-12 15,4 13 36-15,-5 5 40 16,5 16-8-16,-14 1 72 15,0 13-48-15,-15-5 60 16,4 4-56-16,-13 1 12 16,4 4-32-16,-10-9 8 15,5 5-12-15,-4-5-44 16,9-4 20-16,0-13-228 16,5 0 132-16,5-9-444 0,5 5 304 15</inkml:trace>
          <inkml:trace contextRef="#ctx0" brushRef="#br0" timeOffset="1277.7938">1215 869 652 0,'0'0'244'0,"0"0"-192"0,4 0-12 0,-8 0 120 16,4 0-96-16,-10 0 36 15,0 8-60-15,-14-3 12 16,4 3-32-16,-14 1-16 15,5-1-8-15,-5 1 12 16,5 0-4-16,0-1-4 16,14 1 4-16,1 0-24 15,24-1 12-15,4 1 12 16,6 0 0-16,4-1 24 16,5 5-16-16,-5-4-20 15,-4-1 0-15,-6-3 48 16,-4 3-20-16,-20-8 44 15,1 0-36-15,-16 0 12 0,6 5-24 0,-5-5-8 16,4 0-4-16,1-5-92 16,9 5 48-16</inkml:trace>
          <inkml:trace contextRef="#ctx0" brushRef="#br0" timeOffset="1802.7838">1715 411 600 0,'-15'8'224'0,"15"-8"-176"0,-9 26-12 0,4-8 124 15,10-1-96-15,0 5 44 16,9 3-64-16,15-3-8 15,5 0-20-15,10-9 32 16,5 0-24-16,-6-9 4 16,-4 0-16-16,0-17 0 15,-5 13-4-15,-5-17-8 16,-4 0 4-16,-16-5-4 16,-4-4 0-16,-10-4 16 15,5 0-8-15,-9-1-20 16,-1 14 4-16,-10-4 20 15,11 3-4-15,-16 1 16 16,11 8-16-16,-20 9 4 0,10 9-4 16,-15 0-52-16,9 12 28 15,-8 10 12-15,4 3 4 16,-5 18 36-16,14 4-20 16,-9 13 4-16,15-4-12 15,-10 4 4-15,19-4-8 0,0 8 24 16,6-4-16-16,-6 9-12 15,10-5-4-15,-10 1-16 16,10-9 12 0,-10-5-76-16,-4-8 48 0,-6-13-108 15,6-9 80-15,-1-13-236 16,6-4 172-16</inkml:trace>
          <inkml:trace contextRef="#ctx0" brushRef="#br0" timeOffset="2120.2723">2249 70 780 0,'34'-13'288'0,"-34"13"-224"0,59 8-20 15,-20 5 92 1,-5 5-84-16,14 16 96 16,-4-4-88-16,5 31 44 15,-11-1-64-15,-18 40 40 0,-6-5-44 0,-33 4 32 32,0-8-36-32,-35-9 8 0,6-13-24 0,-21-4-52 15,11-14 20-15,10-7-156 16,14-10 96-16,4-12-232 15,6-9 176 1</inkml:trace>
        </inkml:traceGroup>
        <inkml:traceGroup>
          <inkml:annotationXML>
            <emma:emma xmlns:emma="http://www.w3.org/2003/04/emma" version="1.0">
              <emma:interpretation id="{587E730C-CBE3-4F3C-A0F5-888374E3C51B}" emma:medium="tactile" emma:mode="ink">
                <msink:context xmlns:msink="http://schemas.microsoft.com/ink/2010/main" type="inkWord" rotatedBoundingBox="6447,1123 7350,1115 7355,1737 6452,174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34.6942">3513 540 424 0,'4'-4'156'0,"-8"0"-120"0,4 4-8 0,-10 0 96 15,20 0-72-15,-10 0 60 16,0 0-68-16,0 0-4 16,0 0-24-16,0 0 16 15,0 0-20-15,0 0 56 16,0 0-36-16,0 0 12 15,0 0-28-15,0 0 0 16,0 0-8-16,0 0-8 16,0 0 4-16,0 0-16 15,0 0 8-15,0 0 12 16,0 0-4-16,0 0 8 16,0 0-8-16,0 0 8 0,0 0-8 15,4 0-4-15,6 0 4 0,-10 0-24 16,0 0 12-16,0 0 4 15,0 0 4-15,0 0 0 16,0 0 0-16,0 0 0 16,0 0 0-16,0 0 0 15,0 0 0-15,0 0 8 16,0 0-4-16,0 0-4 16,0 0 4-16,0 0 12 15,0 0-8-15,0 0-28 16,0 0 8-16,0 0 4 15,0 0 8-15,0 4 16 16,0 0-8-16,0-4 24 16,0 0-20-16,0 0 32 15,0 0-28-15,0 0 20 16,0 0-20-16,0 0 20 16,10 9-24-16,4-5 24 15,6 5-24-15,19-9 12 16,-5 4-12-16,39 1 0 15,19-1-4-15,0 5 12 16,1-1-12-16,-6 1 4 16,-14 0-4-16,-15-1 4 15,-9 1-8-15,-10-5 8 16,-10 5-8-16,-15-9-72 16,1 4 36-16</inkml:trace>
          <inkml:trace contextRef="#ctx0" brushRef="#br0" timeOffset="4265.0911">4207 307 676 0,'-34'-4'248'0,"34"4"-192"0,-14-4-16 0,14 4 100 15,14 8-84-15,-14-3 32 16,15 3-52-16,14 5 4 15,-5 4-24-15,10 9 0 16,0-4-8-16,-4 8 4 16,-1 0-8-16,-10 9 32 15,-4-4-20-15,-15 21 76 16,5-13-56-16,-15 5 40 16,0 3-44-16,-14-12-8 15,4 0-16-15,-9-9 20 16,5-4-16-16,0-8-84 15,4-5 40-15,6-5-220 16,4 1 140-16,10-5-372 16,5 0 272-16</inkml:trace>
        </inkml:traceGroup>
        <inkml:traceGroup>
          <inkml:annotationXML>
            <emma:emma xmlns:emma="http://www.w3.org/2003/04/emma" version="1.0">
              <emma:interpretation id="{33AF49C3-1DD8-47E9-B14A-1F19035E9097}" emma:medium="tactile" emma:mode="ink">
                <msink:context xmlns:msink="http://schemas.microsoft.com/ink/2010/main" type="inkWord" rotatedBoundingBox="8617,602 9709,593 9720,1846 8628,185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918.2499">5879-189 800 0,'-10'-5'296'0,"10"5"-232"0,-5 22-16 16,-5 4 36 0,10 0-56-16,-9 17-4 15,4 4-12-15,-5 18 0 16,5-4-8-16,-14 12 40 15,4-4-20-15,-14 17-32 16,19-8 4-16,-14 0 44 16,9-13-20-16,-9-9 8 15,14-13-16-15,10-13-184 0,10-4 96 16</inkml:trace>
          <inkml:trace contextRef="#ctx0" brushRef="#br0" timeOffset="8678.1119">6515-68 288 0,'-5'-9'108'0,"5"5"-84"0,-5-1-4 16,5 1 100 0,5 0-68-16,0-9 52 0,0 8-64 0,-5 1 40 15,5 4-44-15,-5 4 52 16,5 5-52-16,0 4 12 16,-1 4-32-1,1 0 28-15,5 5-28 0,-5 0 32 16,9-1-32-16,-4 1 20 15,0 4-20-15,-10-5 8 16,5 1-12-16,-20 0 20 16,1-1-20-16,-20-4 4 15,0 1-8-15,-25-5-8 16,6-5 4-16,-20 1 4 16,10 0-4-16,0-5 16 15,19-4-12-15,0 0 24 16,15 8-20-16,5-8-40 15,14 0 16-15,0 0-24 16,10 0 20-16,-5 0 36 16,10 0-12-16,-5 0-8 15,0 0-4-15,0 0 12 16,0 0-4-16,-5 0 8 16,5 0-8-16,-4 0 16 15,4 0-12-15,-5 0-28 16,10 0 8-16,-1 0-4 15,6 0 8-15,5 0 0 16,9 9 0-16,10-9 8 16,5 17 0-16,9-4-12 0,1 18 8 15,4 7 12-15,-4 10-4 0,-5 8-4 16,0-8 4 0,-15 12 4-16,-5-12-4 0,-14-5 52 15,-1-4-32-15,-23-9 76 16,-6-4-52-16,-38-5 8 15,5-3-32-15,-30-10 24 16,0 1-32-16,1-13 4 16,19-1-12-16,0-16-16 15,19-1 4-15,-10-25-164 16,30 3 92-16</inkml:trace>
          <inkml:trace contextRef="#ctx0" brushRef="#br0" timeOffset="6184.3706">6165-94 436 0,'-34'-22'160'0,"20"22"-124"0,-6-4-8 0,6-1 176 15,4 5-116-15,-9-4 96 16,9 4-104-16,-5-4 44 16,10 8-72-16,-4-4 24 15,9 0-44-15,14 0-36 16,6 0 0-16,28-4 8 16,6-1 0-16,14 1 16 15,0 0-12-15,0-5-12 16,-10 9 0-16,-4-9 20 15,-6 9-8-15,-9-8-12 16,-5 4 0-16,-15-5 56 16,1 5-28-16,-10-5 0 15,-6 9-16-15,-8-9-120 16,4 5 60-16,-5-5-136 16,0 5 104-16</inkml:trace>
          <inkml:trace contextRef="#ctx0" brushRef="#br0" timeOffset="9353.9082">6617 692 548 0,'-10'38'204'0,"10"-38"-156"0,-9 44-16 0,4-23 72 16,10 1-64-16,-10 4 8 16,5 4-28-16,-5-8 84 15,5-5-56-15,-5-9-4 16,10 5-28-16,-5-13 32 16,0 5-24-16,0-10-4 15,5 1-12-15,0-13-8 16,4 12 4-16,1-16 4 15,0 8-4-15,4-4-72 16,6 8 36-16,-1 0 12 16,1 9 16-16,-1 9 20 15,5 8-8-15,-9 1 32 0,0-1-24 16,-15 4 12-16,0 1-16 16,-5-5 12-16,0 5-16 0,-10-9 24 15,6 4-20-15,-6-8-84 16,5-1 40-16</inkml:trace>
        </inkml:traceGroup>
        <inkml:traceGroup>
          <inkml:annotationXML>
            <emma:emma xmlns:emma="http://www.w3.org/2003/04/emma" version="1.0">
              <emma:interpretation id="{676986C5-B9F3-417F-8EF0-EFF89E38C704}" emma:medium="tactile" emma:mode="ink">
                <msink:context xmlns:msink="http://schemas.microsoft.com/ink/2010/main" type="inkWord" rotatedBoundingBox="10300,758 13178,734 13187,1853 10309,187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640.7753">7671 18 696 0,'-14'-17'256'0,"14"17"-196"0,-10-9-20 0,0 5 76 16,6 8-72-16,-16 0 44 15,1 9-52-15,-15 9 16 16,9 4-32-16,-9 13 28 16,5-1-32-16,-5 14 20 15,15 4-20-15,-6 18 0 16,11-1-8-16,-1 9-8 15,10-8 4-15,5-9 12 16,5-14-8-16,5-12-144 16,5-4 72-16</inkml:trace>
          <inkml:trace contextRef="#ctx0" brushRef="#br0" timeOffset="10062.4828">8099 208 756 0,'-5'0'280'16,"5"0"-216"-16,-24 21-20 0,4-8 128 15,11 5-104-15,-16 12 52 16,1 0-72-16,-15 18 0 16,5-1-28-16,-5 1-4 15,10-1-8-15,5-8-148 16,9-9 76-16,6-17-332 16,4-4 216-16</inkml:trace>
          <inkml:trace contextRef="#ctx0" brushRef="#br0" timeOffset="9868.1515">7827 208 580 0,'-20'-13'216'0,"20"13"-168"0,-4 17-12 0,4-12 144 16,9 3-104-16,1 9 60 15,0 5-80-15,9 8 28 16,5 5-48-16,10 4 8 16,0 0-28-16,0-1 28 15,-4-3-28-15,-6-5-92 16,-5-4 40-16,-4-9-236 15,-5 1 152-15</inkml:trace>
          <inkml:trace contextRef="#ctx0" brushRef="#br0" timeOffset="10344.2303">8211-60 580 0,'0'-8'216'0,"0"8"-168"0,48 17-12 0,-23 4 172 16,4 5-120-16,14 13 72 15,6 4-96-15,-5 22 28 16,4 4-56-16,-28 26 24 16,4 5-32-16,-34-1 16 15,-9-8-24-15,-30-14 36 16,1-3-32-16,-20-14-32 16,14-12 4-16,-4-9-248 15,14-9 140-15,5-9-580 16,15 1 384-16</inkml:trace>
          <inkml:trace contextRef="#ctx0" brushRef="#br0" timeOffset="10557.8583">8939 903 684 0,'-9'22'252'0,"9"-22"-192"0,-15 30-20 0,1-13 68 15,4 1-68-15,-24 7-44 16,10 6 0-16</inkml:trace>
          <inkml:trace contextRef="#ctx0" brushRef="#br0" timeOffset="12178.3154">9280 717 560 0,'-10'5'208'0,"10"-5"-164"0,44 4-8 0,-20-4 76 16,10 0-68-16,14-9 24 16,1 5-36-16,19-4 4 15,5 8-20-15,9-9-8 16,-4 9-4-16,-5-4 4 15,-10 4-4-15,-14 0 8 16,-10 0-8-16,-15-5 32 16,-5 5-20-16,-9-8-100 15,0-1 40-15,4-8-552 16,1-1 328-16</inkml:trace>
          <inkml:trace contextRef="#ctx0" brushRef="#br0" timeOffset="11879.004">9445 359 612 0,'-20'-4'228'0,"15"4"-180"0,5 0-12 0,-9 0 80 15,18 0-72-15,-4 0 36 16,15 0-48-16,23-9 16 16,6 9-28-16,43-17-8 15,-9 17-8-15,24-5 12 16,-20 5-8-16,-4 0-40 15,-15 13 20-15,-10-4-112 16,-19 4 68-16</inkml:trace>
          <inkml:trace contextRef="#ctx0" brushRef="#br0" timeOffset="12461.5688">9867 178 676 0,'-34'0'248'0,"34"0"-192"0,0 0-16 16,0 0 56 0,10 4-60-16,5 0 24 15,-1 5-40-15,20 4 28 16,15 0-32-16,-5 4 12 0,4 0-16 0,1 1 0 15,-6 3-4 1,-9 5 28-16,0 13-20 0,-19 0 48 16,0 0-36-16,-15 8 20 31,0 5-28-31,-25-4 28 0,11-1-32 0,-30-8-32 16,10-4 8-16,-5-10-132 15,5-3 80-15</inkml:trace>
        </inkml:traceGroup>
        <inkml:traceGroup>
          <inkml:annotationXML>
            <emma:emma xmlns:emma="http://www.w3.org/2003/04/emma" version="1.0">
              <emma:interpretation id="{56C74004-8D58-4202-A0E2-519B34B9B708}" emma:medium="tactile" emma:mode="ink">
                <msink:context xmlns:msink="http://schemas.microsoft.com/ink/2010/main" type="inkWord" rotatedBoundingBox="13944,888 16955,863 16965,2062 13954,208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195.2614">11748 851 392 0,'0'35'148'0,"0"-35"-116"0,-10 21-8 0,5-12 64 16,5 4-52-16,-10 0 76 15,1 4-64-15,4-8 8 16,5 4-32-16,-5-13 24 15,5 4-32-15,-5-8 4 16,10 4-12-16,-5-9 12 16,10 1-12-16,-1-5-4 15,1 4 0-15,-5-4-32 16,14 4 16-16,-4-4 32 16,-5 5-12-16,4-1 52 15,6 5-32-15,-16 4 12 16,16 9-24-16,-15-1 52 15,0 5-36-15,-5 0 12 16,0 4-28-16,-10-4 0 16,0 5-8-16,0-5 12 15,10 0-12-15,0-9 16 16,0 0-16-16,0-4-100 0,0 0 48 16</inkml:trace>
          <inkml:trace contextRef="#ctx0" brushRef="#br0" timeOffset="14563.7489">12583 130 704 0,'10'-17'264'0,"-10"17"-208"0,0-9-12 0,-10 5 88 16,10 8-80-16,-9-4 32 16,9 0-48-16,-15 5 4 15,5 3-24-15,-4 5 8 16,-6 0-12-16,-9 9 0 16,5-1-4-16,-10 18 20 15,0 4-16-15,0 31 4 16,9-5-8-16,1 17 36 15,5-4-20-15,4-8 4 16,15-10-16-16,0-7 12 16,15-10-16-16,4-17-64 15,5 1 28-15,1-14-200 16,-1-4 128-16,0-9-476 16,10 0 320-16</inkml:trace>
          <inkml:trace contextRef="#ctx0" brushRef="#br0" timeOffset="15015.7276">12880 324 748 0,'-25'0'276'0,"25"0"-216"0,-24 18-16 0,0-5 120 16,14 8-100-16,-29 14 36 16,20 8-60-16,-20 9-16 15,19 0-12-15,-18-5 0 16,13 1-8-16,1-9 24 15,5-5-16-15,4-17-120 16,5 5 60-16,-4-13-240 16,14-5 164-16</inkml:trace>
          <inkml:trace contextRef="#ctx0" brushRef="#br0" timeOffset="14805.8631">12617 359 652 0,'0'-26'244'0,"0"26"-192"0,-9 0-12 16,9 0 100-16,0 9-84 0,0 4 24 15,9 8-48-15,6 14 4 16,-5-1-20-16,14 10 20 15,0-1-24-15,10 0 32 16,-5-4-28-16,5-9 20 16,0 0-20-16,-9-8-80 15,-1-5 36-15,-10-8-220 16,-4-5 136-16</inkml:trace>
          <inkml:trace contextRef="#ctx0" brushRef="#br0" timeOffset="15286.4765">13244 83 676 0,'10'0'248'0,"-10"0"-192"0,24 39-16 0,-14-22 128 16,-1 13-100-16,6 18 60 15,9-1-72-15,-14 48 0 16,5-9-32-16,-20 9 12 15,10-4-20-15,-30-13-16 16,11-9-4-16,-30-9-104 16,15-12 60-16,-15-9-260 15,5-9 168-15</inkml:trace>
          <inkml:trace contextRef="#ctx0" brushRef="#br0" timeOffset="13723.0628">11587 65 488 0,'-5'0'180'0,"5"0"-140"0,-14 39-12 16,4-17 64-16,10-1-56 0,-10 23 56 15,1 3-52-15,-6 31-4 16,10 8-20-16,-9 1-20 16,4-5 0-16,-9-13 40 15,9-13-24-15,-14-9 112 16,-1-8-68-16,-19-13 12 15,10 0-44-15,-14-9 56 16,4-4-44-16,-9-4 36 16,14-9-40-16,-5-17-8 15,15 4-16-15,-5-5-8 16,15-3 4-16,-1-5-48 16,15 9 24-16,5-5-196 15,5 0 120-15,5 5-380 16,4 0 264-16</inkml:trace>
          <inkml:trace contextRef="#ctx0" brushRef="#br0" timeOffset="13424.6097">11155 117 768 0,'-15'-4'284'0,"15"0"-220"0,0 4-20 0,5 0 48 16,10 0-60-16,24 0 40 15,14 0-40-15,25 0 16 16,4 0-28-16,6 0 8 15,-6 4-16-15,-4-4-8 16,-20 4 0-16,-14-4 12 16,5 5-8-16,-20-1-48 15,-10 0 24-15,-19 0-228 16,0 1 136-16</inkml:trace>
          <inkml:trace contextRef="#ctx0" brushRef="#br0" timeOffset="32459.445">11641 869 528 0,'9'-5'196'0,"-18"5"-152"0,9 5-12 0,0-5 148 16,0 0-104-16,0 0 84 16,0 0-92-16,0 0 16 15,0 0-48-15,0 0 12 16,0 8-28-16,0 1 16 16,0 8-20-16,-10 0 0 15,5 5-8-15,-14 4-8 16,9 4 4-16,-5 0-4 15,6 1 0-15,-6-5 32 16,15-1-16-16,-10-7-12 16,10-5-8-16,0-13 40 15,10 4-24-15,5-13 36 16,-6 1-32-16,1-10-4 16,5 1-8-16,-1-9 4 15,-4 9-4-15,9-9-12 16,-4 5 4-16,4-1-16 15,-4 13 12-15,0-4-24 16,4 5 20-16,-4-1-12 16,-1 9 12-16,-4 0 24 15,0 4-4-15,-10 1 32 16,0 3-24-16,9 5 12 16,-4 5-16-16,-5-1 28 15,10 0-24-15,-10 5-4 16,10-1-8-16,-10 1 20 0,0 4-12 0,0-9 4 15,0 0-8 1,-10-4 20-16,10 0-16 0,0-4 24 16,0 4-24-16,-10-5-4 15,10 1-4-15,0 0-48 16,0-1 24-16,0 1-100 16,0 0 68-16,0-5-196 15,0 5 140-15</inkml:trace>
          <inkml:trace contextRef="#ctx0" brushRef="#br0" timeOffset="15469.2895">14016 873 728 0,'-19'26'268'0,"19"-26"-208"0,-10 43-16 0,-9-21-132 16,-1-1 40-16,-38 22-376 15,5 9 236-15</inkml:trace>
        </inkml:traceGroup>
        <inkml:traceGroup>
          <inkml:annotationXML>
            <emma:emma xmlns:emma="http://www.w3.org/2003/04/emma" version="1.0">
              <emma:interpretation id="{182732E7-8E0E-4CBF-B92C-F69978523698}" emma:medium="tactile" emma:mode="ink">
                <msink:context xmlns:msink="http://schemas.microsoft.com/ink/2010/main" type="inkWord" rotatedBoundingBox="17584,701 18766,691 18776,1892 17594,190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8737.3217">14701 113 612 0,'0'-4'228'0,"0"4"-180"0,5 17-12 0,0-9 132 16,10 5-100-16,-5 5 60 15,-1 3-72-15,1 10-24 16,5 3-20-16,-1 14 8 16,10 12-12-16,1 13 16 15,9-3-16-15,5-6 16 16,4-3-16-16,6-9 4 16,-1-9-4-16,-4-9 4 15,-5-3-8-15,-5-6 8 16,-5-3-8-16,-5-5 32 15,1-4-20-15,-16-4 20 16,11 4-20-16,-5-9 64 0,-1 1-48 16,1-10 16-16,4 5-32 15,-14-13 20-15,10 5-24 0,-6-14 4 16,1 0-8-16,0-16-8 16,-1 3 4-16,-4-25 20 15,5 3-12-15,-10-16-12 16,5 13-4-16,-5-10 4 15,10 19 0-15,-1-1-20 16,6 9 12-16,-5-9 20 16,-1 13-4-16,1-13-12 15,0 13 0-15,4-4 20 16,-4 13-8-16,-5-5-4 16,5 9 0-16,-6-4-48 15,1 13 24-15,0-5-92 16,0 9 64-16,-5 5-196 15,5 3 136-15</inkml:trace>
          <inkml:trace contextRef="#ctx0" brushRef="#br0" timeOffset="17762.1861">14774 169 548 0,'-4'-9'204'0,"-11"1"-156"0,10 3-16 0,0 1 116 16,5 4-88-16,-9-4 80 16,9 8-80-16,-5-4 12 15,10 9-40-15,-5-1-4 16,0 5-16-16,0 5 44 16,9-1-28-16,-4-4 20 15,5 0-28-15,-5 4 28 16,0 0-32-16,9-12 20 15,-9 8-20-15,0-9 20 16,0 0-24-16,4 1 12 16,-9-1-12-16,0-4-8 15,0 0 0-15,0 0-4 16,0 0 0-16,0 9 0 16,5-5 0-16,-5-4 0 15,0 0 0-15,0 0 0 16,0 0 0-16,0 0 16 0,0 0-8 0,0 0 32 15,0 0-24-15,0 0-24 16,0 0 4-16,0 0-8 16,0 0 4-16,0 0 0 15,0 0 0-15,0 0-12 16,0 0 12-16,0 0 4 16,0 0 4-16,0 0 0 15,0 0 0-15,0 0 0 16,0 0 0-16,0 0 8 15,0 0-4-15,-5 0-12 16,5 4 4-16,0 0 12 16,0 1-4-16,0-1-48 15,0 0 28-15,-9 1-8 16,9 3 16-16,-5 10 0 16,0 3 0-16,0 18 8 15,5-9 0-15,-14 14 0 16,14-1 0-16,-10 9 0 15,10-5 0-15,-10 1 0 16,10-5 0-16,-10-4 16 16,10-1-8-16,-9-12 4 15,4 0-4-15,-10-8-8 16,10 7 4-16,-4-7 12 16,4-1-8-16,-10-4-12 15,10 0 0-15,-4-4 28 16,4 4-12-16,-5-9-12 15,10 0-4-15,0-8-164 0,5 0 92 0,9-9-384 16,6 4 256-16</inkml:trace>
          <inkml:trace contextRef="#ctx0" brushRef="#br0" timeOffset="18170.2928">14842 52 404 0,'-4'-13'148'0,"4"13"-112"0,4-8-12 0,-4 4 120 15,0 8-84-15,5 0-8 16,0 0-32-16,0 1-24 16,0 3 0-16,5 1 20 15,4 4-8-15,-4-4-20 16,0-1 4-16,-6 1 56 15,1 4-24-15,-5-9 0 16,5 1-16-16,-5-5 12 16,0 0-12-16,5 0-4 15,0 4 0-15,0-8-4 16,0 4 0-16,4-5 0 16,6 10 0-16,-5-5 0 15,4 0 0-15,-4-5-12 16,0 5 8-16,-10-4-4 15,0 8 0-15,0-4 44 0,0 0-24 0,0 0-8 16,0 0-8-16,-5-4-24 16,5 4 16-16,-10-4-320 15,5 8 180-15</inkml:trace>
          <inkml:trace contextRef="#ctx0" brushRef="#br0" timeOffset="19308.033">15561 929 476 0,'0'-9'176'0,"0"9"-136"0,5 9-12 0,-5-5 136 16,5 1-96-16,-5 3 60 16,0 5-72-16,-5 5 0 15,0-1-32-15,-4 0 32 16,9 0-32-16,-5 1-4 16,5-1-12-16,-10-8 92 15,15-5-56-15,-5-8-20 16,5 4-12-16,5-9 4 15,-1 0-8-15,1-8 4 16,5 4-4-16,4-13-16 16,0 9 4-16,11-9-16 15,-1 9 12-15,0-1-24 16,5 10 20-16,-15 3-12 16,6 10 12-16,-11-1 52 15,-4 5-20-15,-5 4 0 16,0 0-12-16,-10 0 12 15,5 4-12-15,-5-4 24 16,5 4-20-16,-10-4 4 16,10 0-8-16,0-4-60 0,0-1 28 15,-10-8-84-15,10 5 56 0,10-14-148 16,5 5 112-16</inkml:trace>
        </inkml:traceGroup>
        <inkml:traceGroup>
          <inkml:annotationXML>
            <emma:emma xmlns:emma="http://www.w3.org/2003/04/emma" version="1.0">
              <emma:interpretation id="{A8279E90-4CAE-439C-B7C8-C792BF8222A9}" emma:medium="tactile" emma:mode="ink">
                <msink:context xmlns:msink="http://schemas.microsoft.com/ink/2010/main" type="inkWord" rotatedBoundingBox="19338,776 20583,766 20591,1688 19345,169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9638.4368">16679 156 416 0,'10'-26'152'0,"-10"26"-116"0,14-8-12 0,-14-1 164 16,0 5-108-16,-5-9 100 15,5 4-104-15,-14 5-24 16,-1 4-32-16,-9 4 36 16,0 5-28-16,-20 8 40 15,5 4-40-15,-5 14 12 16,10 0-24-16,10 16 28 16,0 6-28-16,14 7 4 15,5-3-12-15,5-1 36 16,0-8-20-16,10-13-24 15,4-5 0-15,6-8-160 16,-1-4 88-16,6-13-244 16,-1-5 176-16</inkml:trace>
          <inkml:trace contextRef="#ctx0" brushRef="#br0" timeOffset="20105.0625">17111 191 592 0,'-14'-9'220'0,"14"9"-172"0,-15 9-12 16,5-5 156-1,6 0-112-15,-11 5 28 16,0 8-64-16,-9 5 24 16,5-1-36-16,-10 10-8 15,4 3-16-15,-4 1 28 0,10-1-20 0,-1-4-4 16,6 1-8-16,-1-10-24 16,5-3 12-16,-9-10-200 15,-1 5 116-15,16-13-308 16,-1 4 228-16</inkml:trace>
          <inkml:trace contextRef="#ctx0" brushRef="#br0" timeOffset="19866.5027">16854 191 684 0,'5'0'252'0,"-5"0"-192"0,-5 8-20 0,5-3 128 16,9 8-100-16,1 8 0 15,5 5-44-15,4 9 64 16,5 8-52-16,1-4 4 16,4-5-24-16,-5-4 16 15,5-4-20-15,-9-8-32 16,-1-1 12-16,-9-13-256 15,0-4 148-15</inkml:trace>
          <inkml:trace contextRef="#ctx0" brushRef="#br0" timeOffset="20390.3209">17403-51 696 0,'39'8'256'0,"-39"-8"-196"0,68 39-20 0,-34-8 128 16,-10-6-100-16,-5 27 80 16,6 0-88-16,-1 21 48 15,-19 10-64-15,-20 12 32 16,-4-5-44-16,-39-3 60 15,-1-10-52-15,-23-8-124 16,4-12 44-16,5-10-304 16,5-8 188-16</inkml:trace>
        </inkml:traceGroup>
      </inkml:traceGroup>
      <inkml:traceGroup>
        <inkml:annotationXML>
          <emma:emma xmlns:emma="http://www.w3.org/2003/04/emma" version="1.0">
            <emma:interpretation id="{4CD7D478-8470-4003-96C2-5AE35F36CAB7}" emma:medium="tactile" emma:mode="ink">
              <msink:context xmlns:msink="http://schemas.microsoft.com/ink/2010/main" type="line" rotatedBoundingBox="2328,2704 10650,2462 10698,4122 2376,4364"/>
            </emma:interpretation>
          </emma:emma>
        </inkml:annotationXML>
        <inkml:traceGroup>
          <inkml:annotationXML>
            <emma:emma xmlns:emma="http://www.w3.org/2003/04/emma" version="1.0">
              <emma:interpretation id="{5AD5DA44-C689-42A7-B49E-B5F72733C328}" emma:medium="tactile" emma:mode="ink">
                <msink:context xmlns:msink="http://schemas.microsoft.com/ink/2010/main" type="inkWord" rotatedBoundingBox="2332,2843 6329,2727 6373,4248 2376,436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3526.3249">651 3011 572 0,'-10'69'208'0,"10"-69"-160"0,-5 52-12 0,5-31 48 16,5 1-52-16,-5 4 40 15,5 0-40-15,-5-1 36 16,5-12-40-16,-5-4 64 16,5 0-52-16,-5-18 8 15,5 9-28-15,-5-9 4 16,5 1-12-16,-1-14-24 15,1 5 4-15,5-5 4 16,5 5 4-16,9-13-28 16,0 13 16-16,10-1 68 15,10 5-32-15,-5 5 36 16,0 3-32-16,-10 10 36 16,0 3-36-16,-5 5 4 15,-14 0-20-15,-10 0 20 16,5 4-20-16,-10-4 40 0,5 5-28 15,0-10 32-15,-10 5-32 16,10-13-112-16,0 5 48 0,-14-10-152 16,28 5 108-16</inkml:trace>
          <inkml:trace contextRef="#ctx0" brushRef="#br0" timeOffset="24100.05">714 1996 592 0,'-24'-9'220'0,"24"9"-172"0,-10 35-12 0,10-9 156 16,0 0-112-16,0 8 28 15,0 5-64-15,0 0-20 16,10 0-12-16,4-9 24 16,6 0-20-16,4-13-100 15,10-4 40-15,-5-8-448 16,5-1 272-16</inkml:trace>
          <inkml:trace contextRef="#ctx0" brushRef="#br0" timeOffset="23890.7542">1103 2022 696 0,'0'-26'256'0,"0"26"-196"0,-10-13-20 16,5 13 164 0,5 0-120-16,-9 4 52 15,9 9-76-15,-10 13-20 16,0 13-24-16,5 4-4 16,10 5-4-16,-5-5 20 15,10-4-16-15,-5-9-92 16,4 0 44-16,-4-13-184 15,0 1 124-15,-5-10-512 16,0 5 340-16</inkml:trace>
          <inkml:trace contextRef="#ctx0" brushRef="#br0" timeOffset="24249.4468">1351 2013 880 0,'19'22'328'0,"-19"-22"-256"0,5 60-16 15,-5-30 36 1,10 5-60-16,-20 4 40 15,5 4-40-15,-5-4-96 16,5-5 32-16</inkml:trace>
          <inkml:trace contextRef="#ctx0" brushRef="#br0" timeOffset="24562.8808">2249 2229 780 0,'-4'0'288'0,"4"0"-224"0,-34 9-20 0,14-1 68 16,6 10-72-16,-25 3 60 16,5 5-56-16,-29 4 16 15,4 5-40-15,-19 21-16 16,10 0-8-16,10 26 20 15,10 5-8-15,23 3 16 16,11-12-16-16,14-13 24 16,9-9-20-16,11-13 40 15,9-8-28-15,5-9-244 16,5-5 120-16,0-8-540 16,0-4 352-16</inkml:trace>
          <inkml:trace contextRef="#ctx0" brushRef="#br0" timeOffset="24775.4837">2181 2514 832 0,'5'-9'308'0,"-5"9"-240"0,0 0-20 0,0 5 116 16,10 3-100-16,0 14 44 16,4 8-64-16,6 18-8 15,4 3-20-15,10 10 24 16,5-5-24-16,5-4 56 15,-6-9-40-15,1-13-32 16,-5-4-4-16,-14-17-248 16,-1 4 140-16</inkml:trace>
          <inkml:trace contextRef="#ctx0" brushRef="#br0" timeOffset="22670.8651">-428 2410 580 0,'-9'-30'216'0,"9"30"-168"0,9-9-12 0,-9 1 100 16,0 8-80-16,0-13 92 16,0 13-84-16,0 0 4 15,0 13-44-15,0 4-4 16,-9 13-12-16,-6 18 20 16,5 17-16-16,-14 25-12 15,14 1-4-15,-14 0 20 16,10-14-8-16,-6-12 16 15,6-17-16-15,4-9 16 16,5-9-16-16,5-4 24 16,5-13-20-16,14-5-208 15,10-8 108-15,15-30-540 16,24 4 352-16</inkml:trace>
          <inkml:trace contextRef="#ctx0" brushRef="#br0" timeOffset="23093.1733">-345 2851 880 0,'-58'-9'328'0,"58"9"-256"0,-15 9-16 16,15-9 64 0,5 0-76-16,5 0 44 15,19 0-52-15,15-9 24 16,-1 1-32-16,35-23 0 16,0 10-16-16,19-18 20 15,0 4-20-15,0 5-144 16,-14 13 68-16</inkml:trace>
          <inkml:trace contextRef="#ctx0" brushRef="#br0" timeOffset="22882.4436">398 2294 748 0,'10'-9'276'0,"-10"9"-216"0,0 13-16 0,-10-4 112 16,10 8-96-16,-9 13-16 15,4 5-28-15,-5 25-4 16,10 1-8-16,-10 34 32 16,6 4-20-16,-11-8 4 15,10-5-12-15,-9-13-52 16,-1-12 28-16,-14-9-112 15,9 0 72-15,-14-22-328 16,10 0 216-16</inkml:trace>
          <inkml:trace contextRef="#ctx0" brushRef="#br0" timeOffset="24970.5018">2536 2544 832 0,'10'0'308'0,"-10"0"-240"0,-34 39-20 0,14-9 152 16,6 5-120-16,-25 12 28 15,5 5-64-15,-10 4-20 16,5-4-12-16,0-4 0 16,10-9-8-16,0-9-204 15,10-9 108-15,9-12-560 16,5-5 360-16</inkml:trace>
          <inkml:trace contextRef="#ctx0" brushRef="#br0" timeOffset="25226.6829">2823 2315 840 0,'24'5'312'0,"-24"-5"-244"0,44 39-16 0,-20-18 84 16,0 1-84-16,-4 30 52 16,-1 4-64-16,-24 34 68 15,5 5-60-15,-29 9 36 16,5-13-48-16,-30-9 44 16,6-13-48-16,-25 0-140 15,0-22 60-15,0 5-496 16,15-13 300-16</inkml:trace>
          <inkml:trace contextRef="#ctx0" brushRef="#br0" timeOffset="25843.4418">3401 3132 768 0,'14'13'284'0,"-9"-1"-220"0,-5 19-20 0,-5-5 24 32,1 0-48-32,-26 17-124 0,11 4 56 0,-34 5-176 15,14 0 124-15</inkml:trace>
        </inkml:traceGroup>
        <inkml:traceGroup>
          <inkml:annotationXML>
            <emma:emma xmlns:emma="http://www.w3.org/2003/04/emma" version="1.0">
              <emma:interpretation id="{FFFE28CE-B884-46BD-A075-AECB2F4A6436}" emma:medium="tactile" emma:mode="ink">
                <msink:context xmlns:msink="http://schemas.microsoft.com/ink/2010/main" type="inkWord" rotatedBoundingBox="7319,2559 10650,2462 10694,3994 7363,409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8362.7095">5660 1858 652 0,'-10'0'244'0,"10"0"-192"0,15 13-12 0,-5-5 76 16,4 1-72-16,-4 8 0 15,14 5-28-15,-14-5-12 16,4 5 0-16,-14-1 12 15,0 5-8-15,-4-4 16 16,-6 4-16-16,-14-5-12 16,14 1 0-16,-14-9-4 15,14 8 0-15,0-21 16 16,10 9-4-16,10-9 8 16,4 0-8-16,11-9 24 15,4 1-16-15,-5-5-172 16,0 8 88-16,1-8-520 15,4 9 328-15</inkml:trace>
          <inkml:trace contextRef="#ctx0" brushRef="#br0" timeOffset="28631.4251">5888 1771 528 0,'0'-4'196'0,"0"4"-152"0,20 9-12 0,4-1 168 16,-4 1-116-16,4 12 44 16,5 10-76-16,-5 20-20 15,-4 10-20-15,-15 8 32 16,-1-4-20-16,-23 0 12 15,4-5-20-15,-19-4-68 16,10-13 24-16</inkml:trace>
          <inkml:trace contextRef="#ctx0" brushRef="#br0" timeOffset="29051.5991">6928 2276 704 0,'-19'-17'264'0,"19"17"-208"0,-30-4-12 0,11 0 88 16,9 8-80-16,-19-4 32 15,10 9-48-15,-20 3-32 16,10 6-4-16,-10 3-8 16,0 5 0-16,0 9 16 15,5 4-4-15,0 25 40 16,5 1-20-16,0 22-4 15,19-5-12-15,5 4-8 16,5-8 4-16,15-22 28 16,-1-13-16-16,6-8-4 15,4-5-8-15,0-21-280 16,10-1 152-16</inkml:trace>
          <inkml:trace contextRef="#ctx0" brushRef="#br0" timeOffset="29654.6961">7278 2467 780 0,'-20'8'288'0,"20"-8"-224"0,-29 13-20 15,20 0 112 1,-1 4-96-16,-14 18 28 16,4 4-52-16,-9 13 4 15,0-1-24-15,-20 1 28 16,15 0-28-16,-19-9-12 15,19-8-8-15,-5-5-48 16,15-13 24-16,-1-8-168 0,16 4 104 0,9-26-564 16,19 4 364-16</inkml:trace>
          <inkml:trace contextRef="#ctx0" brushRef="#br0" timeOffset="29397.2194">6913 2423 444 0,'-29'0'164'0,"29"0"-124"0,-5 9-16 15,-4-9 148 1,9 4-100-16,-5-4 88 15,5 5-96-15,5-5 40 16,9 8-64-16,-4 1 16 0,9 4-36 0,-4 0 36 16,5 4-32-16,4 9 20 15,0 0-24-15,0 13 0 16,1 0-12-16,-1 8 12 16,10-4-12-16,-10-4 32 15,1-4-24-15,-6-9 12 16,0 0-16-16,-9-5 36 15,5-8-24-15,-6-9 32 16,-9 1-32-16,0-10-84 16,0 5 32-16</inkml:trace>
          <inkml:trace contextRef="#ctx0" brushRef="#br0" timeOffset="27327.432">4416 2739 912 0,'-14'-13'340'0,"14"13"-264"0,14 0-24 15,1 0 64 1,9 0-76-16,34-5 28 16,6 5-40-16,23-4 28 15,-4 0-32-15,4-5-24 16,1 0 0-16,-11-8-240 16,-4 8 132-16,-5 9-512 0,-10 0 348 0</inkml:trace>
          <inkml:trace contextRef="#ctx0" brushRef="#br0" timeOffset="26887.795">4645 2367 416 0,'-10'0'152'0,"10"0"-116"0,0-4-12 0,0 0 144 16,0 8-96-16,0 0 52 16,0 0-76-16,-5 5 28 15,5 8-44-15,-10 22 36 16,5 4-40-16,-9 35 28 16,-1 0-28-16,-9 17 0 15,9-9-16-15,-9-8 0 16,10-13-4-16,-1-13 12 15,5-13-12-15,10-14-56 16,5-3 24-16</inkml:trace>
          <inkml:trace contextRef="#ctx0" brushRef="#br0" timeOffset="27106.8442">5242 2242 696 0,'-19'17'256'0,"19"-17"-196"0,-20 61-20 0,11-35 32 16,9 4-48-16,-15 22 44 15,5 17-40-15,-4 17 4 16,9 0-20-16,-10 1-24 16,10-1 4-16,-4-17-32 15,-1-8 24-15,-9-14-276 16,9-8 160-16</inkml:trace>
          <inkml:trace contextRef="#ctx0" brushRef="#br0" timeOffset="27700.4503">5475 2816 548 0,'-34'43'204'0,"34"-43"-156"0,-29 70-16 0,10-32 80 16,19-7-68-16,-20 8 80 15,11-5-72-15,-1-4 16 16,5 1-36-16,5-6 40 16,5-3-40-16,-5-13 64 15,10-9-56-15,4 0-8 16,6-9-20-16,-6 0-12 16,11 1 4-16,9-14-4 15,-10 1 0-15,15-5-64 16,-5 4 36-16,-10 1-24 15,10 12 32-15,-19 9 8 16,9 9 12-16,-14 8 52 16,4 4-28-16,-9 5 8 15,5 0-20-15,-10-4 12 16,9 4-16-16,-4-9-4 16,-5 0 0-16,0-8-268 15,0-5 144-15</inkml:trace>
          <inkml:trace contextRef="#ctx0" brushRef="#br0" timeOffset="28020.2991">5568 1715 748 0,'-25'-9'276'0,"25"9"-216"0,-19 5-16 0,-5-1 84 15,19 5-80-15,-19 12 24 16,4 5-40-16,6 22-4 15,-6 4-16-15,10 8 20 16,15 0-20-16,0 1-76 16,5-14 36-16</inkml:trace>
          <inkml:trace contextRef="#ctx0" brushRef="#br0" timeOffset="29911.0794">7414 2302 728 0,'29'-21'268'0,"-29"21"-208"0,63 17-16 0,-34-4 80 16,10 4-76-16,0 14 88 15,5-1-80-15,-15 30 52 16,5 14-64-16,-24 21 24 15,-5-9-40-15,-25 9-8 16,1-17-12-16,-25-9 80 16,-5-9-44-16,-9-8-76 15,19-17 16-15</inkml:trace>
        </inkml:traceGroup>
      </inkml:traceGroup>
    </inkml:traceGroup>
    <inkml:traceGroup>
      <inkml:annotationXML>
        <emma:emma xmlns:emma="http://www.w3.org/2003/04/emma" version="1.0">
          <emma:interpretation id="{182E4402-2448-4ED0-B758-573AEA6613D1}" emma:medium="tactile" emma:mode="ink">
            <msink:context xmlns:msink="http://schemas.microsoft.com/ink/2010/main" type="paragraph" rotatedBoundingBox="3574,4694 20896,4117 20961,6059 3639,663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DA5274E-1BC8-4616-B8FB-54630C8AB991}" emma:medium="tactile" emma:mode="ink">
              <msink:context xmlns:msink="http://schemas.microsoft.com/ink/2010/main" type="line" rotatedBoundingBox="3574,4694 20896,4117 20961,6059 3639,6636"/>
            </emma:interpretation>
          </emma:emma>
        </inkml:annotationXML>
        <inkml:traceGroup>
          <inkml:annotationXML>
            <emma:emma xmlns:emma="http://www.w3.org/2003/04/emma" version="1.0">
              <emma:interpretation id="{C1E42614-2B04-43E4-8474-BBAC53C9A42B}" emma:medium="tactile" emma:mode="ink">
                <msink:context xmlns:msink="http://schemas.microsoft.com/ink/2010/main" type="inkWord" rotatedBoundingBox="3582,4934 6532,4835 6575,6125 3625,6223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60745.7643">991 4146 748 0,'-19'-25'276'0,"38"33"-216"0,20-8-16 0,-5 0 56 16,5 4-64-16,24-4 4 15,0 0-24-15,29-4-12 16,1-4 0-16,19-10 4 16,-6 23-4-16,-4-23 8 15,-14 14-8-15,-20-5 16 16,-15 9-12-16,-23-4-12 16,-11 8 0-16,-34-4-192 15,-9 0 108-15,-34 0-352 16,4 0 248-16,-23 5-64 15,13-5 152-15,-8 0 152 16,23 8-20-16,0 5 336 16,15 9-200-16,0 17 44 15,15 4-124-15,-5 22 36 16,9 4-68-16,1 8-20 16,4 1-20-16,-5 9-12 15,5-1 4-15,-4 9 4 16,9-17-4-16,-19-14 84 15,14-3-44-15,-34-18 48 16,10-13-52-16,-29-17 96 16,10-4-80-16,-25-22 20 15,15-4-44-15,-5-31-4 16,14 9-16-16,1-17-8 16,14 17 0-16,5-4-24 0,15 4 12 15,-6 9-128-15,16 4 76 0,-1 5-240 16,10 3 168-16,10 5-444 15,4 5 324-15</inkml:trace>
          <inkml:trace contextRef="#ctx0" brushRef="#br0" timeOffset="61194.5131">1550 4850 444 0,'-10'74'164'0,"10"-74"-124"15,-14 77-16-15,14-46 104 16,0-1-76-16,-10-4 32 15,10 4-48-15,0-8 40 16,0-5-44-16,10-8 4 16,-10-9-24-16,4-9 28 15,6 0-24-15,10-21-24 16,4 0 4-16,5-18-88 16,0 9 52-16,10 1-48 15,-5 12 52-15,0 13 92 16,0 13-32-16,-5 21 84 0,-5 5-60 15,-4 13 36-15,-10 0-48 16,-6 0 16-16,1 0-32 0,-10-9 0 16,1 0-12-16,-6-4 12 15,0-4-12-15,-4-14-136 16,14 10 72-16,-10-18-280 16,10 4 188-16</inkml:trace>
          <inkml:trace contextRef="#ctx0" brushRef="#br0" timeOffset="61555.6335">2828 4159 540 0,'4'-38'200'0,"-4"38"-156"0,5-9-12 16,-10 9 124-1,1 9-92-15,-16-1 72 16,6 14-80-16,-25 25-32 16,0 5-12-16,-15 13 40 15,1-5-28-15,-5 18 32 16,9 0-28-16,0 8 44 0,20 1-40 0,15 3-16 15,-1-16-8-15,15-5 0 16,15-5-4-16,4-25 32 16,5 0-20-16,1-9-164 15,4-12 80-15,5-5-432 16,5-13 276-16</inkml:trace>
          <inkml:trace contextRef="#ctx0" brushRef="#br0" timeOffset="61993.7986">3163 4561 696 0,'-34'0'256'0,"34"0"-196"0,-39 22-20 0,5-5 136 16,15 0-104-16,-20 13 32 15,5 5-60-15,-10 17-20 16,0-5-12-16,0 9 8 16,6-8-12-16,-11-9-56 15,10-9 24-15,10-8-128 16,10-5 80-16,4-17-308 15,10 0 212-15</inkml:trace>
          <inkml:trace contextRef="#ctx0" brushRef="#br0" timeOffset="61782.7608">2764 4574 580 0,'-9'-17'216'0,"9"17"-168"0,5 0-12 0,-5 0 92 16,0 0-76-16,4 8 68 16,6 10-68-16,5 8 16 15,4 4-40-15,5 0 8 16,1 9-20-16,9 4 20 15,-5-4-24-15,0 0 24 16,5 0-24-16,-10-9-108 16,-4 0 48-16,-10-13-260 15,-6 9 168-15</inkml:trace>
          <inkml:trace contextRef="#ctx0" brushRef="#br0" timeOffset="62335.779">3435 4198 464 0,'19'-4'176'0,"-19"4"-140"0,5 13-8 16,5 0 152 0,0 4-104-16,4 13 68 15,6 9-84-15,4 13 72 16,-10 0-76-16,1 13 36 15,4-1-56-15,-9 23 8 0,5-5-28 0,-15 17 28 16,0-8-28-16,-25-5 40 16,1-8-32-16,-29-13 4 15,4-9-16-15,-19-13-68 16,10-8 28-16,0-14-216 16,14 5 132-16,10-17-556 15,19-5 372-15</inkml:trace>
        </inkml:traceGroup>
        <inkml:traceGroup>
          <inkml:annotationXML>
            <emma:emma xmlns:emma="http://www.w3.org/2003/04/emma" version="1.0">
              <emma:interpretation id="{B64183F8-B685-49DF-AD99-4187AA6A4870}" emma:medium="tactile" emma:mode="ink">
                <msink:context xmlns:msink="http://schemas.microsoft.com/ink/2010/main" type="inkWord" rotatedBoundingBox="7252,5493 7666,5479 7679,5869 7265,5883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3902.4432">4319 4885 768 0,'-5'4'284'0,"5"-4"-220"0,20 26-20 0,-6-9 100 16,1 1-88-16,9 3-4 15,5 1-32-15,20-1 36 16,4 5-28-16,20-17-32 16,0-5 0-16</inkml:trace>
          <inkml:trace contextRef="#ctx0" brushRef="#br0" timeOffset="63733.4944">4373 4682 652 0,'-20'-9'244'0,"20"9"-192"0,0 5-12 16,0-5 120-1,0 0-96-15,5 0 28 16,5 0-56-16,9-5 12 16,10 10-28-16,20-5 28 15,-1 0-32-15,11 0-120 16,-1 8 56-16,-9 5-292 15,-6 4 192-15</inkml:trace>
        </inkml:traceGroup>
        <inkml:traceGroup>
          <inkml:annotationXML>
            <emma:emma xmlns:emma="http://www.w3.org/2003/04/emma" version="1.0">
              <emma:interpretation id="{C7863AB2-A578-46FF-B081-E6F27EC2AF98}" emma:medium="tactile" emma:mode="ink">
                <msink:context xmlns:msink="http://schemas.microsoft.com/ink/2010/main" type="inkWord" rotatedBoundingBox="8572,4884 9275,4861 9317,6124 8614,6147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4350.5313">5645 4617 956 0,'0'4'352'0,"0"-4"-272"0,34 0-24 0,-9 0 104 15,-1 9-100-15,25-9 8 16,9-4-40-16,20-1 20 16,19 5-32-16,-5-4-128 15,-9 8 60-15,-6-4-184 16,-13 9 132-16</inkml:trace>
          <inkml:trace contextRef="#ctx0" brushRef="#br0" timeOffset="64678.2153">5801 4794 580 0,'-5'9'216'0,"5"-9"-168"0,24 39-12 15,-14-22 120 1,5 13-92-16,4 0-8 16,20 9-36-16,-5-4 12 15,0 4-20-15,-10-9 12 0,1 5-12 0,-30-5 28 16,0-9-24-16,-34 14-4 16,24-14-8-16,-38 1 4 15,29-5-4-15,-1 1 84 16,1-5-44-16,14-5-4 15,10 1-24-15,25-1 32 16,-6 1-24-16,44-9 4 16,-4 4-16-16,18-4-192 15,-4 0 96-15,10-4-424 16,-10 4 284-16</inkml:trace>
          <inkml:trace contextRef="#ctx0" brushRef="#br0" timeOffset="64139.7341">6330 4060 892 0,'-14'-17'332'0,"14"17"-260"0,-29 13-20 16,14 4 44-1,5 9-64-15,-9 17 4 16,4 5-20-16,1 8-28 15,4-4 4-15,5-5 48 16,5-4-20-16,-5-4-184 16,5 0 88-16</inkml:trace>
        </inkml:traceGroup>
        <inkml:traceGroup>
          <inkml:annotationXML>
            <emma:emma xmlns:emma="http://www.w3.org/2003/04/emma" version="1.0">
              <emma:interpretation id="{F8AC2AA0-0A81-4E4B-B150-0A773DB4B58B}" emma:medium="tactile" emma:mode="ink">
                <msink:context xmlns:msink="http://schemas.microsoft.com/ink/2010/main" type="inkWord" rotatedBoundingBox="9742,4698 14046,4555 14104,6270 9799,6414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67156.9217">8891 3930 820 0,'-24'13'304'0,"24"-13"-236"0,-15 35-20 0,10-13 8 15,5-1-40-15,0 9 12 16,10 5-16-16,4-5-104 16,6-4 48-16,14-9-560 15,10 1 328-15</inkml:trace>
          <inkml:trace contextRef="#ctx0" brushRef="#br0" timeOffset="66963.3821">9246 3900 748 0,'-10'0'276'0,"10"0"-216"0,-10 5-16 0,5-1 120 16,5 5-100-16,-5 8 0 16,1 4-40-16,-6 5 12 15,10 0-24-15,-5 0 12 16,10 4-12-16,-10-8-176 16,5 0 92-16,-10-5-600 15,5 4 372-15</inkml:trace>
          <inkml:trace contextRef="#ctx0" brushRef="#br0" timeOffset="67323.0693">9615 3892 880 0,'14'13'328'0,"-14"-13"-256"0,0 43-16 0,-5-13 0 15,1 5-40-15,-11 21 20 16,0 4-20-16,-14-4-184 16,5 0 92-16</inkml:trace>
          <inkml:trace contextRef="#ctx0" brushRef="#br0" timeOffset="67725.2212">10397 4267 756 0,'0'-17'280'15,"0"17"-216"-15,-15-9-20 0,1 9-4 16,4 9-32-16,-24 8 4 16,10 5-4-16,-25 17-24 15,5 4 8-15,-19 13 84 16,15-4-44-16,-1 21 52 16,15-4-48-16,15 18 0 15,19-5-24-15,9-4 28 16,6-14-24-16,4-12 40 15,6-13-32-15</inkml:trace>
          <inkml:trace contextRef="#ctx0" brushRef="#br0" timeOffset="67966.1929">10606 4544 860 0,'-10'0'320'0,"10"0"-248"0,-19 30-20 0,-1-13 104 16,1 5-96-16,-25 21 28 16,15 5-52-16,-10 12 12 15,20-4-28-15,-15 0-88 16,14-8 36-16</inkml:trace>
          <inkml:trace contextRef="#ctx0" brushRef="#br0" timeOffset="67812.2487">10397 4509 860 0,'5'5'320'0,"-5"-5"-248"0,10 12-20 0,-6-3 92 15,-4 0-88-15,15 8 76 16,4 5-76-16,-4 4 4 16,9-1-36-16,10 1-12 15,-9 5-8-15,9-10-216 16,-10 1 116-16</inkml:trace>
          <inkml:trace contextRef="#ctx0" brushRef="#br0" timeOffset="68192.7777">10946 4371 912 0,'39'17'340'0,"-39"-17"-264"0,58 69-24 0,-34-38 168 16,1-1-132-16,-6 26 52 16,1 9-80-16,-20 30 40 15,-5-5-56-15,-29 5-84 16,5-8 20-16,-44-14-312 16,10-12 180-16</inkml:trace>
          <inkml:trace contextRef="#ctx0" brushRef="#br0" timeOffset="65203.6126">8026 3956 704 0,'-19'-26'264'0,"19"26"-208"0,-10-8-12 15,-5-5 44 1,1 13-56-16,-40-4-4 16,-4 4-16-16,-25-5-20 15,11 5 4-15,-11-4 4 0,15 4 0 0,-5-4 16 16,15 4-8-16,-1-5-28 16,30 1 8-16,-14-5 24 15,13 5-8-15,1 0 8 16,15 4-4-16,-1 0-60 15,5 8 28-15,6 5 36 16,4 5-4-16,-5 42 52 16,5 9-32-16,-20 39 4 31,6 4-20-31,-11 40 0 0,1-6-4 0,-20 10 4 16,10-14-8-16,-19-21 40 15,19-21-20-15,0-14 40 16,10-17-36-16,4-8 12 15,10-10-24-15,20-3 36 16,10-9-28-16,23 0 12 16,11-9-20-16,14-4 28 15,-10-5-28-15,0-3-48 16,-4-5 16-16,-1-13-192 16,-4 8 116-16,9-16-392 15,-4 8 272-15</inkml:trace>
          <inkml:trace contextRef="#ctx0" brushRef="#br0" timeOffset="65462.2998">8031 4406 652 0,'-20'-18'244'0,"20"18"-192"0,5 18-12 0,-5-10 100 16,5 9-84-16,-15 14 48 16,6 8-60-16,-6 12 20 15,0 1-36-15,-4 17 0 16,-11 0-16-16,1 0-8 16,14-4 0-16,-14-13-32 15,9-4 16-15</inkml:trace>
          <inkml:trace contextRef="#ctx0" brushRef="#br0" timeOffset="65839.7716">7919 4773 756 0,'-29'-35'280'0,"29"35"-216"0,10-9-20 0,-5 5 56 15,4 8-64-15,16-4 68 16,9 0-64-16,0 0-8 16,14 9-20-16,15-5-220 15,5 1 112-15</inkml:trace>
          <inkml:trace contextRef="#ctx0" brushRef="#br0" timeOffset="65656.1421">8706 4224 872 0,'-19'48'324'0,"19"-48"-252"0,-29 99-20 16,9-56 16-1,11 0-48-15,-21 39 36 16,6 0-32-16,-10 22-92 16,10-5 36-16,-1-4-68 15,11-13 56-15</inkml:trace>
          <inkml:trace contextRef="#ctx0" brushRef="#br0" timeOffset="66179.1744">8774 4820 488 0,'10'43'180'0,"-10"-43"-140"0,-5 74-12 16,5-40 92-1,5-4-72-15,0 9 24 16,0 0-40-16,-5 0 12 15,5-4-24-15,-5-9 28 16,0-5-32-16,0-4 32 16,0 1-32-16,0-10 32 15,0 1-32-15,0-18 4 16,0 9-12-16,4-21-16 16,6 3 4-16,5-7-60 0,9 7 36 0,10 1 4 15,0 8 12-15,0 5 72 16,5 4-32-1,-5 9 76-15,0 4-56 0,-15 4 36 16,1 5-48-16,-11-1 24 16,-9 1-32-16,-9-5 16 15,4 0-24-15,0-4-124 16,10-4 56-16</inkml:trace>
        </inkml:traceGroup>
        <inkml:traceGroup>
          <inkml:annotationXML>
            <emma:emma xmlns:emma="http://www.w3.org/2003/04/emma" version="1.0">
              <emma:interpretation id="{272D75FE-41B8-4256-8323-5835FEBFCB1E}" emma:medium="tactile" emma:mode="ink">
                <msink:context xmlns:msink="http://schemas.microsoft.com/ink/2010/main" type="inkWord" rotatedBoundingBox="14724,5269 15374,5247 15394,5832 14744,5853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68839.603">11791 4678 780 0,'-5'-9'288'0,"15"9"-224"0,10-4-20 16,-1-1 84 0,5 5-80-16,35-8 32 0,9 8-44 0,14-5 12 15,1 14-28-15,-10-9 16 16,0 4-20-16,-25 1-132 16,-4 3 64-16,-15-3-272 15,-10-1 180-15</inkml:trace>
          <inkml:trace contextRef="#ctx0" brushRef="#br0" timeOffset="69050.8738">12229 4436 632 0,'-20'0'236'0,"20"0"-184"0,-24 17-16 0,9 5 132 15,6-5-100-15,-16 22 24 16,6-9-52-16,-5 26 0 15,4-4-24-15,6 17 8 16,4-4-12-16,0-5 0 16,5-8-4-16,0-13-60 15,10-4 28-15,-5-14-348 16,0-4 200-16</inkml:trace>
        </inkml:traceGroup>
        <inkml:traceGroup>
          <inkml:annotationXML>
            <emma:emma xmlns:emma="http://www.w3.org/2003/04/emma" version="1.0">
              <emma:interpretation id="{EA9EA938-7139-4C8D-B7B6-E69C52F1E82E}" emma:medium="tactile" emma:mode="ink">
                <msink:context xmlns:msink="http://schemas.microsoft.com/ink/2010/main" type="inkWord" rotatedBoundingBox="16068,4278 19880,4151 19937,5859 16124,5986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9737.9136">13327 4021 624 0,'-10'0'228'0,"10"0"-176"0,0 0-16 0,0 0 36 16,0 0-48-16,0 9 8 16,0-1-20-16,0 1-32 15,0 0 8-15,-5-5-76 16,5-4 52-16,-5 0-4 15,10 0 24-15,-5 0-16 16,0 0 20-16,0 0 4 16,0 0 8-16,0 0 0 15,0 0 0-15,0 0-56 16,0 0 32-16,0 0-76 16,0 0 56-16,0 9 28 15,0-5 12-15,-5-4-4 16,5 4 4-16,-5-4 108 15,10 0-56-15,-10 0 24 16,5 9-40-16,-5-5-4 16,1 1-16-16,-1-5 64 0,5 4-44 0,-5-4 40 15,10 0-40-15,-5 0 60 16,0 0-52-16,0 9 28 16,0-5-40-16,-5 0 16 15,5 1-24-15,-5 7 8 16,0 14-16-16,-5 5 20 15,6 16-20-15,-11 5 4 16,10 4-8-16,-9 9 28 16,9-5-20-16,-10 9 4 15,10-8-12-15,-4 8 12 16,-1-9-12-16,5-3 16 16,5-6-16-16,-5-12 40 15,5-4-24-15,0-18-136 16,5 0 60-16,0-21-256 15,14-5 172-15</inkml:trace>
          <inkml:trace contextRef="#ctx0" brushRef="#br0" timeOffset="70117.4227">13283 4483 932 0,'5'5'348'0,"-5"-5"-272"0,39-9-20 0,-1 5 48 15,6 4-68-15,34-9 32 16,9 5-40-16,11-1-168 15,-6 10 76-15</inkml:trace>
          <inkml:trace contextRef="#ctx0" brushRef="#br0" timeOffset="69920.3988">14016 3892 872 0,'0'8'324'0,"0"-8"-252"0,-14 56-20 15,9-8 24 1,5-1-52-16,-5 35 32 16,5 5-28-16,-5 8 0 15,5-17-16-15,-5-5-120 0,10-8 56 0</inkml:trace>
          <inkml:trace contextRef="#ctx0" brushRef="#br0" timeOffset="70583.9384">14371 4626 476 0,'-34'30'176'0,"34"-30"-136"0,-29 82-12 16,14-39 108-1,11-4-80-15,-6 17 68 0,5-4-72 16,5-9 24-16,5-4-44 0,0-13 44 16,4-4-44-16,1-14 12 15,5-3-28-15,-1-18 20 16,1 0-24-16,4-22 12 15,6 1-12-15,9-10-44 16,-5 6 20-16,5 3-16 16,5 13 16-16,-5 14 16 15,-5 12 0-15,-5 18 52 16,0 12-32-16,-9 5 24 16,-1 4-28-16,-9-4 16 15,0 0-20-15,-5-13-36 16,5 0 12-16,-10-18-212 15,5 1 124-15</inkml:trace>
          <inkml:trace contextRef="#ctx0" brushRef="#br0" timeOffset="70792.3563">14687 3412 684 0,'-24'-4'252'0,"24"4"-192"0,-15 9-20 0,5-1 120 16,5 5-96-16,-14 17 16 15,4 5-44-15,-9 8-24 16,5 5-8-16,4-5 4 16,10 4-4-16,5-8-20 15,5-9 8-15</inkml:trace>
          <inkml:trace contextRef="#ctx0" brushRef="#br0" timeOffset="71153.565">14765 3602 684 0,'-5'-4'252'0,"5"4"-192"0,29 4-20 16,-14 1 68-1,4 3-68-15,5 5 8 16,1 4-28-16,-1 5 4 16,5-5-12-16,-14 1 12 15,-1-1-16-15,-19-4 32 16,-4 4-24-16,-11-8 20 16,1 4-20-16,-6-5-24 0,11 1 0 0,-1-5 12 15,10 1 0-15,5-5-4 16,5 4 4-16,5-4 4 15,9 0-4-15,11-4-92 16,-1 4 52-16,0-5-324 16,15 10 200-16</inkml:trace>
          <inkml:trace contextRef="#ctx0" brushRef="#br0" timeOffset="71359.5405">15328 3464 632 0,'-5'-4'236'0,"5"4"-184"0,25 47-16 0,-16-16 192 16,6-1-132-16,0 17 88 16,-1 5-112-16,-4-4 44 15,0-5-72-15,-10-4-12 16,0-1-20-16,-30 1-372 15,1-4 196-15</inkml:trace>
          <inkml:trace contextRef="#ctx0" brushRef="#br0" timeOffset="71675.0842">16135 3995 508 0,'-34'-21'188'0,"34"21"-148"0,-59-5-8 0,11 10 28 16,14 8-40-16,-34 26 36 16,5-1-32-16,-5 31 84 15,9 5-60-15,11 17 108 16,14-5-84-16,9 9 24 15,1 0-56-15,14 4 20 16,10-12-32-16,10-5 52 16,0-13-44-16,4-22-148 15,-4-12 60-15,14-22-400 16,10-5 252-16</inkml:trace>
          <inkml:trace contextRef="#ctx0" brushRef="#br0" timeOffset="71903.7641">16135 4306 748 0,'-10'-17'276'0,"10"17"-216"0,15 17-16 16,-6 5 100 0,1-5-88-16,14 18 40 0,-9 3-56 0,4 1 12 15,6 5-32-15,9-14 36 16,-10 0-32-16,10 0 20 15,-10-4-24-15,0-13-132 16,1 0 60-16,-15-13-308 16,-6 4 200-16</inkml:trace>
          <inkml:trace contextRef="#ctx0" brushRef="#br0" timeOffset="72084.745">16455 4367 704 0,'-24'-9'264'0,"24"9"-208"0,-24 35-12 0,14-14 132 16,-5 1-104-16,-19 8 68 16,20 5-80-16,-20-10-24 15,14 6-24-15,-4 8 24 16,10-9-20-16,4-4-200 16,-5-5 100-16,15-12-512 15,15-5 328-15</inkml:trace>
          <inkml:trace contextRef="#ctx0" brushRef="#br0" timeOffset="72275.2764">16829 4021 808 0,'15'9'300'0,"-15"-9"-232"0,58 95-20 15,-33-39 108-15,-11-4-96 0,1 34 72 16,-1-12-76-16,-14 25 48 15,5-13-60-15,-19 14 16 16,-1-14-40-16,-19-13-140 16,0-12 64-16</inkml:trace>
        </inkml:traceGroup>
        <inkml:traceGroup>
          <inkml:annotationXML>
            <emma:emma xmlns:emma="http://www.w3.org/2003/04/emma" version="1.0">
              <emma:interpretation id="{32C47993-A042-4A1B-BAF1-47BBFF3842A2}" emma:medium="tactile" emma:mode="ink">
                <msink:context xmlns:msink="http://schemas.microsoft.com/ink/2010/main" type="inkWord" rotatedBoundingBox="20483,4342 20904,4328 20961,6059 20541,6073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2771.5296">17539 3563 572 0,'14'-8'208'0,"-14"8"-160"0,30-13-12 15,-1 4 92 1,0 9-76-16,10-8 24 15,4 8-44-15,1-9 4 16,-5 9-20-16,-5 0 0 16,0 0-8-16,-15 0 36 15,1 9-20-15,-10-9 20 16,-1 8-24-16,-9 9 0 16,5-4-12-16,-5 5-8 15,5 3 4-15,0 10 12 0,5 3-8 16,-6 5-4-1,1 4 0-15,-5 31 4 0,0-1-4 0,-9 44 16 16,4-5-12-16,-10 22-4 16,5-9 0-16,-4 22-4 15,4-9 0-15,5-8 16 16,0-18-8-16,-9-22 76 16,9-16-48-16,-5-18 48 15,5-13-48-15,-9-17 60 16,4-4-56-16,-9-9 20 15,9-5-40-15,-14-8-140 16,9 0 64-16,-29 0-860 16,1 9 504-16</inkml:trace>
        </inkml:traceGroup>
      </inkml:traceGroup>
    </inkml:traceGroup>
    <inkml:traceGroup>
      <inkml:annotationXML>
        <emma:emma xmlns:emma="http://www.w3.org/2003/04/emma" version="1.0">
          <emma:interpretation id="{64971F84-BC21-4E67-92D4-45638DCD69BD}" emma:medium="tactile" emma:mode="ink">
            <msink:context xmlns:msink="http://schemas.microsoft.com/ink/2010/main" type="paragraph" rotatedBoundingBox="382,6943 15228,6756 15249,8424 403,86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87FCA6-C72D-410E-9719-A19497DFD791}" emma:medium="tactile" emma:mode="ink">
              <msink:context xmlns:msink="http://schemas.microsoft.com/ink/2010/main" type="line" rotatedBoundingBox="382,6943 15228,6756 15249,8424 403,8611"/>
            </emma:interpretation>
          </emma:emma>
        </inkml:annotationXML>
        <inkml:traceGroup>
          <inkml:annotationXML>
            <emma:emma xmlns:emma="http://www.w3.org/2003/04/emma" version="1.0">
              <emma:interpretation id="{A1196507-9257-4929-837A-1C0B6C2A84FF}" emma:medium="tactile" emma:mode="ink">
                <msink:context xmlns:msink="http://schemas.microsoft.com/ink/2010/main" type="inkWord" rotatedBoundingBox="389,7524 1593,7509 1606,8537 402,8553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76825.9935">-2531 7536 788 0,'-15'-8'292'0,"15"8"-228"0,25 17-16 16,-16-8 20 0,6 4-48-16,9 4 16 15,-4 5-20-15,4 4 8 16,0 4-12-16,0-13 12 16,1 5-16-16,-1-5-224 0,10-4 120 0</inkml:trace>
          <inkml:trace contextRef="#ctx0" brushRef="#br0" timeOffset="76373.2457">-2458 7148 684 0,'9'-22'252'0,"-9"22"-192"0,49-34-20 15,-15 8 84 1,15 0-76-16,43-13 16 16,5 9-40-16,20-5 4 15,-10 9-16-15,-5-4-32 16,-20 13 8-16,1-5-208 15,-6 9 124-15,-18 0-236 16,-20 5 188-16</inkml:trace>
          <inkml:trace contextRef="#ctx0" brushRef="#br0" timeOffset="76574.9197">-1681 6733 600 0,'-10'-13'224'0,"10"13"-176"0,0-13-12 0,10 5 44 15,0 8-52-15,4-5 60 16,6 5-52-16,4 0 36 15,10 9-40-15,5 0 16 16,5-1-28-16,4 5 8 16,-4 5-16-16,-15-6 28 15,-5 10-24-15,-28 4 56 16,-1 4-40-16,-29 18-280 16,0-5 136-16</inkml:trace>
        </inkml:traceGroup>
        <inkml:traceGroup>
          <inkml:annotationXML>
            <emma:emma xmlns:emma="http://www.w3.org/2003/04/emma" version="1.0">
              <emma:interpretation id="{CB463C7F-10E7-4A1D-B448-0D476DD8DA14}" emma:medium="tactile" emma:mode="ink">
                <msink:context xmlns:msink="http://schemas.microsoft.com/ink/2010/main" type="inkWord" rotatedBoundingBox="3703,6901 5001,6885 5018,8238 3720,8254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74091.2931">1083 6180 404 0,'-14'-17'148'0,"4"17"-112"0,0-4-12 0,1 4 92 16,9 0-68-16,-15 4 0 15,5 5-32-15,-14 21 52 16,5 0-40-16,-10 31 60 16,4 8-52-16,1 13 100 15,5 0-80-15,-6-4-8 16,6-14-28-16,4 1-8 16,6-9-4-16,-6-4 12 15,5-9-12-15,0-12 60 16,6-5-40-16,4-22-108 15,4-4 40-15,6-22-152 0,5 5 108 16,14-22-172-16,-5 9 144 0,1-26-8 16,-1 8 72-16,-10-25 32 15,6 4 12-15,-10-13 204 16,4 13-108-16,-4-1 112 16,4 19-116-16,-4-1 60 15,5 13-88-15,-6 0 32 31,6 18-56-31,0 3-44 0,4 18 0 0,0 9 36 16,1 12-16-16,4 36 0 16,0 12-8-16,6 17-16 15,-1 0 8-15,5 1 28 16,0-18-12-16,0-4 48 16,-10-9-32-16,10-13 28 15,-10-4-28-15,10-18 72 16,-4-8-56-16,4-17 24 15,9-5-40-15,-4-21 28 16,-5 0-32-16,10-35-12 16,4 5-8-16,-9-35 4 15,5 13-4-15,-20-13-12 16,5 17 4-16,-9 5 12 16,4 16-4-16,-19 6-36 15,10 16 16-15,-11 9-188 16,6 13 112-16</inkml:trace>
          <inkml:trace contextRef="#ctx0" brushRef="#br0" timeOffset="74588.7917">1929 6941 696 0,'-5'12'256'0,"5"-12"-196"0,-20 39-20 0,6-13 40 16,9 9-52-16,-10 8 32 15,6 0-32-15,-6 0 28 16,5-4-32-16,1-9 4 16,4-4-16-16,0-8 12 15,10-1-16-15,-5-17 48 16,10 0-28-16,-1-22 12 16,6 5-24-16,4-22-8 15,1 9-4-15,4-9-4 16,5 9 0-16,-4 8-64 15,-1 9 36-15,-10 13 28 16,6 13 4-16,-6 18 44 0,1 3-24 16,-10 5 32-16,0 0-32 0,-10-5 4 15,5-3-16 1,-10-6 56-16,5 1-40 0,-9-8-116 16,9-1 44-16,-5-13-220 15,5 5 144 1</inkml:trace>
        </inkml:traceGroup>
        <inkml:traceGroup>
          <inkml:annotationXML>
            <emma:emma xmlns:emma="http://www.w3.org/2003/04/emma" version="1.0">
              <emma:interpretation id="{8D513DEB-0F16-45E7-8949-7CE19C710771}" emma:medium="tactile" emma:mode="ink">
                <msink:context xmlns:msink="http://schemas.microsoft.com/ink/2010/main" type="inkWord" rotatedBoundingBox="5617,7062 6760,7047 6769,7793 5626,7808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75384.462">3275 6569 600 0,'-39'-13'224'0,"39"13"-176"0,-29 0-12 0,9 5 192 15,10 3-132-15,-19 14 24 16,0 4-72-16,-5 4-12 16,5 4-24-16,-5-3 20 15,10-1-20-15,-6 0 4 16,16-4-8-16,-1-4-52 15,6-5 28-15,-1-4-192 16,5-5 116-16</inkml:trace>
          <inkml:trace contextRef="#ctx0" brushRef="#br0" timeOffset="75173.7874">2944 6552 612 0,'-14'-22'228'0,"14"22"-180"0,0 5-12 0,0-1 124 16,4 5-96-16,1 4 52 16,10 8-68-16,4 9 28 15,10 1-44-15,1-1 0 16,4 0-20-16,0-4 20 15,5 0-20-15,-10-5 24 16,0-3-24-16,-15-1 24 16,1 0-24-16,-15-8-152 15,5 4 72-15,-15-9-316 16,5 0 216-16</inkml:trace>
          <inkml:trace contextRef="#ctx0" brushRef="#br0" timeOffset="75627.2721">3654 6258 872 0,'29'17'324'0,"-29"-17"-252"0,58 95-20 0,-39-43 60 16,6 4-72-16,-6 9 44 16,-4 4-48-16,-30 9 24 15,-4-9-32-15,-25 26-116 16,5-17 48-16</inkml:trace>
          <inkml:trace contextRef="#ctx0" brushRef="#br0" timeOffset="74902.0661">2852 6319 580 0,'14'-44'216'0,"-14"44"-168"16,-4-17-12-16,-1 9 112 16,5 3-88-16,-15 1 52 15,5 4-64-15,-14 13 28 16,14 4-44-16,-19 26 8 16,5 9-24-16,-5 17-8 15,9-4-4-15,6 4 12 16,9-4-8-16,5 0 32 15,10-9-24-15,-1 0 12 16,11-9-16-16,-1-3 0 0,1-5-4 16,-6-14-272-16,6-3 148 0</inkml:trace>
        </inkml:traceGroup>
        <inkml:traceGroup>
          <inkml:annotationXML>
            <emma:emma xmlns:emma="http://www.w3.org/2003/04/emma" version="1.0">
              <emma:interpretation id="{AB94A818-9023-4A24-8F24-D3E18406CBD8}" emma:medium="tactile" emma:mode="ink">
                <msink:context xmlns:msink="http://schemas.microsoft.com/ink/2010/main" type="inkWord" rotatedBoundingBox="7380,7457 7719,7453 7721,7629 7382,7634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79781.5127">4479 6763 716 0,'-38'5'264'0,"38"-5"-204"0,-5 0-16 0,5 0 72 15,9 4-72-15,11-4 16 16,4 9-36-16,34-1 32 16,6 1-32-16,18-5-260 15,1 5 128-15</inkml:trace>
          <inkml:trace contextRef="#ctx0" brushRef="#br0" timeOffset="79633.1161">4523 6656 768 0,'-34'-9'284'0,"29"0"-220"0,-9 9-20 0,9 0 188 16,10 0-136-16,-5 0-12 15,9 0-52-15,11 0-52 16,9 5 12-16,15-1 52 15,-1 0-20-15,6 1-284 16,0 3 140-16</inkml:trace>
        </inkml:traceGroup>
        <inkml:traceGroup>
          <inkml:annotationXML>
            <emma:emma xmlns:emma="http://www.w3.org/2003/04/emma" version="1.0">
              <emma:interpretation id="{B35DF78F-652C-4BB9-A7DF-CAD2B9BED2D7}" emma:medium="tactile" emma:mode="ink">
                <msink:context xmlns:msink="http://schemas.microsoft.com/ink/2010/main" type="inkWord" rotatedBoundingBox="8553,6852 10319,6830 10340,8486 8574,8508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80209.19">5631 6720 808 0,'-15'-4'300'16,"15"4"-232"-16,25 4-20 0,-11 1 132 16,6-1-108-16,14-4 24 15,4 4-56-15,21-4 16 16,-1 0-28-16,34 0-96 16,-19 0 36-16,10 5-300 15,-10 3 188-15</inkml:trace>
          <inkml:trace contextRef="#ctx0" brushRef="#br0" timeOffset="80471.9984">5830 6876 728 0,'24'8'268'0,"-24"-8"-208"0,34 22-16 0,-19-5 20 15,19 1-44-15,-5 12 16 16,5 0-20-16,-10 13 0 15,-4-4-8-15,-25 0 20 16,5 0-16-16,-24-5-4 16,-1 1-4-16,1-5 4 15,0-4-4-15,9-4 60 16,6-1-36-16,23-8 60 16,6 4-52-16,18-12 56 15,21 3-56-15,9-16-308 16,5 3 148-16</inkml:trace>
          <inkml:trace contextRef="#ctx0" brushRef="#br0" timeOffset="80107.3061">6146 6172 964 0,'-29'0'360'0,"29"0"-280"0,-25 47-24 0,11-16-40 15,14 3-20-15,0 18 48 16,10-5-24-16,-1 10-184 15,11-1 88-15,-11-9-476 16,11-4 308-16</inkml:trace>
          <inkml:trace contextRef="#ctx0" brushRef="#br0" timeOffset="89827.9214">6321 6928 704 0,'5'-26'264'0,"-5"26"-208"0,29-9-12 0,-20 9 132 16,1 0-104-16,0-4 0 16,5 8-48-16,-6-4-140 15,6 0 64-15</inkml:trace>
          <inkml:trace contextRef="#ctx0" brushRef="#br0" timeOffset="81037.1015">7375 6185 780 0,'0'-43'288'0,"0"43"-224"0,-10-18-20 0,1 5 92 16,-1 9-84-16,-14-9 16 16,4 4-44-16,-19-3-4 15,10 3-12-15,-15-4-16 16,6 9 4-16,-6-9 4 16,10 8 0-16,0-3-20 15,14 8 12-15,1-5-40 16,14 10 28-16,0-1 8 15,5 9 8-15,-5 26-16 16,5 4 12-16,-14 52 32 16,4 4-16-16,-9 22 28 15,-1-13-24-15,1 0 24 16,4-13-24-16,5-4 76 16,1-13-52-16,9-9 12 15,9-9-28-15,16-12 16 16,9-9-24-16,29-5-260 15,0-4 136-15</inkml:trace>
          <inkml:trace contextRef="#ctx0" brushRef="#br0" timeOffset="89660.3724">6360 7148 384 0,'-5'0'140'0,"5"-4"-108"0,-5 8-8 15,0-4 108 1,10 0-76-16,-5 0 48 0,0 8-60 0,0 1 20 15,0 8-36-15,0 5 36 16,0 0-36-16,0 8 56 16,0 0-48-16,-5 9 0 15,5 0-20-15,-5 0-12 16,5-1 0-16,-5 1 20 16,0-4-12-16,-9-1 24 15,4 1-24-15,-14-5 24 16,14-4-24-16,-24-9 24 15,20 1-24-15,-20-14 24 16,9 0-24-16,1-12-108 16,5-1 48-16,4-13-376 15,5 1 236-15</inkml:trace>
        </inkml:traceGroup>
        <inkml:traceGroup>
          <inkml:annotationXML>
            <emma:emma xmlns:emma="http://www.w3.org/2003/04/emma" version="1.0">
              <emma:interpretation id="{C0046F48-D56B-486F-9DD7-C0ECB2223715}" emma:medium="tactile" emma:mode="ink">
                <msink:context xmlns:msink="http://schemas.microsoft.com/ink/2010/main" type="inkWord" rotatedBoundingBox="12166,7224 12576,7218 12580,7496 12169,7501"/>
              </emma:interpretation>
              <emma:one-of disjunction-type="recognition" id="oneOf21">
                <emma:interpretation id="interp21" emma:lang="" emma:confidence="1">
                  <emma:literal>"</emma:literal>
                </emma:interpretation>
                <emma:interpretation id="interp22" emma:lang="" emma:confidence="0">
                  <emma:literal>:</emma:literal>
                </emma:interpretation>
                <emma:interpretation id="interp23" emma:lang="" emma:confidence="0">
                  <emma:literal>a</emma:literal>
                </emma:interpretation>
                <emma:interpretation id="interp24" emma:lang="" emma:confidence="0">
                  <emma:literal>"I</emma:literal>
                </emma:interpretation>
                <emma:interpretation id="interp25" emma:lang="" emma:confidence="0">
                  <emma:literal>"Y</emma:literal>
                </emma:interpretation>
              </emma:one-of>
            </emma:emma>
          </inkml:annotationXML>
          <inkml:trace contextRef="#ctx0" brushRef="#br0" timeOffset="104767.1805">9236 6422 892 0,'-10'-17'332'0,"10"17"-260"0,-5 9-20 16,5 4 20-1,0 4-52-15,0 13 16 16,5 0-20-16,5 5 20 15,9-5-24-15,1-4-12 16,4 0-4-16,5-9-260 16,0 1 144-16</inkml:trace>
          <inkml:trace contextRef="#ctx0" brushRef="#br0" timeOffset="104883.523">9586 6491 768 0,'-15'13'284'0,"15"-13"-220"0,15 57-20 0,-11-32 40 15,6 6-56-15,5-1-80 16,4 0 24-16</inkml:trace>
        </inkml:traceGroup>
        <inkml:traceGroup>
          <inkml:annotationXML>
            <emma:emma xmlns:emma="http://www.w3.org/2003/04/emma" version="1.0">
              <emma:interpretation id="{069428AA-342A-46FF-84CB-090312D440FE}" emma:medium="tactile" emma:mode="ink">
                <msink:context xmlns:msink="http://schemas.microsoft.com/ink/2010/main" type="inkWord" rotatedBoundingBox="14663,7524 15237,7517 15238,7567 14664,7574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82708.6493">11782 6755 404 0,'-15'-9'148'0,"15"9"-112"0,-10 0-12 0,5 0 84 15,1 0-64-15,-6 5 24 16,10-5-36-16,-5 0 4 16,5 0-20-16,-5 0 36 15,5 0-28-15,-5 0 76 16,5 0-56-16,-5 0 84 15,10 0-72-15,0 0-36 16,5 0-16-16,4-5 12 16,6 5-8-16,9 0-4 15,0 0 0-15,10 0 12 16,5 0-8-16,-5 0-4 16,0 0 0-16,-10 0 4 15,-5 0-4-15,-19 0 68 16,-5 0-40-16,-20 0 4 15,1 5-20-15,-15-5 8 16,5 0-16-16,-10 0-20 16,5 0 4-16,-5-5-4 15,15 5 4-15,-1-4-20 16,11 0 16-16,-1-1-64 0,10 5 40 16,5-4 0-16,5 8 20 0,10-4 28 15,4 0-4-15,15-4-4 16,5 4 0-16,19-9 48 15,1 5-28-15,-1-5 8 16,0 9-20-16,-4-4 28 16,-10 4-24-16,-10-4-12 15,-10 8-8-15,-10-4 72 16,-4 0-36-16,0 0 16 16,-5 0-32-16,-5 0-44 15,0 0 16-15</inkml:trace>
        </inkml:traceGroup>
      </inkml:traceGroup>
    </inkml:traceGroup>
    <inkml:traceGroup>
      <inkml:annotationXML>
        <emma:emma xmlns:emma="http://www.w3.org/2003/04/emma" version="1.0">
          <emma:interpretation id="{F93D9A81-B171-44C3-8E54-816F6942FD50}" emma:medium="tactile" emma:mode="ink">
            <msink:context xmlns:msink="http://schemas.microsoft.com/ink/2010/main" type="paragraph" rotatedBoundingBox="652,7339 22694,7388 22687,10539 645,104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B4817A-2AA8-409C-94F7-F49791379520}" emma:medium="tactile" emma:mode="ink">
              <msink:context xmlns:msink="http://schemas.microsoft.com/ink/2010/main" type="line" rotatedBoundingBox="652,7339 22694,7388 22687,10539 645,10490"/>
            </emma:interpretation>
          </emma:emma>
        </inkml:annotationXML>
        <inkml:traceGroup>
          <inkml:annotationXML>
            <emma:emma xmlns:emma="http://www.w3.org/2003/04/emma" version="1.0">
              <emma:interpretation id="{E0E570B8-F5AA-4910-8817-D47EBBDB0E51}" emma:medium="tactile" emma:mode="ink">
                <msink:context xmlns:msink="http://schemas.microsoft.com/ink/2010/main" type="inkWord" rotatedBoundingBox="649,8362 2068,8365 2065,9554 647,9551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78855.5111">-1030 7783 880 0,'34'17'328'0,"-34"-17"-256"0,49 91-16 0,-30-44 72 16,0 1-80 0,-4 8 44-16,0-4-56 0,-20 12 76 15,0-7-60-15,-34 12-104 16,-5 0 24-16</inkml:trace>
          <inkml:trace contextRef="#ctx0" brushRef="#br0" timeOffset="77199.2104">-1676 7549 788 0,'-10'-4'292'0,"10"4"-228"0,-48 13-16 0,14-4 20 16,9-1-48-16,-33 10 16 15,0-1-20-15,-10 9 0 16,9 0-8-16,1 0-60 15,14 0 28-15,10-9-60 16,15-4 48-16,4-9-20 16,10 5 36-16,5-9-8 15,5 4 16-15,5-4-8 16,0 0 8-16,-5 4-20 16,-1 1 20-16,-4-1-20 15,0 9 16-15,-4 4 16 16,4 9 4-16,-10 9 24 15,5 4-16-15,-5 8 76 16,5 5-52-16,-9 4 24 16,4-4-40-16,-4 4 28 15,4-4-32-15,-5-5-4 16,6-8-8-16,-1-4 12 16,10-1-8-16,-5-16-128 15,5 7 68-15</inkml:trace>
          <inkml:trace contextRef="#ctx0" brushRef="#br0" timeOffset="78324.7635">-1501 7735 704 0,'14'-43'264'0,"-14"43"-208"16,-5-13-12-16,1 13 96 15,4 4-84-15,-10 9 16 16,0 5-48-16,-14 25-4 15,9 9-12-15,-4 17-24 16,4-5 8-16,1 6 20 16,4-6-4-16,5-3 16 15,5-9-16-15,5-5 32 16,5-8-24-16,4-9-144 16,6-4 64-16,9-13-572 15,5 0 352-15</inkml:trace>
          <inkml:trace contextRef="#ctx0" brushRef="#br0" timeOffset="78655.2741">-1239 8016 716 0,'-14'-4'264'0,"14"4"-204"0,-25 30-16 0,6-9 52 15,9 1-60-15,-19 8 12 16,10 5-28-16,-20-1-4 16,10 1-8-16,-6-5-260 15,16-4 136-15</inkml:trace>
          <inkml:trace contextRef="#ctx0" brushRef="#br0" timeOffset="78576.6494">-1375 7994 780 0,'5'13'288'0,"-5"-13"-224"0,24 43-20 0,-14-21 48 16,5 4-60-16,4 0 4 15,0 4-20-15,1-4-4 16,-1 0-4-16,-4-5-200 15,4-3 104-15</inkml:trace>
          <inkml:trace contextRef="#ctx0" brushRef="#br0" timeOffset="78084.0184">-2109 8279 488 0,'-14'-8'180'0,"14"8"-140"15,-20 13-12-15,6-5 120 16,9 10-88-16,-10 12 28 15,6 4-52-15,-1 14 40 16,5-1-44-16,-5-4 20 16,10 1-32-16,-4-10 28 15,4-12-32-15,0-14 56 16,9-8-40-16,1-21 28 16,9-1-32-16,6-17-28 15,-1 9 0-15,5-9 0 0,5 13 0 0,5 0-36 31,-10 9 20-31,0 13-28 0,-4 8 24 0,-11 22 0 16,-4 9 12-16,-15 12 24 16,5 5-8-16,-10-4 48 15,1-1-28-15,-6-12 12 16,10-10-24-16,-4-12-68 16,9-8 24-16,4-27-368 15,6 1 220-15</inkml:trace>
        </inkml:traceGroup>
        <inkml:traceGroup>
          <inkml:annotationXML>
            <emma:emma xmlns:emma="http://www.w3.org/2003/04/emma" version="1.0">
              <emma:interpretation id="{3C9CEEDB-F6D0-46C4-98AF-97ECF3556835}" emma:medium="tactile" emma:mode="ink">
                <msink:context xmlns:msink="http://schemas.microsoft.com/ink/2010/main" type="inkWord" rotatedBoundingBox="4246,8960 8690,8970 8686,10508 4242,10498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87060.5114">3824 8331 664 0,'-25'-4'244'0,"25"4"-188"0,-48 17-16 0,19 0 76 15,9 14-72-15,-24 16 52 16,10 9-56-16,-24 22 8 16,9 4-32-16,-4 4 8 15,9-12-12-15,15 12 12 16,19-8-16-16,10 8 16 16,15-4-16-16,4-8 40 15,11-9-24-15,-6-18-100 16,5-8 40-16,-5-13-236 15,1-9 152-15</inkml:trace>
          <inkml:trace contextRef="#ctx0" brushRef="#br0" timeOffset="87231.59">3799 8720 728 0,'-19'-9'268'0,"19"9"-208"0,0 43-16 16,10-21 44-16,4 4-56 15,10 8 40-15,10 1-40 0,10-1 24 32,5 1-28-32,-1-5 8 0,1 0-20 0,-10-4-80 15,0 0 36-15,-5-13-204 16,-10 0 132-16</inkml:trace>
          <inkml:trace contextRef="#ctx0" brushRef="#br0" timeOffset="87382.9928">4232 8862 748 0,'-20'22'276'0,"20"-22"-216"0,-58 26-16 0,24-9 100 16,10 0-88-16,-35 14 16 15,11 3-48-15,-11 9 24 16,11 1-32-16</inkml:trace>
          <inkml:trace contextRef="#ctx0" brushRef="#br0" timeOffset="85035.977">1409 8474 548 0,'-5'-26'204'0,"5"13"-156"0,-5-5-16 0,0 10 132 16,10 4-96-16,-5-5 68 15,0 5-76-15,0 8-44 16,0 5-12-16,-5 34 40 16,5 9-24-16,-9 34-8 15,4 0-8-15,0 27 12 16,-5-14-8-16,-4 22 4 15,9-9-4-15,-10 0 12 16,10-17-12-16,-9-13 16 16,4-17-16-16,5-17-20 15,5-9 4-15</inkml:trace>
          <inkml:trace contextRef="#ctx0" brushRef="#br0" timeOffset="85584.1054">1448 9048 736 0,'-20'-22'272'0,"20"22"-208"0,15 5-20 0,0-5 96 15,9 0-84-15,34 0 32 16,5 0-52-16,34-9-12 16,-9 9-16-16,4 0 48 15,-4-9-32-15,-1 1-168 16,-9 3 76-16,0 5-512 15,-6 5 320-15</inkml:trace>
          <inkml:trace contextRef="#ctx0" brushRef="#br0" timeOffset="85261.1177">2147 8370 748 0,'0'4'276'0,"0"-4"-216"0,-4 61-16 16,-1-14 32 0,10 9-52-16,-5 26 16 15,4 9-24-15,1 13 20 16,0-9-24-16,-5 17-20 15,5-4 0-15,-5-4-68 0,5-18 44 16,-10-8-144-16,0-13 96 0</inkml:trace>
          <inkml:trace contextRef="#ctx0" brushRef="#br0" timeOffset="85862.6688">2541 9342 600 0,'-29'86'224'0,"29"-86"-176"0,-15 69-12 0,10-43 52 15,5 4-56-15,-4-4 24 16,4 0-36-16,0-9 60 16,4 1-44-16,-4-10 56 15,10-3-56-15,0-10 0 16,4 1-20-16,11-9 16 15,4 0-20-15,0-13-20 16,0 5 0-16,0-5-40 16,0 8 28-16,-4 5 8 15,4 13 8-15,-10 9 28 16,-4 13-12-16,-5 4 12 16,-1-1-12-16,-4-3 28 15,-5 0-24-15,0-9-56 16,0 4 16-16,0-13-348 15,0 5 200-15</inkml:trace>
          <inkml:trace contextRef="#ctx0" brushRef="#br0" timeOffset="86630.5422">3255 8176 780 0,'20'26'288'0,"-20"-26"-224"0,0 38-20 0,0-16 40 16,4 4-56-16,-8 13 40 15,4 0-36-15,-20 8-8 16,1-4-16-16,-20 5-148 15,0-5 76-15,-10-8-288 16,15-1 192-16</inkml:trace>
          <inkml:trace contextRef="#ctx0" brushRef="#br0" timeOffset="86431.7199">2662 8184 560 0,'-24'-13'208'0,"24"13"-164"0,-19 18-8 15,4-10 112 1,10 5-88-16,-4 9 36 16,9-1-56-16,4 5-4 0,11 5-24 15,9-6-60-15,-4 1 24 16,9-8-412-16,5-1 240 0</inkml:trace>
          <inkml:trace contextRef="#ctx0" brushRef="#br0" timeOffset="86225.2314">2920 8158 592 0,'-5'-13'220'0,"5"13"-172"0,0 0-12 0,0 0 164 16,0 9-116-16,-5 4 64 15,5 4-88-15,-5 5-16 16,5-1-28-16,-5 5 8 16,10 0-16-16,-5 0-20 15,0 0 4-15,0-13-216 16,0 9 124-16</inkml:trace>
          <inkml:trace contextRef="#ctx0" brushRef="#br0" timeOffset="87634.6621">4781 8236 880 0,'58'13'328'0,"-58"-13"-256"0,68 56-16 16,-44-8 100-16,-9 4-96 16,4 38 44-16,-4 1-60 0,-20 4 12 15,-5-4-36-15,-48 4 80 16,5-9-56-16,-40 13-76 15,11-8 16-15,-1-5-172 16,20-17 104-16</inkml:trace>
          <inkml:trace contextRef="#ctx0" brushRef="#br0" timeOffset="88024.2899">5330 8962 996 0,'0'0'368'0,"0"0"-284"0,58 0-24 0,-24 0 56 15,5 0-76-15,9 0 28 16,6 4-40-16,-6-4-280 16,-9 4 136-16</inkml:trace>
          <inkml:trace contextRef="#ctx0" brushRef="#br0" timeOffset="87892.4497">5543 8694 932 0,'-4'-22'348'0,"4"22"-272"0,24-4-20 15,-10 0 136 1,11 4-116-16,-1-5 8 15,0 5-56-15,1 5-124 16,4 3 52-16,-15 10-572 16,11 12 336-16</inkml:trace>
        </inkml:traceGroup>
        <inkml:traceGroup>
          <inkml:annotationXML>
            <emma:emma xmlns:emma="http://www.w3.org/2003/04/emma" version="1.0">
              <emma:interpretation id="{ECF3CACB-38A1-4EC4-AC80-DC46F9BE983D}" emma:medium="tactile" emma:mode="ink">
                <msink:context xmlns:msink="http://schemas.microsoft.com/ink/2010/main" type="inkWord" rotatedBoundingBox="9496,9115 10448,9117 10446,10195 9494,10192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92137.8395">7098 8400 436 0,'-19'22'160'0,"19"-22"-124"0,-5 95-8 0,0-43 80 16,5-5-64-16,-5 22 52 15,5-4-56-15,0-9 32 16,0-4-40-16,-19-5 112 16,4-8-76-16,-19-13 64 15,10 4-76-15,-35-4 40 16,25-8-56-16,-24-10 40 16,10 1-44-16,-11-13-12 15,25-1-12-15,-14-8 16 16,23 0-16-16,1-8-12 15,5 8-4-15,14-9-120 16,-5 9 68-16,20-8-320 16,4 8 208-16</inkml:trace>
          <inkml:trace contextRef="#ctx0" brushRef="#br0" timeOffset="91867.3974">6928 8357 612 0,'-78'-39'228'0,"54"39"-180"0,-15-8-12 15,20 8 132 1,9 0-100-16,-5-9 112 16,6 9-100-16,9-4-16 0,9 4-40 0,25 0-8 15,10 4-8-15,19-4 4 16,5 9-8-16,10-5 16 16,-5 9-12-16,-5-5 40 15,-10 1-24-15,-4-5-84 16,-11 5 32-16,-13 0-192 15,-11-1 120-15</inkml:trace>
          <inkml:trace contextRef="#ctx0" brushRef="#br0" timeOffset="92528.1534">7302 9065 580 0,'-14'43'216'0,"14"-43"-168"0,0 52-12 0,0-30 48 15,-10-1-52-15,10 1 24 16,0 0-36-16,0-9 0 15,0 0-12-15,0-13 48 16,10-5-32-16,-10-12-20 16,4 0-4-16,16-14 16 15,4 6-8-15,0-6-28 16,1 10 8-16,-1-1 12 16,10 9 4-16,-10 13 40 15,1 9-20-15,-16 17 76 16,-9 4-56-16,0 9 12 15,-9 4-32-15,4-4 24 16,-5 0-32-16,0-13 48 16,10-5-36-16,-9-12-84 15,9-5 28-15</inkml:trace>
        </inkml:traceGroup>
        <inkml:traceGroup>
          <inkml:annotationXML>
            <emma:emma xmlns:emma="http://www.w3.org/2003/04/emma" version="1.0">
              <emma:interpretation id="{09F07DB4-FD89-4193-9C55-49386D44546E}" emma:medium="tactile" emma:mode="ink">
                <msink:context xmlns:msink="http://schemas.microsoft.com/ink/2010/main" type="inkWord" rotatedBoundingBox="11299,9050 12434,9052 12432,9962 11297,9960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92785.8385">8633 8284 704 0,'20'-39'264'0,"-20"39"-208"0,-20-13-12 0,6 13 116 16,-1 4-96-16,-19 9 44 16,0 4-64-16,-14 27 4 15,9 7-32-15,0 31-8 16,10 0-4-16,9 5-16 15,11-9 8-15,18-14 28 16,11-12-12-16,4-4 32 16,0-9-28-16,1-9-276 15,9 0 136-15</inkml:trace>
          <inkml:trace contextRef="#ctx0" brushRef="#br0" timeOffset="93184.175">9032 8500 704 0,'-10'-44'264'0,"10"44"-208"0,-15 5-12 0,6 8 88 15,4 4-80-15,-15 17 40 16,-4 10-52-16,-10 7-4 15,10 6-24-15,-10-1 28 16,10-9-24-16,-10-8-144 16,9-4 64-16,-4-5-580 15,5-4 356-15</inkml:trace>
          <inkml:trace contextRef="#ctx0" brushRef="#br0" timeOffset="92981.7752">8750 8534 756 0,'0'4'280'0,"0"-4"-216"0,19 44-20 15,-14-14 92 1,5 0-84-16,0 13 24 0,4 9-44 0,11-9 40 16,-1-4-40-16,10-9-148 15,-5-4 64-15,5-13-268 16,0 0 180-16</inkml:trace>
          <inkml:trace contextRef="#ctx0" brushRef="#br0" timeOffset="93378.3304">9362 8301 872 0,'49'34'324'0,"-49"-34"-252"0,43 100-20 16,-28-44 84-16,4 9-84 16,-23 21 40-16,-1 0-52 0,-24-4 40 15,4-17-48-15,-33 13-84 16,5-9 24-16,-25-4-280 15,10-9 168-15</inkml:trace>
        </inkml:traceGroup>
        <inkml:traceGroup>
          <inkml:annotationXML>
            <emma:emma xmlns:emma="http://www.w3.org/2003/04/emma" version="1.0">
              <emma:interpretation id="{FA90382A-2780-4781-A10E-E7CDD47A8C5F}" emma:medium="tactile" emma:mode="ink">
                <msink:context xmlns:msink="http://schemas.microsoft.com/ink/2010/main" type="inkWord" rotatedBoundingBox="12989,8862 14311,8865 14307,10407 12986,10404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93849.2313">10067 8798 444 0,'-15'0'164'0,"15"0"-124"0,-5-9-16 15,0 9 244 1,10 0-152-16,-10-9 112 16,5 9-132-16,0-13 44 0,5 9-80 0,10-5-16 15,4 5-28-15,15-9-12 16,10 9 0-16,-5-9-4 15,4 8 0-15,1-7 24 16,0 7-12-16,0-3 4 16,-5-1-8-16,-10 0 20 15,-5 5-16-15,-14-5 12 16,-1 9-12-16,-9-4-8 16,0 4 0-16,-4 0-148 15,-6 4 80-15</inkml:trace>
          <inkml:trace contextRef="#ctx0" brushRef="#br0" timeOffset="94693.2971">10232 8469 488 0,'-5'-17'180'0,"10"21"-140"0,0 5-12 0,-10 13 180 15,0 3-120-15,-10 32 96 16,6 3-104-16,-16 14-36 16,11-14-28-16,-11-8 4 15,11-5-12-15,9-4 16 16,5-8-16-16,10-5-172 16,4 0 92-16</inkml:trace>
          <inkml:trace contextRef="#ctx0" brushRef="#br0" timeOffset="94961.1537">11364 8521 756 0,'0'4'280'0,"0"-4"-216"0,-39 70-20 15,29-23 68 1,-4 1-72-16,-6 16 8 0,1 10-28 0,-10 29 32 15,4-3-28-15,-4 21 4 16,10-13-16-16,-10-18 36 16,14-8-24-16,-24-26 40 15,15-8-36-15,-10-18 4 16,5-8-20-16,-5-22-220 16,9-9 116-16,1-34-672 15,10-5 428-15</inkml:trace>
          <inkml:trace contextRef="#ctx0" brushRef="#br0" timeOffset="95097.5089">11208 8046 904 0,'0'0'332'0,"0"0"-256"16,0 13-24-16,0-4-44 15,25-1-16-15,9 10-516 16,9-1 288-16</inkml:trace>
        </inkml:traceGroup>
        <inkml:traceGroup>
          <inkml:annotationXML>
            <emma:emma xmlns:emma="http://www.w3.org/2003/04/emma" version="1.0">
              <emma:interpretation id="{DE6415B7-6940-4EB9-B1DB-2D88291B5E0A}" emma:medium="tactile" emma:mode="ink">
                <msink:context xmlns:msink="http://schemas.microsoft.com/ink/2010/main" type="inkWord" rotatedBoundingBox="14850,8837 16041,8839 16038,9837 14848,9834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95622.6498">12195 8210 736 0,'-44'17'272'0,"44"-17"-208"0,-44 61-20 0,20-9 36 16,9 8-52-16,-19 31 24 16,10-5-32-16,-10 1 8 15,10-18-16-15,-1-13 36 16,16-9-24-16,-6-16 76 16,15-5-56-16,0-26 12 15,0 0-32-15,5-26 32 16,14 4-32-16,-9-43-32 15,10-4 4-15,4-26-8 16,0 17 4-16,-9-4-20 16,9 13 16-16,0 9-12 15,-4 21 12-15,-6 9-8 16,1 12 8-16,-1 14 0 16,6 13 4-16,4 30 16 15,5 8-4-15,0 35 16 16,5 13-12-16,5-8 4 15,-14-18-4-15,4-5 12 16,-5-12-12-16,0-17 76 16,1-9-48-16,-1-31 68 15,-10-8-64-15,1-51 80 16,5 8-68-16,-6-44 0 16,6 14-32-16,-6-18-20 15,6 18-4-15,-6-5 4 16,6 22 0-16,-6 4-116 0,1 22 64 15,4 17-288-15,1 13 192 0</inkml:trace>
          <inkml:trace contextRef="#ctx0" brushRef="#br0" timeOffset="96041.4818">12734 8875 704 0,'-20'13'264'0,"20"-13"-208"0,-4 22-12 0,4-14 96 16,0 5-84-16,0 0 4 16,9 5-36-16,1-5 56 15,5 0-48-15,-6-9 16 16,1 0-32-16,0-8 52 15,4 4-36-15,-14-9-8 16,10 5-12-16,5-9-28 16,-1 4 8-16,10-8 12 15,6 8 0-15,8-4-36 16,-4 5 16-16,0-1-4 16,-4 9 12-16,-6 4 44 15,0 5-24-15,-14 4 16 16,0 0-16-16,-5 0 0 15,-1 4-4-15,-8-4 36 0,4 0-20 16,-5-4 4-16,0-1-16 0,-5-8-208 16,10 5 104-16,0-10-288 15,10 5 212-15</inkml:trace>
        </inkml:traceGroup>
        <inkml:traceGroup>
          <inkml:annotationXML>
            <emma:emma xmlns:emma="http://www.w3.org/2003/04/emma" version="1.0">
              <emma:interpretation id="{ACE5E2DA-947B-4B88-8ECB-022C34766AAA}" emma:medium="tactile" emma:mode="ink">
                <msink:context xmlns:msink="http://schemas.microsoft.com/ink/2010/main" type="inkWord" rotatedBoundingBox="16763,8745 17958,8748 17956,9571 16762,9568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96284.7604">13978 8037 748 0,'-15'-8'276'0,"15"8"-216"0,-39 17-16 0,20 0 112 16,4 5-96-16,-9 13 0 15,4-1-36-15,6 22 36 16,4 5-32-16,5 12 12 15,10 5-24-15,5 8 28 16,4-12-28-16,6-14-40 16,-1-4 12-16,-4-26-288 15,4-8 164-15</inkml:trace>
          <inkml:trace contextRef="#ctx0" brushRef="#br0" timeOffset="96450.7012">14070 8206 748 0,'0'-9'276'0,"0"9"-216"0,10 13-16 0,-1-4 100 16,6 4-88-16,14 13 68 15,5-5-72-15,15 18 32 16,-1 9-48-16,11-1-132 16,-6 1 48-16</inkml:trace>
          <inkml:trace contextRef="#ctx0" brushRef="#br0" timeOffset="96641.709">14420 8184 652 0,'-5'5'244'0,"5"-5"-192"0,-29 30-12 0,9-17 144 15,6 13-108-15,-25 13 40 16,5 12-68-16,-10 14 24 15,10 0-40-15,-5-5-8 16,15-8-16-16,0-17-244 16,14 4 128-16</inkml:trace>
          <inkml:trace contextRef="#ctx0" brushRef="#br0" timeOffset="96959.5537">14799 7929 872 0,'19'9'324'0,"-19"-9"-252"0,73 86-20 0,-39-47 104 16,0 0-96-16,-5 30 64 16,-5 9-72-16,-28 21 32 15,-6 5-48-15,-34 0 44 16,0-14-48-16</inkml:trace>
        </inkml:traceGroup>
        <inkml:traceGroup>
          <inkml:annotationXML>
            <emma:emma xmlns:emma="http://www.w3.org/2003/04/emma" version="1.0">
              <emma:interpretation id="{E3F8D691-A3AC-4AA5-A162-2BEA347DE746}" emma:medium="tactile" emma:mode="ink">
                <msink:context xmlns:msink="http://schemas.microsoft.com/ink/2010/main" type="inkWord" rotatedBoundingBox="18755,7379 19217,7381 19216,7591 18754,7590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05320.9011">15809 6569 872 0,'10'-8'324'0,"-10"8"-252"0,5 12-20 0,-5-3 16 16,0 4-48-16,0 9 36 16,9-1-32-16,1 1-56 15,15-1 16-15,-1-3-200 16,0-1 120-16,0-4-512 16,10 0 336-16</inkml:trace>
          <inkml:trace contextRef="#ctx0" brushRef="#br0" timeOffset="105424.6795">16271 6681 624 0,'-5'39'228'0,"5"-39"-176"0,-10 52-16 0</inkml:trace>
        </inkml:traceGroup>
        <inkml:traceGroup>
          <inkml:annotationXML>
            <emma:emma xmlns:emma="http://www.w3.org/2003/04/emma" version="1.0">
              <emma:interpretation id="{7D1BBB14-4B01-4EC6-8E9B-A0C36D21ABF6}" emma:medium="tactile" emma:mode="ink">
                <msink:context xmlns:msink="http://schemas.microsoft.com/ink/2010/main" type="inkWord" rotatedBoundingBox="21342,8733 22691,8736 22688,10249 21339,10246"/>
              </emma:interpretation>
              <emma:one-of disjunction-type="recognition" id="oneOf31">
                <emma:interpretation id="interp35" emma:lang="" emma:confidence="0">
                  <emma:literal>it</emma:literal>
                </emma:interpretation>
                <emma:interpretation id="interp36" emma:lang="" emma:confidence="0">
                  <emma:literal>its</emma:literal>
                </emma:interpretation>
                <emma:interpretation id="interp37" emma:lang="" emma:confidence="0">
                  <emma:literal>inst</emma:literal>
                </emma:interpretation>
                <emma:interpretation id="interp38" emma:lang="" emma:confidence="0">
                  <emma:literal>cist</emma:literal>
                </emma:interpretation>
                <emma:interpretation id="interp39" emma:lang="" emma:confidence="0">
                  <emma:literal>Cist</emma:literal>
                </emma:interpretation>
              </emma:one-of>
            </emma:emma>
          </inkml:annotationXML>
          <inkml:trace contextRef="#ctx0" brushRef="#br0" timeOffset="156844.5876">18428 9009 364 0,'-5'-9'132'0,"0"18"-100"0,-14-5-12 0,19-4 124 0,0 9-84 16,0-5 28-16,0 1-52 16,-5 8 20-16,5-5-28 15,0 1 16 1,14 4 4-16,11-9 0 16,4-8-24-16,0-5 0 15,5-4-12-15,0-8-8 16,0 8 0-16,-10-5-16 15,-4-3 8-15,-10 4 12 0,-20 4-4 16,0 4-4-16,-5-4 4 16,-4 0-4-16,4 4 0 15,-9 1 16-15,14 4-8 16,-19-1-40 0,24 1 20-16,-14 8-16 0,9 5 16 15,-9 4-20-15,9 0 20 16,-9 4 4-16,4 9 8 15,-4 8 0-15,19 18 0 0,0 4 52 16,0 9-28-16,14 0 32 16,6-9-28-16,-1-8 28 15,5-5-32-15,1-17-12 16,9-13-8-16,-5-9 28 16,19-13-16-16,1-8-24 15,-5-9 4-15,4-8-248 16,-4-10 140-16</inkml:trace>
          <inkml:trace contextRef="#ctx0" brushRef="#br0" timeOffset="156411.4359">18481 8992 52 0,'-9'0'16'15,"9"0"-12"-15,-5 4 0 0,5-4-36 0</inkml:trace>
          <inkml:trace contextRef="#ctx0" brushRef="#br0" timeOffset="157175.1285">18957 8240 384 0,'5'-4'140'0,"-5"4"-108"0,10 4-8 0,5 5 108 16,4 17-76-16,0 13 32 15,1 17-52-15,9 13-12 16,-10 4-16-16,1-3 80 0,-25-14-44 15,5 0 76-15,-15-13-68 16,-9-13 60-16,-5-8-60 0,-10-5 16 16,0-17-40-1,5-8-8-15,0-14-12 0,15-17-332 16,4-21 176-16</inkml:trace>
          <inkml:trace contextRef="#ctx0" brushRef="#br0" timeOffset="157296.9515">18904 7960 808 0,'-15'-22'300'0,"20"18"-232"0,15-1-20 15,-11 5 0-15,6 0-36 16,9 0-240-16</inkml:trace>
          <inkml:trace contextRef="#ctx0" brushRef="#br0" timeOffset="157535.5639">19157 7917 704 0,'0'0'264'0,"9"4"-208"0,11 9-12 0,-6-5 44 16,6 10-56-16,9 8-4 15,10 4-16-15,14-4 0 16,10 4-8-16,5-4 16 0,0-4-12 15,-4-1-20-15,-16 1 4 16,-9-5-112-16,-10-4 68 16,-14 0-200-16,-5-4 144 15,-15-1-296-15</inkml:trace>
          <inkml:trace contextRef="#ctx0" brushRef="#br0" timeOffset="157720.5557">19681 7917 820 0,'-43'12'304'0,"38"6"-236"0,-24 21-20 15,9-9 80-15,-9 4-80 16,10 5 24-16,-11 4-40 16,11 1-20-16,-10 3-8 15,9 5-280-15,-4 0 152 0,0 8-512 16</inkml:trace>
        </inkml:traceGroup>
      </inkml:traceGroup>
    </inkml:traceGroup>
    <inkml:traceGroup>
      <inkml:annotationXML>
        <emma:emma xmlns:emma="http://www.w3.org/2003/04/emma" version="1.0">
          <emma:interpretation id="{49F7F6E1-14B9-480F-A46E-3B512DAF9D41}" emma:medium="tactile" emma:mode="ink">
            <msink:context xmlns:msink="http://schemas.microsoft.com/ink/2010/main" type="paragraph" rotatedBoundingBox="4206,10989 16085,11029 16080,12573 4201,1253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B3A119E-7C4B-4239-A837-4FA39C0A466D}" emma:medium="tactile" emma:mode="ink">
              <msink:context xmlns:msink="http://schemas.microsoft.com/ink/2010/main" type="line" rotatedBoundingBox="4206,10989 16085,11029 16080,12573 4201,12533"/>
            </emma:interpretation>
          </emma:emma>
        </inkml:annotationXML>
        <inkml:traceGroup>
          <inkml:annotationXML>
            <emma:emma xmlns:emma="http://www.w3.org/2003/04/emma" version="1.0">
              <emma:interpretation id="{86F2BC11-2102-4091-99B9-6B2E64DC9CFD}" emma:medium="tactile" emma:mode="ink">
                <msink:context xmlns:msink="http://schemas.microsoft.com/ink/2010/main" type="inkWord" rotatedBoundingBox="4206,10989 8652,11004 8646,12548 4201,12533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97634.3958">1365 10676 704 0,'0'-43'264'0,"0"43"-208"0,-5-13-12 16,0 17 96-16,10 5-84 15,-10 25-12-15,5 14-28 0,-9 25-4 16,4 5-8-16,-10 4 40 16,15-8-20-16,-9-1 12 15,-1-8-20-15,5 0 20 16,5-9-24-16,0-13-100 15,0-9 44-15,15-25-552 16,14-5 328-16</inkml:trace>
          <inkml:trace contextRef="#ctx0" brushRef="#br0" timeOffset="98056.1805">1302 11047 996 0,'-39'-17'368'0,"39"17"-284"0,-5-13-24 0,15 9 12 16,0 8-52-16,24-8 52 15,0 4-40-15,39-9-16 16,0 1-8-16,33-1-8 16,1 5 0-16,5-5-220 15,-25 9 120-15,16 4-576 16,-21 5 376-16</inkml:trace>
          <inkml:trace contextRef="#ctx0" brushRef="#br0" timeOffset="97827.5127">2196 10443 728 0,'-10'34'268'0,"10"-34"-208"16,-9 108-16-16,4-38 36 16,14 3-52-16,-9 22 16 15,0 0-28-15,0 0 20 16,5-9-24-16,-5 5-20 16,0-9 0-16,0-9-312 15,0-8 172-15</inkml:trace>
          <inkml:trace contextRef="#ctx0" brushRef="#br0" timeOffset="98671.4518">2701 10192 612 0,'-14'-17'228'0,"14"17"-180"0,-15 9-12 15,1-1 140 1,4 10-104-16,-10 8 44 16,1 8-72-16,0 1-24 15,4-1-12-15,10 1-8 16,10 4 0-16</inkml:trace>
          <inkml:trace contextRef="#ctx0" brushRef="#br0" timeOffset="98370.0427">2492 11246 540 0,'-24'22'200'0,"24"-22"-156"0,-15 65-12 16,-9-27 88 0,24 1-72-16,-10 9 8 15,1-5-36-15,4-4 24 16,5 0-28-16,0-18 32 15,5 1-32-15,14-18 4 16,-4-4-12-16,9-13-24 16,10-4 8-16,0-5 4 15,0-8 4-15,5 4-44 0,-15 5 24 16,10 12-4 0,-9 0 16-16,-1 18 104 0,-5 13-52 0,-19 12 44 15,0-4-52-15,0 1 24 16,0 3-32-16,0-21 0 15,0 4-16-15</inkml:trace>
          <inkml:trace contextRef="#ctx0" brushRef="#br0" timeOffset="98981.1635">2842 10296 652 0,'24'0'244'0,"-24"0"-192"0,10 30-12 0,0-21 48 15,0 4-56-15,-6 4 4 16,6 5-20-16,-10-9 8 15,5 0-16-15,-10 0 24 16,0 0-20-16,-9-5 4 16,4 1-8-16,-5-1-8 15,15 1 4-15,0-9-16 16,0 4 8-16,15-8 48 16,-5 4-24-16,24-9-140 15,14 5 64-15</inkml:trace>
          <inkml:trace contextRef="#ctx0" brushRef="#br0" timeOffset="99182.9667">3396 10266 632 0,'0'-35'236'0,"0"35"-184"0,24-8-16 0,-14 8 116 31,0 8-92-31,-5 10-8 15,14 3-32-15,-19 14 48 0,10-1-40 0,-15 9 52 16,5-4-48-16,-24 9 20 16,-1-1-32-16,-28 9-116 15,9-4 52-15,-24 0-240 16,20-4 160-16</inkml:trace>
          <inkml:trace contextRef="#ctx0" brushRef="#br0" timeOffset="99516.6564">4057 10495 880 0,'-5'-9'328'0,"5"9"-256"16,-54 9-16-16,16 4 28 15,13 4-56-15,-38 35-4 16,19 13-12-16,-14 30 24 16,14 4-20-16,10 22 4 15,10-5-12-15,19 14 64 16,10-9-40-16,15-5-188 16,4-21 84-16,24-12-656 0,6-14 404 0</inkml:trace>
          <inkml:trace contextRef="#ctx0" brushRef="#br0" timeOffset="100416.0058">4222 11004 728 0,'0'5'268'0,"0"-5"-208"0,10 26-16 0,-1-14 88 16,-4 6-80-16,15 3 24 15,-6 5-44-15,6 0-12 16,-6 4-12-16,11-4 28 15,-6-4-20-15,-4-5-188 16,9 5 88-16</inkml:trace>
          <inkml:trace contextRef="#ctx0" brushRef="#br0" timeOffset="100545.3489">4465 11026 780 0,'-10'-4'288'0,"10"4"-224"0,-24 30-20 15,9-13 48 1,6 0-60-16,-16 14 32 16,6-1-36-16,-20 4-36 15,15 1 4-15,-1-5-212 16,6-4 120-16</inkml:trace>
          <inkml:trace contextRef="#ctx0" brushRef="#br0" timeOffset="100786.1951">4994 10486 860 0,'39'22'320'0,"-39"-22"-248"0,34 103-20 0,-24-25 68 15,5-9-76-15,-15 35 44 16,0 4-52-16,-39 17 24 15,19-13-32-15,-53 22 28 16,15-17-32-16,-39-22-144 16,19-26 64-16,-9-13-256 15,28-8 176-15</inkml:trace>
          <inkml:trace contextRef="#ctx0" brushRef="#br0" timeOffset="101466.2819">5349 11121 984 0,'34'0'368'0,"-34"0"-288"0,117 0-20 0</inkml:trace>
          <inkml:trace contextRef="#ctx0" brushRef="#br0" timeOffset="101357.9587">5441 10823 1132 0,'-34'-17'420'0,"34"17"-328"0,0-9-24 16,15 0-4-1,-5 9-48-15,24-4-4 16,14 4-8-16,1 0-68 16,4 4 36-16,-14 14-456 15,10-1 268-15</inkml:trace>
        </inkml:traceGroup>
        <inkml:traceGroup>
          <inkml:annotationXML>
            <emma:emma xmlns:emma="http://www.w3.org/2003/04/emma" version="1.0">
              <emma:interpretation id="{16C99FDE-091F-49A9-8308-F408DA05812B}" emma:medium="tactile" emma:mode="ink">
                <msink:context xmlns:msink="http://schemas.microsoft.com/ink/2010/main" type="inkWord" rotatedBoundingBox="10234,11481 10666,11483 10665,11841 10232,11839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03474.6511">7302 10698 756 0,'-14'-35'280'0,"14"35"-216"0,24 48-20 0,-24-18 84 16,0 0-80-16,0 13 24 16,0 5-40-16,-10-5-164 15,20-4 72-15,-10-9-392 16,0-4 252-16</inkml:trace>
          <inkml:trace contextRef="#ctx0" brushRef="#br0" timeOffset="103594.971">7720 10810 872 0,'-19'65'324'0,"19"-65"-252"0,-10 86-20 15,20-56 16 1,-1 1-48-16</inkml:trace>
        </inkml:traceGroup>
        <inkml:traceGroup>
          <inkml:annotationXML>
            <emma:emma xmlns:emma="http://www.w3.org/2003/04/emma" version="1.0">
              <emma:interpretation id="{B3357818-9236-4120-B0CF-1A6807B009A8}" emma:medium="tactile" emma:mode="ink">
                <msink:context xmlns:msink="http://schemas.microsoft.com/ink/2010/main" type="inkWord" rotatedBoundingBox="12634,11671 13231,11673 13230,11836 12633,11834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03114.7674">9741 10952 560 0,'-34'-12'208'0,"34"12"-164"0,-19 0-8 0,19 0 156 16,0 4-112-16,0-4 64 15,0 0-84-15,24 0 20 16,5 4-48-16,20-4 52 16,14 0-48-16,5 0 0 15,0 4-20-15,-5 1-12 16,-10-1 0-16,-4-4-4 16,-15 9 0-16,-15-9 52 15,1 8-28-15,-20 1-152 16,0 4 68-16,-15-4-548 15,1-1 336-15</inkml:trace>
          <inkml:trace contextRef="#ctx0" brushRef="#br0" timeOffset="102472.466">9853 10870 788 0,'-20'-8'292'0,"20"8"-228"0,-24-5-16 16,19 1 176-16,-4 8-132 0,-1-4 8 16,10 5-60-16,0-1-40 15,10 0 0-15,28 1 36 16,1 3-24-16,24-3 16 16,-4 3-16-16,9 1-8 15,-20 0 0-15,6-9-16 16,-25 8 8-16,-5 1-32 15,-4 0 20-15,-30 3-20 16,-5-3 20-16,-28 0 16 16,-6 4 4-16,-14-9-4 15,9-4 4-15,1 0 12 16,19 4-8-16,15-8 16 16,19 0-16-16,24-5-28 15,15 5 8-15,4-5 4 16,16 9 8-16,-11-4 0 15,6 4 0-15,-15 0 8 16,-5 4-4-16,-10-4 8 16,0 0-8-16,-24 0 84 15,0 0-44-15,-9 0 4 16,4 0-28-16,-15 0 4 16,6 9-12-16,4-9-52 15,0 0 24-15,10 0-216 16,15 0 128-16</inkml:trace>
        </inkml:traceGroup>
        <inkml:traceGroup>
          <inkml:annotationXML>
            <emma:emma xmlns:emma="http://www.w3.org/2003/04/emma" version="1.0">
              <emma:interpretation id="{F9782DDF-BF48-41FB-9736-B8221A67C854}" emma:medium="tactile" emma:mode="ink">
                <msink:context xmlns:msink="http://schemas.microsoft.com/ink/2010/main" type="inkWord" rotatedBoundingBox="15500,11792 16083,11794 16082,11937 15499,11935"/>
              </emma:interpretation>
              <emma:one-of disjunction-type="recognition" id="oneOf35">
                <emma:interpretation id="interp43" emma:lang="" emma:confidence="0">
                  <emma:literal>I</emma:literal>
                </emma:interpretation>
                <emma:interpretation id="interp44" emma:lang="" emma:confidence="0">
                  <emma:literal>'</emma:literal>
                </emma:interpretation>
                <emma:interpretation id="interp45" emma:lang="" emma:confidence="0">
                  <emma:literal>(</emma:literal>
                </emma:interpretation>
                <emma:interpretation id="interp46" emma:lang="" emma:confidence="0">
                  <emma:literal>|</emma:literal>
                </emma:interpretation>
                <emma:interpretation id="interp47" emma:lang="" emma:confidence="0">
                  <emma:literal>\</emma:literal>
                </emma:interpretation>
              </emma:one-of>
            </emma:emma>
          </inkml:annotationXML>
          <inkml:trace contextRef="#ctx0" brushRef="#br0" timeOffset="104181.6987">13127 10978 840 0,'-9'31'312'0,"9"-31"-244"0,19 51-16 0</inkml:trace>
          <inkml:trace contextRef="#ctx0" brushRef="#br0" timeOffset="104064.7617">12603 10974 964 0,'-29'39'360'0,"29"-39"-280"0,-15 39-24 15,10-22 24 1,5 0-56-16,0-4-20 0,10 5-4 16</inkml:trace>
        </inkml:traceGroup>
      </inkml:traceGroup>
    </inkml:traceGroup>
    <inkml:traceGroup>
      <inkml:annotationXML>
        <emma:emma xmlns:emma="http://www.w3.org/2003/04/emma" version="1.0">
          <emma:interpretation id="{E0963F3C-801C-49A8-B647-D7EDF04CBA4B}" emma:medium="tactile" emma:mode="ink">
            <msink:context xmlns:msink="http://schemas.microsoft.com/ink/2010/main" type="paragraph" rotatedBoundingBox="4212,12867 23461,11777 23580,13875 4331,1496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AEB8617-C4BE-49F0-A60C-B603DEDC988F}" emma:medium="tactile" emma:mode="ink">
              <msink:context xmlns:msink="http://schemas.microsoft.com/ink/2010/main" type="line" rotatedBoundingBox="4212,12867 23461,11777 23580,13875 4331,14966"/>
            </emma:interpretation>
          </emma:emma>
        </inkml:annotationXML>
        <inkml:traceGroup>
          <inkml:annotationXML>
            <emma:emma xmlns:emma="http://www.w3.org/2003/04/emma" version="1.0">
              <emma:interpretation id="{77B54A27-DEE9-4C46-AE09-E5A69C9614E6}" emma:medium="tactile" emma:mode="ink">
                <msink:context xmlns:msink="http://schemas.microsoft.com/ink/2010/main" type="inkWord" rotatedBoundingBox="4236,13292 7867,13086 7938,14333 4307,14539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16566.1579">2502 12408 600 0,'-24'13'224'0,"24"-13"-176"0,-20 39-12 0,11-18 52 16,9 1-56-16,0-1 24 15,14 5-36-15,1-4 0 16,9 0-12-16</inkml:trace>
          <inkml:trace contextRef="#ctx0" brushRef="#br0" timeOffset="116371.4962">2711 12455 476 0,'15'-30'176'0,"-15"30"-136"0,0-21-12 16,0 12 164-1,9 9-112-15,-4-4 72 16,0 8-88-16,0 9-16 16,0 8-32-16,-5 10-12 0,9 3 0 0,-9 1 12 15,0-5-8 1,0 0-40-16,0-4 20 0,-4-4-376 15,-1-1 212-15</inkml:trace>
          <inkml:trace contextRef="#ctx0" brushRef="#br0" timeOffset="116734.5155">3124 12455 892 0,'44'5'332'0,"-44"-5"-260"0,34 47-20 16,-25-21-36 0,1-4-20-16,-10 4 40 15,0 4-24-15,-19 0-124 0,-1 9 60 0,-23 0-316 16,4-9 204-16</inkml:trace>
          <inkml:trace contextRef="#ctx0" brushRef="#br0" timeOffset="115200.3293">1438 12702 404 0,'0'-5'148'0,"5"5"-112"0,-5 0-12 16,0 0 84-16,0 13-64 15,0 22 96-15,-5 17-80 16,-5 4 76-1,1 8-76-15,-6 14 32 16,5-4-56-16,-4-10 24 16,9-7-32-16,-5-10 16 15,5-8-24-15,-4-9 36 16,4-4-32-16,0-9 12 0,5-4-20 16,5-13-124-16,4 5 60 0</inkml:trace>
          <inkml:trace contextRef="#ctx0" brushRef="#br0" timeOffset="115620.4713">1385 13285 644 0,'0'-18'236'0,"0"18"-180"0,24-13-20 0,-5 5 116 16,1 3-92 0,19-8-16-16,9 5-28 0,20-5-4 15,10 8-8-15,5-7-116 16,-11 12 60-16,-4-5-340 15,-9 10 216-15</inkml:trace>
          <inkml:trace contextRef="#ctx0" brushRef="#br0" timeOffset="115410.3853">2104 12650 684 0,'0'-22'252'0,"5"22"-192"0,-10 9-20 0,5-1 128 16,-5 10-100-16,0 8 16 15,0 21-48-15,0 18 20 16,10 4-32-16,-5 17-12 15,0-4-8-15,0-4 20 16,0-13-12-16,0-5-4 16,0-12-4-16,-5-9-200 15,0-5 108-15</inkml:trace>
          <inkml:trace contextRef="#ctx0" brushRef="#br0" timeOffset="115978.4546">2293 13371 632 0,'-14'26'236'0,"14"-26"-184"0,-10 47-16 0,0-25 124 16,10 4-96-16,-5 4-8 15,5 0-36-15,0-8 28 16,0-1-24-16,0-16 12 16,15-1-20-16,-5-21 0 15,-1 4-8-15,16-17 4 16,-11 4-8-16,10-9-28 15,1 9 12-15,-1 0-4 16,5 9 8-16,-5 8-12 16,1 9 12-16,-1 13 40 15,-14 5-20-15,4 12 36 16,-4 9-32-16,-5 0 4 0,5-9-12 16,-1 4 28-16,-4-12-20 15,-5-5-180-15,5-12 88 0,-5-10-396 16,0-3 264-16</inkml:trace>
          <inkml:trace contextRef="#ctx0" brushRef="#br0" timeOffset="121854.5372">3649 12594 664 0,'-15'-9'244'0,"15"9"-188"0,-24 9-16 0,9-9 136 15,10 8-104 1,-19 1 0-16,5 8-48 0,-15 13 20 15,4 9-28-15,-4 39-4 16,5-9-8-16,0 17 48 16,15-12-28-16,4 4-20 15,20-22-4-15,4 4 0 16,10-12 0-16,10-9 24 16,0-9-12-16,10-4-196 15,0-5 96-15</inkml:trace>
          <inkml:trace contextRef="#ctx0" brushRef="#br0" timeOffset="122272.2295">4062 12840 820 0,'-25'-22'304'0,"25"22"-236"0,-9 0-20 0,4 4 176 16,0 9-132-16,-19 18 44 16,-1 3-84-16,-9 14-12 15,-5 3-24-15,-4 6 24 16,-1-6-24-16,-9-7-112 15,14-5 52-15,0-14-204 16,10-3 140-16,0-5-480 16,14 1 328-16</inkml:trace>
          <inkml:trace contextRef="#ctx0" brushRef="#br0" timeOffset="122062.1386">3712 12879 728 0,'-24'-18'268'0,"24"18"-208"0,-5 18-16 16,-5 3 80-1,20-4-76-15,-1 22 44 16,6 0-56-16,9 4 8 16,15-4-28-16,10 0 0 15,-6-4-8-15,1-5 28 16,0-4-20-16,-10-9-244 16,-5 0 124-16</inkml:trace>
          <inkml:trace contextRef="#ctx0" brushRef="#br0" timeOffset="118500.3024">4358 12555 728 0,'0'-22'268'0,"0"22"-208"0,44 4-16 0,-10 1 152 16,5 8-116-16,38 17 64 15,-4 4-84-15,10 36 8 16,-1 3-36-16,-9 22-12 16,-19-4-12-16,-25-1 12 15,-5-12-12-15,-29-4 32 16,-14-14-24-16,-30 5-40 15,-19-9 12-15,-19 4-376 16,14-8 212-16</inkml:trace>
        </inkml:traceGroup>
        <inkml:traceGroup>
          <inkml:annotationXML>
            <emma:emma xmlns:emma="http://www.w3.org/2003/04/emma" version="1.0">
              <emma:interpretation id="{3B7D4148-34A2-4967-A204-C0B389C6E2F0}" emma:medium="tactile" emma:mode="ink">
                <msink:context xmlns:msink="http://schemas.microsoft.com/ink/2010/main" type="inkWord" rotatedBoundingBox="8632,13654 9452,13608 9474,14006 8655,14052"/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24101.5183">5718 13233 612 0,'-9'-9'228'0,"9"9"-180"0,9-4-12 0,-4 4 184 15,-5 0-128-15,10-18 24 16,0 10-68-16,4-18 12 16,10 4-32-16,1-21-16 15,-6 4-8-15,15-13 12 16,-5 9-8-16,5-4-4 16,-9 8 0-16,-6 9-16 15,-4 8 8-15,4 9 12 16,-4 13-4-16,-6 13 32 15,6 13-20-15,4 17 20 16,-4 0-20-16,19-4 0 0,-10 0-8 16,15-13 28-16,5-4-20 0,0-18 48 15,-1 0-36-15,1-25 4 16,-5 8-20-16,-5-22 28 16,0 9-24-16,-15-17 12 15,-4 13-16-15,-5-5-164 16,4 14 80-16</inkml:trace>
        </inkml:traceGroup>
        <inkml:traceGroup>
          <inkml:annotationXML>
            <emma:emma xmlns:emma="http://www.w3.org/2003/04/emma" version="1.0">
              <emma:interpretation id="{59DABD0D-1B46-4C57-B74F-9A2A207D5039}" emma:medium="tactile" emma:mode="ink">
                <msink:context xmlns:msink="http://schemas.microsoft.com/ink/2010/main" type="inkWord" rotatedBoundingBox="9916,12544 11686,12444 11779,14087 10009,14187"/>
              </emma:interpretation>
              <emma:one-of disjunction-type="recognition" id="oneOf3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124535.2763">7258 12887 684 0,'0'13'252'0,"0"-13"-192"0,0 22-20 16,0-9 128 0,5 0-100-16,5-5 0 15,5 5-44-15,9-13 36 16,5 0-32-16,0-13-4 16,15 0-16-16,-5-13 12 15,5 9-12-15,-1-13 16 16,-4 8-16-16,-15-12 24 15,-4 8-20-15,-25-9 12 16,0 9-12-16,-29 1-24 0,0 7 4 16,-14 5-4-16,4 9 4 15,-10 4 24-15,11 4-8 16,-25 35 60-16,9 4-40 0,-4 26 16 16,15 5-28-16,14 8-8 15,4-9-4-15,26 1-16 16,18-14 8-16,20-8 4 15,5-13 0-15,24-13 32 16,5-5-16-16,24-12-92 16,-4-5 40-16,9-4-200 15,-5 0 132-15</inkml:trace>
          <inkml:trace contextRef="#ctx0" brushRef="#br0" timeOffset="125541.4761">8041 12101 392 0,'0'-17'148'0,"0"17"-116"0,0-13-8 0,0 4 152 16,0 1-100-16,0-1 52 15,9-8-80-15,-9 4 28 16,15 4-44-16,-5 1-8 16,-1-1-16-16,6-4-8 15,-5 4 4-15,-10 9 4 16,0 0-4-16,0 0 52 15,9 9-32-15,-9 4 16 16,5 13-24-16,-5 21 44 16,0 1-32-16,-5 12 12 15,1 9-24-15,-1-4 36 16,5 0-28-16,-10-13-4 16,5-13-12-16,-9-5 72 15,4-4-44-15,-10-8 56 16,11-13-52-16,-21-1 24 15,16-8-36-15,-10-17 0 16,4 4-16-16,-14-17-16 16,10 0 0-16,-10-22-180 0,14 4 96 15,-9-21-532-15,15 13 344 16</inkml:trace>
          <inkml:trace contextRef="#ctx0" brushRef="#br0" timeOffset="125649.8797">8036 11669 788 0,'5'-4'292'0,"-5"4"-228"0,0 0-16 0</inkml:trace>
          <inkml:trace contextRef="#ctx0" brushRef="#br0" timeOffset="126175.9014">8755 11877 1028 0,'-10'4'380'0,"10"-4"-296"0,-34 22-20 0,15-9 60 16,9 4-80-16,-19 9-8 16,5 0-24-16,-25 12-20 15,15 6 4-15,-15-1-260 16,15-4 144-16</inkml:trace>
          <inkml:trace contextRef="#ctx0" brushRef="#br0" timeOffset="125982.8066">8512 11842 912 0,'-15'-4'340'0,"15"4"-264"0,0 4-24 16,0 0 28-1,15 5-56-15,-5 17 16 16,9 4-24-16,10 18-8 0,5-1-4 16,-9 9 28-16,9-4-16 0,0-4 20 15,-15-9-20-15,0-5-112 16,1-8 48-16</inkml:trace>
        </inkml:traceGroup>
        <inkml:traceGroup>
          <inkml:annotationXML>
            <emma:emma xmlns:emma="http://www.w3.org/2003/04/emma" version="1.0">
              <emma:interpretation id="{D7F2A4C9-BC42-4DE3-BF59-B9F71B4C9572}" emma:medium="tactile" emma:mode="ink">
                <msink:context xmlns:msink="http://schemas.microsoft.com/ink/2010/main" type="inkWord" rotatedBoundingBox="12750,14143 12965,14131 12984,14475 12770,14488"/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26687.6237">9965 13323 780 0,'4'-8'288'0,"11"21"-224"0,9 13-20 16,-9-5 76-16,-15 9-76 15,-5 9-8-15,-14 9-24 16,-6 4-108-16,-23-5 52 0,-1-4-132 16,-4-8 100-16</inkml:trace>
        </inkml:traceGroup>
        <inkml:traceGroup>
          <inkml:annotationXML>
            <emma:emma xmlns:emma="http://www.w3.org/2003/04/emma" version="1.0">
              <emma:interpretation id="{53527A73-6005-47F6-A90F-53986C393470}" emma:medium="tactile" emma:mode="ink">
                <msink:context xmlns:msink="http://schemas.microsoft.com/ink/2010/main" type="inkWord" rotatedBoundingBox="14411,13305 15998,13215 16032,13807 14445,13897"/>
              </emma:interpretation>
              <emma:one-of disjunction-type="recognition" id="oneOf40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127168.1841">11961 12550 808 0,'-19'0'300'0,"19"0"-232"0,-39 26-20 0,15-8 88 15,4-1-84-15,-23 13 24 16,4 9-44-16,-20 17 12 15,6 0-24-15,-10 5-72 16,14-10 28-16,10-7-212 16,20-10 132-16,19-17-416 15,15-4 292-15</inkml:trace>
          <inkml:trace contextRef="#ctx0" brushRef="#br0" timeOffset="126986.1699">11626 12477 780 0,'5'9'288'0,"-5"-9"-224"0,19 51-20 0,-9-25 112 16,0 0-96-16,9 22 72 15,1 4-76-15,4 12-20 16,5 1-24-16,-5-4 24 16,6-5-20-16,-11-13-4 15,0-9-8-15,-9-12-192 16,5-5 104-16,-10-12-308 15,4-5 220-15</inkml:trace>
          <inkml:trace contextRef="#ctx0" brushRef="#br0" timeOffset="127407.4471">12369 12658 736 0,'-19'-13'272'0,"19"13"-208"0,24 0-20 16,-9-4 72 0,4 4-72-16,15-9 52 15,10 5-56-15,39-5-4 0,14 1-20 16,5-1 16-16,-10 5-20 15,-14 0-56-15,-15 4 20 16,-29 0-156 0,-5 4 100-16,-29-4-352 15,-9 4 240-15</inkml:trace>
          <inkml:trace contextRef="#ctx0" brushRef="#br0" timeOffset="127599.0018">12637 12546 464 0,'-29'-22'176'0,"29"22"-140"0,-5-8-8 0,5 3 208 16,9 5-136-16,6-4 64 15,4 8-96-15,11 1 48 16,4 8-64-16,0 0-4 16,4 8-28-16,-4 14 48 15,-9 4-36-15,-11 8-8 16,-14 1-12-16,-14-1 32 16,-11 1-20-16,-9-5-4 0,0-9-12 15,5-8-140-15,5-4 76 16,5-13-220-16,14-9 156 15</inkml:trace>
        </inkml:traceGroup>
        <inkml:traceGroup>
          <inkml:annotationXML>
            <emma:emma xmlns:emma="http://www.w3.org/2003/04/emma" version="1.0">
              <emma:interpretation id="{B799ED38-62F6-42FE-BCFE-EA7EF8B13175}" emma:medium="tactile" emma:mode="ink">
                <msink:context xmlns:msink="http://schemas.microsoft.com/ink/2010/main" type="inkWord" rotatedBoundingBox="16639,13104 17288,13067 17306,13371 16656,13408"/>
              </emma:interpretation>
              <emma:one-of disjunction-type="recognition" id="oneOf41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128048.7987">14177 12343 756 0,'0'0'280'0,"-5"9"-216"0,-19 21-20 16,9-13 68-16,-4 5-72 15,-6 8 44-15,-9 0-48 16,0-4 8-16,-5-4-28 16,-4-5 28-16,-11-8-28 0,6-9-4 15,-1-9-8-15,10 5 12 0,10-9-8 16,15-5-12-16,18-7 0 15,11-6-136-15,9-3 72 16,10-1-48-16,5 9 68 16,0 13-8-16,-5 18 32 15,0 12 92-15,0 13-36 16,-5 5 28-16,5 4-40 16,5-13 16-16,14-5-20 15,1 1 72-15,-1-18-52 16,-4 5 68-16,-10-9-64 15,-10-9 8-15,-14-8-28 0,-15-13 32 16,-10-1-28-16,-10-16-40 16,-9-1 8-16,-5-8-168 15,0 17 100-15,5 18-664 16</inkml:trace>
        </inkml:traceGroup>
        <inkml:traceGroup>
          <inkml:annotationXML>
            <emma:emma xmlns:emma="http://www.w3.org/2003/04/emma" version="1.0">
              <emma:interpretation id="{24A4A685-4756-4740-B704-5766C73627EB}" emma:medium="tactile" emma:mode="ink">
                <msink:context xmlns:msink="http://schemas.microsoft.com/ink/2010/main" type="inkWord" rotatedBoundingBox="21152,12390 22448,12317 22491,13077 21196,13150"/>
              </emma:interpretation>
              <emma:one-of disjunction-type="recognition" id="oneOf42">
                <emma:interpretation id="interp54" emma:lang="" emma:confidence="1">
                  <emma:literal>sin</emma:literal>
                </emma:interpretation>
                <emma:interpretation id="interp55" emma:lang="" emma:confidence="0">
                  <emma:literal>sins</emma:literal>
                </emma:interpretation>
                <emma:interpretation id="interp56" emma:lang="" emma:confidence="0">
                  <emma:literal>sine</emma:literal>
                </emma:interpretation>
                <emma:interpretation id="interp57" emma:lang="" emma:confidence="0">
                  <emma:literal>Sin</emma:literal>
                </emma:interpretation>
                <emma:interpretation id="interp58" emma:lang="" emma:confidence="0">
                  <emma:literal>sir</emma:literal>
                </emma:interpretation>
              </emma:one-of>
            </emma:emma>
          </inkml:annotationXML>
          <inkml:trace contextRef="#ctx0" brushRef="#br0" timeOffset="159914.3923">18525 11911 456 0,'-10'-13'168'0,"5"9"-128"0,1-5-16 16,-1 5 80-16,-15 4-64 15,6 0-16-15,-20 0-16 0,0 0 8 16,0 9-8 0,-5 4-12-16,5-5 0 0,0 18 72 0,10-4-36 15,24 4 40-15,24 12-40 16,5-7-20-16,10-5-4 15,0 4 24-15,-5 0-16 16,0-8 32-16,-10 4-32 16,-5-5 92-16,-14 5-60 15,-10 4 20-15,-9-12-36 16,-15-1 56-16,-10-4-48 16,-5 0 8-16,-4-13-28 15,14-9-20-15,14-12-4 0,20-14-544 16,15 0 300-16</inkml:trace>
          <inkml:trace contextRef="#ctx0" brushRef="#br0" timeOffset="159999.616">18841 11566 944 0,'-78'-26'352'0,"59"47"-276"0,-15 5-20 16,29-17-40-16,0 4-20 15,0 0-464-15,20 4 256 16,4-4-232-16</inkml:trace>
          <inkml:trace contextRef="#ctx0" brushRef="#br0" timeOffset="160193.6313">18826 11894 976 0,'-39'56'360'0,"30"-21"-280"0,-6 16-20 0,15-25 72 15,0 13-84-15,15-9-12 16,-1 1-20-16,6 3 4 16,-6-16-12-16,-4 3-84 0,-5-8 44 15,-5-4-88-15,0-9 68 16,0-5-148-16,0-3 112 16,0-10-224-1</inkml:trace>
          <inkml:trace contextRef="#ctx0" brushRef="#br0" timeOffset="160523.9303">19103 11946 572 0,'20'-18'208'0,"-6"14"-160"0,-9 8-12 15,-5-4 120-15,0 5-92 16,-5 12 28-16,-5 9-56 16,1 4 48-16,-6 5-48 15,1-1 20-15,4 1-36 0,10-9-8 16,10-13-8-16,4-5 28 15,6-16-16-15,-1-14-40 16,10-4 12-16,0-4-96 16,-4-5 60-16,9-3-4 15,-5 7 32-15,0 10-4 16,-5 12 12-16,-4 0 44 0,-11 18-20 16,-4 4 132-16,-5 13-80 15,-5 17 76-15,5-8-80 16,0-5 12-16,5-4-40 15,10-9-20-15,9-13-8 16,10-8-324-16,5-13 176 16,10-9-576-1</inkml:trace>
        </inkml:traceGroup>
        <inkml:traceGroup>
          <inkml:annotationXML>
            <emma:emma xmlns:emma="http://www.w3.org/2003/04/emma" version="1.0">
              <emma:interpretation id="{E6AE4601-7F47-450F-96CD-872C4D28BE4C}" emma:medium="tactile" emma:mode="ink">
                <msink:context xmlns:msink="http://schemas.microsoft.com/ink/2010/main" type="inkWord" rotatedBoundingBox="23099,12631 23509,12607 23533,13035 23123,13058"/>
              </emma:interpretation>
              <emma:one-of disjunction-type="recognition" id="oneOf43">
                <emma:interpretation id="interp59" emma:lang="" emma:confidence="0">
                  <emma:literal>x</emma:literal>
                </emma:interpretation>
                <emma:interpretation id="interp60" emma:lang="" emma:confidence="0">
                  <emma:literal>y</emma:literal>
                </emma:interpretation>
                <emma:interpretation id="interp61" emma:lang="" emma:confidence="0">
                  <emma:literal>X</emma:literal>
                </emma:interpretation>
                <emma:interpretation id="interp62" emma:lang="" emma:confidence="0">
                  <emma:literal>Y</emma:literal>
                </emma:interpretation>
                <emma:interpretation id="interp63" emma:lang="" emma:confidence="0">
                  <emma:literal>&gt;</emma:literal>
                </emma:interpretation>
              </emma:one-of>
            </emma:emma>
          </inkml:annotationXML>
          <inkml:trace contextRef="#ctx0" brushRef="#br0" timeOffset="160706.1225">20153 11812 1060 0,'29'34'392'0,"5"-21"-304"0,19 13-28 15,-19-8-12-15,10 7-40 16,9 6 32-16,6 3-24 16,-11 5-172-16,-4-9 84 15,-15-4-404-15</inkml:trace>
          <inkml:trace contextRef="#ctx0" brushRef="#br0" timeOffset="160856.0416">20566 11864 924 0,'-54'52'340'0,"20"-14"-260"0,-34 49-28 0,24-31 52 16,-4 13-68-16,-11 0-76 15</inkml:trace>
        </inkml:traceGroup>
      </inkml:traceGroup>
    </inkml:traceGroup>
    <inkml:traceGroup>
      <inkml:annotationXML>
        <emma:emma xmlns:emma="http://www.w3.org/2003/04/emma" version="1.0">
          <emma:interpretation id="{6E71DD51-F3CE-40A0-9C13-38A01CB1E259}" emma:medium="tactile" emma:mode="ink">
            <msink:context xmlns:msink="http://schemas.microsoft.com/ink/2010/main" type="paragraph" rotatedBoundingBox="4041,14976 17055,14710 17090,16421 4076,1668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AE088EF-37D6-4951-98E1-B8DD1C94E469}" emma:medium="tactile" emma:mode="ink">
              <msink:context xmlns:msink="http://schemas.microsoft.com/ink/2010/main" type="line" rotatedBoundingBox="4041,14976 17055,14710 17090,16421 4076,16687"/>
            </emma:interpretation>
          </emma:emma>
        </inkml:annotationXML>
        <inkml:traceGroup>
          <inkml:annotationXML>
            <emma:emma xmlns:emma="http://www.w3.org/2003/04/emma" version="1.0">
              <emma:interpretation id="{957025A3-7F54-4EAD-9E60-A5E86DEA5722}" emma:medium="tactile" emma:mode="ink">
                <msink:context xmlns:msink="http://schemas.microsoft.com/ink/2010/main" type="inkWord" rotatedBoundingBox="4041,14979 9194,14873 9228,16520 4075,16626"/>
              </emma:interpretation>
              <emma:one-of disjunction-type="recognition" id="oneOf44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130892.5576">2643 14321 684 0,'10'0'252'0,"-5"0"-192"0,19 0-20 0,-5 9 120 16,10 4-96-16,-4 4-8 15,-1 4-36-15,-5 5-24 0,-4-4 0 16,-5 4 28-16,-10 0-12 0,-5-5 40 16,-10 1-28-16,-4-5-4 15,-5-4-12-15,-1 0-8 16,1-4 4-16,9-5-24 15,6-4 12-15,18 0 4 16,16 0 4-16,4-4 32 16,5-5-16-16,0 0-188 15,10 1 88-15,-1-5-412 16,1 0 272 0,0 4-80-16</inkml:trace>
          <inkml:trace contextRef="#ctx0" brushRef="#br0" timeOffset="131008.905">3046 14144 644 0,'34'-22'236'0,"-34"22"-180"0,68-4-20 0,-34 8 192 16,0 9-132-16,5 18 60 16,-5 3-92-16,-5 39 4 15,-9 10-36-15,-15-10 24 16,-20-4-32-16,-19-4-208 15,-15-13 100-15,1-9-328 16,-6-4 228-16,25 0-292 16</inkml:trace>
          <inkml:trace contextRef="#ctx0" brushRef="#br0" timeOffset="131285.3548">3901 14662 508 0,'-97'52'188'0,"44"-17"-148"0,-15 25-8 16,34-17 212-16,5 35-140 15,4 17 36-15,11 13-84 16,14-13-16-16,9-17-24 16,11-14 8-16,4-7-16 0,15-27-56 15,14-9 24-15,11-8-228 16,-6-8 140-16</inkml:trace>
          <inkml:trace contextRef="#ctx0" brushRef="#br0" timeOffset="131579.7866">4363 14917 788 0,'-49'43'292'0,"49"-43"-228"16,-34 82-16-16,10-39 80 15,0 1-80-15,-10 25 0 0,-15-13-32 16,10-9-64-16,-5-4 24 16,15-12-184-16,-5-5 116 15</inkml:trace>
          <inkml:trace contextRef="#ctx0" brushRef="#br0" timeOffset="131403.3277">4159 14943 904 0,'34'73'332'0,"-24"-17"-256"0,4 22-24 0,1-39 20 15,4 0-52-15,-4 0 36 16,9-5-32-16,0-3-224 16,1-14 108-16,-1-9-408 15</inkml:trace>
          <inkml:trace contextRef="#ctx0" brushRef="#br0" timeOffset="131788.1713">4713 14753 924 0,'87'21'340'0,"-29"5"-260"0,1 26-28 15,-35-13 152-15,5 26-124 0,-5 21 28 16,-9 22-64-16,-30-4 60 16,-19-14-56-16,-34 10-280 0,-38 3 124 15,-6-3-448-15,-10-10 316 16</inkml:trace>
          <inkml:trace contextRef="#ctx0" brushRef="#br0" timeOffset="129852.1638">1137 15224 892 0,'-20'-18'332'0,"40"18"-260"0,4 0-20 0,-9 0 72 16,19-4-80-16,9 0 16 16,6-5-36-16,34 0-84 15,14-4 32-15,19 5-248 0,1-5 156 16,-15 13-504-1</inkml:trace>
          <inkml:trace contextRef="#ctx0" brushRef="#br0" timeOffset="129459.5722">1229 14774 508 0,'0'-8'188'0,"15"8"-148"0,-15 4-8 16,0-4 52-16,0 0-52 16,0 0 40-16,0 0-40 15,0 4 44-15,0 5-44 16,-5 4 48-16,-5 4-48 0,10 9 56 15,-10 22-52-15,6 12 20 0,-6 18-36 16,0 4 16-16,10-4-20 16,-14-9-8-16,4-13-4 15,5-9 28-15,0 1-16 16,5-18-24-16,0-13 4 16,5-4-184-16,10-13 100 15,9-4-596 1</inkml:trace>
          <inkml:trace contextRef="#ctx0" brushRef="#br0" timeOffset="129673.3361">2152 14619 756 0,'-19'56'280'0,"-1"-26"-216"0,1 18-20 15,9-18 100-15,1 18-88 16,-1 21-28-16,10 26-24 15,0 0 20-15,0-18-12 16,10 1-32-16,-6-17 12 0,1-14-68 16,0-4 40-16,-15-12-316 15,-4-6 192 1,4 1-276-16</inkml:trace>
          <inkml:trace contextRef="#ctx0" brushRef="#br0" timeOffset="130498.8882">2449 14196 800 0,'-68'-9'296'0,"38"18"-232"0,-13 4-16 15,23 4 96-15,-4 13-88 16,5 18-4-16,-1 8-32 16,10 0-16-16,6 4 0 15,4-3 40-15,14-10-24 0,6-17-184 16,4 1 88-16,10-14-500 15,14 13 320 1,-9-13-40-16</inkml:trace>
          <inkml:trace contextRef="#ctx0" brushRef="#br0" timeOffset="130225.6569">2449 15452 644 0,'0'48'236'0,"4"-26"-180"0,-8 3-20 16,-1 6 116-16,0-1-92 15,0 4 36-15,-5-3-56 16,1-1-4-16,4-13-24 16,0 5 36-16,0-14-24 0,5-8 20 15,5-13-24-15,0-4-8 16,4-9-8-16,11-4-120 16,9-9 64-16,10 13-60 15,5 5 68-15,-1-1 4 16,11 5 24-16,-15 8 56 15,4 9-20-15,-9 9 36 0,-4 4-32 16,-11 4 48-16,-4 0-40 16,-1 5 20-16,-14 4-32 15,0 0 28-15,0-5-32 16,-5-3-32-16,0-5 8 16,-4-13-220-16,9-5 128 15,0-8-480 1,0-4 324-16,9 4 44 15</inkml:trace>
          <inkml:trace contextRef="#ctx0" brushRef="#br0" timeOffset="132432.5355">5466 15401 476 0,'-49'-31'176'0,"39"18"-136"0,1 0-12 0,-6 5 100 16,15-5-76-16,-10-4 148 15,20-5-116-15,5-4-20 0,4-4-40 16,20 0-44-16,-5-1 8 0,15 1 4 15,-1 4 8-15,-14 5 0 16,5 8 0-16,-10 8 24 16,0 23-12-16,-9 12 68 15,-11 13-48-15,6 9 60 16,-5-9-56-16,-10 0 28 16,14-4-36-16,-4-9 44 15,0-4-40-15,14-13 56 16,0-8-52-16,1-10 0 15,9-8-20-15,0-13 16 32,5 9-20-32,-5-13-48 15,0 4 20-15,4-4-208 16,-4 8 124-16,10-4-276 0,0 13 212 16,14 13-404-16</inkml:trace>
        </inkml:traceGroup>
        <inkml:traceGroup>
          <inkml:annotationXML>
            <emma:emma xmlns:emma="http://www.w3.org/2003/04/emma" version="1.0">
              <emma:interpretation id="{FF726DBD-1338-47C0-AD46-80FB5D52F521}" emma:medium="tactile" emma:mode="ink">
                <msink:context xmlns:msink="http://schemas.microsoft.com/ink/2010/main" type="inkWord" rotatedBoundingBox="9942,14856 12639,14800 12674,16511 9977,16567"/>
              </emma:interpretation>
              <emma:one-of disjunction-type="recognition" id="oneOf45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132900.2791">7137 15284 684 0,'10'35'252'0,"4"-22"-192"0,6 8-20 0,-11-8 120 0,6-4-96 16,9 4 8-16,1-13-44 16,-1-5 8-16,10-8-20 15,10 0 52-15,-6-8-36 0,-4-1-60 16,-9-4 16-16,-16-4 32 16,-18-4-8-16,-1-1-36 15,-19 5 12-15,-5 8-60 16,-5 18 40-16,-14 12 32 15,-6 18 4-15,1 13 80 16,0 9-48-16,9 4 4 16,25-1-24-16,9 6 40 15,20-6-28-15,15 1 12 16,9-4-24-16,5-18 64 16,14 0-48-16,6-17-160 15,4-4 64-15</inkml:trace>
          <inkml:trace contextRef="#ctx0" brushRef="#br0" timeOffset="133053.6869">7428 14438 932 0,'0'-13'348'0,"25"13"-272"0,9 0-20 16,-5 0 24-16,20 0-56 15,14 13-44-15,10-5 8 16,-1 1-332-16</inkml:trace>
          <inkml:trace contextRef="#ctx0" brushRef="#br0" timeOffset="133384.0682">8279 14377 580 0,'14'39'216'0,"-4"0"-168"0,0 30-12 15,-5-30 68-15,-5 8-64 0,-10 5 44 16,-10 0-48-1,-4-5 44-15,-10-3-48 16,0-1 64-16,-5-9-56 0,-4-8 52 0,-1-13-52 16,-5-8 16-16,-9-14-36 15,4-8-148-15,6-5 64 16,-1-4-464 0,10-8 288-16,25-5-140 15</inkml:trace>
          <inkml:trace contextRef="#ctx0" brushRef="#br0" timeOffset="133431.1927">8094 14032 872 0,'29'-18'324'0,"-29"18"-252"0,25 9-20 0</inkml:trace>
          <inkml:trace contextRef="#ctx0" brushRef="#br0" timeOffset="133760.8744">8677 14088 632 0,'10'0'236'0,"0"8"-184"0,-1 1-16 15,20 17 132 1,5 13-48-16,10 13-56 0,5 8-24 15,-1 9-32-15,1-4 64 0,-1-5-40 16,-4-12-204-16,-5-9 88 16,-15-5-584-1</inkml:trace>
          <inkml:trace contextRef="#ctx0" brushRef="#br0" timeOffset="133823.0303">9226 14092 780 0,'-63'4'288'0,"63"-4"-224"0,-68 26-20 0,24 0 100 15,10 9-88-15,-24 25 4 16,9 9-36-16,-14 22-228 0,-10-5 112 16,0 1-556-16</inkml:trace>
          <inkml:trace contextRef="#ctx0" brushRef="#br0" timeOffset="134330.5827">9678 15552 892 0,'19'4'332'0,"1"9"-260"0,-15 9-20 16,0-1 44-16,-20 14-64 16,-19 12-152-16</inkml:trace>
        </inkml:traceGroup>
        <inkml:traceGroup>
          <inkml:annotationXML>
            <emma:emma xmlns:emma="http://www.w3.org/2003/04/emma" version="1.0">
              <emma:interpretation id="{90237897-E3AC-4083-9345-1AD2FC4D3EA3}" emma:medium="tactile" emma:mode="ink">
                <msink:context xmlns:msink="http://schemas.microsoft.com/ink/2010/main" type="inkWord" rotatedBoundingBox="14039,15401 17068,15339 17083,16070 14054,16132"/>
              </emma:interpretation>
              <emma:one-of disjunction-type="recognition" id="oneOf46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135472.3922">11097 14731 728 0,'4'-8'268'0,"6"12"-208"0,10 9-16 16,-11 0 132-16,16 8-104 15,18 5 96-15,6 18-100 16,9 16-8-16,0 9-36 16,-14-8 20-1,5 3-28-15,-10-8-4 16,-5-4-8-16,-10-17-112 15,-5-5 60-15,-14-13-112 16,0-4 92-16,-10-13-384 16,0 0 252-16</inkml:trace>
          <inkml:trace contextRef="#ctx0" brushRef="#br0" timeOffset="135490.8807">11582 14731 852 0,'-19'5'316'0,"9"3"-248"0,-9 1-16 0,9-1 92 16,-4 14-88-16,-6-5 4 16,-9 14-36-16,-10 7 28 0,-10 10-28 15,-4-1-180-15,0 5 84 16,-1-4-228-16,1-1 168 0</inkml:trace>
          <inkml:trace contextRef="#ctx0" brushRef="#br0" timeOffset="135503.9211">12063 14887 684 0,'5'-9'252'0,"5"0"-192"0,0 5-20 0,-1 4 144 16,1 0-108-16,10 0 16 15,9 4-56-15,10 5 8 16,9 0-24-16,10-1-16 0,6-3-8 16,4-1 56-16,9-4-28 15,1 0-160-15,-5 0 72 0,-10 0-240 16,-14-4 172-16,-20 4-392 16</inkml:trace>
          <inkml:trace contextRef="#ctx0" brushRef="#br0" timeOffset="135551.0486">12535 14761 652 0,'9'5'244'0,"1"-10"-192"0,5 5-12 16,4 5 128-16,5-1-100 16,10 9 16-16,5 4-48 15,0 9 28-15,-5 9-36 16,-10 8 4-16,-14 9-20 0,-15 0 20 15,-14 4-20-15,-15-4 40 16,-10-5-28-16,5-8-76 16,5-9 28-16,5-4-240 0,10-9 148 15,14-8-524 1</inkml:trace>
          <inkml:trace contextRef="#ctx0" brushRef="#br0" timeOffset="136014.324">14050 14615 820 0,'-4'-22'304'0,"4"22"-236"0,-15 48-20 0,0-27-36 0,-9 9-16 16,-10-4 12-16,-10 0-4 15,-4 0 16-15,-6-4-12 16,-4-9 4-16,0-5-4 0,4-3 20 15,15-5-16-15,10-9 40 16,10 0-28-16,14-4-24 16,15-4 0-16,14-4 8 15,15-1-4-15,5 5-56 16,-1 4 28-16,6 8 100 16,-5 18-40-16,-5 5 4 15,-5 3-24-15,0 5 8 16,0-4-16-16,0-1 24 15,0-8-20-15,0-4 68 16,-5-9-48-16,-5-9 48 0,-5-4-44 16,-9-4 8-16,-10-5-28 15,-10-3 0-15,1-19-8 16,-6 1-84-16,-9-4 40 16,-5 8-472-16,-5 17 284 15,-5-8-392 1</inkml:trace>
        </inkml:traceGroup>
      </inkml:traceGroup>
    </inkml:traceGroup>
    <inkml:traceGroup>
      <inkml:annotationXML>
        <emma:emma xmlns:emma="http://www.w3.org/2003/04/emma" version="1.0">
          <emma:interpretation id="{3357B0EC-785E-4716-8FA5-E4BCD47B3ED5}" emma:medium="tactile" emma:mode="ink">
            <msink:context xmlns:msink="http://schemas.microsoft.com/ink/2010/main" type="paragraph" rotatedBoundingBox="2465,16898 19686,16551 19720,18243 2499,185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5008AC0-A2E2-47B8-809A-3393F8DAF6B9}" emma:medium="tactile" emma:mode="ink">
              <msink:context xmlns:msink="http://schemas.microsoft.com/ink/2010/main" type="line" rotatedBoundingBox="2465,16898 19686,16551 19720,18243 2499,18590"/>
            </emma:interpretation>
          </emma:emma>
        </inkml:annotationXML>
        <inkml:traceGroup>
          <inkml:annotationXML>
            <emma:emma xmlns:emma="http://www.w3.org/2003/04/emma" version="1.0">
              <emma:interpretation id="{2D4FECF2-3A17-455C-A111-36C20D415462}" emma:medium="tactile" emma:mode="ink">
                <msink:context xmlns:msink="http://schemas.microsoft.com/ink/2010/main" type="inkWord" rotatedBoundingBox="2469,17092 4340,17054 4361,18076 2489,18114"/>
              </emma:interpretation>
              <emma:one-of disjunction-type="recognition" id="oneOf47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232212.3026">-476 16308 404 0,'0'-22'148'0,"5"18"-112"0,4-5-12 16,-9 9 152-16,10 0-100 16,0 4-4-16,9 1-44 15,10 12 40-15,1 17-36 16,4 27 56-16,5 25-52 0,-1 5-8 15,1 4-16-15,-10-17 8 16,1-1-12-16,-6-7 16 16,-10-6-16-16,6-3 16 15,-20 4-16-15,0-9 48 0,5-9-28 16,-5-4-84-16,0-8 28 16,5-9-192-16,9-30-380 31</inkml:trace>
          <inkml:trace contextRef="#ctx0" brushRef="#br0" timeOffset="232436.8017">49 16735 364 0,'-20'-56'132'0,"20"26"-100"0,-5-9-12 0,5 22 184 16,0-5-116-16,0 13 88 15,0 1-104-15,0 8 16 0,-5 17-52 16,1 13-4-16,-11 9-20 0,0 9-16 15,-14-1 0-15,5 1 72 16,-5-5-36-16,0-9-40 16,-10-3 4-16,5-1 4 15,0-9 4-15,10 1-92 16,-1-5 52-16,16 0-316 16</inkml:trace>
          <inkml:trace contextRef="#ctx0" brushRef="#br0" timeOffset="232865.955">19 16899 548 0,'20'0'204'0,"-10"0"-156"0,14 9-16 0,0-9 148 15,15 0-104-15,19 0-4 16,15-5-44-16,0 5-12 15,0-4-8-15,-5 0-16 0,5 0 4 16,-5-5-68-16,-10 0 40 16,-14 5-76-16,-20 4 64 15,-9-4-236 1,-25 4 156-16,-5 0-184 16</inkml:trace>
          <inkml:trace contextRef="#ctx0" brushRef="#br0" timeOffset="232929.1225">622 16649 520 0,'-5'-18'192'0,"0"18"-152"0,0 0-8 16,5 0 104-16,0 0-80 15,5 9 68-15,-5 0-72 16,15 4 16-16,-1 8-40 16,1 1 8-16,-1 4-20 0,-4 8 8 15,-10 5-12-15,0-4 12 16,-19 4-16-16,-1-1-4 15,1 1 0-15,-20-4-40 16,10-1 20-16,0 5-20 16,9-9 20-16,6-4-160 15,14-8 100-15</inkml:trace>
          <inkml:trace contextRef="#ctx0" brushRef="#br0" timeOffset="233281.6703">1249 16765 652 0,'0'0'244'0,"0"0"-192"0,-34 26-12 0,19-9 92 16,0 5-80-16,-9 4-4 15,5 4-28-15,9 0-16 16,10 1 0-16,10 3 20 0,4-12-12 0,15 4 4 15,5-13-8-15,0 4-24 16,5-26 8-16,-5 1-4 16,-5-5 4-16,1-9 32 15,-16 1-12-15,-4-10-4 16,-20-8-4-16,-4 1 28 16,-11 3-16-16,1 9 32 15,5 0-32-15,4 9 4 16,5 13-12-16,10 4-200 15,10 13 104-15,14 12-564 16</inkml:trace>
        </inkml:traceGroup>
        <inkml:traceGroup>
          <inkml:annotationXML>
            <emma:emma xmlns:emma="http://www.w3.org/2003/04/emma" version="1.0">
              <emma:interpretation id="{F9A008B8-328B-4294-8DAE-9C01D1B96F1F}" emma:medium="tactile" emma:mode="ink">
                <msink:context xmlns:msink="http://schemas.microsoft.com/ink/2010/main" type="inkWord" rotatedBoundingBox="4971,17839 4989,17838 4995,18114 4977,18115"/>
              </emma:interpretation>
              <emma:one-of disjunction-type="recognition" id="oneOf48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233409.0097">2026 17020 704 0,'10'17'264'0,"-1"18"-208"0,-9 21-12 0,0-17 20 16,0 21-44-16,-14 9-52 16</inkml:trace>
        </inkml:traceGroup>
        <inkml:traceGroup>
          <inkml:annotationXML>
            <emma:emma xmlns:emma="http://www.w3.org/2003/04/emma" version="1.0">
              <emma:interpretation id="{EEC9CD18-BDA3-48FF-BC08-8D5BF79826B2}" emma:medium="tactile" emma:mode="ink">
                <msink:context xmlns:msink="http://schemas.microsoft.com/ink/2010/main" type="inkWord" rotatedBoundingBox="5931,17257 8377,17208 8400,18341 5954,18390"/>
              </emma:interpretation>
              <emma:one-of disjunction-type="recognition" id="oneOf49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235862.2935">4854 16908 676 0,'-30'17'248'0,"11"0"-192"0,-20 9-16 0,15-4 48 0,-10 12-56 16,-10 14 32-16,-5 4-36 15,1-5-36-15,9 14 4 16,5-27-140-16,5 1 76 0</inkml:trace>
          <inkml:trace contextRef="#ctx0" brushRef="#br0" timeOffset="235851.793">4479 16891 580 0,'10'17'216'0,"5"-4"-168"0,4 4-12 0,1-4 68 16,4 4-64-16,10 1-16 16,5-1-16-16,0 4-36 15,0 5 16-15,-5-8-232 16</inkml:trace>
          <inkml:trace contextRef="#ctx0" brushRef="#br0" timeOffset="236145.0452">5174 16489 780 0,'63'17'288'0,"-14"18"-224"0,14 34-20 0,-34-22 48 16,0 18-60-16,-4-4 32 15,-16 3-36-15,-9 1 16 16,-9 4-24-16,-30 13 36 0,-5 0-32 15,-9-4-120-15,-1 0 52 16,6-13-160-16,4-14 116 16,0-12-524-1</inkml:trace>
          <inkml:trace contextRef="#ctx0" brushRef="#br0" timeOffset="234358.0317">3202 16722 436 0,'-10'-30'160'0,"5"26"-124"16,-5 4-8-16,1 13 140 0,-6 12-96 15,1 14 24-15,-6 4-56 16,1 9 0-16,-1 0-24 15,1 4 0-15,-1 5-8 0,6 3 36 16,9-12-20-16,-5-9-12 16,5-12-8-16,0-14 84 15,5-17-48-15,5-17 0 16,10-14-24-16,-5-7-12 16,4-10 0-16,6-4 4 15,-1-8-4-15,-14-18-64 0,0-17 32 16,-10-9-48-16,5 14 40 15,-15 21 28-15,11 13 8 16,-1 17 44-16,5 17-20 16,0 22-4-16,14 35-12 15,11 25 20-15,18 22-16 16,-9 0 24-16,15-8-24 16,-5-14-20-16,-1 5 0 15,-4-13 32-15,0-9-16 16,-20 0-8-16,1 0-4 15,-1-17 48-15,-4-9-24 0,-5-8 52 16,-1-18-40-16,1-8 4 16,-5-9-24-16,5-13 28 15,-10-12-24-15,0-14 4 16,0-13-12-16,0 0-120 16,4 9 60-16,1 13-156 15,5 17 120-15,-10 13-384 16,5 22 264-1,9 13-120-15</inkml:trace>
          <inkml:trace contextRef="#ctx0" brushRef="#br0" timeOffset="235019.2361">3600 17124 208 0,'5'0'76'0,"-5"4"-60"0,0 18-4 15,-5-5 92-15,15 9-60 16,-10 8 60-16,0 5-60 16,-10 4 48-16,5-4-52 15,0 0 32-15,0-9-40 16,5-8 8-16,0 0-24 16,0-14 20-16,0 5-24 15,0-13-4-15,5-4-4 0,0-13 20 16,10-9-12-16,-1-9-40 0,6-4 16 15,-10 0-52-15,4 5 36 16,1 8 24-16,-1 4 4 16,1 9 56-16,-1 9-32 15,-4 8 44-15,5 9-40 16,-6 13 28-16,11 4-28 16,-10 5-8-16,-1 0-12 15,1-1 12-15,-5-8-12 16,-5 9 32-16,0-10-24 15,-5-3-112-15,5-5 52 16,-10-4-116-16,1 0 92 0,4-8-276 16</inkml:trace>
          <inkml:trace contextRef="#ctx0" brushRef="#br0" timeOffset="235454.1912">4416 16498 268 0,'0'-9'100'0,"0"0"-76"0,0 1-8 0,-5 8 176 16,1 0-108-16,-6 0-16 15,0 8-44-15,-4 1 16 16,-1 17-24-16,0 4 40 15,-4 13-32-15,-5 13 48 16,4 5-40-16,1 4 56 0,-1-9-52 16,6 4 12-16,-1 5-32 15,6-5 8-15,4 14-12 0,5-1 28 16,0-8-24-16,5-9-92 16,4-8 40-16,1-9-176 15,5-14 120-15</inkml:trace>
        </inkml:traceGroup>
        <inkml:traceGroup>
          <inkml:annotationXML>
            <emma:emma xmlns:emma="http://www.w3.org/2003/04/emma" version="1.0">
              <emma:interpretation id="{55DAFE13-E5DA-415B-9B4F-6353CDC39AD7}" emma:medium="tactile" emma:mode="ink">
                <msink:context xmlns:msink="http://schemas.microsoft.com/ink/2010/main" type="inkWord" rotatedBoundingBox="8955,16940 12704,16865 12734,18384 8985,18460"/>
              </emma:interpretation>
              <emma:one-of disjunction-type="recognition" id="oneOf50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237770.4809">7322 17158 464 0,'-10'74'176'0,"10"-40"-140"0,-5 18-8 0,5-26 64 16,0 4-56-16,5-8-12 16,0-1-16-16,0-12 24 15,4-9-16-15,1-4 4 0,5-14-12 16,-1-7 4-16,6-10-8 15,4-4-28-15,5-4 12 16,0-5-92-16,5 18 56 16,0 9 4-16,-5 8 28 15,-4 13 144-15,-11 17-68 16,-4 13 64-16,0 13-72 16,-5 5 4-16,-1 4-32 15,6-9-12-15,0-4-8 0,4-13-4 16,1-5 0-16,-5-8-320 15,4-13 176 1,1-13-256-16</inkml:trace>
          <inkml:trace contextRef="#ctx0" brushRef="#br0" timeOffset="238160.5812">7487 16225 592 0,'-25'9'220'0,"30"0"-172"0,-14 12-12 0,4-8 4 0,0 5-28 16,10-1 24-16,4 4-24 15,11-3-312-15</inkml:trace>
          <inkml:trace contextRef="#ctx0" brushRef="#br0" timeOffset="237995.0962">7846 16161 736 0,'15'-35'272'0,"-15"31"-208"0,-5 4-20 0,5 0 0 16,0 13-32 0,0 8-12-16,0 1-4 0,5 4 28 15,5-5-12-15,-6 10-56 0,1-5 20 16,5-5-360-1,-5 14 212-15,-10 4-164 16</inkml:trace>
          <inkml:trace contextRef="#ctx0" brushRef="#br0" timeOffset="238357.0582">8123 16079 684 0,'25'43'252'0,"-25"-17"-192"0,0 13-20 0,4-22 40 16,-4 4-52-16,-4 14 24 15,-1 0-32-15,0 3-132 16,-10 6 60-16,1-6-292 15</inkml:trace>
          <inkml:trace contextRef="#ctx0" brushRef="#br0" timeOffset="238629.5257">8794 16394 280 0,'-29'9'104'0,"19"-1"-84"0,-14 14 0 15,-1-1 188-15,-14 23-116 16,1 16 36-16,-11 18-80 16,5-1 24-16,5-3-40 15,20-5-8-15,14 0-16 16,20 4 12-16,14 14-12 0,10-14-56 15,-5 1 24-15,0-18-464 16</inkml:trace>
          <inkml:trace contextRef="#ctx0" brushRef="#br0" timeOffset="238997.5036">8930 16821 632 0,'-10'39'236'0,"0"-17"-184"0,-9 12-16 0,14-12 104 0,0 4-84 15,-9 0-40-15,-1 4-12 16,-4 9-44-16,4-17 24 15,0 3-188-15,6-16 112 16,-1 4-364-16</inkml:trace>
          <inkml:trace contextRef="#ctx0" brushRef="#br0" timeOffset="238805.4947">8803 16869 624 0,'10'-4'228'0,"-5"17"-176"0,19 8-16 0,-9-8 36 16,4 0-48-16,10 4 32 15,-4 5-28-15,4 0-44 16,5-5 8-16,5-4-256 16</inkml:trace>
          <inkml:trace contextRef="#ctx0" brushRef="#br0" timeOffset="236430.8045">6146 17301 808 0,'63'47'300'0,"-39"-12"-232"0,-14 17-20 16,-15-26-8-16,-19-1-32 15,-20 10-40-15,-14 4 20 16,-15 0-560-16</inkml:trace>
          <inkml:trace contextRef="#ctx0" brushRef="#br0" timeOffset="236870.0777">6622 16476 384 0,'-10'26'140'0,"10"17"-108"0,0 48-8 16,0-35 128-16,0 9-88 15,-5-1 16-15,1 1-44 0,-1 4 20 16,0-4-32-16,0 0 32 0,0-9-32 16,5-9-12-16,0-8-8 15,5-13-24-15,5-13 12 16,9-17-408-1,15-18 224-15,24 1-80 16</inkml:trace>
          <inkml:trace contextRef="#ctx0" brushRef="#br0" timeOffset="237365.3945">6588 16934 736 0,'19'-26'272'0,"-4"21"-208"0,19-7-20 0,0 3 44 16,24-4-56-16,15-4 4 15,0-5-20-15,5 9 8 16,-20 0-16-16,-4 0 16 0,-11 0-16 16,-9 5-152-16,-9 8 76 15</inkml:trace>
          <inkml:trace contextRef="#ctx0" brushRef="#br0" timeOffset="237049.3062">7210 16359 488 0,'-5'-21'180'0,"5"34"-140"0,-5 8-12 16,5 5 108-16,5 26-80 15,0 21 40-15,-5 14-56 16,5-1-4-16,0-4-24 16,4-8-60-16,1-10 24 0,-10-3-148 15,0 4 96-15,-5-1-364 16</inkml:trace>
          <inkml:trace contextRef="#ctx0" brushRef="#br0" timeOffset="239451.2103">9386 16480 736 0,'49'30'272'0,"-25"9"-208"0,1 48-20 0,-11-40 20 15,1 18-44-15,-1-5 24 16,-4 5-24-16,-15 0 28 16,-9 0-32-16,-11 4-172 0,-9 0 84 15,-5-13-248 1,-9-13 180-16,-1 5-224 15</inkml:trace>
          <inkml:trace contextRef="#ctx0" brushRef="#br0" timeOffset="239454.7192">9770 17322 788 0,'15'57'292'0,"-30"-27"-228"0,-28 17-16 15,13-17-132-15,-13 5 36 16,4 13-536-16</inkml:trace>
        </inkml:traceGroup>
        <inkml:traceGroup>
          <inkml:annotationXML>
            <emma:emma xmlns:emma="http://www.w3.org/2003/04/emma" version="1.0">
              <emma:interpretation id="{AD384A9E-3A2B-490A-A998-19139A10B808}" emma:medium="tactile" emma:mode="ink">
                <msink:context xmlns:msink="http://schemas.microsoft.com/ink/2010/main" type="inkWord" rotatedBoundingBox="13218,16681 16142,16622 16175,18259 13251,18318"/>
              </emma:interpretation>
              <emma:one-of disjunction-type="recognition" id="oneOf51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241135.3681">11218 16087 528 0,'0'5'196'0,"0"3"-152"0,0 5-12 0,10 0 52 16,-1 4-52-16,6 5-4 15,0-5-16-15,9 1 16 16,-5-1-16-16,-4-4-164 16</inkml:trace>
          <inkml:trace contextRef="#ctx0" brushRef="#br0" timeOffset="240603.8833">11330 16981 404 0,'19'9'148'0,"-14"4"-112"0,0 13-12 16,-5-5 100-16,0 5-72 16,0 4 8-16,0 1-40 15,-10-1-4-15,10-4-8 16,0-9 28-16,10-4-20 0,0-13 12 31,4 0-16-31,11-17-32 0,-1-5 8 16,10-4-40-16,0-4 32 15,0 13-28-15,0 4 28 16,-10 4 96-16,-9 9-36 16,-1 13 28-16,6 4-40 15,-11 9 28-15,-4 0-32 16,15 9 20-16,-6-9-24 0,-4-5-148 0,5-8 64 15</inkml:trace>
          <inkml:trace contextRef="#ctx0" brushRef="#br0" timeOffset="240892.6787">11573 15889 580 0,'-5'-26'216'0,"-5"26"-168"15,0 4-12-15,6 9 24 0,-6 9-40 16,0 8 52-16,0 13-40 15,6 4 4-15,4-3-24 16,4-5-8-16,1-1 0 0,10-7-192 16,-1-5 104-16</inkml:trace>
          <inkml:trace contextRef="#ctx0" brushRef="#br0" timeOffset="241342.6758">11728 15910 580 0,'10'22'216'0,"-5"4"-168"0,0 13-12 16,4-14 56-16,-4 10-56 15,0 0 12-15,0-5-28 16,-5 0 32-16,0-4-28 16,0-4 4-16,0-14-16 0,0 9-132 15,0-17 68-15,0 0-272 16</inkml:trace>
          <inkml:trace contextRef="#ctx0" brushRef="#br0" timeOffset="240322.5413">10324 16968 756 0,'-29'-13'280'0,"29"13"-216"0,10-4-20 0,4 0 24 16,15-1-48-16,20 1 24 15,24 0-24-15,19 4-28 16,0 0 4-16,-4 0-352 16,-10-5 196-16,4 14-280 15</inkml:trace>
          <inkml:trace contextRef="#ctx0" brushRef="#br0" timeOffset="239932.5871">10407 16588 444 0,'0'100'164'0,"0"-44"-124"0,9 21-16 0,-9-38 88 15,0 4-68-15,0 9 16 16,-4 4-36-16,-1 5-4 16,5-5-12-16,-5-13 12 0,0 0-12 15,5-17-48-15,10-17 24 16,14-22-480 0</inkml:trace>
          <inkml:trace contextRef="#ctx0" brushRef="#br0" timeOffset="240142.5517">11043 16308 600 0,'0'-5'224'0,"0"18"-176"0,0 13-12 16,0 0 72-16,-5 30-68 16,5 26 8-16,5 13-28 15,-10-4 32-15,10-9-28 16,0-9-24-16,0-4 0 0,0-17-108 15,-5 4 60-15,-5 1-392 16,5-1 240 0,-5-22-44-16</inkml:trace>
          <inkml:trace contextRef="#ctx0" brushRef="#br0" timeOffset="241985.4105">11150 15871 416 0,'0'-17'152'0,"0"17"-116"0,5-9-12 16,-5 9 128-16,10 0-88 0,-1 0 0 16,6 5-40-16,9 3 0 15,-4 5-12-15,4 5 20 0,-5 8-20 16,15 8-32-16,-9 1 12 16,-1 3 8-16,0-3 4 15,-9-5 24-15,-5-4-16 16,-10 0 12-16,-5-4-12 15,-15-1 0-15,-14-3-4 16,5-1 12-16,-5 0-12 16,0-4-20-16,0-4 4 15,24-1-24-15,10-8 20 16,20 0 12-16,19 0 4 0,29 0 8 16,0 0-8-16,-5 0-12 15,5 5 4-15,-20-1-280 16,-4-4 156-1,-10 9-240-15</inkml:trace>
          <inkml:trace contextRef="#ctx0" brushRef="#br0" timeOffset="242480.0726">12496 16273 404 0,'-5'0'148'0,"-10"9"-112"0,-4 8-12 0,-5-4 144 16,-1 8-96-16,-23 14 24 16,-1 21-56-16,-9 48 16 0,-5-5-28 15,9-4 28-15,25 0-32 16,10-17 4-16,28-5-16 15,16 14 12-15,18-27-16 0,6-12-72 16,9-18 32-16,-9-13-400 16</inkml:trace>
          <inkml:trace contextRef="#ctx0" brushRef="#br0" timeOffset="242740.0372">12773 16657 508 0,'-29'-13'188'0,"19"18"-148"0,-10 34-8 0,-4-14 124 16,14 14-92-16,-19 9 36 0,-5 4-60 15,0-1 48-15,0 1-52 16,0-4-88-16,-14-1 28 0,18-12-172 15,6-14 112-15</inkml:trace>
          <inkml:trace contextRef="#ctx0" brushRef="#br0" timeOffset="242598.5981">12437 16735 644 0,'5'-22'236'0,"-5"22"-180"0,20 39-20 16,-6-13 72-16,6 4-68 15,4 5 8-15,0-5-28 16,10 0 48-16,5-4-36 0,5-4-120 0,-5-5 44 16,9-4-292-1,-14-4 188-15,-9-9-236 16</inkml:trace>
          <inkml:trace contextRef="#ctx0" brushRef="#br0" timeOffset="242962.736">12962 16385 632 0,'34'9'236'0,"0"21"-184"0,15 35-16 16,-25-9 52-16,10 26-56 15,-10 9 68-15,1-1-60 16,-6-3 20-16,-4 8-40 0,-15 13-16 0,0-5-8 16,-25-16-252-1,-13-9 140-15,-21-1-404 16</inkml:trace>
        </inkml:traceGroup>
        <inkml:traceGroup>
          <inkml:annotationXML>
            <emma:emma xmlns:emma="http://www.w3.org/2003/04/emma" version="1.0">
              <emma:interpretation id="{42BC0D79-6FE5-410F-9817-FD16EEE58840}" emma:medium="tactile" emma:mode="ink">
                <msink:context xmlns:msink="http://schemas.microsoft.com/ink/2010/main" type="inkWord" rotatedBoundingBox="17514,17545 18386,17527 18387,17624 17516,17641"/>
              </emma:interpretation>
              <emma:one-of disjunction-type="recognition" id="oneOf52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243426.8001">14663 16821 528 0,'-34'-13'196'0,"14"9"-152"0,6-4-12 0,4 3 132 16,5-3-96 0,-5 3 68-16,10 1-76 0,0 0-44 15,10 4-12-15,5-5 4 0,19 5-4 16,14 0 16-16,45-4-12 15,18 0 4-15,6-5-4 16,-10 5 12-16,-15-1-12 16,-9-3-12-16,-25 3 0 15,-14 1-112-15,-10 0 64 16,-10-5-348 0</inkml:trace>
        </inkml:traceGroup>
        <inkml:traceGroup>
          <inkml:annotationXML>
            <emma:emma xmlns:emma="http://www.w3.org/2003/04/emma" version="1.0">
              <emma:interpretation id="{C427C61D-2103-44C8-8192-7EEFB69FA62C}" emma:medium="tactile" emma:mode="ink">
                <msink:context xmlns:msink="http://schemas.microsoft.com/ink/2010/main" type="inkWord" rotatedBoundingBox="18071,17209 19699,17176 19712,17828 18085,17861"/>
              </emma:interpretation>
              <emma:one-of disjunction-type="recognition" id="oneOf53">
                <emma:interpretation id="interp73" emma:lang="" emma:confidence="0">
                  <emma:literal>I N</emma:literal>
                </emma:interpretation>
                <emma:interpretation id="interp74" emma:lang="" emma:confidence="1">
                  <emma:literal>&gt; &amp;</emma:literal>
                </emma:interpretation>
                <emma:interpretation id="interp75" emma:lang="" emma:confidence="0">
                  <emma:literal>TN</emma:literal>
                </emma:interpretation>
                <emma:interpretation id="interp76" emma:lang="" emma:confidence="0">
                  <emma:literal>JN</emma:literal>
                </emma:interpretation>
                <emma:interpretation id="interp77" emma:lang="" emma:confidence="0">
                  <emma:literal>IN</emma:literal>
                </emma:interpretation>
              </emma:one-of>
            </emma:emma>
          </inkml:annotationXML>
          <inkml:trace contextRef="#ctx0" brushRef="#br0" timeOffset="243955.7059">15148 16390 520 0,'-4'8'192'0,"13"5"-152"0,20 13-8 16,-4-4 116-16,9 8-88 16,0 17-8-16,5 1-32 15,0-1 4-15,4 1-16 16,-18-5-4-16,-1-8 0 0,-10-1 20 15,-14 5-12-15,-14 0 24 16,-20-9-24-16,-10-8 24 16,-9 4-24-16,-6-5 32 15,11 1-28-15,9-5-100 16,10 0 40-16,29-4-164 0,19-8 112 16</inkml:trace>
          <inkml:trace contextRef="#ctx0" brushRef="#br0" timeOffset="244323.6839">16601 16446 548 0,'-19'39'204'0,"4"-1"-156"0,-19 27-16 0,10-26 52 15,-25 13-52-15,1 0 32 0,-1 4-36 16,0-17 0-16,1-5-16 16,-6-3 36-16,1-19-24 0,9-3 4 15,10-9-16-15,10-13-24 16,9-13 4-16,15-17 20 16,10-13-4-16,10-22-56 15,4-8 24-15,0 25-32 16,5 1 32-16,5 25-44 15,-9 9 40-15,-6 22 84 16,0 21-28-16,1 22 28 16,-6 17-36-16,6 9 60 15,9 0-44-15,5-13-24 16,15-9-12-16,9-8 60 0,10-10-32 16,-10-16 52-16,-4-9-48 15,-11 0 12-15,-9-22-28 16,-9-3 0-16,-16-19-8 15,-18-7-16-15,-20-6 4 16,-5 14-24 0,4 9 16-16,-4 3-20 15,10 18 16-15,14 13-352 16,15 9 200-16,5 4-332 16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18:12.88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0CA534A-DD1C-4CC0-A609-0B149999A51A}" emma:medium="tactile" emma:mode="ink">
          <msink:context xmlns:msink="http://schemas.microsoft.com/ink/2010/main" type="writingRegion" rotatedBoundingBox="20869,6753 21364,6753 21364,8239 20869,8239"/>
        </emma:interpretation>
      </emma:emma>
    </inkml:annotationXML>
    <inkml:traceGroup>
      <inkml:annotationXML>
        <emma:emma xmlns:emma="http://www.w3.org/2003/04/emma" version="1.0">
          <emma:interpretation id="{6BAB355C-74EC-448F-875C-D4B113C2F9F9}" emma:medium="tactile" emma:mode="ink">
            <msink:context xmlns:msink="http://schemas.microsoft.com/ink/2010/main" type="paragraph" rotatedBoundingBox="20869,6753 21364,6753 21364,8239 20869,82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7BEB7D-33D3-4417-97F0-1A8C1EEB0F84}" emma:medium="tactile" emma:mode="ink">
              <msink:context xmlns:msink="http://schemas.microsoft.com/ink/2010/main" type="line" rotatedBoundingBox="20869,6753 21364,6753 21364,8239 20869,8239"/>
            </emma:interpretation>
          </emma:emma>
        </inkml:annotationXML>
        <inkml:traceGroup>
          <inkml:annotationXML>
            <emma:emma xmlns:emma="http://www.w3.org/2003/04/emma" version="1.0">
              <emma:interpretation id="{84F0BA52-3150-45BA-BBE2-BAFD6F36E5D5}" emma:medium="tactile" emma:mode="ink">
                <msink:context xmlns:msink="http://schemas.microsoft.com/ink/2010/main" type="inkWord" rotatedBoundingBox="20869,6753 21364,6753 21364,8239 20869,8239"/>
              </emma:interpretation>
              <emma:one-of disjunction-type="recognition" id="oneOf0">
                <emma:interpretation id="interp0" emma:lang="" emma:confidence="1">
                  <emma:literal>]</emma:literal>
                </emma:interpretation>
                <emma:interpretation id="interp1" emma:lang="" emma:confidence="0">
                  <emma:literal>}</emma:literal>
                </emma:interpretation>
                <emma:interpretation id="interp2" emma:lang="" emma:confidence="0">
                  <emma:literal>)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17971 5999 488 0,'-19'-22'180'0,"19"22"-140"0,-20-8-12 0,11 8 180 16,9-9-120-16,0 1 52 16,9 8-80-16,16-13-28 15,4 13-20-15,24-5-12 16,1 10 4-16,4-1-32 16,-5 9 16-16,-4 0 12 15,0 4 4-15,-11 0 16 16,-8 1-12-16,-11 12 48 15,-9 0-28-15,4 44-16 16,-9 3-4-16,-5 36 24 16,0-1-16-16,-5 26 48 15,0-4-36-15,-9 13-32 16,14-18 0-16,-10-25 44 16,-4-22-20-16,-6-13 80 15,1-21-56-15,-20-10 56 16,15-7-56-16,-25-23-160 15,0 10 56-15,-4-14-556 16,4 9 336-16</inkml:trace>
        </inkml:traceGroup>
      </inkml:traceGroup>
    </inkml:traceGroup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19:30.05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175BA50-04E3-4CCD-833C-193ECCB3BB12}" emma:medium="tactile" emma:mode="ink">
          <msink:context xmlns:msink="http://schemas.microsoft.com/ink/2010/main" type="writingRegion" rotatedBoundingBox="21149,11202 22969,10970 23029,11443 21209,11674"/>
        </emma:interpretation>
      </emma:emma>
    </inkml:annotationXML>
    <inkml:traceGroup>
      <inkml:annotationXML>
        <emma:emma xmlns:emma="http://www.w3.org/2003/04/emma" version="1.0">
          <emma:interpretation id="{B9A57E57-2D0F-4AA7-A665-90B1541840CB}" emma:medium="tactile" emma:mode="ink">
            <msink:context xmlns:msink="http://schemas.microsoft.com/ink/2010/main" type="paragraph" rotatedBoundingBox="21149,11202 22969,10970 23029,11443 21209,116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325A8C-9B28-45FA-8D7B-8CAEC6AC4019}" emma:medium="tactile" emma:mode="ink">
              <msink:context xmlns:msink="http://schemas.microsoft.com/ink/2010/main" type="line" rotatedBoundingBox="21149,11202 22969,10970 23029,11443 21209,11674"/>
            </emma:interpretation>
          </emma:emma>
        </inkml:annotationXML>
        <inkml:traceGroup>
          <inkml:annotationXML>
            <emma:emma xmlns:emma="http://www.w3.org/2003/04/emma" version="1.0">
              <emma:interpretation id="{6D546E00-637E-4661-B381-7696DD2C1AE2}" emma:medium="tactile" emma:mode="ink">
                <msink:context xmlns:msink="http://schemas.microsoft.com/ink/2010/main" type="inkWord" rotatedBoundingBox="21149,11202 22969,10970 23029,11443 21209,11674"/>
              </emma:interpretation>
              <emma:one-of disjunction-type="recognition" id="oneOf0">
                <emma:interpretation id="interp0" emma:lang="" emma:confidence="0.5">
                  <emma:literal>asx</emma:literal>
                </emma:interpretation>
                <emma:interpretation id="interp1" emma:lang="" emma:confidence="0">
                  <emma:literal>as x</emma:literal>
                </emma:interpretation>
                <emma:interpretation id="interp2" emma:lang="" emma:confidence="0">
                  <emma:literal>us x</emma:literal>
                </emma:interpretation>
                <emma:interpretation id="interp3" emma:lang="" emma:confidence="0">
                  <emma:literal>cos x</emma:literal>
                </emma:interpretation>
                <emma:interpretation id="interp4" emma:lang="" emma:confidence="0">
                  <emma:literal>ws x</emma:literal>
                </emma:interpretation>
              </emma:one-of>
            </emma:emma>
          </inkml:annotationXML>
          <inkml:trace contextRef="#ctx0" brushRef="#br0">208 177 364 0,'-19'-18'132'0,"19"10"-100"0,10-9-12 0,-10 12 148 16,0-3-96-16,0-1 24 15,0-4-56-15,0 0-16 16,-5 0-16-16,-10 4 28 0,1 5-20 16,-6 0 48-16,1 12-36 15,-5 1 12-15,-1 8-24 0,1 9 72 16,5 9-52-16,-1 17 48 16,6 4-48-1,14 0 8-15,14-4-28 0,6-9 0 16,14-13-8-16,4-13 28 15,1-17-20-15,5-17 12 16,0-17-16-16,4-10-76 16,1-3 32-16,-5 4-40 15,-10 0 40-15,-20 8 20 16,-9 9 8-16,-10 9 28 16,-9 8-12-16,-6 9-48 15,-4 13 20-15,14 13 64 16,-4 9-24-16,4 8 12 15,10 4-24-15,14 1 12 16,6-5-16-16,4-8 16 0,10-10-16 16,0-3 4-16,0-13-4 15,0-9-16-15,-5-13 4 16,-4-9-32-16,-11-8 20 16,-4-5-48-16,-10-3 36 15,-5-6-56-15,-14 1 48 16,9 4 16-16,-9 9 16 15,-1 4 4-15,6 5 0 16,-6 3-36-16,15 5 20 16,0 5 32-16,10-5-8 15,0 4-8-15,24 0-4 0,-9 1 20 16,14-1-8-16,0 1-20 16,0-1 4-16,0-4 20 15,0 4-4-15,-10 1 4 16,0-1-4-16,-9 5-16 15,4 8 4-15,-4 9-24 16,-1 9 16-16,1-1 32 16,0 5-12-16,4 4 52 15,0 5-32-15,-4-1 40 16,4 1-40-16,-9-1 48 16,-10-3-44-16,0-5 48 15,-5-5-48-15,-9-8 4 16,-11-4-24-16,1-9 20 15,0-4-20-15,4-5-4 16,6-4-4-16,9 4-180 16,10-4 96-16,19 0-348 0,10-4 240 15,5 13-312 1</inkml:trace>
          <inkml:trace contextRef="#ctx0" brushRef="#br0" timeOffset="212.6057">1272-39 624 0,'-9'-13'228'0,"9"9"-176"0,9 4-16 0,6 8 168 16,4 9-120-16,20 1 88 0,5 3-100 16,19 10-28-16,5-6-28 15,-5 1 12-15,-14-4-16 0,-10 0 32 16,5-1-28-16,-15-8-112 15,-10 0 52-15,1-4-380 16,-16-9 236-16</inkml:trace>
          <inkml:trace contextRef="#ctx0" brushRef="#br0" timeOffset="352.4436">1797-95 780 0,'-29'13'288'0,"14"4"-224"0,-4 22-20 15,0-18 128-15,-25 5-104 16,0 9 16-16,-14 8-48 16,0 9-80-16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37:09.20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F0E62F5-EB00-4308-90CE-2C529C222DC3}" emma:medium="tactile" emma:mode="ink">
          <msink:context xmlns:msink="http://schemas.microsoft.com/ink/2010/main" type="writingRegion" rotatedBoundingBox="22845,6320 24288,6320 24288,6838 22845,6838"/>
        </emma:interpretation>
      </emma:emma>
    </inkml:annotationXML>
    <inkml:traceGroup>
      <inkml:annotationXML>
        <emma:emma xmlns:emma="http://www.w3.org/2003/04/emma" version="1.0">
          <emma:interpretation id="{7D4B484A-772F-4C17-8CDC-AC6D6EC00672}" emma:medium="tactile" emma:mode="ink">
            <msink:context xmlns:msink="http://schemas.microsoft.com/ink/2010/main" type="paragraph" rotatedBoundingBox="22845,6320 24288,6320 24288,6838 22845,68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C0A653-E3D0-48F5-B087-536253691650}" emma:medium="tactile" emma:mode="ink">
              <msink:context xmlns:msink="http://schemas.microsoft.com/ink/2010/main" type="line" rotatedBoundingBox="22845,6320 24288,6320 24288,6838 22845,6838"/>
            </emma:interpretation>
          </emma:emma>
        </inkml:annotationXML>
        <inkml:traceGroup>
          <inkml:annotationXML>
            <emma:emma xmlns:emma="http://www.w3.org/2003/04/emma" version="1.0">
              <emma:interpretation id="{8B3A0180-69BC-485E-9744-8C243996A0FE}" emma:medium="tactile" emma:mode="ink">
                <msink:context xmlns:msink="http://schemas.microsoft.com/ink/2010/main" type="inkWord" rotatedBoundingBox="22845,6320 24288,6320 24288,6838 22845,6838">
                  <msink:destinationLink direction="with" ref="{45B063DF-E5AA-4C65-9B54-E1968169BE8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 13 508 0,'0'-8'188'0,"0"8"-148"15,0-8-8-15,-9 8 104 16,18 0-80-16,0 0 32 15,4 8-52-15,19 0-12 16,14 8-16-16,18-8 12 16,13 4-12-16,14-4-28 15,-4 5 8-15,-5-5 32 16,-19 4-12-16,-4 0 44 16,-13 0-28-16,-19 0 64 15,-4 4-48-15,-27 1 44 16,-6 3-48-16,-21 8-12 15,8 1-12-15,-23 7-12 0,14 0 4 0,-9 5 20 16,10-5-12-16,-1-3 4 16,4-1-8-16,10-8-52 15,4-3 28 1,10-13-172-16,4 0 104 0,14-16-328 16,4 0 232-16</inkml:trace>
          <inkml:trace contextRef="#ctx0" brushRef="#br0" timeOffset="228.6078">968 78 612 0,'9'-4'228'0,"-9"4"-180"0,46-4-12 0,-23 8 80 16,9 4-72-16,0 8 60 15,13 0-60-15,1 8 4 16,-10 1-28-16,5 7-12 16,-5 0-4-16,-8 5 20 15,-6-5-12-15,-8-3-4 16,0-5-4-16</inkml:trace>
          <inkml:trace contextRef="#ctx0" brushRef="#br0" timeOffset="407.3866">1442-7 852 0,'-23'24'316'0,"23"-24"-248"0,-27 40-16 0,13-19 32 16,-9-1-56-16,-22 24-4 15,4 5-12-15,-9 24-732 16,-9 4 392-16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22:14.81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101D864-B6A6-4F80-84E3-23713563545C}" emma:medium="tactile" emma:mode="ink">
          <msink:context xmlns:msink="http://schemas.microsoft.com/ink/2010/main" type="inkDrawing" rotatedBoundingBox="1882,3819 5357,3719 5432,6322 1957,6422" hotPoints="5167,5040 3654,6554 2140,5040 3654,3527" semanticType="enclosure" shapeName="Circle"/>
        </emma:interpretation>
      </emma:emma>
    </inkml:annotationXML>
    <inkml:trace contextRef="#ctx0" brushRef="#br0">1616 361 488 0,'-15'-31'180'0,"5"23"-140"0,1-10-12 0,4 6 84 16,0 7-68-16,-15-12 0 16,6 8-28-16,-15-4-12 15,4 5 0-15,-18-5 28 16,9 8-16-16,-25 5 4 16,6-4-12-16,-15 8 48 15,10 5-32-15,-15 8-28 16,14 5 0-16,-18 4 0 15,9 4 4-15,-20 18-20 16,11-1 12-16,-16 14 56 16,11 3-24-16,-1 5 16 15,15-4-24-15,-5 4 36 16,15-4-28-16,-5 4 20 16,19-4-24-16,-5 21 8 0,6 1-16 15,9 12-24-15,19-13 4 0,0 9 4 16,6-17 4-16,9 9 16 15,5-10-8-15,9 18-12 16,10-8 0-16,6 8 12 16,-1 0-4-16,5-13 16 15,5-13-12-15,24-9-4 16,0-12 0-16,39-1 28 16,-10 1-16-16,15-14 4 15,-5 1-12-15,34-1-8 16,-19-3 4-16,29-5 20 15,-15-1-12-15,5-3-20 16,-20-5 0-16,25-8 4 16,-10-5 4-16,10-21 16 15,-19 8-8-15,14-25 16 16,-20 12-16-16,25-17 4 16,-14 5-4-16,9-18 12 15,-15 13-12-15,-9-26-20 16,-15 9 4-16,-9-22 12 15,-11 9 0-15,-4-17 16 16,-15 17-12-16,-4-13 24 16,-15 13-20-16,-5-18 4 15,-10 10-8-15,-14-36-8 16,-1 10 4-16,-18-10 4 16,-1 23-4-16,-24-5-12 15,5 17 4-15,-20-8-4 0,6 17 0 0,-21-14 16 16,11 10-4-16,-20-5 8 15,10 18-8-15,-24-9 8 16,14 13-8-16,-20-1-4 16,20 14 4-16,-14-4 12 15,19 17-8-15,-29-27-12 16,24 14 0-16,-44-9-16 16,20 14 12-16,-19 7 12 15,23 5 0-15,-4 5 32 16,19 12-20-16,-14 9 12 15,9 9-16-15,1 4-8 16,19 4 0-16,4 5 12 16,16-1-8-16,9 1-84 15,14 4 44-15,11-5-236 16,13 1 148-16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22:16.35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1F9DE14-1B57-4B88-8B3D-9702F0FF0416}" emma:medium="tactile" emma:mode="ink">
          <msink:context xmlns:msink="http://schemas.microsoft.com/ink/2010/main" type="inkDrawing" rotatedBoundingBox="3649,5161 5400,4946 5407,5009 3656,5224" shapeName="Other"/>
        </emma:interpretation>
      </emma:emma>
    </inkml:annotationXML>
    <inkml:trace contextRef="#ctx0" brushRef="#br0">-1 187 392 0,'-10'8'148'0,"10"-8"-116"0,10-8-8 16,-10 8 92 0,0 0-68-16,0 0-12 15,0 0-20-15,5 8 12 16,0-8-16-16,0 9 24 15,0-9-24-15,9 9 40 0,6-5-28 0,4-4-12 16,10 0-8-16,29 0 12 16,-5 0-8-1,30-13 16-15,4 4-16 16,39-8-12-16,-4 8 0 0,28-21 12 16,-9 17-4-16,0-13 8 15,-15 9-8-15,-10-9 8 16,-14 13-8-16,-19 0-4 15,-16 5 4-15,-23-1 48 16,-15 9-28-16,-19-9 0 16,-6 9-16-16,-14-4-16 15,-4 4 4-15,-6-4 28 16,1 8-12-16,-1-4-12 16,5 0-4-16,1 0-104 15,9 0 60-15,-5 0-236 16,10 0 160-16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22:23.89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8ACD36C-9997-4AED-8D45-61DE8FFCF936}" emma:medium="tactile" emma:mode="ink">
          <msink:context xmlns:msink="http://schemas.microsoft.com/ink/2010/main" type="inkDrawing" rotatedBoundingBox="8139,5009 10539,4906 10540,4944 8141,5047" semanticType="underline" shapeName="Other">
            <msink:sourceLink direction="with" ref="{2F509D53-4D67-4042-8676-540AD8F86950}"/>
          </msink:context>
        </emma:interpretation>
      </emma:emma>
    </inkml:annotationXML>
    <inkml:trace contextRef="#ctx0" brushRef="#br0">4507 4295 572 0,'-15'0'208'0,"15"0"-160"0,-10 4-12 16,6-4 156-1,8 0-112-15,-4 0 28 16,10 4-64-16,10 1 36 15,4 3-48-15,39-3 92 16,10-1-72-16,34-8 48 16,9-5-60-16,69-8 96 15,-5 4-80-15,53-9 12 16,-14 9-44-16,4 0 4 0,-29 9-16 0,-9-5-8 16,-34 9 0-16,-20-4 12 15,-24 8-8-15,-29-8 16 16,-25 4-16-16,-19-4-92 15,-24 4 48-15,-20-5-252 16,-5 1 160-16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21:47.86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454DBF3-978D-4218-815D-8A76C80A3F15}" emma:medium="tactile" emma:mode="ink">
          <msink:context xmlns:msink="http://schemas.microsoft.com/ink/2010/main" type="writingRegion" rotatedBoundingBox="4157,609 5597,2811 4215,3715 2775,1513"/>
        </emma:interpretation>
      </emma:emma>
    </inkml:annotationXML>
    <inkml:traceGroup>
      <inkml:annotationXML>
        <emma:emma xmlns:emma="http://www.w3.org/2003/04/emma" version="1.0">
          <emma:interpretation id="{EC2108A1-F92C-43A5-AC1D-EE87ABCE4C94}" emma:medium="tactile" emma:mode="ink">
            <msink:context xmlns:msink="http://schemas.microsoft.com/ink/2010/main" type="paragraph" rotatedBoundingBox="4157,609 5597,2811 4215,3715 2775,15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5771F1-A764-488D-B15D-273992EADEFC}" emma:medium="tactile" emma:mode="ink">
              <msink:context xmlns:msink="http://schemas.microsoft.com/ink/2010/main" type="line" rotatedBoundingBox="4157,609 5597,2811 4215,3715 2775,1513"/>
            </emma:interpretation>
          </emma:emma>
        </inkml:annotationXML>
        <inkml:traceGroup>
          <inkml:annotationXML>
            <emma:emma xmlns:emma="http://www.w3.org/2003/04/emma" version="1.0">
              <emma:interpretation id="{1075507F-9AA7-492B-9280-1BF546AF0B27}" emma:medium="tactile" emma:mode="ink">
                <msink:context xmlns:msink="http://schemas.microsoft.com/ink/2010/main" type="inkWord" rotatedBoundingBox="4157,609 5597,2811 4215,3715 2775,15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562-3 444 0,'-10'-5'164'0,"10"5"-124"0,-15 5-16 16,11-1 96 0,4 5-72-16,-5 17 52 15,0 4-60-15,-5 26 52 0,10 4-56 0,-10 53 28 16,1-1-36-16,-25 52 16 15,5-9-24-15,-30 35 8 16,11-12-16-16,-11-1 0 16,11-26-4-16,-1-17-16 15,10-13 4-15,1-5 20 16,8-17-8-16,1-12 4 16,10-14-4-16,4-21-260 15,15-4 136-15</inkml:trace>
          <inkml:trace contextRef="#ctx0" brushRef="#br0" timeOffset="-1590.914">-293 450 280 0,'-15'-13'104'0,"20"13"-84"16,-15-4 0-16,5-1 164 16,5 10-104-16,-9-1 64 15,4 5-84-15,0 30 28 16,5 4-52-16,5 30 16 15,9 1-32-15,6 12 8 16,9-4-16-16,15-4 12 16,-10-13-16-16,14-9-4 15,1-13 0-15,14-13 40 16,5-8-24-16,29-22 44 16,5 0-36-16,10-22 20 15,-5 5-28-15,0-22 28 0,-10 9-32 0,-5-18-48 16,-9 9 16-16,-10-12-84 15,-10 12 56-15,-24-13-228 16,-10 13 152-16</inkml:trace>
          <inkml:trace contextRef="#ctx0" brushRef="#br0" timeOffset="60.6022">824 1612 488 0,'-14'0'180'0,"4"8"-140"0,-5 10-12 15,6-5 32 1,9 4-40-16,-10 13 80 15,10 9-56-15,-5 13-20 16,-5 4-16-16,-4 9 36 16,4 0-24-16,0-5 52 15,10-8-40-15,-9-9 28 16,9-4-32-16,-5-22 72 16,5-8-56-16,5-31 4 15,4 1-28-15,6-31-4 16,9 4-8-16,10-8-60 15,0 9 28-15,0-1-32 0,0 14 32 16,0 8-8-16,5 13 20 0,-5 8 24 16,-10 10-4-16,-14 16 16 15,5 10-16-15,-15 20 24 16,9 10-20-16,-18 4-12 16,9-1-4-16,-15-3 56 15,5-9-28-15,-4-9 0 16,4-4-16-16,0-13 4 15,10 0-8-15,0-9-28 16,0-4 12-16,10-9-136 16,0-4 80-16,4-13-364 15,20 4 240-15</inkml:trace>
          <inkml:trace contextRef="#ctx0" brushRef="#br0" timeOffset="364.4892">1485 1888 684 0,'0'-8'252'0,"0"8"-192"0,-10-5-20 16,5 5 32-1,0 5-48-15,-9-1 8 16,-1 9-20-16,-9 0 12 16,5 4-16-16,-6 5-28 15,6 4 8-15,4 4 12 16,6 0 4-16,13 5-12 15,6 3 4-15,5 6 4 16,9-10 0-16,-5 5 24 0,6-4-12 0,-11-1-12 16,6-4-4-16,-15-4 92 15,4 0-48-15,-18-4 36 16,-1-5-44-16,-10-8 8 16,1-5-24-16,-5-8-52 15,9-1 20-15</inkml:trace>
        </inkml:traceGroup>
      </inkml:traceGroup>
    </inkml:traceGroup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21:50.94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7C68443-E715-4358-B52B-8A4E332AD971}" emma:medium="tactile" emma:mode="ink">
          <msink:context xmlns:msink="http://schemas.microsoft.com/ink/2010/main" type="writingRegion" rotatedBoundingBox="2224,1444 23153,-4 23723,8233 2794,9682"/>
        </emma:interpretation>
      </emma:emma>
    </inkml:annotationXML>
    <inkml:traceGroup>
      <inkml:annotationXML>
        <emma:emma xmlns:emma="http://www.w3.org/2003/04/emma" version="1.0">
          <emma:interpretation id="{383E453D-39D8-4B22-A4FE-0EFBAEEE3F19}" emma:medium="tactile" emma:mode="ink">
            <msink:context xmlns:msink="http://schemas.microsoft.com/ink/2010/main" type="paragraph" rotatedBoundingBox="5518,1216 21698,96 21876,2665 5696,37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6763588-B663-4B2B-B555-6C9E9D24054C}" emma:medium="tactile" emma:mode="ink">
              <msink:context xmlns:msink="http://schemas.microsoft.com/ink/2010/main" type="line" rotatedBoundingBox="5518,1216 21698,96 21876,2665 5696,3785"/>
            </emma:interpretation>
          </emma:emma>
        </inkml:annotationXML>
        <inkml:traceGroup>
          <inkml:annotationXML>
            <emma:emma xmlns:emma="http://www.w3.org/2003/04/emma" version="1.0">
              <emma:interpretation id="{8675A67A-86B3-4DEF-A607-C9916C648D28}" emma:medium="tactile" emma:mode="ink">
                <msink:context xmlns:msink="http://schemas.microsoft.com/ink/2010/main" type="inkWord" rotatedBoundingBox="8600,1151 13387,820 13507,2549 8719,28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5046 476 664 0,'34'-48'244'0,"-34"48"-188"0,34 13-16 0,-19 13 128 15,4 13-100-15,15 39 16 16,5 8-48-16,-10 31 28 15,0 0-36-15,-29 38 40 16,-5-17-40-16,-19 5 20 16,5-22-28-16,-30-13 16 15,10-22-20-15,-19-17-104 16,4-13 44-16</inkml:trace>
          <inkml:trace contextRef="#ctx0" brushRef="#br0" timeOffset="377.0023">5828 1340 880 0,'25'8'328'0,"-25"-8"-256"0,48-4-16 0,-14 0 28 16,0-1-56-16,20-3 32 15,-1 8-32-15,0-5-140 16,1 5 60-16</inkml:trace>
          <inkml:trace contextRef="#ctx0" brushRef="#br0" timeOffset="244.1483">5857 1050 852 0,'34'-4'316'0,"-34"4"-248"0,73-17-16 15,-29 8 16 1,5 5-48-16,19-5 36 16,-10 9-32-16,0 0-76 15,-4 4 28-15,-30 1-424 16,-9 12 248-16</inkml:trace>
          <inkml:trace contextRef="#ctx0" brushRef="#br0" timeOffset="1907.5741">7631 411 652 0,'5'-17'244'0,"-5"17"-192"0,4 0-12 16,-4 4 32-1,5 5-48-15,0 12 24 16,5 1-28-16,0 21 28 15,4 9-32-15,10 34 40 0,1 1-32 0,-1 29 4 16,5-12-16-16,-5 47 20 16,-9-4-20-16,-5 0 12 15,4-26-12-15,-4-5-8 16,0-16 0-16,-1-14 28 16,6-17-16-16,-15-17-40 15,10-9 12-15</inkml:trace>
          <inkml:trace contextRef="#ctx0" brushRef="#br0" timeOffset="2641.5539">9011 407 880 0,'-44'-4'328'0,"44"4"-256"0,-5-5-16 0,10 1 12 15,14 4-48-15,40-4 36 16,-1-1-32-16,39-3 12 15,-5 8-20-15,5-9 28 16,-4 9-28-16,-11-9-100 16,-9 9 40-16,-19 0-176 15,-6 9 124-15,-43-9-124 16,-5 9 128-16,-24 4-88 31,0 0 108-31,-15-9 36 0,5 5 24 0,-10-1 20 16,15 9-4-16,-5 5 68 15,14 4-40-15,-4 30 104 16,0 9-80-16,4 21 4 16,6 1-40-16,-6 12 16 15,6-4-24-15,-1 9 76 16,5-14-52-16,-14 1 68 16,14-9-64-16,-19-17 52 15,10-9-52-15,-25-13 68 16,10-13-60-16,-24-12 0 15,9 3-28-15,-19-16 32 0,10-1-28 0,-10-13-4 16,10 1-12-16,-10-14 4 16,9 0-8-16,-4-12 60 15,15 4-36-15,4-14-48 16,15 10 12-16,9-14-196 16,20 14 112-16</inkml:trace>
        </inkml:traceGroup>
        <inkml:traceGroup>
          <inkml:annotationXML>
            <emma:emma xmlns:emma="http://www.w3.org/2003/04/emma" version="1.0">
              <emma:interpretation id="{B8D48768-8030-4D3D-984F-9568F84C325F}" emma:medium="tactile" emma:mode="ink">
                <msink:context xmlns:msink="http://schemas.microsoft.com/ink/2010/main" type="inkWord" rotatedBoundingBox="7533,1407 13474,996 13583,2564 7642,297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77.698">9589 1508 456 0,'-15'43'168'0,"15"-43"-128"0,-14 65-16 16,4-39 96-1,10 0-72-15,-5 0 44 16,5 4-56-16,0-8 24 16,5-5-32-16,-5-8 52 15,5 4-44-15,0-13 20 16,4 4-36-16,1-17-8 15,0 4-8-15,4-12 28 0,1-1-16 0,4-12-24 16,6 8 4-16,9 0-16 16,0 8 8-16,0 10 16 15,4 8 0-15,-4 13 40 16,-9 4-20-16,-1 9 56 16,-9 0-44-16,-6 0 12 15,-4 0-32-15,-10 0 28 16,5-5-28-16,-9-4-24 15,4 1 4-15,-5-5-228 16,0 0 124-16</inkml:trace>
          <inkml:trace contextRef="#ctx0" brushRef="#br0" timeOffset="-480.7775">4108 1068 704 0,'20'-22'264'0,"-20"22"-208"0,-24 4-12 0,-1 5 96 16,6 0-84-16,-25 12 60 16,10 9-72-16,-5 5-12 15,10 4-20-15,24 0 16 16,15-9-16-16,29 0 4 16,9-4-8-16,11-26 12 15,4 9-12-15,0-27-4 16,-10 10 0-16,-19-14 4 15,0 5-4-15,-24-9 8 16,-5 9-8-16,-20-5-28 16,-4 9 12-16,-15-4 12 15,0 8 4-15,-5 1-4 16,15 3 4-16,9-3-128 0,25-1 68 0,9-4-392 16,11 5 248-16</inkml:trace>
          <inkml:trace contextRef="#ctx0" brushRef="#br0" timeOffset="-241.032">4317 718 572 0,'-48'-52'208'0,"48"52"-160"0,-49 4-12 0,30 5 112 16,4 8-88-16,-4 13 44 16,-1 5-60-16,15 17 12 15,5 0-36-15,5 17 16 16,10 0-20-16,-10 35 28 15,0-9-28-15,-15 12-4 16,-5-3-8-16,-9-5 28 16,5-21-16-16,-20-13 32 15,5-9-32-15,0-8-100 16,19-18 40-16,5-13-272 16,10-13 176-16</inkml:trace>
        </inkml:traceGroup>
        <inkml:traceGroup>
          <inkml:annotationXML>
            <emma:emma xmlns:emma="http://www.w3.org/2003/04/emma" version="1.0">
              <emma:interpretation id="{8F76239D-40E8-4318-9B99-73F03952F904}" emma:medium="tactile" emma:mode="ink">
                <msink:context xmlns:msink="http://schemas.microsoft.com/ink/2010/main" type="inkWord" rotatedBoundingBox="5518,1216 11754,785 11855,2253 5620,2685"/>
              </emma:interpretation>
            </emma:emma>
          </inkml:annotationXML>
          <inkml:trace contextRef="#ctx0" brushRef="#br0" timeOffset="-1559.1458">2374 554 600 0,'-10'-31'224'0,"10"31"-176"0,-14-25-12 15,4 20 116 1,5-3-92-16,-14-1-16 15,4 5-28-15,-9 8 4 16,4 5-12-16,-14 25 24 16,10 14-20-16,-15 34 32 0,5 0-28 15,-10 17 12-15,10-8-16 0,-14 21 0 16,14-4-4-16,10 4 12 16,9-12-12-16,15-10 24 15,0-12-20-15,15-13 12 16,9-9-12-16,5-13-176 15,5-8 92-15</inkml:trace>
          <inkml:trace contextRef="#ctx0" brushRef="#br0" timeOffset="-992.1387">2491 1111 736 0,'-34'21'272'0,"34"-21"-208"0,0 39-20 16,14-17 52-16,6-1-60 0,23-3 12 15,11-1-28-15,14-4 24 16,-5-13-28-16,10-17 12 16,-5 8-16-16,0-13-24 15,-10 5 4-15,-9-4 40 16,-15 3-20-16,-25-3 0 15,-9-1-8-15,-24-4-24 16,-5 5 12-16,-15-10-32 16,10 10 24-16,-14-1-20 15,14 9 20-15,-10 9-28 16,10 8 28-16,0 18 24 16,10 4-4-16,-1 21 20 15,11 14-16-15,-11 29 32 16,11 1-24-16,-10 13 32 15,4-14-32-15,-14-3 48 16,10-22-36-16,-10-9 12 16,10-9-24-16,-6-12 20 15,11-5-24-15,0-13-64 16,9-4 24-16,0-8-304 16,10-5 180-16</inkml:trace>
          <inkml:trace contextRef="#ctx0" brushRef="#br0" timeOffset="-794.6127">3365 1538 716 0,'-19'108'264'0,"19"-108"-204"0,-34 61-16 0,14-35-8 31,6-5-28-31,-11 10 16 0,1-6-16 0,-5-3 4 15,5 0-4-15,4-14-128 16,10 1 64-16</inkml:trace>
          <inkml:trace contextRef="#ctx0" brushRef="#br0" timeOffset="1636.3498">7704 679 364 0,'0'-39'132'0,"0"39"-100"0,4-30-12 0,-8 21 184 16,4 1-116-16,-15-1-28 16,5 5-36-16,-19 17 4 15,0 4-16-15,-20 39 4 16,6 9-8-16,-20 30 4 15,4-5-8-15,-28 27 8 16,14-5-8-16,-15 9 52 16,20-26-32-16,-4-8 68 15,18-14-52-15,1-25 0 16,19-10-24-16,9-20 16 16,21-10-20-16</inkml:trace>
          <inkml:trace contextRef="#ctx0" brushRef="#br0" timeOffset="2131.1962">7208 1284 716 0,'-34'-31'264'0,"34"31"-204"0,0 0-16 16,5 0 44-1,9 0-56-15,16-8 84 16,4 8-64-16,29-9 16 16,15 0-36-16,33-4 12 15,6 1-24-15,14-6-8 16,-10 1-8-16,30-9-332 16,-15 9 180-16</inkml:trace>
        </inkml:traceGroup>
        <inkml:traceGroup>
          <inkml:annotationXML>
            <emma:emma xmlns:emma="http://www.w3.org/2003/04/emma" version="1.0">
              <emma:interpretation id="{9C4291BB-8117-467C-9125-FD753CD1092C}" emma:medium="tactile" emma:mode="ink">
                <msink:context xmlns:msink="http://schemas.microsoft.com/ink/2010/main" type="inkWord" rotatedBoundingBox="14316,1117 17547,893 17690,2955 14459,317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406.279">11260 377 520 0,'-34'-13'192'0,"34"13"-152"0,-44 4-8 15,20 0 160 1,9 9-112-16,-28 13 64 15,13 9-84-15,-23 38 8 16,0 5-36-16,-15 26 32 0,14-5-36 0,1 30 20 16,14-12-28-16,15 13 44 15,14-14-36 1,34-8 4-16,5-21-20 16,25-14-16-16,-1-13 0 0,10-12-332 15,-9-9 184-15</inkml:trace>
          <inkml:trace contextRef="#ctx0" brushRef="#br0" timeOffset="5088.4774">11328 2428 384 0,'-5'-13'140'0,"0"9"-108"0,0-1-8 16,1 1 48-16,4 4-44 16,-5-9 84-1,0 1-60-15,-5-14 28 0,10 1-48 0,-10-23 52 16,10 10-48-16,-4-31 20 16,8 9-36-16,-8-26 0 15,4 13-12-15,-5-18-8 16,5 14 4-16,-5-26-16 15,5 8 8-15,0-21 12 16,10 21-4-16,4-4-12 16,1 17 4-16,9 1 4 15,10 16 0-15,0-12 52 16,15 12-28-16,-6-4 16 16,-4 5-24-16,10-9 8 15,-6 17-12-15,-18-8 0 16,9 16-4-16,-10 1-8 15,-5 17 4-15,-14 0 12 16,15 9-8-16,-15 4-40 16,4 9 20-16,-9 8-8 15,10 5 12-15,-10 8 8 16,0 9 0-16,-10 9 0 16,10-1 0-16,0 9 24 15,-9 0-12-15,4 1 12 16,0-5-12-16,-10-5 0 15,10-4-4-15,-4-4-40 16,-1 0 16-16,0-17-4 16,10-1 12-16,0-3 8 0,0 3 0 15,10-8-28 1,5 0 16-16,4 0-12 0,-4 9 12 16,9 4-20-16,-5 4 20 0,11-8 12 15,-1 8 4-15,-10-4 8 16,1 4-8-16,-11-4 16 15,-4 5-12-15,-15-5 4 16,6 0-4-16,-16-1 28 16,6 6-20-16,-16-14-4 15,6 5-8-15,-15-5-4 16,15 0 0-16,-15-4 16 16,5 0-8-16,0 0-12 15,10 0 0-15,-10 0 4 16,19 0 0-16,1 0-12 15,4 0 8-15,10 0 4 16,14 0 0-16,-4 0-240 16,5 18 132-16</inkml:trace>
          <inkml:trace contextRef="#ctx0" brushRef="#br0" timeOffset="5463.9778">12159 1262 464 0,'-10'0'176'0,"10"0"-140"0,-29 0-8 0,9 0 40 16,11 9-44-16,-20-1 32 15,4 14-28-15,-4-9-28 16,10 4 0-16,-1 5 16 15,11 8-8-15,9-4-4 16,4 4 0-16,16 0-16 16,4 0 8-16,5 5 4 15,0-5 0-15,-4-4 52 16,-1 0-28-16,-24 0 60 16,0-4-48-16,-29-1 44 15,5 1-44-15,-20-9 24 16,10 4-32-16,-5-8 8 15,10 4-20-15,5-13-8 16,14 0-4-16,5-13-324 16,10 0 176-16</inkml:trace>
          <inkml:trace contextRef="#ctx0" brushRef="#br0" timeOffset="5929.2292">12732 994 684 0,'-15'5'252'0,"15"-5"-192"0,10 25-20 0,5-20 56 15,4 8-60-15,30-5 40 16,4 1-44-16,10 0 16 15,5-9-28-15,5 0 0 16,-14 0-12-16,-1-9 12 16,-10 5-12-16,-14-9 32 15,-9 4-24-15,-25-13 4 16,9 10-12-16,-28-19-16 16,14 10 4-16,-29-14 12 15,0 5-4-15,-14 4-28 16,4 9 12-16,-5 4-12 15,10 13 12-15,-4 13-36 16,9 8 28-16,-5 14 16 16,14 4 4-16,-13 13-8 15,18 4 4-15,-14 30 20 16,15 9-8-16,-6 4 16 16,11-8-16-16,-6-9 24 15,11-13-20-15,-6-8 12 16,10-14-12-16,-4-12-140 15,9-9 72-15</inkml:trace>
          <inkml:trace contextRef="#ctx0" brushRef="#br0" timeOffset="6259.1046">13461 286 652 0,'39'-4'244'0,"-39"4"-192"0,63 0-12 0,-24 4 92 16,4 5-80-16,16 25 24 15,-1 9-44-15,-5 52-12 16,1 5-12-16,-25 25 36 15,0-8-20-15,-19 16 12 16,0-7-20-16,-35 8 64 16,-4-14-48-16,-49-7 48 15,1-18-44-15,-30-9-72 16,15-17 16-16,-30-4-212 16,20-9 128-16</inkml:trace>
        </inkml:traceGroup>
        <inkml:traceGroup>
          <inkml:annotationXML>
            <emma:emma xmlns:emma="http://www.w3.org/2003/04/emma" version="1.0">
              <emma:interpretation id="{0EE37945-F7C4-4E50-80B9-B4D0E8FEEBC4}" emma:medium="tactile" emma:mode="ink">
                <msink:context xmlns:msink="http://schemas.microsoft.com/ink/2010/main" type="inkWord" rotatedBoundingBox="18289,502 21710,266 21841,2167 18421,240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525.1105">15326 299 924 0,'-24'-4'340'0,"24"4"-260"0,20 13-28 0,-11-13 80 15,16 8-84-15,9-8 8 16,14 9-36-16,20-13-108 16,0 4 44-16,29-9-384 15,1 5 232-15</inkml:trace>
          <inkml:trace contextRef="#ctx0" brushRef="#br0" timeOffset="10073.4092">15521 36 684 0,'-25'-22'252'0,"25"22"-192"0,-14-13-20 0,4 4 208 16,10 9-144-16,0-4 100 15,0 8-120-15,15-4-20 16,-6 0-40-16,25 0 20 16,5 0-28-16,15-4 20 15,4 4-20-15,10-4 20 16,0 4-24-16,0-9-120 15,-14 18 60-15,-6-14-248 16,-19 5 168-16</inkml:trace>
          <inkml:trace contextRef="#ctx0" brushRef="#br0" timeOffset="10344.6327">15837-275 288 0,'-15'-9'108'0,"15"9"-84"0,-5-9-4 16,0 9 136-16,10 0-88 0,-5 0 68 15,0 0-76-15,-5 0 80 16,5 9-80-16,-9 0 68 16,4-1-72-16,-10 22 24 15,5 1-48-15,-9 16 36 16,9 5-40-16,-4 8-16 15,9 1-4-15,-10-5 24 16,10-8-16-16,-4-5-128 16,9-9 60-16</inkml:trace>
          <inkml:trace contextRef="#ctx0" brushRef="#br0" timeOffset="10751.2113">16342 92 704 0,'-20'-31'264'0,"20"31"-208"0,5 9-12 0,-5 0 52 16,0 12-60-16,0 10 40 16,10 3-44-16,0 18 24 15,-1 0-28-15,-9 17 0 16,5 4-16-16,-10 1-8 15,5-5 0-15,-14-9 20 16,4-8-12-16,-14-13 32 16,0-9-28-16,-1-21-120 15,1-9 56-15,-10-30-424 16,14-5 264-16</inkml:trace>
          <inkml:trace contextRef="#ctx0" brushRef="#br0" timeOffset="10886.5712">16337-297 956 0,'10'0'352'0,"-10"0"-272"15,9 13-24-15,-4-9-12 16,0 9-36-16,10-4-312 16,9 4 168-16</inkml:trace>
          <inkml:trace contextRef="#ctx0" brushRef="#br0" timeOffset="11334.2619">16954-171 456 0,'0'17'168'0,"0"-17"-128"0,0 70-16 0,-5-36 168 15,5-4-112-15,-10 18 44 16,10-1-72-16,-4 10 32 15,4-10-48-15,-15-4 52 16,15-8-52-16,-10-5 36 16,10-4-40-16,-14-9 60 15,14-4-52-15,-5-13 8 16,5-4-28-16,0-13 16 16,5-1-24-16,9-21-32 15,-4 5 12-15,5-18-52 16,-1 5 32-16,6 8-4 15,4 0 20-15,-5 9-28 16,1 8 24-16,-1 13 92 16,1 9-36-16,-6 18 44 15,6 3-48-15,-11 9 44 16,1 9-48-16,0 0 28 16,-10 0-32-16,0 0-8 15,0-9-12-15,0-4 28 16,0 4-20-16,0-12-92 15,0-1 40-15,9-13-184 16,1-4 124-16,5-9-300 16,4 1 224-16</inkml:trace>
          <inkml:trace contextRef="#ctx0" brushRef="#br0" timeOffset="11664.7272">17785-41 728 0,'0'-26'268'0,"0"26"-208"0,9-13-16 0,-9 4 152 15,0 9-116-15,-9 0 36 16,-1 9-68-16,-9 4-12 16,-1 8-20-16,-19 14-36 15,10 13 8-15,-10-5 40 16,10 0-16-16,19-4 24 16,6-5-20-16,18-3 20 15,10-1-24-15,15-13 12 16,0 0-12-16,19-12 12 15,-9-5-16-15,0-9-48 16,-6 5 24-16,-13-14 4 16,-1 10 8-16,-29-22 4 15,0 8 0-15,-20-17 0 16,6 13 0-16,-11-13-12 16,1 22 8-16,5-18-48 15,9 18 24-15,20-9-364 16,-1 5 216-16</inkml:trace>
          <inkml:trace contextRef="#ctx0" brushRef="#br0" timeOffset="11949.8987">18057-322 560 0,'-49'-17'208'0,"49"17"-164"0,-24-22-8 0,5 14 180 16,9 3-124-16,5-3 52 15,0 3-84-15,-9 1 52 16,14 4-64-16,-5-4 8 15,5 8-32-15,-5 0 12 16,5 5-20-16,-10 13 8 16,0 8-12-16,-9 30 80 15,9 5-48-15,-14 30 24 16,0 0-40-16,-1 17 16 16,1-4-24-16,0 17 28 15,-1-4-32-15,16-8 4 16,-6-18-12-16,5-26-68 15,10-4 32-15,-9-27-260 16,9 1 156-16</inkml:trace>
          <inkml:trace contextRef="#ctx0" brushRef="#br0" timeOffset="9623.2122">14753 1150 684 0,'-24'-18'252'0,"24"18"-192"0,0 0-20 0,0 5 120 16,0-1-96-16,5 0 16 16,9 5-44-16,6 4 20 15,4 0-32-15,25-9-4 16,-11 1-12-16,35-14 20 16,-10 5-16-16,25-9-4 15,-5 0-4-15,-11-9 20 16,-13 13-12-16,-16-12 12 15,-4 4-12-15,-24-9 12 16,-5 4-16-16,-25-8-4 0,5 4 0 16,-38 4 4-16,4-4-4 0,-24 13-28 15,10 9 12-15,-15 4-4 16,10 9 8-16,-10 8 0 16,19 5 0-16,-9 12 16 15,19 5-4-15,-4 26 60 16,24 0-36-16,14 17 76 15,15 0-56-15,9-5 44 16,25-7-52-16,5-14 16 16,14-13-36-16,20-13 16 15,0-4-20-15,9-9-156 16,-9-4 72-16</inkml:trace>
        </inkml:traceGroup>
      </inkml:traceGroup>
    </inkml:traceGroup>
    <inkml:traceGroup>
      <inkml:annotationXML>
        <emma:emma xmlns:emma="http://www.w3.org/2003/04/emma" version="1.0">
          <emma:interpretation id="{F36FBF9A-09B6-4825-A050-790CED90A2AE}" emma:medium="tactile" emma:mode="ink">
            <msink:context xmlns:msink="http://schemas.microsoft.com/ink/2010/main" type="paragraph" rotatedBoundingBox="8207,5113 16944,4202 17060,5312 8323,622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341CCBD-7158-4D0D-B5D6-760042BDE5AF}" emma:medium="tactile" emma:mode="ink">
              <msink:context xmlns:msink="http://schemas.microsoft.com/ink/2010/main" type="inkBullet" rotatedBoundingBox="8226,5298 9589,5155 9648,5721 8285,5863"/>
            </emma:interpretation>
          </emma:emma>
        </inkml:annotationXML>
        <inkml:trace contextRef="#ctx0" brushRef="#br0" timeOffset="33360.087">4696 4580 456 0,'-97'13'168'0,"97"-13"-128"0,-34-5-16 16,34 1 212 0,0 8-136-16,15-4-16 15,4 5-52-15,39 3 72 16,6 5-56-16,18 9 4 15,-4-1-32-15,-5 18 4 16,-5-9-12-16,-20 14 12 16,1-5-16-16,-20 12 16 15,-5-12-16-15,-24 9 48 16,-9-1-28-16,-25-17-4 16,9 5-16-16,-33-18 12 0,9-12-12 0,-9-14 32 15,10-13-24-15,14-12 20 16,9 8-20-16,16-4-24 15,18 4 0-15,6 0 12 16,9 9 0-16,10 4-116 16,5 4 60-16,5-4-268 15,-5 9 176-15</inkml:trace>
        <inkml:trace contextRef="#ctx0" brushRef="#br0" timeOffset="33719.0669">5804 4670 624 0,'15'-4'228'0,"-15"4"-176"0,14 0-16 0,-14 0 124 16,0 9-96-16,-5 4 96 15,5 4-92-15,-5 4 4 16,1 5-48-16,-6 0 24 16,0 5-32-16,-4-1 4 15,4-4-12-15,5-5 36 16,-5-3-20-16,1-14 32 15,4 0-32-15,-5-12 4 16,0 3-16-16,10-12-16 16,10 0 0-16,0-5-48 15,4 5 24-15,1 0-28 16,14 4 32-16,-10 4-24 0,1 5 28 16,4 4 0-16,0 8 12 0,1 5 44 15,-1 4-24-15,-14 1 24 16,9 3-20-16,-14 5 20 15,-5 0-24-15,0 0 4 16,-10 0-8-16,1-4-140 16,4 3 76-16</inkml:trace>
      </inkml:traceGroup>
      <inkml:traceGroup>
        <inkml:annotationXML>
          <emma:emma xmlns:emma="http://www.w3.org/2003/04/emma" version="1.0">
            <emma:interpretation id="{B783EA31-4481-4B06-A546-7E600B1DF1FB}" emma:medium="tactile" emma:mode="ink">
              <msink:context xmlns:msink="http://schemas.microsoft.com/ink/2010/main" type="line" rotatedBoundingBox="10777,4845 16944,4202 17060,5312 10893,5955"/>
            </emma:interpretation>
          </emma:emma>
        </inkml:annotationXML>
        <inkml:traceGroup>
          <inkml:annotationXML>
            <emma:emma xmlns:emma="http://www.w3.org/2003/04/emma" version="1.0">
              <emma:interpretation id="{D02A8504-5EBF-4D81-99B9-FF3EF9306EE0}" emma:medium="tactile" emma:mode="ink">
                <msink:context xmlns:msink="http://schemas.microsoft.com/ink/2010/main" type="inkWord" rotatedBoundingBox="10799,5058 11120,5025 11128,5095 10807,5129"/>
              </emma:interpretation>
            </emma:emma>
          </inkml:annotationXML>
          <inkml:trace contextRef="#ctx0" brushRef="#br0" timeOffset="34153.2375">7164 4342 880 0,'-24'22'328'0,"24"-22"-256"0,19 21-16 0,-4-16 44 16,9 3-64-16,25-8 24 16,4 0-40-16,35-8-500 15,-10-1 256-15</inkml:trace>
        </inkml:traceGroup>
        <inkml:traceGroup>
          <inkml:annotationXML>
            <emma:emma xmlns:emma="http://www.w3.org/2003/04/emma" version="1.0">
              <emma:interpretation id="{34AE8916-3255-4841-BD86-4ADF060E40FE}" emma:medium="tactile" emma:mode="ink">
                <msink:context xmlns:msink="http://schemas.microsoft.com/ink/2010/main" type="inkWord" rotatedBoundingBox="11694,4749 11971,4720 12004,5029 11726,5058"/>
              </emma:interpretation>
            </emma:emma>
          </inkml:annotationXML>
          <inkml:trace contextRef="#ctx0" brushRef="#br0" timeOffset="34468.6112">8160 4023 932 0,'-43'4'348'0,"43"-4"-272"0,-34 17-20 16,24-4 40-1,5 9-64-15,-10 12 40 16,11 1-40-16,4 8 8 15,4 0-24-15,6-4 28 16,10-4-28-16,4-18-4 16,0-4-8-16,10-18-164 15,5-3 88-15,0-14-84 16,-5 1 88-16,-10-14 20 16,0 9 28-16,-24-13 16 0,0 9 4 0,-19 0 8 31,0 8-4-31,-11 1 96 0,11 8-56 0,0 0-20 15,9 4-12-15,10-4-48 16,10 9 20-16,19 4-732 16,10 4 408-16</inkml:trace>
        </inkml:traceGroup>
        <inkml:traceGroup>
          <inkml:annotationXML>
            <emma:emma xmlns:emma="http://www.w3.org/2003/04/emma" version="1.0">
              <emma:interpretation id="{44B5BCF2-C29E-4589-9F30-8BEB93D42DB0}" emma:medium="tactile" emma:mode="ink">
                <msink:context xmlns:msink="http://schemas.microsoft.com/ink/2010/main" type="inkWord" rotatedBoundingBox="12602,5181 12682,5173 12703,5380 12624,538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4625.451">9020 4459 1092 0,'-14'99'404'15,"14"-99"-316"-15,-20 61-24 0,6-36-220 16,4 6 72-16</inkml:trace>
        </inkml:traceGroup>
        <inkml:traceGroup>
          <inkml:annotationXML>
            <emma:emma xmlns:emma="http://www.w3.org/2003/04/emma" version="1.0">
              <emma:interpretation id="{B4C9694E-618D-4369-986E-DC28A77B27DF}" emma:medium="tactile" emma:mode="ink">
                <msink:context xmlns:msink="http://schemas.microsoft.com/ink/2010/main" type="inkWord" rotatedBoundingBox="14303,4740 14783,4690 14872,5540 14391,559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5326.8407">10687 4148 780 0,'-34'-9'288'0,"38"22"-224"0,16 9-20 0,-5-9-12 15,4 4-28-15,20 0 8 16,5 0-8-16,9-12 24 16,-4-1-16-16,4-8 12 15,-4-5-12-15,-6-12 12 16,-4 3-16-16,-15-12 32 16,-4 8-24-16,-15-3-24 15,0 3 4-15,-25-8 16 0,6 12-4 0,-20 1-20 16,4 0 4-16,-8 4-4 15,4 13 4-15,-10 0-36 16,10 0 24-16,-5 26-12 16,15 4 20-16,-1 35 16 15,11 4 0-15,4 17-4 16,5-4 4-16,10 5-16 16,5-14 8-16,0 1 48 15,-1-14-24-15,-14-4 0 16,10-4-12-16,-10-9-8 15,1-8 4-15,-11-14-128 16,0-8 68-16</inkml:trace>
        </inkml:traceGroup>
        <inkml:traceGroup>
          <inkml:annotationXML>
            <emma:emma xmlns:emma="http://www.w3.org/2003/04/emma" version="1.0">
              <emma:interpretation id="{BE0D1641-4841-45F1-A424-5A1192D95D2F}" emma:medium="tactile" emma:mode="ink">
                <msink:context xmlns:msink="http://schemas.microsoft.com/ink/2010/main" type="inkWord" rotatedBoundingBox="15384,4676 15805,4632 15826,4833 15405,487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5701.0263">11755 4118 872 0,'-14'17'324'0,"14"-17"-252"0,34 13-20 0,-10-13 16 16,5 4-48-16,30-8 36 15,9-5-32-15,34-4-420 16,5 5 216-16</inkml:trace>
          <inkml:trace contextRef="#ctx0" brushRef="#br0" timeOffset="35539.0349">11838 3971 860 0,'5'-9'320'0,"-5"9"-248"0,29-9-20 16,-14 1 60 0,9 8-72-16,15-5-16 15,0 10-16-15,4-10-8 16,6 5 0-16</inkml:trace>
        </inkml:traceGroup>
        <inkml:traceGroup>
          <inkml:annotationXML>
            <emma:emma xmlns:emma="http://www.w3.org/2003/04/emma" version="1.0">
              <emma:interpretation id="{2403DA54-7AFF-4DE3-B906-3D70DAF1F3AD}" emma:medium="tactile" emma:mode="ink">
                <msink:context xmlns:msink="http://schemas.microsoft.com/ink/2010/main" type="inkWord" rotatedBoundingBox="16593,4589 16980,4548 17002,4762 16616,4802"/>
              </emma:interpretation>
              <emma:one-of disjunction-type="recognition" id="oneOf7">
                <emma:interpretation id="interp7" emma:lang="" emma:confidence="0">
                  <emma:literal>C</emma:literal>
                </emma:interpretation>
                <emma:interpretation id="interp8" emma:lang="" emma:confidence="0">
                  <emma:literal>c</emma:literal>
                </emma:interpretation>
                <emma:interpretation id="interp9" emma:lang="" emma:confidence="0">
                  <emma:literal>o</emma:literal>
                </emma:interpretation>
                <emma:interpretation id="interp10" emma:lang="" emma:confidence="0">
                  <emma:literal>a</emma:literal>
                </emma:interpretation>
                <emma:interpretation id="interp11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36018.8696">13247 3871 624 0,'-19'-8'228'0,"19"8"-176"0,-30-13-16 15,6 13 140 1,10 8-104-16,-30 5 120 16,0 9-108-16,-9 4 8 15,14 4-52-15,15 0 0 16,14 1-24-16,29-1 72 0,10-13-52 0,20-8 12 15,4-1-28-15,1-16 4 16,-1-1-12-16,-4-13-52 16,-10 5 24-16,-15-9-16 15,-9 5 20-15,-15-5-8 16,-5 9 8-16,-15-1-80 16,6 14 52-16</inkml:trace>
        </inkml:traceGroup>
      </inkml:traceGroup>
    </inkml:traceGroup>
    <inkml:traceGroup>
      <inkml:annotationXML>
        <emma:emma xmlns:emma="http://www.w3.org/2003/04/emma" version="1.0">
          <emma:interpretation id="{2B846062-42A9-4C7F-A763-F2CE3812234A}" emma:medium="tactile" emma:mode="ink">
            <msink:context xmlns:msink="http://schemas.microsoft.com/ink/2010/main" type="paragraph" rotatedBoundingBox="2652,6529 23647,6416 23658,8465 2663,85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24AD15-4430-4D88-B6D0-397A6B13C750}" emma:medium="tactile" emma:mode="ink">
              <msink:context xmlns:msink="http://schemas.microsoft.com/ink/2010/main" type="line" rotatedBoundingBox="2652,6529 23647,6416 23658,8465 2663,8578"/>
            </emma:interpretation>
          </emma:emma>
        </inkml:annotationXML>
        <inkml:traceGroup>
          <inkml:annotationXML>
            <emma:emma xmlns:emma="http://www.w3.org/2003/04/emma" version="1.0">
              <emma:interpretation id="{7CB3E813-D824-4F0A-ACE2-0B5A0D6B9629}" emma:medium="tactile" emma:mode="ink">
                <msink:context xmlns:msink="http://schemas.microsoft.com/ink/2010/main" type="inkWord" rotatedBoundingBox="2655,7034 4352,7025 4356,7721 2659,7730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7622.5144">-735 6550 548 0,'-20'9'204'0,"20"-9"-156"0,-5 17-16 0,5-9 96 16,5 1-76-16,5 4 16 16,4 0-44-16,11-4 32 15,4-1-32-15,10-12-4 16,4 4-12-16,1-17-16 16,0 4 4-16,-10-13 12 15,-5 4-4-15,-19-12-4 16,0 8 4-16,-30-9-4 15,-4 5 0-15,-15-5 0 16,5 10 0-16,-15 3-20 16,10 9 12-16,1 4 12 15,13 9 0-15,-4 9 24 0,15 4-16 16,-6 21-4-16,10 5-4 16,1 17-4-16,4 5 0 0,0 4 0 15,5 0 0-15,-5-1 0 16,5-8 0-16,-10-8 16 15,6-9-8-15,-16 0 16 16,6-5-16-16,-20-8 16 16,19-4-16-16,-19-9-56 15,0-5 24-15,5-12-216 16,9 0 128-16</inkml:trace>
          <inkml:trace contextRef="#ctx0" brushRef="#br0" timeOffset="27983.2021">-327 6667 736 0,'-39'0'272'0,"39"0"-208"0,19 12-20 0,1-7 52 15,-1-1-60-15,10-4 40 16,5 4-44-16,10-4-28 16,0 0-4-16,9-4-328 15,-9 4 180-15</inkml:trace>
          <inkml:trace contextRef="#ctx0" brushRef="#br0" timeOffset="27819.6362">-284 6377 964 0,'39'-13'360'0,"-39"13"-280"0,34-4-24 15,-14 4-20 1,-1 4-32-16,5 1-20 15,6 3 8-15,4-4-260 16,-5 5 148-16</inkml:trace>
          <inkml:trace contextRef="#ctx0" brushRef="#br0" timeOffset="28403.3198">581 6338 312 0,'-19'-13'112'0,"19"13"-84"0,-25-13-12 16,6 13 136-1,4 5-88-15,-19 3 60 16,10 1-68-16,-15 13 36 15,10 3-52-15,-5 14 68 16,15 0-60-16,-1 0 28 16,6 0-44-16,14-9-8 15,9 5-16-15,6-14 4 16,9-3-8-16,10-10 16 16,0-8-12-16,0-8-172 0,-5 8 92 15,-4-18-168-15,-6-3 136 0,-4-5-28 16,-6 4 80-16,1-4 40 15,-5 13 8-15,-5-4 244 16,0 17-132-16,0 9 116 16,0 8-132-16,0 13 68 15,10 9-96-15,9-4 20 16,-4-1-48-16,9-4 4 16,0 1-24-16,1-10-376 15,-1-3 192-15</inkml:trace>
        </inkml:traceGroup>
        <inkml:traceGroup>
          <inkml:annotationXML>
            <emma:emma xmlns:emma="http://www.w3.org/2003/04/emma" version="1.0">
              <emma:interpretation id="{BEBC59B1-F9F0-4BC6-BA68-339FFD33670A}" emma:medium="tactile" emma:mode="ink">
                <msink:context xmlns:msink="http://schemas.microsoft.com/ink/2010/main" type="inkWord" rotatedBoundingBox="4945,7509 4967,7509 4967,7551 4945,7552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8516.0513">1305 6795 728 0,'-14'43'268'0,"14"-43"-208"0</inkml:trace>
        </inkml:traceGroup>
        <inkml:traceGroup>
          <inkml:annotationXML>
            <emma:emma xmlns:emma="http://www.w3.org/2003/04/emma" version="1.0">
              <emma:interpretation id="{6C80D020-5BB9-4D18-8B82-C5B05770C0AA}" emma:medium="tactile" emma:mode="ink">
                <msink:context xmlns:msink="http://schemas.microsoft.com/ink/2010/main" type="inkWord" rotatedBoundingBox="7366,6756 10260,6740 10267,8052 7373,8067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1436.3065">5799 6203 560 0,'-5'-17'208'0,"5"17"-164"0,-5 0-8 15,1 0 188 1,4 0-128-16,-10 0 44 16,5 0-88-16,-10 0 52 15,11 4-64-15,-16 1 8 16,6 3-28-16,-16 5 16 15,6 5-24-15,-15 16 32 0,5 5-28 0,-14 26 84 16,9 4-56-16,-10 17 32 16,15-8-44-16,0-5 60 15,15 5-52-15,14-4 20 16,5-5-40-16,24 4-8 16,0-8-8-16,20-5 12 15,-5-3-8-15,-5-19-152 16,5-3 76-16,-5-13-208 15,-10-5 152-15</inkml:trace>
          <inkml:trace contextRef="#ctx0" brushRef="#br0" timeOffset="41753.8439">5765 6540 728 0,'-14'-17'268'0,"14"17"-208"0,-5 4-16 16,5 5 168-1,9 4-124-15,1 8 116 16,10 10-120-16,-1 3 72 16,5 5-92-16,1-4 48 15,-1-1-68-15,5-4-4 16,0-4-24-16,-5-4-4 15,6-5-4-15,-11-4-16 0,0-4 4 16,-9-5-120-16,5 0 68 0,-10-4-172 16,-1 5 128-16,1-10-296 15,0 1 224-15,5-4-416 16,4 3 332-16</inkml:trace>
          <inkml:trace contextRef="#ctx0" brushRef="#br0" timeOffset="42001.5023">6047 6592 748 0,'-20'-9'276'0,"20"9"-216"0,-24 0-16 0,14 5 172 15,6 3-128-15,-6 5 28 16,5 5-72-16,-10 8 68 16,6-1-60-16,-11 6 44 15,6 3-56-15,-11-4-4 16,6 1-20-16,-10-1 16 15,9-4-20-15,-4-13 12 16,5 4-12-16,-1-8-32 16,11 4 8-16,-1-5-240 15,10-8 136-15,10 0-364 16,4-8 268-16</inkml:trace>
          <inkml:trace contextRef="#ctx0" brushRef="#br0" timeOffset="42261.1923">6440 6251 756 0,'49'-13'280'0,"-49"13"-216"0,29 13-20 0,-14 0 164 15,-1 4-124-15,1 35 96 16,4 4-100-16,-9 26 32 15,0 5-64-15,-15-1 0 16,-5-4-28-16,-4 0 4 16,4-13-12-16,-19 0-32 15,0-8 8-15,-20-10-232 16,5-3 132-16,-19-18-744 16,10-8 476-16</inkml:trace>
          <inkml:trace contextRef="#ctx0" brushRef="#br0" timeOffset="40490.7974">4419 6273 384 0,'-9'8'140'0,"9"-8"-108"0,0 4-8 15,-5-4 84-15,10 9-64 0,-10 0 88 16,5 8-76-16,-10 5 36 16,0 4-56-16,-4 17 52 15,9 4-52-15,0 18 20 16,-5 4-36-16,5 5 8 16,-4-5-16-16,-1 13 0 15,10-13-4-15,-10 4 20 16,10-8-16-16,-5-5 40 15,5-8-28-15,-14-4 32 16,14-14-32-16,-10-12 12 16,0-1-20-16,-24-16 64 15,10-1-48-15,-24-17 40 16,4 5-40-16,-24-14 16 16,10 5-28-16,-6-9-8 15,11 4-8-15,-1-12-4 16,20 12 0-16,0-8 8 15,15 8-4-15,0-4-116 16,9 5 60-16,5-1-148 16,5 5 116-16,5 0-184 15,9 8 156-15,6-4-336 16,4 4 252-16</inkml:trace>
          <inkml:trace contextRef="#ctx0" brushRef="#br0" timeOffset="40040.0865">3972 6311 528 0,'-9'-4'196'0,"18"4"-152"0,-9-4-12 0,0-1 148 16,0 10-104-16,0-5 52 15,0 0-80-15,0 0 28 16,15 0-44-16,4 0 36 15,6 4-40-15,23 0 48 16,1 5-44-16,19-5 12 16,-10 1-28-16,15-5 0 15,-5 0-8-15,15-5 4 16,-10 5-8-16,-15-4 8 16,0 0-8-16,-14-5-12 15,-10 5 4-15,-20-9-120 16,1 4 68-16</inkml:trace>
          <inkml:trace contextRef="#ctx0" brushRef="#br0" timeOffset="41019.1904">4526 6985 548 0,'-10'9'204'0,"10"-9"-156"0,-4 17-16 0,-6 0 140 15,20 9-100-15,-10 13 60 16,0 0-76-16,-10 8 0 16,10-3-32-16,0-10 68 15,0-4-56-15,0-12 48 16,0-1-48-16,0-13 8 15,10 1-28-15,-1-23-16 16,6 1-4-16,0-18 4 16,9 1 0-16,5-9-36 15,0 8 20-15,-5-8-12 16,10 17 16-16,-9 4-20 16,4 14 20-16,-5 8 92 15,-9 13-40-15,-1 8 28 16,-4 5-40-16,0 13 44 0,-1-4-40 15,-9-1-8-15,5-3-12 0,-5-6-20 16,0 1 4-16,-5-8-172 16,-4-1 96-16,-1-8-216 15,10-5 168-15</inkml:trace>
          <inkml:trace contextRef="#ctx0" brushRef="#br0" timeOffset="42625.6958">5104 6035 892 0,'10'9'332'0,"-10"-9"-260"0,0 21-20 0,0-4 116 15,0 1-104-15,0 8 8 16,0 4-44-16</inkml:trace>
        </inkml:traceGroup>
        <inkml:traceGroup>
          <inkml:annotationXML>
            <emma:emma xmlns:emma="http://www.w3.org/2003/04/emma" version="1.0">
              <emma:interpretation id="{6AD2B0D1-A95E-4BA5-9225-2A20AB412EAB}" emma:medium="tactile" emma:mode="ink">
                <msink:context xmlns:msink="http://schemas.microsoft.com/ink/2010/main" type="inkWord" rotatedBoundingBox="10970,7302 11300,7300 11302,7560 10972,7562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3585.9692">7334 6596 676 0,'0'-8'248'0,"-19"8"-192"0,14 0-16 15,5 0 252 1,0 0-168-16,0 0 12 15,15 8-84-15,-1-3-8 16,11-1-28-16,4 0-192 16,5 1 92-16</inkml:trace>
          <inkml:trace contextRef="#ctx0" brushRef="#br0" timeOffset="43749.4033">7310 6834 924 0,'0'9'340'0,"0"-9"-260"0,39 0-28 0,-15-5 20 16,1 5-52-16,23-4-132 15,6 8 60-15,14-4-608 16,4 9 364-16</inkml:trace>
        </inkml:traceGroup>
        <inkml:traceGroup>
          <inkml:annotationXML>
            <emma:emma xmlns:emma="http://www.w3.org/2003/04/emma" version="1.0">
              <emma:interpretation id="{9C44CF26-DE80-46E9-A23F-9F83250A651F}" emma:medium="tactile" emma:mode="ink">
                <msink:context xmlns:msink="http://schemas.microsoft.com/ink/2010/main" type="inkWord" rotatedBoundingBox="11724,6520 15772,6498 15783,8480 11735,8501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7217.1809">10390 6821 652 0,'0'26'244'16,"0"-26"-192"-16,-9 30-12 0,4-17 120 15,5 4-96-15,-5 1 44 16,5 3-64-16,-5-4 12 16,5 1-36-16,-5-5 16 15,5 0-20-15,-5-9 28 16,10 0-28-16,-5-8 20 15,0 4-20-15,0-13-16 0,10 4-4 16,0-8-4-16,-1 4 0 0,6-4-28 16,4 8 20-16,1 1 40 15,4 3-12-15,-5 5 124 16,11 9-80-16,-21 0 120 16,6 8-100-16,-10 4 40 15,0 5-68-15,-10-4 12 16,5 4-40-16,-10-9-16 15,10 0-8-15,-5-4-268 16,10 0 144-16,-5-8-272 16,0 3 228-16</inkml:trace>
          <inkml:trace contextRef="#ctx0" brushRef="#br0" timeOffset="47520.9883">11070 6290 872 0,'-9'-5'324'0,"9"5"-252"0,-15 5-20 16,-4 8 128-1,19 4-108-15,-25 26 52 16,11 5-76-16,-15 21 64 0,9 0-64 0,-4 0 36 16,5-4-48-16,4-9 0 15,10 0-24-15,10-8 12 16,10-10-16-16,-1-7-128 16,1 3 68-16</inkml:trace>
          <inkml:trace contextRef="#ctx0" brushRef="#br0" timeOffset="47745.5842">11095 6566 904 0,'-5'-4'332'0,"5"4"-256"0,14 21-24 0,-4-8 160 16,5 5-128-16,9 3 28 15,0 5-68-15,15-4-20 16,0 4-12-16,10-5-80 16,-6 1 36-16,1-9-244 15,-5 0 156-15,-10-9-400 16,-5 0 292-16</inkml:trace>
          <inkml:trace contextRef="#ctx0" brushRef="#br0" timeOffset="47944.6146">11367 6523 832 0,'-5'4'308'0,"5"-4"-240"0,-24 31-20 0,9-10 196 15,1 1-144-15,-11 12 48 16,1 5-88-16,-5 0-12 16,4 0-28-16,6-9-12 15,4 0-4-15,1-8-136 16,4-5 72-16,0-8-320 15,10-5 212-15</inkml:trace>
          <inkml:trace contextRef="#ctx0" brushRef="#br0" timeOffset="48180.7702">11629 6260 832 0,'10'-9'308'0,"-10"9"-240"0,34 34-20 16,-20-3 256-1,6 3-176-15,-1 27 168 16,6 8-168-16,-11 13 36 16,1-4-96-16,-10-1-48 15,-5-12-16-15,-20 0-68 16,-4-5 36-16,-49 5-348 15,15-4 204-15</inkml:trace>
          <inkml:trace contextRef="#ctx0" brushRef="#br0" timeOffset="45369.7243">8092 6748 1040 0,'-24'8'384'0,"24"-8"-300"0,10 0-20 0,-1 0 184 16,11 0-148-16,43-8 92 15,5 8-112-15,49-18-56 16,4 10-16-16,15-5-16 15,-19 4 0-15,4 0-116 16,-14 5 68-16,-15 0-172 16,-19 8 128-16,-19-4-120 15,-15 4 128-15,-25-4-252 16,-9 5 192-16</inkml:trace>
          <inkml:trace contextRef="#ctx0" brushRef="#br0" timeOffset="45879.6279">8802 6877 580 0,'-10'0'216'0,"10"0"-168"0,-29 0-12 0,14 0 128 16,10 4-96-16,-14-4 96 15,-1 5-96-15,-9-1 48 16,5 5-72-16,-25 8 40 15,15 9-48-15,-24 17 32 16,24 0-36-16,-15 13 52 16,15 1-48-16,10-6 28 15,5 1-36-15,14-22-16 16,15 1-8-16,19-23 28 16,5 5-16-16,10-26-156 15,4-4 76-15,-9-13-124 16,5 4 104-16,-10-26-80 15,-5 9 96-15,-5-18-20 16,-4 18 52-16,-20-13-4 16,4 13 24-16,-8-9 28 15,-1 13-8-15,-5 0 64 16,5 18-40-16,0 8 96 16,10 8-72-16,-5 18 100 15,0 9-88-15,0 17 40 16,0 8-60-16,-5 18 12 15,5 0-36-15,0 13 0 16,-9-5-12-16,-1-8-8 16,5-9 4-16,-10-8-164 15,6-10 88-15,-1-12-252 16,0-4 180-16,1-18-336 16,9 1 268-16</inkml:trace>
          <inkml:trace contextRef="#ctx0" brushRef="#br0" timeOffset="45129.0838">8777 6208 560 0,'0'-9'208'0,"0"9"-164"0,10-9-8 0,-10 5 224 16,0 0-148-16,0-5 80 15,10 1-116-15,-10-5 4 16,5 4-48-16,-10-8 4 15,5 8-20-15,-15-8-8 16,1 4-4-16,-16 4-32 16,6 5 16-16,-20 4-12 15,6 8 12-15,-6 1-8 16,0 4 8-16,10 4 8 16,15 1 4-16,9-1-12 15,15 0 8-15,19-8 40 16,5 4-24-16,20-13-64 15,-10 0 28-15,4-9-108 16,1 1 76-16,-10-10-20 16,-5 5 48-16,-9-13 16 15,-1 9 8-15,-9-17 4 16,0 8 0-16,-10-22 60 16,0 5-32-16,0-9 60 15,0 13-52-15,0 5 108 16,4 8-84-16,1 26 20 15,0 17-48-15,0 22 48 16,0 13-44-16,-5 13 0 16,0-5-20-16,0 9-168 15,0-8 80-15,-5 8-208 16,5-5 156-16,-15 1-416 0,6-9 304 16</inkml:trace>
          <inkml:trace contextRef="#ctx0" brushRef="#br0" timeOffset="46260.1449">9161 6881 860 0,'-19'0'320'0,"19"0"-248"0,-39 26-20 15,15 5 180 1,9 3-136-16,-19 31 52 16,5 0-88-16,-10 12-36 15,15-7-16-15,-10-10-108 16,19-13 56-16,0-16-208 16,15-10 136-16</inkml:trace>
          <inkml:trace contextRef="#ctx0" brushRef="#br0" timeOffset="46132.806">8904 6925 684 0,'-5'-22'252'0,"5"22"-192"0,0 0-20 0,0 4 252 16,9 5-168-16,1 8 124 16,10 5-140-16,9 8 0 15,5 5-64-15,14 3-20 16,1 6-12-16,0-5-20 15,-1-5 4-15,-4-8-200 16,-10-4 112-16,-15-14-288 16,-4-3 212-16</inkml:trace>
          <inkml:trace contextRef="#ctx0" brushRef="#br0" timeOffset="46766.424">9783 6363 996 0,'29'-34'368'0,"-29"34"-284"0,54-22-24 0,-20 13 108 15,4 9-104-15,21-4 8 31,4 4-44-31,5-4-16 0,-5 8-8 0,0-8-148 16,-4 4 80-16,-11-5-156 16,-9 1 120-16,-20 0-124 15,-9 4 128-15,-20 0-148 16,-4 4 140-16,-15 0-256 16,9 1 204-16,-14-5 60 31,15 0 64-31,-1 0 392 15,11 4-196-15,-16 5 128 16,11 8-172-16,-6 18 48 16,11 8-100-16,-6 22 36 15,5-1-64-15,-4 5 40 16,9-4-44-16,-10-9 52 16,11-4-52-16,-16-13 64 15,10-4-60-15,-14-10 44 0,5-3-48 16,-20-13 24-16,10-1-32 15,-30-8 44-15,6 0-40 0,-10 0 12 16,14 0-28-16,-4-8-16 16,14-5-4-16,0 0 20 15,15 8-8-15,4-3-144 16,11-1 72-16,9-4-272 16,4 5 188-16</inkml:trace>
          <inkml:trace contextRef="#ctx0" brushRef="#br0" timeOffset="52802.9708">12120 7568 676 0,'-29'-4'248'0,"14"21"-192"0,-9 13-16 15,4-4-32 1,11 4-12-16,-20 18-128 15,4 4 72-15</inkml:trace>
        </inkml:traceGroup>
        <inkml:traceGroup>
          <inkml:annotationXML>
            <emma:emma xmlns:emma="http://www.w3.org/2003/04/emma" version="1.0">
              <emma:interpretation id="{65AF52E7-4014-4A0D-9F7A-A9740C31581F}" emma:medium="tactile" emma:mode="ink">
                <msink:context xmlns:msink="http://schemas.microsoft.com/ink/2010/main" type="inkWord" rotatedBoundingBox="16652,6945 17718,6939 17723,7809 16657,7814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3670.7888">13490 6234 768 0,'-19'-5'284'0,"19"5"-220"0,24 0-20 15,-5 0 56 1,15 0-64-16,15 0 40 16,-1 9-44-16,25 0 8 15,-5-1-24-15,0 5 64 16,-9 0-48-16,-21 4 24 15,6 1-36-15,-19 8 104 16,-1 0-68-16,-14 17 80 0,-6 0-76 0,-8 17 20 16,-1 1-44-1,-20 8-24-15,6-9-4 16,-15 1 0-16,5-5-4 0,-15 0-20 16,5-4 8-16,-9 0-288 15,9-9 164-15,-5-4-572 16,10-5 392-16</inkml:trace>
          <inkml:trace contextRef="#ctx0" brushRef="#br0" timeOffset="53313.8295">13092 6830 560 0,'-83'-13'208'0,"83"13"-164"0,-15 8-8 0,20-3 136 16,5 3-100-16,24 5 52 16,5 0-76-16,29-4-8 15,5-1-24-15,19-8 8 16,15 5-16-16,10-10-136 15,-15 10 72-15</inkml:trace>
          <inkml:trace contextRef="#ctx0" brushRef="#br0" timeOffset="53148.3896">13174 6475 924 0,'-10'-4'340'0,"10"4"-260"0,20 4-28 16,-6-8 36 0,11 4-60-16,33-8-4 15,0-1-12-15,25-4-12 16,9 13 4-16,1 4-192 16,-6 9 104-16,-24 9-404 15,-14 4 272-15</inkml:trace>
        </inkml:traceGroup>
        <inkml:traceGroup>
          <inkml:annotationXML>
            <emma:emma xmlns:emma="http://www.w3.org/2003/04/emma" version="1.0">
              <emma:interpretation id="{DF7E9890-1FCF-404D-90BD-1B1CFE915278}" emma:medium="tactile" emma:mode="ink">
                <msink:context xmlns:msink="http://schemas.microsoft.com/ink/2010/main" type="inkWord" rotatedBoundingBox="18243,6445 20829,6431 20840,8480 18254,8494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5235.3947">15283 6786 644 0,'-15'18'236'16,"15"-18"-180"-16,0 30-20 0,-10-13 116 15,10 5-92-15,-4 8 0 16,4 5-36-16,0 3 28 16,4-3-28-16,-4 0 20 15,5-5-24-15,-5-4 28 16,5 0-32-16,0-22 40 15,0 0-32-15,0-17 4 16,4 5-16-16,6-18-16 16,0 4 0-16,4-4 4 0,5 5 0 0,1-1-28 15,-1 9 16-15,-5 4-4 16,1 5 8 0,-6 8 104-16,1 5-52 0,-10 0 60 15,0 12-60-15,-5 5 4 16,4 4-28-16,-4 9 4 15,0-13-12-15,-4-4 0 16,4-1-4-16,-5-8-112 16,5 0 56-16,0-13-208 15,5 0 140-15</inkml:trace>
          <inkml:trace contextRef="#ctx0" brushRef="#br0" timeOffset="55492.2698">15987 5780 748 0,'10'-47'276'0,"-10"47"-216"0,19-9-16 16,-19 9 208-1,5 9-148-15,-15 8 0 16,-4-4-60-16,-1 21 12 16,-4-3-32-16,-10 8-4 15,9-1-12-15,-4-7-200 16,9 8 104-16</inkml:trace>
          <inkml:trace contextRef="#ctx0" brushRef="#br0" timeOffset="55864.3324">16556 6070 716 0,'-25'-13'264'0,"25"13"-204"16,-29 4-16-16,10-4 108 16,4 4-92-16,-14 5 28 15,5 4-52-15,-20 8 12 16,10 10-28-16,-29 25 52 15,9 9-40-15,-19 34 72 16,15-4-56-16,10 0-16 16,4-4-20-16,44-9 0 15,0-13-8-15,24 0-72 0,10-9 36 16</inkml:trace>
          <inkml:trace contextRef="#ctx0" brushRef="#br0" timeOffset="54798.2865">15152 6143 436 0,'-10'0'160'0,"10"0"-124"16,-10 9-8-16,0-5 104 15,10 9-76-15,-9 17 84 16,4 9-80-16,-5 30 32 16,5 9-56-16,-5 12 8 15,10-7-28-15,-4-10 80 16,8-13-52-16,-13-8 56 15,4-4-56-15,-19-9 40 16,4-9-48-16,-19-4 44 16,10 0-48-16,-19-9 28 0,9 0-32 15,-20-17 16 1,16 0-24-16,-16-8-16 0,16-1-8 0,4-4 4 16,15 4 0-16,9-12-176 15,15 8 96-15,10-9-312 16,4 9 220-16</inkml:trace>
          <inkml:trace contextRef="#ctx0" brushRef="#br0" timeOffset="54512.0262">14768 6199 496 0,'-5'-13'184'0,"10"13"-140"0,-5-4-16 0,0 0 240 16,0 4-152-16,0-5 132 16,0 5-144-16,5 0-4 15,9 5-60-15,20-5 0 16,0 0-24-16,44-5 0 15,0 1-8-15,19-5 20 16,-10 9-16-16,-9-4-12 16,-10 4-4-16,-19-4-68 15,-11 8 40-15,-23-4-164 16,-5 0 112-16,-25 0-204 16,1 0 164-16</inkml:trace>
          <inkml:trace contextRef="#ctx0" brushRef="#br0" timeOffset="56828.3956">16434 7771 664 0,'-10'-4'244'0,"10"4"-188"0,-4-13-16 16,-1 4 92 0,5 5-80-16,-5-13 52 15,5 4-64-15,-5-13 40 16,10 8-44-16,-5-16 52 16,5 8-52-16,0-26-8 0,4 5-16 0,-4-27-20 15,5 5 4-15,-5-17 12 16,4 17-4-16,1-5 8 15,5 9-8-15,-6 1 8 16,-4 12-8-16,5-4 8 16,0 13-8-16,4-5 40 15,-4 13-20-15,5-12-12 16,-1 12-8-16,1-12 20 16,4 8-12-16,-4-17 32 15,4 8-28-15,-4-8 4 16,4 13-12-16,-4-4 12 15,4 16-12-15,1 1-12 16,-1 13 0-16,0-5 4 16,1 14 0-16,-1-5 24 15,6 8-12-15,-1 1 12 16,5 4-12-16,-9 0 20 16,4 9-20-16,-10-1-4 15,16 5-4-15,-16 5 12 16,1 3-8-16,-10 5 16 15,4-4-16-15,-14 12-4 16,1 1 0-16,-26-1-16 16,6-4 8-16,-20-4-92 15,-4-4 48-15,-1-5-56 16,10-4 60-16,-4-8-4 0,13-1 28 16,6-8-48-16,14 4 36 15,10-5 0-15,15 5 16 0,4 5-16 16,11 3 20-16,4 5-12 15,0 4 12-15,-5 1 8 16,-5 3 4-16,-4-3 16 16,-1 3-8-16,-14-4 76 15,-5 5-48-15,-10-5 40 16,-4 1-44-16,-16-5 0 16,6-1-20-16,-20 1 28 15,5-8-24-15,-9-5-56 16,9 4 16-16,5-4-272 15,15 0 164-15,14 0-588 16,10 9 404-16</inkml:trace>
          <inkml:trace contextRef="#ctx0" brushRef="#br0" timeOffset="57185.846">17168 6786 528 0,'5'0'196'0,"-5"0"-152"0,0 0-12 16,-5 0 140-1,5 0-100-15,-10 9 52 16,0-9-76-16,-9 9 12 16,9-9-40-16,-9 13 16 15,9-5-20-15,-5 1-8 16,6 4-4-16,-1-4-16 0,10 8 8 0,0-13 12 15,10 9-4-15,-1 0 16 16,6 0-12-16,0 4-20 16,-1 1 4-16,-4 3-4 15,4-4 4-15,-18 5 24 16,4 0-8-16,-10-5 48 16,0 4-28-16,-14-8 28 15,9 9-28-15,-4-18-8 16,9 1-12-16,-4-10-68 15,9 1 32-15</inkml:trace>
        </inkml:traceGroup>
        <inkml:traceGroup>
          <inkml:annotationXML>
            <emma:emma xmlns:emma="http://www.w3.org/2003/04/emma" version="1.0">
              <emma:interpretation id="{554CA124-F943-425D-9DB6-72B30BEE471D}" emma:medium="tactile" emma:mode="ink">
                <msink:context xmlns:msink="http://schemas.microsoft.com/ink/2010/main" type="inkWord" rotatedBoundingBox="21076,6786 23590,6547 23708,7789 21194,8027"/>
              </emma:interpretation>
              <emma:one-of disjunction-type="recognition" id="oneOf15">
                <emma:interpretation id="interp19" emma:lang="" emma:confidence="0">
                  <emma:literal>a]=0</emma:literal>
                </emma:interpretation>
                <emma:interpretation id="interp20" emma:lang="" emma:confidence="1">
                  <emma:literal>a) = 0</emma:literal>
                </emma:interpretation>
                <emma:interpretation id="interp21" emma:lang="" emma:confidence="0">
                  <emma:literal>a) =0</emma:literal>
                </emma:interpretation>
                <emma:interpretation id="interp22" emma:lang="" emma:confidence="0">
                  <emma:literal>a]= 0</emma:literal>
                </emma:interpretation>
                <emma:interpretation id="interp23" emma:lang="" emma:confidence="0">
                  <emma:literal>a) =</emma:literal>
                </emma:interpretation>
              </emma:one-of>
            </emma:emma>
          </inkml:annotationXML>
          <inkml:trace contextRef="#ctx0" brushRef="#br0" timeOffset="58130.4032">17620 6670 592 0,'-5'8'220'0,"5"-8"-172"0,-5 26-12 16,10-17 112 0,4 4-88-16,1 0-8 15,10 0-32-15,4-4 4 0,0 3-16 0,5-7 16 16,5 3-16-16,0-16 16 15,-5 8-16-15,-9-9-20 16,9 1 4-16,-14-10 20 16,-6 10-4-16,-9-14 24 15,10 9-20-15,-10-9 40 16,0 5-28-16,0-4-4 16,0 3-12-16,0-3-8 15,5 8 4-15,0-5-4 16,0 6 0-16,-5-6 8 15,5 5-4-15,-10-4 60 16,5 4-36-16,-10-4 8 16,5 4-24-16,-10-4 28 15,11 4-24-15,-11-5 20 16,15 5-20-16,-10-4-24 16,10 8 0-16,-9-8 4 15,-1 9 4-15,5-5 16 16,5 8-8-16,-10-3 24 15,-4 8-20-15,4-5 24 16,0 5-24-16,-9 0-12 16,4 5-4-16,1-1 12 15,-1 0-4-15,-9 1-4 16,9-1 4-16,-9-4-4 16,5 4 0-16,-6 1-20 15,11 3 12-15,-11 5 20 0,11 4-4 16,-10 14 4-16,4-1-4 15,-4 9 28-15,4 0-20 0,6-1 4 16,9 1-12-16,5-4 12 16,10-5-12-16,9-4 48 15,10-4-28-15,-4-5-16 16,13-4-4-16,-4-9-108 16,-4 1 56-16,8-10-76 15,-13 1 64-15,4-5-4 16,-10 1 36-16,-4-14 12 15,-1 5 12-15,-9-13 8 16,10 8-4-16,-10-8 8 16,-5 4-8-16,0-4 128 15,0 12-68-15,0 1 32 16,0 8-56-16,0 5 40 16,0 8-48-16,0 9 28 15,0 5-32-15,-10 12-8 16,10 0-12-16,0 5 4 15,5-1-8-15,0 1-12 16,-5-5 4-16,14-4 28 16,1-5-12-16,-1-3-32 15,1-5 12-15,9-9-184 16,-4 0 104-16,4-8-288 16,-4 4 212-16</inkml:trace>
          <inkml:trace contextRef="#ctx0" brushRef="#br0" timeOffset="58462.2864">18042 6044 652 0,'-9'-22'244'0,"9"22"-192"0,9-9-12 0,-9 9 156 15,20 0-116-15,-1 9 100 16,10 8-104-16,10 9 116 16,-10 4-108-16,25 35 56 15,-11 4-80-15,-23 39-16 16,9 0-28-16,-24 5 8 16,5-10-16-16,-30 1 16 15,-4-5-16-15,-20 0 4 16,-4-12-4-16,-25-5 4 15,24-22-8-15,-9-16-240 16,14-14 128-16,-4-22-300 16,18-3 232-16</inkml:trace>
          <inkml:trace contextRef="#ctx0" brushRef="#br0" timeOffset="58854.9289">18606 6583 1040 0,'-15'18'384'0,"15"-18"-300"0,10 8-20 15,5-8 128 1,-6 5-116-16,50-5 16 16,-6 4-56-16,15-8-184 15,10 4 80-15</inkml:trace>
          <inkml:trace contextRef="#ctx0" brushRef="#br0" timeOffset="58705.9342">18591 6342 1100 0,'15'-18'408'0,"-15"18"-316"0,34-13-28 0,-15 0 232 16,15 9-176-16,10-5-4 15,5 5-72-15,4 0-52 16,10 4 4-16,-14 4-316 15,-10 5 172-15,0 4-500 16,-15 4 364-16</inkml:trace>
          <inkml:trace contextRef="#ctx0" brushRef="#br0" timeOffset="59241.9497">19932 6221 768 0,'0'-9'284'0,"0"9"-220"0,-19-4-20 0,4-1 180 16,15 10-132-16,-24-1 124 16,0 5-128-16,-15 17 52 15,5 4-80-15,-10 17-8 16,10 9-32-16,15 9 24 15,9-4-28-15,10-5-4 16,14-9-8-16,11-8 28 16,14-9-16-16,-5-17-12 15,14 5-8-15,-14-18-76 16,10-9 44-16,-20-13-20 16,5 5 32-16,-14-22 12 15,-1 5 12-15,-14-22-12 16,0 4 8-16,-24 0 40 15,14 0-24-15,-14 9 80 16,19 17-56-16,-4 4-40 16,9 14 0-16,4 8-224 15,6 8 128-15,5 5-560 16,4 9 368-16</inkml:trace>
        </inkml:traceGroup>
      </inkml:traceGroup>
    </inkml:traceGroup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22:21.91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8C6B604-041F-4184-B6F6-E1FCCC4F20E1}" emma:medium="tactile" emma:mode="ink">
          <msink:context xmlns:msink="http://schemas.microsoft.com/ink/2010/main" type="writingRegion" rotatedBoundingBox="8203,3360 11328,4200 11060,5195 7936,4355"/>
        </emma:interpretation>
      </emma:emma>
    </inkml:annotationXML>
    <inkml:traceGroup>
      <inkml:annotationXML>
        <emma:emma xmlns:emma="http://www.w3.org/2003/04/emma" version="1.0">
          <emma:interpretation id="{F74B4555-3608-4269-9012-993389C8B73F}" emma:medium="tactile" emma:mode="ink">
            <msink:context xmlns:msink="http://schemas.microsoft.com/ink/2010/main" type="paragraph" rotatedBoundingBox="8203,3360 11328,4200 11060,5195 7936,43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5BB85D-F440-4F03-9BDE-2C74B1BEADEA}" emma:medium="tactile" emma:mode="ink">
              <msink:context xmlns:msink="http://schemas.microsoft.com/ink/2010/main" type="line" rotatedBoundingBox="8203,3360 11328,4200 11060,5195 7936,4355"/>
            </emma:interpretation>
          </emma:emma>
        </inkml:annotationXML>
        <inkml:traceGroup>
          <inkml:annotationXML>
            <emma:emma xmlns:emma="http://www.w3.org/2003/04/emma" version="1.0">
              <emma:interpretation id="{2F509D53-4D67-4042-8676-540AD8F86950}" emma:medium="tactile" emma:mode="ink">
                <msink:context xmlns:msink="http://schemas.microsoft.com/ink/2010/main" type="inkWord" rotatedBoundingBox="8203,3360 10390,3948 10123,4943 7936,4355">
                  <msink:destinationLink direction="with" ref="{78ACD36C-9997-4AED-8D45-61DE8FFCF936}"/>
                </msink:context>
              </emma:interpretation>
              <emma:one-of disjunction-type="recognition" id="oneOf0">
                <emma:interpretation id="interp0" emma:lang="" emma:confidence="0">
                  <emma:literal>is,</emma:literal>
                </emma:interpretation>
                <emma:interpretation id="interp1" emma:lang="" emma:confidence="0">
                  <emma:literal>'s,</emma:literal>
                </emma:interpretation>
                <emma:interpretation id="interp2" emma:lang="" emma:confidence="0">
                  <emma:literal>Is,</emma:literal>
                </emma:interpretation>
                <emma:interpretation id="interp3" emma:lang="" emma:confidence="0">
                  <emma:literal>b,</emma:literal>
                </emma:interpretation>
                <emma:interpretation id="interp4" emma:lang="" emma:confidence="0">
                  <emma:literal>'6,</emma:literal>
                </emma:interpretation>
              </emma:one-of>
            </emma:emma>
          </inkml:annotationXML>
          <inkml:trace contextRef="#ctx0" brushRef="#br0">4400 3405 404 0,'-20'-17'148'0,"20"12"-112"0,-4-12-12 0,-1 4 164 16,5 9-108-16,-5-13 44 16,5 8-72-16,0-13 16 15,5 9-40-15,0-8 8 16,4 8-20-16,11-17 8 15,4 8-12-15,20-13 28 16,-1 18-24-16,26-4 4 16,-1 12-12-16,14 9 4 15,1 9-8-15,-15 17-4 16,-5 8 4-16,-15 9 12 16,-9 0-8-16,5 14 24 15,-29 3-20-15,-1 9 4 16,-4-4-8-16,-20 0 12 15,-4-9-12-15,-20-9 16 16,0-8-16-16,-15-13-4 16,0-4 0-16,-9-18 12 15,10 0-8-15,-1-25-4 16,5 8 0-16,10-35-4 16,10 9 0-16,14-17-20 15,10 9 12-15,20-14 12 16,4 22 0-16,10 1-28 15,0 12 12-15,-5 4 12 16,5 9 4-16,-10 4-160 0,10 5 84 16,-9 4-500-16,-1 4 320 0</inkml:trace>
          <inkml:trace contextRef="#ctx0" brushRef="#br0" timeOffset="285.8086">5376 3185 436 0,'-24'4'160'0,"24"-4"-124"0,-24 17-8 0,24-8 124 16,0 4-88-16,0 4 44 15,5 5-64-15,14-1 20 16,5 1-36-16,10 0 60 15,5-1-48-15,15-4 28 16,4 1-40-16,5-10 8 16,0-3-20-16,1-10 8 15,-11 1-12-15,0-9-156 16,-4 0 76-16,-10-4-396 16,-5-5 260-16</inkml:trace>
          <inkml:trace contextRef="#ctx0" brushRef="#br0" timeOffset="540.4857">5789 2982 476 0,'-4'0'176'0,"4"0"-136"0,-10 8-12 0,10 5 120 16,0 5-88-16,-10 8 52 15,10 8-64-15,-5 9 72 16,0 5-68-16,-9 8 16 15,4 0-36-15,-9 17 12 16,9-3-24-16,-14 3 8 16,9-8-16-16,-4-9 12 15,9-9-16-15,-5-12 32 16,10-5-24-16,-4-13-348 16,9-4 180-16</inkml:trace>
          <inkml:trace contextRef="#ctx0" brushRef="#br0" timeOffset="1051.3882">6134 3444 464 0,'-5'0'176'0,"5"0"-140"0,-9 34-8 0,-1-3 100 15,10 3-76-15,-10 14 40 16,1-1-52-16,-6 9 48 15,5-8-52-15,-4-5 64 16,9 0-60-16,-5-13 28 16,5-8-40-16,0-9 60 15,10 4-48-15,-5-17 8 16,5 0-28-16,0-17-4 16,10 4-8-16,-1-9-120 15,6-3 60-15,-1-1-84 16,5 0 76-16,-4 17 4 15,4 0 36-15,-9 18 4 16,-6 4 8-16,-9 13 76 16,0 4-36-16,-14-4 76 15,4 4-60-15,-9-4 28 16,9-4-44-16,-5-1 0 16,10-3-20-16,1-10 0 15,4-3-4-15</inkml:trace>
          <inkml:trace contextRef="#ctx0" brushRef="#br0" timeOffset="1532.1407">6470 3768 332 0,'-5'-5'120'0,"5"5"-92"0,9 0-8 0,-4-4 104 16,0 4-72-16,0-4 96 15,5-1-88-15,-10 1 24 16,5 4-48-16,-10-4 12 16,5 4-28-16,-10 0-28 15,0 4 4-15,-9 0 0 16,9 9 4-16,-9 0 44 16,14 5-24-16,-10-1 8 15,15 0-16-15,5 0 0 16,10 5-4-16,4-5 12 15,1 1-12-15,-1-1 4 16,0 0-4-16,-9-4 20 16,5 0-16-16,-25-4 12 15,5 4-12-15,-19-5 12 0,4 1-16 16,-14-9-72-16,5 4 32 0</inkml:trace>
        </inkml:traceGroup>
        <inkml:traceGroup>
          <inkml:annotationXML>
            <emma:emma xmlns:emma="http://www.w3.org/2003/04/emma" version="1.0">
              <emma:interpretation id="{610696C7-416C-4EAA-B465-1C05235B81FC}" emma:medium="tactile" emma:mode="ink">
                <msink:context xmlns:msink="http://schemas.microsoft.com/ink/2010/main" type="inkWord" rotatedBoundingBox="10966,4687 11181,4745 11158,4832 10943,477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038.6917">7281 4061 800 0,'10'-17'296'0,"-10"17"-232"0,14-13-16 16,-4 9 176-1,0 4-132-15,4-4 80 16,6 4-104-16,-6-9 8 16,11 9-44-16,-6 0-4 15,-4 0-16-15,9 0-236 16,0 13 120-16,-4-5-668 16,-6 10 424-16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37:11.35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C0C3AC9-1965-45AA-9676-E9AE65444102}" emma:medium="tactile" emma:mode="ink">
          <msink:context xmlns:msink="http://schemas.microsoft.com/ink/2010/main" type="inkDrawing" rotatedBoundingBox="15308,3086 15503,5824 15177,5848 14982,3109" semanticType="callout" shapeName="Other">
            <msink:sourceLink direction="from" ref="{90B0749E-6FBF-404A-A05D-15CED5EB0734}"/>
            <msink:sourceLink direction="to" ref="{48B7D1A5-15B4-473D-AB24-ADC4836847A8}"/>
          </msink:context>
        </emma:interpretation>
      </emma:emma>
    </inkml:annotationXML>
    <inkml:trace contextRef="#ctx0" brushRef="#br0">310 2744 184 0,'4'-28'68'0,"1"20"-52"0,9-12-4 0,-10 11 108 16,5 1-68-16,-4-16 52 16,4 4-64-16,-5-9-12 15,1 1-16-15,-5-8 44 16,0 3-32-16,0-15 16 16,5 3-24-16,-1-15-16 15,1 11-4-15,4-12-16 16,-5 17 12-16,-4-9 32 15,5 13-16-15,-5-13-28 16,0 9 12-16,0-17 20 16,0 12-8-16,-5-15-8 0,1 11 0 15,-5-8 4-15,-5 13 0 16,5-9 8 0,-5 12-4-16,5-3 16 0,0 3-12 0,-5-7-12 15,5 7 0-15,5-15 4 16,-1 11 0-16,5-20 0 15,0 9 0-15,-4-9 24 16,4 12-12-16,-5-8 40 16,10 17-28-16,-5-5 12 15,4 13-20-15,-4-9 0 16,5 13-8-16,-5-13 4 31,0 13-8-31,-5-17-12 0,5 13 4 0,-9-17-4 16,4 12 0-16,-4-7 16 15,9 11-4-15,-9-3-12 16,9 16 4-16,-9-5 28 16,9 5-12-16,-4-1 12 15,4 17-12-15,-5-12-8 16,10 8 0-16,-5-4-4 16,4 12 0-16,-4-5 0 15,5 5 0-15,-10-8 8 16,5 16-4-16,-9-8-4 15,9 8 4-15,-4-8-16 16,-1 8 8-16,-9 0-4 16,5 0 0-16,-9 0 8 15,9 8 0-15,-9 0 0 0,9 4 0 16,-14 4 8-16,9 13-4 0,-9 7-4 16,10 5 4-16,-15-1 12 15,15 1-8-15,-5-13 24 16,4 8-20-16,5-15 40 15,4-5-28-15,10-16 32 16,4 0-32-16,14-16-32 16,4 3 4-16,14-11-44 15,-5 4 28-15,1-4-56 16,-5 3 44-16,-5 9 0 16,0 0 16-16,-9 0 12 15,1 4 4-15,-15 0 104 16,5 4-56-16,-9-4 60 15,0 0-64-15,-9-1 16 16,5-3-40-16,-5-12 16 16,4 16-20-16,-4-20 8 15,4 11-12-15,-8 1 12 16,-1-4-16-16,-4 4-4 16,9 0 0-16,-5 4-76 15,10 3 40-15,-1 1-164 16,10 8 112-16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37:39.11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FBDF99F-C9BD-4286-85B6-7E92F9CA1F02}" emma:medium="tactile" emma:mode="ink">
          <msink:context xmlns:msink="http://schemas.microsoft.com/ink/2010/main" type="inkDrawing" rotatedBoundingBox="15377,6411 18234,4556 18296,4652 15439,6507" semanticType="callout" shapeName="Other">
            <msink:sourceLink direction="with" ref="{90B0749E-6FBF-404A-A05D-15CED5EB0734}"/>
          </msink:context>
        </emma:interpretation>
      </emma:emma>
    </inkml:annotationXML>
    <inkml:trace contextRef="#ctx0" brushRef="#br0">0 1865 392 0,'9'-8'148'0,"-9"8"-116"0,5-8-8 0,-5 8 120 15,4 0-84-15,1-8 36 16,-5 4-56-16,9 0 12 15,0 4-32-15,-5-4 0 16,5 4-12-16,1-8 4 16,3 8-8-16,-4-8 68 15,5 8-40-15,0-12 24 16,-5 4-36-16,14-9 16 16,-5 9-20-16,5-8-16 15,4 4-4-15,5-4 4 16,4 4 0-16,1-9 0 15,-6 9 0-15,10-12-12 16,0 4 8-16,0-13 4 16,-4 5 0-16,-5 0 16 15,-5-1-8-15,5-11 16 16,0 12-16-16,9-13 4 16,-5 13-4-16,5-9-24 15,0 9 8-15,9-4 4 16,5 7 4-16,-1-7 16 15,1 4-8-15,0-1-4 16,-10 9 0-16,1-8 4 16,-5 8-4-16,-5-9-12 0,-4 9 4 15,4-8 4-15,-8 7 0 16,-1-11 0-16,5 8 0 0,0-9 0 16,0 5 0-16,0-8 0 15,4 7 0-15,0-3 16 16,1 12-8-16,4-13-12 15,4 9 0-15,-4-4 4 16,0 11 0-16,-4-7-12 16,-1 4 8-16,1 0 12 15,-6 4-4-15,-3-5-4 16,-1 9 4-16,-4-4-4 16,0 0 0-16,-1 0-12 15,1 3 8-15,0-3 4 16,0 8 0-16,8-8 0 15,1 8 0-15,5-8 16 16,-1 4-8-16,5-9-12 16,0 9 0-16,0-12-16 15,0 12 12-15,-4-8 12 16,-6 7 0-16,1-3-4 16,0 4 4-16,-5-8-4 15,5 8 0-15,-9-9 8 16,0 5-4-16,0-8-12 15,4 8 4-15,-9-4 12 16,0 3-4-16,-4-7-4 16,4 8 4-16,-4-4-16 0,4 8 8 15,-4-5 12-15,4 9-4 16,-9-4-4-16,5 4 4 0,-10 0-16 16,1 4 8-16,-5-4 48 15,4 8-24-15,-4-4 8 16,5 4-16-16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37:47.09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D7A9948-90E4-443D-A62C-1D5E07DAE1AE}" emma:medium="tactile" emma:mode="ink">
          <msink:context xmlns:msink="http://schemas.microsoft.com/ink/2010/main" type="inkDrawing" rotatedBoundingBox="2419,9477 7750,9212 7754,9302 2424,9568" semanticType="underline" shapeName="Other">
            <msink:sourceLink direction="with" ref="{4B68BCD0-D793-4B65-8882-A8459D4C79F6}"/>
          </msink:context>
        </emma:interpretation>
      </emma:emma>
    </inkml:annotationXML>
    <inkml:trace contextRef="#ctx0" brushRef="#br0">10 254 392 0,'-13'-4'148'0,"13"4"-116"0,0-8-8 16,0 4 164-1,0 8-108-15,0-4 80 0,0 0-92 0,0-4 68 16,9 4-76-16,-5-9-12 15,5 9-32-15,1-4 60 16,3 8-44-16,5-4-12 16,1 9-12-16,3-1 0 15,6 0-4-15,17 0-4 16,-8 4 4-16,22-4 12 16,5 0-8-16,40-8 4 15,6 0-4-15,53-12 4 16,-12 8-8-16,40-8-12 15,-14 0 4-15,51-5 4 16,-18 5 0-16,40-8 16 16,-32 8-8-16,28-8 24 15,-32 4-20-15,46-5-4 16,-33 1-4-16,38 0 28 16,-29 4-16-16,10-1 56 15,-46 1-40-15,5 4 4 16,-27 12-24-16,-5-8 12 15,-23 8-16-15,-22-4-12 16,-24 8 0-16,-13-8 4 16,-13 4 0-16,-14-4 16 15,-14-4-8-15,-19 0 4 16,-3 8-4-16,-19 0-112 16,0 0 56-16,-14 0-164 15,1 0 116-15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34:48.59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72D4EFE-34D7-45A2-9E38-AC51693B387A}" emma:medium="tactile" emma:mode="ink">
          <msink:context xmlns:msink="http://schemas.microsoft.com/ink/2010/main" type="writingRegion" rotatedBoundingBox="982,429 14768,-187 14909,2957 1122,3574"/>
        </emma:interpretation>
      </emma:emma>
    </inkml:annotationXML>
    <inkml:traceGroup>
      <inkml:annotationXML>
        <emma:emma xmlns:emma="http://www.w3.org/2003/04/emma" version="1.0">
          <emma:interpretation id="{17573406-86FD-446E-B42A-7CE20E22CF82}" emma:medium="tactile" emma:mode="ink">
            <msink:context xmlns:msink="http://schemas.microsoft.com/ink/2010/main" type="paragraph" rotatedBoundingBox="1111,411 13036,365 13039,1255 1115,13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BB16FE-92AF-4518-BF22-205A98EC9B0A}" emma:medium="tactile" emma:mode="ink">
              <msink:context xmlns:msink="http://schemas.microsoft.com/ink/2010/main" type="line" rotatedBoundingBox="1111,411 13036,365 13039,1255 1115,1301">
                <msink:destinationLink direction="with" ref="{D2AAEB52-F177-4C37-A5DA-63AB6B905CE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A5DBBC8-08A4-4C56-BE59-0EBD43A5A64C}" emma:medium="tactile" emma:mode="ink">
                <msink:context xmlns:msink="http://schemas.microsoft.com/ink/2010/main" type="inkWord" rotatedBoundingBox="1111,413 4357,401 4360,1072 1114,10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113 137 416 0,'-5'-41'152'0,"5"33"-116"0,-4-12-12 16,-1 8 180-1,10 8-116-15,-5-8 16 16,0 4-60-16,0-5 48 16,0 9-52-16,0-4 0 15,4 4-24-15,-4 8-4 16,5 4-4-16,-5 21 4 16,0 7-8-16,-5 25-12 0,5 0 4 0,-9 15 12 31,5-7-4-31,-10-8 16 0,5-8-12 0,-9-13 4 15,8-4-4-15,-12-7 12 16,13-5-12-16,0-8-4 16,4-4 0-16,5-8-24 15,5 1 12-15,4-14-32 16,4 5 24-16,5-8 4 16,1 8 12-16,-6-8-20 15,1 8 12-15,-5-4-24 16,5 8 20-16,-5 0-12 15,-5 4 12-15,15 4 8 16,-6 4 4-16,6 0 16 16,-6 0-8-16,19 1-20 15,4-1 4-15,-4-4 32 16,23 0-16-16,0-8 16 16,-1 4-12-16,1-12 0 15,4 8-4-15,-9-12 4 16,-13 4-8-16,4-9 24 15,-19 5-16-15,-8-12 12 16,9 4-12-16,-23-9 12 16,9 5-16-16,-9-8-28 15,0 3 8-15,0-7 4 16,0 12 8-16,-9-5 0 16,-5 13 0-16,5 0 0 0,-5 12 0 15,5 8-12-15,0 0 8 16,-14 20-4-16,10-3 0 0,4 7 0 15,9 8 0-15,0-3-20 16,9-5 16-16,13-8 24 16,10 5-8-16,5-13 0 15,-5-4 0-15,13-8-24 16,-13 0 12-16,9-12-68 16,-5-4 44-16,1-5-84 15,-1-3 64-15,1-12-16 16,-5 7 40-16,-1-7-12 15,-8 3 24-15,-9 5 52 16,-5 12-16-16,5 0 80 16,-5 8-56-16,-9 8 56 15,13 4-56-15,-13 4 4 16,9 4-28-16,1 0-12 16,3 0-4-16,-13-4 48 15,9 0-28-15,-9-8 16 16,0 0-24-16,-9 0 8 15,5 0-12-15,-15-4-52 16,-3 4 24-16,-1-4-16 16,0 0 20-16,-9 0 0 15,10 4 4-15,-10 0-20 16,23 8 16-16,-14 9-4 16,18 3 8-16,-4 0 8 15,18 4 0-15,5 5 8 0,4-1-4 0,19-12-4 16,8 4 4-16,14-3 12 15,0-1-8-15,1-4-84 16,-1-4 44-16,0-16-112 16,-9 4 80-16,-4-12-104 15,-5-1 100-15,0-23-40 16,-10-1 64-16,6-27-100 16,-5-1 84-16,-10-4 24 15,1 12 28-15,-5 9 184 16,-4 15-96-16,-5 1 152 15,5 16-132-15,-14-5 28 16,9 13-76-16,-18 4-4 16,9 12-28-16,-5 12-4 15,-4 9-8-15,-4 15-8 16,3 13 4-16,1 7-156 16,0 5 84-16,9-4-192 15,0-13 148-15</inkml:trace>
          <inkml:trace contextRef="#ctx0" brushRef="#br0" timeOffset="1081.6646">1551 339 612 0,'-18'4'228'0,"18"-4"-180"0,14 12-12 0,-10-8 28 15,6 0-44-15,3 1-8 16,5-1-8-16,5-8 12 16,0 4-8-16,18-17-4 15,-5 9 0-15,28-12 4 16,-9 4-4-16,-10-8 8 16,-4 11-8-16,-13-11 16 15,-1 12-12-15,-13 0 32 16,-1 4-24-16,-13 4 32 15,9 8-32-15,-18 12-32 16,9 4 8-16,-4 8 36 16,4 5-16-16,0 3-28 15,13-3 8-15,-8-5 36 16,13 0-16-16,-9-7-20 16,5-1 4-16,-10-4-36 15,6-4 24-15,-6-8-40 16,1 4 36-16,-1-12-28 15,1 0 28-15,4-8-36 16,0 0 36-16,5-4-12 16,-1 8 20-16,1-5 80 15,4 5-40-15,0 4 20 16,1 8-32-16,-1 0 28 16,0 4-28-16,-4 1-4 15,-1-1-8-15,1-4 12 0,0 4-8 16,-1-8 16-16,1 4-16 15,-5-8-84-15,0 4 44 0,-4-8-44 16,-1 0 44-16,-4-5-8 16,5 5 24-16,-5-4 0 15,4 8 8-15,1 4 88 16,4 4-48-16,-4 8 88 16,-1 5-68-16,5 3-8 15,0 0-28-15,5 0-12 16,4 1 0-16,0-5 12 15,1-4-8-15,-1-8-40 16,5 4 20-16,-10-8-44 16,1 0 36-16,-10-4-28 15,6 0 28-15,-6-8-44 16,1 4 36-16,-1-13-36 16,1 5 32-16,4-4 28 15,0 4 4-15,5 4 28 16,4 8-16-16,5 0 84 15,-1 8-52-15,6 0 4 16,-1 4-28-16,5 0 4 16,0 0-12-16,4 4 12 15,-4 0-16-15,0-4-4 16,-5 4 0-16,1-3-40 16,-6-5 20-16,-3-4-48 15,3 4 36-15,-8-12 16 0,9 4 8 16,-14-21 4-16,0 5 0 15,0-20 0-15,0 3 0 0,-4-11 0 16,4 11 0 0,-9 5 52-16,4 7-28 0,-8 9 16 15,4 12-24-15,-5 12 28 16,5 9-28-16,-9 11 32 16,0 4-32-16,-5 5 4 15,10 3-12-15,-5-3-8 16,4-5 4-16,5-4-24 15,9-3 12-15,5-5 32 16,9-4-16-16,9-8-28 16,4 0 12-16,14-8-124 15,0 0 76-15</inkml:trace>
        </inkml:traceGroup>
        <inkml:traceGroup>
          <inkml:annotationXML>
            <emma:emma xmlns:emma="http://www.w3.org/2003/04/emma" version="1.0">
              <emma:interpretation id="{138A1758-AD21-4F8F-AA8C-E2AD3604C4B1}" emma:medium="tactile" emma:mode="ink">
                <msink:context xmlns:msink="http://schemas.microsoft.com/ink/2010/main" type="inkWord" rotatedBoundingBox="5190,433 6035,430 6038,1071 5193,107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03.0526">4169 80 652 0,'0'-12'244'0,"0"12"-192"0,0-8-12 0,0 8 84 16,0 8-76-16,-4 12 52 16,4-4-60-16,-9 33 8 15,4 16-32-15,-13 0-16 16,9-5-4-16,-5-3 12 15,10-5-4-15,-5-7 24 16,4-9-16-16,-4-7-4 16,9 3-4-16,-5-12-156 31,5 1 84-31,5-5-420 0,4-8 268 0</inkml:trace>
          <inkml:trace contextRef="#ctx0" brushRef="#br0" timeOffset="2071.3037">4870 157 540 0,'14'-44'200'0,"-14"44"-156"0,23-29-12 0,-14 17 96 16,-4 4-76-16,-19-8 60 16,14 8-68-16,-23-4-20 15,9 8-16-15,-26-5 0 16,8 9-4-16,-14 0-20 15,10 9 8-15,-10 3 4 16,10 8 4-16,-1 8-12 16,10 5 8-16,0 3 40 15,8 9-24-15,6-9 16 16,4 0-16-16,9-7 0 16,9-1-4-16,9-12-8 15,-4 0 4-15,13-7-24 16,0-9 12-16,-4 0-68 15,0-9 44-15,0-3-32 16,8 4 40-16,-12-8 12 16,-6-8 8-16,-4 3-8 15,5 1 8-15,-5 8 56 16,-9 8-28-16,0 16 112 16,0 12-76-16,-9 5 44 15,9 11-60-15,-14 5 4 16,19-5-32-16,-10-3 20 15,5-1-24-15,0-8 4 0,5 5-8 16,4-17-128-16,0 4 64 0,-4-4-260 16,-1 5 176-16</inkml:trace>
        </inkml:traceGroup>
        <inkml:traceGroup>
          <inkml:annotationXML>
            <emma:emma xmlns:emma="http://www.w3.org/2003/04/emma" version="1.0">
              <emma:interpretation id="{6CCD3B8B-B520-4C1E-85A3-34D967502A0D}" emma:medium="tactile" emma:mode="ink">
                <msink:context xmlns:msink="http://schemas.microsoft.com/ink/2010/main" type="inkWord" rotatedBoundingBox="6450,1144 6472,1143 6473,1280 6450,128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26.2939">5335 728 808 0,'23'40'300'0,"-23"-40"-232"0,-5 49-20 0,-4-21 28 16,4-8-52-16</inkml:trace>
        </inkml:traceGroup>
        <inkml:traceGroup>
          <inkml:annotationXML>
            <emma:emma xmlns:emma="http://www.w3.org/2003/04/emma" version="1.0">
              <emma:interpretation id="{A8EB3C48-AA81-493A-B418-725F049FB53D}" emma:medium="tactile" emma:mode="ink">
                <msink:context xmlns:msink="http://schemas.microsoft.com/ink/2010/main" type="inkWord" rotatedBoundingBox="7027,410 9570,400 9573,1126 7029,113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068.9451">5913 214 132 0,'0'-29'52'0,"5"21"-44"0,4-8 4 16,-5 4 168 0,1 8-100-16,-1-12 88 15,1 8-96-15,-5-9 32 0,5 9-60 0,-5-4 36 32,0 8-44-32,0 8 16 0,0 8-32 0,0 21 8 15,4 7-16-15,1 13-16 16,4 3 0-16,0 1 12 15,0-4-4-15,0-5 8 16,9-7-8-16,-4-9 8 16,4-4-8-16,-9-11 24 15,14-1-16-15,-9-12-4 16,8-4-4-16,-3-8-48 16,3 0 24-16,-8-17-28 15,9 1 28-15,0-20-60 16,-1 3 44-16,-3-11 16 15,3 11 16-15,-13-3 4 16,14 15 0-16,-9 5 52 16,-5 20-28-16,9 8 32 15,-4 20-28-15,-1 5 8 16,-3 15-20-16,12-7 8 16,-8-1-12-16,9-4 0 15,4 1-4-15,-13-9 12 16,9-4-12-16,-1-12 24 15,-4 0-20-15,-4-8-4 16,-5 0-4-16,5-8 4 16,-5 0-4-16,5-20 8 15,-5 12-8-15,0-33-12 16,-5 13 4-16,6-21-4 0,3 8 0 16,5-7 24-16,-4 7-8 0,4 1-20 15,5 15 4-15,-9 1-12 16,4 12 8-16,-4-5 8 15,-1 13 4-15,-4 0-80 16,0 12 44-16,1 8-516 16,-6 8 308-16</inkml:trace>
          <inkml:trace contextRef="#ctx0" brushRef="#br0" timeOffset="4444.2782">7133 359 384 0,'5'-8'140'0,"-5"8"-108"0,0-4-8 0,-5 0 76 15,5 4-60-15,-4-4 36 16,-1 0-44-16,-4-4 36 16,4 8-40-16,-4-4 28 15,5 4-28-15,-10 0 44 0,1 4-40 16,-10 4 20 0,9 4-32-16,-9 4 36 0,1 5-32 15,-6-1 32-15,10 4-32 0,4 0 4 16,-4 5-16-16,14-5 20 15,8-4-20-15,14-3 4 16,10-9-8-16,-1-8-60 16,5 0 28-16</inkml:trace>
          <inkml:trace contextRef="#ctx0" brushRef="#br0" timeOffset="12851.7531">7101 497 372 0,'-4'4'140'0,"4"-4"-112"15,0 4-4-15,0-8 76 16,0 4-60-16,0-4 8 16,0 8-28-16,0-4 24 15,0 0-28-15,0 4 4 16,4 4-12-16,-4 4 28 16,5 9-20-16,-10 3-4 15,5 0-8-15,-9 0 4 16,9 5-4-16,-4-5-12 15,8-4 4-15,1-8 12 0,4 1-4 0,5-13 8 16,8-5-8-16,1-11 8 16,0 0-8-16,0-8-4 15,-1 4 4-15,-8-9-16 16,4 5 8-16,-9 0 4 16,5 8 0-16,-9-1 0 15,4 9 0-15,-9 0 8 16,0 8-4-16,0-4 40 15,0 8-20-15,0 0-12 16,9 4-8-16,-5 0-4 16,5 5 0-16,1-5-12 15,3 4 8-15,-4-4 28 16,5 0-12-16,0-4 4 16,-1 4-8-16,1-4-8 15,-9 0 4-15,4-8-16 16,0 4 8-16,0-8 28 15,5 4-12-15,-1-12-20 16,5 0 0-16,-4-9-4 16,4 5 4-16,-4 0 8 15,0 4 0-15,-14 8 8 16,9-1-4-16,-9 18 8 16,9-1-8-16,-5 12 8 15,5-4-8-15,1 4-4 16,12 9 4-16,-8-13-4 15,13 0 0-15,1-8 8 0,-6 4-4 16,10-12-20-16,-9 4 8 0,-5-12 40 16,0 4-20-16,-4-8 0 15,0 0-8-15,-14-8 12 16,9 3-8-16,-9-11-4 16,0 8 0-16,4-4-32 15,5 11 16-15,1-3 24 16,-1 4-8-16,-5 12 44 15,5 0-24-15,5 8 20 16,4 4-24-16,0-12-8 16,1 8-8-16,3-8 4 15,1 0-4-15,5-8-4 16,-1 8 4-16,-4-8 12 16,4 4-8-16,-9-4 16 15,0 0-16-15,-9 0 4 16,5 4-4-16,-9-12-8 15,4 8 4-15,-9-13 12 16,4 5-8-16,-8 0-20 16,-1 8 4-16,-4-4-4 15,5 12 4-15,-10-8 24 16,5 16-8-16,-9-8 4 16,4 16-4-16,-4 4 12 15,9 5-12-15,-10 3 32 16,10 0-24-16,0 9-12 15,9-9-8-15,9 0 12 16,5-3-4-16,22-13 8 0,5 0-8 0,19-12-28 16,-1 0 12-1,4-8-260-15,-8 0 152 0,-5-9-404 16,-9 9 296-16</inkml:trace>
        </inkml:traceGroup>
        <inkml:traceGroup>
          <inkml:annotationXML>
            <emma:emma xmlns:emma="http://www.w3.org/2003/04/emma" version="1.0">
              <emma:interpretation id="{E0A3C5AB-BA8C-4CA3-900E-DE3ED5B4D5EF}" emma:medium="tactile" emma:mode="ink">
                <msink:context xmlns:msink="http://schemas.microsoft.com/ink/2010/main" type="inkWord" rotatedBoundingBox="10004,377 12553,367 12555,982 10006,99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631.5203">9483-1 560 0,'13'-16'208'0,"-13"16"-164"0,0-8-8 15,-4 4 100 1,4 4-80-16,-9-4 48 16,4 0-60-16,-13 0 20 15,4 4-36-15,-13 4-16 16,4 4-8-16,-23 0-16 15,15 0 8-15,-15 4-16 0,1 0 12 0,-19 9 12 16,9-1 0-16,1 16 76 31,3 1-44-31,-3 19 4 0,22-7-24 0,14 12-4 16,9-13-4-16,18-3 20 16,18-5-16-16,28-12-32 15,8-7 12-15,1-5-52 16,4-12 32-16,-4-4-180 15,-9 0 116-15,-5-12-144 16,-9 0 132-16,-14-5-84 16,-4 5 104-16,-23-8 12 15,-5 8 44-15,-17-4 60 16,3 4-12-16,-8 4 200 16,0 4-120-16,-14-1 128 15,14 5-136-15,-5 0 0 16,13 5-56-16,1-1 0 15,14 4-20-15,8-4 8 16,5 4-12-16,10 0-8 16,8 0 0-16,0-8 12 15,1 4-8-15,-1-4-4 16,5 4 0-16,-14-4-4 16,5 0 0-16,-10 0 0 15,1 0 0-15,-9 4 16 16,-1 4-8-16,-8 4 32 15,-1 0-24-15,-9 5 12 16,5-1-16-16,-4 0 20 0,3 4-20 16,1-8-12-16,5 5-4 0,-5-9-16 15,9 0 12 1,-5-4 20-16,10 0-4 0,-1-8-180 16,5 0 96-16,5-8-248 15,0 4 184-15</inkml:trace>
          <inkml:trace contextRef="#ctx0" brushRef="#br0" timeOffset="14067.6811">9596 372 488 0,'-4'-9'180'0,"4"9"-140"0,0 0-12 0,0 0 48 16,0 0-48-16,0 0 16 15,0 0-28-15,4 0-24 16,1 5 0-16,-5-1 20 15,4 4-4-15,-4 4 16 16,5 0-16-16,-5 0 16 16,0 0-16-16,0 0 40 15,0 5-24-15,0-13-4 16,0 4-12-16,0-8 4 16,0 0-8-16,5 0 8 15,4 0-8-15,4-8-12 16,1 4 4-16,4-9-16 15,0 1 12-15,1-4-24 16,3 4 20-16,-3 0 12 0,-10 4 4 16,0-4-4-1,0 8 4-15,-9-1 20 0,4 5-12 0,-4 0-12 16,0 9-4-16,0-5 116 16,5 8-60-16,0 0 24 15,-1 4-44-15,5-4-20 16,0 4-8-16,5-8 4 15,0 5-4-15,-1-9-12 16,6 0 4-16,-1-8-136 16,0 0 72-16</inkml:trace>
          <inkml:trace contextRef="#ctx0" brushRef="#br0" timeOffset="15254.1799">10102 359 808 0,'-19'25'300'0,"19"-25"-232"0,5 16-20 0,0-12 160 15,-1 4-124-15,5 0-16 0,0 4-44 16,10-8-20-16,8-4 0 16,14-4-16-16,0 0 8 0,13-8-76 15,1-8 44 1,0-4-40-16,-5 3 44 0,-14-11 0 15,-4 8 20-15,-18-13 0 16,4 9 4-16,-18 0 16 16,-5 11-4-16,-13 9 8 15,0 12-8-15,-18 17 68 16,8 7-40-16,-4 12 32 16,10 1-36-16,-1-5 0 15,14 5-16-15,4-13-24 16,5-4 4-16,9-3 4 15,10-9 4-15,8-8-12 16,0-4 8-16,5-12-112 16,0 4 64-16,0-13-48 15,-9 1 56-15,8-20-12 16,-8 3 36-16,0-15 0 16,-9 3 12-16,-5-4 8 15,0 9 0-15,-9-1 52 16,4 13-28-16,-8 12 140 15,4 0-92-15,-5 7 40 16,10 9-68-16,-5 8 36 16,0 4-44-16,0 17-12 15,4 3-12-15,-8 21 8 0,4-5-12 16,-5 9-20-16,5-1 4 0,-4-3 20 16,8-9-4-16,-4-3-4 15,5-9 0-15,-5-8-48 16,18-3 24-16,-4-13-28 15,-1-4 28-15,6-13-44 16,3 5 36-16,1-12-28 16,4 4 32-16,-4-12 0 15,4 7 16-15,-8-7 16 16,-6 4-4-16,-13 0 24 16,0 7-16-16,-13 5 12 15,4 12-12-15,-10 4 64 16,6 8-44-16,-10 9 48 15,9 3-44-15,-4 4 0 16,9 5-24-16,0-1-24 16,9-4 4-16,0 1 4 15,4-5 4-15,1-8 0 16,13 0 0-16,5-12-28 16,0 4 16-16,9-12-56 15,-1 4 36-15,6-12-80 31,4 4 60-15,0-8 28-16,-5 4 16 0,-4-17-28 0,-5 9 20 0,-4-16 16 16,-5 8 0-16,-4-9-24 15,4 13 12-15,0-9 24 16,1 21-8-16,-1 0 88 0,5 12-48 16,-5 8 32-16,5 4-44 15,-1 13-8-15,6-5-16 0,-10 8 20 16,5 1-16-16,-10-9 12 15,6 4-12-15,-15-12 28 16,5 8-24-16,-9-11 20 16,0-1-20-16,-9-8-8 15,5 0-4-15,-10-4-148 16,9 0 80-16,-4-5-200 16,9 5 144-16,0-12-328 15,9 12 252-15</inkml:trace>
          <inkml:trace contextRef="#ctx0" brushRef="#br0" timeOffset="14236.1946">10152 68 932 0,'-14'0'348'0,"14"0"-272"0,-14 4-20 0,10 0 32 15,4 0-60-15,-5 8-56 16,1-4 16-16,-1 0-396 16,10 5 224-16</inkml:trace>
        </inkml:traceGroup>
        <inkml:traceGroup>
          <inkml:annotationXML>
            <emma:emma xmlns:emma="http://www.w3.org/2003/04/emma" version="1.0">
              <emma:interpretation id="{556DA774-6FA7-43CF-82C0-621F19974168}" emma:medium="tactile" emma:mode="ink">
                <msink:context xmlns:msink="http://schemas.microsoft.com/ink/2010/main" type="inkWord" rotatedBoundingBox="12982,848 13037,847 13038,863 12983,864"/>
              </emma:interpretation>
              <emma:one-of disjunction-type="recognition" id="oneOf5"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_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~</emma:literal>
                </emma:interpretation>
                <emma:interpretation id="interp9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5390.0419">11868 432 1028 0,'0'8'380'0,"0"-8"-296"0,32 8-20 16,-27-12 60-1,4 4-80-15,0-4-344 16,-9-4 160-16</inkml:trace>
        </inkml:traceGroup>
      </inkml:traceGroup>
    </inkml:traceGroup>
    <inkml:traceGroup>
      <inkml:annotationXML>
        <emma:emma xmlns:emma="http://www.w3.org/2003/04/emma" version="1.0">
          <emma:interpretation id="{261F992D-697A-444D-90E1-59B83909AD27}" emma:medium="tactile" emma:mode="ink">
            <msink:context xmlns:msink="http://schemas.microsoft.com/ink/2010/main" type="paragraph" rotatedBoundingBox="1056,2084 14842,1468 14909,2957 1122,35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C1B5EF-BB9B-404B-A150-F4EC03DDDE37}" emma:medium="tactile" emma:mode="ink">
              <msink:context xmlns:msink="http://schemas.microsoft.com/ink/2010/main" type="line" rotatedBoundingBox="1056,2084 14842,1468 14909,2957 1122,3574">
                <msink:destinationLink direction="with" ref="{DE3660F0-6944-421F-BBCB-552AE7E497D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1B89CBA-AAAB-4737-9DAA-6816B20F69A4}" emma:medium="tactile" emma:mode="ink">
                <msink:context xmlns:msink="http://schemas.microsoft.com/ink/2010/main" type="inkWord" rotatedBoundingBox="1057,2111 2895,2028 2925,2706 1087,2789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1124.8141">-51 1845 320 0,'18'-25'120'0,"0"13"-96"0,1-4-4 0,-6 4 104 16,1 8-72-16,9-12 40 15,-1 8-52-15,10-13 4 16,0 9-28-16,14-8 0 16,4 8-8-16,18 4-16 15,5 8 4-15,13 16 4 16,-8 8 0-16,-1 13 16 15,-13 15-8-15,-9 5 68 16,-19-5-44-16,-4 5-4 16,-9-4-16-16,-23 12 16 15,0-5-16-15,-14-3 48 16,5-5-32-16,-14-15 20 16,14-1-28-16,-5-32-52 15,19-8 16-15</inkml:trace>
          <inkml:trace contextRef="#ctx0" brushRef="#br0" timeOffset="21799.3675">905 2124 528 0,'-23'-8'196'0,"23"8"-152"0,-23 0-12 0,10-8 132 16,13 8-96-16,-5 0 44 15,10 0-68-15,8 0 12 16,1 0-36-16,23 0 60 16,4 0-44-16,31-16 20 15,6 16-36-15,13 0-16 16,-5 8-8-16,1-8 12 16,-14 8-4-16,-10-12-4 15,-13 8 4-15,-9-4 20 16,-4 8-12-16,-1-8-164 15,-4 0 84-15,18-8-424 16,5 4 272-16</inkml:trace>
        </inkml:traceGroup>
        <inkml:traceGroup>
          <inkml:annotationXML>
            <emma:emma xmlns:emma="http://www.w3.org/2003/04/emma" version="1.0">
              <emma:interpretation id="{D4689E0F-7DA3-463D-A88A-BB97E0893B31}" emma:medium="tactile" emma:mode="ink">
                <msink:context xmlns:msink="http://schemas.microsoft.com/ink/2010/main" type="inkWord" rotatedBoundingBox="3354,2159 5048,2083 5079,2780 3385,2856"/>
              </emma:interpretation>
            </emma:emma>
          </inkml:annotationXML>
          <inkml:trace contextRef="#ctx0" brushRef="#br0" timeOffset="22120.0904">2385 2019 580 0,'-9'0'216'0,"9"0"-168"16,-19 0-12-16,6 0 144 15,8 0-104-15,-13 8 16 16,4 0-56-16,-4 4-36 16,4 4 0-16,5 4-8 15,5 5 0-15,-1 3 0 16,10-4 0-16,4-3 16 16,4-1-4-16,1-4-20 0,0 0 8 15,-5-16 12-15,5 4 0 16,-1-8-20-16,-4 4 8 0,-4-16 20 15,9 4-4-15,-14-4 4 16,0-1-4-16,-10-3-16 16,6 12 4-16,-5-12 12 15,9 12-4-15,0 0-108 16,4 0 56-16,15-13-316 16,-6 13 204-16</inkml:trace>
          <inkml:trace contextRef="#ctx0" brushRef="#br0" timeOffset="22374.2676">2876 1727 404 0,'0'-12'148'0,"0"12"-112"16,-13 8-12-16,4 4 64 15,9 5-52-15,-10 11 56 16,-3 8-52-16,-1 9 52 15,5 3-56-15,-14 17 0 16,10-4-20-16,-10 12 24 16,5-9-24-16,-5-3 40 15,9-4-32-15,-4-9-4 16,13-11-12-16,-4-21-32 16,18-4 12-16,5-32-416 15,9 0 232-15</inkml:trace>
          <inkml:trace contextRef="#ctx0" brushRef="#br0" timeOffset="22628.9623">3049 1731 600 0,'-9'29'224'0,"9"-29"-176"0,0 48-12 0,0-23 44 15,0-1-52-15,5 8 60 16,-5 5-52-16,-5 3-24 15,5 1-12-15,-9 7 16 16,5-3-8-16,-19 7 16 16,9-3-16-16,-9-5 4 15,14-3-4-15,-13-5-16 16,12-7 4-16,1-17-112 16,18 0 64-16,1-20-400 15,12 0 248-15</inkml:trace>
          <inkml:trace contextRef="#ctx0" brushRef="#br0" timeOffset="23366.1654">3222 2039 392 0,'-27'-4'148'0,"27"4"-116"0,-9 12-8 16,4-4 128-1,1 4-88-15,-5 4 8 16,0 9-44-16,-5 3-16 0,5 4-8 0,9 5-4 15,0-5 0-15,0-3 8 16,9-1-4-16,5-4 8 16,4-4-8-16,-4-12-20 15,8 1 8-15,-4-13-92 16,-4 4 52-16,-5-17-128 16,5 1 100-16,-5-20-44 15,-9 20 72-15,0-17 24 16,0 9 20-16,0-4 100 15,0 7-52 1,0 1 60-16,14 0-60 0,-5 8 24 16,4 0-40-16,6-1 8 15,3 9-20-15,-8-4 8 16,-5 8-12-16,5-4-24 16,4 4 4-16,-18-4 4 15,5 8 4-15,4 0 44 16,-9 4-24-16,9 5 44 15,-5 7-36-15,5 4 4 16,1 0-20-16,-1 5 28 16,13-5-24-16,-8 4-4 15,9-3-8-15,-5-9 12 16,-4 0-8-16,8-12-12 16,-3 0 0-16,-6-12-4 15,-4 4 0-15,5-12-20 0,-5 4 16 16,5-13-12-16,-5 9 12 15,-9-8-36-15,9 8 28 0,-9-1-12 16,5 13 20-16,-5 4 8 16,9 8 4-16,-9 5 24 15,9 7-12-15,-5 4 12 16,6 4-12-16,-1-3 0 16,0-1-4-16,4 0-8 15,1-3 4-15,0-9 4 16,4-4-4-16,-4-8 16 15,-1 0-12-15,1-12 4 16,9-1-4-16,-10-15 36 16,-4-4-20-16,5-9 48 15,0 5-40-15,4-9-16 16,-9 9-8-16,5 0-124 16,-5 11 64-16</inkml:trace>
        </inkml:traceGroup>
        <inkml:traceGroup>
          <inkml:annotationXML>
            <emma:emma xmlns:emma="http://www.w3.org/2003/04/emma" version="1.0">
              <emma:interpretation id="{54315083-154A-4C80-BA3F-F27B67DB8584}" emma:medium="tactile" emma:mode="ink">
                <msink:context xmlns:msink="http://schemas.microsoft.com/ink/2010/main" type="inkWord" rotatedBoundingBox="5943,2095 11191,1860 11247,3121 5999,3355">
                  <msink:destinationLink direction="with" ref="{30E91C66-9205-4FAD-AF33-C0DECA71DA83}"/>
                </msink:context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5237.7704">4948 1994 176 0,'0'-8'64'0,"0"8"-48"0,0 0-8 16,-5 4 112-1,5 4-68-15,-4 5 60 16,-1 3-68-16,-4 4 4 0,0 0-28 16,-5 9 40-16,5-1-32 0,-4-4 28 15,3 0-28-15,1-7 8 16,5-1-20-16,-1-16 8 16,10-4-12-16,4-12-16 15,5-1 0-15,4-11-4 16,5 4 0-16,-1-5 24 15,1 5-8-15,-5 0-28 16,1 12 8-16,-1 0-4 16,-5 4 8-16,-8 8 16 15,0 4-4-15,-1 0 40 16,1 8-20-16,4 0-4 16,9 4-12-16,0-8 12 15,0 4-12-15,10-12 4 16,4 4-4-16,13-12 4 15,1 0-8-15,-1-4-56 16,1 4 28-16,-10-4 4 16,0 4 8-16,-13-8-16 15,-5 7 16-15,-18-7 4 16,-4 4 8-16,-14-4 8 16,4 8-4-16,-9 0-4 15,10 8 4-15,-6 0 4 16,10 8-4-16,0 0 8 15,5 0-8-15,-5 4-12 16,9 0 4-16,-5 4 4 16,5 5 0-16,-5-1 8 0,5 0-4 15,0-4-12-15,5 5 4 0,4-9 12 16,9 0-4-16,14-16-36 16,5 4 16-16,8-12-20 15,5 4 20-15,5-13-36 16,-5 5 32-16,0-4-20 15,-9 8 24-15,-9-4 0 16,-5 3 8-16,-9 5 0 16,1 4 0-16,-10-4 24 15,-5 8-8-15,-4-4 32 16,0 8-24-16,-4-4 64 16,4 4-44-16,-9 4 0 15,4-4-20-15,0-4 16 16,5 4-20-16,-13-4 4 15,8 0-8-15,-4 0-8 16,5 0 4-16,-10 5 20 16,5 3-12-16,-5 4 12 15,10 4-12-15,-10 8 12 16,9 1-16-16,1 3 16 16,8 4-16-16,6-3-4 15,8-1 0-15,5-12 20 16,4-4-12-16,14-16-32 15,9-4 12-15,9-16-124 16,9 4 76-16,5-9-128 0,-4 5 104 16,-10-12-100-16,-5 11 100 0,-8-11 36 15,-10 3 24-15,-4-15 36 16,-5 3-8-16,-4-15 84 16,-5 3-48-16,-8 0 128 15,-6 13-96-15,1 7 36 16,-5 17-68-16,-5 20 4 15,1 16-32-15,-10 13 0 16,0 11-8-16,-4 9 12 16,4-5-12-16,-8 1-4 15,8-1 0-15,-9-7-4 16,10-1 0-16,-6-16-116 16,10 5 64-16</inkml:trace>
          <inkml:trace contextRef="#ctx0" brushRef="#br0" timeOffset="26303.6046">6072 1922 464 0,'-41'-5'176'0,"41"5"-140"0,-41 0-8 16,32-4 128-1,5 4-92-15,4 0 0 16,4 4-40-16,33 1-16 15,-1-1-4-15,42-8-32 16,8-5 16-16,14-3 32 16,-9 4-12-16,10-4 0 0,-10 4-4 15,-9-4-4-15,-5 8 0 16,-22 0-12-16,-14 4 8 0,-19-8-4 16,-8 16 0-16,-5-8-36 15,-4 0 24-15,-1 0-136 16,1 0 88-16,4-8-32 15,4 8 60-15,6 0-28 16,-6 0 36-16,-13-8 12 16,14 8 8-16,-14 0 20 15,0 0-4-15,-5-4 16 16,-4 8-12-16,0-4 4 16,5 0-4-16,-15 0 4 15,19 0-8-15,-9 0 24 16,5 0-16-16,-5 0 40 15,9 0-28-15,-9-4 48 16,9 4-40-16,-14-9 12 16,14 18-28-16,-14-9-8 15,-4 4-4-15,-5 4-4 16,1 4 0-16,-15 4 0 16,10 0 0-16,-5 4 24 15,9 1-12-15,0-1 12 16,10 0-12-16,4-8-8 15,18 0 0-15,0-8-4 16,5 5 0-16,8-9 24 16,1 0-12-16,9 0-32 15,-9-9 12-15,4 1-96 0,-4 4 56 16,-5-4-12-16,0 0 36 0,-9 0-20 16,-4 8 24-16,-10-8-8 15,5 8 16-15,-4 0 0 16,-1 0 4-16,-4 0 24 15,9 8-8-15,9-8 84 16,5 8-48-16,4 0-12 16,9 0-20-16,-4 0 16 15,4-4-16-15,5 5 4 16,0-9-8-16,-4 0-8 16,-6 0 4-16,-4 0-4 15,1 0 0-15,-10-9 8 16,4 9-4-16,-8-8 8 15,4 4-8-15,-9-4-4 16,5 8 4-16,-5-8-32 16,0 8 16-16,0 0 76 15,0 0-36-15,0 0 44 16,0 12-40-16,0 0-8 16,9 1-16-16,0-5 4 15,0 4-8-15,5-8 8 16,-1 4-8-16,1-8-80 15,4 4 40-15,-4-8-92 16,-1 4 72-16,-8-4 0 16,4 0 36-16,-9-4-12 15,0 0 16-15,0-5 28 0,5 5-8 16,-1-4-24-16,1 4 8 16,4 0 84-16,5 4-40 0,4 4 28 31,0 4-40-31,9 0 0 0,1 4-12 0,17-4-8 15,1 4 4-15,13-4-164 16,5 4 88-16</inkml:trace>
          <inkml:trace contextRef="#ctx0" brushRef="#br0" timeOffset="27655.0796">7830 1938 332 0,'-32'-25'120'0,"32"25"-92"0,0 0-8 0,-5 4 60 15,5 5-48-15,-4 7-20 16,8 4-12-16,-4 20 8 16,10 9-4-16,-6 32 8 15,5 4-8-15,-9 20 8 16,9-16-8-16,-27-4 16 16,4-16-12-16,-17-4 24 15,-6-5-20-15,-27-15 40 16,10-5-28-16,-24-15 32 15,24-1-32-15,-10-28 12 16,28 0-20-16,-10-20-16 16,23 7-4-16,14-27-4 15,18 12 0-15,19-29-28 16,22 12 20-16,18-20-56 0,9 13 40 16,1-17 16-16,-1 16 12 0,-9-11-8 15,-4 15 8-15,-9 0 12 16,-5 13-4-16,-9-1 52 15,0 13-32-15,-14 4 32 16,-4 8-28-16,-5-1 8 16,-4 9-20-16,-1 0-8 15,1 4-4-15,-5-4-16 16,5 8 8-16,-5-8 12 16,5 8-4-16,-14-4 24 15,4 4-16-15,-4-4 4 16,0 8-8-16,-4-4-32 15,-1 8 12-15,-4-4 40 16,0 12-16-16,-5 0 52 16,5 1-36-16,0-1 12 15,4 4-24-15,10-4-8 16,4 0-4-16,5-3 20 16,4-5-12-16,5-8-12 15,4 8-4-15,-4-16-92 16,4 4 48-16,-9-4-56 15,1-1 60-15,-6-7-32 16,5 8 44-16,-8-8 12 16,3 4 8-16,-8-4-16 15,4 3 16-15,-5 5 4 16,1-4 8-16,-5 8 52 16,5 4-28-16,-1 4 16 0,5 8-24 0,5 5 20 15,4 3-24-15,5-8 4 16,0 4-8-1,4-8-24-15,5 0 8 0,4-8-164 16,1 0 96-16,-6-12-112 16,1 4 108-16,5-12 36 15,-5 4 24-15,4-17 72 16,-4 5-28-16,4-29 148 16,-4 1-96-16,0-25 100 15,0 12-100-15,-9 0 56 16,-1 16-76-16,-8 9 32 15,4 16-52-15,-13 20-12 16,4 12-12-16,-23 24-20 16,5 12 4-16,-4 21 20 15,-1 0-8-15,-9 4 4 16,5-5-4-16,0-7-16 16,4-5 4-16,14-3-32 15,9-5 20-15,23-11-84 16,9-5 60-16,23-12-28 15,-10-4 40-15,6-16 24 16,-6 0 4-16,-4-8-32 16,-4 0 16-16,-14-9 16 15,-5 5 0-15,-18 4 36 16,0 8-20-16,-18 0 32 16,-5 4-32-16,-13 8 32 15,4 4-32-15,-4 0-4 16,0 8-8-16,9 0-24 0,8 1 12 15,10-1 20-15,10 0-4 16,8-8-20-16,9 0 4 16,5-8-76-16,4 0 48 0,5-16-108 15,5 8 80-15,-10 0 4 16,10-4 36-16,-14 4 16 16,-5-1 8-16,-4 1 32 15,-5 8-16-15,-4 0 32 16,-5 4-32-16,-5 0 92 15,1 9-60-15,-1 3 32 16,6 0-48-16,3 0 60 16,1 4-52-16,4-7-8 15,0 3-20-15,14-12 32 16,0-4-20-16,-5-8 32 16,5 4-32-16,0-9 56 15,9 5-44-15,5-8 36 16,-1 4-40-16,5-4-80 15,-4 4 24-15</inkml:trace>
        </inkml:traceGroup>
        <inkml:traceGroup>
          <inkml:annotationXML>
            <emma:emma xmlns:emma="http://www.w3.org/2003/04/emma" version="1.0">
              <emma:interpretation id="{4FC58832-22BD-4AD3-B083-69F74D7D3EBD}" emma:medium="tactile" emma:mode="ink">
                <msink:context xmlns:msink="http://schemas.microsoft.com/ink/2010/main" type="inkWord" rotatedBoundingBox="12234,1676 13304,1628 13334,2285 12264,2333"/>
              </emma:interpretation>
              <emma:one-of disjunction-type="recognition" id="oneOf8">
                <emma:interpretation id="interp12" emma:lang="" emma:confidence="0">
                  <emma:literal>w.G.</emma:literal>
                </emma:interpretation>
                <emma:interpretation id="interp13" emma:lang="" emma:confidence="0">
                  <emma:literal>W. (7.</emma:literal>
                </emma:interpretation>
                <emma:interpretation id="interp14" emma:lang="" emma:confidence="0">
                  <emma:literal>W. (2.</emma:literal>
                </emma:interpretation>
                <emma:interpretation id="interp15" emma:lang="" emma:confidence="0">
                  <emma:literal>w.(1.</emma:literal>
                </emma:interpretation>
                <emma:interpretation id="interp16" emma:lang="" emma:confidence="0">
                  <emma:literal>W. G.</emma:literal>
                </emma:interpretation>
              </emma:one-of>
            </emma:emma>
          </inkml:annotationXML>
          <inkml:trace contextRef="#ctx0" brushRef="#br0" timeOffset="28991.3563">11126 1399 540 0,'14'-36'200'0,"-1"20"-156"0,-3-4-12 15,-1 7 60 1,-5 9-56-16,-4-12 68 0,5 8-64 0,-5-8 28 15,0 8-40 1,0 4-16-16,4 8-8 0,-4 12-4 16,0 8 0-16,0 25 24 15,9 4-12-15,-9 19-12 16,9 1-4-16,5 0 12 16,-14-4-4-16,14-12 8 15,-5-13-8-15,5-8 8 16,-1-7-8-16,1-9-48 15,0 0 28-15,4-12-60 16,0-4 44-16,0-16-20 16,5-4 32-16,-5-20 20 15,5-1 0-15,-9-28-32 16,-1 9 16-16,-4-13 32 16,0 12-8-16,-4 13 0 15,4 7-4-15,-4 17 4 16,4 4-4-16,-5 28 40 15,5 4-20-15,1 37 12 16,-1 0-20-16,9 3-8 16,0 1-4-16,9-9-4 15,5-7 0-15,5-9 0 16,4-11 0-16,-5-1 24 16,0-4-12-16,1-16 12 15,-5 4-12-15,0-16-8 16,-5 0 0-16,5-29 4 15,-5 5-4-15,0-33 24 16,5 8-16-16,-9-12 56 0,0 17-36 16,-5-1 72-16,9 17-56 0,-13-1-8 15,-5 13-24-15,-4 0 8 16,4 7-16-16,-9 5-84 16,9 8 44-16</inkml:trace>
          <inkml:trace contextRef="#ctx0" brushRef="#br0" timeOffset="29143.2606">12191 1630 800 0,'10'24'296'0,"-10"-24"-232"0,0 13-16 0,0-17-24 16,9 4-24-16</inkml:trace>
        </inkml:traceGroup>
        <inkml:traceGroup>
          <inkml:annotationXML>
            <emma:emma xmlns:emma="http://www.w3.org/2003/04/emma" version="1.0">
              <emma:interpretation id="{9A5282B8-85A5-4C6D-8496-217C6D921671}" emma:medium="tactile" emma:mode="ink">
                <msink:context xmlns:msink="http://schemas.microsoft.com/ink/2010/main" type="inkWord" rotatedBoundingBox="13864,1511 14842,1468 14874,2195 13896,2238">
                  <msink:destinationLink direction="with" ref="{CEB75E15-C3B1-421F-A296-3F60C5E5823E}"/>
                </msink:context>
              </emma:interpretation>
            </emma:emma>
          </inkml:annotationXML>
          <inkml:trace contextRef="#ctx0" brushRef="#br0" timeOffset="29414.5001">12961 1140 800 0,'-14'-52'296'0,"14"52"-232"0,-9 0-16 16,-5 0 88-1,5 8-84-15,-13 4 24 0,8 8-44 16,-18 9-48-16,9 3 8 0,-4 4 0 16,9 1 8-16,4 7-12 15,10 5 8-15,8 12-16 16,5-5 12-16,9 5 20 16,5-4-4-16,9-1-40 15,0-11 20-15,4-13-176 16,5 1 108-16,5-13-340 15,-5-4 236-15</inkml:trace>
          <inkml:trace contextRef="#ctx0" brushRef="#br0" timeOffset="29608.4975">13152 1533 580 0,'-18'-24'216'0,"18"24"-168"0,9-12-12 0,-9 8 92 15,9 4-76-15,5-4 32 16,4 8-48-16,0 4-32 15,0 8-4-15,5 8-8 16,0 4 0-16,0 9 0 16,-1-1 0-16,-3-3 16 15,-6-1-4-15,-4-4 16 16,5-3-12-16,-5-5-20 16,0-4 4-16</inkml:trace>
          <inkml:trace contextRef="#ctx0" brushRef="#br0" timeOffset="29697.736">13753 1703 8 0,'-14'-12'4'0,"14"12"-4"0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37:02.65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4545319-D3EC-4184-BFB6-6B4DCA0B2A06}" emma:medium="tactile" emma:mode="ink">
          <msink:context xmlns:msink="http://schemas.microsoft.com/ink/2010/main" type="writingRegion" rotatedBoundingBox="11895,4393 13234,4393 13234,5219 11895,5219"/>
        </emma:interpretation>
      </emma:emma>
    </inkml:annotationXML>
    <inkml:traceGroup>
      <inkml:annotationXML>
        <emma:emma xmlns:emma="http://www.w3.org/2003/04/emma" version="1.0">
          <emma:interpretation id="{3084A458-5F3F-4EAF-A85A-DF8FBA810ECE}" emma:medium="tactile" emma:mode="ink">
            <msink:context xmlns:msink="http://schemas.microsoft.com/ink/2010/main" type="paragraph" rotatedBoundingBox="11895,4393 13234,4393 13234,5219 11895,52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E02C57-CBBD-49A5-A566-AC49612941A1}" emma:medium="tactile" emma:mode="ink">
              <msink:context xmlns:msink="http://schemas.microsoft.com/ink/2010/main" type="line" rotatedBoundingBox="11895,4393 13234,4393 13234,5219 11895,5219"/>
            </emma:interpretation>
          </emma:emma>
        </inkml:annotationXML>
        <inkml:traceGroup>
          <inkml:annotationXML>
            <emma:emma xmlns:emma="http://www.w3.org/2003/04/emma" version="1.0">
              <emma:interpretation id="{E7F830A6-D23B-4734-AE40-2C5703651502}" emma:medium="tactile" emma:mode="ink">
                <msink:context xmlns:msink="http://schemas.microsoft.com/ink/2010/main" type="inkWord" rotatedBoundingBox="11895,4393 13234,4393 13234,5219 11895,5219">
                  <msink:destinationLink direction="with" ref="{8D8F67A0-F86F-4C10-9654-C9F9AB51A7FB}"/>
                </msink:context>
              </emma:interpretation>
            </emma:emma>
          </inkml:annotationXML>
          <inkml:trace contextRef="#ctx0" brushRef="#br0">44 0 728 0,'-45'12'268'0,"45"-12"-208"0,9 4-16 16,0-4 52 0,4 0-60-16,33 0 48 15,4 0-48-15,37 0-12 16,-5 4-12-16,13-4 0 0,-8 4-8 15,8-8-56-15,-4 4 28 0,5-8-156 16,-14 0 100-16</inkml:trace>
          <inkml:trace contextRef="#ctx0" brushRef="#br0" timeOffset="266.419">641-717 840 0,'-14'-4'312'0,"14"4"-244"0,18 0-16 0,-4 0-4 15,4 0-36-15,37 0-4 16,8 4-4-16,28 9 12 16,5 3-8-16,-5 12-20 15,-9 0 4-15,-9 25-4 16,-18 0 4-16,-28 24 24 15,-4-1-8-15,-23 5 60 16,-19-4-40-16,-17 4 8 16,-5-8-24-16,-23 12-76 15,14-4 32-15</inkml:trace>
          <inkml:trace contextRef="#ctx0" brushRef="#br0" timeOffset="-183.9892">49-292 592 0,'-37'-40'220'0,"37"40"-172"0,-13-12-12 0,8 8 68 16,10 4-64-16,-1-4 28 15,5 0-40-15,28-9-8 16,8 5-12-16,37-12 12 16,9 8-12-16,14-8-12 15,-5 4 0-15,5 3 4 16,-10-3 0-16,-4 12-88 16,-13 4 48-16,-33 16-188 15,-13 5 128-15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37:24.0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66BEDA3-8064-4C68-8161-3FCAD62667FA}" emma:medium="tactile" emma:mode="ink">
          <msink:context xmlns:msink="http://schemas.microsoft.com/ink/2010/main" type="writingRegion" rotatedBoundingBox="20651,7415 19021,9703 18174,9100 19804,6812"/>
        </emma:interpretation>
      </emma:emma>
    </inkml:annotationXML>
    <inkml:traceGroup>
      <inkml:annotationXML>
        <emma:emma xmlns:emma="http://www.w3.org/2003/04/emma" version="1.0">
          <emma:interpretation id="{8858FB03-D168-4E2D-A8FB-56BC568A3AF4}" emma:medium="tactile" emma:mode="ink">
            <msink:context xmlns:msink="http://schemas.microsoft.com/ink/2010/main" type="paragraph" rotatedBoundingBox="20651,7415 19021,9703 18174,9100 19804,68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A88F20-D45A-4A18-8734-9205795812FC}" emma:medium="tactile" emma:mode="ink">
              <msink:context xmlns:msink="http://schemas.microsoft.com/ink/2010/main" type="line" rotatedBoundingBox="20651,7415 19021,9703 18174,9100 19804,6812"/>
            </emma:interpretation>
          </emma:emma>
        </inkml:annotationXML>
        <inkml:traceGroup>
          <inkml:annotationXML>
            <emma:emma xmlns:emma="http://www.w3.org/2003/04/emma" version="1.0">
              <emma:interpretation id="{D8074413-8D3E-4340-A205-020251CBFF42}" emma:medium="tactile" emma:mode="ink">
                <msink:context xmlns:msink="http://schemas.microsoft.com/ink/2010/main" type="inkWord" rotatedBoundingBox="20467,7284 20189,7673 19620,7268 19898,68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-2692 835 384 0,'-9'0'140'0,"9"0"-108"0,0-5-8 0,0 5 100 15,13 0-72-15,-8-8 60 16,0 4-68-16,-5-4 32 15,9 8-44-15,-5-8 44 16,5 8-44-16,-9-8 12 16,5 8-28-16,-5-4 36 15,0 4-28-15,-5-4-12 16,5 0-8-16,-9-4 4 16,18 8-4-16,-18-8 8 15,9 8-8-15,-4-4 16 16,4 4-12-16,-9-8 24 15,9 4-20-15,-5-5-20 16,0 9 0-16,-8-8-4 16,4 8 4-16,-5-4 8 15,5 4 0-15,-14-4 0 16,19 0 0-16,-15 0 0 16,6 4 0-16,-15-4 0 15,15 8 0-15,-10-4-20 16,9 0 12-16,-13 0 12 15,9 4 0-15,-10 0-4 16,6 4 4-16,-1-4-16 16,9 0 8-16,-4 5 20 15,4-9-8-15,-4 4 4 16,9 4-4-16,-5-4-8 0,5 4 4 16,-4 0-4-16,4 8 0 15,-10-8 0-15,15 4 0 0,-14 0 0 16,9 5 0-16,4-1 16 15,-4 0-8-15,0 0 16 16,9 9-16-16,0-9-4 16,9 4 0-16,-9-8 12 15,9 4-8-15,0-8 32 16,5 4-24-16,-1-12-24 16,6 5 4-16,3-10 28 15,-3 5-16-15,3-4 0 16,1 0-4-16,4-4 12 15,1 0-8-15,-1-4 16 16,0 4-16-16,-4-4-4 16,4 4 0-16,-4-4-24 15,-5 4 12-15,5-5 4 16,-9 5 4-16,-10-4 0 16,1 4 0-16,0-4-20 15,-1 8 12-15,1-8 4 16,-1 4 4-16,5-5-12 15,-4 13 8-15,4-12 4 16,0 8 0-16,-4-4-12 16,4 8 8-16,-9-8 12 15,4 8-4-15,-4-4 16 16,0 4-12-16,0-4-12 16,5 4 0-16,-5-4-4 0,0 8 0 15,0-4-12-15,0 0 12 0,0 0-4 16,0 0 4-16,0 0 24 15,0 0-8-15,0 0-12 16,0 8 0-16,-5-4 12 16,5 4-4-16,-9 0 24 15,9 4-16-15,-4-7 12 16,8 3-12-16,-8 0 28 16,4 4-24-16,-5 0-4 15,10 0-8-15,-5 0 20 16,9 0-12-16,-5 5-20 15,1-1 0-15,-5-4 20 16,13 4-4-16,-3-4 16 16,3 0-16-16,-4-4 4 15,0 5-4-15,1-5-16 16,3 4 4-16,-4 4 4 16,0-4 0-16,10-4 0 15,-10 4 0-15,13-8 44 16,-12 1-24-16,17-14 16 15,-4 5-20-15,-5-8-8 16,9 0-4-16,-18-8-136 16,0 8 72-16</inkml:trace>
        </inkml:traceGroup>
        <inkml:traceGroup>
          <inkml:annotationXML>
            <emma:emma xmlns:emma="http://www.w3.org/2003/04/emma" version="1.0">
              <emma:interpretation id="{5F2FE24A-E1BB-4BB2-9B7B-1DAF84C35CED}" emma:medium="tactile" emma:mode="ink">
                <msink:context xmlns:msink="http://schemas.microsoft.com/ink/2010/main" type="inkWord" rotatedBoundingBox="19751,8678 19021,9703 18174,9100 18905,8075"/>
              </emma:interpretation>
              <emma:one-of disjunction-type="recognition" id="oneOf1">
                <emma:interpretation id="interp1" emma:lang="" emma:confidence="0">
                  <emma:literal>at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T</emma:literal>
                </emma:interpretation>
                <emma:interpretation id="interp4" emma:lang="" emma:confidence="0">
                  <emma:literal>Tu</emma:literal>
                </emma:interpretation>
                <emma:interpretation id="interp5" emma:lang="" emma:confidence="0">
                  <emma:literal>art</emma:literal>
                </emma:interpretation>
              </emma:one-of>
            </emma:emma>
          </inkml:annotationXML>
          <inkml:trace contextRef="#ctx0" brushRef="#br0" timeOffset="79525.2831">-3640 2052 384 0,'-10'5'140'0,"10"-5"-108"0,-9 8-8 0,4-4 108 16,10 1-76-16,-5 3-20 16,0 5-24-16,0-4 4 15,9 0-8-15,1-5 16 16,9 0-16-16,-4-4-12 16,4 0 0-16,1-4-40 15,4 4 24-15,-4-4-4 16,-1-1 16-16,-4-3 0 15,-1 8 0-15,-4-5 32 16,0 5-12-16,-15 0 40 16,5 5-28-16,-5-5 84 15,0 8-60-15,-5 5 56 16,10 5-60-16,-4-1-20 16,8 4-16-16,1 5 8 15,5 0-8-15,-5 0 16 16,5 0-16-16,-20-4 4 15,10-1-4-15,-20-8-16 0,6 0 4 0,-15-8 12 16,9-1-4-16,-4-13-28 16,9 5 12-16,6-9-400 15,9 4 224-15</inkml:trace>
          <inkml:trace contextRef="#ctx0" brushRef="#br0" timeOffset="79105.3254">-4208 2320 560 0,'-20'-17'208'0,"20"17"-164"0,-5-31-8 0,0 23 76 15,10-5-68-15,0-4-8 16,0-1-24-16,14-12 16 16,-4 4-16-16,4-4-12 15,1 0-4-15,-1-18 12 16,1 18-4-16,-1-18 8 16,1 10-8-16,4-1 8 15,0 13-8-15,5-4 32 16,5 12-20-16,-4 10 12 15,-1 12-16-15,-10 9 12 16,1 4-16-16,-11 5 16 16,1 4-16-16,-15-5 16 15,5 5-16-15,-14-4-40 16,-1-5 20-16,-14-8-52 16,9 4 36-16,-9-9-72 15,10 5 56-15,9-14-148 16,15 5 108-16,10-4-68 15,4 8 88-15,10 1 36 16,0 3 20-16,0 5 148 16,1 0-76-16,-11 0 88 15,-4 0-88-15,-20 0 128 16,0 0-112-16,-29-9 24 16,5 5-60-16,-25-9 0 15,11 4-28-15,-6-4-8 0,10 0-4 16,10-4-40-16,9 4 20 0,25-9-240 15,10 1 140-15</inkml:trace>
          <inkml:trace contextRef="#ctx0" brushRef="#br0" timeOffset="78354.4313">-4539 2868 260 0,'0'0'96'0,"0"0"-76"0,15 0-4 15,-10-4 44 1,4 4-36-16,6-13 0 16,0 9-16-16,-1-5 20 0,6 1-16 0,-1-10 56 15,-4 10-36-15,-1-14 28 16,1 5-32-16,4-5 36 31,5 5-36-31,10-18 28 0,0 14-28 0,5-5 52 16,5 9-44-16,-5-9 36 15,-5 17-40-15,0 9 16 16,-10 9-28-16,1-1 28 16,-6 14-32-16,-4-5 12 15,4 9-16-15,-4-4 44 16,9 4-28-16,0-13-32 15,5 4 0-15,-4-4 28 16,4 4-16-16,-5-17-60 16,5 0 24-16,-5-9-40 15,-4 9 36 1,-6-13 0-16,6-4 20 0,-15 0-28 16,0-5 24-16,-5 5 4 15,0 0 12-15,9-1-20 16,-9 10 12-16,10-5-32 15,-5 9 24-15,14-5 4 16,-4 9 12-16,-5-4 24 16,14 8-12-16,0-4 32 15,0 0-28-15,1 9 20 16,9-1-20-16,0 5 28 16,-10-4-28-16,0 8 32 0,-4 5-32 15,-15-5 32-15,-5 5-32 0,-5-14-4 16,5 9-8-16,-10-4-180 15,10-4 96-15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35:08.89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2AAEB52-F177-4C37-A5DA-63AB6B905CE9}" emma:medium="tactile" emma:mode="ink">
          <msink:context xmlns:msink="http://schemas.microsoft.com/ink/2010/main" type="inkDrawing" rotatedBoundingBox="685,1204 13344,954 13350,1238 691,1487" semanticType="underline" shapeName="Other">
            <msink:sourceLink direction="with" ref="{07BB16FE-92AF-4518-BF22-205A98EC9B0A}"/>
            <msink:destinationLink direction="with" ref="{7040A605-DD01-4B31-BD63-8D9CAA7CB726}"/>
          </msink:context>
        </emma:interpretation>
      </emma:emma>
    </inkml:annotationXML>
    <inkml:trace contextRef="#ctx0" brushRef="#br0">4 137 144 0,'0'0'52'0,"-5"8"-40"0,10-8 0 0,-5 0 124 15,0 9-76-15,0-1 8 16,0 4-40-16,0-4-16 15,0 0-8-15,0 0 4 16,4 4-4-16,1-4 8 16,-1 0-8-16,1-8 40 15,-5 0-20-15,9 0-12 16,-5 9-8-16,6-1 28 16,-1 4-16-16,-5-4-32 15,5 0 8-15,0-4 8 16,-4 4 4-16,13-8-4 15,-4 8 4-15,4-16 40 16,-4 8-24-16,8-4 0 16,1 0-12-16,-5 0 4 15,5 4-8-15,0 0 8 0,0 8-8 0,-1-4 16 16,1 4-12-16,9-4-12 16,9 0 0-16,-4-8-4 15,17 4 0-15,-8-8 8 16,8 4 0-16,1-4 8 15,-10 4-4-15,33 0-36 16,-14 4 16-16,13 0 24 16,0 8-4-16,10-4-8 15,-10 8 0-15,14-8 12 16,-4-4-4-16,27 0-12 16,4 4 4-16,14-8-4 15,-9 4 0-15,32-4 16 16,-14 4-4-16,14 0-4 15,-19 4 4-15,28 4-16 16,-23-4 8-16,23 4 4 16,-23 5 0-16,28-5 8 15,-19 0-4-15,37-8 16 16,-23 4-12-16,31-8-28 16,-12 0 8-16,21-4 12 15,-17 0 4-15,27-5-4 16,-23 5 4-16,28-8-16 15,-19 4 8-15,23 4-16 16,-32 4 12-16,37-4 12 16,-32 0 0-16,36 0-12 0,-22 4 4 0,22-9 20 15,-18 9-8 1,45-16-20-16,-17 8 4 0,17-8 12 16,-31 4 0-16,22-5-4 15,-31 5 4-15,26 0-4 16,-26 0 0-16,22 0-12 15,-40-1 8-15,40 1-4 16,-27 8 0-16,27 0 0 16,-27 4 0-16,23 0 44 15,-41 4-24-15,27 0 0 16,-32 8-8-16,0-4-16 16,-13 0 8-16,4-8 4 15,-23 12 0-15,10-12 0 16,-24 4 0-16,1-8-36 15,-14 0 20-15,0-4-348 16,-23 12 204-16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37:11.89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248ECEB-3B3A-4D79-9BAE-B950E1668716}" emma:medium="tactile" emma:mode="ink">
          <msink:context xmlns:msink="http://schemas.microsoft.com/ink/2010/main" type="writingRegion" rotatedBoundingBox="14772,2943 14899,4758 14386,4794 14259,2979"/>
        </emma:interpretation>
      </emma:emma>
    </inkml:annotationXML>
    <inkml:traceGroup>
      <inkml:annotationXML>
        <emma:emma xmlns:emma="http://www.w3.org/2003/04/emma" version="1.0">
          <emma:interpretation id="{FBBB599F-CF54-4463-918C-4F9992AF1544}" emma:medium="tactile" emma:mode="ink">
            <msink:context xmlns:msink="http://schemas.microsoft.com/ink/2010/main" type="paragraph" rotatedBoundingBox="14772,2943 14899,4758 14386,4794 14259,2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F45127-0DDB-454C-BC38-2E168A2EC053}" emma:medium="tactile" emma:mode="ink">
              <msink:context xmlns:msink="http://schemas.microsoft.com/ink/2010/main" type="line" rotatedBoundingBox="14772,2943 14899,4758 14386,4794 14259,2979"/>
            </emma:interpretation>
          </emma:emma>
        </inkml:annotationXML>
        <inkml:traceGroup>
          <inkml:annotationXML>
            <emma:emma xmlns:emma="http://www.w3.org/2003/04/emma" version="1.0">
              <emma:interpretation id="{48B7D1A5-15B4-473D-AB24-ADC4836847A8}" emma:medium="tactile" emma:mode="ink">
                <msink:context xmlns:msink="http://schemas.microsoft.com/ink/2010/main" type="inkWord" rotatedBoundingBox="14772,2943 14827,3722 14314,3758 14259,2979">
                  <msink:destinationLink direction="to" ref="{3C0C3AC9-1965-45AA-9676-E9AE6544410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13594 2614 436 0,'-32'8'160'0,"32"-8"-124"0,-18 8-8 0,9-8 160 15,4 12-108-15,-4-4 20 16,4 0-60-16,-4 12-8 16,9-3-20-16,-4-1 12 15,8 4-16-15,1-12 4 16,4 12-4-16,5-16 4 15,-1 0-8-15,5-12-64 16,1-4 32-16,-1-4-104 16,5 4 76-16,-10-4-80 15,5 3 76-15,-13-3-12 16,0 0 44-16,-10 8 4 16,0 8 16-16,-8 8 104 15,-1 0-52-15,-4 12 60 16,4 9-60-16,1 19-12 15,4 1-20-15,-1 24 0 16,10-9-8-16,-4 5 24 16,4-4-16-16,-5-8-48 15,1-5 20-15,-10-11-60 0,5-5 44 16,-14-12 16-16,0 1 12 16,-4-21 20-16,4 0-8 15,10-28 48-15,4-1-28 0,9-15 20 16,9-5-28-16,18-19 16 15,0 15-20-15,10-4-288 16,4 17 144-16</inkml:trace>
          <inkml:trace contextRef="#ctx0" brushRef="#br0" timeOffset="9428.8329">13152 2614 384 0,'-4'-4'140'0,"4"4"-108"0,0-5-8 0,0 1 128 15,0 8-88-15,0-4 72 16,0 0-80-16,0-4 24 15,9 4-48-15,0-8 0 16,0 8-20-16,-9 0-24 16,4 0 4-16,-4 8 32 15,5-4-16-15,-5 5 8 16,5 7-8-16,-5-4 20 16,4 4-16-16,1-8 4 15,8 12-8-15,-4-11 20 16,14 7-16-16,-9-8 24 15,4 0-24-15,5-8 12 16,0 4-12-16,-10-8 12 16,10 4-16-16,-5-4 4 0,5 4-4 15,-9-12 4-15,13 12-8 0,-13-16-12 16,4 16 4-16,-5-17 4 16,1 5 0-16,0-4 8 15,-1 8-4-15,-3-12-4 16,-1 12 4-16,-5-1 4 15,5-3-4-15,-4-4-28 16,4 8 12-16,-4 4 12 16,-1 0 4-16,-4-8-20 15,5 8 8-15,-5-4 12 16,0 8 0-16,0-4-12 16,0 8 4-16,0-4 4 15,0 0 0-15,0 0-12 16,0 0 8-16,0 0 4 15,0 0 0-15,-5 4 0 16,5 4 0-16,-9 8 0 16,9-4 0-16,-5 4 0 15,5 5 0-15,-4-5 0 16,4 0 0-16,-5-4-328 16,5 12 180-16</inkml:trace>
        </inkml:traceGroup>
        <inkml:traceGroup>
          <inkml:annotationXML>
            <emma:emma xmlns:emma="http://www.w3.org/2003/04/emma" version="1.0">
              <emma:interpretation id="{26F327CB-4F33-440E-A01B-3BFFDAADD520}" emma:medium="tactile" emma:mode="ink">
                <msink:context xmlns:msink="http://schemas.microsoft.com/ink/2010/main" type="inkWord" rotatedBoundingBox="14793,4314 14824,4763 14560,4782 14529,4333">
                  <msink:destinationLink direction="with" ref="{CEB75E15-C3B1-421F-A296-3F60C5E5823E}"/>
                </msink:context>
              </emma:interpretation>
              <emma:one-of disjunction-type="recognition" id="oneOf1">
                <emma:interpretation id="interp1" emma:lang="" emma:confidence="1">
                  <emma:literal>n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*</emma:literal>
                </emma:interpretation>
              </emma:one-of>
            </emma:emma>
          </inkml:annotationXML>
          <inkml:trace contextRef="#ctx0" brushRef="#br0" timeOffset="14173.6684">13562 3941 112 0,'4'-8'44'0,"6"8"-36"0,-1-8 0 16,-9 4 64 0,0 4-40-16,0-8 68 15,4 8-60-15,-4-8 88 16,0 8-72-16,0 0 68 16,0 0-68-16,0 0 48 15,0 0-60-15,0 8 24 16,0-8-40-16,-4 0-8 0,4 4-12 15,-9 4-8-15,9 0 4 0,0-8 12 16,0 8-8-16,-14 0 4 16,9 0-4-16,-4 4 36 15,5 4-20-15,-5-3 12 16,4 3-20-16,-4 8-16 16,4-4-4-1,-4 1 20-15,9 3-8 0,-9 4 24 16,9 5-20-16,-9-9-4 15,9-4-4-15,-9-4 4 16,9 0-4-16,-9-7 16 16,4 3-12-16,-4-8 4 15,5 4-4-15,-6-8 4 16,10 4-8-16,-4-8-12 16,4 0 4-16,0-4 12 15,4 4-4-15,-4-9 24 16,5 5-16-16,-5-8-20 15,5 8 0-15,-1-8-4 16,1 8 4-16,-5-4 24 16,0 4-8-16,0-9-4 15,9 13 0-15,0-4-16 16,0 4 8-16,0-8 4 16,0 8 0-16,0-4-28 15,0 8 16-15,1 0-4 16,-1 0 8-16,0 0 8 15,4 0 0-15,-3 0-12 0,3 8 8 0,-4-8 4 16,5 4 0-16,-5 4 0 16,5-8 0-16,-5 8 8 15,9-8-4-15,-13 8-48 16,4-4 28-16,0 0 36 16,-9 1-8-16,0 3 0 15,9-8-8-15,-9 8-4 16,4 0 0-16,-4-4 0 15,0 0 0-15,0 0 0 16,0 0 0-16,0 8 0 16,0-8 0-16,0 4 0 15,0 0 0-15,0 0 8 16,-4 5-4-16,-1-5-12 16,5 4 4-16,-4-4 28 15,-1 4-12-15,1-4-12 16,-5 0-4-16,-5 0 4 15,9 4 0-15,-8-7 8 16,8 3-4-16,-4-8-4 16,0 4 4-16,-5-4 12 15,14 8-8-15,-13-8-12 16,8 0 0-16,-9 0 4 16,10 4 0-16,-10-4 16 15,5 0-8-15,-5 0-4 16,10 0 0-16,-5-4 20 15,4 4-12-15,1-4-4 0,4 0-4 16,0-4 4-16,4 8-4 0,-4-9-4 16,0 5 4-16,0-8-180 15,0 8 96-15,-4 0-524 16,-1 4 336-16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39:09.52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ECBE286-E923-45E8-A7E3-A66FBC9A09AE}" emma:medium="tactile" emma:mode="ink">
          <msink:context xmlns:msink="http://schemas.microsoft.com/ink/2010/main" type="inkDrawing" rotatedBoundingBox="5728,16241 12877,15241 13121,16981 5972,17982" semanticType="underline" shapeName="Other">
            <msink:sourceLink direction="with" ref="{87CC96E8-193D-4FC0-9E6B-2A32DFB70981}"/>
            <msink:sourceLink direction="with" ref="{BB9B3C0A-2DD8-44A7-A697-486321E4220A}"/>
            <msink:sourceLink direction="with" ref="{D1A30EC0-CEF0-46A1-B0E8-410E681E651E}"/>
            <msink:sourceLink direction="with" ref="{5C796ABD-54B9-4D23-BB40-B61C83FC8B45}"/>
            <msink:sourceLink direction="with" ref="{E17CFB83-80DE-4CB3-B8CF-F34A42B00864}"/>
          </msink:context>
        </emma:interpretation>
      </emma:emma>
    </inkml:annotationXML>
    <inkml:trace contextRef="#ctx0" brushRef="#br0">-5 1280 684 0,'0'107'252'0,"14"-24"-192"0,16 20-20 0,-11-51 84 15,10 0-76-15,5-5 24 0,15 1-40 16,-5-14 12-16,9-8-24 15,-14-13 52-15,5 0-40 0,4-13 28 16,-9-13-32-16,-10-8-8 16,0-23-12-16,0-29-32 15,-4-22 12-15,-1-13-100 16,-5 4 60-16,-4-8-108 16,0-26 92-16,-1-22-76 15,-9 13 84-15,0 22 24 16,0 21 20-16,0 14 184 15,9 8-96-15,1 13-24 32,4 4-32-32,15-4 16 15,-5 21-16-15,5 1-12 0,0 8-8 16,5 4 12-16,-10 14-4 16,-4-1 16-16,-1 9-12 0,-9 5-20 15,4 3 4-15,-9 5-12 16,-5 9 8-1,9-5 44-15,-4 9-20 0,0 0 0 16,4 4-8-16,6-8 20 16,-6 4-12-16,20-4-4 15,-10-5-4-15,20-4 12 16,-5 4-8-16,5-4-4 16,4 9 0-16,25-5-24 15,34 9 12-15,19 0 4 16,6 0 4-16,18-4 52 0,54-5-28 15,5 0-28-15,54-4 0 0,18 0 8 16,35-4 0-16,24 4-4 16,15 9 4-16,0 4-4 15,4-5 0-15,-14 5 8 16,-24 9-4-16,-1-1 16 16,-43 14-12-16,-53-22 4 31,9 4-4-31,-24-8 28 15,-34 4-20-15,-20-5-164 16,-28 5 80-16,-35-4-496 16,-14 0 316-16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39:16.28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9FD56D4-713C-42C2-9AB8-03E6037EA953}" emma:medium="tactile" emma:mode="ink">
          <msink:context xmlns:msink="http://schemas.microsoft.com/ink/2010/main" type="inkDrawing" rotatedBoundingBox="14275,16744 21157,14078 21869,15915 14987,18581" semanticType="strikethrough" shapeName="Other">
            <msink:sourceLink direction="with" ref="{7B60B349-8471-4CC2-BAC5-05F90D7837DF}"/>
            <msink:sourceLink direction="with" ref="{9D216DDB-3121-4418-B263-D0E53177A41C}"/>
          </msink:context>
        </emma:interpretation>
      </emma:emma>
    </inkml:annotationXML>
    <inkml:trace contextRef="#ctx0" brushRef="#br0">-6 1799 624 0,'-25'39'228'0,"25"-39"-176"0,25 78-16 0,-11-44 116 31,6-3-92-31,14 16 44 0,4 5-60 0,6 17-24 16,15-8-12-16,-11-1 16 16,10-17-12-16,-19 0 48 15,5-8-32-15,-10-26 56 16,0-5-48-16,0-34 12 16,-10 4-32-16,-4-35-68 15,-1 9 24-15,-9-25-120 16,4 8 84-16,1-52-160 15,-5 17 128-15,-10-25-324 16,14 16 236-16,-14-8 92 0,5-13 64 16,0 18 232-1,14-5-112-15,1 0 88 16,4 26-108-16,5 0 24 16,10 22-56-16,20-14-24 0,-1 5-8 15,0 4 52-15,0 5-32 16,-4 13-12-16,-10 12-8 15,-15 14 24 1,0 3-16-16,-10 5-4 16,1 13-8-16,-6 5-24 15,-4 8 12-15,0 8-12 16,-1-3 8-16,11 8 24 16,4 0-4-16,10 0-56 15,0 0 24-15,20-5 72 16,-1 5-24-16,49-9 44 0,15 1-36 15,53-14 60-15,0 5-52 0,87-13 20 16,-9-9-40-16,131-13 8 16,-29 9-16-16,102-14 20 15,-44 10-20-15,78-5-4 16,-44 9-4-16,44 8 48 16,-49 9-28-16,15 13-168 15,-39 0 76-15,-64 13-396 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37:43.00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7501B2E-DB11-458A-8D4B-C63ADEFFFFD2}" emma:medium="tactile" emma:mode="ink">
          <msink:context xmlns:msink="http://schemas.microsoft.com/ink/2010/main" type="writingRegion" rotatedBoundingBox="2332,8461 7265,8587 7245,9348 2313,9222"/>
        </emma:interpretation>
      </emma:emma>
    </inkml:annotationXML>
    <inkml:traceGroup>
      <inkml:annotationXML>
        <emma:emma xmlns:emma="http://www.w3.org/2003/04/emma" version="1.0">
          <emma:interpretation id="{8BA987C4-7472-4241-BDBE-39B9C049B311}" emma:medium="tactile" emma:mode="ink">
            <msink:context xmlns:msink="http://schemas.microsoft.com/ink/2010/main" type="paragraph" rotatedBoundingBox="2332,8461 7265,8587 7245,9348 2313,92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68BCD0-D793-4B65-8882-A8459D4C79F6}" emma:medium="tactile" emma:mode="ink">
              <msink:context xmlns:msink="http://schemas.microsoft.com/ink/2010/main" type="line" rotatedBoundingBox="2332,8461 7265,8587 7245,9348 2313,9222">
                <msink:destinationLink direction="with" ref="{9D7A9948-90E4-443D-A62C-1D5E07DAE1A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5CDC427-C36E-4EC4-89ED-9C756B964815}" emma:medium="tactile" emma:mode="ink">
                <msink:context xmlns:msink="http://schemas.microsoft.com/ink/2010/main" type="inkWord" rotatedBoundingBox="2330,8538 3902,8578 3884,9263 2313,92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1219 8332 464 0,'0'-8'176'0,"0"8"-140"0,-4-4-8 16,-1 0 136-1,10 8-96-15,-5-4 44 16,0 0-68-16,0 0 36 15,0 0-44-15,4 0 52 0,10 4-52 0,9 0 20 16,4 4-36-16,14-4-8 16,4 4-8-16,10-8 4 15,-5 12-4-15,9-12 16 16,0 0-12-16,-4-12-4 16,0 8 0-16,-1-8 28 15,-8 4-16-15,-10-4 20 16,-4 8-20-16,-5-9-44 15,-4 9 16-15</inkml:trace>
          <inkml:trace contextRef="#ctx0" brushRef="#br0" timeOffset="227.0041">1661 8360 372 0,'-14'0'140'15,"14"0"-112"-15,0 20-4 0,0-3 180 16,0 7-116-16,0 12 52 16,0 1-80-16,0 11-12 15,0 1-28-15,0-5-4 16,0-3-8-16,-4-9-8 16,-1 1 4-16,0-9 20 15,5 0-12-15,-4-8-64 16,4-3 24-16</inkml:trace>
          <inkml:trace contextRef="#ctx0" brushRef="#br0" timeOffset="921.851">2294 8478 704 0,'-19'-33'264'0,"19"33"-208"0,-4-4-12 0,8 0 124 15,5 8-100-15,5-4 44 16,0 4-68-16,9 0-24 15,8 0-12-15,20 0 8 16,3 4-8-16,14-3-144 16,-8 11 72-16,8-12-324 15,-4 4 216-15</inkml:trace>
          <inkml:trace contextRef="#ctx0" brushRef="#br0" timeOffset="704.2722">2708 8275 716 0,'27'-32'264'0,"-27"32"-204"0,28-16-16 0,-24 8 72 16,5 4-72-16,-4-5 16 15,-1 5-36-15,-8-4-20 16,4 4-8-16,-9-12 4 16,4 16 0-16,-18-8 8 15,1 8-4-15,-15-4-12 16,5 4 4-16,-9-4 12 16,0 8-4-16,0-4 24 15,19 8-16-15,-15 0-4 16,19 0-4-16,-5 4 12 15,10 1-8-15,-1 11-28 16,5 8 8-16,-9 17 24 16,13 3-8-16,-9 13 8 15,5-4-4-15,0-5-16 16,9-3 4-16,-9-12 72 16,9-9-36-16,-5-8 24 15,10-4-36-15,-5-7-16 16,5-1-8-16,-1-4 40 15,10 0-24-15,9-4-8 0,-1 0-8 16,-3 0 4 0,8 0 0-16,0 0 8 0,5 0-4 0,0-4-80 15,4 0 40-15,1-4-108 16,-5 4 80 0,-5-8-224-16,-4 0 160 0</inkml:trace>
        </inkml:traceGroup>
        <inkml:traceGroup>
          <inkml:annotationXML>
            <emma:emma xmlns:emma="http://www.w3.org/2003/04/emma" version="1.0">
              <emma:interpretation id="{8C4378EA-8973-41D2-BC7F-7AD0127D7998}" emma:medium="tactile" emma:mode="ink">
                <msink:context xmlns:msink="http://schemas.microsoft.com/ink/2010/main" type="inkWord" rotatedBoundingBox="4682,8521 7265,8587 7247,9298 4664,9232"/>
              </emma:interpretation>
              <emma:one-of disjunction-type="recognition" id="oneOf1">
                <emma:interpretation id="interp1" emma:lang="" emma:confidence="1">
                  <emma:literal>Modes</emma:literal>
                </emma:interpretation>
                <emma:interpretation id="interp2" emma:lang="" emma:confidence="0">
                  <emma:literal>M odes</emma:literal>
                </emma:interpretation>
                <emma:interpretation id="interp3" emma:lang="" emma:confidence="0">
                  <emma:literal>M oden</emma:literal>
                </emma:interpretation>
                <emma:interpretation id="interp4" emma:lang="" emma:confidence="0">
                  <emma:literal>Model</emma:literal>
                </emma:interpretation>
                <emma:interpretation id="interp5" emma:lang="" emma:confidence="0">
                  <emma:literal>Modu</emma:literal>
                </emma:interpretation>
              </emma:one-of>
            </emma:emma>
          </inkml:annotationXML>
          <inkml:trace contextRef="#ctx0" brushRef="#br0" timeOffset="2206.376">3577 8421 340 0,'-18'-28'128'0,"18"28"-100"0,9-25-8 0,0 13 52 16,-9 8-44-16,10-8 84 16,-1 4-60-16,4 0 44 15,6 4-56-15,-1 4 8 16,5 8-32-16,-1 20 36 16,1 5-28-16,0 19 12 15,0 5-20-15,-5 4-8 16,0-1-4-16,-9-11 20 15,5-5-12-15,-10-11 56 16,1-9-36-16,-5-8 80 16,0 0-60-16,0-16-8 0,4 0-28 15,1-24-4-15,4 4-4 16,0-29-8-16,0 1 4 0,5-25-92 31,0 0 48-31,4 0-48 0,0 17 52 0,0 3 20 16,0 16 12-16,1 5 12 15,3 20-4-15,1 12 60 16,0 8-36-16,0 28 16 16,-10 13-28-16,-3 12 0 15,3-9-8-15,-4 5 20 16,5-4-16-16,-5-17 12 16,0-8-12-16,0-3 28 15,5-13-24-15,-5-4 40 16,0-8-32-16,0-20-4 15,0-5-12-15,5-27-68 16,4-1 32-16,0-16-120 16,5 13 84-16,-9-1-16 15,9 13 48-15,-5 7 0 16,5 17 20-16,-10 4 96 16,1 12-44-16,-5 20 28 15,9 12-40-15,-18 25 44 16,9 7-40-16,-9 9-16 15,5 0-8-15,-5 0 16 16,0-8-12-16,-5-13 24 16,1-7-24-16,-5-9-4 15,9-8-4-15,-5-8 4 0,5 1-4 16,-4-9-212-16,4-4 112 16,4-8-304-1,5 0 224-15</inkml:trace>
          <inkml:trace contextRef="#ctx0" brushRef="#br0" timeOffset="3303.9144">4861 8567 488 0,'-4'-25'180'0,"4"25"-140"0,9-4-12 0,-14 0 136 16,5 8-96-16,-13 0-8 15,4 4-40-15,-14 13 72 16,9-1-48-16,-13 4 4 15,9 0-28-15,-10 1 16 16,10 3-24-16,0-4-4 16,4-3-4-16,10-5 12 15,4-4-8-15,13-4 4 16,6 4-4-16,12-12-96 16,1 0 52-16,5-8-88 15,-1 4 72-15,-4-8 8 16,-5 0 28-16,-18-13-4 15,1 9 8-15,-15-8 24 16,0 4-4-16,-4-5 84 16,5 9-48-16,-5 0 40 15,9 12-48-15,9-4-20 16,4 8-8-16,19-4 24 0,5 8-16 16,13-8-12-16,0 4-8 15,5-12 4-15,-5 12 0 0,0-8-28 16,0 8 16-16,-18-8 32 15,-5-5-12-15,-18 1 0 16,-4 4-4-16,-19-4-4 16,0 8 0-16,-13 4-20 15,4 0 12-15,-4 8 4 16,4 8 4-16,0 13 0 16,10-5 0-16,-1 0-12 15,10 0 8-15,4-3 4 16,4-5 0-16,5-8-36 15,9 0 20-15,1-12-48 16,3 0 36-16,6-12-28 16,-1 4 32-16,-4-21-8 15,0 1 20-15,-5-25 0 16,0 9 4-16,-4-21 16 16,-1 12-4-16,-4-3 24 15,0 15-16-15,1 5 92 16,-1 15-56-16,-5 1 48 15,5 12-56-15,-9 12 40 16,0 8-44-16,0 16 24 16,0 5-32-16,-13 23-16 15,8 1-8-15,-4 7-4 16,4-3 0-16,1-4 16 16,8-5-8-16,1 1-4 0,9-17 0 15,8-12-48-15,6-3 24 0,4-13-56 16,4 0 44-16,5-16-12 15,-5-1 28-15,-4-15 0 16,-4 8 8-16,-10-25 8 16,0 9 0-16,-9-4 52 15,-4 11-28-15,-10 5 32 16,5 8-28-16,-9 12 16 16,0 8-24-16,-5 12 8 15,5 8-16-15,0 5 12 16,9 7-16-16,9-8-4 15,5 5 0-15,9-17-60 16,4 0 32-16,5-16-120 16,4-4 80-16,10-12-116 15,-1 4 104-15,1-21-4 16,-1 9 48-16,-13-8 8 16,0 3 16-16,-9 1 16 15,-5 4-4-15,-13 16 156 16,-1 8-88-16,-8 16 140 15,-1 12-124-15,-4 9 20 16,9-1-64-16,-5 4-20 16,10 1-12-16,0-9-116 15,4-3 56-15,-9-5-544 16,4-4 328-16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39:07.21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EF25AAC-5381-4140-A3B7-C50FE8D86CF9}" emma:medium="tactile" emma:mode="ink">
          <msink:context xmlns:msink="http://schemas.microsoft.com/ink/2010/main" type="writingRegion" rotatedBoundingBox="2879,16732 4740,16393 4969,17649 3107,17988"/>
        </emma:interpretation>
      </emma:emma>
    </inkml:annotationXML>
    <inkml:traceGroup>
      <inkml:annotationXML>
        <emma:emma xmlns:emma="http://www.w3.org/2003/04/emma" version="1.0">
          <emma:interpretation id="{2BD9FC95-758B-4CDF-9073-520807D741FD}" emma:medium="tactile" emma:mode="ink">
            <msink:context xmlns:msink="http://schemas.microsoft.com/ink/2010/main" type="paragraph" rotatedBoundingBox="2879,16732 4740,16393 4969,17649 3107,179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17A96D-C498-4E8C-9FD0-5B441927FC0E}" emma:medium="tactile" emma:mode="ink">
              <msink:context xmlns:msink="http://schemas.microsoft.com/ink/2010/main" type="line" rotatedBoundingBox="2879,16732 4740,16393 4969,17649 3107,17988"/>
            </emma:interpretation>
          </emma:emma>
        </inkml:annotationXML>
        <inkml:traceGroup>
          <inkml:annotationXML>
            <emma:emma xmlns:emma="http://www.w3.org/2003/04/emma" version="1.0">
              <emma:interpretation id="{C4D78836-BF8C-4D7F-8939-53618C32A9E6}" emma:medium="tactile" emma:mode="ink">
                <msink:context xmlns:msink="http://schemas.microsoft.com/ink/2010/main" type="inkWord" rotatedBoundingBox="2879,16732 3710,16580 3939,17837 3107,17988"/>
              </emma:interpretation>
            </emma:emma>
          </inkml:annotationXML>
          <inkml:trace contextRef="#ctx0" brushRef="#br0">1990 17561 444 0,'0'4'164'0,"0"-4"-124"0,5 4-16 0,-5-4 112 15,5 5-80-15,-5-10 24 16,10 5-48-16,-5-12-4 16,4-1-16-16,-9-5 28 15,5 1-24-15,-5-5 32 16,0 5-32-16,0-18 32 0,0-8-32 15,0-9 40-15,0-17-32 16,0-4 12-16,10-5-20 16,-5 0 8-16,4 5-12 0,1 3 12 15,5-7-16-15,-1-6-28 16,6 1 8-16,4-4 4 16,0 4 8-16,6 13 0 15,-6 8 0-15,0 14 16 16,0 8-8-16,1 13 4 15,-6 8-4-15,5 5 20 16,1 9-16-16,-1 8 4 0,-5 5-8 16,1 8 28-16,4 5-20 15,-14 4 20-15,-5 8-20 16,-5 5-24-16,-10 9 0 16,-19-1-112-16,-5 1 68 15,-10-9-76-15,-9-9 72 16,-6-4-12-16,1-9 40 15,5-8-4-15,14 4 20 16,14-4-8-16,21-9 8 16,18-5 0-1,11 10 4-15,28-1 68 0,10 9-32 16,-5 4 16-16,-9-4-28 16,-5 9 20-16,-5-1-24 15,-15 1 56-15,-10 0-36 0,-14 4 80 16,-14 0-60-16,-15 0 16 15,-10-5-36-15,-15-4 40 16,-9-4-40-16,5-4-16 16,5-9-8-16,14-4 16 15,14-5-12-15,16 0-180 16,18-4 92-16,16 5-352 16,4 3 240-16,15 10-312 15</inkml:trace>
          <inkml:trace contextRef="#ctx0" brushRef="#br0" timeOffset="314.4033">2418 16852 612 0,'19'-4'228'0,"-9"4"-180"0,9 4-12 0,-9-4 72 16,10 4-68-16,-1 5-16 15,5-1-16-15,1 5-8 16,-1 0 0-16,0 5 52 0,-9-1-28 15,-10 5 60-15,-10 4-48 16,-10 0 44 0,5 4-44-16,-14 4 8 15,10 1-28-15,-16 4-16 16,11-5-4-16,-10-3 4 16,14-5 0-16,1-5-36 0,9 1 20 15,5-14 24 1,0-8-4-16,14 0 8 0,6-4-4 15,4 0-8-15,0 0 4 0,10 4-136 16,-9 0 72-16,-1 0-240 16,0 4 168-16</inkml:trace>
          <inkml:trace contextRef="#ctx0" brushRef="#br0" timeOffset="515.3664">2525 17046 768 0,'-20'-17'284'0,"20"17"-220"0,0 0-20 0,0 0 120 15,10 0-100-15,9 0-8 16,11 9-36-16,18-1-184 16,15-3 92-16,20 8-608 15</inkml:trace>
        </inkml:traceGroup>
        <inkml:traceGroup>
          <inkml:annotationXML>
            <emma:emma xmlns:emma="http://www.w3.org/2003/04/emma" version="1.0">
              <emma:interpretation id="{7062D71C-4635-41A6-A316-C3A9A9E703D7}" emma:medium="tactile" emma:mode="ink">
                <msink:context xmlns:msink="http://schemas.microsoft.com/ink/2010/main" type="inkWord" rotatedBoundingBox="4544,17199 4876,17139 4917,17360 4584,174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111.6617">3496 16891 840 0,'-48'4'312'0,"53"0"-244"0,14 5-16 15,15-5 4-15,15 5-40 16,19 0-120-16,5-1 56 16,14 5-608-16</inkml:trace>
          <inkml:trace contextRef="#ctx0" brushRef="#br0" timeOffset="972.2921">3632 16765 860 0,'-14'-13'320'0,"33"13"-248"0,15-4-20 0,-9 4-4 16,4-4-36-16,10 4-92 15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37:49.70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5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22T15:35:07.476"/>
    </inkml:context>
  </inkml:definitions>
  <inkml:traceGroup>
    <inkml:annotationXML>
      <emma:emma xmlns:emma="http://www.w3.org/2003/04/emma" version="1.0">
        <emma:interpretation id="{49C6444C-32D3-4D9F-96C4-EF6CA1592744}" emma:medium="tactile" emma:mode="ink">
          <msink:context xmlns:msink="http://schemas.microsoft.com/ink/2010/main" type="writingRegion" rotatedBoundingBox="954,10061 23690,8353 24445,18415 1710,20123"/>
        </emma:interpretation>
      </emma:emma>
    </inkml:annotationXML>
    <inkml:traceGroup>
      <inkml:annotationXML>
        <emma:emma xmlns:emma="http://www.w3.org/2003/04/emma" version="1.0">
          <emma:interpretation id="{8572AF1E-0E4E-42CE-9726-0127AF223EFE}" emma:medium="tactile" emma:mode="ink">
            <msink:context xmlns:msink="http://schemas.microsoft.com/ink/2010/main" type="paragraph" rotatedBoundingBox="3526,9864 20597,8820 20728,10961 3657,120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2996FDF-BE07-4638-8531-C27C54C086F7}" emma:medium="tactile" emma:mode="ink">
              <msink:context xmlns:msink="http://schemas.microsoft.com/ink/2010/main" type="inkBullet" rotatedBoundingBox="3526,9864 4772,9787 4860,11215 3614,11291"/>
            </emma:interpretation>
          </emma:emma>
        </inkml:annotationXML>
        <inkml:trace contextRef="#ctx0" brushRef="#br0">2703 9449 384 0,'5'-4'140'0,"-5"4"-108"0,9-12-8 0,-4 8 128 31,-1 8-88-31,1-4 80 0,4 0-84 16,-9 0 56-16,0 0-64 0,0 0 24 16,0 0-44-16,0 0 8 15,0 0-24-15,-5 0 8 16,5 4-12-16,-9 4 12 15,9 4-16-15,-4 4 4 16,8 0-4-16,-4 13-8 16,0-1 4-16,-4 29 20 15,-1 3-12-15,5 21 4 16,-9-4-8-16,4 4 36 16,-4-4-20-16,-4 4-24 15,3-8 0-15,-3 0 8 16,8-5-4-16,-4-3 24 15,9-4-16-15,-9-13 24 16,9-7-24-16,-4-13-4 16,4-7-4-16,0-9-16 15,-5 0 8-15,0-12-156 16,5 0 88-16,-4-12-200 16,4-5 152-16</inkml:trace>
        <inkml:trace contextRef="#ctx0" brushRef="#br0" timeOffset="-1231.7729">2480 9671 384 0,'-4'-4'140'0,"4"4"-108"0,-5 0-8 16,1 0 92-1,8 0-68 1,-4 0 8-16,0 0-36 0,-4 4 48 16,4 5-36-16,-5 3 36 15,5 0-36-15,-5 8 24 16,1 0-28-16,-5 9 44 16,9 3-40-16,-5 0 28 15,5 5-32-15,0-1 8 16,9 1-20-16,-4-5 28 15,13 0-28-15,5-7 32 0,0-5-32 16,22-8-4-16,1 0-8 0,4-8 20 16,-5 0-12-16,10-4 12 15,0 0-12-15,-19-4-24 16,5 4 4-16,-14-4 4 16,5 0 4-16,-9-8 32 15,4 4-16-15,-4-12-24 16,0 12 4-16,-10-17 44 15,6 9-20-15,-15-12-20 16,5 8 0-16,0-9-36 16,-9 9 20-16,0-4-84 15,0 12 60-15,0-1-72 16,0 1 64-16,0 4-92 16,0 8 80-16,0-8-128 15,5 8 104-15</inkml:trace>
        <inkml:trace contextRef="#ctx0" brushRef="#br0" timeOffset="1500.9141">3068 10319 340 0,'0'-12'128'0,"0"12"-100"0,0-8-8 16,0 0 88 0,4 8-64-16,-4-8 60 15,0 4-60-15,0-5 32 16,5 9-44-16,-5-8 24 0,4 8-28 0,-4-4 16 16,0 4-24-16,0-4 8 15,0 8-16-15,0-4 20 16,0 0-20-16,0 4 24 15,0 4-24-15,0 5 4 16,0-1-8-16,-4 8 12 16,4 4-12-16,-5 13 4 15,5 3-4-15,-4 13 4 16,4-9-8-16,-5 5 16 16,5-9-12-16,-5 1-12 15,10-5 0-15,0-8 20 16,-5-3-8-16,0-9-4 15,0 0 0-15,0-8 20 16,0-4-12-16,0-4-4 16,0 0-4-16,0-4-4 15,0 0 0-15,9-4 0 16,-5 4 0-16,-4-12 16 16,9 4-8-16,-9-4-20 15,9 3 4-15,1-11-4 16,3 12 4-16,-4-8 16 15,5 8-4-15,-5-5-4 16,5 5 4-16,-5 0-4 16,5 4 0-16,-1-4-20 15,5 4 12-15,-4-4 12 0,9 4 0 16,-14 4 8 0,9-1-8-16,-13-3 24 0,4 8-16 0,4-4 12 15,-3 12-12-15,-10-8-32 16,0 0 8-16,0 4 48 15,0 5-16-15,0-5-8 16,4 12-8-16,-4-4 12 16,0 0-8-16,0 0 4 15,0 4-4-15,-4-3 12 16,4 7-12-16,-5-8-20 16,0-4 4-16,-4 8 32 15,5 0-16-15,-5-3-28 16,-5 3 12-16,5-4 36 15,0 0-16-15,-5-4 8 16,14 0-12-16,-9-4-8 16,9 4 4-16,-5-4-16 15,5 0 8-15,-9-4-136 16,9 0 72-16,0 0-196 16,0 0 144-16</inkml:trace>
        <inkml:trace contextRef="#ctx0" brushRef="#br0" timeOffset="2702.3317">3710 10594 352 0,'0'-8'132'0,"0"8"-104"0,9 0-8 16,-9-4 132 0,4 4-88-16,-4-4 28 15,5 0-56-15,-10-4-4 16,5 8-20-16,-4-8 28 0,-1 8-24 0,-4 0 20 15,0 4-20-15,-9-4 36 16,9 4-28-16,-5-4 20 16,5 4-24-16,0 0 8 15,4 4-16-15,-4-4-16 16,9 0 0-16,-5 0 12 16,10 4-4-16,0 0 16 15,4 5-12-15,4-1-4 16,1 0 0-16,0 4 12 15,-1 0-8-15,1 0 24 16,0 5-20-16,-1-5-4 16,-4 0-4-16,-9-4 72 15,0 4-40-15,0-8 40 16,0 0-44-16,-13-3 8 16,4-1-24-16,-14-8 8 15,14 4-12-15,-14-5 12 16,14 1-16-16,-14 0-40 15,19 4 20-15,-15 0-184 16,10 4 108-16,-4-4-348 16,13 0 244-16</inkml:trace>
      </inkml:traceGroup>
      <inkml:traceGroup>
        <inkml:annotationXML>
          <emma:emma xmlns:emma="http://www.w3.org/2003/04/emma" version="1.0">
            <emma:interpretation id="{42A57567-092E-4731-903F-3122CEDCACAC}" emma:medium="tactile" emma:mode="ink">
              <msink:context xmlns:msink="http://schemas.microsoft.com/ink/2010/main" type="line" rotatedBoundingBox="5511,9800 20600,8878 20728,10961 5638,11884"/>
            </emma:interpretation>
          </emma:emma>
        </inkml:annotationXML>
        <inkml:traceGroup>
          <inkml:annotationXML>
            <emma:emma xmlns:emma="http://www.w3.org/2003/04/emma" version="1.0">
              <emma:interpretation id="{144949A6-41EE-454A-A650-5B069021B3A2}" emma:medium="tactile" emma:mode="ink">
                <msink:context xmlns:msink="http://schemas.microsoft.com/ink/2010/main" type="inkWord" rotatedBoundingBox="5511,9800 7904,9654 8013,11435 5620,115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227.8513">4852 9586 520 0,'0'-12'192'0,"0"12"-152"0,-18-8-8 16,4 4 132-1,14 8-96-15,-22-8 60 16,13 4-72-16,-23 0-8 16,9 4-28-16,-9 0 24 15,9 4-28-15,-13 5 4 16,4 7-12-16,-9 12 12 16,18 5-12-16,-13 15 60 15,18-3-40-15,-5 20 60 16,9-1-52-16,5-7 0 15,0-8-20-15,9-5-4 0,5-7-4 0,-1-1 20 16,14-12-16-16,-4-7-76 16,0-5 36-16,-5-4-280 15,4-4 168-15</inkml:trace>
          <inkml:trace contextRef="#ctx0" brushRef="#br0" timeOffset="3485.5372">4634 9910 496 0,'4'0'184'0,"-4"0"-140"0,19 29-16 0,-6-21 188 15,5 12-124-15,19 0 124 16,-5 4-128-16,9 1-28 15,0 3-36-15,9-8-12 16,-5 0-4-16,-8-3 20 16,-1 7-16-16,-9-16-92 15,1 4 44-15,-15-8-244 16,1 4 156-16</inkml:trace>
          <inkml:trace contextRef="#ctx0" brushRef="#br0" timeOffset="3699.606">5080 9890 748 0,'-14'4'276'0,"14"-4"-216"0,-13 12-16 0,4 0 136 16,-1 5-108-16,-12 7 32 16,-1 4-60-16,-9 0 8 15,5 5-32-15,-19-5-16 16,14-4-8-16,-13 5-84 15,8-9 48-15,1 4-248 16,4-12 160-16</inkml:trace>
          <inkml:trace contextRef="#ctx0" brushRef="#br0" timeOffset="3908.6622">5339 10084 932 0,'14'0'348'0,"-14"0"-272"0,-18 29-20 15,4-9-4 1,10-4-40-16,-15 8 24 16,6 1-24-16,-10 3-128 15,0 4 64-15,5 1-272 16,0-1 180-16</inkml:trace>
          <inkml:trace contextRef="#ctx0" brushRef="#br0" timeOffset="4488.7043">5849 9765 924 0,'-4'-9'340'0,"4"9"-260"0,-9 17-28 0,9-1 28 16,-5 8-56-16,1 13 0 15,-1 3-16-15,0 0-8 16,10 1 4-16,0-9-4 16,4-3 0-16,0-9 0 15,4-4 0-15,6-12-36 16,3 0 20-16,6-16-64 15,-1 0 44-15,0-8-36 16,5 3 40-16,-9-11-32 16,0 8 32-16,-14-8 20 15,0 7 8-15,-9 13 48 16,0 8-24-16,-9 16 52 16,9 5-40-16,-9 19 28 15,4 5-32-15,-13 40 44 16,18 8-40-16,-14 28-8 15,5-8-12-15,-4 1 8 0,-6-17-12 16,-3 0 76-16,8-16-48 0,-18-8 32 16,18-4-40-1,-17-21 36-15,-1-7-36 0,0-25 20 16,9-8-28-16,-9-24-28 16,9-5 4-16,1-15-44 15,22 0 28-15,0-17-36 16,22 9 32-16,1-13-8 15,9 8 20-15,0-7-28 16,4 7 24-16,-4-4-4 16,-9 9 12-16,0 3-44 15,-5 9 24-15,-4 0-48 16,-14 11 44-16</inkml:trace>
          <inkml:trace contextRef="#ctx1" brushRef="#br0">6255 9271 0,'0'0'0,"0"0"16,0 0-1,0 0-15</inkml:trace>
          <inkml:trace contextRef="#ctx0" brushRef="#br0" timeOffset="4893.3921">6432 9437 488 0,'-14'-8'180'0,"14"8"-140"0,0 8-12 0,5-8 224 15,4 0-144-15,0 0 96 16,5 8-116-16,9-4 80 16,9 4-92-16,8 4 48 15,-3 4-72-15,18 21 24 16,-1 7-44-16,-8 33 16 15,-5-4-28-15,-9 16 16 16,-19-8-20-16,-13 0 0 16,-9-16-8-16,-27 7 36 15,-5-3-20-15,-5-4 4 16,1-8-16-16,-10-9-52 16,23-11 24-16,-4-17-384 15,8-8 220-15</inkml:trace>
        </inkml:traceGroup>
        <inkml:traceGroup>
          <inkml:annotationXML>
            <emma:emma xmlns:emma="http://www.w3.org/2003/04/emma" version="1.0">
              <emma:interpretation id="{BCDFE79A-B986-403F-8728-190197C29FB6}" emma:medium="tactile" emma:mode="ink">
                <msink:context xmlns:msink="http://schemas.microsoft.com/ink/2010/main" type="inkWord" rotatedBoundingBox="8703,9891 10361,9789 10417,10713 8760,10815"/>
              </emma:interpretation>
            </emma:emma>
          </inkml:annotationXML>
          <inkml:trace contextRef="#ctx0" brushRef="#br0" timeOffset="6127.2122">7657 9858 488 0,'-23'-8'180'0,"23"8"-140"0,-14 4-12 0,5-4 172 16,9 0-116-16,0-4 96 16,9 4-100-16,1-5 60 15,3 1-80-15,24-8 40 16,-6 4-60-16,15 0 16 15,-5 4-36-15,4 0-16 16,-13 4-8-16,9 0 4 16,-13 4 0-16,4 0 16 31,-10 0-8-31,-3 4-108 0,-15 4 52 0,-4 5-524 16,0 3 312-16</inkml:trace>
          <inkml:trace contextRef="#ctx0" brushRef="#br0" timeOffset="6309.0041">7666 10076 800 0,'-14'8'296'0,"14"-8"-232"0,0 0-16 0,5 0 108 32,4 0-96-32,14 0 36 0,9 8-56 15,13-8 4-15,-4 8-28 16,5-16-112-16,8 8 48 0,5-8-280 15,5 8 184-15</inkml:trace>
          <inkml:trace contextRef="#ctx0" brushRef="#br0" timeOffset="6636.4524">8995 9465 676 0,'0'-4'248'0,"0"4"-192"15,0 0-16-15,-4 0 56 16,-1 8-60-16,-13 4-4 16,9 8-20-16,-18 25 0 15,4 4-8-15,-18 27 52 16,4 5-32-16,-13 8 8 15,14-8-20-15,-10-8 80 16,5-12-48-16,5-8 24 16,4-13-40-16,0-8 8 15,10-3-20-15,3-21 20 16,6 0-24-16,13-16-172 0,9 0 88 0,4-21-256 16,6-3 184-1</inkml:trace>
          <inkml:trace contextRef="#ctx0" brushRef="#br0" timeOffset="7120.7683">8658 10076 728 0,'0'-20'268'0,"0"20"-208"0,23-16-16 0,-5 8 204 15,10-4-144-15,17-5 80 16,5-3-108-16,19 4 12 15,-6 8-52-15,6 0-4 16,-6 8-20-16,-17 0-24 16,-1 8 4-16,-8 0 12 15,-10 0 0-15,-4-16-204 16,-5 16 108-16</inkml:trace>
          <inkml:trace contextRef="#ctx0" brushRef="#br0" timeOffset="6877.0902">8818 9453 676 0,'18'-36'248'0,"-18"36"-192"0,32-13-16 0,-18 5 92 15,-5 8-80-15,9 0 24 16,-4 4-44-16,8 4 4 16,-4 5-20-16,5 3 52 15,0 8-36-15,0 16-8 16,0 9-12-16,-5 24 52 15,5 0-36-15,-10 16 32 16,1-4-32-16,4-4 8 16,0-12-20-16,-4-5 8 15,0-3-12-15,-5-12-8 16,4-1 0-16,-13-16-192 16,9-3 104-16</inkml:trace>
        </inkml:traceGroup>
        <inkml:traceGroup>
          <inkml:annotationXML>
            <emma:emma xmlns:emma="http://www.w3.org/2003/04/emma" version="1.0">
              <emma:interpretation id="{9CABBA4A-16F8-418D-84CB-314FF5DA56D1}" emma:medium="tactile" emma:mode="ink">
                <msink:context xmlns:msink="http://schemas.microsoft.com/ink/2010/main" type="inkWord" rotatedBoundingBox="11204,9888 12531,9807 12568,10417 11241,1049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264.3185">10452 9700 548 0,'23'-16'204'0,"-23"16"-156"0,27-21-16 0,-18 5 104 16,1 12-80-16,-1-8 32 16,4 4-52-16,1-8 20 15,0 8-28-15,-10-13 16 16,5 13-24-16,-9-8 0 16,0 4-12-16,-9-4-16 15,5 0 4-15,-10 3 12 16,0 5-4-16,-8-8 8 15,8 8-8-15,-13 4 8 16,8-4-8-16,-12 8-4 16,8 0 4-16,-9 8-16 15,5 4 8-15,-10-4 12 16,10 0-4-16,-5 9 8 16,5-5-8-16,-5 12-12 15,14-4 4-15,-5 13 48 16,5-1-24-16,-1 12 24 15,10 1-24-15,9 4 16 16,5-1-20-16,8-7 8 16,10-5-12-16,14-8-8 15,4-3 0-15,18-17-4 16,0 0 0-16,9-16 24 16,-4 4-12-16,-5-17 4 15,-9 1-8-15,-9-12-8 0,-4-1 4 16,-10-7 12-16,-4 4-8 15,-5-5 4-15,-4 13-4 16,-10-5 4-16,5 13-8 16,-9 0-12-16,5 12 4 0,-5 4-16 15,0 12 12-15,-5 12 12 16,5 8 0 0,-4 13-12-16,4-5 4 0,0 9 20 15,4-9-8-15,1 1-4 16,4-9 0-16,0-8 4 15,5 0-4-15,4-7 24 16,0-9-16-16,5-8-32 16,4 4 12-16,1-25-24 15,-1 9 16-15,-4-16 0 16,9 3 8-16,-10-11-20 16,-4 8 16-16,-8-9 12 15,3 13 4-15,-13-5-4 16,5 9 4-16,-14 0 4 15,4 8-4-15,-9-1 8 16,1 5-8-16,-5 0-20 16,4 8 8-16,-4-8 4 15,0 8 4-15,-1 4 8 16,10 0-4-16,-4-8-4 16,8 16 4-16,-4-8-4 15,4 0 0-15,1-8-20 0,8 8 12 0,5 0 4 31,10 0 4-31,13-8 8 0,9 8-4 0,4-8-12 16,1 8 4-16,-1-4 4 16,1 4 0-16,-10-4-28 15,-9 4 16-15,-8-4 4 16,-1 4 8-16,-9-5 24 16,-5 10-12-16,-13-10-4 15,0 5-4-15,-9-4-16 16,4 8 8-16,-4-4 20 15,4 5-8-15,1-1-56 16,8 0 24-16,5 0 4 16,9 8 8-16,10 4-16 15,3 4 16-15,10 9 12 16,0 3 4-16,0 12-4 16,0 1 4-16,-5-1-4 15,0 1 0-15,-13-5 44 16,0-3-24-16,-14-5 80 15,0 1-56-15,-18-9 32 16,4-4-44-16,-13-12 36 16,4 0-40-16,-14-12-4 15,10 4-16-15,0-8-16 16,9 0 4-16,8-4-244 16,10 8 136-16,10-8-500 15,8 8 340-15</inkml:trace>
        </inkml:traceGroup>
        <inkml:traceGroup>
          <inkml:annotationXML>
            <emma:emma xmlns:emma="http://www.w3.org/2003/04/emma" version="1.0">
              <emma:interpretation id="{9942F756-2262-4E42-B8EF-A9B05B4F7E12}" emma:medium="tactile" emma:mode="ink">
                <msink:context xmlns:msink="http://schemas.microsoft.com/ink/2010/main" type="inkWord" rotatedBoundingBox="12938,9349 17587,9065 17707,11013 13057,1129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592.7261">12574 8903 612 0,'-32'-13'228'0,"32"13"-180"0,-50 8-12 0,23-3 116 16,4 7-92-16,-27 12 28 15,9 4-52-15,-18 29-24 16,13 4-4-16,-13 20 52 16,9-5-32-16,-18 38 40 15,13-1-36-15,-4 25 80 16,18-5-64-16,23-7-4 15,8-21-28-15,33 4 16 16,9-12-20-16,14-16 32 16,-1-16-28-16,5-16-172 15,0-9 84-15</inkml:trace>
          <inkml:trace contextRef="#ctx0" brushRef="#br0" timeOffset="10779.3835">12515 9186 424 0,'0'-16'156'0,"0"16"-120"0,9-25-8 0,-5 17 96 16,1 4-72-16,-1-8 68 16,6 4-68-16,-6 0 4 15,5 4-32-15,-4 8-20 16,-1 4-8-16,1 16 40 16,-1 5-24-16,-4 11 8 15,5 1-12-15,-5 3 28 16,5-3-20-16,-5-5 20 15,0-4-20-15,0-7 36 16,0-5-28-16,0-8 56 16,0 0-44-16,0-12 0 15,4 4-20-15,1-16 8 16,4 4-16-16,-5-16 4 16,5 3-4-16,1-19-76 15,-1 4 36-15,0-13-48 16,4 13 44-16,-4-1-8 15,5 9 28-15,-5 8 0 16,0 11 8-16,0 5 8 0,1 17 0 16,-6 19 44-16,1 0-24 0,-1 9 8 15,1 3-16-15,-1-3 28 16,5-5-24-16,-4-3 4 16,4-5-12-16,-9-8 28 15,5 0-20-15,-5-8 32 16,0-3-32-16,0-9 12 15,4 4-16-15,-4-12 0 16,5-1-4-16,-1-11-52 16,10 0 28-16,-5-16-120 15,5 3 76-15,-1-11-28 16,6 11 52-16,-1-3 24 16,5 8 8-16,-10 7 20 15,5 9-8-15,-4 12 60 16,9 12-40-16,-9 13 52 15,-1 3-48-15,-4 8 28 16,0 1-32-16,-4-1-16 16,4-3-8-16,-9 3 12 15,5-12-8-15,-10 1 32 16,5-1-24-16,-4-8-24 16,4-8 4-16,0-8-236 15,4 0 128-15,1-8-452 16,4-8 312-16</inkml:trace>
          <inkml:trace contextRef="#ctx0" brushRef="#br0" timeOffset="10994.4553">13211 9170 808 0,'18'-21'300'0,"-18"21"-232"0,32-12-20 0,-18 4 160 16,4 8-124-16,10-8 36 15,-1 8-72-15,0-8-12 16,5 8-20-16,-9-4-4 15,0 4-4-15,-5-4-8 16,0 4 4-16,-9-4-128 16,-4 8 68-16,-10-4-216 15,1 4 152-15,-10 0-532 16,5 8 360-16</inkml:trace>
          <inkml:trace contextRef="#ctx0" brushRef="#br0" timeOffset="11184.0568">13362 9064 540 0,'4'17'200'0,"-4"-17"-156"0,-18 56-12 0,9-27 140 15,4-1-100-15,-8 8 60 16,8 1-76-16,-9-1-8 16,5 1-28-16,0-9 24 15,5 0-28-15,-1-7 20 16,5-5-20-16,0-8-60 15,0 0 20-15,0-12-348 16,9 0 200-16</inkml:trace>
          <inkml:trace contextRef="#ctx0" brushRef="#br0" timeOffset="11397.6255">13425 9141 664 0,'-4'-4'244'0,"4"4"-188"0,4 16-16 0,1-7 84 15,-1 7-76-15,-4 12 32 16,5 4-44-16,-5 5 4 16,4-1-24-16,1-7-8 15,0-1-4-15,-5-4 4 16,0 1-4-16,-5-9-36 16,5-4 16-16,-9-4-320 15,0 4 184-15</inkml:trace>
          <inkml:trace contextRef="#ctx0" brushRef="#br0" timeOffset="11637.7939">13616 9048 664 0,'10'-4'244'0,"-10"4"-188"0,18 16-16 15,-5-3 128 1,6-1-100-16,8 12 124 16,9 8-112-16,10 1-4 15,4 3-48-15,0-4 0 16,-4-3-16-16,-5-1 20 0,-5-4-20 0,-13-3-152 16,0-5 72-16</inkml:trace>
          <inkml:trace contextRef="#ctx0" brushRef="#br0" timeOffset="11847.8524">14076 8923 652 0,'9'-20'244'0,"-9"20"-192"0,-13 12-12 0,4 0 144 15,9 8-108-15,-23 21 60 16,0 7-80-16,-9 21 12 15,0-4-40-15,-13 3 0 16,4-3-16-16,-5-4-228 16,10-8 120-16,-14 3-520 15,9-3 344-15</inkml:trace>
          <inkml:trace contextRef="#ctx0" brushRef="#br0" timeOffset="12749.7914">13603 10141 696 0,'-9'-8'256'0,"9"8"-196"0,-18 0-20 0,4 4 76 16,14-4-72-16,-14 0 24 16,1 0-36-16,-15 0-20 15,5 4-8-15,-18-4 12 16,10 4-8-16,-19 0 24 16,4 0-20-16,-4 8 56 15,4 8-36-15,15 1 56 16,3-1-52-16,10 12-16 15,18-3-12-15,14-5 16 16,8-8-12-16,15-8 4 16,4 0-8-16,0-20-52 15,4 8 28-15,-8-12-52 16,-1 4 40-16,-13-8-36 16,-5 7 32-16,-9-7 36 15,0 4 0-15,-4 4 0 16,-1 4 0-16,-4 0-24 15,0 4 12-15,10 8 120 16,-1 8-64-16,9 4 80 16,9 8-72-16,10 5-4 15,-1-1-32-15,10-4-64 16,-5-4 20-16,0-12-316 16,-10 1 188-16</inkml:trace>
          <inkml:trace contextRef="#ctx0" brushRef="#br0" timeOffset="13106.2391">14427 8915 632 0,'23'-49'236'0,"-23"49"-184"0,32-8-16 0,-14 8 160 15,0 4-116-15,14 12 80 16,0 9-92-16,18 39 44 16,-9 9-68-16,9 45 148 15,-9 3-112-15,-5 49-8 16,-8-4-44-16,-15 16 8 15,-4-20-24-15,-31 8 32 16,-6-33-28-16,-49-7-24 16,-1-25 4-16,-35-16-324 15,22-20 176-15,-10-21-668 16,19-15 460-16</inkml:trace>
          <inkml:trace contextRef="#ctx0" brushRef="#br0" timeOffset="14698.0191">15547 9525 320 0,'18'-9'120'0,"-18"9"-96"0,5-16-4 16,-1 4 148-1,5 8-96-15,-4-8 140 16,-1 4-124-16,-4-4 64 16,5 8-88-16,-10-9 0 15,1 9-40-15,-10-8 12 16,1 4-20-16,-15-4 20 16,10 8-24-16,-14-4-4 15,5 8-4-15,-10 0-4 0,6 8 0 0,-6 4 0 16,1 4 0-1,4 13 52-15,9 3-28 0,0 21 32 16,10 3-28-16,13 5 8 16,13-4-20-16,10-4 28 15,13-9-28-15,10-15-4 16,4-9-8-16,5-16 20 16,-5-4-12-16,0-24-12 15,-5 3-4-15,-4-15-24 16,5 3 16-16,-14-11 12 15,4 3 4-15,-13-3-4 16,-9 11 4-16,-10-3-4 16,5 20 0-16,-9-1-12 15,5 13 8-15,-10 8-32 16,5 9 20-16,0 15 24 16,9 8-4-16,5 9-8 15,0 0 0-15,8-5 20 16,10-3-8-16,0-13 4 15,9-8-4-15,0-12-24 16,0-4 8-16,-9-16-92 16,0 0 52-16,-9-17-12 15,-14 5 36-15,-9-13-40 16,4 9 36-16,-13-8 8 16,-9 11 8-16,-5 1 28 15,5 8-8-15,0-1 32 0,4 9-24 16,0 0 64-16,5 4-44 0,0 4 0 15,9 4-20-15,-9 0 32 16,9 4-24-16,0-4 4 16,0 8-16-16,-9 0-8 15,18 0 0-15,-9-8 12 16,5 4-8-16,8-4 4 16,15 4-4-16,4-12 4 15,-1 4-8-15,6-8-56 16,4 4 28-16,-14-4-16 15,5 4 24-15,-9 0 8 16,0 3 8-16,-10-3 16 16,-4 8-8-16,-4-4-20 15,-1 4 4-15,-4-4 4 16,0 8 4-16,-4-4 24 16,-1 8-12-16,1-8-12 15,4 9-4-15,-5-1-24 16,5 0 16-16,0 0 32 15,0 4-12-15,5 0-16 16,4 4 0-16,9 9-32 16,5 3 24-16,9 8 16 15,0 5 0-15,4 4 12 16,-4-1-8-16,-9-3-4 16,-1-5 4-16,-17-8 56 15,-5 1-32-15,-18-13 32 16,0 0-32-16,-19-12-8 0,10 4-12 0,-10-8-8 15,15 0 4 1,-6-4-32-16,15 0 16 0</inkml:trace>
        </inkml:traceGroup>
        <inkml:traceGroup>
          <inkml:annotationXML>
            <emma:emma xmlns:emma="http://www.w3.org/2003/04/emma" version="1.0">
              <emma:interpretation id="{1FED3192-02C1-4F24-8124-F1DDFF8BEA73}" emma:medium="tactile" emma:mode="ink">
                <msink:context xmlns:msink="http://schemas.microsoft.com/ink/2010/main" type="inkWord" rotatedBoundingBox="18953,9999 19383,9973 19422,10601 18992,1062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7767.1038">18065 9570 508 0,'-23'25'188'0,"23"-25"-148"0,-14 85-8 0,5-41 72 16,5 1-64-16,-6 15-8 16,6-3-20-16,-10-13 8 15,10 1-12-15,-19-9 68 16,14-7-44-16,-9-5 4 15,-1-12-20-15,1 4 16 16,4-8-20-16,5-8 4 16,5-8-8-16,17-12-32 15,6 4 12-15,26-12-12 16,5 11 12-16,14 1-8 16,-9 12 8-16,-10 8 8 15,1 4 4-15,-10 17 76 16,-9-5-40-16,-8 4 84 15,-6 4-68-15,-13 1 72 16,-4-13-72-16,-19 4 36 16,5-12-52-16,-23 0 0 15,0 5-24-15,-14-13 0 0,14 0-4 16,5-5-68-16,9-3 32 16,17-8-544-16,15-4 316 0</inkml:trace>
        </inkml:traceGroup>
        <inkml:traceGroup>
          <inkml:annotationXML>
            <emma:emma xmlns:emma="http://www.w3.org/2003/04/emma" version="1.0">
              <emma:interpretation id="{7E5C5F8E-08BB-49BF-B679-A25426D04FE7}" emma:medium="tactile" emma:mode="ink">
                <msink:context xmlns:msink="http://schemas.microsoft.com/ink/2010/main" type="inkWord" rotatedBoundingBox="13389,9588 20617,9147 20728,10961 13500,1140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5012.8849">17423 8872 728 0,'-28'-12'268'0,"28"12"-208"0,-63 12-16 0,26 4 88 16,5 9-80-16,-22 27-12 15,8 9-24-15,1 28 40 16,4-4-32-16,9 33 24 16,9-13-28-16,5 13 36 15,18-9-32-15,9-7 20 16,9-13-24-16,9-20 8 16,5-13-16-16,0-15-208 15,9-9 104-15</inkml:trace>
          <inkml:trace contextRef="#ctx0" brushRef="#br0" timeOffset="15943.9369">17527 8949 364 0,'-18'-24'132'0,"18"24"-100"0,0-16-12 0,0 8 168 16,0 8-108-16,9-9 0 16,0 9-48-16,-4 0 40 15,-1 9-40-15,-4 3 48 16,5 4-48-16,-10 20 56 15,10 5-52-15,-10 8 20 16,1-1-36-16,-5-3 28 16,9-9-32-16,-5-7 40 15,5-9-32-15,0-12 20 16,9 0-24-16,-4-16 8 31,4 0-16-31,5-21 0 0,4 5-4 0,0-16-40 16,0 3 16-16,-4-11-28 15,4 11 24-15,-4 9 0 16,4 12 12-16,-13-1-36 0,4 17 24 16,-5 17 60-16,1 3-20 15,-1 24 92-15,1 9-64 0,-1 0 12 16,1 7-36-16,0-15 4 16,-1-8-16-16,1-1 36 15,-1-12-24-15,1-16-32 16,-1 5 4-16,-4-13-256 15,0 0 144-15,0-13-296 16,0 5 232-16</inkml:trace>
          <inkml:trace contextRef="#ctx0" brushRef="#br0" timeOffset="16095.4149">17964 8876 932 0,'37'-12'348'0,"-37"12"-272"0,45 0-20 0,-22 0 92 15,0 4-92-15,4 0-4 16,5 4-32-16,0-4-8 16,0 0-4-16,-9 0-252 15,-1 1 132-15</inkml:trace>
          <inkml:trace contextRef="#ctx0" brushRef="#br0" timeOffset="16293.3647">18137 8860 520 0,'-4'8'192'0,"4"-8"-152"0,-9 37-8 0,0-9 124 15,9 0-92-15,-9 25 88 16,-1-4-88-16,-3 3 12 16,4-3-44-16,0-8-32 15,4-5 0-15,0-8 24 16,5-3-12-16</inkml:trace>
          <inkml:trace contextRef="#ctx0" brushRef="#br0" timeOffset="16520.0829">18210 8911 840 0,'0'4'312'0,"0"-4"-244"0,5 20-16 0,-5-8 156 15,0 4-124-15,0 17 20 16,4 11-64-16,1-3-8 16,4-1-20-16,0-3 20 15,0-1-20-15,-4-11-56 16,4-5 20-16,-5-12-228 16,1-4 140-16,0-8-356 15,-1 0 260-15</inkml:trace>
          <inkml:trace contextRef="#ctx0" brushRef="#br0" timeOffset="17010.0788">18493 8854 768 0,'4'8'284'0,"-4"-8"-220"0,-9 33-20 0,4-13 76 16,10 0-76-16,-5 4-8 15,5 9-24-15,-1-9-12 16,5 0 4-16,9-11 28 15,5-5-16-15,0-12-84 16,4-4 36-16,1-17-112 16,-1 9 80-16,-4-16-16 15,-1-1 52-15,-3-3 4 16,-1 11 16-16,-9-3 60 16,0 12-28-16,-4 0 104 15,-1 12-72-15,-4 8 72 16,5 12-72-16,-1 24 68 15,5 9-72-15,0 28-8 16,5-4-28-16,-9 0 24 16,4 0-24-16,-18-12 4 15,4-13-12-15,-22-7-96 16,4-5 52-16,-27-8-112 16,4-3 84-16,-13-9 20 15,14-4 28-15,-10-12 24 16,14 0-4-16,-4-16 16 15,13 4-12-15,9-13 16 16,18 9-16-16,19-8-12 16,9 4 0-16,22-1 48 0,10 9-24 15,13 4 16-15,-4 12-20 16,-5 0-200-16,-9 8 96 0,-18-3-212 16,-9 3 172-16</inkml:trace>
          <inkml:trace contextRef="#ctx0" brushRef="#br0" timeOffset="17340.9708">17391 9570 716 0,'-23'-12'264'0,"23"12"-204"0,5-4-16 0,-1 0 64 16,5 8-68-16,14-4 60 16,0 4-56-16,13 0 16 15,5 0-40-15,27 0-16 16,1 0-8-16,49 0 4 16,5 4 0-16,36-16 32 15,-13 8-16-15,9-8-32 16,-23 0 8-16,-9 0-68 15,-23 4 40-15,-27-4-64 16,-19 4 60-16,-31-8-72 16,-18 8 68-16,-37 4-476 15,5 4 288-15</inkml:trace>
          <inkml:trace contextRef="#ctx0" brushRef="#br0" timeOffset="18074.4209">19144 8793 624 0,'0'-12'228'0,"0"12"-176"15,22-4-16-15,-17 4 116 16,4 4-92-16,9 12 116 16,5 9-100-16,23 35 92 15,4 13-92-15,9 40 144 16,5 1-124-16,-10 44 32 16,-8-5-76-16,-28 13-12 15,-14-20-24-15,-40 0 8 16,-9-25-16-16,-37 13 32 15,4-21-24-15,-36-12-180 16,14-24 88-16,-18-24-624 16,18-13 388-16</inkml:trace>
          <inkml:trace contextRef="#ctx0" brushRef="#br0" timeOffset="12221.3872">12319 9910 540 0,'18'-12'200'0,"-18"12"-156"0,23-12-12 0,-14 4 124 16,5 8-92-16,4-8 88 16,5 8-88-16,13-8 28 15,5 4-52-15,23-4 72 16,4 8-60-16,55-9-8 16,0 1-28-16,59-8 32 15,-23 8-24-15,37-4 4 16,-27 4-16-16,-5-4-16 15,-32 4 0-15,-14-5 4 16,-27 5 0-16,-23-4-28 16,-13 8 16-16,-23-8-164 15,-14 12 100-15</inkml:trace>
        </inkml:traceGroup>
      </inkml:traceGroup>
    </inkml:traceGroup>
    <inkml:traceGroup>
      <inkml:annotationXML>
        <emma:emma xmlns:emma="http://www.w3.org/2003/04/emma" version="1.0">
          <emma:interpretation id="{679CF45A-2CED-465E-8DD7-21D659305D59}" emma:medium="tactile" emma:mode="ink">
            <msink:context xmlns:msink="http://schemas.microsoft.com/ink/2010/main" type="paragraph" rotatedBoundingBox="3177,12034 19523,10807 19658,12611 3313,138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2427230-9872-4211-B547-AD10E0B5EC28}" emma:medium="tactile" emma:mode="ink">
              <msink:context xmlns:msink="http://schemas.microsoft.com/ink/2010/main" type="inkBullet" rotatedBoundingBox="3177,12034 4223,11956 4331,13394 3285,13472"/>
            </emma:interpretation>
          </emma:emma>
        </inkml:annotationXML>
        <inkml:trace contextRef="#ctx1" brushRef="#br0" timeOffset="132839.786">18397 10453 0</inkml:trace>
        <inkml:trace contextRef="#ctx0" brushRef="#br0" timeOffset="41799.0467">15701 10835 716 0,'-15'-4'264'0,"15"4"-204"0,-5 0-16 0,0-5 176 16,10 5-128-16,0-4 44 15,5 4-84-15,4-4 24 16,11 4-44-16,-1-9-8 16,0 9-16-16,1-4 28 15,4 4-20-15,-5-9 4 16,5 9-12-16,-9 0-60 16,-6-8 28-16,-9 3-60 15,5 5 48-15,-10-4-108 16,0 8 84-16,0 1-248 15,5 3 172-15</inkml:trace>
        <inkml:trace contextRef="#ctx0" brushRef="#br0" timeOffset="42246.7543">15468 11172 756 0,'-15'0'280'0,"15"0"-216"0,-20 4-20 0,11-4 120 15,9 5-100-15,0-1 8 16,9 0-44-16,11 1 36 16,4 3-36-16,20-4 20 15,5 5-28-15,4-9 0 16,0 4-12-16,1-8 12 15,-6 4-12-15,-9-4 24 16,0-1-20-16,-15-3-4 16,1 4-4-16,-16-5-76 15,1 9 40-15,-10-9-164 16,0 9 112-16,-5-8-292 16,5 8 212-16</inkml:trace>
      </inkml:traceGroup>
      <inkml:traceGroup>
        <inkml:annotationXML>
          <emma:emma xmlns:emma="http://www.w3.org/2003/04/emma" version="1.0">
            <emma:interpretation id="{AC2B59C4-7760-4900-B5B9-7DD3631AD1E7}" emma:medium="tactile" emma:mode="ink">
              <msink:context xmlns:msink="http://schemas.microsoft.com/ink/2010/main" type="line" rotatedBoundingBox="4887,11967 19527,10867 19658,12611 5018,13710"/>
            </emma:interpretation>
          </emma:emma>
        </inkml:annotationXML>
        <inkml:traceGroup>
          <inkml:annotationXML>
            <emma:emma xmlns:emma="http://www.w3.org/2003/04/emma" version="1.0">
              <emma:interpretation id="{98D24249-1AAD-446E-90FD-BFAF41945634}" emma:medium="tactile" emma:mode="ink">
                <msink:context xmlns:msink="http://schemas.microsoft.com/ink/2010/main" type="inkWord" rotatedBoundingBox="4889,12000 6612,11871 6704,13099 4982,1322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2522.9649">15817 11016 612 0,'-9'0'228'0,"9"0"-180"0,0 18-12 0,0-14 104 16,0 13-84-16,0 5 76 15,0 12-76-15,-5 18-4 16,0-4-32-16,-10 4 24 15,10-5-28-15,-4-4 20 16,4-8-20-16,-5-9 0 16,10-5-8-16,0-12-84 15,10-5 40-15,0-17-372 16,-1 5 224-16</inkml:trace>
          <inkml:trace contextRef="#ctx0" brushRef="#br0" timeOffset="42758.6996">16342 10960 476 0,'-15'5'176'0,"15"-5"-136"0,-4 34-12 16,-1-8 108-1,10 9-80-15,-10 29 104 0,5 6-96 16,-5 12 8-16,0-5-48 0,-14-8 56 15,4-4-44-15,-19-17 80 16,0-1-64-16,-10-17 8 16,10 1-36-16,-14-14 48 15,9 5-40-15,-5-14-156 16,20-8 64-16,14-21-540 16,0 3 332-16</inkml:trace>
          <inkml:trace contextRef="#ctx0" brushRef="#br0" timeOffset="43599.684">16653 12100 704 0,'0'9'264'0,"0"-9"-208"0,5-17-12 0,-5 4 72 15,10 4-72-15,-1-21 16 16,6 0-36-16,-5-13-4 15,-1 4-12-15,-4-13 36 16,5 13-20-16,-10-13 4 16,0 9-16-16,0-26 0 15,0 4-4-15,-5-39-16 16,10 18 4-16,0-18-16 16,4 18 12-16,1 0 4 15,5 21 4-15,-6 0 8 16,6 18-4-16,-5-1 60 15,-1 9-36-15,6 0 8 16,4 13-24-16,6 1 28 16,4 12-24-16,10 0 4 15,0 13-12-15,4 8-8 16,-4 1 4-16,-5 13-4 16,0-5 0-16,-14 9 52 15,-6-5-28-15,-19-3 16 16,1 3-24-16,-30-4-60 0,-1 1 20 15,-18-10-32-15,9 5 32 16,1-8-68-16,9-1 52 0,9-8-80 16,16 4 68-16,18-5-52 15,11 5 60-15,14 0 12 16,9 9 20-16,1 0-16 16,0 4 16-16,-15 17 68 15,-5-4-32-15,-19 4 80 16,0 4-56-16,-29 1 80 15,-1 0-72-15,-23 3-8 16,4-12-32-16,-9-4-4 16,14-5-4-16,5-17-236 15,14 0 124-15</inkml:trace>
          <inkml:trace contextRef="#ctx0" brushRef="#br0" timeOffset="42897.6542">16361 10706 808 0,'-4'-26'300'0,"4"26"-232"0,4 8-20 0,1-3-8 16,0 3-32-16,0 5-152 15,10 4 76-15</inkml:trace>
          <inkml:trace contextRef="#ctx0" brushRef="#br0" timeOffset="31259.8254">2146 11686 436 0,'-24'-17'160'0,"24"17"-124"15,-10 4-8-15,0-4 116 16,10 4-84-16,-10 1 52 16,6 7-64-16,-6 1 56 15,5 9-64-15,5 17 52 16,15 8-52-16,4 22 32 16,5 1-40-16,25 3 0 15,-1-8-20-15,11-9 20 16,-6-9-20-16,10-16 24 15,5-1-24-15,15-21 24 0,0-5-24 0,-1-21-4 16,1-1-4-16,-10-16 4 16,-5 8-4-16,-15-13 24 15,-9 9-16-15,-25-1-92 16,-4 6 44-16,-15-6-236 16,0 14 152-16</inkml:trace>
          <inkml:trace contextRef="#ctx0" brushRef="#br0" timeOffset="31647.3578">2602 11595 444 0,'-14'-9'164'0,"14"9"-124"0,-10 5-16 0,10-10 124 15,0 5-88-15,-10-4 72 16,10 4-76-16,-4 0 32 15,4 0-52-15,-10 0 32 16,0 4-36-16,0 5 16 16,10 0-28-16,-14-1 8 15,14 1-16-15,-15 8 28 16,6 9-24-16,-1 13 32 16,10 4-32-16,-15 35 56 15,6 0-40-15,-6 21-24 16,5-4-8-16,-14 4 44 0,14-12-24 0,-19 8 8 15,5-9-16-15,0 5 28 16,9-9-24-16,-4-17 20 16,9-13-20-16,0-18-16 15,5-4-4-15,0-12-40 16,5-1 24-16,-4-13-136 16,4 0 88-16,-5-4-304 15,10 0 208-15</inkml:trace>
        </inkml:traceGroup>
        <inkml:traceGroup>
          <inkml:annotationXML>
            <emma:emma xmlns:emma="http://www.w3.org/2003/04/emma" version="1.0">
              <emma:interpretation id="{C63DAFE6-3ECD-4285-AE6D-4B57A9EB4F45}" emma:medium="tactile" emma:mode="ink">
                <msink:context xmlns:msink="http://schemas.microsoft.com/ink/2010/main" type="inkWord" rotatedBoundingBox="7048,12131 7403,12105 7478,13107 7123,13134"/>
              </emma:interpretation>
            </emma:emma>
          </inkml:annotationXML>
          <inkml:trace contextRef="#ctx0" brushRef="#br0" timeOffset="32322.4268">2996 12455 488 0,'15'-22'180'0,"-15"22"-140"0,4 0-12 0,-4-4 172 16,5 4-116-16,-5-5 64 16,10 1-88-16,-10 0 20 15,0 4-48-15,-5 4 16 16,-5 9-28-16,1 13 16 16,-1 4-20-16,-9 18 52 15,9 8-36-15,-10 4 12 16,11-4-28-16,-6-4 0 15,10-9-8-15,-4-8 36 16,4-9-20-16,0-13 12 16,5 0-20-16,5-22-16 15,4 0-4-15,6-16-4 16,9 3 0-16,5-13-44 16,1 5 24-16,-1 0-20 15,5 8 28-15,-5 5-8 16,-5 13 16-16,-4 4 24 15,-1 4-4-15,-9 13-20 16,4 5 4-16,-9 4 20 16,0-5-4-16,-5 10-4 15,0-1 0-15,-5-4 20 16,5 0-12-16,-5-5 12 16,5 1-12-16,-9-9-8 15,9 0 0-15,-5-5-16 16,5 1 8-16,-5-9-4 15,10 4 0-15,-5-8-152 16,5 0 88-16,4-18-368 0,6 14 248 0</inkml:trace>
        </inkml:traceGroup>
        <inkml:traceGroup>
          <inkml:annotationXML>
            <emma:emma xmlns:emma="http://www.w3.org/2003/04/emma" version="1.0">
              <emma:interpretation id="{7944301A-0423-4062-8D98-731E6E798655}" emma:medium="tactile" emma:mode="ink">
                <msink:context xmlns:msink="http://schemas.microsoft.com/ink/2010/main" type="inkWord" rotatedBoundingBox="7939,11959 8153,11943 8207,12668 7994,12685"/>
              </emma:interpretation>
              <emma:one-of disjunction-type="recognition" id="oneOf6">
                <emma:interpretation id="interp6" emma:lang="" emma:confidence="0">
                  <emma:literal>Y</emma:literal>
                </emma:interpretation>
                <emma:interpretation id="interp7" emma:lang="" emma:confidence="0">
                  <emma:literal>z z</emma:literal>
                </emma:interpretation>
                <emma:interpretation id="interp8" emma:lang="" emma:confidence="0">
                  <emma:literal>Z z</emma:literal>
                </emma:interpretation>
                <emma:interpretation id="interp9" emma:lang="" emma:confidence="0">
                  <emma:literal>y</emma:literal>
                </emma:interpretation>
                <emma:interpretation id="interp10" emma:lang="" emma:confidence="0">
                  <emma:literal>? z</emma:literal>
                </emma:interpretation>
              </emma:one-of>
            </emma:emma>
          </inkml:annotationXML>
          <inkml:trace contextRef="#ctx0" brushRef="#br0" timeOffset="32668.326">4191 11556 488 0,'-34'0'180'15,"34"0"-140"-15,-39 9-12 0,15 4 196 16,5 4-128-16,-6 0 60 15,11 5-92-15,-20 4 32 16,19 0-56-16,-19 26 32 16,0 4-40-16,0 30 60 15,10 1-52-15,9 8 20 16,6-9-40-16,-6-8 0 16,25-9-12-16,-1-9 12 15,6-8-12-15,9-13-84 16,1-5 44-16,-1-21-272 15,10-4 168-15</inkml:trace>
        </inkml:traceGroup>
        <inkml:traceGroup>
          <inkml:annotationXML>
            <emma:emma xmlns:emma="http://www.w3.org/2003/04/emma" version="1.0">
              <emma:interpretation id="{3CC38DE5-094E-4DAF-85D6-907720891606}" emma:medium="tactile" emma:mode="ink">
                <msink:context xmlns:msink="http://schemas.microsoft.com/ink/2010/main" type="inkWord" rotatedBoundingBox="8929,12234 9417,12197 9441,12510 8953,12547"/>
              </emma:interpretation>
            </emma:emma>
          </inkml:annotationXML>
          <inkml:trace contextRef="#ctx0" brushRef="#br0" timeOffset="32910.3673">4060 11772 612 0,'-24'-8'228'0,"24"8"-180"0,0 4-12 0,0 0 148 15,14 9-108-15,-4 13 68 16,5 4-84-16,9 13 28 16,10 1-52-16,10 7-12 15,14-3-12-15,-10-5 32 16,11-13-20-16,-20 1-4 16,4-10-12-16,-9-3-128 15,-14-10 64-15,-6-8-312 16,-4 0 204-16</inkml:trace>
          <inkml:trace contextRef="#ctx0" brushRef="#br0" timeOffset="33091.0748">4531 11802 840 0,'-34'31'312'0,"34"-31"-244"0,-58 47-16 15,19-8 92 1,15 0-88-16,-20 8 24 15,5 5-48-15,-5-4-4 16,20-9-16-16,-15-9-60 0,30 0 24 16,-6-13-228-16,5 1 140 0</inkml:trace>
        </inkml:traceGroup>
        <inkml:traceGroup>
          <inkml:annotationXML>
            <emma:emma xmlns:emma="http://www.w3.org/2003/04/emma" version="1.0">
              <emma:interpretation id="{ADDEC206-49E1-4F32-9C85-898B276FEA9F}" emma:medium="tactile" emma:mode="ink">
                <msink:context xmlns:msink="http://schemas.microsoft.com/ink/2010/main" type="inkWord" rotatedBoundingBox="10327,11717 11571,11624 11677,13031 10433,13125"/>
              </emma:interpretation>
            </emma:emma>
          </inkml:annotationXML>
          <inkml:trace contextRef="#ctx0" brushRef="#br0" timeOffset="33287.617">4706 12066 904 0,'-10'34'332'0,"10"-34"-256"0,-34 61-24 0,20-35 72 16,-1-5-80-16,1 5 16 16,-6 5-36-16,6-1-56 15,4-9 16-15,0-3-148 16,5-1 92-16</inkml:trace>
          <inkml:trace contextRef="#ctx0" brushRef="#br0" timeOffset="33749.6864">4978 11941 756 0,'25'-35'280'0,"-25"35"-216"0,9-17-20 15,-9 12 120 1,0 5-100-16,0 0 36 15,15 9-60-15,-15 4 4 16,0 9-28-16,0 12-16 16,10 5-4-16,4-4 12 0,6-1-4 15,4-8-20-15,0-4 8 0,0-14 4 16,10 1 4-16,5-18-20 16,-5 5 12-16,-9-9-40 15,9 0 28-15,-25-9 8 16,16 10 8-16,-25-6-16 15,9 10 12-15,-18 8-12 16,-1 13 8-16,-5 12 16 16,-4 10 0-16,4 13-4 15,-4 3 4-15,-1 14 12 16,11-4-8-16,-6 12 4 16,5-4-4-16,-4 0-16 15,4 0 4-15,-14-21 72 16,4-9-36-16,-14-26 68 15,5-5-60-15,0-25 36 16,5-5-44-16,-5-16 0 16,19-1-20-16,5-17 20 15,10 12-20-15,14-7-120 16,6 12 60-16,23-5-272 16,1 10 176-16</inkml:trace>
          <inkml:trace contextRef="#ctx0" brushRef="#br0" timeOffset="33918.1346">5542 12152 572 0,'0'5'208'0,"0"-5"-160"0,0 17-12 0,0-9 56 16,10 10-56-16,-10 3 68 16,0 10-64-16,0-1 0 15,0-4-24-15,0 4-136 16,0-4 68-16</inkml:trace>
          <inkml:trace contextRef="#ctx0" brushRef="#br0" timeOffset="34424.7849">6144 11716 788 0,'10'-17'292'0,"-10"17"-228"16,15 4-16-16,-6-4 96 15,6 0-88-15,4 4 4 16,-4 5-36-16,9 4 20 16,-4 0-28-16,-16 9 12 15,16 8-16-15,-20 0 28 16,0 0-24-16,-20 9-24 15,6-9 4-15,-10 5-8 16,14-14 4-16,-14 1-44 16,14-5 24-16,-5-8 8 15,6-5 8-15,-6 1-84 16,15-1 48-16,0 5-4 0,15 8 32 0,-15 17-4 31,9 10 12-31,1 12 16 0,0 9 0 0,-10 4-4 16,14 0 4-16,-19 4 12 15,-4-12-8-15,-1 3 40 16,-5-16-24-16,-9-9 20 16,5-18-24-16,-15-21 16 15,9 0-20-15,-9-30-8 16,15 0-4-16,0-18-16 16,19 9 8-16,0-8-16 15,24 21 12-15,10-13-92 16,10 18 52-16,4-5-392 15,1 4 244-15</inkml:trace>
        </inkml:traceGroup>
        <inkml:traceGroup>
          <inkml:annotationXML>
            <emma:emma xmlns:emma="http://www.w3.org/2003/04/emma" version="1.0">
              <emma:interpretation id="{F759B328-05B1-4F0E-9ACF-CD617C69533E}" emma:medium="tactile" emma:mode="ink">
                <msink:context xmlns:msink="http://schemas.microsoft.com/ink/2010/main" type="inkWord" rotatedBoundingBox="12343,11672 14633,11500 14736,12873 12446,13045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4682.813">6941 11535 1040 0,'15'21'384'0,"-15"-21"-300"0,34 56-20 16,-20-25 104-16,6-1-104 0,-6 35 28 16,6 4-56-16,-30 17 48 15,-5 9-48-15,-19-4-140 16,10-18 56-16,-34-8-128 15,19-13 100-15</inkml:trace>
          <inkml:trace contextRef="#ctx0" brushRef="#br0" timeOffset="35808.8346">7879 12070 684 0,'-34'9'252'0,"34"-9"-192"0,-10 17-20 16,10-13 136 0,10 1-104-16,4 3 24 15,6 1-56-15,19-9-28 0,4 0-4 0,20-9 8 16,-4 1-8-16,-1-10-144 15,0 10 72-15</inkml:trace>
          <inkml:trace contextRef="#ctx0" brushRef="#br0" timeOffset="35599.2749">7874 11824 676 0,'-15'0'248'0,"15"0"-192"0,0-4-16 0,0-1 128 16,0 10-100-16,0-5 24 16,15 0-52-16,-5 0 28 15,14 4-40-15,10-4 28 16,5 0-28-16,4 0 0 15,6 0-16-15,9 0 0 16,-9 4-4-16,-5-8 20 16,-10 8-16-16,-10 1-92 15,0 3 44-15</inkml:trace>
          <inkml:trace contextRef="#ctx0" brushRef="#br0" timeOffset="36916.8932">9297 11526 416 0,'-14'-4'152'0,"14"4"-116"0,0-5-12 0,0 1 120 16,0 4-84-16,0-4 72 16,0 8-76-16,0-4 32 15,0 0-52-15,-10 4 52 16,10 5-52-16,-10 8 64 15,10 5-60-15,-14 8 64 16,14 0-64-16,-10 14 28 16,20-1-40-16,4 4 16 15,6 1-24-15,38-9-16 16,0-5-8-16,30-17 28 16,-10 1-12-16,4-27 40 15,-9 0-28-15,-5-16-32 16,-10 3 4-16,1-8-80 0,-11 4 48 15</inkml:trace>
          <inkml:trace contextRef="#ctx0" brushRef="#br0" timeOffset="37157.0329">9730 11263 728 0,'-20'17'268'0,"20"-17"-208"0,-14 47-16 0,4-16 96 16,5 7-84-16,-5 10 68 16,1 8-72-16,-6 26 40 15,15 0-52-15,-14 26 16 16,4 9-36-16,-5-5 8 16,15-17-16-16,-19-17 20 15,14-9-20-15,-14-9-92 16,14-16 44-16</inkml:trace>
          <inkml:trace contextRef="#ctx0" brushRef="#br0" timeOffset="37614.7482">9929 12174 652 0,'-15'13'244'0,"15"-13"-192"0,-9 47-12 0,4-25 76 16,10 4-72-16,-5 13 68 15,0-5-60-15,-5-4-12 16,5 9-24-16,-10-8 16 16,15-6-20-16,-10-7 48 15,10-1-32-15,-5-17 4 16,0 0-20-16,0-9-8 15,10-8 0-15,-5-9-48 16,9 9 24-16,10-5-92 16,-9 5 64-16,9-5-12 15,1 9 36-15,-1 5 76 16,-5-1-28-16,-4 18 56 16,-5-1-48-16,-1 5 56 15,-4-4-52-15,-5 13-8 16,0-1-16-16,-10 1 8 15,6-1-12-15,4-8-28 16,0 5 8-16,-10-10-152 16,10 1 88-16,0-9-212 15,0 0 160-15</inkml:trace>
        </inkml:traceGroup>
        <inkml:traceGroup>
          <inkml:annotationXML>
            <emma:emma xmlns:emma="http://www.w3.org/2003/04/emma" version="1.0">
              <emma:interpretation id="{A66BC75F-9595-48BA-A950-B8A2B27FD83C}" emma:medium="tactile" emma:mode="ink">
                <msink:context xmlns:msink="http://schemas.microsoft.com/ink/2010/main" type="inkWord" rotatedBoundingBox="15390,12093 16221,12031 16283,12864 15453,12926"/>
              </emma:interpretation>
            </emma:emma>
          </inkml:annotationXML>
          <inkml:trace contextRef="#ctx0" brushRef="#br0" timeOffset="37968.2248">10541 12347 652 0,'-14'-18'244'0,"14"18"-192"0,0-4-12 0,-10 4 120 16,10 4-96-16,-5 1 8 16,-5 3-44-16,1 1-8 15,9 4-12-15,-10-5-8 16,10 5 4-16,-15-4-4 15,15 4 0-15,-9-4 8 16,9 4-4-16,-5 0 8 16,5 0-8-16,0-5-20 15,5 5 8-15,4-9 32 16,6 14-16-16,-5-5 80 16,9 0-52-16,-19 4 76 15,5 0-64-15,-20 0 20 16,6 1-40-16,-6-5 28 15,-4 0-32-15,-6-9-24 16,1 0 0-16,0-8-168 16,14 4 92-16,-14-4-384 15,14 8 256-15</inkml:trace>
        </inkml:traceGroup>
        <inkml:traceGroup>
          <inkml:annotationXML>
            <emma:emma xmlns:emma="http://www.w3.org/2003/04/emma" version="1.0">
              <emma:interpretation id="{EF17C40E-FEAC-4165-8B6A-352B770579A6}" emma:medium="tactile" emma:mode="ink">
                <msink:context xmlns:msink="http://schemas.microsoft.com/ink/2010/main" type="inkWord" rotatedBoundingBox="16507,11168 19083,10975 19192,12418 16615,12611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8994.1903">11707 11254 612 0,'-14'-17'228'0,"14"17"-180"0,-20-9-12 15,6 5 72 1,4 8-68-16,-14-4 80 16,-1 9-68-16,-4 8-16 0,0 9-24 15,-5 17 8-15,0 5-12 0,-20 16 32 16,20 1-24-16,-9 17 76 16,14 5-56-16,4 12 40 15,16-4-44-15,9-4 8 16,24-14-24-16,0-12 20 15,0-9-24-15,6-17-92 16,4-9 44-16</inkml:trace>
          <inkml:trace contextRef="#ctx0" brushRef="#br0" timeOffset="39186.7866">11527 11647 756 0,'-9'13'280'0,"9"-13"-216"0,9 26-20 15,1-5 120 1,5-3-100-16,19 25 16 16,0-4-44-16,14 8 8 15,11 1-24-15,-11-9 28 16,1-5-32-16,-6-12-120 15,-4-5 56-15,-10-13-440 16,1 1 268-16</inkml:trace>
          <inkml:trace contextRef="#ctx0" brushRef="#br0" timeOffset="39383.5643">11974 11669 832 0,'-24'-5'308'0,"24"5"-240"0,-24 9-20 0,4 0 96 15,6 8-88-15,-20 13 60 32,0 9-72-32,-15 13-4 0,15 0-24 0,-14-1 24 15,23 5-24-15,-9-12-48 16,20-10 16-16,-6-12-252 16,20-5 148-16</inkml:trace>
          <inkml:trace contextRef="#ctx0" brushRef="#br0" timeOffset="39561.5388">12212 11846 748 0,'-14'8'276'0,"14"-8"-216"16,-15 48-16-16,-4-18 92 16,19 5-84-16,-24 8 32 15,14 0-48-15,-14 0-32 16,19 0-4-16,-15-12-124 15,15-1 68-15,0-13-356 16,5-8 228-16</inkml:trace>
          <inkml:trace contextRef="#ctx0" brushRef="#br0" timeOffset="40011.2319">12805 11591 904 0,'-24'4'332'0,"24"-4"-256"0,-24 26-24 0,9-13 72 16,0 4-80-16,6 5-20 16,-6 4-12-16,15 0-4 15,0 0-4-15,15-5-4 16,4 1 4-16,5-14-112 16,1-3 60-16,-1-10-84 15,0 1 72-15,-4-9-4 16,-6 0 40-16,1-4 4 15,-5 4 12-15,-10 0-12 16,9 4 12-16,-18 5 48 16,-1 4-20-16,-5 17 60 15,6 9-44-15,-6 35 44 16,5 8-44-16,-4 26-20 16,14-5-8-16,-10 1 8 15,0-13-8-15,-4-5 32 16,14-12-24-16,-25-9 48 15,6-5-36-15,-15-17 4 16,5-8-20-16,-15-22 12 16,5 0-16-16,0-17-4 15,10-1 0-15,10-12 4 16,9 4-4-16,29-21-12 0,1 4 4 0,28-18-216 16,6 14 120-16</inkml:trace>
          <inkml:trace contextRef="#ctx0" brushRef="#br0" timeOffset="40279.6305">13281 11388 788 0,'44'-26'292'0,"-44"26"-228"0,49-22-16 0,-25 22 108 15,0 5-96-15,0 21 72 16,10 4-76-16,-9 26 56 16,-1 0-60-16,-5 35 32 15,-4 4-48-15,-5 26 32 16,-10-9-36-16,-20 0 52 16,6-17-48-16,-40-13-52 15,11-8 8-15,-35-14-284 16,15-4 160-16</inkml:trace>
          <inkml:trace contextRef="#ctx0" brushRef="#br0" timeOffset="41075.7189">14374 11941 652 0,'-24'-9'244'0,"24"9"-192"0,0 9-12 15,-10-5 144 1,20 5-108-16,-10-1 16 16,15 5-56-16,14 0-8 15,0-4-16-15,39-18-8 0,15 0 0 0,9-12 12 16,-5-5-8-16,6-4 24 15,-25 8-20-15,-5-12 40 16,-19 12-28-16,-10-4 32 16,-10 5-32-16,-24-1-4 15,0 5-12-15,-20-9-8 16,-4 13 4-16,-24-13 12 16,9 13-8-16,-29 0-48 15,0 9 24-15,-5 4 4 16,5 13 8-16,-5 4-8 15,24 9 8-15,-19 21 28 16,29 5-12-16,-9 30 24 16,14 0-24-16,0 9 12 15,24-5-12-15,10 1 36 16,20-18-24-16,28-13 12 16,10-9-20-16,40-16 28 15,4-5-28-15,9-18-12 16,-9 1-8-16,-9-18-180 15,-11 1 96-15,-9-10-188 16,-10 5 152-16</inkml:trace>
          <inkml:trace contextRef="#ctx0" brushRef="#br0" timeOffset="44058.239">17149 11124 548 0,'19'-8'204'16,"-19"8"-156"-16,34 4-16 0,-15 0 72 16,1-4-64-16,4 9 36 15,10 0-44-15,-10-1 68 16,-4 5-52-16,-6 5 28 15,-4 3-44-15,-15 5 60 16,5 4-52-16,-19 1 8 0,4 3-28 0,-9-4-12 16,5-4-4-16,-15 9-4 15,14-9 0-15,1 0-20 16,4-1 12 0,5-3 32-16,10 0-16 0,0-9-16 15,10 4 0-15,5-8 40 16,4 3-20-16,1-12 16 15,4 5-16-15,0-10-120 16,-4 5 56-16,-1-4-180 16,0 0 128-16</inkml:trace>
          <inkml:trace contextRef="#ctx0" brushRef="#br0" timeOffset="44135.3747">17231 11427 684 0,'0'0'252'0,"0"0"-192"0,5 0-20 16,-5-5 136-1,10 5-104-15,4-4 0 16,11 8-48-16,-1-8-16 16,5 4-4-16</inkml:trace>
          <inkml:trace contextRef="#ctx0" brushRef="#br0" timeOffset="44849.0561">17649 10969 852 0,'-29'9'316'0,"29"-9"-248"0,-5-9-16 0,5 9 84 15,10 9-84-15,-1-9 84 16,11 0-76-16,14-5-4 15,5 10-36-15,4-1 24 16,6 0-28-16,-5 1-144 16,-1 3 64-16,-9 1-236 15,-4-1 168-15</inkml:trace>
        </inkml:traceGroup>
        <inkml:traceGroup>
          <inkml:annotationXML>
            <emma:emma xmlns:emma="http://www.w3.org/2003/04/emma" version="1.0">
              <emma:interpretation id="{D0E968A6-FDD6-4559-AEAF-51EA74CF71F8}" emma:medium="tactile" emma:mode="ink">
                <msink:context xmlns:msink="http://schemas.microsoft.com/ink/2010/main" type="inkWord" rotatedBoundingBox="19513,10869 19527,10867 19529,10883 19514,10884"/>
              </emma:interpretation>
            </emma:emma>
          </inkml:annotationXML>
          <inkml:trace contextRef="#ctx1" brushRef="#br0" timeOffset="150204.7005">20988 12124 0,'0'0'0,"0"0"16,-87 40-1,46-23-15,14-9 16,13-8-16,19-21 16</inkml:trace>
        </inkml:traceGroup>
      </inkml:traceGroup>
    </inkml:traceGroup>
    <inkml:traceGroup>
      <inkml:annotationXML>
        <emma:emma xmlns:emma="http://www.w3.org/2003/04/emma" version="1.0">
          <emma:interpretation id="{7BB4A466-E162-470E-9772-3F241252C8FC}" emma:medium="tactile" emma:mode="ink">
            <msink:context xmlns:msink="http://schemas.microsoft.com/ink/2010/main" type="paragraph" rotatedBoundingBox="3037,13469 24031,13407 24038,15775 3044,158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EA158F9-18E2-48A3-94A8-8CE027A95593}" emma:medium="tactile" emma:mode="ink">
              <msink:context xmlns:msink="http://schemas.microsoft.com/ink/2010/main" type="line" rotatedBoundingBox="3037,13469 24031,13407 24038,15775 3044,15837"/>
            </emma:interpretation>
          </emma:emma>
        </inkml:annotationXML>
        <inkml:traceGroup>
          <inkml:annotationXML>
            <emma:emma xmlns:emma="http://www.w3.org/2003/04/emma" version="1.0">
              <emma:interpretation id="{87CC96E8-193D-4FC0-9E6B-2A32DFB70981}" emma:medium="tactile" emma:mode="ink">
                <msink:context xmlns:msink="http://schemas.microsoft.com/ink/2010/main" type="inkWord" rotatedBoundingBox="3039,14213 6249,14204 6254,15726 3043,15735">
                  <msink:destinationLink direction="with" ref="{AECBE286-E923-45E8-A7E3-A66FBC9A09AE}"/>
                </msink:context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6463.8544">1937 15046 476 0,'-10'-5'176'0,"10"5"-136"0,5-8-12 15,0 3 84-15,0-3-68 16,4-5 16-16,-4-9-36 15,10-4 24-15,9-4-32 16,-9-4 48-16,4-5-36 0,5 0 12 16,-9 0-24-16,9 0 8 0,-4-4-12 15,4 0 44-15,-9-9-28 16,4-9 12-16,5-12-24 16,-4-9-16-16,9 0-4 15,5 4 12-15,-15 22-4 16,11 4 8-16,-1 18-8 15,-5 12-4-15,-9 5 4 16,4 4-24-16,5 17 12 16,-19 13 32-16,5 1-16 15,0 12 8-15,-10 9-8 16,-10 0 36-16,-5 0-20 16,-4 8-68-16,-15-17 24 0,10 0-36 15,-6 1 32-15,11-14-24 16,9-4 28-16,10-13-96 15,10 0 64-15,9 0-28 16,6-4 44-16,4 12 16 16,5 1 8-16,10 0 48 15,-6 12-24-15,-4 5 24 16,-4-4-20-16,-11-1 108 16,-19 5-72-16,-19-9 60 15,4 5-68-15,-19-5-12 16,0 1-20-16,-5-10 16 15,-19 1-16-15,14-9-48 16,5 0 20-16,15-5-192 16,5 1 116-16,19 0-416 15</inkml:trace>
          <inkml:trace contextRef="#ctx0" brushRef="#br0" timeOffset="56916.556">3098 14463 508 0,'-29'8'188'0,"19"14"-148"0,-14 4-8 0,14-13 148 0,-9 4-104 16,-1 5-20-16,-4-1-36 15,0 5 16-15,-5 0-20 16,-1 0-4-16,1-4-8 0,-5-1 40 16,0 1-24-16,5-14-72 0,5 1 28 15,0-9-168-15,9-4 108 16,5-9-404-1</inkml:trace>
          <inkml:trace contextRef="#ctx0" brushRef="#br0" timeOffset="56693.4645">2792 14471 600 0,'-5'39'224'0,"5"-17"-176"0,15-1-12 0,-1-3 80 16,11-1-72-16,9 0-28 16,4 5-12-16,1-1 20 0,-5-3-12 15,-5-5 32-15,-4 0-28 0,-6 0-32 16,-4-5 8-16,-6-4-288 15,-9-4 160 1,0 0-276-16</inkml:trace>
          <inkml:trace contextRef="#ctx0" brushRef="#br0" timeOffset="57230.1738">2952 13914 580 0,'10'-17'216'0,"-5"13"-168"0,5-1-12 16,-1 5 76-16,1 0-68 16,5 5 36-16,-1 3-48 15,-4 1 0-15,-10 4-20 16,5 0 20-16,-5 0-20 0,-15 0 12 16,5 4-12-16,-14-4 12 15,5 0-16-15,4-4 32 16,5-5-24-16,10-4-24 15,20 0 4-15,9-4 16 16,15-1-4-16,-5 1-48 16,14 4 24-16,5-4-508 31,15 8 288-31,-5 17-88 0</inkml:trace>
          <inkml:trace contextRef="#ctx0" brushRef="#br0" timeOffset="57491.09">3458 14394 728 0,'-54'-18'268'0,"54"18"-208"0,0-8-16 0,5 8 64 15,14-5-68-15,15-3-8 16,30-5-20-16,4-5-12 16,0 10 4-16,-5-9-156 0,5-1 84 0,-24 1-472 31,4 0 296-31</inkml:trace>
          <inkml:trace contextRef="#ctx0" brushRef="#br0" timeOffset="57651.5482">3817 14039 520 0,'-24'-8'192'0,"24"8"-152"0,-10 26-8 15,-4 0 116 1,4 4-88-16,-15 22 28 16,11 4-52-16,-6 9-24 0,16-1-4 15</inkml:trace>
          <inkml:trace contextRef="#ctx0" brushRef="#br0" timeOffset="58311.0759">4298 15270 456 0,'-24'18'168'0,"14"-14"-128"0,-5 4-16 16,11-3 176-16,-1-1-116 15,0 0 52-15,0-4-76 16,0 0-28-16,5 0-20 15,0-4 16-15,0-9-16 0,0-4 24 16,0-13-24-16,-5-14 12 16,0-20-12-16,1-23-8 15,-1-3 0-15,5-5-4 16,0 8 0-16,9 1-64 16,11-9 36-16,4-9 12 0,15 5 12 15,-5 13 64-15,5 8-32 16,-5 22 40-16,0 17-36 15,-10 13-36-15,1 13 0 16,-11 26 0-16,6 13 4 16,-20 13 32-16,0 0-16 15,-15 8 40-15,-4 1-32 16,-6-18-24-16,1 9 0 16,0-22-80-16,-1-4 44 15,16-5-20-15,-6-8 32 16,20-8-108-16,14 4 72 0,11-14-80 15,4 10 80-15,9 16-28 16,-9 1 48-16,5 12 60 16,-15 5-12-16,-9-4 92 15,-5 8-56-15,-10-4 56 16,-10 4-56-16,-5-12 84 16,-9-5-72-16,-15 4-8 15,0-17-32-15,5 8 24 16,10-8-24-16,5-8-172 15,14-1 84-15,15 1-600 16</inkml:trace>
          <inkml:trace contextRef="#ctx0" brushRef="#br0" timeOffset="58731.3418">4764 14502 664 0,'-14'0'244'0,"4"17"-188"0,5 9-16 0,0-13 120 16,1 0-96-16,-1 4 8 15,10 0-44-15,9 0 28 16,6-4-32-16,9-4 12 0,10 0-20 16,4-9-68-16,6-5 24 15,0 1-48-15,-6 0 40 16,-9-5-52-16,-9 0 52 16,-6 1 44-16,-14 3-4 15,-10 1-40-15,-10 4 20 16,-4 9 12-16,-5 8 4 15,-1 5 88-15,1 17-44 0,5 21 12 16,14 22-32 0,10 4-4-16,4-4-12 0,1-12 12 15,0-10-12-15,-10-12 60 16,-10-14-40-16,-14-4 60 16,-10-8-52-16,-5-9 12 15,-5-9-32-15,5-8-8 16,5-13-4-16,5-14 12 15,0-16-8-15,10-22-48 16,14-9 24-16,10 5-104 16,14 8 68-16,10 9-224 15,5 4 156-15,10 9-476 16</inkml:trace>
          <inkml:trace contextRef="#ctx0" brushRef="#br0" timeOffset="59004.2055">4915 13806 756 0,'10'-13'280'0,"-10"13"-216"0,34 5-20 0,-20-14 100 15,6 18-88-15,4-9-20 16,0 8-24-16,1-8-12 15,-1 9 0-15,-9 8 16 16,4-8-8-16,-14 4 24 16,-5 4-20-16,-10-8 32 15,0-1-28-15,-4-8 12 32,9 9-16-32,20-9-44 0,14 0-244 0</inkml:trace>
        </inkml:traceGroup>
        <inkml:traceGroup>
          <inkml:annotationXML>
            <emma:emma xmlns:emma="http://www.w3.org/2003/04/emma" version="1.0">
              <emma:interpretation id="{BB9B3C0A-2DD8-44A7-A697-486321E4220A}" emma:medium="tactile" emma:mode="ink">
                <msink:context xmlns:msink="http://schemas.microsoft.com/ink/2010/main" type="inkWord" rotatedBoundingBox="6822,14442 7182,14441 7183,15063 6823,15064">
                  <msink:destinationLink direction="with" ref="{AECBE286-E923-45E8-A7E3-A66FBC9A09AE}"/>
                </msink:context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9694.9467">5707 14359 580 0,'15'-4'216'0,"-1"-1"-168"0,30 1-12 0,-20 4 68 16,20 0-64-16,-5 0 8 15,9 0-28-15,1 0-128 16,-5 0 60-16,-5-4-344 16</inkml:trace>
          <inkml:trace contextRef="#ctx0" brushRef="#br0" timeOffset="59910.5199">6037 14026 684 0,'-9'44'252'0,"-6"-1"-192"0,-4 39-20 15,14-35 112-15,0 18-92 16,-10-4-24-16,15-1-24 16,-14-8 20-16,9 0-16 15,0-9-120-15,5-4 56 0,0-5-608 16</inkml:trace>
        </inkml:traceGroup>
        <inkml:traceGroup>
          <inkml:annotationXML>
            <emma:emma xmlns:emma="http://www.w3.org/2003/04/emma" version="1.0">
              <emma:interpretation id="{D1A30EC0-CEF0-46A1-B0E8-410E681E651E}" emma:medium="tactile" emma:mode="ink">
                <msink:context xmlns:msink="http://schemas.microsoft.com/ink/2010/main" type="inkWord" rotatedBoundingBox="7833,14077 8892,14074 8897,15691 7838,15695">
                  <msink:destinationLink direction="with" ref="{AECBE286-E923-45E8-A7E3-A66FBC9A09AE}"/>
                </msink:context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0637.9539">6722 15240 332 0,'0'22'120'0,"10"-14"-92"0,-10 1-8 0,0-9 156 0,0 0-100 15,0 0 32-15,0 0-64 16,0 0 96-16,0 0-80 15,0 0 28-15,0 0-52 0,0-4-4 16,0-1-20-16,5-8 12 16,-5-4-16-16,10-9 16 15,-10-13-16-15,14-21 16 16,-9-18-16-16,0-13 40 16,10 9-24-16,-11 5-12 15,1-14-8-15,5-21-16 16,5-18 8-16,4 9 4 15,-4 9 0-15,9 25-12 0,10 14 8 16,0 8 12-16,0 13-4 16,-5 14 16-16,-5 7-12 15,1 14-12-15,-16 13 0 16,6 4 4-16,-15 0 0 16,0 13 24-16,0 4-12 15,-5 0 12-15,-5 5-12 16,-9-1-8-16,-1-3 0 15,11-1-68-15,-6 0 36 16,15-4-128-16,0-4 84 16,15-9-168-16,14-4 136 15,0-1-260 1,15 5 208-16,29 5 8 0,-15 7 92 31,0 10 244-31,-14 8-104 0,-15 5 200 0,-19 8-160 16,-20 0 80-16,-19 0-120 15,-24 1 24-15,-20-6-64 16,5-3 12-16,5-13-36 0,9-5 16 16,5 0-20-16,15-8 0 15,10-9-8-15,10 0-156 16,4 0 80-16,5 0-340 16,5 0 224-1,15 17-172-15</inkml:trace>
          <inkml:trace contextRef="#ctx0" brushRef="#br0" timeOffset="61164.356">7407 14575 528 0,'-24'-9'196'0,"24"9"-152"0,-14 0-12 0,4 0 220 15,20 0-144-15,4 0 44 16,6 0-88-16,4 0-8 16,15 5-32-16,-5-5 4 15,0 4-16-15,0-8-244 16,0 4 124-16</inkml:trace>
          <inkml:trace contextRef="#ctx0" brushRef="#br0" timeOffset="61001.0659">7461 14428 612 0,'5'-9'228'0,"14"5"-180"0,-4 0-12 0,4 4 60 15,5 0-60-15,1 8 4 16,-11 1-24-16,11 0 8 16,-16 4-16-16,6 13 40 0,-15-9-24 15,0-4 12-15,-15 4-20 16,-9-4 28-16,0 13-28 0,-1-13 4 16,-9-4-12-16,10 4 4 15,0-1-8-15,4 1-20 16,20 0 8-16,0-4 32 15,20 0-16-15,-6-1 16 16,1 1-12-16,4-5 20 16,-4-4-20-16,4 5-84 15,-4-5 40-15,-5 0-168 16,4 0 116-16,-4-9-424 16</inkml:trace>
          <inkml:trace contextRef="#ctx0" brushRef="#br0" timeOffset="61496.7381">7646 13659 624 0,'19'0'228'0,"-19"0"-176"0,24 9-16 16,-19 0 52-1,5 4-56-15,4 4 32 16,-4 0-36-16,-10 5 52 0,-10-1-44 15,6-3 36-15,-16-1-40 16,1-4 16-16,4-4-28 16,1 3-16-16,4-12-8 0,10 9 20 0,10-9-8 15,9 0-64-15,20 0 28 16,34 0-728 0</inkml:trace>
        </inkml:traceGroup>
        <inkml:traceGroup>
          <inkml:annotationXML>
            <emma:emma xmlns:emma="http://www.w3.org/2003/04/emma" version="1.0">
              <emma:interpretation id="{5C796ABD-54B9-4D23-BB40-B61C83FC8B45}" emma:medium="tactile" emma:mode="ink">
                <msink:context xmlns:msink="http://schemas.microsoft.com/ink/2010/main" type="inkWord" rotatedBoundingBox="9531,13955 11457,13949 11462,15688 9536,15694">
                  <msink:destinationLink direction="with" ref="{AECBE286-E923-45E8-A7E3-A66FBC9A09AE}"/>
                </msink:context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2124.4918">8418 14497 924 0,'19'5'340'0,"-4"-5"-260"0,34-9-28 0,-1 5 44 0,30-1-64 15,9 1 40-15,11-5-40 16,-11 1-248-16,0-1 116 16,15-8-604-16</inkml:trace>
          <inkml:trace contextRef="#ctx0" brushRef="#br0" timeOffset="61964.0472">8544 14221 768 0,'-34'-26'284'0,"20"17"-220"0,4-4-20 0,10 5 128 16,0-1-104-16,10-4 0 15,14-4-44-15,15 0-8 16,14 4-8-16,6 4-128 0,4 5 64 16,-19 8-684-1</inkml:trace>
          <inkml:trace contextRef="#ctx0" brushRef="#br0" timeOffset="62829.8118">9433 15227 352 0,'10'39'132'0,"-5"-35"-104"0,0 1-8 0,-5-5 228 16,0 0-140-16,0-5 0 15,5 1-64-15,-5-13 72 16,-5-5-64-16,0-8 20 15,0-18-40-15,-5-16 4 0,6-19-20 16,-6 1 28-16,5 5-28 0,0-1 40 16,0-8-32-16,5-14-56 15,10-25 16-15,5 0 20 16,9 13 0-16,10 25 0 16,10 14 0-16,4 17 20 15,-9 12-12-15,5 14 12 16,-10 4-12-16,0 13-16 15,-5 13 0-15,-5 9-4 16,-4 4 0-16,-1 4 0 16,-14 9 0-16,5 0 52 15,-20 4-24-15,0 5 36 16,-4-1-32-16,-11-3-92 0,1-6 36 16,0-3-44-16,4-5 44 15,-4-8-76-15,14 0 56 16,10 4-44-16,10 0 56 15,14 4 12-15,-9 13 16 16,14 5-16-16,0 12 16 16,0-4 4-16,-4 5 8 15,-1-9 32-15,-19-9-16 16,-10 0 64-16,-19-4-44 16,-1-4 36-16,-18-5-40 15,-16-9 44-15,-14 1-44 0,1-9 4 16,8 0-24-16,16 0 44 15,14-9-28-15,19-8-136 16,25 0 56-16,19-9-424 16</inkml:trace>
          <inkml:trace contextRef="#ctx0" brushRef="#br0" timeOffset="63159.7676">10080 13638 736 0,'43'-48'272'0,"-43"48"-208"0,39-34-20 16,-24 21 116 0,-1 4-96-16,1 9-36 0,-1 0-20 0,-4 9-28 15,0 4 12-15,-10 13 20 16,5-5-4-16,-20 5 32 15,1-4-24-15,-25 8 48 16,-5-4-36-16,0-4-16 16,5-5-4-16,5-9 44 15,5 5-28-15,15 0-20 0,14-13-4 16,24-4-36-16,20 4 20 16,24-9 4-16,9 9 12 15,-4 9-476-15,10 0 260 16</inkml:trace>
        </inkml:traceGroup>
        <inkml:traceGroup>
          <inkml:annotationXML>
            <emma:emma xmlns:emma="http://www.w3.org/2003/04/emma" version="1.0">
              <emma:interpretation id="{E17CFB83-80DE-4CB3-B8CF-F34A42B00864}" emma:medium="tactile" emma:mode="ink">
                <msink:context xmlns:msink="http://schemas.microsoft.com/ink/2010/main" type="inkWord" rotatedBoundingBox="12374,14442 12885,14440 12886,14816 12376,14817">
                  <msink:destinationLink direction="with" ref="{AECBE286-E923-45E8-A7E3-A66FBC9A09AE}"/>
                </msink:context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63854.1134">11260 14402 872 0,'15'-4'324'0,"4"4"-252"0,20-9-20 0,0 1 24 16,39-1-52-16,19 0 8 15,19 9-20-15,-9-4-544 16</inkml:trace>
          <inkml:trace contextRef="#ctx0" brushRef="#br0" timeOffset="63704.2148">11309 14061 664 0,'0'-17'244'0,"0"17"-188"0,0-5-16 15,5 5 128-15,14-4-100 16,-4 4 16-1,9-4-48-15,10-1 0 0,14 5-20 16,11 0-52-16,9 9 20 0,0 4-348 16,-20 4 200-16</inkml:trace>
        </inkml:traceGroup>
        <inkml:traceGroup>
          <inkml:annotationXML>
            <emma:emma xmlns:emma="http://www.w3.org/2003/04/emma" version="1.0">
              <emma:interpretation id="{DD432FB1-D91D-41DC-8E4A-B734F8A35EC3}" emma:medium="tactile" emma:mode="ink">
                <msink:context xmlns:msink="http://schemas.microsoft.com/ink/2010/main" type="inkWord" rotatedBoundingBox="13456,13438 17164,13427 17170,15596 13462,15606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4601.9655">12723 13992 384 0,'9'-22'140'0,"-9"14"-108"0,0-10-8 0,0 14 136 15,0 0-92-15,-5-9 52 16,-9 4-72-16,-6 9-8 16,-14 5-24-16,-9 7 52 0,-16 14-40 15,1 13 40-15,9 17-36 16,1 9 8-16,14 0-24 15,14-13-16-15,16-5-4 16,18-16 48-16,20-14-24 0,15-9 36 16,9-12-32-16,10-9-84 15,-10-8 32-15,-9-1-96 16,0 0 68-16,-15-4-32 16,-10 9 48-16,-10 17-12 15,-4 9 32 1,-10 21 108-16,0 9-48 0,10 4 56 15,0-4-56-15,4 0 16 16,20-5-36-16,24-12 44 16,15-13-36-16,10-9 12 15,-5-9-24-15,-5-13 28 16,-25-12-28-16,-9-5 4 16,-20-9-12-16,-19 1-8 15,-19-13 4-15,-20 3 4 16,-9 6-4-16,-11 12-4 15,15 4 4-15,10 9-24 16,30 9-136-16,13 4 84 16,30 4-492-1,5 5 316-15,9 13-52 16</inkml:trace>
          <inkml:trace contextRef="#ctx0" brushRef="#br0" timeOffset="65045.7016">13544 13633 464 0,'14'-34'176'0,"-14"34"-140"0,24-26-8 0,-9 26 128 16,4 13-92-16,6 9 52 16,4 8-68-16,0 9 12 15,0 0-40-15,-19-1 36 16,0-3-32-16,-20-5 12 15,-5 0-20-15,-14-8 52 16,5 0-36-16,-10-14 28 16,5-3-32-16,-5-10 0 15,9 1-16-15,6-9 12 16,9 4-16-16,10-8-64 16,10 8 28-16,14-4-40 15,5 9 36-15,20 4 20 16,0 4 8-16,14 1 4 0,0 8 0 0,0 0 68 31,0 4-36-31,-9 0-248 0,-6 1 112 0</inkml:trace>
          <inkml:trace contextRef="#ctx0" brushRef="#br0" timeOffset="69285.6141">13641 14925 716 0,'-10'-9'264'0,"25"0"-204"0,-6-3-16 15,1 3 108-15,9-8-92 0,11-9 20 16,8-5-48-16,1-7-12 15,15-1-12-15,4 0 4 0,-4-4-8 16,4-1-4-16,0-12 4 16,-9-8 4-16,-10-10-4 15,-5-4 16-15,0 9-12 16,0 5 40-16,-10 16-24 16,-10 1 32-16,6 16-32 15,4-3 32-15,-9 12-32 16,4 1-24-16,-9 12 0 0,5-8-36 15,-6 8 20-15,6 9 40 16,-15 0-12-16,0 17-8 16,-10 14-8-16,5 12 48 15,-4 17-24-15,-1-4 44 32,10 13-36-32,-5 1-4 0,-5-6-16 15,1-12 12-15,18-9-12 16,-4-12 4-16,0-14-4 15,19-9 20-15,1-12-16 0,9-9-76 16,4-13 36-16,6-4-28 16,-5-9 36-16,-5-8 28 31,5-5-4-31,-20-4-16 16,6 4 4-16,-16 4 20 0,-4 18-4 15,-10 4 24-15,5 13-20 0,-19 13 48 16,4 9-32-1,-4 17 28-15,14 8-28 0,-14 14 28 16,14 8-32-16,-5-4-12 16,-5 0-8-1,11-5 12-15,4-8-8 0,-15-13-12 16,10 4 0-16,-5-8-136 16,10-5 72-16,0-8-224 15,0-5 164-15,10-8-560 16,14 4 388-16</inkml:trace>
          <inkml:trace contextRef="#ctx0" brushRef="#br0" timeOffset="71794.4748">15380 14005 652 0,'10'-13'244'0,"-10"13"-192"0,14-9-12 0,-14 5 76 15,10 8-72-15,-10-8-28 16,5 4-12-16,-5 0 40 16,0 0-24-16,-5 4 52 15,-5 1-40-15,-14 3 12 16,-10 1-28-16,0 12 8 0,0 1-12 16,-5 0-16-16,5 8 0 0,0 4 20 15,5 5-8-15,10 5 4 16,4 3-4-16,5-8 4 15,1 4-8-15,9-4-4 16,9-9 4-16,1-4 4 16,14-4-4-16,15-9 16 15,5 0-12-15,-10-9 4 16,14 0-4-16,-14-4-40 16,0-4 16-16,-4 4-4 15,-11-9 12-15,-4 1-152 16,-6-1 88-16,-18 0-492 15</inkml:trace>
          <inkml:trace contextRef="#ctx0" brushRef="#br0" timeOffset="72020.0751">15132 14299 652 0,'0'4'244'0,"0"-4"-192"0,10 0-12 0,-10 0 172 16,15 4-124-16,-1-4 28 16,6 0-72-16,-6 0 52 15,20 0-56-15,0 0 28 0,0 0-40 16,15-4-36-16,-1-5 4 0,11 9-104 16,-1-4 56-16,-9 0-444 31</inkml:trace>
          <inkml:trace contextRef="#ctx0" brushRef="#br0" timeOffset="426920.2561">15919 13098 268 0,'0'-48'100'0,"0"40"-76"0,0-5-8 0,0 4 68 15,0 5-48-15,0 0 92 16,0 4-72-16,0 0-8 16,0 0-32-16,0 8 32 15,0 5-24-15,0 0 4 16,5 4-16-16,0 5 20 16,5 13-20-16,-1 8 32 0,1 30-28 15,5 31 56-15,-1 17-40 16,1-5-8-16,-5 23-12 15,-5 25 16-15,-10 4-16 16,-5-21 4-16,0-13-8 0,0-5-8 16,-4-3 4-16,14-5 12 15,-10-14-8-15,10-16 4 16,0-17-4-16,5-14 28 16,5-12-20-16,-1-14-4 15,6-8-8-15,5-9-192 16,-1-4 104-16,0-8-492 15</inkml:trace>
        </inkml:traceGroup>
        <inkml:traceGroup>
          <inkml:annotationXML>
            <emma:emma xmlns:emma="http://www.w3.org/2003/04/emma" version="1.0">
              <emma:interpretation id="{DD4F3ED9-6F1C-4170-9696-23C1FE6E908B}" emma:medium="tactile" emma:mode="ink">
                <msink:context xmlns:msink="http://schemas.microsoft.com/ink/2010/main" type="inkWord" rotatedBoundingBox="18006,15577 18274,13839 19538,14034 19269,15772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419821.5452">17323 13832 436 0,'0'-8'160'0,"5"8"-124"0,5-5-8 16,0 10 80-16,-1-5-64 16,11-5 36-16,9-3-48 15,10-1 36-15,14 0-40 16,15 5 28-16,5-5-28 0,0 5-36 0,-5 0 4 16,-5-1 52-16,-19 1-24 15,-5 0-12-15,-10-1-4 16,-10 5 36-16,-9 5-24 15,-10-5-36-15,-10 4-220 16,1-4 124 0</inkml:trace>
          <inkml:trace contextRef="#ctx0" brushRef="#br0" timeOffset="420123.8488">17741 13746 352 0,'-5'0'132'0,"1"4"-104"0,-1-4-8 15,-5 9 112 1,-5 8-40-16,1 0-40 16,-6 9 72-16,1 0-72 15,-1 9 28-15,1 4-44 16,0 8-4-16,-6 5-20 0,6 0-8 15,4-5 0-15,-4-8 4 16,14-4-4-16,-5-9 8 16,-4-1-8-16,19-33-108 15,4-18-296 1,11-9 212 0,9-8-104-16</inkml:trace>
          <inkml:trace contextRef="#ctx0" brushRef="#br0" timeOffset="420318.8682">17834 13772 404 0,'9'-9'148'0,"-9"18"-112"0,5-5-12 0,-5 5 128 15,0 4-88-15,0 0 16 16,0 8-44-16,0 5 0 16,-5 9-20-16,0 3 20 0,-4 6-24 15,4 3 4-15,0 5-8 16,0-5-60-16,-5-3 28 0,-4-10-304 15,-6 1 176 1,6-9-144-16</inkml:trace>
          <inkml:trace contextRef="#ctx0" brushRef="#br0" timeOffset="424052.6017">18052 13573 228 0,'0'0'84'0,"5"-9"-64"0,5 9-8 16,-10 0 100-16,0 0-64 16,9 9 44-16,-4 8-56 15,0-8 52-15,5 13-52 16,0 8 28-16,-1 4-36 16,6-3 60-1,-1 12-48-15,11 4 0 0,4 9-24 16,0 18-4-16,-5 16-4 15,-4 1 12-15,4 0-12 16,-19-5 4-16,-5-12-4 0,-5-10 20 16,-5 10-16-16,-14 4-12 0,0-5-4 15,-1 0 4-15,1-3 0 16,5-19-72 0,-6 5 40-16,6-8-48 15,4-9 44-15,1-5-128 16,-6-8 88-16,6-4-220 15,4-5 168-15,0-4-20 16</inkml:trace>
          <inkml:trace contextRef="#ctx0" brushRef="#br0" timeOffset="423376.805">17314 13629 456 0,'-10'0'168'0,"10"-8"-128"0,0 16-16 16,0-8 36-16,0 0-40 16,0 0-20-16,0 0 0 15,0 0 24-15,0 4-12 16,-5 5 4-16,0 0-8 16,5 8 20-16,-9-4-16 15,-11 4 4-15,6 5-8 0,-1-5-24 16,0 9 8-16,1-9 20 15,-10 5-4-15,9-5-12 16,0 5 0-16,6-1 12 16,-6 14-4-16,5 4-4 0,-9 13 4 15,4 17 4-15,-4 17-4 16,4-12 16-16,1 3-12 16,4-8-12-16,-5-13 0 15,6 1-16-15,-6 3 12 16,5-4 48-16,10 18-20 15,0-1-20-15,0 0 0 16,15-3 0-16,9-6 0 16,1-8 24-16,4-8-12 15,0-5-32-15,0-4 12 16,0-9-44-16,-4-4 32 0,-1-4-240 16</inkml:trace>
          <inkml:trace contextRef="#ctx0" brushRef="#br0" timeOffset="420659.7746">17202 14480 404 0,'0'-4'148'0,"5"8"-112"0,5-4-12 0,-10 0 136 16,9 4-92-16,16-4 16 15,-1 9-48-15,-5-9 8 16,10 0-24-16,15-9 36 0,19-4-32 16,20 0-4-16,9 0-12 15,-9 0 12-15,-5 5-12 16,-6-5 16-16,-23 0-16 16,-5 4 24-16,-20 1-20 15,0 3 4-15,-24 1-8 16,0 0-340-16,0 4 180 0</inkml:trace>
          <inkml:trace contextRef="#ctx0" brushRef="#br0" timeOffset="421348.1046">17814 14644 320 0,'-10'-13'120'0,"10"13"-96"0,-9-9-4 0,4 9 44 16,-5-4-40-16,-4 4 68 16,4-4-52-16,-10 4 44 15,6 0-48-15,-10 0-20 16,-1 0-8-16,1 0 0 15,0 4-4-15,-1 0 32 0,-4 5-20 0,0 4 40 16,0 9-32-16,5 4 76 16,-1 8-56-16,1 9 40 15,9 9-48-15,-4 0-12 16,14-5-12-16,-5 1 0 16,10-9-8-16,10-9-4 15,-10-13 4-15,15 5 12 16,4-13-8-16,5-14-40 15,6-12 20-15,-1 4-132 16,0-13 84-16,5-8-32 16,-15-10 56-16,6 1-28 15,-21 4 32-15,6 5 28 16,0 8 4-16,-10 9 88 16,-10 12-44-16,10 14 76 15,-10 4-68-15,6 17 8 0,4 9-36 16,14-5 4-16,1-3-16 15,9-1 12-15,5-4-16 16,5-13-136-16,5-13 72 16,-15 0-508-1</inkml:trace>
        </inkml:traceGroup>
        <inkml:traceGroup>
          <inkml:annotationXML>
            <emma:emma xmlns:emma="http://www.w3.org/2003/04/emma" version="1.0">
              <emma:interpretation id="{14189FCE-BD79-4F1A-B242-8D0DB9E48676}" emma:medium="tactile" emma:mode="ink">
                <msink:context xmlns:msink="http://schemas.microsoft.com/ink/2010/main" type="inkWord" rotatedBoundingBox="19976,15633 20014,15438 20040,15443 20002,15638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434145.4222">18922 15041 560 0,'-24'-17'208'0,"33"17"-164"0,-9 0-8 0,0 0 4 15,0 0-28-15,0 9 48 0,0 8-32 16,0 9 4-16,0 4-20 16,-9 5-60-16,-6 4 24 0,-4-1-404 15</inkml:trace>
        </inkml:traceGroup>
        <inkml:traceGroup>
          <inkml:annotationXML>
            <emma:emma xmlns:emma="http://www.w3.org/2003/04/emma" version="1.0">
              <emma:interpretation id="{303C1B6D-9D79-4668-AE30-1FE6FBF8C885}" emma:medium="tactile" emma:mode="ink">
                <msink:context xmlns:msink="http://schemas.microsoft.com/ink/2010/main" type="inkWord" rotatedBoundingBox="20681,14110 22331,14105 22336,15780 20686,15785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442056.7569">21220 15201 456 0,'-29'22'168'0,"9"-9"-128"0,15 4-16 0,5 0 16 16,-9 1-28-16,-11 3-144 15,15 5 68-15,-4 4-236 16</inkml:trace>
          <inkml:trace contextRef="#ctx0" brushRef="#br0" timeOffset="440073.2172">19685 13703 352 0,'0'-5'132'0,"0"1"-104"0,0 8-8 15,0-4 60-15,0 9-48 16,-5 8 32-16,-5 0-36 16,0 14-8-16,-4 12-12 15,-1 17 56-15,-4 35-36 16,9 18 60-16,-9 12-52 16,4-13 0-16,15-4-20 15,0 13-12-15,0 4 0 0,24-12 4 16,10-14-4-16,5-8 16 15,29-18-12-15,15-13-172 0,9-12 92 16,-19-9-396 0</inkml:trace>
          <inkml:trace contextRef="#ctx0" brushRef="#br0" timeOffset="439159.8177">19665 14627 572 0,'10'-9'208'0,"14"9"-160"0,34-17-12 0,-9 13 12 0,9-5-32 15,25 5 12-15,0-1-16 16,-6 1 20-16,-18-5-20 16,-6 5-32-16,-19 0 12 0,0-1-68 15,-10 5 40-15,-14 0-160 16</inkml:trace>
          <inkml:trace contextRef="#ctx0" brushRef="#br0" timeOffset="438421.7691">19923 13919 216 0,'-5'-5'80'0,"5"5"-60"0,-5 0-8 0,5 0 84 16,0 0-56-16,0 0 104 16,0 0-80-16,0 0 40 15,0 0-60-15,0 0 12 16,0 0-36-16,10 0 16 16,4 0-20-16,1 0 36 0,4 0-28 15,10 5-4-15,5 3-12 16,5-4 12-16,10 1-12 15,-5-1-4-15,-1-4 0 16,-4 0 20-16,-5-4-12 0,-5-1 12 16,-4 1-12-1,-6 0 12-15,-4 0-16 0,-6-1 48 16,1 1-28-16,-10 0-24 16,5-1-4-16,-5 5-28 15,0-4 16-15,0 4-120 16,0 0 76-16,0 0-252 15</inkml:trace>
          <inkml:trace contextRef="#ctx0" brushRef="#br0" timeOffset="439562.8557">20098 14609 540 0,'0'48'200'0,"-10"-13"-156"0,-5 29-12 0,25-25 16 16,-5 13-32-16,-5-13 4 16,10 0-12-16,-10 4 4 15,9-21-8-15,-9-5 40 0,0-9-20 16,0-8 4-16,0-17-16 16,5-4-44-16,5-14 20 15,0 9-164-15,4-8 96 16,6 12-20-1,-6 9 60-15,1 9 28 16,-10 17 8-16,9 8 136 16,1 18-72-16,4 0 20 15,-14-9-48-15,5 5 48 0,-1-5-44 16,-9-8 20-16,0-5-36 0,-9-4 60 16,-6 0-44-16,-14-9-24 15,0-4-12-15,-5-4-72 16,0-9 40-16,10-4-268 15,-10-5 164 1,19-4-240-16</inkml:trace>
          <inkml:trace contextRef="#ctx0" brushRef="#br0" timeOffset="438696.1533">20136 14048 508 0,'-4'30'188'0,"8"-4"-148"0,6 22-8 0,0-18 36 16,0 5-44-16,-10 3 16 15,0-7-24-15,0-5 28 16,0-5-28-16,-10-4 20 0,0-4-20 15,0-4-200-15,6-5 96 16,4-8-332 0</inkml:trace>
          <inkml:trace contextRef="#ctx0" brushRef="#br0" timeOffset="438998.1982">20287 13927 612 0,'-15'13'228'0,"6"4"-180"0,-6 5-12 16,15 4 16-16,0 4-36 16,-10 18-4-16,10 3-8 15,10 1 12-15,-5 4-8 16,5-12-100-16,-20-10 48 0,10 1-272 16,-5-1 176-1,-5-4-116-15</inkml:trace>
          <inkml:trace contextRef="#ctx0" brushRef="#br0" timeOffset="440496.8443">20491 13793 300 0,'0'0'112'0,"5"5"-88"0,0-1-8 15,0 9 160-15,0 4-100 16,4 13 76-16,1 31-88 16,5 25 8-16,19 18-40 15,0-5 40-15,4-4-40 16,-4-8-24-16,5-1-8 0,-14 5 24 16,-21-5-12-16,-13 0 48 15,-16-4-32-15,-23-12 20 16,-6-6-28-16,-4-12-96 15,10-9 40-15,-1-12-184 16,5-10 124-16</inkml:trace>
          <inkml:trace contextRef="#ctx0" brushRef="#br0" timeOffset="440737.7422">20787 13785 372 0,'10'-18'140'0,"0"27"-112"0,9-9-4 0,-9 9 92 0,5-9-68 15,-1 4 44-15,6 5-56 16,-6 4 16-16,1 0-32 15,-6-5 44-15,6 5-36 16,-10-4 28-16,-5-1-28 0,-10 5 0 16,0-4-16-16,-4 4-68 15,4-4 28-15,0-1-148 16</inkml:trace>
        </inkml:traceGroup>
        <inkml:traceGroup>
          <inkml:annotationXML>
            <emma:emma xmlns:emma="http://www.w3.org/2003/04/emma" version="1.0">
              <emma:interpretation id="{96486E21-40C4-4FB2-86AE-90358E933D79}" emma:medium="tactile" emma:mode="ink">
                <msink:context xmlns:msink="http://schemas.microsoft.com/ink/2010/main" type="inkWord" rotatedBoundingBox="22398,14357 23558,14353 23560,14834 22400,14838"/>
              </emma:interpretation>
              <emma:one-of disjunction-type="recognition" id="oneOf18">
                <emma:interpretation id="interp22" emma:lang="" emma:confidence="0">
                  <emma:literal>4</emma:literal>
                </emma:interpretation>
                <emma:interpretation id="interp23" emma:lang="" emma:confidence="0">
                  <emma:literal>•</emma:literal>
                </emma:interpretation>
                <emma:interpretation id="interp24" emma:lang="" emma:confidence="0">
                  <emma:literal>x</emma:literal>
                </emma:interpretation>
                <emma:interpretation id="interp25" emma:lang="" emma:confidence="0">
                  <emma:literal>X</emma:literal>
                </emma:interpretation>
                <emma:interpretation id="interp26" emma:lang="" emma:confidence="0">
                  <emma:literal>^</emma:literal>
                </emma:interpretation>
              </emma:one-of>
            </emma:emma>
          </inkml:annotationXML>
          <inkml:trace contextRef="#ctx0" brushRef="#br0" timeOffset="445342.6356">21715 13940 404 0,'-29'0'148'0,"10"4"-112"0,-15 1-12 0,5 3 32 15,-15 5-36-15,-14 0 8 16,19 0-16-16,-10-4 12 16,15 0-16-16,-10-1 68 15,30-4-44-15,-10 1-12 0,9-1-12 16,15 5 8-16,0 4-8 16,15 4 16-16,19 5-16 15,14 3-4-15,1 6 0 0,9 3 4 16,5 9-4-16,-9-8 8 15,-15-13-8-15,-5 4-28 16,-10-14 12-16,-10 1-172 16,6 0 104-1,-10-4-304-15</inkml:trace>
          <inkml:trace contextRef="#ctx0" brushRef="#br0" timeOffset="445012.6469">22439 14419 352 0,'0'-8'132'16,"0"8"-104"-16,5-9-8 0,-5 1 80 0,0 3-60 16,-5-12 36-16,-9 0-44 15,-6-5 36-15,-14-4-40 16,-14-13 4-16,-35 9-20 15,-9-13 20-15,-5 17-20 16,9-4 4-16,1 4-8 0,-6 4 4 16,6 5-8-16,4 8-20 15,20 1 8-15,15 3-40 16,33 5 28-16,15 0-212 16,34 5 128-1,-10 3-220-15</inkml:trace>
        </inkml:traceGroup>
        <inkml:traceGroup>
          <inkml:annotationXML>
            <emma:emma xmlns:emma="http://www.w3.org/2003/04/emma" version="1.0">
              <emma:interpretation id="{B3D8FB89-F421-4A8F-B7FD-92A7BF4071E7}" emma:medium="tactile" emma:mode="ink">
                <msink:context xmlns:msink="http://schemas.microsoft.com/ink/2010/main" type="inkWord" rotatedBoundingBox="23229,15027 24036,15025 24037,15503 23230,15505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442804.7452">22308 14661 300 0,'-10'0'112'0,"1"0"-88"0,-1 0-8 0,5 0 56 15,5 0-44-15,-14 0 52 16,-1 0-48-16,10 0 4 16,-5 0-24-16,10 0-8 15,-4 0 0-15,-6 0-4 16,10 0 0-16,-10 0 8 16,0 0-4-16,10 5 32 15,-4-5-20-15,4 0-24 16,0 0 4-16,-10 4-8 0,5 0 4 15,0 5 8-15,-5 0 0 16,6-1 44-16,-6 5-24 16,5 4 24-16,-5 9-24 15,1 9 52-15,-1 8-40 16,10 5 12-16,10-1-28 0,9-8 8 16,0 0-12-16,15-9 20 15,10-4-20-15,-5-9-20 16,10-8 0-16,-6-13-76 15,-4-9 48-15,-10-22-20 16,-4 5 32-16,-16-18 32 16,-4-8-4-16,-10 4 8 15,-24 5-4-15,10 8 20 16,-15 13-16-16,0 4 48 16,0 5-32-16,9 9 12 0,6 3-24 15,14 5-52-15,10 5 20 16,24 3-8-16,5 1 16 15,0 8-264 1</inkml:trace>
          <inkml:trace contextRef="#ctx0" brushRef="#br0" timeOffset="443018.3446">22920 14609 580 0,'-14'9'216'0,"14"4"-168"0,0 17-12 15,-5-4 48-15,-5 13-52 16,10 13 4-16,10 4-20 16,-5 0-36-16,-5 0 8 15,-5-8-260-15</inkml:trace>
        </inkml:traceGroup>
      </inkml:traceGroup>
    </inkml:traceGroup>
    <inkml:traceGroup>
      <inkml:annotationXML>
        <emma:emma xmlns:emma="http://www.w3.org/2003/04/emma" version="1.0">
          <emma:interpretation id="{D11A8066-E98B-445F-BD93-57164FDBF435}" emma:medium="tactile" emma:mode="ink">
            <msink:context xmlns:msink="http://schemas.microsoft.com/ink/2010/main" type="paragraph" rotatedBoundingBox="1499,17324 24232,15601 24445,18415 1712,201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94890D-9987-4D39-9C82-63C5E5D52AB7}" emma:medium="tactile" emma:mode="ink">
              <msink:context xmlns:msink="http://schemas.microsoft.com/ink/2010/main" type="line" rotatedBoundingBox="1499,17324 24232,15601 24445,18415 1712,20138"/>
            </emma:interpretation>
          </emma:emma>
        </inkml:annotationXML>
        <inkml:traceGroup>
          <inkml:annotationXML>
            <emma:emma xmlns:emma="http://www.w3.org/2003/04/emma" version="1.0">
              <emma:interpretation id="{EB21736B-BD76-4AD4-BED0-B3B96868233A}" emma:medium="tactile" emma:mode="ink">
                <msink:context xmlns:msink="http://schemas.microsoft.com/ink/2010/main" type="inkWord" rotatedBoundingBox="1563,18168 3695,18007 3753,18771 1621,18933"/>
              </emma:interpretation>
            </emma:emma>
          </inkml:annotationXML>
          <inkml:trace contextRef="#ctx1" brushRef="#br0" timeOffset="191469.8994">9346 18805 0,'0'0'15,"0"0"-15,0 0 16,0 0 15</inkml:trace>
          <inkml:trace contextRef="#ctx1" brushRef="#br0" timeOffset="192213.3775">9442 18776 0,'0'0'16</inkml:trace>
          <inkml:trace contextRef="#ctx1" brushRef="#br0" timeOffset="160111.6192">8276 17574 0,'0'0'16,"0"0"-1,0 0 1</inkml:trace>
          <inkml:trace contextRef="#ctx1" brushRef="#br0" timeOffset="167823.8917">12829 17777 0,'0'0'15,"0"0"1</inkml:trace>
          <inkml:trace contextRef="#ctx0" brushRef="#br0" timeOffset="81081.3119">6776 16486 612 0,'0'-39'228'0,"0"39"-180"0,19-17-12 0,-4 8 148 16,-1 9-108-16,6 0 24 15,-1 9-60-15,6 4 16 16,-1 8-28-16,-5 1 0 16,1 4-16-16,-15 0 20 15,4 0-20-15,-18 0 24 16,9-5-24-16,-15-4 48 15,5-8-32-15,5 0 4 16,-4-1-20-16,18-8-32 16,-4 5 8-16,29-5-4 15,0 0 8-15,39-9-308 16,5 5 168-16</inkml:trace>
          <inkml:trace contextRef="#ctx0" brushRef="#br0" timeOffset="81213.6638">7519 16940 932 0,'-14'-18'348'0,"14"18"-272"0,38 0-20 0,-8-8 48 15,8 8-68-15,40-18 12 16,19 14-28-16,39 0-636 0,10 12 332 16,5-3-148-16</inkml:trace>
        </inkml:traceGroup>
        <inkml:traceGroup>
          <inkml:annotationXML>
            <emma:emma xmlns:emma="http://www.w3.org/2003/04/emma" version="1.0">
              <emma:interpretation id="{35C05CCB-B1D3-4A40-9680-472FD236D8AD}" emma:medium="tactile" emma:mode="ink">
                <msink:context xmlns:msink="http://schemas.microsoft.com/ink/2010/main" type="inkWord" rotatedBoundingBox="6495,16945 8247,16812 8365,18373 6614,18506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80666.2472">5503 18090 580 0,'-5'0'216'0,"5"0"-168"0,10-9-12 16,-5 0 136-16,9 5-100 15,-4-18 44-15,9 1-72 0,6-27-24 16,-6 5-12-16,5-26 8 15,6 8-8-15,-1-17-4 16,10 14 0-16,-1-36 4 16,6 18-4-16,5-35-28 15,-1 14 12-15,1-14-12 16,0 30 12-16,-1 5 60 16,1 22-24-16,-6 4 52 15,-4 17-44-15,0 4-8 16,-5 13-12-16,-5 1-28 15,0 12 8-15,-14 5 12 16,0 8 0-16,-15 5 40 16,-5 8-20-16,-20 0-136 15,6 5 60-15,-10 4-104 0,0-4 88 16,4-5-12-16,11-4 52 16,9-5-20-16,10 1 28 15,14 4-16-15,15 4 20 0,20 14-28 16,9 8 28-16,-5 8-92 15,-4 1 60-15,-16-5 40 16,-18 0 8-16,-30-13 144 31,0 5-76-31,-38-9 92 16,4 0-92-16,-19-9 36 16,14-4-60-16,1-9 36 0,19-4-44 15,4-13-36-15,16 5-4 16,9-14-104-16,14 1 56 0</inkml:trace>
          <inkml:trace contextRef="#ctx1" brushRef="#br0" timeOffset="155123.3529">6450 16606 0,'0'0'16,"0"0"0,0 0-1</inkml:trace>
          <inkml:trace contextRef="#ctx0" brushRef="#br0" timeOffset="83157.1839">8369 17947 352 0,'0'0'132'0,"0"0"-104"0,0-13-8 0,0 0 24 16,10 4-28-16,-5-17 4 15,5 0-12-15,4-21 4 16,1 8-8-16,4-17-12 16,1 4 4-16,-1-4 48 15,1 0-24-15,4-31 80 16,0 18-56-16,0-35 32 15,6 9-44-15,8-4 44 16,1 21-44-16,10-9 108 16,-5 22-80-16,4-4-44 15,-9 17-12-15,-5 5-8 16,-5 17 4-16,-4 4 8 16,-6 13-4-16,-4 13 8 15,-1 8-8-15,-9 10 16 16,5 3-12-16,-10 1 24 15,0 0-20-15,-10 3 12 16,0 1-12-16,-14 0 20 16,5 0-20-16,-15 0-56 0,9 0 20 0,-9-4-112 15,10-1 76 1,5-8-152-16,9-4 124 0,15-5-192 16,14 1 160-16,5-5 68 15,10 4 36-15,0 5 192 16,5 4-92-16,-10 8 8 15,1 5-56-15,-21 9 96 16,-4-1-72-16,-29 10 88 16,0-6-84-16,-40 1 4 15,1 0-44-15,-24 0 4 16,14-9-16-16,5-8 0 16,19 13-4-16,10-18-52 0,15-8 28 15,24-9-348-15,29 0 200 16,34-9-276-16</inkml:trace>
        </inkml:traceGroup>
        <inkml:traceGroup>
          <inkml:annotationXML>
            <emma:emma xmlns:emma="http://www.w3.org/2003/04/emma" version="1.0">
              <emma:interpretation id="{A1A3A4DA-FD9C-481A-B31E-61F95E431863}" emma:medium="tactile" emma:mode="ink">
                <msink:context xmlns:msink="http://schemas.microsoft.com/ink/2010/main" type="inkWord" rotatedBoundingBox="8607,17160 12424,16871 12591,19075 8774,19364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83509.6283">9176 17273 768 0,'-20'51'284'0,"20"-51"-220"0,-19 61-20 0,4-39 68 15,6 3-72-15,-11 1 0 16,11 0-24-16,-6-4-72 16,10 0 28-16,0-9-304 0</inkml:trace>
          <inkml:trace contextRef="#ctx0" brushRef="#br0" timeOffset="83358.2261">9088 17264 728 0,'0'21'268'0,"0"1"-208"0,0 26-16 15,10-22 88-15,5 0-80 16,4 4 16-16,5 0-44 15,6-4-4-15,-1 4-12 16,5-8 28-16,-5-5-20 0,-10-8-92 16,1-1 40-16,-10-16-264 15,4 8 168-15</inkml:trace>
          <inkml:trace contextRef="#ctx0" brushRef="#br0" timeOffset="83807.0221">9540 16628 632 0,'25'-4'236'0,"-25"4"-184"0,24 9-16 15,-10-1 60 1,6 1-60-16,-1 0-4 16,6 4-20-16,-11 4 24 0,1 0-20 15,-10-8 32-15,-1 8-32 0,-13-8 56 16,4-1-40-16,-15-3 20 16,6-1-32-16,-1 0-16 15,10 1-8-15,10-5 12 16,10 4-4-16,14 0-180 15,5-4 100-15</inkml:trace>
          <inkml:trace contextRef="#ctx0" brushRef="#br0" timeOffset="84001.0374">9866 17091 912 0,'14'-4'340'0,"-14"4"-264"0,49-26-24 0,-10 8 8 16,5 10-44-16,28-5-400 16,6 4 208-16</inkml:trace>
          <inkml:trace contextRef="#ctx0" brushRef="#br0" timeOffset="84584.1152">10318 18202 704 0,'-10'-13'264'0,"10"13"-208"0,14-4-12 0,-4-5 88 15,-5 0-80-15,10-21-12 16,4 8-24-16,-9-38 4 16,9 4-12-16,-4-26 16 15,-1 8-16-15,6-21 4 16,-10 13-4-16,14-35-16 15,-10 13 4-15,11-25-4 16,4 21 0-16,0 0 24 16,5 25-8-16,0 10 24 15,5 21-20-15,-15 9 12 16,5 17-12-16,-14 9-8 16,-1 12 0-16,-14 10 4 15,5 3-4-15,-19 14 24 16,4 4-16-16,-14 4 12 15,14 5-12-15,-14-5 28 16,9 0-24-16,1-4-100 16,-1-4 40-16,10-14-164 15,5 1 112-15,10-9-120 0,4 4 124 16,11 1 0-16,9 8 60 0,-5 4 96 16,-5 5-32-16,-19 8 104 15,0 4-76-15,-25-3 112 16,6 3-96-16,-15-3 92 15,4-1-92-15,-18-4-40 16,14-9-24-16,-5 5-4 16,9-9-4-16</inkml:trace>
          <inkml:trace contextRef="#ctx0" brushRef="#br0" timeOffset="85091.7603">11032 17277 696 0,'-34'-9'256'0,"34"9"-196"0,-25 22-20 0,6-5 112 16,9 0-92-16,-4 5-8 15,4 0-32-15,10 4 12 16,10-5-20-16,9-4-4 16,5 1-4-16,6-5-68 15,4-13 36-15,5 0-76 0,-5 0 60 16,-10-13-24-1,5 4 40-15,-10 0-4 16,-4-8 20-16,-5 4-36 16,-1 5 28-16,-13 8 52 15,4 8-16-15,-10 1 128 0,0 4-80 16,-4 17 48-16,4 13-64 0,5 18 28 16,10 17-44-16,0 17 16 15,4 0-28-15,-4 0 44 16,-5-30-36-16,-9-9 40 15,-11-21-40-15,-9-22 12 16,5 4-24-16,-15-34-96 16,5-1 44-16,-5-47-244 15,10 9 156-15</inkml:trace>
          <inkml:trace contextRef="#ctx0" brushRef="#br0" timeOffset="85225.1087">11153 16793 696 0,'5'-26'256'0,"-5"26"-196"0,44-9-20 15,-20 9 112 1,-4 4-92-16,-6 1-8 16,10 3-32-16,-4 5 4 15,-6 5-16-15,-4-1 48 16,0 0-28-16,-15 1 4 15,0-1-20-15,-5-9 0 16,1 10-4-16,9-18 12 16,9 4-12-16</inkml:trace>
          <inkml:trace contextRef="#ctx0" brushRef="#br0" timeOffset="85725.3089">12494 16953 852 0,'0'17'316'0,"0"-17"-248"0,97 26-16 0,-48-17 32 16,-5 3-56-16,48-3-188 15,0 0 88 1</inkml:trace>
          <inkml:trace contextRef="#ctx0" brushRef="#br0" timeOffset="85592.8971">12640 16736 852 0,'0'0'316'0,"0"0"-248"0,19 0-16 15,1 0 40 1,-1 5-60-16,1-1-40 16,14 0 4-16,5-4-336 15,-5 5 184-15</inkml:trace>
          <inkml:trace contextRef="#ctx0" brushRef="#br0" timeOffset="88157.3225">14894 18046 288 0,'5'5'108'0,"-5"-5"-84"0,5-5-4 0,-5 5 108 15,0 0-72-15,0-4 16 16,5-9-48-16,-5 4 32 16,5-8-32-16,0-9 32 15,-1-4-32-15,1-13-4 16,5 4-12-16,-10-9 12 0,0-4-12 15,0 5 16-15,5-5-16 16,-5 13 32-16,-5-9-24 16,5-12 4-16,0-9-12 0,5-13-16 15,9-1 4-15,-4-3 4 16,0 4 0-16,14 8 8 16,-4 5-4-16,-1 4-20 15,-4 9 8-15,-1-9 56 16,-4 13-24-16,0 9 8 15,-1 4-20-15,6 9-24 16,-5 8 4-16,-1-3 4 16,20 12 4-16,5 4-20 15,-9 9 12-15,9 9 40 16,0 4-20-16,0 4-28 16,-10 4 8-16,-5 5 52 15,-14 0-20-15,-14 0-20 16,-6 0-4-16,-9-4-52 15,-10 4 24-15,5-9-28 0,-5 5 32 16,4-5 20 0,6 0 4-16,5 5-96 0,-1-14 52 15,15 5-8-15,5 5 32 16,10-10 20-16,10 5 4 16,-1 5-12-16,5 3 4 15,1 10 20-15,-1 12-8 16,-14-4-12-16,-1 0 0 15,-18 8 20-15,-6-8-8 16,-9-4 40-16,-5-5-24 16,-1 0-4-16,-4-8-12 0,5-5 12 15,5-4-12-15,0-4 4 16,19-9-4-16,5-9-40 16,0 9 16-16,5-9-232 15,14 1 136 1,5 3-216-16</inkml:trace>
          <inkml:trace contextRef="#ctx0" brushRef="#br0" timeOffset="88526.8037">15662 16278 464 0,'19'-17'176'0,"-19"17"-140"0,5 0-8 0,0 4 64 16,10 5-56-16,-6 4 40 15,6 9-44-15,-10 12 24 16,4 5-28-16,-9 0-8 15,0 0-12-15,-19 0 48 16,0-9-32-16,-1-4-12 0,-4 0-4 16,4-9 0-16,6-8-4 15,9-1-12-15,5-8 4 16,19 0 4-16,11 0 0 16,-1-4 0-1,0 4 0-15</inkml:trace>
          <inkml:trace contextRef="#ctx0" brushRef="#br0" timeOffset="88823.8064">15871 16875 580 0,'-15'8'216'0,"15"-8"-168"0,0 18-12 15,0-10 128-15,15-3-24 16,14-5-68-16,15-5-24 16,14-3-32-16,10-1-20 0,5 5 0 15,-5-1-208 1,0 1 116-16,-5-5-368 15,-10 9 260-15</inkml:trace>
        </inkml:traceGroup>
        <inkml:traceGroup>
          <inkml:annotationXML>
            <emma:emma xmlns:emma="http://www.w3.org/2003/04/emma" version="1.0">
              <emma:interpretation id="{0115462F-9C8C-4BF5-8C83-06671D6D5D67}" emma:medium="tactile" emma:mode="ink">
                <msink:context xmlns:msink="http://schemas.microsoft.com/ink/2010/main" type="inkWord" rotatedBoundingBox="13593,17164 13960,17136 14040,18201 13673,18229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90096.2567">17173 16239 228 0,'14'-21'84'0,"-14"21"-64"0,0-5-8 0,0 1 20 16,0 8-20-16,-4 1 12 16,-1 8-12-16,-5-5 80 15,10 14-48-15,-10 8 68 16,10 5-64-16,-5 4 8 15,5 0-32-15,-4 8 4 16,4-8-16-16,-5 4 12 16,5-8-16-16,-5-13 32 15,0-1-24-15,0-12 4 16,5-5-12-16,0-8 20 16,10-1-16-16,0-12 12 15,-1 0-12-15,6-18-16 16,-1 9 0-16,1-17 4 15,4 9 0-15,-9-5-28 16,5 8 16-16,-6 1-12 16,6 8 12-16,-15 1 8 15,5 8 4-15,-5-4-12 16,5 8 8-16,-5 0 12 16,5 5-4-16,-5 4 8 15,4 4-8-15,1 5 32 16,0 13-20-16,-5 8-12 15,5 9-8-15,-10 8 48 16,5 1-24-16,-5-1-8 16,0 1-8-16,-4-13 4 15,9-10-4-15,-5-3 8 16,10-5-8-16,0-12 24 0,4-5-16 0,1-18 4 16,5 1-8-16,-1-17-8 15,6 3 4-15,-6-12-24 16,6 4 12-16,-6-4 4 15,1 13 4-15,-10 4-28 16,4 13 16-16,-14 4-32 16,5 13 28-16,-9 9 4 15,9 9 12-15,-5 8 8 16,5 5-4-16,-5 4 16 16,10 0-12-16,-5 0-4 15,10-5 0-15,-10-4 28 16,4-4-16-16,-4-8-4 15,0-1-8-15,-4-8-4 16,4 4 0-16,-5-13-152 16,5 4 84-16,5-13-376 15,4 5 244-15</inkml:trace>
          <inkml:trace contextRef="#ctx0" brushRef="#br0" timeOffset="90950.6909">17168 16905 592 0,'-15'0'220'0,"15"0"-172"0,0 0-12 0,0 0 128 15,10 4-96-15,5-4 36 16,-1 0-64-16,20 0 12 0,15-8-32 16,24-5 8-16,19 0-16 15,15 0 12-15,-5 4-16 16,-15 5 4-16,-19 4-4 0,-14-9-84 31,-10 9 40-31,-10-4-196 16,-10 4 128-16</inkml:trace>
          <inkml:trace contextRef="#ctx0" brushRef="#br0" timeOffset="90280.2622">17625 16333 600 0,'9'-21'224'0,"-9"21"-176"0,20-18-12 15,-6 10 104 1,6 3-84-16,4-3 32 16,5 8-52-16,0-5-24 15,5 10-4-15,-4-5 24 16,-1 4-16-16,0-4-56 0,-5 4 16 0,-9-4-156 16,-1 0 100-16,-14 0-416 15,-5 5 276-15</inkml:trace>
        </inkml:traceGroup>
        <inkml:traceGroup>
          <inkml:annotationXML>
            <emma:emma xmlns:emma="http://www.w3.org/2003/04/emma" version="1.0">
              <emma:interpretation id="{7B60B349-8471-4CC2-BAC5-05F90D7837DF}" emma:medium="tactile" emma:mode="ink">
                <msink:context xmlns:msink="http://schemas.microsoft.com/ink/2010/main" type="inkWord" rotatedBoundingBox="15871,16630 19616,16346 19756,18183 16010,18467">
                  <msink:destinationLink direction="with" ref="{F9FD56D4-713C-42C2-9AB8-03E6037EA953}"/>
                </msink:context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90445.7021">17756 16286 456 0,'-10'38'168'0,"10"-38"-128"0,-5 96-16 0,-4-62 80 15,-1 5-64-15,0 9 16 16,-4-5-32-16,4-9-12 15,5 1-8-15,0-13-4 16,10-1 0-16</inkml:trace>
          <inkml:trace contextRef="#ctx0" brushRef="#br0" timeOffset="90637.259">17877 16238 612 0,'5'4'228'0,"-5"-4"-180"0,-5 31-12 16,5-10 52 0,5 5-56-16,-5 17 24 15,10 5-36-15,-5 8 36 16,4-8-32-16,-13-1-156 0,4-8 72 0,-10 0-408 16,5-9 260-16</inkml:trace>
          <inkml:trace contextRef="#ctx0" brushRef="#br0" timeOffset="91894.9477">16789 16061 416 0,'-5'0'152'0,"5"0"-116"0,-10 21-12 16,1-8 92-1,4 5-68-15,-15 12 76 0,1 9-68 0,-15 34 24 16,10 9-48-16,-10 22 36 15,5 0-40-15,-1 43 40 16,11 0-40-16,14 17 12 31,10-13-24-31,19-4 28 0,15-17-28 0,29-17-4 16,15-14-8-16,24-30-76 16,-5-17 40-16,-5-22-224 0,5-21 140 15,10-5-404 1</inkml:trace>
          <inkml:trace contextRef="#ctx0" brushRef="#br0" timeOffset="91431.5266">17600 17150 456 0,'-19'-8'168'0,"19"8"-128"0,-24-5-16 0,9 1 96 16,10 8-72-16,-14-4 44 15,4 5-56-15,-9-1-20 16,4 9-8-16,-4 4 16 16,5 5-12-16,-6 4 32 15,11 0-28-15,-6 12 40 16,6 1-32-16,-1 5 12 0,10-1-20 16,5 0 20-16,10-13-24 15,5-12 24-15,4 3-24 16,5-16 4-16,6-5-8 0,-1-5-32 15,0-12 12-15,-5 4-20 16,-4 4 16-16,-11-12-28 31,1 3 28-31,-10-3-12 16,0 4 16-16,-10 8-20 16,5-4 20-16,-9 13-12 15,9 9 12-15,0 8-8 0,5 9 8 0,10-9 44 16,4 5-20-16,11-5-204 15,4-4 104-15</inkml:trace>
          <inkml:trace contextRef="#ctx0" brushRef="#br0" timeOffset="92242.0834">18281 16121 496 0,'-10'-30'184'0,"10"30"-140"0,19-9-16 16,-9 9 84 0,9 5-68-16,11 8 68 0,-1 17-60 15,10 35 48-15,4 39-56 0,1 17 32 16,-15-5-44-16,-5 18 8 0,-14 39-24 15,-24-4 72-15,-35-22-52 16,-29-9-20-16,-9-4-16 16,-1-17-28-16,6-22 16 15,4-35-232-15,5-29 132 16,0-23-516 0</inkml:trace>
          <inkml:trace contextRef="#ctx0" brushRef="#br0" timeOffset="92636.1316">18703 15879 756 0,'34'-34'280'0,"-34"34"-216"0,20-9-20 16,-16 13 24-1,6 1-48-15,-10 21 8 16,0 4-16-16,-10 0 12 16,1 9-16-16,-11-9 16 15,6-4-16-15,-11-4 4 16,11-5-4-16,4-4 28 0,5-4-20 0,15-9 20 15,9 4-20 1,11-4 20-16,-1 4-24 0,10-4-188 16,0 0 92-16</inkml:trace>
          <inkml:trace contextRef="#ctx0" brushRef="#br0" timeOffset="93166.5417">18990 16783 808 0,'5'-9'300'0,"9"0"-232"0,20 9-20 0,-5 0-8 15,15 5-32-15,14-5-40 16,6-5 20-16,-1 5-500 16,0 5 280-16,15-5-64 0</inkml:trace>
          <inkml:trace contextRef="#ctx0" brushRef="#br0" timeOffset="93757.6137">20073 16082 280 0,'5'0'104'0,"-5"0"-84"0,10-8 0 0,-10 8 144 16,0 0-92-16,0 0 52 15,0 0-76-15,0 0 12 16,0 0-40-16,-5 8 36 16,0 10-32-16,0 12 20 15,5 9-24-15,-9 13 16 16,9 4-20-16,0 4-16 16,0-3-4-16,-5-10-4 15,10-8 0-15,-5-13 44 16,0-4-24-16,0-14 36 15,0-3-32-15,9-18 12 16,1 0-16-16,5-18 0 16,-1 1-4-16,1-13-32 15,-1 8 12-15,1-17-40 16,4 18 32-16,1-5-36 16,-1 17 32-16,-4-4-8 15,4 1 20-15,-4 16 44 16,-1 9-20-16,-9 9 52 15,5 8-36-15,-5 17 28 0,0 5-28 16,-5 9 0-16,4-1-16 16,-4-8 20-16,5 9-20 0,-5-18 32 15,10 0-28-15,-5-8-84 16,0-9 36-16,0-9-376 16,4 1 224-16</inkml:trace>
          <inkml:trace contextRef="#ctx0" brushRef="#br0" timeOffset="93942.1043">20540 16139 736 0,'29'-13'272'0,"-29"13"-208"0,39-5-20 0,-20 1 28 16,5 8-48-16,10-4 16 15,5 0-24-15,-5 0-16 16,5 5-4-16,-5-1-156 15,0 0 88-15,-24-4-384 16,4 5 252-16</inkml:trace>
          <inkml:trace contextRef="#ctx0" brushRef="#br0" timeOffset="95379.3059">19830 16009 404 0,'-53'0'148'0,"24"13"-112"0,-15 9-12 0,15-1 108 16,0 9-76-16,-10 18 40 15,-10 38-56-15,-4 27 72 16,4 12-60-16,15 13 36 0,15 44-52 15,29 4 8-15,19-22-28 16,5-21 28-16,19-9-28 16,30-17-68-16,28-14 28 15,6-29-108-15,0-27 76 16,-10-25-468 0,33-18 288-16,1-8 32 0</inkml:trace>
          <inkml:trace contextRef="#ctx0" brushRef="#br0" timeOffset="94538.7536">20127 16869 644 0,'-54'-8'236'0,"40"8"-180"0,4 0-20 16,10 0 72-16,10 4-68 0,14-4 0 16,20 0-24-16,9-4-4 15,49-5-4-15,29-4 28 0,15 9-20 16,-20-1-40-16,-14-3 12 16,-10-5-76-16,-19 13 48 15</inkml:trace>
        </inkml:traceGroup>
        <inkml:traceGroup>
          <inkml:annotationXML>
            <emma:emma xmlns:emma="http://www.w3.org/2003/04/emma" version="1.0">
              <emma:interpretation id="{9D216DDB-3121-4418-B263-D0E53177A41C}" emma:medium="tactile" emma:mode="ink">
                <msink:context xmlns:msink="http://schemas.microsoft.com/ink/2010/main" type="inkWord" rotatedBoundingBox="19761,16260 23188,16000 23368,18373 19941,18632">
                  <msink:destinationLink direction="with" ref="{F9FD56D4-713C-42C2-9AB8-03E6037EA953}"/>
                </msink:context>
              </emma:interpretation>
            </emma:emma>
          </inkml:annotationXML>
          <inkml:trace contextRef="#ctx0" brushRef="#br0" timeOffset="94882.4013">20632 16848 540 0,'-10'8'200'0,"10"1"-156"15,-14 21-12-15,-1-4 44 0,1 26-48 16,-16 4 52-16,-8 13-48 15,4 0 20-15,9-12-32 16,-4-5 8-16,10-14-16 0,9-16 12 16,10-13-16-16,0-9-4 15,24-9 0-15,10-13 28 16,5 1-16-16,10-5-48 16,4 4 16-16,5 14-16 15,-4 3 20-15,-10 23-28 16,-6 12 24-16,-8 9 48 15,-6 0-12-15,-5 0 0 16,-9-9-12-16,-10 0 20 16,-10-13-16-16,-9-4 32 0,-15-4-28 15,5-9-188-15,-10 0 88 16,0-9-176 0,5 1 148-16</inkml:trace>
          <inkml:trace contextRef="#ctx0" brushRef="#br0" timeOffset="94229.9197">20642 16156 404 0,'-5'13'148'0,"5"-13"-112"0,5 47-12 16,-5-16 108-1,9-1-76-15,-4 13-4 16,0 5-32-16,5-1-104 0,4-8 48 0,-4-13-332 16,5 0 204-16</inkml:trace>
          <inkml:trace contextRef="#ctx0" brushRef="#br0" timeOffset="94324.4362">20841 16130 560 0,'0'9'208'0,"0"-9"-164"0,-10 39-8 0,10-14-12 15,5 6-20-15,0 12 16 16,5 4-12-16,-6 10-108 16,1-5 52-16</inkml:trace>
          <inkml:trace contextRef="#ctx0" brushRef="#br0" timeOffset="95710.4445">21477 16108 684 0,'10'-17'252'0,"0"21"-192"0,14 5-20 16,-9 0 48-16,-1 8-56 15,6 13 40-15,-6 26-40 0,1 31 8 16,4 34-24-16,-4 4 20 0,-5 27-24 16,-20 38 68-16,-24-13-48 15,-29 0 48-15,-25 13-44 16,-4-8-44-16,4-35 0 15,11-30-24-15,-1-35 16 16,5-26-212-16,20-26 128 16,-11-21-568-1</inkml:trace>
          <inkml:trace contextRef="#ctx0" brushRef="#br0" timeOffset="101508.7077">455 17850 612 0,'0'-4'228'0,"0"4"-180"0,5-4-12 15,-5 4 60-15,10 0-60 16,4-5 56-16,6-3-52 0,9 8 24 16,15 0-36-16,4-13 8 0,1 4-20 15,9 1 8-15,-5 3-12 16,-4 5-16-16,-10 5 0 15,0-1 12-15,-10 0-4 16,0-4 8-16,-9 13-8 16,-1-13 24-16,-9-4-16 15,4 4-92-15,-14 0 44 16,5-9-252-16,-5 9 160 16,0 0-376-1</inkml:trace>
          <inkml:trace contextRef="#ctx0" brushRef="#br0" timeOffset="101761.5698">868 17721 456 0,'5'0'168'0,"-10"4"-128"0,0 13-16 15,10 1 132-15,-5 16-92 16,5 14 44-16,-5 8-64 15,0 5 28-15,-5-10-40 16,5 10 36-16,0-14-40 0,0 1 4 16,-5-22-20-16,5 9 20 15,10-10-20-15,-10-12 32 16,0 0-28-16,0-4-100 0,0-9 40 16,0 0-272-16,0 0 176 15</inkml:trace>
          <inkml:trace contextRef="#ctx0" brushRef="#br0" timeOffset="102254.959">1675 17868 624 0,'0'-26'228'0,"0"13"-176"0,-10 0-16 16,10 4 104-16,-5 9-84 16,0-4-12-1,-19 0-28-15,0-1-16 16,-1 1 12-16,-9 0-8 0,5-1 24 16,-5 1-16-16,0 4 32 15,5 4-28-15,0 5-4 16,-5 8-8-16,0 5 4 15,9 8-4-15,-9 5-12 16,10 8 4-16,10 4 40 16,-1 1-24-16,5 0 16 15,1-5-16-15,9-4 0 16,4-9-4-16,1 5 36 16,5-14-20-16,0-4-12 0,-1-4-8 15,6-4 12-15,0 4-8 16,4-9 16-16,0 1-16 15,11-5-4-15,8 8 0 16,-4-3-68-16,0-1 36 16,5 0-104-16,0-4 76 15,0 9-144-15,-10-9 116 16,5 0-384 0,-19 4 260-16,9-4-4 15</inkml:trace>
          <inkml:trace contextRef="#ctx0" brushRef="#br0" timeOffset="102557.8789">1320 18201 696 0,'-29'-9'256'0,"24"9"-196"0,-5-4-20 16,10 4 136-16,15 0-104 15,-6 0 24-15,16 0-56 16,9 0-8-16,9-5-20 16,-4 5-8-16,10 0 0 0,-5-4-24 15,-5-5 12-15,-5 9-172 16,0 0 100-16,-10 0-420 16,10 13 280-16,0-4-68 15</inkml:trace>
          <inkml:trace contextRef="#ctx0" brushRef="#br0" timeOffset="103261.1346">1849 18235 528 0,'-9'5'196'0,"9"3"-152"0,-10 5-12 15,10 0 104-15,0 0-80 16,-5 9 48-16,0-1-60 16,0 1 20-16,5 0-36 15,0-1 8-15,0-8-20 0,0-4 28 16,0-9-28-16,5 0 12 15,0-5-16-15,0-3-8 16,14-5 0-16,-4-4-84 16,0-5 44-16,4 9-56 15,-4-4 52-15,4-1-32 16,-4 1 40-16,-6 4 20 16,1 4 8-16,-5 1 64 0,5 8-32 15,-6-5 68-15,-4 5-56 16,0 0 28-16,5 5-40 15,0 3-8 1,10 1-12-16,-10 4 12 0,-1-4-12 16,-4-1 32-16,10-3-24 15,-10-5 12-15,0 0-16 16,0 0 0-16,0 0-4 16,10 8-84-16,0-16 40 15,4 3-4-15,1 5 24 16,4-8 4-16,-4-1 4 15,9 5-36-15,-9-5 24 0,4 0-20 16,-4 9 24-16,-6-8 88 16,1 8-40-16,-10 0 44 15,0 0-44-15,0 0 8 16,10 8-24-16,-10 1 20 16,5 0-24-16,-5 4 12 15,0-5-12-15,9-3-16 16,1 12 0-16,-10-13 48 15,0-4-24-15,0 13 8 16,0-13-16-16,0 0-68 16,0 0 28-16,-5 0-76 15,0 0 60-15,5 0-148 16,0 0 108-16,0-4-428 16,10 4 284-1,5 4-24-15</inkml:trace>
          <inkml:trace contextRef="#ctx0" brushRef="#br0" timeOffset="103697.0304">2403 18252 528 0,'-5'-4'196'0,"15"4"-152"0,-5-4-12 0,-5 4 140 15,0 0-100-15,0 0 52 16,0 8-76-16,0 5 44 0,-5 5-52 16,0-1 8-16,5 0-32 0,-5-4 0 15,5 9-8-15,-4-9 20 16,4-4-16-16,0-9 12 16,0 0-12-16,0 0 0 15,9-5-4-15,1 1-24 16,5-9 8-16,-1 13-100 15,1-13 56-15,-1-4-72 16,1 4 68-16,-1 8-4 16,1-12 36-16,-5 17 4 15,-1-4 12-15,1 8 148 16,-10-4-76-16,5 13 44 16,0-4-64-16,0 4 4 15,0-5-32-15,4 1 52 0,6-5-36 16,-5 5-60-16,-1-9 16 15,6 0-256-15,0 0 148 16</inkml:trace>
          <inkml:trace contextRef="#ctx0" brushRef="#br0" timeOffset="96154.0944">21686 15810 780 0,'29'-22'288'0,"1"27"-224"0,-6 12-20 16,-10-4 76-16,1 9-76 15,14 8 16-15,-14 4-36 16,4 1 32-16,1 0-32 16,-6-5 4-16,-14 0-16 0,-14 0 12 15,-1-4-16-15,10 0 40 16,-14-4-24-16,4-9 12 0,5-9-20 16,10-4 0-16,15-4-8 15,19-5-128-15,44 1 64 16,9 3-188-16,-4 5 136 15</inkml:trace>
        </inkml:traceGroup>
        <inkml:traceGroup>
          <inkml:annotationXML>
            <emma:emma xmlns:emma="http://www.w3.org/2003/04/emma" version="1.0">
              <emma:interpretation id="{9F2FF87D-CDBC-422C-AC6F-A39B519493D2}" emma:medium="tactile" emma:mode="ink">
                <msink:context xmlns:msink="http://schemas.microsoft.com/ink/2010/main" type="inkWord" rotatedBoundingBox="24360,18395 24443,18389 24445,18415 24361,18422"/>
              </emma:interpretation>
            </emma:emma>
          </inkml:annotationXML>
          <inkml:trace contextRef="#ctx1" brushRef="#br0" timeOffset="233209.8932">23328 17976 0,'0'0'16,"0"0"0,-82 30-1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45:13.48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20801C0-C38D-4A3A-AC1B-B85FB138DD4D}" emma:medium="tactile" emma:mode="ink">
          <msink:context xmlns:msink="http://schemas.microsoft.com/ink/2010/main" type="writingRegion" rotatedBoundingBox="19300,12938 22158,12532 22329,13736 19472,14142"/>
        </emma:interpretation>
      </emma:emma>
    </inkml:annotationXML>
    <inkml:traceGroup>
      <inkml:annotationXML>
        <emma:emma xmlns:emma="http://www.w3.org/2003/04/emma" version="1.0">
          <emma:interpretation id="{D45CAC13-4099-4F0B-9F14-8482B0C9F210}" emma:medium="tactile" emma:mode="ink">
            <msink:context xmlns:msink="http://schemas.microsoft.com/ink/2010/main" type="paragraph" rotatedBoundingBox="19300,12938 22158,12532 22329,13736 19472,141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055C4F-3961-4333-AD22-6462539931AF}" emma:medium="tactile" emma:mode="ink">
              <msink:context xmlns:msink="http://schemas.microsoft.com/ink/2010/main" type="line" rotatedBoundingBox="19300,12938 22158,12532 22329,13736 19472,14142"/>
            </emma:interpretation>
          </emma:emma>
        </inkml:annotationXML>
        <inkml:traceGroup>
          <inkml:annotationXML>
            <emma:emma xmlns:emma="http://www.w3.org/2003/04/emma" version="1.0">
              <emma:interpretation id="{4905EF9E-BD59-46BA-AD8C-581F71EA8CB5}" emma:medium="tactile" emma:mode="ink">
                <msink:context xmlns:msink="http://schemas.microsoft.com/ink/2010/main" type="inkWord" rotatedBoundingBox="19375,13460 20774,13261 20794,13398 19394,13597"/>
              </emma:interpretation>
              <emma:one-of disjunction-type="recognition" id="oneOf0">
                <emma:interpretation id="interp0" emma:lang="" emma:confidence="0">
                  <emma:literal>_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6</emma:literal>
                </emma:interpretation>
              </emma:one-of>
            </emma:emma>
          </inkml:annotationXML>
          <inkml:trace contextRef="#ctx0" brushRef="#br0">1336 58 476 0,'5'-13'176'0,"9"8"-136"0,1 1-12 0,-10-5 100 16,9 9-76-16,-14 0 24 16,0 0-44-16,0 0 76 15,0 0-60-15,0 0 32 0,0-8-48 16,0 8 8-16,-5-9-24 16,-4 5 8-16,-6 4-12 15,-9-5-16-15,-25 5 0 16,-29 5-32-16,-33 3 20 15,-11 14 24-15,1 0-4 0,-1 3-16 16,-19 6 4-16,-4-1 4 16,13 4 4-16,21 1-20 15,28-9 12-15,20-4-48 16,24-5 28-16,20-4-144 16,28-13 96-16,21 0-408 15,38-5 272 1,-5 5 56-16</inkml:trace>
        </inkml:traceGroup>
        <inkml:traceGroup>
          <inkml:annotationXML>
            <emma:emma xmlns:emma="http://www.w3.org/2003/04/emma" version="1.0">
              <emma:interpretation id="{C6399B94-2A31-40F0-9EF1-97F1A3B9D9D3}" emma:medium="tactile" emma:mode="ink">
                <msink:context xmlns:msink="http://schemas.microsoft.com/ink/2010/main" type="inkWord" rotatedBoundingBox="19510,13780 19803,13739 19853,14087 19560,14129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9292.3977">121 507 456 0,'24'-18'168'0,"-4"18"-128"0,4 0-16 16,-4 9 96-16,-1 8-72 15,0 9 8-15,1 9-36 16,-10 4 4-16,-20 4-12 16,10-4 20-16,-5-9-20 0,-10 0 12 0,1-8-12 15,-1-1 36-15,6-8-24 16,4-4 4 0,5-9-16-16,19 0-32 0,10-4 8 15,5 4 32-15,10-5-12 16,-5 1-388-1,5 0 208-15,4-1-180 16</inkml:trace>
        </inkml:traceGroup>
        <inkml:traceGroup>
          <inkml:annotationXML>
            <emma:emma xmlns:emma="http://www.w3.org/2003/04/emma" version="1.0">
              <emma:interpretation id="{81D6C1BC-BE76-4715-8657-51662849045E}" emma:medium="tactile" emma:mode="ink">
                <msink:context xmlns:msink="http://schemas.microsoft.com/ink/2010/main" type="inkWord" rotatedBoundingBox="19752,13341 19966,13310 20009,13613 19795,13643"/>
              </emma:interpretation>
              <emma:one-of disjunction-type="recognition" id="oneOf2">
                <emma:interpretation id="interp6" emma:lang="" emma:confidence="1">
                  <emma:literal>&lt;</emma:literal>
                </emma:interpretation>
                <emma:interpretation id="interp7" emma:lang="" emma:confidence="0">
                  <emma:literal>(</emma:literal>
                </emma:interpretation>
                <emma:interpretation id="interp8" emma:lang="" emma:confidence="0">
                  <emma:literal>C</emma:literal>
                </emma:interpretation>
                <emma:interpretation id="interp9" emma:lang="" emma:confidence="0">
                  <emma:literal>c</emma:literal>
                </emma:interpretation>
                <emma:interpretation id="interp10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239.6355">563 40 560 0,'-19'-13'208'0,"19"13"-164"0,-5 5-8 15,0 3 24-15,0 5-40 0,-9 5 8 16,-6 3-16-16,1 1 12 15,-1-1-16-15,1 1-4 0,4-5 0 16,1-4 20 0,-1-4-12-16,5-1-4 0,10 1-4 15,5 0-16-15,5-1 8 16,9 1 12-16,6 0-4 16,4 4-12-16,10 4 4 15,5 4-4-15,19 5 0 16</inkml:trace>
        </inkml:traceGroup>
        <inkml:traceGroup>
          <inkml:annotationXML>
            <emma:emma xmlns:emma="http://www.w3.org/2003/04/emma" version="1.0">
              <emma:interpretation id="{DA55B634-3703-4C48-9D39-FECBA8440C8E}" emma:medium="tactile" emma:mode="ink">
                <msink:context xmlns:msink="http://schemas.microsoft.com/ink/2010/main" type="inkWord" rotatedBoundingBox="21421,12637 22158,12532 22307,13582 21570,13687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15791.2662">2176-24 340 0,'-5'-5'128'0,"5"5"-100"0,0 17-8 0,0 1 104 16,0 8-72-16,0 4 32 16,0 9-48-16,0 0 4 15,-5-5-24-15,1-4 64 16,8 1-48-16,-4-1 4 16,0-4-20-16,0-5 8 15,5-3-16-15,0-5 24 16,10-5-20-16,-15-8 4 0,0 0-8 15,5-4-172-15,0 0 88 16,-5-1-280 0</inkml:trace>
          <inkml:trace contextRef="#ctx0" brushRef="#br0" timeOffset="-15464.3307">2691 105 340 0,'-24'0'128'0,"4"0"-100"0,6 9-8 16,-6 4 112-16,6 0-76 15,4 8 16-15,0 1-48 16,6-1 40-16,4 1-36 15,14 4 4-15,10-5-20 16,6 1-8-16,4-9 0 0,4-4 20 16,1-9-12-16,0-5 4 0,0-8-8 15,-10 0 12-15,0-4-12 16,-14-4-4-16,-15-5 0 16,-10-5-4-16,-9 1 0 15,-1 4 8-15,-4 9-4 16,0 8-28-16,4 9 12 15,6 9-12-15,4 4 12 16,20 4-300 0</inkml:trace>
          <inkml:trace contextRef="#ctx0" brushRef="#br0" timeOffset="-399175.7516">-462-2076 644 0,'10'-17'236'0,"-10"17"-180"0,24-9-20 0,-14 5 104 16,4 8-84-16,1-4 24 16,4 5-48-16,1 3-32 15,-1 5 0-15,-9 4 16 16,0 5-8-16,-15 0 16 15,0 12-16-15,-10-12 68 16,1 4-44-16,-15-5 68 16,0 5-60-16,-5-4 8 15,4-1-28-15,1-3 32 16,10-1-28-16,4-13-48 16,15 14 12-16,5-18-8 15,5 8 12-15,4 1 0 16,11-1 0-16,-1-8 0 15,0 13 0-15,1-4 44 16,-1 4-24-16,-5-4-44 16,6-1 16-16,-6-8-192 0,5 5 116 0,-9-10-276 15,4 1 204-15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39:35.09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CF5FA0F-5AAB-410D-A395-8DACEB708D8A}" emma:medium="tactile" emma:mode="ink">
          <msink:context xmlns:msink="http://schemas.microsoft.com/ink/2010/main" type="writingRegion" rotatedBoundingBox="4540,18373 6644,18352 6648,18718 4544,18739"/>
        </emma:interpretation>
      </emma:emma>
    </inkml:annotationXML>
    <inkml:traceGroup>
      <inkml:annotationXML>
        <emma:emma xmlns:emma="http://www.w3.org/2003/04/emma" version="1.0">
          <emma:interpretation id="{46DCAF87-816E-4D25-A585-421B295CE3AE}" emma:medium="tactile" emma:mode="ink">
            <msink:context xmlns:msink="http://schemas.microsoft.com/ink/2010/main" type="paragraph" rotatedBoundingBox="4540,18373 6644,18352 6648,18718 4544,187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A5C9C1-90CF-409C-AAB8-E9596B7A42AD}" emma:medium="tactile" emma:mode="ink">
              <msink:context xmlns:msink="http://schemas.microsoft.com/ink/2010/main" type="line" rotatedBoundingBox="4540,18373 6644,18352 6648,18718 4544,18739"/>
            </emma:interpretation>
          </emma:emma>
        </inkml:annotationXML>
        <inkml:traceGroup>
          <inkml:annotationXML>
            <emma:emma xmlns:emma="http://www.w3.org/2003/04/emma" version="1.0">
              <emma:interpretation id="{2BE4B0B2-3390-4353-8B9A-EB55005FC2D4}" emma:medium="tactile" emma:mode="ink">
                <msink:context xmlns:msink="http://schemas.microsoft.com/ink/2010/main" type="inkWord" rotatedBoundingBox="4540,18373 6644,18352 6648,18718 4544,187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4410 18082 632 0,'-10'-5'236'0,"5"10"-184"0,-4 12-16 0,-1-4 140 16,-5 0-104-16,6 4 8 0,-6 0-52 16,5 5 0-16,5-5-16 15,5 0 12-15,15 1-16 0,0-5-4 16,9 0 0-16,0-5-48 15,0-3 24-15,1-5-72 16,-1-5 52-16,-9 1-28 16,-6 0 44-16,-14-5 12 15,5-4 8-15,0 0-16 16,-14-4 12-16,4 0 20 16,-4-5-4-16,4 13 68 15,10-4-44-15,5 9 4 16,14 0-20-16,-4 4-28 15,9 4 4-15,0 0 48 0,15-4-20 16,-10 9-8 0,5-5-8-16,0-4-4 0,-9 0 0 15,-1 0-28-15,-10-4 16 16,-4-5 24-16,-10 9-8 16,-5 0-16-16,0-8 4 15,1 8-12-15,-6 8 8 16,-10 1 8-16,16 0 4 15,-16 4 16-15,15-5-8 16,5 10-12-16,0-6 0 16,0-3 28-16,15 4-12 0,-1-4 4 15,6-9-8-15,-1-5-68 16,10-3 32-16,1-1-60 16,-1-4 52-16,-5 0-8 15,-4 0 24-15,-11-4 32 16,-4-5-8-16,-5 1-8 15,-5 4 0-15,0-9 56 16,1-13-28-16,-1 4 44 16,0 9-40-16,5 0 28 15,-10 18-28-15,15 3-8 16,-5 5-12-16,-5 13 12 16,5 18-12-16,-5 7 32 15,0-3-24-15,0-5 20 16,5 5-20-16,0-14-24 15,10 1 0-15,10 0 48 16,9-9-20-16,19-1-36 0,11-3 8 16,-1 0-112-16,0-5 64 15,-4 0-64-15,-1-4 72 16,-19-4 32-16,0-5 12 16,-14-4 32-16,-11-4-16 15,-4 4 92-15,-5-4-56 16,-10 8 76-16,-4 5-72 15,-1-5 28-15,6 18-48 16,-6 0-36-16,10 8 0 16,5 0 8-16,10 5 0 15,19-1 76-15,-5-3-44 0,10-5-92 16,10-5 28-16,-10-3-304 16,15-5 188-16,4 17-496 15</inkml:trace>
          <inkml:trace contextRef="#ctx0" brushRef="#br0" timeOffset="-884.4009">3443 18099 508 0,'-5'-4'188'0,"5"12"-148"0,-5 9-8 15,5-4 148-15,0 0-104 16,0 9 60-16,-5 0-80 16,5-5 12-16,0 0-40 15,0 5 0-15,0-14-16 0,0 1 28 16,0 0-24-16,0-9-4 16,0 0-8-16,0 0-48 15,0 0 24-15,10-5-36 16,5 1 32-16,-1 0-32 0,11-1 32 15,-1-12-16-15,0 4 24 16,5 4-16-16,0-8 16 16,-4 4 0-16,-1-4 8 15,0 8 76-15,-4-4-36 16,-1 0 32-16,1-4-36 16,-6 4 28-16,1 5-32 15,-1 3-12-15,1 1-8 16,-5 13 12-16,-1 8-8 15,1-4 4-15,-5 8-4 16,0 1 12-16,0 0-12 16,0-5 16-16,-5 0-16 0,4-4 16 15,1-4-16-15,0 4 16 16,0-5-16-16,-5-8 16 16,0 0-16-16,0 0-64 15,10 0 28-15,-1 0-32 16,1-4 36-16,0-5-104 15,0-4 72-15,-1-4-64 16,6-4 72-16,-5 3-4 16,-1 1 32-16,1 8 40 15,0-4-12-15,-5 0 72 16,-1 5-48-16,1 3 32 16,-5 5-36-16,0 5 80 15,0 8-60-15,-5 4 20 16,1-4-36-16,4 9-20 15,0-1-8-15,0-4 20 16,0 1-12-16,9-5-4 0,1-5-4 16,0 1-120-16,-1-5 64 15,1-4-128-15,5-4 100 16,4 0-328 0,5-1 224-16,15-3-108 15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40:31.57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6FD52A8-1F33-4C93-9C22-A0D72B74ABA2}" emma:medium="tactile" emma:mode="ink">
          <msink:context xmlns:msink="http://schemas.microsoft.com/ink/2010/main" type="writingRegion" rotatedBoundingBox="2834,481 18576,-91 18770,5241 3028,5813"/>
        </emma:interpretation>
      </emma:emma>
    </inkml:annotationXML>
    <inkml:traceGroup>
      <inkml:annotationXML>
        <emma:emma xmlns:emma="http://www.w3.org/2003/04/emma" version="1.0">
          <emma:interpretation id="{1B4ECF46-B857-4B75-9940-45F1A65E4E6A}" emma:medium="tactile" emma:mode="ink">
            <msink:context xmlns:msink="http://schemas.microsoft.com/ink/2010/main" type="paragraph" rotatedBoundingBox="2449,1269 5895,-47 6353,1149 2907,24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73FF42-CA26-482D-846D-C57097F724D6}" emma:medium="tactile" emma:mode="ink">
              <msink:context xmlns:msink="http://schemas.microsoft.com/ink/2010/main" type="line" rotatedBoundingBox="2449,1269 5895,-47 6353,1149 2907,2466"/>
            </emma:interpretation>
          </emma:emma>
        </inkml:annotationXML>
        <inkml:traceGroup>
          <inkml:annotationXML>
            <emma:emma xmlns:emma="http://www.w3.org/2003/04/emma" version="1.0">
              <emma:interpretation id="{F8F36C54-ED4C-43CB-A1B6-0AAAF4638170}" emma:medium="tactile" emma:mode="ink">
                <msink:context xmlns:msink="http://schemas.microsoft.com/ink/2010/main" type="inkWord" rotatedBoundingBox="2449,1269 5895,-47 6353,1149 2907,24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1596 156 0,'5'-9'56'0,"-5"9"-44"0,0-22-4 0,10 14 120 15,-5-10-72-15,-10-3 92 16,10 3-84-16,-5-25 100 15,0 0-92-15,0-31 24 16,9 9-56-16,1-21-16 16,0 16-12-16,-1-21 0 15,6 13-8-15,0-34-4 16,4 16 4-16,0-16-16 16,11 21 8-16,-6 0 4 15,0 26 0-15,5-4 44 16,5 21-24-16,0-4 24 15,5 13-24-15,0-4 16 16,0 12-20-16,0-3 0 16,-5 12-8-16,0 1 4 0,-5 12-8 0,-5 0-4 15,1 5 4-15,-6 8 4 16,0 5-4-16,-9 4-20 16,0 9 8-16,-30-1-76 15,11 5 48-15,-25-4-92 16,5 4 72-16,-30-9-16 15,11-4 44-15,-11-4-56 16,11-1 48-16,4-3-36 16,15 3 40-16,9 1-24 15,16 0 32-15,13 8 20 16,16 5 4-16,9 12 20 16,0 10-12-16,5 8 4 15,-1 0-4-15,-13 0 100 16,-6-5-60-16,-14-3 68 15,-5-5-64-15,-19-5 4 16,-1-4-32-16,-19-4 12 16,0-4-20-16,-9-9 0 15,9 0-8-15,0-9-84 16,15 5 40-16,4-13-312 16,11 4 192-16</inkml:trace>
          <inkml:trace contextRef="#ctx0" brushRef="#br0" timeOffset="422.1289">753 673 520 0,'-19'0'192'16,"19"0"-152"-16,-15 30-8 0,5-12 124 15,1-1-92-15,-6 5 8 16,1 12-44-16,-11-3-16 16,11-1-8-16,-6 0-24 15,6-4 12-15,-6-4-136 16,15 0 76-16,-9-9-276 15,4 4 192-15</inkml:trace>
          <inkml:trace contextRef="#ctx0" brushRef="#br0" timeOffset="196.5225">525 470 580 0,'5'43'216'0,"-5"-43"-168"0,24 82-12 0,-9-47 40 16,4-1-48-16,0 5 8 15,11 0-24-15,-1-4 0 16,-5-5-4-16,-5 5 12 15,6-9-12-15,-11 0-92 16,-4 0 48-16</inkml:trace>
          <inkml:trace contextRef="#ctx0" brushRef="#br0" timeOffset="767.0841">1297 513 624 0,'15'13'228'0,"-15"-13"-176"0,34 13-16 0,-15-9-44 16,1 1-4-16,14-10-436 15,0 5 248-15</inkml:trace>
          <inkml:trace contextRef="#ctx0" brushRef="#br0" timeOffset="621.6594">1390 175 800 0,'14'4'296'0,"-14"-4"-232"0,10 5-16 0,-5-1 8 16,0 5-40-16,4-1-100 15,11 5 40-15,-1 0-316 16,1 0 200-16</inkml:trace>
          <inkml:trace contextRef="#ctx0" brushRef="#br0" timeOffset="1517.2422">2133-340 560 0,'0'-31'208'0,"0"31"-164"0,0 0-8 0,0 5 68 15,5 8-64-15,-5 13 44 16,5 8-48-16,-5 18 0 15,0 9-24-15,0-9 12 16,0 0-16-16,-5-4 32 16,5-9-24-16,-5-9 20 15,5-4-20-15,-5-18 44 16,10-3-32-16,-5-18 4 16,10 4-20-16,-1-30-76 15,11 5 32-15,-10-31-84 16,4 8 64-16,1-12-52 15,-1 17 60-15,1-4 12 16,-1 25 20-16,1 1 108 16,4 21-52-16,-19 14 80 15,10 8-72-15,-10 26 44 16,0 8-56-16,-5 14-4 0,10-13-20 16,-5 4-12-16,0-9 0 15,10-8 20-15,4-9-12 0,-9-13 40 16,5 0-28-16,0-18-56 15,4 5 16-15,-14-13-96 16,10-4 64-16,-10-22-56 16,0 9 60-16,0-27-92 15,0 10 76-15,-5-5-16 16,10 13 48-16,5 4 32 16,4 13 0-16,-4 14 80 15,14 8-48-15,1 8 76 16,-1 5-64-16,0 18 20 15,-4 3-40-15,4 5 8 16,0-4-20-16,1 4 20 16,-11-4-24-16,-4-1-12 15,4-3-4-15,-4-5-120 16,0-5 68-16,-20-3-92 16,10-5 84-16,-10-13-232 15,6-5 168-15</inkml:trace>
          <inkml:trace contextRef="#ctx0" brushRef="#br0" timeOffset="1864.5047">2891-375 456 0,'-20'52'168'0,"20"-52"-128"0,-19 95-16 0,19-56 52 16,5 0-48-16,-10 5-12 15,5-5-8-15,0-5-36 16,5-3 16-16</inkml:trace>
          <inkml:trace contextRef="#ctx0" brushRef="#br0" timeOffset="1698.5619">2828-470 684 0,'9'-5'252'0,"-9"5"-192"0,30 0-20 0,-21 0 100 32,6 0-84-32,-1 0 24 0,6 0-48 0,-1-4-32 15,6 4 0-15,4-4 8 16,0-1-4-16,5-8-124 15,0 13 64-15,-5-4-260 16,-5 8 176-16</inkml:trace>
          <inkml:trace contextRef="#ctx0" brushRef="#br0" timeOffset="2045.5639">2949-436 696 0,'0'-4'256'0,"0"4"-196"0,10 26-20 0,-5-4 76 31,4 4-72-31,-4 21 24 0,0 10-36 0,-10 12-92 16,5-4 32-16</inkml:trace>
          <inkml:trace contextRef="#ctx0" brushRef="#br0" timeOffset="2357.8939">2021 322 800 0,'-14'0'296'0,"14"0"-232"0,24 0-16 0,0-8 36 16,5 8-56-16,49-9-4 16,5 5-12-16,43-9 24 15,-5 8-20-15,16-12 12 16,-11 8-16-16,10-4-16 15,-20 5 0-15,-9-5-40 16,-19 8 24-16,-25 1-20 16,-19 0 24-16,-25-5-140 15,-9 13 84-15,-25 1-276 16,1 3 196-16</inkml:trace>
        </inkml:traceGroup>
      </inkml:traceGroup>
    </inkml:traceGroup>
    <inkml:traceGroup>
      <inkml:annotationXML>
        <emma:emma xmlns:emma="http://www.w3.org/2003/04/emma" version="1.0">
          <emma:interpretation id="{3672506C-1D0C-4D3E-B020-0F1EB03024EF}" emma:medium="tactile" emma:mode="ink">
            <msink:context xmlns:msink="http://schemas.microsoft.com/ink/2010/main" type="paragraph" rotatedBoundingBox="5246,1269 12037,-256 12405,1382 5614,29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4141B9E-DA65-47CD-A1F6-2C356D7EB3BF}" emma:medium="tactile" emma:mode="ink">
              <msink:context xmlns:msink="http://schemas.microsoft.com/ink/2010/main" type="line" rotatedBoundingBox="5246,1269 12037,-256 12405,1382 5614,2908"/>
            </emma:interpretation>
          </emma:emma>
        </inkml:annotationXML>
        <inkml:traceGroup>
          <inkml:annotationXML>
            <emma:emma xmlns:emma="http://www.w3.org/2003/04/emma" version="1.0">
              <emma:interpretation id="{E4E7450C-025D-4636-BD28-6443B536C1AF}" emma:medium="tactile" emma:mode="ink">
                <msink:context xmlns:msink="http://schemas.microsoft.com/ink/2010/main" type="inkWord" rotatedBoundingBox="5311,1556 5756,1456 5850,1879 5405,19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22.6286">2857 624 560 0,'-10'-13'208'0,"10"13"-164"0,0-9-8 0,-10 5 84 15,10 4-72-15,-4 0 44 16,-6 0-56-16,-14 0 16 15,4 8-32-15,-19 10 16 16,5 3-20-16,-19 10 36 16,9 3-28-16,-9 1 20 15,14 4-24-15,-5-9 0 16,29 0-12-16,6-8-16 16,9-1 4-16,24-8 48 15,0 0-24-15,20-13 8 16,5 5-16-16,-6-14-104 15,-4 5 48-15,-5-14-52 16,0 5 56-16,-9-12 4 16,-1 7 20-16,-14-8 20 15,-10 9 0-15,0 0 16 16,-10 12-12-16,0 5 84 16,10 9-48-16,-5 8 40 15,20 5-48-15,-15 4-12 0,10 4-12 0,4 0 60 16,10-4-40-16,-4 0-180 15,4-4 80-15,10-5-488 16,-5 1 308-16</inkml:trace>
        </inkml:traceGroup>
        <inkml:traceGroup>
          <inkml:annotationXML>
            <emma:emma xmlns:emma="http://www.w3.org/2003/04/emma" version="1.0">
              <emma:interpretation id="{640A5015-A663-4967-B0F7-B3C4CD918B1D}" emma:medium="tactile" emma:mode="ink">
                <msink:context xmlns:msink="http://schemas.microsoft.com/ink/2010/main" type="inkWord" rotatedBoundingBox="7032,1685 7367,1610 7434,1911 7100,198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023.6643">4460 740 880 0,'10'48'328'0,"-10"-48"-256"0,-15 52-16 0,-4-26 44 16,4 0-64-16,-33 21-32 16,4 5-4-16,-29 17-428 15,10-12 236-15</inkml:trace>
        </inkml:traceGroup>
        <inkml:traceGroup>
          <inkml:annotationXML>
            <emma:emma xmlns:emma="http://www.w3.org/2003/04/emma" version="1.0">
              <emma:interpretation id="{EBE3A500-8405-44E7-A849-89992C8D8E68}" emma:medium="tactile" emma:mode="ink">
                <msink:context xmlns:msink="http://schemas.microsoft.com/ink/2010/main" type="inkWord" rotatedBoundingBox="8094,629 9352,347 9720,1986 8462,226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934.1108">5456 862 332 0,'0'0'120'0,"0"0"-92"0,0 4-8 16,0-4 52-1,0 4-44-15,-10-4 184 16,10 4-120-16,-9-8 48 16,18 4-80-16,-9-8 32 15,10-1-52-15,-10-13 8 16,24 1-32-16,1-40 0 0,-1 5-8 15,0-35 12-15,1 5-12 16,9-22-12 0,0 17 0-16,0-35 4 0,-5 23 0 15,10-14-28-15,-1 17 16 0,1 14 76 16,-5 21-36-16,15 5 44 16,-10 21-40-16,5 8-8 15,-10 14-16-15,0 8-8 16,-5 14 4-16,-5 12 28 15,-5 9-16-15,-9 17 20 16,-5 0-20-16,-20 14-80 16,6 3 36-16,-20-4-60 15,-1-8 48-15,-8 0-112 16,8-10 88-16,-18-3-36 16,14-13 60-16,-5-9-12 15,15-5 32-15,-1 1-36 16,11 4 36-16,14-13-12 15,9 9 20-15,6 4 68 16,14-1-28-16,5-3 52 16,0 13-48-16,10-5 4 15,0 9-24-15,-15 0 12 16,-5 4-16-16,-29 9 68 16,0-4-44-16,-24-1 32 15,5 1-36-15,-25-14 8 16,11 1-20-16,-16-22 36 15,15 0-28-15,0-13-144 0,10-4 64 16</inkml:trace>
          <inkml:trace contextRef="#ctx0" brushRef="#br0" timeOffset="4385.8126">6491 148 756 0,'-10'-9'280'0,"10"9"-216"0,-9 22-20 0,-6-13 92 15,10 8-84-15,-14 5 16 16,19 4-44-16,-5 4-20 16,10 9-8-16,4 0 12 15,6-9-4-15,9-13 32 16,-4 1-20-16,4-18-40 16,0 0 12-16,-4-9-52 15,4 0 36-15,-19-12-4 16,14 3 20-16,-14 5-28 15,5-4 24-15,-10 8-48 16,0 5 36-16,-10 26 96 16,10 8-40-16,-10 35 40 15,6 4-40-15,-16 22 36 16,15-5-36-16,-9 5 4 16,9-9-20-16,-5 5 12 15,5-9-16-15,-9-14 48 16,-1-7-28-16,-14-18 56 15,5-14-48-15,-25-20-24 16,10-5-12-16,-14-26-28 0,4-4 16 16,-9-18-56-16,14 9 36 0,0-17-28 15,20 17 36-15,19-26-76 16,20 18 56-16,38-23-192 16,6 10 132-16</inkml:trace>
        </inkml:traceGroup>
        <inkml:traceGroup>
          <inkml:annotationXML>
            <emma:emma xmlns:emma="http://www.w3.org/2003/04/emma" version="1.0">
              <emma:interpretation id="{499C93CF-E51B-4516-B7D9-0FAFC38B114C}" emma:medium="tactile" emma:mode="ink">
                <msink:context xmlns:msink="http://schemas.microsoft.com/ink/2010/main" type="inkWord" rotatedBoundingBox="10189,754 10422,702 10491,1005 10257,105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567.0333">7351-120 788 0,'10'-13'292'0,"-10"13"-228"0,9 4-16 0,-4-4 20 16,5 5-48-16,9-1 24 15,6 0-24-15,-6 5-28 16,10 4 4-16</inkml:trace>
          <inkml:trace contextRef="#ctx0" brushRef="#br0" timeOffset="4716.3683">7336 122 756 0,'5'5'280'0,"-5"-5"-216"0,24 4-20 15,-9-4 4 1,4 4-36-16,15-4-32 0,5 0 12 16,15 0-316-1,4 0 176-15</inkml:trace>
        </inkml:traceGroup>
        <inkml:traceGroup>
          <inkml:annotationXML>
            <emma:emma xmlns:emma="http://www.w3.org/2003/04/emma" version="1.0">
              <emma:interpretation id="{1B3DA8E2-45F3-4EF2-82D8-2EBFA077CF1F}" emma:medium="tactile" emma:mode="ink">
                <msink:context xmlns:msink="http://schemas.microsoft.com/ink/2010/main" type="inkWord" rotatedBoundingBox="11141,347 12123,126 12227,587 11244,807"/>
              </emma:interpretation>
              <emma:one-of disjunction-type="recognition" id="oneOf5">
                <emma:interpretation id="interp5" emma:lang="" emma:confidence="0">
                  <emma:literal>net</emma:literal>
                </emma:interpretation>
                <emma:interpretation id="interp6" emma:lang="" emma:confidence="0">
                  <emma:literal>n It</emma:literal>
                </emma:interpretation>
                <emma:interpretation id="interp7" emma:lang="" emma:confidence="0">
                  <emma:literal>n it</emma:literal>
                </emma:interpretation>
                <emma:interpretation id="interp8" emma:lang="" emma:confidence="0">
                  <emma:literal>nt</emma:literal>
                </emma:interpretation>
                <emma:interpretation id="interp9" emma:lang="" emma:confidence="0">
                  <emma:literal>n T</emma:literal>
                </emma:interpretation>
              </emma:one-of>
            </emma:emma>
          </inkml:annotationXML>
          <inkml:trace contextRef="#ctx0" brushRef="#br0" timeOffset="5618.2723">8318-526 476 0,'5'-5'176'0,"-5"5"-136"0,14-8-12 0,-9 3 108 15,0 5-80-15,-5-4 32 16,5 4-52-16,-5 0-12 16,0 9-16-16,-5-1 28 15,5 5-20-15,-10 9 32 16,5 8-32-16,-4 0 4 16,-1 5-12-16,0-5 28 15,5 1-20-15,-4-10 12 16,4-4-16-16,5-17 56 15,9 0-40-15,11-21 16 16,4 4-28-16,10-18-44 16,5 9 16-16,0-9-76 0,5 5 48 15,-1 0-60-15,1 8 56 0,-10 1 12 16,-5 12 20-16,-4 5 92 16,-6 8-48-16,-9 0 52 15,-5 14-48-15,-5 8 32 16,0 4-36-16,0 9-8 15,0-9-16-15,-5 9 36 16,10-9-20-16,-5-8-128 16,0-1 56-16,0-16-204 15,0-1 144-15,0-17-464 16,14 4 320-16</inkml:trace>
          <inkml:trace contextRef="#ctx0" brushRef="#br0" timeOffset="5918.0641">9032-626 476 0,'-29'22'176'0,"29"-22"-136"0,-20 47-12 16,6-25 120-16,4 4-88 0,-9 22 8 16,9-1-40-16,-5 5 8 15,6 0-20-15,-1-5-140 16,5-8 68-16</inkml:trace>
          <inkml:trace contextRef="#ctx0" brushRef="#br0" timeOffset="5769.6691">8876-600 852 0,'15'-4'316'0,"-15"4"-248"16,34-9-16-16,-15 1 60 16,6 16-72-16,14-8 16 15,-1 0-32-15,6-4-32 16,0 0 4-16,0 4-264 16,-10 8 148-16,-15-8-508 15,-4 0 352-15</inkml:trace>
          <inkml:trace contextRef="#ctx0" brushRef="#br0" timeOffset="6116.0902">9032-586 756 0,'10'4'280'0,"-10"-4"-216"0,0 26-20 0,-5-8 68 16,5 3-72-16,-10 23 0 16,0-1-24-16,-4 13-64 15,4 5 24-15,-5-5-148 16,11-4 96-16</inkml:trace>
        </inkml:traceGroup>
      </inkml:traceGroup>
    </inkml:traceGroup>
    <inkml:traceGroup>
      <inkml:annotationXML>
        <emma:emma xmlns:emma="http://www.w3.org/2003/04/emma" version="1.0">
          <emma:interpretation id="{EB11015A-D0B6-43B8-AC51-239253256F03}" emma:medium="tactile" emma:mode="ink">
            <msink:context xmlns:msink="http://schemas.microsoft.com/ink/2010/main" type="paragraph" rotatedBoundingBox="3093,2675 17946,2135 17993,3421 3140,39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4C924F-3EC0-4495-B132-01D184A1C686}" emma:medium="tactile" emma:mode="ink">
              <msink:context xmlns:msink="http://schemas.microsoft.com/ink/2010/main" type="line" rotatedBoundingBox="3093,2675 17946,2135 17993,3421 3140,3962">
                <msink:destinationLink direction="with" ref="{095B0122-F3EE-4EBC-B2E7-B80568D10F6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6FD205A-CFF1-4CEE-8F93-0A52342DAE9C}" emma:medium="tactile" emma:mode="ink">
                <msink:context xmlns:msink="http://schemas.microsoft.com/ink/2010/main" type="inkWord" rotatedBoundingBox="3110,3126 5724,3031 5754,3866 3140,396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3152.4088">384 2301 300 0,'5'-21'112'0,"5"16"-88"0,-6-3-8 0,-4-1 100 16,0 9-68-16,0-9 68 15,0 9-64-15,0 0 16 16,0 9-40-16,-4 4 36 15,4 9-36-15,-20 8 12 16,10 0-24-16,-14 18 0 16,5-1-8-16,-10 9 20 15,9 1-16-15,-4-10 56 16,9-8-36-16,1-17 72 16,9-5-56-16,5-26-24 0,5 1-16 15,9-22 16-15,10-9-12 0,1-5-4 16,4 5-4-16,5-4-32 15,0 9 16-15,-5-10-12 16,0 14 12-16,-4 0 0 16,-6 8 4-16,-9 5 0 15,9 8 0-15,-14 5 0 16,14 8 0-16,-19 9 44 16,10 9-24-16,-5 0 16 15,5 3-16-15,-5 1-8 16,4 0 0-16,-4 0 20 15,0 5-12-15,0-10 4 16,0-4-8-16,-5-4 20 16,5-4-16-16,-1-13 12 15,1-1-12-15,0-12-8 16,5 4 0-16,0-13-32 16,9 5 16-16,-4-18-20 15,-1 8 16-15,6-3-16 16,-1 8 16-16,0 4-8 15,6 9 12-15,-1 9 8 16,5 13 4-16,-4 4 24 16,-6 8-12-16,-9 9 32 15,-1 1-28-15,-9 8-12 16,5 4-8-16,-5 0 28 0,0-4-12 16,-5 0 32-16,5-4-28 0,-4-10-84 15,8 1 36-15</inkml:trace>
          <inkml:trace contextRef="#ctx0" brushRef="#br0" timeOffset="13527.9081">1147 2630 696 0,'9'9'256'0,"-9"-9"-196"0,39 12-20 0,-14-7 12 16,4 3-36-16,5-8 4 16,5 5-12-16,4-14-84 15,6 0 40-15,19-3-260 0,5-1 164 16</inkml:trace>
          <inkml:trace contextRef="#ctx0" brushRef="#br0" timeOffset="13368.9867">1307 2357 644 0,'15'-21'236'0,"-15"21"-180"0,34-4-20 0,-25 4 160 16,6 4-116-16,-5 0 28 15,-1 5-64-15,6-1 0 16,9 1-28-16,1 0 36 16,9-1-28-16,0-3-216 15,0-1 104-15,-10 5-584 16,-10 8 376-16</inkml:trace>
          <inkml:trace contextRef="#ctx0" brushRef="#br0" timeOffset="13798.1261">2065 2396 592 0,'0'-13'220'0,"0"13"-172"0,-19-8-12 0,9 8 172 16,5 4-120-16,-10 0 44 16,6 9-80-16,-6 5 16 15,1 3-40-15,4 10-28 16,10-1 0-16,10-4 24 15,-1 0-12-15,20-13 32 16,1 0-28-16,8-18 4 16,1-3-12-16,-5-10-8 15,-5 1 4-15,-9-9 4 16,-1 5-4-16,-19-10 8 16,0 5-8-16,-14-4 16 15,4 8-12-15,-9-3-28 16,4 12 8-16,0 4-32 15,6 9 28-15</inkml:trace>
          <inkml:trace contextRef="#ctx0" brushRef="#br0" timeOffset="14625.3398">2833 2595 572 0,'-10'9'208'0,"10"-9"-160"0,0 52-12 15,-5-18 112 1,0 1-88-16,-14 13 20 16,-10 3-48-16,-5-12-12 15,4 9-12-15,-4-18 4 16,5 5-8-16,5-22-124 16,9 4 64-16</inkml:trace>
        </inkml:traceGroup>
        <inkml:traceGroup>
          <inkml:annotationXML>
            <emma:emma xmlns:emma="http://www.w3.org/2003/04/emma" version="1.0">
              <emma:interpretation id="{28B84933-E21D-4C61-AE42-7D15CF993622}" emma:medium="tactile" emma:mode="ink">
                <msink:context xmlns:msink="http://schemas.microsoft.com/ink/2010/main" type="inkWord" rotatedBoundingBox="6297,3074 8005,3012 8022,3496 6315,3558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4999.3346">3445 2223 684 0,'14'-21'252'0,"-14"21"-192"0,5 26-20 0,-10-9 100 16,0 5-84-16,-4 4 32 15,-1 4-52-15,-5 4 4 16,6 1-24-16,4 0 8 15,5-1-12-15,-5-8 12 16,10 0-16-16,-5-17 24 16,0-1-20-16,0-12 12 15,5 0-12-15,4-14-16 16,6 6 0-16,-5-14 4 16,9 8 0-16,1-8-44 15,4 5 24-15,-5-1-20 16,1 5 24-16,-6 8-36 15,1 13 32-15,-5 9 16 16,-1 9 4-16,-14 8 20 16,10 5-12-16,-5 4 16 15,0 4-16-15,-5-4 4 16,5 0-4-16,-4-5 20 16,4-3-16-16</inkml:trace>
          <inkml:trace contextRef="#ctx0" brushRef="#br0" timeOffset="15315.1743">3989 2396 852 0,'-20'13'316'0,"20"-13"-248"0,15 18-16 0,-5-14 16 0,9 5-48 0,15-1 36 16,10 5-32-16</inkml:trace>
          <inkml:trace contextRef="#ctx0" brushRef="#br0" timeOffset="15196.9037">4164 2185 1028 0,'44'0'380'0,"-44"0"-296"0,19 0-20 0,-19 4 8 15,5 5-52-15,0-1 8 16,9 5-16-16,-4 0-148 15,5 4 72-15,-6 5-640 16,6 4 384-16</inkml:trace>
          <inkml:trace contextRef="#ctx0" brushRef="#br0" timeOffset="15608.4926">4834 2293 520 0,'-14'-26'192'0,"14"26"-152"0,-25-5-8 15,6 5 248 1,4 9-160-16,-19 4 48 0,10 4-100 0,-10 5-24 16,15 4-28-16,14 0 32 15,10 0-24-15,19-5 20 16,10-3-24-16,19-10 0 16,6-3-12-16,9-14-164 15,0 5 84-15,-15-18 12 16,-4 13 36-16,-20-17 28 15,-10 0 0-15,-28-4-4 16,-6 4 4-16,-29-8 4 16,5 21-4-16,-14-5-4 15,14 14 4-15</inkml:trace>
        </inkml:traceGroup>
        <inkml:traceGroup>
          <inkml:annotationXML>
            <emma:emma xmlns:emma="http://www.w3.org/2003/04/emma" version="1.0">
              <emma:interpretation id="{B25C8618-FBBF-4CAB-A7BE-4AF020B5E6FB}" emma:medium="tactile" emma:mode="ink">
                <msink:context xmlns:msink="http://schemas.microsoft.com/ink/2010/main" type="inkWord" rotatedBoundingBox="9396,2593 10891,2538 10918,3273 9422,332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6785.167">6559 2267 444 0,'0'-13'164'0,"0"13"-124"0,5-13-16 0,0 8 80 16,0 10-64-16,-5-5 0 16,4 8-24-16,-8 5 52 15,4 13-40-15,-10-4 16 16,5 4-28-16,-10 0 44 15,6 0-32-15,-6-5 56 16,10-3-48-16,5-10 36 16,5-3-40-16,10-14 8 15,4 5-24-15,5-14 0 16,6 5-8-16,-1-17-8 16,10 13 4-16,4-22-4 15,1 9 0-15,-10-1 8 16,-5 14-4-16,-14 4-48 15,-1 13 28-15,-19 9 4 16,5 4 8-16,-9 8 36 16,-1 1-16-16,-5 0 20 15,11-1-20-15,4 1 36 16,0-9-28-16,4-5 4 16,16 1-16-16,-6-9 12 15,16 9-16-15,13-18-20 16,-4 9 4-16,10-9-48 15,-1 1 28-15,-9-5-12 16,5 4 24-16,-10-12 36 16,-5 8-12-16,-9 0-36 0,4 4 16 15,-24 9 0-15,10 9 12 0,-20 4 8 16,0 4-4-16,10 5-4 16,0-1 4-16,0-4 20 15,10 1-12-15,9-10 32 16,6 5-28-16,4-13-12 15,5 5-8-15,0-18 4 16,0 4 0-16,-10-8-28 16,0 8 16-16,-24-13-4 15,0 14 8-15,-19-5 0 16,4 4 0-16,-14-4 0 16,10 9 0-16,4-5 8 15,10 5 0-15,5-9-160 16,5 9 88-16</inkml:trace>
          <inkml:trace contextRef="#ctx0" brushRef="#br0" timeOffset="17134.0121">7472 2254 728 0,'34'-13'268'0,"-34"13"-208"0,73-18-16 0,-14 5 20 16,-1 9-44-16,34-13 8 16,0 8-16-16</inkml:trace>
          <inkml:trace contextRef="#ctx0" brushRef="#br0" timeOffset="16998.6535">7987 1736 592 0,'-19'-35'220'0,"19"35"-172"0,-15-21-12 15,-4 12 120 1,14 9-92-16,-14 9-8 15,9 4-36-15,-10 34-16 16,11 14 0-16,-11 30 12 16,6 4-8-16,-1-5 24 15,5-12-20-15,1-4-64 0,9-14 24 16,-10-8-208-16,0-4 132 0</inkml:trace>
        </inkml:traceGroup>
        <inkml:traceGroup>
          <inkml:annotationXML>
            <emma:emma xmlns:emma="http://www.w3.org/2003/04/emma" version="1.0">
              <emma:interpretation id="{D1605579-C239-4EEC-9AD7-BF6E59E6A2BA}" emma:medium="tactile" emma:mode="ink">
                <msink:context xmlns:msink="http://schemas.microsoft.com/ink/2010/main" type="inkWord" rotatedBoundingBox="12370,2337 16430,2190 16467,3224 12408,3372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7791.8447">9707 2043 496 0,'-10'-17'184'0,"10"17"-140"0,-14 4-16 0,4 0 100 15,5 9-76 1,-14 4 60-16,-1 9-68 0,-14 5 4 16,5 3-28-16,5 1-4 15,0-5-8-15,4-4 4 16,15-4-8-16,10-9-20 15,5-5 8-15,9-12-268 16,6 0 148-16,-1-18-112 16,5 0 140-16,-9-8 44 15,-1 9 36-15,-14-5 132 16,14 8-60-16,-19 10 236 16,5 12-164-16,-10 13 96 15,5 9-128-15,0 0-24 16,5 4-44-16,15-4 28 15,4 0-28-15,20-13 4 16,4 0-16-16,25-13-24 16,-15 5 4-16,10-23-92 15,-19 14 52-15,0-31-4 16,-15 9 32-16,-10-25 12 16,10 3 8-16,-10-26 8 15,0 5-4-15,-9-9-12 16,4 22 4-16,-4 4 28 15,0 18-12-15,-10 12 48 16,-1 18-32-16,-8 21-4 16,4 13-16-16,-15 35-8 15,5 0 4-15,-9 17 28 0,4-8-16 0,-4-5 32 16,4-13-32-16,-9 0 4 16,14-17-12-1,10-4-148-15,10-9 76 0,0-18-228 16,14 1 164-16</inkml:trace>
          <inkml:trace contextRef="#ctx0" brushRef="#br0" timeOffset="18031.5549">10805 1420 652 0,'-24'0'244'0,"24"0"-192"0,-24 26-12 0,14-4 92 15,0-1-80-15,-4 18-12 16,-1 5-24-16,-9 20-4 16,14 6-8-16,-19 25 16 15,5-4-12-15,-1 12-12 16,6-25 0-16,-10 0 28 16,4-13-12-16,-4-13 32 15,15-5-28-15,4-12-76 16,5-9 32-16</inkml:trace>
          <inkml:trace contextRef="#ctx0" brushRef="#br0" timeOffset="19427.7802">11082 1987 632 0,'-10'-13'236'0,"10"13"-184"0,0 13-16 0,-14 0 88 15,14 4-76-15,-24 13 8 16,14 5-36-16,-14 12 32 16,-1-3-28-16,11-10-4 15,-6 5-12-15,15-9 20 16,1 5-16-16,13-13 32 16,1-5-28-16,14-13-4 15,1 5-8-15,-1-9-68 16,10-5 36-16,-20-7-68 15,6-1 56-15,-6-13-44 16,-4-5 48-16,0-8 20 16,-5 1 12-16,-5-10-24 15,9 18 16-15,-9-5 24 16,10 5-8-16,0 8 28 16,4 14-20-16,1 8-20 15,-5 0 0-15,4 13 20 16,6 4-4-16,-15 9 16 15,-1 0-16-15,-13 0-12 16,9 4 0-16,0-4 20 16,-10 0-8-16,10-5 4 15,0 1-4-15,10-13 4 16,4-1-8-16,1 1-4 0,14-9 4 16,-5-9-4-16,5 9 0 0,-4-13 16 15,4-4-8-15,-5 0-4 16,1 8 0-16,-11-12 20 15,6 12-12 1,-11-4 40-16,11-4-28 0,-20 17-40 16,5 0 8-16,-5 0-16 15,0 13 12-15,0 0 24 16,4 8-4-16,-4 1 40 16,10 4-24-16,0-5-4 15,4 5-12-15,1-13 48 16,4 5-32-16,1-5 8 15,-1-5-20-15,1-8 72 16,-1 0-48-16,-4-4-40 16,-1 0 0-16,-4-18-4 15,5 13 8-15,-11-12 16 16,6 3-8-16,-10-12-12 16,5 8 0-16,-5-12-4 15,10 4 0-15,-5-1-36 16,-1 14 24-16,1 0-28 15,0 12 28-15,0 1 0 16,5 8 12-16,4 1 52 16,1 8-24-16,4 0 0 15,1 0-12-15,14-5 28 16,0 5-20-16,14-8 4 16,1-1-12-16,4-4-16 0,1 0 4 15,-10-4-4-15,-6-1 0 16,-13-8 24-16,-6 5-8 0,-19-18 4 15,0 4-4-15,-19-12-16 16,-1 8 4-16,-14 0-24 16,10 13 16-16,-10 13-4 15,5 8 8-15,-5 14-36 16,14 8 24-16,11 5 40 16,9-1-8-16,19 1 8 15,10-5-12-15,25-4 4 16,9-4-8-16,19-5-116 15,1-4 60-15,9-9-16 16,-4-4 44-16,4-8 12 16,-9-1 12-16,-10-13 16 15,-15 1-8-15,-24-18 24 16,-10 9-20-16,-24-9 4 16,-5 13-8-16,-24 4-8 15,-5 14 4-15,0 16 20 16,0 14-12-16,-5 8-4 15,15 9-4-15,5 4 4 16,14-4-4-16,14-9 8 16,11-4-8-16,19-8-36 15,9-1 16-15,11-13-84 16,4-4 60-16,-10-13 16 16,-4 5 16-16,-10-23 8 0,-15 5 0 15,-9-25 16 1,-1 3-8-16,-4-26 40 0,-5 5-24 0,0-9-4 15,4 22-12 1,-9 4 100-16,0 18-60 0,10 4 16 16,-5 17-40-16,-5 17-20 15,5 9-8-15,-10 30-16 16,0 13 12-16,-14 22 56 16,-1 4-24-16,-14-4 44 15,0-9-40-15,5-4 20 16,9-13-28-16,6-9-8 15,9-4-8-15</inkml:trace>
          <inkml:trace contextRef="#ctx0" brushRef="#br0" timeOffset="19567.1515">13560 2333 976 0,'-39'4'360'0,"39"-4"-280"0,-29 9-20 15,14-5-8 1,6 4-40-16</inkml:trace>
        </inkml:traceGroup>
        <inkml:traceGroup>
          <inkml:annotationXML>
            <emma:emma xmlns:emma="http://www.w3.org/2003/04/emma" version="1.0">
              <emma:interpretation id="{BC2AF6F9-4900-42A0-B5A8-203D2D2E93C2}" emma:medium="tactile" emma:mode="ink">
                <msink:context xmlns:msink="http://schemas.microsoft.com/ink/2010/main" type="inkWord" rotatedBoundingBox="17747,2601 17962,2593 17968,2733 17752,2740"/>
              </emma:interpretation>
              <emma:one-of disjunction-type="recognition" id="oneOf10">
                <emma:interpretation id="interp14" emma:lang="" emma:confidence="1">
                  <emma:literal>&lt;</emma:literal>
                </emma:interpretation>
                <emma:interpretation id="interp15" emma:lang="" emma:confidence="0">
                  <emma:literal>j</emma:literal>
                </emma:interpretation>
                <emma:interpretation id="interp16" emma:lang="" emma:confidence="0">
                  <emma:literal>f</emma:literal>
                </emma:interpretation>
                <emma:interpretation id="interp17" emma:lang="" emma:confidence="0">
                  <emma:literal>S</emma:literal>
                </emma:interpretation>
                <emma:interpretation id="interp18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62039.9056">15061 1863 320 0,'-19'-13'120'0,"19"13"-96"0,-15-5-4 16,5 1 16-16,10 8-24 0,-4-8-4 16,-6 4-4-16,-10-9-4 15,16 9 0-15,-11-4 8 16,5 4-4-16,-9-4 40 15,9 4-20-15,-4-4 4 16,4 4-16-16,-5-5-8 16,10 5 0-16,-4-4 28 15,9 4-16-15,-15-4-4 16,15 4-8-16,-10-5-4 16,10 10 0-16,-4-5-12 15,8 0 8-15,-4 0-128 16,0 0 72-16</inkml:trace>
          <inkml:trace contextRef="#ctx0" brushRef="#br0" timeOffset="62621.9536">14920 1755 164 0,'0'-5'60'0,"0"5"-44"0,0 0-8 0,0 0 0 15,0 0-8-15,0 0-28 16,0 0 16-16,0 0 4 16,0 0 8-16,0-8 24 15,5 8-12-15,-5 0-12 16,0 0-4-16,0 0 28 16,0 0-12-16,-5-9 32 15,5 9-28-15,-9-4 12 16,9 8-16-16,-5-4-44 15,10 0 20-15,-5 0 0 16,0 0 12-16,0 0-28 16,0 0 16-16,0 0 4 15,0 0 8-15,0 0-12 16,0 0 8-16,0 0-76 0,0 0 44 0</inkml:trace>
        </inkml:traceGroup>
      </inkml:traceGroup>
    </inkml:traceGroup>
    <inkml:traceGroup>
      <inkml:annotationXML>
        <emma:emma xmlns:emma="http://www.w3.org/2003/04/emma" version="1.0">
          <emma:interpretation id="{88037020-2EC5-4E7C-98DF-A9F3CF524249}" emma:medium="tactile" emma:mode="ink">
            <msink:context xmlns:msink="http://schemas.microsoft.com/ink/2010/main" type="paragraph" rotatedBoundingBox="3697,4014 18726,3751 18753,5255 3723,5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0592B1-B4CC-4E8C-9D58-224FBEC9CBFB}" emma:medium="tactile" emma:mode="ink">
              <msink:context xmlns:msink="http://schemas.microsoft.com/ink/2010/main" type="line" rotatedBoundingBox="3697,4014 18726,3751 18753,5255 3723,5518">
                <msink:destinationLink direction="with" ref="{095B0122-F3EE-4EBC-B2E7-B80568D10F6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0FB73AD-F5F6-45FE-BC59-0F958EE20D9A}" emma:medium="tactile" emma:mode="ink">
                <msink:context xmlns:msink="http://schemas.microsoft.com/ink/2010/main" type="inkWord" rotatedBoundingBox="3697,4014 7333,3951 7358,5405 3722,5468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9054.9378">3265 3850 860 0,'-39'30'320'0,"39"-30"-248"0,-59 57-20 0,25-27 92 16,10 9-88-16,-5 0 16 15,4 8-48-15,6-17-76 16,4 5 28-16,5-22-360 15,5-4 208-15</inkml:trace>
          <inkml:trace contextRef="#ctx0" brushRef="#br0" timeOffset="28726.1032">2635 3673 632 0,'-4'4'236'0,"4"-4"-184"0,4 22-16 0,1-5 140 16,10 0-104-16,4 5 32 15,1 4-60-15,9 0 8 16,1 0-32-16,4-5 28 15,0 1-32-15,-5-5 32 16,0 1-32-16,-4-10-200 16,-6 1 100-16,-9-9-600 15,5 0 376-15</inkml:trace>
          <inkml:trace contextRef="#ctx0" brushRef="#br0" timeOffset="28888.9974">2953 3712 748 0,'0'26'276'0,"0"-26"-216"0,-30 21-16 16,11-3 128 0,4 3-104-16,-19 14 0 15,0-5-44-15,-20 9 36 16,15 0-32-16,-5-5-76 0,15 1 24 0,9-13-536 16,16-1 304-16</inkml:trace>
          <inkml:trace contextRef="#ctx0" brushRef="#br0" timeOffset="28480.9112">2582 3487 644 0,'-5'-26'236'0,"5"26"-180"0,-10-30-20 0,0 21 124 16,6 5-96-16,-16-5 0 15,1 9-40-15,-16 9-8 16,6 8-8-16,-15 18 12 16,10 8-12-16,-10 17 68 15,10 1-44-15,-5 21 40 16,10-8-40-16,-6 16 36 15,16-7-40-15,-1-1-16 16,16-9-4-16,4-12 36 16,4-14-24-16,1-8-8 15,5-9-8-15,5-21-324 0,-1-9 176 16</inkml:trace>
          <inkml:trace contextRef="#ctx0" brushRef="#br0" timeOffset="27114.5488">894 3413 384 0,'0'-38'140'0,"0"20"-108"0,-10-12-8 0,10 17 92 16,0 4-68-16,-14-8 44 15,14 8-56-15,-10-4 8 16,-4 9-28-16,9 4-8 15,0 4-4-15,-10 9 28 16,10 5-16-16,-4 16 20 16,4 5-20-16,0 13 44 15,10 4-32-15,-10 5 28 16,10-5-28-16,0-4 16 16,9-5-24-16,11-12 28 15,-6-5-32-15,5-8 20 16,15-5-20-16,5-4 8 15,4 0-12-15,1-4-8 16,9-1 0-16,-4-12 28 0,-6 8-16 16,-4-4-12-16,-5 0-8 0,-10 0 28 15,0-8-12-15,-5-1 24 32,-9 1-24-32,-5-5 24 0,4 13-24 0,-4-18 12 15,5 10-12-15,-10-5 12 16,-1 13-16-16,-4-18-12 15,5 10 0-15,0-14-4 16,10 9 0-16,-6-9-20 16,6 5 16-16,-5-9-180 15,-1 13 104-15,-4-4-268 16,0 4 200-16</inkml:trace>
          <inkml:trace contextRef="#ctx0" brushRef="#br0" timeOffset="27384.2996">1234 3137 488 0,'-10'0'180'0,"10"0"-140"0,0 26-12 16,0-9 136-1,5 5-96-15,-5 25 44 16,5 9-68-16,-15 22 36 15,10 4-44-15,-29 5 8 16,10-9-28-16,-20 4 28 0,15-9-28 16,-20 5 4-16,20-13-12 0,-10 13 4 15,9-18-8-15,1 5 32 16,10-17-20-16,4-9-252 16,5-9 128-16</inkml:trace>
          <inkml:trace contextRef="#ctx0" brushRef="#br0" timeOffset="27808.8958">1477 3889 436 0,'-19'9'160'0,"19"-9"-124"0,-10 21-8 0,5 1 104 15,5 4-76-15,-10 13 48 16,6 8-60-16,-6 14 12 16,5-5-36-16,-5 0 60 15,10-4-44-15,-10-17 36 16,10-5-40-16,-9-4 52 16,9-13-48-16,-5-4 20 15,10-9-36-15,0-22-16 16,9 5-8-16,1-22-4 15,-1 13 0-15,6-4-12 16,-1 8 12-16,1 9-24 16,-1 13 20-16,-4 17-48 0,-1 9 32 0,-14 13 32 15,5 0 0-15,-10 0 52 16,0-5-28-16,-4-3 28 16,4-1-28-16,-10-8 36 15,10-5-36-15,-4-8-40 16,4-1 4-16,0-16-316 15,10 8 176-15</inkml:trace>
          <inkml:trace contextRef="#ctx0" brushRef="#br0" timeOffset="28096.1591">1851 4265 684 0,'24'-26'252'0,"-24"26"-192"0,0-13-20 0,-4 9 84 16,4 4-76-16,-15 4-28 15,5 5-16-15,-14 4-12 16,9 13 0-16,-4-5 16 16,9 5-4-16,5-4 8 15,5-5-8-15,5 5-12 16,10-5 4-16,-5-8 4 16,4 12 0-16,-9-3 8 15,0-5-4-15,-10 4-20 16,0 0 8-16,-14-4 12 15,-1 5 0-15,-14-5 8 16,10 4-8-16,-15-9 8 16,15 1-8-16,-5 0-196 0,4-5 104 15</inkml:trace>
          <inkml:trace contextRef="#ctx0" brushRef="#br0" timeOffset="29504.1534">3629 3694 872 0,'-9'9'324'0,"9"-9"-252"0,-10 43-20 15,5-25 24 1,5-1-52-16,-5 0 24 16,10 5-28-16,5-9 8 15,4 4-16-15,11-13-104 16,-1-4 48-16,10-8-184 0,-5 3 128 0,5-8-104 16,0 1 116-16,-10-10 40 15,1 9 28-15,-20-4 36 16,-1 8-8-16,-8 5 136 15,-1 8-76-15,-5 9 84 16,-5 9-88-16,-4 21 28 16,9 9-52-16,-4 30-4 15,4 4-24-15,-5 14 36 16,1-5-24-16,-15-13 40 16,14-17-36-16,-24-13-4 15,20-5-16-15,-20-25 36 16,10 0-20-16,-10-22-12 15,15-5-8-15,-10-29 4 16,9 3-4-16,16-33-4 16,18 3 4-16,6-13-48 15,9 10 24-15,20-1-20 16,-10 17 24-16,19 1-204 16,-4 12 124-16</inkml:trace>
          <inkml:trace contextRef="#ctx0" brushRef="#br0" timeOffset="29794.4244">4363 3331 704 0,'-5'22'264'0,"5"-22"-208"0,20 73-12 0,-6-29 108 16,1-1-92-16,-6 22 52 16,11 0-64-16,-20 8 20 15,0-8-40-15,-20 4 28 16,6-4-32-16,-30 4-120 16,5-4 52-16,-34-9-168 15,15-8 116-15,-25-9-480 16,25-5 320-16</inkml:trace>
        </inkml:traceGroup>
        <inkml:traceGroup>
          <inkml:annotationXML>
            <emma:emma xmlns:emma="http://www.w3.org/2003/04/emma" version="1.0">
              <emma:interpretation id="{F07C6138-930D-4544-ACC4-839551CC2AF6}" emma:medium="tactile" emma:mode="ink">
                <msink:context xmlns:msink="http://schemas.microsoft.com/ink/2010/main" type="inkWord" rotatedBoundingBox="7726,4367 8066,4362 8072,4676 7732,4682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0133.0986">4825 3811 880 0,'58'0'328'0,"-58"0"-256"0,97-4-16 0,-53 0 0 16,-10 4-40-16,19-5 32 16,1 1-32-16</inkml:trace>
          <inkml:trace contextRef="#ctx0" brushRef="#br0" timeOffset="29971.1689">4931 3496 736 0,'20'0'272'0,"-20"0"-208"0,29 17-20 16,-10-8-24 0,6-1-20-16,4 1 8 15,5 4-4-15</inkml:trace>
        </inkml:traceGroup>
        <inkml:traceGroup>
          <inkml:annotationXML>
            <emma:emma xmlns:emma="http://www.w3.org/2003/04/emma" version="1.0">
              <emma:interpretation id="{97A42B85-4F74-4959-9725-C5D001C9C846}" emma:medium="tactile" emma:mode="ink">
                <msink:context xmlns:msink="http://schemas.microsoft.com/ink/2010/main" type="inkWord" rotatedBoundingBox="9390,3955 10302,3939 10316,4749 9405,4765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31544.4603">7161 3128 496 0,'10'-17'184'0,"0"12"-140"0,-10-3-16 16,0 3 120-1,0 5-88-15,-10 0 8 16,5 5-40-16,-24 3 8 16,0 5-20-16,-29 31-24 15,4 3 0-15,-14 31 64 16,15 4-28-16,-10-4 60 0,9 0-52 15,-4-5 44-15,14-12-44 16,-4-22 16-16,9-5-32 0,5-12 52 16,14-5-40-16,6-12 20 15,9-5-32-15,15-18-80 16,4 1 32-16,6-31-212 16,4 1 136-16,10-27-132 15,0 10 136-15,5-14 52 16,4 9 32-16,1 4 4 15,0 17 8-15,-5 1 128 16,0 12-72-16,-10 0 88 16,0 14-80-16,-5 3 40 15,1 10-60-15,-1-1 8 16,5 9-32-16,-5 9 8 16,1 4-12-16,-1 8 20 15,10 5-20-15,-10 26 32 16,10 4-28-16,0 27 48 15,-10-1-36-15,-4 4-4 16,4-12-16-16,-4-5 4 16,-1-13-8-16,-9-13 8 15,4-4-8-15,-4-13 76 16,0 0-44-16,-1-9 12 16,1-4-28-16,-10-8-116 15,0 3 48-15,0-8-184 16,0 0 132-16,0 0-420 15,0 0 288-15</inkml:trace>
          <inkml:trace contextRef="#ctx0" brushRef="#br0" timeOffset="31831.4365">6690 3664 600 0,'-5'-13'224'0,"5"13"-176"0,25-4-12 0,-11 0 160 15,1 8-116-15,14 0 64 16,5 1-84-16,19-1 28 16,1 5-52-16,19-5 8 15,0 0-28-15,-5-8 28 16,-5 4-28-16,-10-4-4 15,-4 8-8-15,-15-8 12 16,0 4-8-16,-15-5-204 16,-4 1 104-16</inkml:trace>
        </inkml:traceGroup>
        <inkml:traceGroup>
          <inkml:annotationXML>
            <emma:emma xmlns:emma="http://www.w3.org/2003/04/emma" version="1.0">
              <emma:interpretation id="{EE7C0C41-F814-463C-8C71-2AF9BA44FC5B}" emma:medium="tactile" emma:mode="ink">
                <msink:context xmlns:msink="http://schemas.microsoft.com/ink/2010/main" type="inkWord" rotatedBoundingBox="10972,4937 11053,4935 11057,5189 10977,5191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44294.1978">8143 4088 624 0,'-15'-22'228'0,"30"22"-176"0,-20 0-16 0,-5 9 124 15,20 0-96-15,-10 4 28 16,5 4-56-16,-5 9-4 16,5-5-20-16,-15 18 28 15,0 0-24-15,-14 0-56 16,-10 4 16-16</inkml:trace>
        </inkml:traceGroup>
        <inkml:traceGroup>
          <inkml:annotationXML>
            <emma:emma xmlns:emma="http://www.w3.org/2003/04/emma" version="1.0">
              <emma:interpretation id="{E71057E0-E1D1-4D23-B7EC-809F434BE7F4}" emma:medium="tactile" emma:mode="ink">
                <msink:context xmlns:msink="http://schemas.microsoft.com/ink/2010/main" type="inkWord" rotatedBoundingBox="12361,4017 13868,3991 13888,5133 12381,5159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47815.2756">9892 3197 820 0,'-5'-17'304'0,"5"17"-236"0,-5-13-20 0,0 9 184 16,10 4-136-16,0-5 132 15,0 5-136-15,19-4-8 16,0 0-56-16,10-5 20 16,10 9-32-16,5-4 12 15,4 8-16-15,1-4-236 16,-1 0 120-16</inkml:trace>
          <inkml:trace contextRef="#ctx0" brushRef="#br0" timeOffset="48329.4356">10664 3893 788 0,'15'9'292'0,"-15"-9"-228"0,48 0-16 0,-18 4 72 15,-1 1-76-15,19-5 0 16,1 0-28-16,0 0-116 16,-6 0 52-16</inkml:trace>
          <inkml:trace contextRef="#ctx0" brushRef="#br0" timeOffset="48151.1694">10698 3751 444 0,'0'0'164'0,"0"0"-124"0,5 0-16 0,-5 0 272 16,10 0-168-16,0 4 132 15,4-8-148-15,10 4 44 16,10 0-92-16,0 0-28 16,5-5-20-16,0 5-68 15,-5 9 28-15</inkml:trace>
          <inkml:trace contextRef="#ctx0" brushRef="#br0" timeOffset="47519.4892">9469 3993 808 0,'5'-9'300'0,"-5"9"-232"0,34 4-20 0,-15-4 160 16,6 5-124-16,14-14 0 16,9 5-52-16,10-9-4 15,6 9-16-15,-1-9-16 16,-5 8 0-16,-9-8-164 16,-6 9 92-16,-9-9-164 15,5 9 136-15</inkml:trace>
          <inkml:trace contextRef="#ctx0" brushRef="#br0" timeOffset="47308.2488">9702 3426 364 0,'-9'0'132'0,"9"0"-100"0,-5 31-12 0,-5-10 112 16,10 5-76-16,-10 9 32 16,5 17-52-16,-9 8 64 15,9-4-52-15,-10 1 28 16,11-5-44-16,-11 4 44 15,10-9-44-15,-5 1 36 16,6-9-36-16,-6-13 8 16,5 4-24-16,-5-8 20 15,5-5-24-15,-9-4-4 16,9 4-4-16,-10-8-4 16,6-1 0-16,-1 1 0 15,5 4 0-15,0 0 8 16,5 0-4-16,5 9 40 15,5-9-20-15,9 0 56 16,6 0-44-16,13-5 28 16,6 1-36-16,19-9 8 15,1 4-20-15,13-4-8 16,-4 0-4-16,-5 0-4 16,-5 0 0-16,-19 0 8 15,0 0-4-15,-20-4 24 0,0 4-16 16,-9-9-100-16,-5 5 44 0,-10-9-288 15,0 0 184 1</inkml:trace>
          <inkml:trace contextRef="#ctx0" brushRef="#br0" timeOffset="46828.4736">9586 3543 632 0,'-15'9'236'0,"15"-9"-184"0,0-9-16 0,0 9 160 16,0 9-116-16,0-9 12 15,0 4-56-15,0 0 28 16,10 5-36-16,4 0 48 16,11-5-44-16,14-8 28 15,9-1-32-15,30-3 16 16,0-1-24-16,9-8-16 16,-4 8-8-16,-1-4 20 15,-23 9-8-15,-1-13-20 16,-10 12 4-16,-13-3 40 15,-11 8-20-15,-10-9 16 16,1 9-16-16,-15-9-236 16,5 9 120-16</inkml:trace>
        </inkml:traceGroup>
        <inkml:traceGroup>
          <inkml:annotationXML>
            <emma:emma xmlns:emma="http://www.w3.org/2003/04/emma" version="1.0">
              <emma:interpretation id="{265E2F3B-5DD3-4252-80DA-6FD26837D522}" emma:medium="tactile" emma:mode="ink">
                <msink:context xmlns:msink="http://schemas.microsoft.com/ink/2010/main" type="inkWord" rotatedBoundingBox="14633,4300 16218,4272 16234,5201 14649,5229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49456.7082">11767 3552 756 0,'-14'-5'280'0,"4"1"-216"0,0 0-20 0,5-1 120 16,10 5-100-16,0-8-8 15,5 4-36-15,19-9 4 16,5 4-16-16,48-17-20 16,11 13 4-16,23-4 40 15,-4 4-20-15,-5 4-8 16,-15 5-8-16,-14 8-4 16,-15 5 0-16,-14 4-12 15,-15 4 12-15,-20 5 48 16,-4 4-20-16,-15 4 44 15,-9 4-36-15,-11 14-32 16,11-5 0-16,-20 13 16 0,5-4-4 16,-15 17 4-16,5 1-4 0,-5 12-8 15,1-4 4-15,-11-9-4 16,25-9 0-16,-10-12 8 16,10-1-4-16,0-25 60 15,14 4-36-15,-4-26 84 16,9 9-60-16,-9-35-16 15,9 4-24-15,0-43 44 16,-4 9-32-16,-11-17-56 16,11 3 20-16,-20-3-20 15,5 12 20-15,-5 5 8 16,4 13 4-16,1 0-20 16,10 21 12-16,-1-4-4 15,11 13 4-15,4-4 0 16,5 8 0-16,0 9-12 15,14 0 12-15,-4 9-252 16,14-1 144-16,10 1-456 16,5 8 320-16</inkml:trace>
          <inkml:trace contextRef="#ctx0" brushRef="#br0" timeOffset="49697.8345">12865 3746 676 0,'0'-13'248'0,"0"13"-192"0,20 18-16 0,-6-5 156 16,10 4-116-16,10 13 44 15,10-4-72-15,-5 9-12 16,5 4-24-16,-5 0-4 15,4-5-4-15,-13-8 28 16,-1-4-20-16</inkml:trace>
          <inkml:trace contextRef="#ctx0" brushRef="#br0" timeOffset="49907.9381">13317 3707 852 0,'0'13'316'0,"0"-13"-248"0,-24 26-16 0,9-8 104 16,10-1-96-16,-19 5 36 15,5 12-56-15,-20 5-16 16,5 4-12-16,-10 1 16 16,15-1-16-16,-5-13-76 15,14 0 36-15,-4-17-300 16,24 0 184-16</inkml:trace>
        </inkml:traceGroup>
        <inkml:traceGroup>
          <inkml:annotationXML>
            <emma:emma xmlns:emma="http://www.w3.org/2003/04/emma" version="1.0">
              <emma:interpretation id="{F4112C16-29E9-4C01-8275-EDD6C2F3BFBD}" emma:medium="tactile" emma:mode="ink">
                <msink:context xmlns:msink="http://schemas.microsoft.com/ink/2010/main" type="inkWord" rotatedBoundingBox="16794,4000 17223,3993 17239,4958 16810,4965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50493.1232">13924 3893 748 0,'-24'-21'276'0,"24"21"-216"0,10 0-16 0,-5 0 156 16,-1 0-120-16,11 0 88 15,4 8-96-15,6-3 0 16,4 3-48-16,0-3-12 16,0-1-8-16,0-4-280 15,-4 4 152-15,-6 1-556 16,-4 3 380-16</inkml:trace>
          <inkml:trace contextRef="#ctx0" brushRef="#br0" timeOffset="50305.996">13939 3673 840 0,'63'-17'312'0,"-63"17"-244"0,49-18-16 0,-30 14 68 15,5 4-76-15,1 4 0 16,4 9-28-16,-5 0-4 16,-5 4-4-16,-4 1 80 15,0-1-44-15,-15 0 12 16,0 5-32-16,-20 0-12 16,6-1-8-16,-20 1 20 15,4 4-12-15,-8-5 32 16,4 1-28-16,-10-5-32 15,15 5 8-15,0-5-8 16,14 5 8-16,5-5 8 16,10-4 0-16,10 0 44 15,5 0-24-15,4 0 0 16,5 0-12-16,1 0 4 16,-1-9-8-16,-5 5-152 15,1 0 80-15,-6-9-228 16,1 4 168-16,-5-4-496 15,-1 4 348-15</inkml:trace>
          <inkml:trace contextRef="#ctx0" brushRef="#br0" timeOffset="50810.5396">13919 3331 832 0,'10'-43'308'0,"-10"43"-240"0,34-35-20 16,-14 18 44-1,-1 4-60-15,15-8-20 16,5 3-12-16,-5-3 0 16,14 8 0-16,-14 0 44 0,5 4-24 15,-9 5 88-15,-6 4-60 16,-10 8 20-16,-4 5-36 0,-10 0 12 16,5 13-24-16,-5-4-324 15,5 4 160-15</inkml:trace>
        </inkml:traceGroup>
        <inkml:traceGroup>
          <inkml:annotationXML>
            <emma:emma xmlns:emma="http://www.w3.org/2003/04/emma" version="1.0">
              <emma:interpretation id="{42475D6D-77BB-4BBE-A3A2-839B976DFEBF}" emma:medium="tactile" emma:mode="ink">
                <msink:context xmlns:msink="http://schemas.microsoft.com/ink/2010/main" type="inkWord" rotatedBoundingBox="17698,3914 18729,3896 18753,5255 17722,5273"/>
              </emma:interpretation>
            </emma:emma>
          </inkml:annotationXML>
          <inkml:trace contextRef="#ctx0" brushRef="#br0" timeOffset="51571.8592">14867 3353 392 0,'-24'-22'148'0,"19"18"-116"16,0 0-8-16,0-1 172 16,0 10-112-16,-5-1 108 15,6 5-112-15,-6 17 56 16,10 8-80-16,0 18 68 15,5 0-72-15,4 4 52 16,6 5-60-16,4-14 40 16,11-4-48-16,23-12 68 15,5-5-56-15,25-13 52 16,-5 0-56-16,9-13 4 0,-4 0-28 16,-6-18 4-16,-9 5-12 0,0-17-16 15,-4 8 0-15,-6-21-112 16,-10 9 64-16,-4-31-304 15,-5 13 196-15,-15-4-648 16,-4 12 448-16</inkml:trace>
          <inkml:trace contextRef="#ctx0" brushRef="#br0" timeOffset="51902.2388">15460 3033 488 0,'-20'4'180'15,"20"-4"-140"-15,-14 5-12 0,4-1 108 16,10-4-80-16,-10 9 76 16,0-1-76-16,-4 14 68 15,4 4-72-15,-4 30 36 16,9 5-52-16,-5 34 52 15,5 0-52-15,-5 13 28 16,1-9-36-16,-16 18 16 16,11-13-24-16,-11 8 0 15,6-17-12-15,-10-8 4 16,5-18-8-16,-6-9 68 0,6-12-40 16,5-22-108-16,9 4 36 0,5-17-276 15,5 0 176-15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41:23.92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0138786-17FB-4377-84EE-FF206FCF3C13}" emma:medium="tactile" emma:mode="ink">
          <msink:context xmlns:msink="http://schemas.microsoft.com/ink/2010/main" type="writingRegion" rotatedBoundingBox="18212,4512 24564,2082 25127,3555 18775,5984">
            <msink:destinationLink direction="with" ref="{34AB2CE5-02A4-474D-98C0-F7D9645EE6F9}"/>
            <msink:destinationLink direction="with" ref="{095B0122-F3EE-4EBC-B2E7-B80568D10F60}"/>
          </msink:context>
        </emma:interpretation>
      </emma:emma>
    </inkml:annotationXML>
    <inkml:traceGroup>
      <inkml:annotationXML>
        <emma:emma xmlns:emma="http://www.w3.org/2003/04/emma" version="1.0">
          <emma:interpretation id="{03A3CF20-514F-41BE-BD21-CC68A720DFCD}" emma:medium="tactile" emma:mode="ink">
            <msink:context xmlns:msink="http://schemas.microsoft.com/ink/2010/main" type="paragraph" rotatedBoundingBox="18212,4512 24564,2082 25127,3555 18775,59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098080-752F-485F-9144-50FAFE43CF25}" emma:medium="tactile" emma:mode="ink">
              <msink:context xmlns:msink="http://schemas.microsoft.com/ink/2010/main" type="line" rotatedBoundingBox="18212,4512 24564,2082 25127,3555 18775,5984"/>
            </emma:interpretation>
          </emma:emma>
        </inkml:annotationXML>
        <inkml:traceGroup>
          <inkml:annotationXML>
            <emma:emma xmlns:emma="http://www.w3.org/2003/04/emma" version="1.0">
              <emma:interpretation id="{5C1B9C77-9638-4B4C-B096-78E4D8210E1D}" emma:medium="tactile" emma:mode="ink">
                <msink:context xmlns:msink="http://schemas.microsoft.com/ink/2010/main" type="inkWord" rotatedBoundingBox="18374,4934 19066,4669 19346,5401 18654,56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15673 3993 424 0,'5'-9'156'0,"-5"9"-120"0,-5 13-8 0,0-4 184 16,10 8-120-16,-10 18 52 15,1 4-84-15,-6 17 60 16,10 0-68-16,-10 0 16 16,10 0-36-16,-10-17 32 15,10-4-36-15,0-9 48 16,0 0-44-16,-9-9 48 15,9-4-48-15,0-17-8 16,9 4-12-16,-9-18 8 16,15 1-12-16,4-9-108 15,15 9 52-15,-9-5-52 16,14 14 60-16,-5-1 20 0,-10 9 16 16,0 17 12-16,-4 1-4 15,-6 3 84-15,-4 1-44 16,-20 4 40-16,10 0-48 0,-10 0 24 15,6-5-32-15,-16-8 16 16,20 4-24-16,-14-12-124 16,14 3 56-16,0-12-284 15,0 4 188-15</inkml:trace>
          <inkml:trace contextRef="#ctx0" brushRef="#br0" timeOffset="2101.7103">16315 4355 476 0,'4'-9'176'0,"6"5"-136"0,0 8-12 16,-10-4 136-1,0 0-96-15,0 0 36 16,5 0-64-16,4-4 48 15,1 4-52-15,-10-5 28 0,0 5-36 0,0-4 8 16,0 8-20-16,-10-4-16 16,10 0-4-16,-24 0 20 15,10 9-8-15,-6 0-4 16,-4-1 0-16,0-8-24 16,-1 4 12-16,11 1 12 15,-6 3 0-15,11-3-20 16,4 8 8-16,5-5 4 15,14 5 4-15,-14 0 0 16,20 0 0-16,-6 5-12 16,1-1 8-16,-5-4 4 15,-1 8 0-15,-9-3 8 16,5 3-4-16,-10-8 8 16,5 4-8-16,-9-4 8 15,-1 0-8-15,-14-4 24 16,-1 0-16-16,1-14-4 15,0 5-4-15,-1-8-156 16,16 3 84-16,-6-3-500 16,15 8 316-16</inkml:trace>
        </inkml:traceGroup>
        <inkml:traceGroup>
          <inkml:annotationXML>
            <emma:emma xmlns:emma="http://www.w3.org/2003/04/emma" version="1.0">
              <emma:interpretation id="{9EE5B05A-8C13-443B-B19F-E99220917149}" emma:medium="tactile" emma:mode="ink">
                <msink:context xmlns:msink="http://schemas.microsoft.com/ink/2010/main" type="inkWord" rotatedBoundingBox="19296,4097 21744,3161 22308,4633 19859,55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79.987">16868 3111 600 0,'-19'-9'224'0,"19"9"-176"0,-15-13-12 0,-9 5 44 15,14 8-52-15,-14 4 52 16,0 0-48-16,-10 13 4 15,10 9-24-15,-1 31 44 16,-9 7-28-16,20 31-4 16,4-8-16-16,0 3 56 15,-4-8-36-15,28-4 16 16,-14-13-28-16,20 0 0 16,-6-9-8-16,11-9 48 15,-1-3-32-15,-5-14-300 16,6-9 148-16</inkml:trace>
          <inkml:trace contextRef="#ctx0" brushRef="#br0" timeOffset="2789.5144">16907 3538 612 0,'0'9'228'0,"0"-9"-180"0,10 30-12 0,0-13 88 15,-5 9-76-15,14 0 24 16,-4 5-40-16,9-1 24 16,-5-4-32-16,-4-5-12 15,9 1-8-15,-14-14 4 16,5 5-4-16,-15-4-388 16,9-9 208-16</inkml:trace>
          <inkml:trace contextRef="#ctx0" brushRef="#br0" timeOffset="2987.8876">17165 3482 676 0,'-24'26'248'0,"24"-26"-192"0,-25 56-16 0,16-17 84 15,-6-9-76-15,-9 1 16 16,14 7-40-16,-24 6 12 15,24-6-20-15,-14-3-8 0,9-5-4 16,6-4-40-16,-6-4 20 16,5-5-392-16,10-4 228 0</inkml:trace>
          <inkml:trace contextRef="#ctx0" brushRef="#br0" timeOffset="3186.1463">17320 3780 684 0,'-14'9'252'0,"14"-9"-192"0,-34 26-20 0,19-18-12 15,5 5-24-15,-4 5 8 16,4 3-8-16,-4 5 16 16,4-4-12-16,0-5-56 15,10 5 24-15,-10-5-376 16,10 0 220-16</inkml:trace>
          <inkml:trace contextRef="#ctx0" brushRef="#br0" timeOffset="3799.1054">17762 3456 704 0,'0'0'264'0,"0"0"-208"0,-4 26-12 0,-1-9 72 15,10 5-72-15,-5 0-28 16,0 4-12-16,0-9 20 15,9 4-12-15,-4-3-4 16,10-1-4-16,-1-13-16 16,1 1 8-16,-1-14-68 15,1 0 40-15,0-8-24 16,-1 0 36-16,-4-22 20 16,0 22 0-16,-6-14-8 15,1 10 4-15,-5 4 40 16,0 8-24-16,-5 26 60 15,5 5-40-15,-4 21 12 16,4 9-28-16,-5 21 36 16,0 1-28-16,-5 21 12 15,-4 0-20-15,-1 4 0 16,15-8-8-16,-19-9 20 16,4-18-16-16,-19-12 24 15,19-13-24-15,-19-13 48 16,15-4-32-16,-5-18 12 15,-1-4-24-15,-9-26 8 16,20 4-12-16,14-25-8 16,10 8 0-16,14-21-16 15,0 8 8-15,0-9-32 0,10 14 20 0,0-5-12 16,-4 13 16-16,-6 0-72 16,0 9 48-16,-9 0-232 15,-1 13 148-15</inkml:trace>
          <inkml:trace contextRef="#ctx0" brushRef="#br0" timeOffset="4101.4078">18297 3007 820 0,'39'9'304'15,"-39"-9"-236"-15,34 21-20 0,-15 1 140 16,5 0-112 0,1 34 120-16,9 8-112 0,-20 31 8 15,11 0-52-15,-25 5 0 16,0-14-24-16,-15-8 36 15,0-9-28-15,-19-13 4 16,0 0-16-16,-14-13-264 16,9-4 140-16</inkml:trace>
          <inkml:trace contextRef="#ctx0" brushRef="#br0" timeOffset="4490.9435">18729 3435 684 0,'20'-18'252'0,"-20"18"-192"0,29 13-20 0,-15 0 48 15,6 0-56-15,14 0 60 16,5 0-56-16,19 0 0 16,0 0-20-16,1-13 8 15,-6 0-16-15,-9-17 32 16,-10 8-24-16,-10-12 12 15,0 3-16-15,-14-8-8 16,-10 5 0-16,-5-9 12 16,0 4-8-16,-19-5-20 15,9 10 4-15,-19 4 12 16,0 8 0-16,-4 18 52 16,4 8-32-16,-10 26 44 15,5 9-40-15,-10 17 20 16,20-9-28-16,15-3 8 15,-1 3-16-15,30-12 36 16,4-5-24-16,20-9 4 16,10 1-16-16,9-14-60 15,0 1 24-15</inkml:trace>
        </inkml:traceGroup>
        <inkml:traceGroup>
          <inkml:annotationXML>
            <emma:emma xmlns:emma="http://www.w3.org/2003/04/emma" version="1.0">
              <emma:interpretation id="{2AC058A1-B4A6-48DE-9A59-5BAA69F7B69B}" emma:medium="tactile" emma:mode="ink">
                <msink:context xmlns:msink="http://schemas.microsoft.com/ink/2010/main" type="inkWord" rotatedBoundingBox="22211,3151 23910,2501 24367,3696 22668,434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428.9461">19366 2424 780 0,'0'17'288'0,"0"-17"-224"0,9 0-20 0,6 0 112 16,4 0-96-16,15 0 8 16,5 0-40-16,20-4 8 15,-6 4-20-15,15-4-44 16,-10 8 16-16,-9-4-176 16,0 4 108-16,-15 1-364 15,-10-1 248-15</inkml:trace>
          <inkml:trace contextRef="#ctx0" brushRef="#br0" timeOffset="5168.7461">19463 2230 832 0,'-10'0'308'0,"10"0"-240"0,5-5-20 0,0 1 88 16,5 4-84-16,14-4 96 15,5 0-88-15,24-5-20 16,-4 5-24-16,14-5 12 16,-9 9-16-16,9-4-4 15,-15 4-4-15,-9-5-104 16,-10 10 56-16,-9-5-156 16,-6 0 112-16,-14 4-376 15,0 5 260-15</inkml:trace>
          <inkml:trace contextRef="#ctx0" brushRef="#br0" timeOffset="5648.2398">19827 2316 600 0,'-5'-4'224'0,"5"4"-176"0,0 21-12 16,-4-12 88-1,4 4-76-15,-10 13-20 16,5 9-16-16,-5 12 20 16,5 1-16-16,-14 8 56 15,9-13-40-15,-4 4-16 16,9-12-8-16,-5-5 24 16,5-4-16-16</inkml:trace>
          <inkml:trace contextRef="#ctx0" brushRef="#br0" timeOffset="5933.0626">20313 2282 652 0,'-10'30'244'0,"10"-30"-192"0,-5 60-12 0,-4-12 68 15,9-1-68-15,-15 27 28 16,10 3-40-16,-14 1 60 16,4-4-48-16,-19-14 64 15,5-12-64-15,-5-10 28 16,5-7-40-16,-10-14 16 16,10 0-24-16,-5-25-140 15,5-1 64-15,5-34-720 16,9 4 428-16</inkml:trace>
          <inkml:trace contextRef="#ctx0" brushRef="#br0" timeOffset="6667.0144">20639 3141 476 0,'9'-4'176'0,"-9"4"-136"0,5-9-12 0,-5 5 164 16,0-1-112-16,0-12 100 16,10 4-104-16,-10-17 4 15,5 8-48-15,-5-25 4 16,14-5-20-16,1-26-8 15,-1 5-4-15,-4-22 20 16,14 17-12-16,-4-8-20 16,-1 17 0-16,1-13 4 15,-6 17 4-15,15-17 16 16,-24 17-8-16,10-8 92 16,4 16-52-16,-19 6 56 15,15 12-60-15,4 9-40 16,-4 4-4-16,14 17-12 0,-9 18 4 15,14 4 8-15,0 13 0 0,-10 4 8 16,-5 0-4-16,-19 0 8 16,0 0-8-16,-29 1-4 15,10-5 4-15,-15-1-68 16,5 1 36-16,-5-8-120 16,14-5 84-16,-9-9-96 15,29 0 92-15,0 1-72 16,19-1 80-16,11 5-12 15,4-1 44-15,0 5 4 16,14 4 16-16,-14 1 16 16,-5 3-4-16,-24-3 40 15,-5 3-20-15,-24-4 120 16,-5 1-80-16,-20-1 4 16,10 0-40-16,-4-8 8 15,13 0-20-15</inkml:trace>
          <inkml:trace contextRef="#ctx0" brushRef="#br0" timeOffset="6038.8439">20260 1966 976 0,'0'-34'360'0,"0"34"-280"0,29 4-20 16,-20 0 0-1,1 5-44-15</inkml:trace>
          <inkml:trace contextRef="#ctx0" brushRef="#br0" timeOffset="7132.4577">21100 2454 416 0,'0'-13'152'0,"0"13"-116"0,15-4-12 0,-1 0 108 15,-9 8-76-15,19-4 92 16,-4 0-84-16,14 0-16 15,-15 9-28-15,15-5 20 16,-5 9-24-16,-9 4 40 16,-1 1-32-16,-14 3 12 15,-5 1-20-15,-14 4 36 16,4 4-28-16,-14 0 20 16,-1 0-24-16,-9 5 28 15,15-14-32-15,-10 5 32 16,14-4-32-16,5-5 20 15,10 1-20-15,15-6 8 16,4-3-12-16,6 0 20 16,4-5-20-16,5-8-40 15,-15-1 16-15,10 1-200 16,-9 4 116-16</inkml:trace>
          <inkml:trace contextRef="#ctx0" brushRef="#br0" timeOffset="7285.8816">21110 2644 880 0,'0'-8'328'0,"0"8"-256"0,34 8-16 0,-15-8 168 16,1 9-132-16,9 0 36 15,5-1-80-15,0-3-20 16,10 3-16-16,-6-12-308 16,6 8 160-16</inkml:trace>
        </inkml:traceGroup>
        <inkml:traceGroup>
          <inkml:annotationXML>
            <emma:emma xmlns:emma="http://www.w3.org/2003/04/emma" version="1.0">
              <emma:interpretation id="{004345D2-4861-4E12-A406-6B59A7695278}" emma:medium="tactile" emma:mode="ink">
                <msink:context xmlns:msink="http://schemas.microsoft.com/ink/2010/main" type="inkWord" rotatedBoundingBox="24596,2972 24865,2869 24979,3167 24710,3270"/>
              </emma:interpretation>
              <emma:one-of disjunction-type="recognition" id="oneOf3"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x</emma:literal>
                </emma:interpretation>
                <emma:interpretation id="interp5" emma:lang="" emma:confidence="0">
                  <emma:literal>f</emma:literal>
                </emma:interpretation>
                <emma:interpretation id="interp6" emma:lang="" emma:confidence="0">
                  <emma:literal>a</emma:literal>
                </emma:interpretation>
                <emma:interpretation id="interp7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7748.6493">21761 2269 832 0,'-15'-18'308'0,"15"18"-240"0,39 0-20 0,-15-8 52 16,-4 16-64-16,28-8-4 16,16 9-20-16,-1 0-352 15,-10 4 184-15</inkml:trace>
          <inkml:trace contextRef="#ctx0" brushRef="#br0" timeOffset="7582.2047">21790 2087 860 0,'29'-34'320'0,"-29"34"-248"0,49-13-20 0,-30 4 136 16,5 9-112-16,-9 0 60 15,9 9-80-15,-4 4-60 16,-1 13 0-16,-24 4-4 16,-4 0 8-16,-16 5 32 15,1-5-16-15,-10 0 4 16,10-4-12-16,-1-4-16 16,11-5 4-16,4 0 4 15,15-4 0-15,0-4-132 16,19 8 72-16,0-17-240 15,10 4 168-15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35:19.53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E3660F0-6944-421F-BBCB-552AE7E497DE}" emma:medium="tactile" emma:mode="ink">
          <msink:context xmlns:msink="http://schemas.microsoft.com/ink/2010/main" type="inkDrawing" rotatedBoundingBox="2054,3191 15952,2576 15956,2667 2058,3283" semanticType="underline" shapeName="Other">
            <msink:sourceLink direction="with" ref="{BDC1B5EF-BB9B-404B-A150-F4EC03DDDE37}"/>
            <msink:destinationLink direction="with" ref="{7040A605-DD01-4B31-BD63-8D9CAA7CB726}"/>
          </msink:context>
        </emma:interpretation>
      </emma:emma>
    </inkml:annotationXML>
    <inkml:trace contextRef="#ctx0" brushRef="#br0">36 640 280 0,'-4'-8'104'0,"4"8"-84"0,-9 8 0 16,4-8 56-1,1 8-44-15,-5-4 76 16,4-4-60-16,0 0 72 16,5 0-68-16,5 0 16 0,4 0-36 15,9 0 48-15,5-4-44 0,23-4 28 16,-5 4-36-16,18 0-16 16,4-4-8-16,15 8 4 15,-1 0-4-15,10 0-4 16,-10 0 4-16,32 0 4 15,-4 0-4-15,36-9-12 16,-9 9 4-16,32-8 4 16,-9 0 0-16,36-4 0 15,-18 4 0-15,37-4-12 16,-19 8 8-16,32-8 12 16,-27 8-4-16,22-8 8 15,-22 7-8-15,36 1-4 16,-27 4 4-16,36-4 12 15,-27-4-8-15,32 0-4 16,-36 4 0-16,49-4-4 16,-27 8 0-16,55-16-12 15,-36 8 8-15,40-8 4 16,-36 3 0-16,41-3-20 16,-41 0 12-16,41-4 20 15,-32 8-4-15,59-9-4 16,-36 5 0-16,45-4 4 15,-36 4-4-15,46-8-4 16,-46 3 4-16,45 1-16 0,-45 4 8 16,41-4-32-1,-32 8 20-15,23-5-4 0,-41 5 12 0,27 4 0 16,-55 0 0-16,28 0 0 16,-32 8 0-16,36-8 24 15,-40 0-8-15,8-8 16 16,-36 3-16-16,10-11-12 15,-42 16 0-15,-14-16 12 16,-31 12-4-16,-23-5-124 16,-27 9 64-16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41:34.75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4AB2CE5-02A4-474D-98C0-F7D9645EE6F9}" emma:medium="tactile" emma:mode="ink">
          <msink:context xmlns:msink="http://schemas.microsoft.com/ink/2010/main" type="inkDrawing" rotatedBoundingBox="17283,5576 17685,2615 18020,2660 17618,5622" semanticType="verticalRange" shapeName="Other">
            <msink:sourceLink direction="with" ref="{30138786-17FB-4377-84EE-FF206FCF3C13}"/>
          </msink:context>
        </emma:interpretation>
      </emma:emma>
    </inkml:annotationXML>
    <inkml:trace contextRef="#ctx0" brushRef="#br0">465-5 216 0,'-5'-4'80'0,"5"4"-60"0,0 0-8 0,0 0 64 16,0 0-44-16,-4 4 16 15,4 5-32-15,-5 8 36 16,-5-4-28-16,0 5 40 15,10 3-36-15,-9 5 56 16,4 4-48-16,-5 22 44 16,10 0-44-16,-10 13-20 15,5-5-8-15,-4 9 8 16,9-8-8-16,-15 25 32 16,1-4-24-16,-6 30-4 15,5-8-8-15,-9 8 4 16,5-4-4-16,-6 18-12 15,6-14 4-15,0 22 20 16,9-18-8-16,-5-3 4 16,6-23-4-16,-11 10-24 15,1-23 8-15,-6 18 20 16,11 0-4-16,-10 0-12 16,4-13 0-16,1 5 4 0,4-22 0 0,1-1 8 15,9-12-4-15,0-4-4 16,5-9 4-16,0-5-16 15,5 1 8-15,0-5 12 16,4 0-4-16,-4-8-12 16,0-1 4-16,5-8 28 15,-5 5-12-15,-1-10 4 16,1 5-8-16,0-9 4 16,0 1-8-16,10-1-20 15,4 5 8-15,15 4 32 16,10 0-16-16,14 0-28 15,0 4 12-15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41:35.83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95B0122-F3EE-4EBC-B2E7-B80568D10F60}" emma:medium="tactile" emma:mode="ink">
          <msink:context xmlns:msink="http://schemas.microsoft.com/ink/2010/main" type="inkDrawing" rotatedBoundingBox="24682,5285 24809,2390 25103,2403 24975,5297" semanticType="verticalRange" shapeName="Other">
            <msink:sourceLink direction="with" ref="{314C924F-3EC0-4495-B132-01D184A1C686}"/>
            <msink:sourceLink direction="with" ref="{800592B1-B4CC-4E8C-9D58-224FBEC9CBFB}"/>
            <msink:sourceLink direction="with" ref="{30138786-17FB-4377-84EE-FF206FCF3C13}"/>
          </msink:context>
        </emma:interpretation>
      </emma:emma>
    </inkml:annotationXML>
    <inkml:trace contextRef="#ctx0" brushRef="#br0">151 12 228 0,'-15'-9'84'0,"15"13"-64"0,10-8-8 0,-5 0 116 15,5 8-72-15,4-4 60 16,6 0-72-16,-1 4-28 16,1 5-16-16,-6-1 16 15,15 1-8-15,-14 4-20 16,4 0 4-16,-14 4 32 16,10 1-16-16,-15 3 44 15,19 5-28-15,-19 4-12 16,15 5-8-16,-15 8 4 15,10 0-4-15,-6 13-12 16,1 1 4-16,-5 7 20 16,10-8-8-16,-20-4-4 15,20 4 0-15,-20-4-24 16,10 0 12-16,-9 13 4 16,9-5 4-16,-10 22 16 15,10-4-8-15,-5 8-20 16,5-4 4-16,-10-4 4 15,20-4 4-15,-20-5 16 16,10-9-8-16,0 18-4 16,-9 0 0-16,-1 8 12 15,5-8-8-15,-5 8-12 16,10-8 0-16,-14-13 4 16,14 4 0-16,-5-4 8 15,0-9-4-15,-10 13-12 0,6-13 4 16,-11 9 28-16,6-5-12 0,-6 9-12 15,6-8-4-15,-11-5 4 16,1-4 0-16,5-5 16 16,-11-8-8-16,11-9 104 15,4-4-64-15,-4-9 0 16,4 1-32-16,1-10-12 16,-6 1 0-16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40:38.45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DBD2EAF-DDE4-4D47-81E1-FDFEA08CBC2A}" emma:medium="tactile" emma:mode="ink">
          <msink:context xmlns:msink="http://schemas.microsoft.com/ink/2010/main" type="writingRegion" rotatedBoundingBox="10948,985 13848,985 13848,1741 10948,1741"/>
        </emma:interpretation>
      </emma:emma>
    </inkml:annotationXML>
    <inkml:traceGroup>
      <inkml:annotationXML>
        <emma:emma xmlns:emma="http://www.w3.org/2003/04/emma" version="1.0">
          <emma:interpretation id="{99559981-7A48-448C-A802-4843C8E1A24B}" emma:medium="tactile" emma:mode="ink">
            <msink:context xmlns:msink="http://schemas.microsoft.com/ink/2010/main" type="paragraph" rotatedBoundingBox="10948,985 13848,985 13848,1741 10948,17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E287FD-BC79-49DF-AEB9-B96AAB084FA3}" emma:medium="tactile" emma:mode="ink">
              <msink:context xmlns:msink="http://schemas.microsoft.com/ink/2010/main" type="line" rotatedBoundingBox="10948,985 13848,985 13848,1741 10948,1741"/>
            </emma:interpretation>
          </emma:emma>
        </inkml:annotationXML>
        <inkml:traceGroup>
          <inkml:annotationXML>
            <emma:emma xmlns:emma="http://www.w3.org/2003/04/emma" version="1.0">
              <emma:interpretation id="{32EFE9F6-CF09-403A-87ED-904317B008E0}" emma:medium="tactile" emma:mode="ink">
                <msink:context xmlns:msink="http://schemas.microsoft.com/ink/2010/main" type="inkWord" rotatedBoundingBox="10948,985 12308,985 12308,1741 10948,1741"/>
              </emma:interpretation>
              <emma:one-of disjunction-type="recognition" id="oneOf0">
                <emma:interpretation id="interp0" emma:lang="" emma:confidence="1">
                  <emma:literal>T</emma:literal>
                </emma:interpretation>
                <emma:interpretation id="interp1" emma:lang="" emma:confidence="0">
                  <emma:literal>}</emma:literal>
                </emma:interpretation>
                <emma:interpretation id="interp2" emma:lang="" emma:confidence="0">
                  <emma:literal>3</emma:literal>
                </emma:interpretation>
                <emma:interpretation id="interp3" emma:lang="" emma:confidence="0">
                  <emma:literal>&gt;</emma:literal>
                </emma:interpretation>
                <emma:interpretation id="interp4" emma:lang="" emma:confidence="0">
                  <emma:literal>=</emma:literal>
                </emma:interpretation>
              </emma:one-of>
            </emma:emma>
          </inkml:annotationXML>
          <inkml:trace contextRef="#ctx0" brushRef="#br0">8638 136 436 0,'-19'4'160'0,"19"-4"-124"0,-15 35-8 16,6-9 44-1,4 0-44-15,-10 22 52 16,20 12-48-16,-15 5 4 0,1 0-24 0,-1-9 64 16,5-4-44-16,-10-22 24 15,11 0-36-15,-6-12 52 16,10-10-40-16,5-8-24 15,4-8-8-15,11-14-96 16,9 5 48-16,5-5-28 16,5 9 40-16,0 9 60 15,-5 12-16-15,0 10 92 16,-10 3-56-16,5 10 56 16,-9 3-56-16,-11 1 4 15,6-5-28-15,-20-4 84 16,-9 0-56-16,-11-4 32 15,-9-5-48-15,-19-4 0 16,4-4-20-16,-14-9-24 16,14 8 4-16,6-16-100 15,14 12 56-15,19-13-196 16,20 1 140-16,19-10-412 16,14 18 292-16</inkml:trace>
          <inkml:trace contextRef="#ctx0" brushRef="#br0" timeOffset="-417.6288">8041 175 652 0,'0'-4'244'0,"0"4"-192"0,5 4-12 0,4-4 68 16,6 0-68-16,34-4 44 15,4 4-48-15,54-9 32 16,9 5-36-16,25-5 16 16,-9 5-28-16,13-5-8 15,-9 9-8-15,-5-8-60 16,-19 8 32-16,-29-5-60 15,-20 5 48-15,-24-8 0 16,-15 16 20-16,-24-16-164 16,-10 8 100-16</inkml:trace>
        </inkml:traceGroup>
        <inkml:traceGroup>
          <inkml:annotationXML>
            <emma:emma xmlns:emma="http://www.w3.org/2003/04/emma" version="1.0">
              <emma:interpretation id="{92DE8CF0-505A-403E-9CD5-54AF39CC9307}" emma:medium="tactile" emma:mode="ink">
                <msink:context xmlns:msink="http://schemas.microsoft.com/ink/2010/main" type="inkWord" rotatedBoundingBox="13673,1266 13848,1266 13848,1607 13673,1607"/>
              </emma:interpretation>
              <emma:one-of disjunction-type="recognition" id="oneOf1">
                <emma:interpretation id="interp5" emma:lang="" emma:confidence="1">
                  <emma:literal>,</emma:literal>
                </emma:interpretation>
                <emma:interpretation id="interp6" emma:lang="" emma:confidence="0">
                  <emma:literal>)</emma:literal>
                </emma:interpretation>
                <emma:interpretation id="interp7" emma:lang="" emma:confidence="0">
                  <emma:literal>'</emma:literal>
                </emma:interpretation>
                <emma:interpretation id="interp8" emma:lang="" emma:confidence="0">
                  <emma:literal>I</emma:literal>
                </emma:interpretation>
                <emma:interpretation id="interp9" emma:lang="" emma:confidence="0">
                  <emma:literal>]</emma:literal>
                </emma:interpretation>
              </emma:one-of>
            </emma:emma>
          </inkml:annotationXML>
          <inkml:trace contextRef="#ctx0" brushRef="#br0" timeOffset="212.2804">10917 396 932 0,'10'0'348'0,"-10"0"-272"0,14 69-20 0,-23-30-28 15,4-9-28-15,-29 17 8 16,4 5-4-16,-23 0-380 16,9 0 204-16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41:42.39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FEAD787-BABE-402A-8368-285F80A89745}" emma:medium="tactile" emma:mode="ink">
          <msink:context xmlns:msink="http://schemas.microsoft.com/ink/2010/main" type="writingRegion" rotatedBoundingBox="3068,5432 23913,5976 23570,19075 2726,18530"/>
        </emma:interpretation>
      </emma:emma>
    </inkml:annotationXML>
    <inkml:traceGroup>
      <inkml:annotationXML>
        <emma:emma xmlns:emma="http://www.w3.org/2003/04/emma" version="1.0">
          <emma:interpretation id="{C43DE10E-E220-4E2A-B7B1-E15B3D8CD9BC}" emma:medium="tactile" emma:mode="ink">
            <msink:context xmlns:msink="http://schemas.microsoft.com/ink/2010/main" type="paragraph" rotatedBoundingBox="3617,5442 23913,5976 23821,9453 3526,89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E1ED34-9B42-4D72-BFDA-366C313C916B}" emma:medium="tactile" emma:mode="ink">
              <msink:context xmlns:msink="http://schemas.microsoft.com/ink/2010/main" type="line" rotatedBoundingBox="4808,5474 23913,5976 23857,8089 4752,7587"/>
            </emma:interpretation>
          </emma:emma>
        </inkml:annotationXML>
        <inkml:traceGroup>
          <inkml:annotationXML>
            <emma:emma xmlns:emma="http://www.w3.org/2003/04/emma" version="1.0">
              <emma:interpretation id="{E5422A0D-BE2B-4011-9B8D-99398B7F0FC7}" emma:medium="tactile" emma:mode="ink">
                <msink:context xmlns:msink="http://schemas.microsoft.com/ink/2010/main" type="inkWord" rotatedBoundingBox="4795,5956 7376,6024 7344,7243 4763,71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1909 5422 560 0,'-14'-18'208'0,"14"18"-164"0,-5 0-8 16,0 0 84-1,5 0-72-15,-5 0 24 0,10 0-40 0,0 0 48 16,10 9-44-16,9 0 36 16,10-1-40-1,10-3 0-15,4 3-20 0,20-8 28 16,5 0-24 0,19-4-4-16,-4 4-8 0,4 0 20 15,-9 9-12-15,-10-5 40 16,-5 5-28-16,-20-9 40 15,1 0-36-15,-20 0 48 16,0 0-44-16,-14 0 28 16,-1 4-32-16,-14-4-28 15,0 0 0-15,-5 0 8 16,5 8-4-16,-9 1-12 16,-1 0 4-16,-9 17-32 15,9-5 20-15,-14 14-4 16,4 4 12-16,-24 13 16 15,15 4-4-15,-14 9-12 16,4-5 4-16,-10 5 12 16,10-4-4-16,-9 3-4 15,14 1 4-15,-10-4-4 16,10-9 0-16,0-9 8 16,10-13-4-16,-6-8 32 15,11-14-20-15,4-21 32 16,-4-4-32-16,-5-9 4 15,14-4-12-15,-5-18 4 0,1 9-8 16,-15-17-12-16,14 13 4 0,-9-22 4 16,9 13 0-16,1-12 0 15,4 7 0-15,-5-8 8 16,11 18-4-16,-6-5-12 16,10 13 4-16,0 0-4 15,5 13 0-15,-5 5-72 16,5 8 44-16,-1 0-144 15,6 8 100-15,5 5-208 16,4 9 160-16</inkml:trace>
          <inkml:trace contextRef="#ctx0" brushRef="#br0" timeOffset="270.2176">2993 5538 728 0,'10'9'268'0,"-10"-9"-208"0,9 43-16 15,1-8 124 1,9-1-100-16,11 18 88 16,9 4-92-16,4 1 28 15,16-6-52-15,-1-3 28 16,-10-5-36-16,6-8 8 15,-15-1-24-15,-5-16 8 16,-10 3-12-16,0-12-288 16,-4-9 148-16,-6-9-448 15,1 1 320-15</inkml:trace>
          <inkml:trace contextRef="#ctx0" brushRef="#br0" timeOffset="453.2042">3586 5582 944 0,'-10'8'352'0,"10"-8"-276"0,-34 61-20 0,10-35 164 16,14 13-132-16,-29 8 44 16,15 1-80-16,-20-1-12 15,5 1-24-15,-5-5-20 16,15-4 0-16,-14-9-164 16,18 0 92-16,6-8-252 15,4-5 184-15</inkml:trace>
          <inkml:trace contextRef="#ctx0" brushRef="#br0" timeOffset="811.2182">4105 5599 676 0,'54'-26'248'0,"-54"26"-192"0,39-9-16 15,-15 9 92 1,0 9-80-16,1 4 16 15,-1 4-44-15,-5 9 4 16,6 0-16-16,-11 9 20 0,6-5-20 0,-20 9 84 16,5 0-52-16,-25 4 40 15,10-4-48-15,-24-5 0 16,0 1-24-16,-14-9-8 16,14-4 0-16,-10-5 12 15,15 0-8-15,0-4 32 16,4 0-24-16,16-4 32 15,14-1-32-15,9 1 12 16,6 0-16-16,9-1 0 16,5 1-4-16,0-5-104 15,5 1 52-15,-10-1-208 16,0 0 136-16,-5-4-288 16,1 0 228-16</inkml:trace>
          <inkml:trace contextRef="#ctx0" brushRef="#br0" timeOffset="992.6388">3999 5984 800 0,'-15'0'296'0,"15"0"-232"0,15 8-16 16,-1-8 240 0,6 0-168-16,18 0 40 15,6 5-96-15,5-5-24 16,-1 4-24-16,1-8-372 15,0-1 192-15,-6-3-592 16,-4 8 424-16</inkml:trace>
          <inkml:trace contextRef="#ctx0" brushRef="#br0" timeOffset="1275.8943">4271 5348 768 0,'9'-21'284'0,"-9"21"-220"0,15-48-20 0,-5 31 84 15,4 12-80-15,1-21 0 16,4 9-32-16,-4-4-20 16,4 3 0-16,-4 5 28 15,4 5-12-15,-9 8 40 16,0 0-28-16,-10 8 108 15,0 14-72-15,-5 4 56 16,5-5-72-16,0 10 4 16,5-5-28-16,0-5-188 15,14 5 92-15</inkml:trace>
        </inkml:traceGroup>
        <inkml:traceGroup>
          <inkml:annotationXML>
            <emma:emma xmlns:emma="http://www.w3.org/2003/04/emma" version="1.0">
              <emma:interpretation id="{C0484567-5B47-4C02-8A7B-DF82CFD248E5}" emma:medium="tactile" emma:mode="ink">
                <msink:context xmlns:msink="http://schemas.microsoft.com/ink/2010/main" type="inkWord" rotatedBoundingBox="8032,6413 8283,6420 8273,6829 8021,68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51.4403">5140 5901 932 0,'-24'13'348'0,"24"-13"-272"0,0 18-20 0,5-10 192 16,5 1-148-16,9-9-16 16,15 4-52-16,24-4-252 15,6 5 116-15</inkml:trace>
          <inkml:trace contextRef="#ctx0" brushRef="#br0" timeOffset="1541.5982">5247 5547 1068 0,'0'0'396'0,"0"0"-308"0,10 13-24 0,-10-13-24 15,19 17-36-15,-4 1-160 16,19 3 84-16,-10-4-568 16,1 14 352-16</inkml:trace>
        </inkml:traceGroup>
        <inkml:traceGroup>
          <inkml:annotationXML>
            <emma:emma xmlns:emma="http://www.w3.org/2003/04/emma" version="1.0">
              <emma:interpretation id="{FCFC55F3-037E-468F-BCE9-460B62D0BE9F}" emma:medium="tactile" emma:mode="ink">
                <msink:context xmlns:msink="http://schemas.microsoft.com/ink/2010/main" type="inkWord" rotatedBoundingBox="9315,5814 11928,5882 11884,7540 9271,747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87.6247">6593 5383 652 0,'-24'-9'244'0,"24"9"-192"0,-20 0-12 0,15 0 120 16,5 0-96-16,-4 0 72 15,8 0-80-15,-4 0 92 16,0 0-84-16,5 0 40 16,0 0-60-16,0 0 12 15,10 0-36-15,9 0 8 16,5 0-16-16,24-9-8 15,6 9 0-15,18 0-4 16,1 0 0-16,0 0 8 16,0 0-4-16,-20 0 8 15,-5 9-8-15,-14-9 8 16,-10 0-8-16,-19 0 24 16,0 0-16-16,-15 0 40 15,5 4-28-15,-5 1-4 16,5-1-12-16,-10-4-8 15,6 0 4-15,-11 9-16 16,5-1 8-16,-14 10 12 16,9 3-4-16,-19 27-20 15,0-1 8-15,-19 22 4 0,0 9 4 16,-1-4-12-16,10-14 8 0,1 1 12 16,9-14-4-16,-5-3 8 15,14-10-8-15,-4-8 16 16,10-4-12-16,-5-5 16 15,9-4-16-15,-4-9 4 16,4-4-4-16,-9-13 12 16,4 5-12-16,-4-18 16 15,5 0-16-15,-11-26-20 16,11 4 4-16,-5-21 32 16,9 4-16-16,-4-12-8 15,4 16-4-15,0 1 28 16,11 16-12-16,-1 5-76 15,10 13 36-15,-5 14-212 16,0 12 136-16,4 8-276 16,6 5 216-16</inkml:trace>
          <inkml:trace contextRef="#ctx0" brushRef="#br0" timeOffset="2881.964">7186 6165 612 0,'5'-4'228'0,"-5"4"-180"0,0-9-12 0,0 5 204 16,0 4-140-16,-5-9 48 16,0 9-88-16,-10-4-36 15,6 8-16-15,-16-4-8 16,6 4 0-16,-15 1-12 16,10 8 8-16,-6 0 20 15,1 0-8-15,5 4 24 16,9 5-20-16,6-1-4 15,9 5-4-15,9 4 4 16,11 1-4-16,4 3 16 16,10 1-12-16,-10-1-20 15,-4 1 4-15,-10-9 4 16,-1 0 4-16,-18-5 16 16,4 1-8-16,-24-9 16 15,-1 0-16-15,-18-4 60 16,14-1-40-16,-10-8 32 15,10 5-32-15,0-10-8 16,15 1-12-16,4-5-184 16,10 1 100-16</inkml:trace>
          <inkml:trace contextRef="#ctx0" brushRef="#br0" timeOffset="3218.406">7696 5729 996 0,'5'8'368'0,"-5"-8"-284"0,39 22-24 0,-15-5 176 16,5 5-140-16,10 8 24 16,5 5-72-16,9-1-32 15,-14-4-8-15,5 1 16 16,-10-5-12-16,-5-5-144 16,5 1 68-16,-15-9-332 15,-9 0 216-15,-5-9-524 16,5 0 396-16</inkml:trace>
          <inkml:trace contextRef="#ctx0" brushRef="#br0" timeOffset="3379.9894">8133 5672 912 0,'-14'-8'340'0,"14"8"-264"0,-25 39-24 16,1-13 204-16,14-5-152 0,-24 27 88 15,0-5-108-15,-19 4-24 16,4-3-36-16,-4-1-60 15,9-4 20-15,0 0-368 16,15-5 212-16</inkml:trace>
          <inkml:trace contextRef="#ctx0" brushRef="#br0" timeOffset="4386.78">8575 5958 612 0,'-29'-31'228'0,"29"31"-180"0,-24 0-12 0,19-4 264 16,10 4-172-16,4-4 160 16,6 4-168-16,14-9 8 15,0 18-76-15,10-9-32 16,0 8-12-16,0-3-160 15,5-1 84-15,-10-4-272 16,-5-4 192-16,5-1-376 16,-5 5 300-16</inkml:trace>
          <inkml:trace contextRef="#ctx0" brushRef="#br0" timeOffset="4190.0667">8575 5651 756 0,'-19'-13'280'0,"19"13"-216"0,0-18-20 0,5 10 156 15,4 8-120-15,11-17 0 16,9 8-48-16,5-17 16 16,5 22-32-16,0-5-4 15,-5 0-8-15,0 1 12 16,-5 16-8-16,-5-8 4 15,-4 9-4-15,-6 13 72 16,-4-5-44-16,-15 22 32 16,0-5-40-16,-14 14-16 15,9-1-8-15,-19-3 12 16,9 8-8-16,-14-18-4 16,5 1 0-16,-5-14 4 15,5 10-4-15,-5-14 24 0,15 0-16 16,-1 0 40-16,10-4-28 0,15-4 32 15,15 4-32-15,-6-4 20 16,25-1-24-16,-14-8-8 16,9 9-8-16,-5-9-148 15,0 9 80-15,0-18-332 16,-5 9 216-16,1-4-356 16,-16-1 304-16</inkml:trace>
          <inkml:trace contextRef="#ctx0" brushRef="#br0" timeOffset="4743.8755">8721 5309 676 0,'0'-21'248'0,"0"21"-192"0,0-26-16 0,0 13 156 15,10 4-116-15,-1-17 56 16,11 5-80-16,-1-14 36 16,6 9-52-16,-1-9 52 15,5 14-56-15,-5-5 36 16,1 9-40-16,-6-1 8 16,-4 14-24-16,-6 4 36 15,6 9-28-15,-10 8 4 16,4 9-16-16,-4 0-8 15,0 0 0-15,5 0-516 16,9 4 280-16</inkml:trace>
        </inkml:traceGroup>
        <inkml:traceGroup>
          <inkml:annotationXML>
            <emma:emma xmlns:emma="http://www.w3.org/2003/04/emma" version="1.0">
              <emma:interpretation id="{8D54710F-08B3-4BED-8DF5-DDDC28F63DCE}" emma:medium="tactile" emma:mode="ink">
                <msink:context xmlns:msink="http://schemas.microsoft.com/ink/2010/main" type="inkWord" rotatedBoundingBox="14713,6115 18418,6212 18382,7589 14677,749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533.4895">11874 5724 520 0,'0'-8'192'0,"0"3"-152"15,0-3-8-15,0 8 116 16,0 0-88-16,0 0 96 15,0 0-88-15,0 0 48 16,0 0-72-16,-5 0 92 16,10 0-76-16,-5 0 32 15,0 0-52-15,0 0 20 16,0 0-32-16,0 0 8 0,0 0-20 16,0 0 28-16,19 0-28 0,6 0 20 15,4 0-20-15,20 0 0 16,4 0-8-1,20-9-16-15,0 9 4 0,4-4 56 16,-4 4-28-16,-14-9-36 16,-1 9 4-16,-14-9 20 15,-5 18-8-15,-15-9 20 16,0 4-16-16,-9 1 4 16,-6-1-4-16,-9 0 12 15,0 5-12-15,0-9-20 16,0 9 4-16,-4-1 12 15,-1 9 0-15,-5 1 8 16,5-1-8-16,-14 9-12 16,-1 0 4-16,-9 9-4 15,5-1 0-15,-15 9 8 16,5 1 0-16,-10 20 8 16,5 1-4-16,-19 13-4 15,24-9 4-15,0-4 12 16,5-4-8-16,-5-14-12 15,14-8 0-15,1-13 64 16,9-9-32-16,-4-12-4 16,4-5-12-16,-9-26-20 15,9 4 4-15,-10-26 28 16,1 1-12-16,-5-18-20 16,9 9 0-16,-14-5 12 0,14 14 0 15,-19-5-4-15,20 9 4 0,-11-5-4 16,6 9 0-16,0 0 16 15,9 13-8-15,0 0-40 16,0 14 20-16,10-1-52 16,10 8 36-16,0 1-256 15,4 4 152-15</inkml:trace>
          <inkml:trace contextRef="#ctx0" brushRef="#br0" timeOffset="9855.3372">12928 5992 832 0,'-14'-8'308'0,"14"8"-240"0,0-5-20 15,5 5 220 1,-1 5-156-16,6-5 72 16,10 4-112-16,9 0 4 0,10 1-44 15,-1-1-64-15,1 4 16 0,0 1-316 16,-5 0 184-16</inkml:trace>
          <inkml:trace contextRef="#ctx0" brushRef="#br0" timeOffset="10025.2861">12797 6139 832 0,'-19'9'308'0,"19"-9"-240"0,5 8-20 0,4-3 184 16,6 3-136-16,19 1-12 15,0 8-52-15,24-12-32 16,0 3-4-16</inkml:trace>
          <inkml:trace contextRef="#ctx0" brushRef="#br0" timeOffset="10256.9605">13715 5927 880 0,'0'0'328'0,"0"0"-256"0,15 26-16 16,-5-8 188 0,14-1-144-16,0 9 28 15,10 4-76-15,0 0-4 0,5 9-32 16,5 0-88-16,-10-9 40 0,-10-12-228 15,5 8 144-15,-9-18-328 16,-6-3 252-16</inkml:trace>
          <inkml:trace contextRef="#ctx0" brushRef="#br0" timeOffset="10440.0193">14046 5949 748 0,'0'-13'276'0,"0"13"-216"0,-10 22-16 0,10-9 188 15,-10 0-136-15,-4 12 52 16,-1 1-88-16,-19 13-28 16,10 0-20-16,-20 22-44 15,5-5 16-15,-4-4-240 16,9-5 140-16,4-16-312 16,11-10 240-16</inkml:trace>
          <inkml:trace contextRef="#ctx0" brushRef="#br0" timeOffset="10722.7153">13822 5694 676 0,'25'-39'248'0,"-25"39"-192"0,29-52-16 0,-15 26 112 15,6 9-92-15,-6-5-8 16,11 5-32-16,-11 8 48 16,6-4-40-1,-11 22 52-15,6 0-48 0,-15 12 92 16,5 1-72-16,-5 13 28 16,9-5-44-16,-9 9-4 15,15-9-20-15,-5-13-396 16,14 5 212-16</inkml:trace>
          <inkml:trace contextRef="#ctx0" brushRef="#br0" timeOffset="11635.65">14250 6079 872 0,'-29'4'324'0,"29"-4"-252"0,0 0-20 0,0 0 148 16,0 4-120-16,14-4 72 16,11 5-88-16,33-5-36 15,0 0-16-15,34 0 20 16,1 0-16-16,18-5-4 16,6 1-8-16,5-5 4 15,-6 5-4-15,-9-5-72 16,-15 14 36-16,-24-10-68 15,-9 5 60-15,-35-8-96 16,0 8 76-16,-33-5-252 16,4 10 172-16</inkml:trace>
          <inkml:trace contextRef="#ctx0" brushRef="#br0" timeOffset="11320.8047">14575 5339 404 0,'-9'-4'148'0,"9"4"-112"0,-15-4-12 15,15 0 108-15,10 4-76 16,-10-5 68-16,0 10-72 15,0-10 68-15,5 5-68 0,-5-4 72 16,0 8-72 0,0-4 80-16,0 0-76 0,0 0 0 15,9 0-36-15,6 0 32 16,-5 0-28-16,4 0-24 16,6 5 0-16,-6-1 24 15,10 0-12-15,1 0-32 16,4 5 12-16,-5 8 0 31,1 5 8-31,-1 21 24 0,0 0-12 0,-9 22 4 16,4-8-8-16,-4 3 20 15,-6-12-16-15,-9-1 12 16,0 1-12-16,-9-14 20 16,-6 1-20-16,-19-14 24 15,10 1-24-15,-20-13-12 16,5-1-4-16,-9-12 12 15,14 4-4-15,-10-13 8 16,20 4-8-16,9-12-20 16,5 8 8-16,20-9-24 15,5 9 20-15,9 0-48 16,10 9 32-16,0 4-144 16,5 4 96-16,-10 5-196 15,-5 4 152-15</inkml:trace>
          <inkml:trace contextRef="#ctx0" brushRef="#br0" timeOffset="12161.0554">14400 6092 840 0,'-34'-5'312'0,"34"5"-244"0,10 5-16 0,0-5 68 16,14 0-76-16,15 0 24 15,5 4-36-15,14 5 4 16,-9 4-20-16,-1 8-36 16,1 9 12-16,-6 14 20 15,-8 3-8-15,-16 9 8 16,5 1-4-16,-14 3 4 15,0-8-8-15,-15-4 40 16,0-5-20-16,-14-9 32 16,4-8-32-16,-19-8 4 15,10-1-16-15,-20-13 20 16,5 0-20-16,-10-12-12 16,15 4-4-16,5-18 28 15,10 5-12-15,19-9-12 16,14 4-4-16,20-13-32 15,10 10 20-15,10-10-64 16,4 13 44-16,5-4 24 16,0 9 12-16,0 0-52 15,-4 4 28-15,-16 4-16 16,-4 9 24-16,-14 5 36 16,-1 8-12-16,-10 4 132 15,6 9-76-15,-1 0 24 16,6 4-52-16,4 0 12 15,0 0-28-15,0-4 16 16,5 0-20-16,-10-4-16 0,1 0-4 16,-11-9-260-16,1-1 144 0,-10-7-360 15,0-1 272-15</inkml:trace>
          <inkml:trace contextRef="#ctx0" brushRef="#br0" timeOffset="12327.9817">15484 6381 1216 0,'-15'18'448'0,"15"-18"-348"0,-34 47-28 0,5-25 156 15,10 4-140-15,-30 13-36 16,10-1-32-16,-19 1-56 16,14-4 20-16,-9-1-444 15,14-3 252-15</inkml:trace>
        </inkml:traceGroup>
        <inkml:traceGroup>
          <inkml:annotationXML>
            <emma:emma xmlns:emma="http://www.w3.org/2003/04/emma" version="1.0">
              <emma:interpretation id="{ECE395E3-3324-41DB-B156-A4A82755C77F}" emma:medium="tactile" emma:mode="ink">
                <msink:context xmlns:msink="http://schemas.microsoft.com/ink/2010/main" type="inkWord" rotatedBoundingBox="18923,5845 23913,5976 23857,8089 18868,7958">
                  <msink:destinationLink direction="with" ref="{01CF91DB-999E-44C7-BF81-ABA206C0AE40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914.2384">15989 6048 832 0,'0'-8'308'0,"15"12"-240"0,4-4-20 15,-4 0 204 1,4 0-148-16,10 0 36 0,10 4-84 16,5-4-24-1,0 0-20-15,-1-4-80 0,-4 4 36 0</inkml:trace>
          <inkml:trace contextRef="#ctx0" brushRef="#br0" timeOffset="13152.2596">16281 5845 852 0,'-5'-8'316'0,"5"8"-248"0,0 17-16 0,-10-13 148 16,5 13-120-16,-9 5 44 15,-1 8-72-15,-9 14 16 16,4 3-40-16,-4 18-28 15,9 0 0-15,-4 4 0 16,19-9 0-16,0-8-80 16,10-8 44-16,4-18-232 15,6-9 148-15</inkml:trace>
          <inkml:trace contextRef="#ctx0" brushRef="#br0" timeOffset="13587.4174">16635 5971 932 0,'-14'-5'348'0,"14"5"-272"0,-20 9-20 16,11 0 200-16,4 4-152 15,-15 8 0-15,15 9-60 0,5 1-24 16,15-5-12-16,9 0 28 16,5-1-20-16,10-7-48 15,5-5 16-15,5-13-112 16,-1 0 72-16,-9-13-88 15,-5 0 80-15,-10-9-28 16,1 9 52-16,-11-4-4 16,-4 4 28-16,-15 9-44 15,5 4 32-15,-15 26 8 16,6 8 8-16,-16 40 80 16,6 3-36-16,-20 19 32 15,10-10-36-15,-15-4-44 16,5-8 8-16,1-10 72 15,-6-7-36-15,-5-10 64 16,15-17-56-16,-5-21 20 16,5-5-36-16,10-21 52 15,0 4-40-15,4-21 12 16,15 8-28-16,20-13-8 16,0 4-4-16,19-8-60 15,9 13 32-15,30-14-412 16,-14 10 240-16</inkml:trace>
          <inkml:trace contextRef="#ctx0" brushRef="#br0" timeOffset="13858.6574">16854 5867 560 0,'0'-22'208'0,"0"22"-164"0,5-34-8 0,-5 12 136 15,9 9-100-15,1-13 96 16,5 5-100-16,-6-14 56 16,1 13-72-16,0-8 48 15,0 13-56-15,-1-1 32 16,1 14-44-16,-5 8 68 16,0 14-52-16,4 12-36 15,1-4-8-15,0 4 40 16,0 0-24-16,-1-12-204 15,1 3 100-15</inkml:trace>
          <inkml:trace contextRef="#ctx0" brushRef="#br0" timeOffset="14458.2872">17116 6027 932 0,'-24'13'348'0,"24"-13"-272"0,5 8-20 15,14-8 104 1,6 0-100-16,52 0 72 16,11 0-76-16,38-4-12 15,0 4-28-15,30-4 8 16,-15-1-16-16,-5-3-224 16,-20 8 120-16,-33-5-184 0,-20 10 160 0,-43-5-84 15,-11 4 120 1</inkml:trace>
          <inkml:trace contextRef="#ctx0" brushRef="#br0" timeOffset="15194.1">17204 6152 548 0,'-15'-9'204'0,"15"9"-156"0,-5 0-16 0,10 0 96 15,10 0-76-15,9 0 24 16,10 5-44-16,15-1-12 16,-1 9-12-16,6 4-8 15,-1 5 4-15,-4 8 48 16,-1 5-28-16,-9 4 76 16,-5 4-52-16,-19 9-16 15,-1-5-20-15,-14 1 32 16,0-1-20-16,-19-8 12 15,-1-4-20-15,-14-13 28 16,5-1-28-16,-15-8 4 16,6-4-12-16,-1-9 4 15,10 4-8-15,4-17-20 16,11 0 8-16,23-17-100 16,11 4 56-16,24-9 8 0,9 5 24 15,5-9 0-15,-4 13 8 0,4 9 16 16,-4 0 0-1,-11 12 76-15,-9 10-44 0,-5 8 128 16,-4 8-92-16,-6 1 96 16,-4 13-92-16,-10-14-24 15,4 9-32-15,-9-12-8 16,15-1-4-16,-5-13-8 16,-1 5 4-16,11-9-156 15,4 0 84-15,5-9-104 16,0 5 100-16,0-13-88 15,5-1 92-15,-9-3 16 16,-6-1 32-16,-9 1 16 16,-5 3 4-16,-15 14 140 15,0 13-76-15,-14 17 88 16,5 4-88-16,-11 9 64 16,6 8-72-16,0 31 12 15,4-9-36-15,-4 9-20 16,10-9-8-16,-6-4 64 15,6-13-36-15,-11-18 76 16,16-3-60-16,-16-23 20 16,6-3-40-16,-10-27-36 15,19 0 4-15,-14-25 28 16,14-1-16-16,5-16 8 16,5 12-8-16,20-13-376 0,9 9 200 15</inkml:trace>
          <inkml:trace contextRef="#ctx0" brushRef="#br0" timeOffset="14232.927">17510 5214 1100 0,'58'-9'408'0,"-58"9"-316"0,39 0-28 16,-20 9 100-1,11 0-104-15,-6 21-8 16,5 5-32-16,-5 16 4 16,-4 6-16-16,-11 29-12 0,6-8 0 0,-25 4-48 31,10-21 24-31,-19-5-48 0,-1 0 44 0,-18-21-44 15,-1-10 40-15,-24-12 20 16,14-4 12 0,-9-13-8-16,14-1 8 0,5-12 12 15,20 4-4-15,19-8-20 16,14 3 8-16,25-3-40 16,10 12 28-16,9 9 8 15,5-9 8-15,5 22 12 16,-14 0-4-16,-6 0-180 15,-9 9 100-15</inkml:trace>
          <inkml:trace contextRef="#ctx0" brushRef="#br0" timeOffset="15392.6713">18622 6022 984 0,'0'-17'368'0,"0"17"-288"0,15-4-20 0,4 0 116 15,6 4-108-15,33-5 68 16,0 5-76-16,15 0-16 15,-10 5-28-15,10-1-248 16,-15 0 124-16,-9-4-352 16,-10 4 260-16</inkml:trace>
          <inkml:trace contextRef="#ctx0" brushRef="#br0" timeOffset="15570.1538">19050 5733 756 0,'-20'0'280'0,"20"0"-216"0,-14 43-20 16,9-17 232 0,0 9-160-16,-9 3 88 15,4 6-120-15,-10 3-4 16,11 1-48-16,-11 8-64 16,20-4 16-16,0-13-360 0,25-5 208 15</inkml:trace>
          <inkml:trace contextRef="#ctx0" brushRef="#br0" timeOffset="16127.3209">19429 6014 684 0,'-24'-13'252'0,"24"13"-192"0,4-13-20 0,-4 9 244 16,15 8-164-16,9-4-40 15,5 0-52-15,5 0-72 16,0 0 28-16,15 0-436 16,-15 4 248-16</inkml:trace>
          <inkml:trace contextRef="#ctx0" brushRef="#br0" timeOffset="15871.957">19453 5767 924 0,'44'-17'340'0,"-44"17"-260"0,48 0-28 0,-23 9 96 15,-1 4-92-15,5 4 16 16,0 5-48-16,-4 4 4 15,-11 0-16-15,-14-1 12 16,0 6-16-16,-14-1-4 16,-1-4 0-16,-24 0 12 15,5-5-8-15,-10-3 4 16,10 3-4-16,5-3-16 16,10-1 4-16,4-4 20 15,15 0-8-15,10-9-4 16,9 5 0-16,15-9-120 15,0 4 64-15,15-8-428 16,-15 4 264-16</inkml:trace>
          <inkml:trace contextRef="#ctx0" brushRef="#br0" timeOffset="16275.7237">19507 5616 664 0,'-20'-86'244'0,"20"86"-188"0,10-57-16 0,0 36 200 15,4 4-140-15,10-9 124 16,6 4-128-16,-1 0-4 16,-5 5-56-16,10 0 44 15,-5 4-44-15,-9 0 12 16,-1 9-32-16,-9-1 44 15,4 10-32-15,-9-1 12 16,10 9-24-16,-15 4-8 16,10 9-4-16,-1 0-172 15,11 0 92-15</inkml:trace>
          <inkml:trace contextRef="#ctx0" brushRef="#br0" timeOffset="16919.9271">19827 5958 756 0,'-53'13'280'0,"53"-13"-216"0,0 4-20 0,0 0 232 16,10 1-160-16,14-1 176 16,-5 0-168-16,54-8-4 15,0 4-72-15,44-9-40 16,-1 5-8-16,30-5 0 15,-15 9 0-15,0-13-44 16,-24 13 24-16,-10-4-124 16,-14 4 80-16,-34-4-116 15,-15 8 104-15,-34-4-260 16,-15 4 188-16</inkml:trace>
          <inkml:trace contextRef="#ctx0" brushRef="#br0" timeOffset="16710.3707">20250 5119 892 0,'24'-22'332'0,"-24"22"-260"0,24-8-20 0,-9 8 80 16,5 0-84-16,-1 8 52 15,0 5-60-15,11 9-4 16,-1 8-20-16,-10 13-12 16,-4 1 0-16,-15 16 12 15,0 1-8-15,-10 4-28 16,-5-1 8-16,-28-12-84 16,4-4 56-16,-5-14 24 15,0-12 12-15,-4-13-4 16,9-1 4-16,5-16 4 15,10-1 0-15,19-21 16 16,10-5-8-16,9 1-4 16,20-1 0-16,15 5-48 15,4 4 24-15,10 22-80 16,-4 4 56-16,-16 12-148 16,6 6 108-16,-34 21-128 15,4-9 120-15,-34 17-184 16,6-8 156-16</inkml:trace>
          <inkml:trace contextRef="#ctx0" brushRef="#br0" timeOffset="17628.1406">20041 6031 652 0,'-34'0'244'0,"34"0"-192"0,-5 0-12 15,-5 0 208 1,20 0-144-16,-5 0 44 16,14 4-84-16,25 1-8 15,5 8-32-15,4 4 32 16,10 9-32-16,-9 13-4 15,9 4-12-15,-24 5-8 16,-5 8 4-16,-29-4 4 0,-10 0-4 0,-29-1 8 16,0-7-8-1,-15-5 16-15,5-5-12 0,-14-4 4 16,10 1-4-16,-1-14-16 16,15-4 4-16,-15-9 4 15,25 5 0-15,0-13 24 16,14 4-12-16,0-18 4 15,10 5-8-15,25-17-16 16,-6 8 4-16,20-21-40 16,19 4 24-16,25-13-56 15,-1 9 44-15,21 0 24 16,-16 13 8-16,-4 4 108 16,-15 17-60-16,-5 5 8 15,-20 8-36-15,-9 13 40 16,-9 5-32-16,-16 8-4 15,-4 1-16-15,-10 3 28 16,-4-4-20-16,-1 1-24 16,-5-1 4-16,-9-4-104 15,5 0 56-15,-1-9-72 16,6-4 68-16,-1-4-108 16,1 8 88-16,23-13 40 15,-4 5 24-15,19 8-24 16,-4-4 20-16,-6 4 4 15,11 9 12-15,-6 9 24 16,5 4-12-16,-9 8-20 16,-5 10 0-16,-10 3-4 0,-20-12 4 0,1-1 32 15,-10-8-12-15,-20-4-32 16,10-14 12-16,-19-16 52 16,5-1-20-16,-6-21 192 15,16-1-120-15,23-25 56 16,20 4-88-16,39-8 4 15,10 4-36-15,19 4-120 16,14 8 48-16</inkml:trace>
        </inkml:traceGroup>
      </inkml:traceGroup>
      <inkml:traceGroup>
        <inkml:annotationXML>
          <emma:emma xmlns:emma="http://www.w3.org/2003/04/emma" version="1.0">
            <emma:interpretation id="{CBCE3EE2-A478-4B97-852F-FC0B647544DD}" emma:medium="tactile" emma:mode="ink">
              <msink:context xmlns:msink="http://schemas.microsoft.com/ink/2010/main" type="line" rotatedBoundingBox="3564,7662 13161,7958 13123,9193 3526,8896"/>
            </emma:interpretation>
          </emma:emma>
        </inkml:annotationXML>
        <inkml:traceGroup>
          <inkml:annotationXML>
            <emma:emma xmlns:emma="http://www.w3.org/2003/04/emma" version="1.0">
              <emma:interpretation id="{3DC1FBFE-9E6E-4531-A91B-1A32C3DBDA84}" emma:medium="tactile" emma:mode="ink">
                <msink:context xmlns:msink="http://schemas.microsoft.com/ink/2010/main" type="inkWord" rotatedBoundingBox="3564,7662 4989,7706 4953,8879 3528,883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4754.3555">1317 7326 236 0,'9'-13'88'0,"-9"13"-68"0,15-13-4 0,-15 13 132 15,5-9-84-15,0 1 132 16,4-5-112-16,-4 4 56 16,5 0-80-16,-5-8 8 15,0 4-36-15,-5 4-12 16,5 1-12-16,-5-1 4 16,0 1-8-16,-10 3 16 15,5 5-12-15,-19-4-12 16,-1 8 0-16,-23-8-4 15,4 4 0-15,-24-4 24 16,15-1-8-16,-15-8 24 16,9 5-20-16,-4-14 56 15,15 9-36-15,-1-13 72 16,20 9-56-16,-5-13 20 16,19 8-40-16,-4-8 0 15,9 8-16-15,-4 1-16 16,14 8 0-16,-10 0-16 0,10 4 12 15,0 0 4-15,10 9 4 16,-10 0 0-16,9 9 0 0,-9 4-12 16,5 4 8-16,-5 9 4 15,0 9 0-15,-5 12 0 16,-4 1 0-16,-1 12 24 16,10 1-12-16,-10 4-40 15,10-1 16-15,-5 5 20 16,10-4-4-16,-19 9 0 15,9-10 0-15,0 5-4 16,0-8 0-16,-10-9-12 16,11-9 8-16,4-9 12 15,0-8-4-15,-5-8-48 16,10-5 28-16,-10-9-8 16,5 5 16-16,-5-14 0 15,5 5 0-15,-5-4 0 16,10 4 0-16,-5-4 0 15,0 8 0-15,5-8 8 16,4 4 0-16,11-5 0 16,-1 5 0-16,1 0 8 15,4 5-4-15,10-5 8 16,0 8-8-16,10 1 16 16,4 0-12-16,6-5-12 15,-6 4 0-15,-4-8 4 16,-5 0 0-16,-10 0 8 15,0 5-4-15,-14-5-212 0,-1 4 112 0,-4-13-368 16,5 5 260-16</inkml:trace>
          <inkml:trace contextRef="#ctx0" brushRef="#br0" timeOffset="45011.8884">690 7581 476 0,'-5'-9'176'0,"5"9"-136"0,15-9-12 0,-10 5 152 16,4 4-104-16,6 0 104 16,4 4-104-16,10 1 12 15,5 3-52-15,15 1 32 16,0 4-40-16,9-5 4 15,0 1-20-15,1-5-8 16,4 5 0-16,-15-13-148 16,-4 4 80-16</inkml:trace>
          <inkml:trace contextRef="#ctx0" brushRef="#br0" timeOffset="45400.4481">1059 6829 352 0,'-34'-17'132'0,"34"17"-104"0,-14-5-8 0,4 1 184 16,10 8-116-16,-15-4 168 16,15 0-148-16,0 0 28 15,0 0-84-15,0 0 96 16,10 5-88-16,10-1 36 16,9 0-56-16,10 1-4 15,-5-1-24-15,9-4 20 16,-4 9-20-16,5-9 4 15,-5 4-8-15,-5-4-76 16,0 9 36-16,-5-9-164 16,0 0 112-16,-5 4-308 15,-4 0 220-15</inkml:trace>
          <inkml:trace contextRef="#ctx0" brushRef="#br0" timeOffset="46061.2397">1696 7520 352 0,'-25'0'132'0,"25"0"-104"0,0 9-8 0,0-9 140 15,10 4-92-15,5 0 124 16,9 5-112-16,5-5 4 16,5 1-48-16,10-1-16 15,4 0-12-15,1-4-16 16,0 0 4-16,-6 0-180 16,1 0 96-16</inkml:trace>
          <inkml:trace contextRef="#ctx0" brushRef="#br0" timeOffset="45807.5295">1783 7343 520 0,'-34'-4'192'15,"34"4"-152"-15,-5 0-8 0,0 0 160 16,10 0-112-16,0 0 124 15,5 0-116-15,4 0-8 16,11 4-52-16,4-4-16 16,0 4-8-16,5 1-128 15,0 3 68-15,0-3-188 16,-5 3 136-16,-4-3-224 16,-1 3 188-16</inkml:trace>
        </inkml:traceGroup>
        <inkml:traceGroup>
          <inkml:annotationXML>
            <emma:emma xmlns:emma="http://www.w3.org/2003/04/emma" version="1.0">
              <emma:interpretation id="{A8B504DF-77BD-436E-8F89-4E5BE79C1C13}" emma:medium="tactile" emma:mode="ink">
                <msink:context xmlns:msink="http://schemas.microsoft.com/ink/2010/main" type="inkWord" rotatedBoundingBox="5853,8092 6388,8109 6376,8503 5841,848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6465.3367">3032 7261 496 0,'14'-17'184'0,"-14"17"-140"0,10-13-16 16,-15 8 120 0,5 10-88-16,-10-1 88 0,6 9-84 15,-16 13 84-15,6 4-88 0,-11 9 52 16,11 0-68-16,-1 4 4 16,5 0-28-16,10-4-12 15,10 0-4-15,24-9-24 16,10 0 12-16,29-21 20 15,0 0-4-15,4-18-108 16,-4 0 52-16,-14-16 20 16,-11 3 20-16,-24-17-4 15,-4 4 8-15,-40-12 12 16,-4 4-4-16,-29 0-4 16,-1 12 4-16,-4 10-4 15,9 8 0-15,15 13-308 16,15 8 168-16</inkml:trace>
        </inkml:traceGroup>
        <inkml:traceGroup>
          <inkml:annotationXML>
            <emma:emma xmlns:emma="http://www.w3.org/2003/04/emma" version="1.0">
              <emma:interpretation id="{6A3D277F-E29C-414F-B8CB-B50F6B08CCE8}" emma:medium="tactile" emma:mode="ink">
                <msink:context xmlns:msink="http://schemas.microsoft.com/ink/2010/main" type="inkWord" rotatedBoundingBox="7899,8153 8960,8186 8933,9063 7872,903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9351.0574">4990 7356 748 0,'34'-56'276'0,"-34"56"-216"0,43-9-16 0,-28 5-276 31,4 4 116-31</inkml:trace>
          <inkml:trace contextRef="#ctx0" brushRef="#br0" timeOffset="49514.0655">5097 7658 676 0,'4'65'248'0,"-4"-65"-192"0,34 69-16 0,-14-47-224 16,4-1 92-16,30-8-208 16,14-4 168-16</inkml:trace>
          <inkml:trace contextRef="#ctx0" brushRef="#br0" timeOffset="49863.5962">6049 7464 456 0,'-10'-35'168'0,"10"35"-128"0,-44 0-16 16,20 9 184-1,-10 4-120-15,-10 21 168 16,-4 10-148-16,-30 38 8 16,10 4-68-16,-5 13-32 15,15-8-8-15,24-13-8 16,10-13 0-16,24-14-12 16,9-16 8-16,6-9-92 15,9-4 48-15,0-10-48 16,10-7 56-16,-9-22-16 0,-1-1 36 15,0-16 20 1,-4-5 0-16,-11-13 64 0,-4 9-36 0,5 0 128 16,-10 8-84-16,10 5-16 15,-5 8-36-15,4 5-40 16,6 13 8-16</inkml:trace>
        </inkml:traceGroup>
        <inkml:traceGroup>
          <inkml:annotationXML>
            <emma:emma xmlns:emma="http://www.w3.org/2003/04/emma" version="1.0">
              <emma:interpretation id="{33F81252-64EB-4CAC-8C91-87ABD9939D10}" emma:medium="tactile" emma:mode="ink">
                <msink:context xmlns:msink="http://schemas.microsoft.com/ink/2010/main" type="inkWord" rotatedBoundingBox="9631,8233 12138,8311 12122,8847 9614,8769"/>
              </emma:interpretation>
              <emma:one-of disjunction-type="recognition" id="oneOf8">
                <emma:interpretation id="interp8" emma:lang="" emma:confidence="0">
                  <emma:literal>n to</emma:literal>
                </emma:interpretation>
                <emma:interpretation id="interp9" emma:lang="" emma:confidence="0">
                  <emma:literal>no</emma:literal>
                </emma:interpretation>
                <emma:interpretation id="interp10" emma:lang="" emma:confidence="0">
                  <emma:literal>n too</emma:literal>
                </emma:interpretation>
                <emma:interpretation id="interp11" emma:lang="" emma:confidence="0">
                  <emma:literal>n=o</emma:literal>
                </emma:interpretation>
                <emma:interpretation id="interp12" emma:lang="" emma:confidence="0">
                  <emma:literal>n".</emma:literal>
                </emma:interpretation>
              </emma:one-of>
            </emma:emma>
          </inkml:annotationXML>
          <inkml:trace contextRef="#ctx0" brushRef="#br0" timeOffset="50549.7611">6812 7477 404 0,'0'-4'148'0,"0"4"-112"0,-5 4-12 16,0 4 144-1,-5-3-96-15,-4 12 120 16,14 9-108-16,-20 13 44 15,10 0-72-15,-4 0 20 16,9 8-44-16,-5 5 8 0,10-5-24 16,-9-8 0-16,13-8-8 0,-8-14 20 15,8 0-16-15,-4-26 32 16,5 9-28-16,0-30-24 16,5 4 4-16,4-21-116 15,6 8 68-15,-1-17-68 16,6 13 72-16,-6-1-4 15,0 19 32-15,-4 3 12 16,0 5 8-16,-6 12 76 16,1 14-40-16,-10 17 68 15,5 0-64-15,-5 21 8 16,0 1-28-16,0-1 4 16,10 1-12-16,-6-9 0 15,6-5-4-15,5-12 12 16,-1-5-12-16,6-26 4 15,4 1-4-15,5-22-40 16,0-1 16-16,1-20-144 16,-1 7 88-16,0-12-84 15,-5 13 92-15,-4 4 8 16,-1 9 32-16,-4 4 80 16,4 13-32-16,-9 9 116 15,-1 8-80-15,-9 9 100 16,5 9-96-16,-5 4 52 15,0-1-72-15,0 6-4 0,0 3-24 16,0 1 24-16,0-5-24 0,0-8-12 16,0-1-8-16,0-8-112 15,0-4 64-15,0-14-268 16,0 5 176 0</inkml:trace>
          <inkml:trace contextRef="#ctx0" brushRef="#br0" timeOffset="51407.0634">7540 7861 612 0,'-24'-4'228'0,"24"4"-180"0,5 0-12 0,0-4 72 16,5-1-68-16,14-3-28 16,5 3-8-16,15-8-224 15,-1 9 120-15</inkml:trace>
          <inkml:trace contextRef="#ctx0" brushRef="#br0" timeOffset="51078.1895">7555 7576 572 0,'-10'-4'208'0,"10"4"-160"0,-5-9-12 0,5 5 156 16,5 4-112-16,5-4-8 16,5-1-44-16,9 5-36 15,0-4 0-15,5 0-4 16,5 8 4-16,0-4-100 16,-5 0 60-16,-4 0-140 15,-6 4 108-15</inkml:trace>
          <inkml:trace contextRef="#ctx0" brushRef="#br0" timeOffset="51825.6776">8201 7511 404 0,'-19'13'148'0,"19"-13"-112"0,-25 22-12 16,16-5 108-1,9 1-76-15,-5 7 4 16,5 6-36-16,-5-1-16 15,10 0-4-15,-5-17 28 16,10 4-16-16,-6-8 32 16,6-9-32-16,0-13 12 15,4 0-16-15,6-9-24 0,4-3 4 0,0-10-144 16,6 9 80-16,-1-8-84 16,5 8 92-16,-5 0 16 15,0 13 28-15,-10 0 148 16,6 13-68-16,-20 8 132 15,4 5-108-15,-9 9 92 16,5 4-100-16,-5 8 28 16,0 5-60-16,0 0-24 15,5 0-12-15,-5-9 0 16,5 1-4-16,-10-10 8 16,5-4-8-16,-5-8-212 15,10-5 112-15</inkml:trace>
          <inkml:trace contextRef="#ctx0" brushRef="#br0" timeOffset="52156.2706">8886 7632 540 0,'5'0'200'0,"-5"0"-156"0,34 0-12 0,-10-4 16 16,10 4-32-16,25-4 12 15,4-5-16-15</inkml:trace>
          <inkml:trace contextRef="#ctx0" brushRef="#br0" timeOffset="52025.499">8925 7485 644 0,'0'-25'236'0,"0"25"-180"0,34-5-20 15,-24 1 148 1,4 4-108-16,11-4 24 15,-6 4-60-15,10-9-44 16,5 9 0-16,0 0-184 16,10 13 100-16,-15-13-312 15,5 9 224-15</inkml:trace>
        </inkml:traceGroup>
        <inkml:traceGroup>
          <inkml:annotationXML>
            <emma:emma xmlns:emma="http://www.w3.org/2003/04/emma" version="1.0">
              <emma:interpretation id="{0CED9AAC-EECA-4C25-979D-89AD02CB203E}" emma:medium="tactile" emma:mode="ink">
                <msink:context xmlns:msink="http://schemas.microsoft.com/ink/2010/main" type="inkWord" rotatedBoundingBox="12792,8297 13150,8308 13146,8439 12788,8428">
                  <msink:destinationLink direction="with" ref="{C2BC55FA-8562-48F9-A4E1-BE8C180F2F0D}"/>
                </msink:context>
              </emma:interpretation>
            </emma:emma>
          </inkml:annotationXML>
          <inkml:trace contextRef="#ctx0" brushRef="#br0" timeOffset="52458.5847">10101 7447 528 0,'0'-13'196'0,"0"13"-152"15,-15 0-12-15,5 0 116 16,-9 4-88-16,-15 0 80 16,5 9-80-16,-10 5-4 15,5-1-36-15,10 0-28 16,9 5 0-16,35-9 4 15,-1 0 4-15,30-9 16 16,4 0-8-16,0-8-72 16,1 0 32-16,-15-9 12 15,0 4 16-15,-20-13 4 0,-4 5 0 16,-30-4 8-16,0 8-4 16,-28 0-12-16,4 4 4 0,0 9-268 31,15 4 144-31</inkml:trace>
        </inkml:traceGroup>
      </inkml:traceGroup>
    </inkml:traceGroup>
    <inkml:traceGroup>
      <inkml:annotationXML>
        <emma:emma xmlns:emma="http://www.w3.org/2003/04/emma" version="1.0">
          <emma:interpretation id="{C4917211-4180-418E-BB5A-390A2ABC9CE0}" emma:medium="tactile" emma:mode="ink">
            <msink:context xmlns:msink="http://schemas.microsoft.com/ink/2010/main" type="paragraph" rotatedBoundingBox="15986,9398 21407,8925 21583,10947 16162,1142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F528887-E048-4E0D-BDD6-38BDA50FA511}" emma:medium="tactile" emma:mode="ink">
              <msink:context xmlns:msink="http://schemas.microsoft.com/ink/2010/main" type="line" rotatedBoundingBox="15986,9398 21407,8925 21583,10947 16162,11420"/>
            </emma:interpretation>
          </emma:emma>
        </inkml:annotationXML>
        <inkml:traceGroup>
          <inkml:annotationXML>
            <emma:emma xmlns:emma="http://www.w3.org/2003/04/emma" version="1.0">
              <emma:interpretation id="{3335DC0A-AD38-4B88-BECC-1D44DE6E13F7}" emma:medium="tactile" emma:mode="ink">
                <msink:context xmlns:msink="http://schemas.microsoft.com/ink/2010/main" type="inkWord" rotatedBoundingBox="16092,10622 16794,10561 16864,11359 16162,11420">
                  <msink:destinationLink direction="with" ref="{A1FDF649-577C-4021-8BB4-251301775ED0}"/>
                </msink:context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74075.1507">13200 9787 456 0,'-14'-34'168'0,"38"38"-128"0,10 5-16 0,-10-1 16 15,20 5-28-15,34 0-4 16,14 17-4-16,10 22-4 15,-5 4 0-15,-14 5 0 16,-15-1 0-16,-19 1 24 16,-11-5-12-16,-23-9 40 15,-30 1-28-15,-19-1-4 16,-29-8-12-16,-14 0-68 0,-6 0 32 16,10-4-172-16,15-1 108 15,19-8-196-15</inkml:trace>
        </inkml:traceGroup>
        <inkml:traceGroup>
          <inkml:annotationXML>
            <emma:emma xmlns:emma="http://www.w3.org/2003/04/emma" version="1.0">
              <emma:interpretation id="{155D350F-CE76-4972-85CD-262E9C4A3BE0}" emma:medium="tactile" emma:mode="ink">
                <msink:context xmlns:msink="http://schemas.microsoft.com/ink/2010/main" type="inkWord" rotatedBoundingBox="17340,9280 19025,9133 19159,10671 17474,10818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74536.071">14726 8937 372 0,'-10'-22'140'0,"15"18"-112"0,5-1-4 0,-10 1 76 16,0-5-60-16,0 9 44 15,0 0-48-15,-5 18 32 16,5 16-36-16,-10 27 16 16,-4 34-28-16,-1 21-16 0,-4-3-8 15,-1-14 20-15,6-8-8 16,-11-1-4-16,16-8 0 16,-1-13 4-16,10-8-4 0,-20-14 32 15,16-8-20-15,4-13-56 16,14-13 16-1,6-22-340-15,14-16 200 16,24-10-128-16</inkml:trace>
          <inkml:trace contextRef="#ctx0" brushRef="#br0" timeOffset="74889.1546">14609 9602 676 0,'-19'-35'248'0,"4"26"-192"0,30-8-16 0,-10 9-12 0,9-1-24 16,11 0-28-16,9-4 12 15,9 0 12-15,21-4 4 16,18-5-196-16,20-3 104 16</inkml:trace>
          <inkml:trace contextRef="#ctx0" brushRef="#br0" timeOffset="74697.1441">15411 8993 572 0,'-10'-26'208'0,"5"26"-160"0,1 8-12 15,-6 5 12-15,-10 9-32 16,11 21-4-16,-11 26-8 16,1 13-4-16,-1 9 0 15,1-9 16-15,4-9-8 0,1 1-4 16,4-9 0-16,5-1 12 0,5 1-8 16,-10 0-108-16,6-5 52 15</inkml:trace>
          <inkml:trace contextRef="#ctx0" brushRef="#br0" timeOffset="75099.9178">14901 8440 644 0,'5'-30'236'0,"-5"30"-180"0,43-26-20 0,-9 13-28 16,5 8-12-16,20-7 4 15,-1 7 0-15,24 1-44 16,-9 8 24-16</inkml:trace>
          <inkml:trace contextRef="#ctx0" brushRef="#br0" timeOffset="75475.6919">15858 9412 592 0,'49'0'220'0,"-49"0"-172"0,87-5-12 0</inkml:trace>
          <inkml:trace contextRef="#ctx0" brushRef="#br0" timeOffset="75339.0931">15863 9032 600 0,'19'-26'224'0,"-19"26"-176"0,78-9-12 16,-49 5 104 0,0 8-84-16,10-4-20 15,5 0-24-15,0 0-76 16,-6 4 36-16</inkml:trace>
        </inkml:traceGroup>
        <inkml:traceGroup>
          <inkml:annotationXML>
            <emma:emma xmlns:emma="http://www.w3.org/2003/04/emma" version="1.0">
              <emma:interpretation id="{5E53F850-101D-4392-8708-68513DDCD296}" emma:medium="tactile" emma:mode="ink">
                <msink:context xmlns:msink="http://schemas.microsoft.com/ink/2010/main" type="inkWord" rotatedBoundingBox="19582,9526 21445,9363 21563,10716 19700,10878"/>
              </emma:interpretation>
              <emma:one-of disjunction-type="recognition" id="oneOf11">
                <emma:interpretation id="interp15" emma:lang="" emma:confidence="0">
                  <emma:literal>it!</emma:literal>
                </emma:interpretation>
                <emma:interpretation id="interp16" emma:lang="" emma:confidence="0">
                  <emma:literal>"It,</emma:literal>
                </emma:interpretation>
                <emma:interpretation id="interp17" emma:lang="" emma:confidence="0">
                  <emma:literal>if!</emma:literal>
                </emma:interpretation>
                <emma:interpretation id="interp18" emma:lang="" emma:confidence="0">
                  <emma:literal>"H.</emma:literal>
                </emma:interpretation>
                <emma:interpretation id="interp19" emma:lang="" emma:confidence="0">
                  <emma:literal>"t!</emma:literal>
                </emma:interpretation>
              </emma:one-of>
            </emma:emma>
          </inkml:annotationXML>
          <inkml:trace contextRef="#ctx0" brushRef="#br0" timeOffset="75832.492">16713 9088 520 0,'15'-26'192'16,"-15"26"-152"-16,72-9-8 0,-38 5-28 16,0 4-8-16,10-4 4 15,0 4 0-15,0 0 0 16,-5 4 0-16,-10 0-20 16,-5 5 12-16,-19 4 32 15,0 13-16-15,-20 4 8 16,1 0-8-16,-20 13 36 15,9 0-20-15,-4 1-24 16,5-1 0-16,-1 0 8 16,6-4-4-16,4-9 24 15,11 0-16-15,4-12-12 16,9-5-4-16,6-5 4 16,4 1 0-16,6-5 0 0,4 1 0 0,5-5-64 15,5 4 36-15</inkml:trace>
          <inkml:trace contextRef="#ctx0" brushRef="#br0" timeOffset="76087.6705">16800 9178 572 0,'-14'-26'208'0,"14"26"-160"0,44 0-12 0,-20-4-32 16,5 8-8-16</inkml:trace>
          <inkml:trace contextRef="#ctx0" brushRef="#br0" timeOffset="76402.242">16975 8803 404 0,'5'-18'148'0,"-5"18"-112"0,15-34-12 0,-5 12 32 16,4 9-36-16,1-17 24 15,-1 8-24-15,-4 1 28 16,5 8-32-16,-6 4 4 15,6 14-12-15,-10 12 4 16,0 4-8-16,-5 10 16 16,4 3-12-16,-4 1-48 15,5-5 24-15</inkml:trace>
          <inkml:trace contextRef="#ctx0" brushRef="#br0" timeOffset="77127.4611">17568 9304 612 0,'-10'-26'228'0,"10"26"-180"0,30-5-12 0,-6 1-16 15,15 4-20-15,24-4 8 16,0 4-4-16,44 4-36 15,-10 5 16-15,0 4-408 16,-9 8 232-16</inkml:trace>
          <inkml:trace contextRef="#ctx0" brushRef="#br0" timeOffset="76705.1276">17738 8721 248 0,'-10'-5'92'0,"10"5"-72"0,-14 26-4 0,4-9 96 15,0 5-64-15,-9 17 60 16,9 0-64-16,1 30 32 16,4-4-44-16,0 25 0 15,5-3-20-15,0 8 20 16,5-18-20-16,-5-12 12 16,5-13-12-16,-1-13-24 15,1-4 4-15</inkml:trace>
          <inkml:trace contextRef="#ctx0" brushRef="#br0" timeOffset="76917.1911">18336 8682 520 0,'-15'8'192'0,"15"-8"-152"0,-14 48-8 16,9-18 16-1,5 0-32-15,-20 26 40 16,11 9-32-16,-1 26 12 16,0 0-20-16,-4 12 0 15,4-12-8-15,-14-9-24 16,-1-17 8-16</inkml:trace>
          <inkml:trace contextRef="#ctx0" brushRef="#br0" timeOffset="77890.3821">18462 9636 424 0,'-5'-4'156'0,"5"4"-120"0,-10 0-8 16,1 0 60-1,9 0-52-15,-15 0 12 0,5 8-28 0,-4 5 40 16,4 5-32-16,5 8 4 16,10 0-20-16,15 4 12 15,4 4-16-15,10-8-4 16,5 0 0-16,4-17 12 16,1-5-8-16,-15-17 24 15,0 4-20-15,-29-16-12 16,0 3-4-16,-24-8-16 15,0 4 12-15,-10 0-24 16,10 9 20-16,-1 8-276 16,11 13 156-16</inkml:trace>
        </inkml:traceGroup>
      </inkml:traceGroup>
    </inkml:traceGroup>
    <inkml:traceGroup>
      <inkml:annotationXML>
        <emma:emma xmlns:emma="http://www.w3.org/2003/04/emma" version="1.0">
          <emma:interpretation id="{9A9E0387-6462-4D68-8747-FE74E3CE4B2B}" emma:medium="tactile" emma:mode="ink">
            <msink:context xmlns:msink="http://schemas.microsoft.com/ink/2010/main" type="paragraph" rotatedBoundingBox="2846,11831 23095,11808 23099,14911 2850,149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6CC79F-A431-4FC4-B965-5B8DBAED127B}" emma:medium="tactile" emma:mode="ink">
              <msink:context xmlns:msink="http://schemas.microsoft.com/ink/2010/main" type="inkBullet" rotatedBoundingBox="3856,11783 5979,11839 5961,12521 3838,12465"/>
            </emma:interpretation>
          </emma:emma>
        </inkml:annotationXML>
        <inkml:trace contextRef="#ctx0" brushRef="#br0" timeOffset="100889.6977">943 11169 228 0,'0'5'84'0,"9"-1"-64"0,1 0-8 15,-5 5 48-15,5 8-36 16,-1-4 44-16,-4 4-40 15,5 5 4-15,-10 4-20 16,10 0 28-16,-10 0-24 0,0-5 12 16,0-3-16-16,0-6 12 15,0-3-16-15,0-9 16 16,9-4-16-16,-4-5 4 16,5-12-4-16,0-10-8 15,4 5 4-15,11-4-16 16,-6 0 8-16,5 8 4 15,1 1 0-15,-1 4-20 16,0-1 12-16,-9 5 48 16,4 0-20-16,-4 0 16 15,-1 13-20-15,1-8 8 16,-1 8-12-16,-4 0 12 0,0 8-16 16,4 5 4-16,-14 5-4 0,5-1 4 15,-5 4-8-15,0 5 8 16,0 0-8-16,-5 0-12 15,-4 0 4-15,9-9 28 16,0-4-12-16,0-4 12 31,9 4-12-31,-9-17-8 16,5 4 0-16,5-9 4 0,0-4-4 16,14-4-4-16,-9-5 4 15,4 1-4-15,-4-5 0 16,9-5-20-16,0 6 12 0,1-1 12 31,-1 8 0-31,-5 1-20 0,6 4 8 0,-6 9-4 16,-4 4 4-16,-1 4 68 15,1 0-32-15,-6 9 16 0,1-4-28 16,-10 4 0-16,10 4-8 16,-10 1 12-16,0-1-12 15,-10 4 4-15,10 1-4 16,-10-5-16-1,6 5 4-15,-16-9-148 16,20 4 84-16,-10-8-184 16,6 4 144-16</inkml:trace>
        <inkml:trace contextRef="#ctx0" brushRef="#br0" timeOffset="101250.1565">1939 11256 392 0,'-20'0'148'0,"20"0"-116"0,0 26-8 0,10-18 108 16,0 5-76-16,14-4 48 15,0 4-60 1,1-5 4-16,9 1-32 0,0-5-44 15,-10 1 16-15,15-5-200 16,-5 0 116-16,0 0-268 16</inkml:trace>
        <inkml:trace contextRef="#ctx0" brushRef="#br0" timeOffset="101072.6843">2012 11135 392 0,'0'-9'148'0,"9"13"-116"0,6-4-8 15,-5 5 4-15,4-1-20 16,6-4 32-16,-6 4-24 16,10-4-24-16,-4 0 4 15,-6 0-204-15</inkml:trace>
        <inkml:trace contextRef="#ctx0" brushRef="#br0" timeOffset="101597.8211">2648 10971 332 0,'-10'-13'120'0,"10"13"-92"0,-14 26-8 16,4-14 148 0,10 6-96-16,-5 8 32 0,-5 4-60 0,1 0 0 15,9 9-28-15,-5 0 8 16,5-5-12-16,-10 10 12 16,10-6-16-16,-10 1 4 15,-4-4-4-15,14-5-200 16,-10-13 104-16</inkml:trace>
        <inkml:trace contextRef="#ctx0" brushRef="#br0" timeOffset="101777.8098">3056 11342 612 0,'5'13'228'0,"-5"-13"-180"0,0 60-12 15,-5-25-16 1,-5-1-20-16,-4 10 16 16,-6-1-8-16,-9-4-180 15,15 0 96-15</inkml:trace>
      </inkml:traceGroup>
      <inkml:traceGroup>
        <inkml:annotationXML>
          <emma:emma xmlns:emma="http://www.w3.org/2003/04/emma" version="1.0">
            <emma:interpretation id="{93B5E0F2-4FAE-4392-8819-C2F7A711165B}" emma:medium="tactile" emma:mode="ink">
              <msink:context xmlns:msink="http://schemas.microsoft.com/ink/2010/main" type="line" rotatedBoundingBox="6526,11508 22205,11917 22164,13508 6484,13099"/>
            </emma:interpretation>
          </emma:emma>
        </inkml:annotationXML>
        <inkml:traceGroup>
          <inkml:annotationXML>
            <emma:emma xmlns:emma="http://www.w3.org/2003/04/emma" version="1.0">
              <emma:interpretation id="{E1106789-824C-48F0-B1ED-862E187228D4}" emma:medium="tactile" emma:mode="ink">
                <msink:context xmlns:msink="http://schemas.microsoft.com/ink/2010/main" type="inkWord" rotatedBoundingBox="6513,12006 7401,12029 7390,12446 6502,12423">
                  <msink:destinationLink direction="with" ref="{A1FDF649-577C-4021-8BB4-251301775ED0}"/>
                </msink:context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02225.5994">3707 11139 268 0,'-14'13'100'0,"14"-13"-76"0,-10 17-8 0,-5 1 112 16,15-1-72-16,-9 9-4 15,-1 0-32-15,5 4 4 16,0 4-16-16,-10-8 24 16,15 0-20-16,-14-13 48 15,14 0-32-15,0-13 12 16,0 0-24-16,-10-13-24 16,20 0 0-16,-10-13 4 15,10 0 4-15,-6-4-44 16,21 4 24-16,-15 0-20 15,14 9 24-15,-14 4 28 16,14 9-8-16,-10 8 80 16,-4 5-48-16,0 12 68 15,-10 10-64-15,0 7 20 16,14 1-40-16,-14 4 8 16,0-4-16-16,10-8-8 15,-10 7 0-15,0-12-84 16,10-4 44-16,-10-13-172 15,0-5 116-15</inkml:trace>
          <inkml:trace contextRef="#ctx0" brushRef="#br0" timeOffset="102394.5695">4237 11269 580 0,'19'-18'216'0,"-19"18"-168"0,24-4-12 0,-9 0 100 16,4 4-80-16,-4-5 4 15,-5 10-36-15,24-5-44 16,-10 4 12-16,0 0-236 16,15 9 132-16</inkml:trace>
          <inkml:trace contextRef="#ctx0" brushRef="#br0" timeOffset="102556.7881">4339 11463 632 0,'-20'13'236'0,"20"-13"-184"0,0 17-16 0,0-17 96 16,10 9-80-16,0 4 16 15,14 0-44-15,0-5 4 16,1 5-16-16,9 0-272 16,4-4 144-16</inkml:trace>
        </inkml:traceGroup>
        <inkml:traceGroup>
          <inkml:annotationXML>
            <emma:emma xmlns:emma="http://www.w3.org/2003/04/emma" version="1.0">
              <emma:interpretation id="{A12447C0-1CE8-4BE3-9E3B-D762B9D54270}" emma:medium="tactile" emma:mode="ink">
                <msink:context xmlns:msink="http://schemas.microsoft.com/ink/2010/main" type="inkWord" rotatedBoundingBox="7938,12146 8839,12170 8827,12634 7925,12610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02908.5834">5116 11351 436 0,'5'-18'160'0,"-5"18"-124"0,-5-4-8 0,5 4 96 16,0 13-72-16,-10-4 32 15,-4 8-48-15,4 13 12 16,-5 5-28-16,-4-1 36 15,4 5-32-15,6 4-12 16,9-12-8-16,19-1 12 16,5 0-8-16,20-21-40 15,-5-5 20-15,19-21-44 16,1 4 36-16,-11-26 32 16,-4 4-4-16,-20-17 0 15,-14 14-4-15,-29-19 48 16,4 14-28-16,-29 13 32 15,25 4-28-15,-20 13 16 16,15 5-24-16,4 8-28 16,6 12 4-16,28-3-192 15,6 17 104-15</inkml:trace>
          <inkml:trace contextRef="#ctx0" brushRef="#br0" timeOffset="103063.5671">5927 11519 768 0,'-38'95'284'0,"38"-95"-220"0,-44 73-20 15,15-34-276-15,4-4 116 0</inkml:trace>
        </inkml:traceGroup>
        <inkml:traceGroup>
          <inkml:annotationXML>
            <emma:emma xmlns:emma="http://www.w3.org/2003/04/emma" version="1.0">
              <emma:interpretation id="{0A5B7975-10E7-4BEE-82F4-FCBE0EB73B91}" emma:medium="tactile" emma:mode="ink">
                <msink:context xmlns:msink="http://schemas.microsoft.com/ink/2010/main" type="inkWord" rotatedBoundingBox="10503,12090 12533,12143 12522,12571 10492,12518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04554.7708">7594 11372 404 0,'0'-21'148'0,"0"21"-112"0,0-18-12 0,0 1 76 16,10 17-60-16,-6-17 52 16,6 12-52-16,0-3 32 15,-5-1-40-15,4 18 0 16,6-1-20-16,-15 14 36 16,0 13-24-16,-5 8-12 15,-5 0-8-15,1-4 12 16,9 0-8-16,-15-9 16 15,5 0-16-15,6-13 24 16,-6 1-20-16,10-18 4 16,0 0-8-16,10-18-32 15,4 6 12-15,1-19-84 16,9 5 56-16,-5-13-48 0,15 5 52 16,-9-5 4-16,-1 13 16 0,0 5 4 15,1 12 4-15,-1 0 96 16,-5 9-48-16,-4 18 44 15,-1 3-48-15,-4 5 8 16,0 4-28-16,0 1-16 16,-6-6-4-16,6 6 40 15,0-10-24-15,-10-3 8 16,5-1-12-16,-5-9 4 16,9-3-8-16,-9-10-56 15,0-3 28-15,0-9-76 16,10-1 56-16,5-16-52 15,-6 8 56-15,1-9-32 16,5 5 40-16,-1-5 12 16,6 14 8-16,14-5 56 15,-5 9-24-15,0-1 112 16,0 14-72-16,0 8 28 16,1 9-52-16,-6 13-12 15,-5 9-16-15,-4-1 36 16,-5 5-20-16,-10 0-12 15,0 0-8-15,-10-4 28 16,10-1-16-16,-15-8-24 16,15-4 4-16,0-14-96 15,0 1 52-15,0-13-172 16,15-1 124-16,-5-12-264 16,14 0 204-16</inkml:trace>
          <inkml:trace contextRef="#ctx0" brushRef="#br0" timeOffset="104854.5399">8668 11554 560 0,'9'21'208'0,"-9"-21"-164"0,34 0-8 0,-19 0 12 15,9 0-32-15</inkml:trace>
          <inkml:trace contextRef="#ctx0" brushRef="#br0" timeOffset="104708.2447">8711 11260 696 0,'15'-9'256'0,"-15"9"-196"0,34 0-20 0,-20 0 48 16,-4 5-56-16,14-1 4 16,-4 0-20-16,4-4-28 15,0 0 4-15</inkml:trace>
          <inkml:trace contextRef="#ctx0" brushRef="#br0" timeOffset="105153.4394">9348 11303 652 0,'-34'17'244'0,"34"-17"-192"0,-34 61-12 0,29-31 76 16,5 0-72-16,5 9-8 16,4 4-24-16,16-4 24 15,9-9-20-15,9-4-4 16,1-4-8-16,5-22-68 16,-6 0 36-16,-9-22-4 15,0 5 16-15,-14-22 12 16,-15 0 4-16,-10-12-20 15,-5-1 12-15,-9 9-56 16,-6-1 32-16,11 18 0 16,-1 9 16-16,6 4-224 15,-1 13 128-15</inkml:trace>
        </inkml:traceGroup>
        <inkml:traceGroup>
          <inkml:annotationXML>
            <emma:emma xmlns:emma="http://www.w3.org/2003/04/emma" version="1.0">
              <emma:interpretation id="{495E2FC4-5256-43B1-A179-F7E1317E0FD3}" emma:medium="tactile" emma:mode="ink">
                <msink:context xmlns:msink="http://schemas.microsoft.com/ink/2010/main" type="inkWord" rotatedBoundingBox="13045,12508 13086,12510 13082,12653 13042,12652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05321.8943">10178 11640 676 0,'0'43'248'0,"0"-43"-192"0,-9 52-16 16,-11-30-180-1,6 3 68-15</inkml:trace>
        </inkml:traceGroup>
        <inkml:traceGroup>
          <inkml:annotationXML>
            <emma:emma xmlns:emma="http://www.w3.org/2003/04/emma" version="1.0">
              <emma:interpretation id="{9D10149F-6E64-4748-803C-753056E0B881}" emma:medium="tactile" emma:mode="ink">
                <msink:context xmlns:msink="http://schemas.microsoft.com/ink/2010/main" type="inkWord" rotatedBoundingBox="13790,11931 15715,11981 15681,13270 13756,13220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06906.7098">11490 11459 652 0,'10'8'244'0,"-10"-8"-192"0,39 0-12 16,-20-4 112-1,-4 0-92-15,19-5-16 16,0 5-28-16,5-1-128 0,-5 5 60 16</inkml:trace>
          <inkml:trace contextRef="#ctx0" brushRef="#br0" timeOffset="106429.9122">10878 11290 236 0,'0'-13'88'0,"0"13"-68"0,10-8-4 0,-10 3 104 15,0 5-68-15,10-4 40 16,-6 0-52-16,6-5 20 16,0 5-32-16,-5-5-16 15,-5 9-8-15,0-4 20 16,9 4-12-16,-9-5 40 15,0 10-28-15,-9-1 12 16,9 9-20-16,0 9 52 16,0 8-36-16,-5 9 28 15,-5 0-32-15,0 4-16 16,10 0-8-16,-4-9 28 16,4 1-16-16,-10-9-12 15,10-4-8-15,-5-14 48 16,10 1-24-16,-5-14 0 0,10 5-12 15,-6-12-8-15,6-1 4 16,-10-13-4-16,10 4 0 0,-5-13-20 16,4 10 12-16,6-10-12 15,-5 13 8-15,-1-3 0 16,6 3 4-16,-5-4 24 16,4 9-8-16,-4-1-28 15,9 10 8-15,-14-1-12 16,5 5 12-16,5 0 0 15,-6 8 4-15,1-4 24 16,-5 9-8-16,5 3 16 16,-1 6-16-16,1 3 32 15,-5 1-24-15,5 4 4 16,-1 4-12-16,-4 0-8 16,-5-4 4-16,0 0 4 15,0 0-4-15,0 0 8 16,-5 0-8-16,-9-5-20 15,14-3 8-15,-10 3 20 16,10 1-4-16,-5-5 16 16,5-4-16-16,-5-4-20 15,15-1 4-15,-20-8-76 16,10 5 48-16,0-10-108 16,0 1 80-16</inkml:trace>
          <inkml:trace contextRef="#ctx0" brushRef="#br0" timeOffset="106717.6663">11524 11221 624 0,'-9'-13'228'0,"9"13"-176"0,9 0-16 0,6 0 140 16,-5 0-104-16,9 0 8 16,-4 0-52-16,9 0-8 15,0 0-12-15,0 0-128 16,1 9 64-16</inkml:trace>
          <inkml:trace contextRef="#ctx0" brushRef="#br0" timeOffset="107152.333">12219 11104 404 0,'0'-8'148'0,"0"8"-112"0,0 4-12 0,0-4 164 16,0 0-108-16,-10 9 44 15,10 4-72-15,0 13 52 16,-5 4-64-16,-4 17-8 15,9 1-20-15,-10 12 16 16,10-4-16-16,-5-4-32 16,5-4 12-16,-10-9-228 15,20-5 128-15</inkml:trace>
          <inkml:trace contextRef="#ctx0" brushRef="#br0" timeOffset="119628.6485">12787 11938 404 0,'-19'-26'148'0,"24"30"-112"0,-5 5-12 0,0 8 76 15,-10 18-60-15,-4 12 52 16,-11 18-52-16,-4 9-12 15,-5 3-16-15,10-12-88 16,0-13 40-16,4-13-120 16</inkml:trace>
          <inkml:trace contextRef="#ctx0" brushRef="#br0" timeOffset="107273.7052">12715 11843 8 0,'-39'60'4'0,"39"-60"-4"0</inkml:trace>
        </inkml:traceGroup>
        <inkml:traceGroup>
          <inkml:annotationXML>
            <emma:emma xmlns:emma="http://www.w3.org/2003/04/emma" version="1.0">
              <emma:interpretation id="{155225E5-CB1E-4873-AEC9-0FC289A1EDC7}" emma:medium="tactile" emma:mode="ink">
                <msink:context xmlns:msink="http://schemas.microsoft.com/ink/2010/main" type="inkWord" rotatedBoundingBox="16851,11880 19482,11948 19443,13437 16812,13368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23216.0593">13939 11217 540 0,'34'-26'200'0,"-24"17"-156"0,28-8-12 16,-8 8 124-16,18 1-92 15,25-5 80-15,10 0-84 16,9 4-4-16,0 5-36 16,-19 8-4-16,-15-4-8 0,1 4-60 15,-20 1 28-15,-15 3-172 16,-14 5 104-16,-25 0-316 16</inkml:trace>
          <inkml:trace contextRef="#ctx0" brushRef="#br0" timeOffset="123220.0696">14148 11225 496 0,'-25'18'184'0,"25"3"-140"0,-9 40-16 0,9-18 144 16,0 17-100-16,-5 9 68 16,-5 5-80-16,5-5-16 15,-4-13-28-15,4-4 16 0,-5-5-20 0,0-8 24 16,1-4-24-16,-6-5-216 15,10-8 112-15,0-9-344 16</inkml:trace>
          <inkml:trace contextRef="#ctx0" brushRef="#br0" timeOffset="123223.6302">15338 11092 404 0,'34'-9'148'0,"-24"5"-112"0,0-5-12 16,-6 5 120-16,-4-1-84 15,10 1-16-15,-20-5-28 0,10 9-16 16,-14 0 4-16,4 0-16 0,-14 0 8 16,-10 5 4-16,0-5 0 15,-15 0 24-15,-9 8-12 16,9 1 12-16,-9 4-12 15,0 8 44-15,9 10-28 16,5 8 92-16,-4 21-68 16,14 13-16-16,10 5-20 15,-6 9 4-15,1-10-12 16,10-12-4-16,4-9 0 16,1-8 12-16,9-9-8 15,-5-14 24-15,5 6-20 0,0-10-12 16,10-3-4-16,5-10 20 15,4 1-8-15,6 4 24 16,4-13-20-16,5 0-32 16,10 0 12-16,10 0 8 15,9 4 4-15,0-4-72 16,1 4 36-16,-6 1-144 16,-9-1 96-16,-15 0-148 15</inkml:trace>
          <inkml:trace contextRef="#ctx0" brushRef="#br0" timeOffset="123226.5869">14775 11692 728 0,'-15'-48'268'0,"10"44"-208"0,10 0-16 15,0 4 168-15,9-5-124 0,11-3 60 16,14-10-84-16,24 5-12 15,14 5-32-15,11-1-12 0,-6 9-4 16,-18 0-252 0,-1 5 136-16,-10 3-324 15</inkml:trace>
          <inkml:trace contextRef="#ctx0" brushRef="#br0" timeOffset="123233.6314">15557 11938 164 0,'0'-4'60'0,"0"-1"-44"0,0 5-8 16,0 0 60-16,0 0-40 15,0 0 52-15,0 0-48 16,0-4 64-16,5 0-56 16,-10 4 28-16,0-5-40 15,0 5 16-15,0-4-24 16,0 4-16-16,-4 0-8 0,-1 0 20 15,-5 4-8-15,1 1 16 16,-6 3-16-16,6 1 68 16,-1 8-44-16,1 5 60 15,-1 17-56-15,0 0 0 0,6 8-20 16,4-4 16-16,10-4-20 16,0 0 24-16,14-17-24 15,0 3 40-15,6-16-28 16,-1-13-4-16,5-9-12 15,-9-4 4-15,-1-9-8 16,-4-9-12-16,-1 1 4 0,-9-5 12 16,-5 0-4-16,-5 9-28 15,0 4 12-15,-4 4 12 16,-6 5 4-16,5 0-36 16,1 8 16-16,-1-4 16 15,5 13 0-15,0 0-8 16,5 0 4-16,0 0-24 15,15 0 16-15,-1 0-284 16,6 0 160 0,9 9-288-16</inkml:trace>
          <inkml:trace contextRef="#ctx0" brushRef="#br0" timeOffset="123236.1405">15921 11908 572 0,'-5'17'208'0,"5"-4"-160"0,-5 26-12 0,5-5 76 15,-4 10-68-15,4 12 0 16,0 0-28-16,-5 4 8 16,0-8-16-16,5-9-12 0,-5-8 0 15,0-5-200-15,0-4 112 16,0-9-316-1</inkml:trace>
          <inkml:trace contextRef="#ctx0" brushRef="#br0" timeOffset="123238.6197">16533 12309 456 0,'5'9'168'0,"0"0"-128"0,-15 8-16 16,1 0 52-16,-6 9-48 15,-9 0 16-15,-10 4-28 16,-5 0-88-16,-5-4 40 16,5 0-184-16,0-4 120 15,0-9-148-15</inkml:trace>
        </inkml:traceGroup>
        <inkml:traceGroup>
          <inkml:annotationXML>
            <emma:emma xmlns:emma="http://www.w3.org/2003/04/emma" version="1.0">
              <emma:interpretation id="{2BA95A30-9638-4A56-B913-7DCB8019208C}" emma:medium="tactile" emma:mode="ink">
                <msink:context xmlns:msink="http://schemas.microsoft.com/ink/2010/main" type="inkWord" rotatedBoundingBox="20177,11864 22205,11917 22176,13038 20148,12985"/>
              </emma:interpretation>
              <emma:one-of disjunction-type="recognition" id="oneOf18">
                <emma:interpretation id="interp26" emma:lang="" emma:confidence="0.5">
                  <emma:literal>Go</emma:literal>
                </emma:interpretation>
                <emma:interpretation id="interp27" emma:lang="" emma:confidence="0">
                  <emma:literal>Ego</emma:literal>
                </emma:interpretation>
                <emma:interpretation id="interp28" emma:lang="" emma:confidence="0">
                  <emma:literal>Eco</emma:literal>
                </emma:interpretation>
                <emma:interpretation id="interp29" emma:lang="" emma:confidence="0">
                  <emma:literal>Elio</emma:literal>
                </emma:interpretation>
                <emma:interpretation id="interp30" emma:lang="" emma:confidence="0">
                  <emma:literal>Eton</emma:literal>
                </emma:interpretation>
              </emma:one-of>
            </emma:emma>
          </inkml:annotationXML>
          <inkml:trace contextRef="#ctx0" brushRef="#br0" timeOffset="123713.4095">18593 11109 340 0,'10'-13'128'0,"-10"9"-100"0,0-5-8 16,-10 9 124-16,-9 0-84 15,-1 0 8-15,1-4-40 0,-15 4-24 16,5 0-8-16,9-5 20 16,-4-3-8-16,0-1 16 0,-1 5-16 15,1-14 4-15,5 10-4 16,-1 3-16-16,-4 5 4 16,-5 0 40-16,-5 9-24 15,-10 13 68-15,5 12-44 16,-5 31 44-16,6 30-44 15,-1 9 8-15,19-1-28 16,1-21 0-16,-5-13-8 16,4-8 12-16,10-9-12 15,-4-13 24-15,4-9-20 0,5-9 4 16,5-3-8-16,15-10-8 16,19-3 4-16,19-1 4 15,15 0-4-15,5 5-100 16,-5-5 52-16,0 5-192 15,-9-5 132-15,-11-4-384 16</inkml:trace>
          <inkml:trace contextRef="#ctx0" brushRef="#br0" timeOffset="123863.3515">18020 11515 632 0,'-39'-65'236'0,"39"52"-184"0,15-4-16 16,4 8 176-16,10 0-124 0,25-4 52 16,9 13-80-16,5 0-20 15,5 9-24-15,-5-5-72 0,14 9 28 16,-14 5-296-16,15 8 180 16</inkml:trace>
          <inkml:trace contextRef="#ctx0" brushRef="#br0" timeOffset="124058.3827">18768 11713 644 0,'-39'26'236'0,"20"-4"-180"0,-25 12-20 16,29-12 52-16,-4 4-56 15,0 13 24-15,4 13-36 16,0-5 0-16,6-4-12 16,-1-4-84-16,0-4 40 0,10-14-172 15,0 1 116-15,0-13-284 16,0-9 212 0</inkml:trace>
          <inkml:trace contextRef="#ctx0" brushRef="#br0" timeOffset="124426.4497">19098 11869 520 0,'0'-9'192'0,"-14"26"-152"0,-6-4-8 0,6 0 124 15,-1 18-92-15,6 7 8 16,-1 10-44-16,24 0 8 15,6-5-20-15,4-9 8 0,10-16-12 16,10-18-24-16,-5-18 4 16,0-12-40-16,-10-5 28 15,-15-3 24-15,-14-1 0 16,-9 4-36-16,-6 1 20 16,1 8-112-16,-6 8 68 15</inkml:trace>
          <inkml:trace contextRef="#ctx0" brushRef="#br0" timeOffset="123241.6577">17277 11139 560 0,'-10'-9'208'0,"20"14"-164"0,4-10-8 15,10 5 92-15,10-4-76 16,25 0 32-16,-1 4-48 16,5 0-32-16,5-5-4 15,-9 5-52-15,-21 0 24 0,6 0-248 16</inkml:trace>
          <inkml:trace contextRef="#ctx0" brushRef="#br0" timeOffset="123245.1366">17568 11122 476 0,'5'0'176'0,"-5"13"-136"0,0 8-12 0,-5 5 164 16,-5 22-112-16,-4 21 36 15,-6 13-68-15,-4 4-12 16,9-4-20-16,-14-17-4 0,5-9-4 16,0-4 4-16,-1-13-8 15,6-9-204-15,0-4 108 0,-1-13-352 16,10 4 252 0,10-4 8-16</inkml:trace>
        </inkml:traceGroup>
      </inkml:traceGroup>
      <inkml:traceGroup>
        <inkml:annotationXML>
          <emma:emma xmlns:emma="http://www.w3.org/2003/04/emma" version="1.0">
            <emma:interpretation id="{0D4B18FF-1E15-4849-A390-5B63613FAF5E}" emma:medium="tactile" emma:mode="ink">
              <msink:context xmlns:msink="http://schemas.microsoft.com/ink/2010/main" type="line" rotatedBoundingBox="2848,13621 23097,13598 23099,14911 2850,14934"/>
            </emma:interpretation>
          </emma:emma>
        </inkml:annotationXML>
        <inkml:traceGroup>
          <inkml:annotationXML>
            <emma:emma xmlns:emma="http://www.w3.org/2003/04/emma" version="1.0">
              <emma:interpretation id="{2C8B9F5B-6B7D-44E6-8FDD-A3ED7517A54C}" emma:medium="tactile" emma:mode="ink">
                <msink:context xmlns:msink="http://schemas.microsoft.com/ink/2010/main" type="inkWord" rotatedBoundingBox="2848,13621 5174,13619 5176,14781 2850,14784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314680.9402">1550 12918 612 0,'63'-108'228'0,"-34"91"-180"0,0-5-12 15,-19 14 0-15,-10-1-28 16,-10 5 68-16,-14 8-44 15,-10-4-12-15,-5 17-12 16,-4-4-20-16,-6-4 8 0,0 8-16 16,-4-4 12-16,-1-4-32 15,6-5 24-15,4 1 24 16,5-5-4-16,5 0-8 16,5 8 0-1,0 5-16-15,0 9 12 0,0 12-12 16,0 18 8-16,-1 4 16 15,6 5 0-15,0-1-4 0,0 1 4 16,9-5-4-16,5 0 0 16,5 0 16-16,-4-4-8 15,9-5 24-15,9-8-20 16,1-9 12-16,5-8-12 16,4-9 0-16,5-9-4 0,6-4 4 15,4 0-8-15,9 0-12 16,-4 0 4-16,15 0 4 15,-6 0 0-15,-4 5 8 16,0 3-4-16,4 1 8 16,-4 0-8-16,-5-5-72 15,-10 0 36-15,-5-4-320 16,-4-8 192 0,-1-1-132-16</inkml:trace>
          <inkml:trace contextRef="#ctx0" brushRef="#br0" timeOffset="314878.4658">1001 13294 664 0,'-10'-4'244'0,"30"17"-188"0,14-9-16 16,-10 0 128-16,10-4-100 0,15 5 8 15,4-5-48-15,5 0 20 16,5-5-32-16,5-3-260 0,10-1 132 15,0 5-372 1,0-1 272-16,-20 14-4 16</inkml:trace>
          <inkml:trace contextRef="#ctx0" brushRef="#br0" timeOffset="315088.0229">1793 13428 612 0,'-24'39'228'0,"19"-9"-180"0,-20 17-12 0,16-16 80 0,-1 12-72 15,0 9 8-15,1-9-32 16,4-4 16-16,-5-9-24 16,10-4-32-16,0-5 12 0,10-3-256 15,-5-14 148-15,14-4-332 16</inkml:trace>
          <inkml:trace contextRef="#ctx0" brushRef="#br0" timeOffset="315342.1983">2152 13657 508 0,'-24'13'188'0,"14"13"-148"0,-14 12-8 0,14-12 88 16,1 9-72-16,-6-5 0 15,10 0-32-15,0 1-20 16,15-14 0-16,10-8-40 16,9-14 24-16,5-12-108 15,5-9 72-15,-5-4-12 16,-5-13 44-16,-5 4 56 16,-24 0-12-16,-10 9 60 0,-14 4-44 15,0 8 64-15,-1 18-60 16</inkml:trace>
          <inkml:trace contextRef="#ctx0" brushRef="#br0" timeOffset="314007.1019">-58 12974 364 0,'0'-8'132'0,"5"12"-100"0,0 0-12 16,4 5 112-16,6 0-76 15,14-5 60-15,20 5-72 16,9-9 24 0,10 0-40-16,24 0 0 0,1 0-16 15,-16-5 0-15,-4 5-4 16,-10 5 4-16,-14-1-8 15,-5 0-136-15,-20 5 76 0,-14 0-376 16,-10 3 240 0,-5-16 28-16</inkml:trace>
          <inkml:trace contextRef="#ctx0" brushRef="#br0" timeOffset="314218.2041">350 13156 372 0,'-5'39'140'0,"-5"-9"-112"0,-4 9-4 0,9-13 128 16,-5 13-88-16,-4 12-16 15,9 14-32-15,-10 4-4 16,15 0-8-16,-10-13-4 0,10-4 4 16,0-13 20-16,5-9-12 0,5-12-196 15,10-14 96 1,14-17-264-16</inkml:trace>
        </inkml:traceGroup>
        <inkml:traceGroup>
          <inkml:annotationXML>
            <emma:emma xmlns:emma="http://www.w3.org/2003/04/emma" version="1.0">
              <emma:interpretation id="{4E6B9352-9F26-4B87-815C-B927ABCB42D7}" emma:medium="tactile" emma:mode="ink">
                <msink:context xmlns:msink="http://schemas.microsoft.com/ink/2010/main" type="inkWord" rotatedBoundingBox="6521,13782 9577,13778 9578,14610 6522,14613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317368.5991">3615 13324 280 0,'9'9'104'0,"1"-1"-84"0,5 14 0 0,-5-5 92 16,-6 14-64-16,6 3 16 15,0 9-40-15,0 5 68 16,-6-1-56-16,6-8-4 16,-10-4-20-16,10-5 24 15,-20-8-20-15,10-14 4 0,10-12-12 16,-5-13 4-16,4-14-8 16,11-16-144-16,4-1 76 15,5-3-212 1,15 3 156-16,-10 9 28 15,0 9 60-15,-10 8 132 0,1 5-56 16,-1 4 144-16,-14 9-108 16,4 8 96-16,-14 13-100 15,10 5 12-15,-10 8-52 16,0 9-12-16,5 4-16 16,4-4 28-16,6-4-20 0,-5-5 20 15,9-4-20-15,-4-9-24 16,-6-8 0-16,6-9 20 15,4-13-4-15,-4-4-20 16,0-14 4-16,4-3-120 16,-4-1 72-16,9 1 12 15,0 3 28-15,1 5-20 16,-6 9 20-16,5 0 68 16,1 8-28-16,-11 9 88 15,-4 9-60-15,0 13 36 0,-1 8-52 16,-18 4 32-16,9 5-36 15,0 4-8-15,0 1-16 16,0-6 4-16,0 1-8 16,9-13 8-16,-9-13-8 15,15 0-12-15,-5-13 4 16,14-17-172-16,0-9 96 16,10-9-164-16,5-8 140 15,10 4-72 1,4-4 104-16,-4 13 36 0,-1 4 28 15,-4 0 68-15,-10 4-32 16,-10 5 140-16,-9 4-96 16,-1 5 64-16,-18-1-76 15,-6 5 20-15,-5 8-48 16,-9 9 36-16,-5 9-40 0,14 8-4 16,1 4-16-16,4 1 4 15,25-1-8-15,4-8-4 16,15-4 4-16,5-13-24 15,19-9 12-15,0-9-76 16,-9-8 48-16,0-5-84 16,-6-8 68-16,-4 0-8 15,-5-1 36-15,-14 5-4 16,-30 1 16-16,-10 3 8 16,-4 9 4-16,0 0 24 0,-10 0-12 15,10 9 92-15,-1-1-56 16,11 5-24-16,14 0-12 15,14 0-4-15,11-4-4 16,33 0-12-16,15-9 4 16,19 4 12-16,-4-4-4 15,4 9 8-15,-19 0-8 16,-15-1 24-16,-14 1-16 16,-10 4-4-16,-20 0-4 15,-14 0 12-15,-9 4-8 16,-16 9-40-16,-9 0 20 15,0 4-8-15,-9 9 12 0,9 5 16 16,9 7-4-16,16 6-12 16,4-1 4-16,10 0 12 15,14-8-4-15,-4-5 8 16,9-9-8-16,10-8-12 16,-10-17 4-16,0-18 40 15,6-8-24-15,-6-13-8 16,-10 0-8-16,6-5-24 15,-6-8 16-15,1-9-64 16,0-17 40-16,-6-8 0 16,-4 12 20-16,5 9 12 15,0 13 4-15,-10 17 68 16,-10 17-36-16,10 14 68 16,-10 29-60-16,-4 18 28 15,-1 17-40-15,-4 0 36 0,14 5-36 16,-5-14 12-16,0 9-24 15,10-4-16-15,10 9-4 16,9-9 40-16,6-5-24 16,-1-8 16-16,20-13-16 15,-5-9-60-15,19-8 24 16,15-9-16-16,9-18 24 16,-4 1-8-16,-5-4 12 15,-15-1 0-15,1-4 4 16,-11 5 0-16,-24-1 0 15,1 5 8-15,-15 4 0 0,-20 0 44 16,-5 4-24-16,-9 5 52 16,-10 8-40-16,-5 5 20 15,5 8-32-15,0 9-16 16,15 4-8-16,14 0 28 16,19-4-12-16,20 0-32 15,10-4 12-15,9-9-148 16,11-9 84-16,9-4-216 15,-1-9 164-15,21 5-364 16</inkml:trace>
        </inkml:traceGroup>
        <inkml:traceGroup>
          <inkml:annotationXML>
            <emma:emma xmlns:emma="http://www.w3.org/2003/04/emma" version="1.0">
              <emma:interpretation id="{9CDD1CF0-2D9A-41F7-923C-EF1325BDE18B}" emma:medium="tactile" emma:mode="ink">
                <msink:context xmlns:msink="http://schemas.microsoft.com/ink/2010/main" type="inkWord" rotatedBoundingBox="10976,13676 12710,13674 12711,14477 10977,14479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318869.3658">8080 12940 60 0,'19'-43'24'0,"-14"21"-20"0,-5-8 0 0,10 17 164 16,-1 0-92-16,-4 4 32 16,0 5-64-16,5 8-8 15,0 14-24-15,-1 12 100 16,-9 22-64-16,5 8 32 15,-5 9-44-15,0 0 12 16,-5-4-28-16,-9-4 0 16,-1-1-12-16,1 0 12 0,-6-3-12 0,15-10 32 15,-9-8-24-15,9-9 20 16,0-17-20-16,5-13 28 16,10-17-28-16,4-9 12 15,1-13-16-15,19 5-76 16,10-10 32-16,4 1-40 15,10 4 40-15,1 5-24 16,-1 4 32-16,-14 8 20 16,-10 5 4-16,-10 17 20 15,-5 13-12-15,-14 4 48 16,-5 9-28-16,-5 4 12 16,1 0-24-16,-6 5 20 15,10 4-24-15,0 0-4 16,0-1-4-16,5 1 4 15,4-9-4-15,6 1 8 0,4-14-8 16,6 0 16-16,-1-4-12 16,10-13-84-16,0-4 44 15,0-13-96-15,15-9 72 16,-1-5-8-16,1-3 40 16,9-1 24-16,-4-3 0 15,-6 7 12-15,-14 5-8 16,-10-4 24-16,-19-4-16 15,-10 12 40-15,-14 0-28 16,-10-3-4-16,-5 7-12 16,0 14-16-16,0 8 4 15,0 1-4 1,10 8 0-16,-1 4-20 16,11 4 16-16,4 5 24 15,5 0-8-15,0 0 8 16,15 9-4-16,0-5 28 15,14 0-20-15,-9-4-12 0,9 9-8 16,0-14-68-16,10-8 40 16,-10-9-136-16,10-8 92 15,-9-13-184-15,-6-5 148 16,1 1-4-16,-1 3 72 16,-9 1 84-16,-5 4-20 15,14 5 168-15,-14 3-100 16,5 10 56-16,9 3-84 15,5 5-16-15,1 4-28 0,9 1 8 16,-5-1-16-16,0 0 16 16,0-8-16-16,0-5 4 15,0-4-4-15,-4-8-40 16,-6-5 16-16,5-5-48 16,-9-3 36-16,-5-5-48 15,-1-4 44-15,1 4-28 16,5 4 36-16,-6 0 28 15,6 10 0-15,4-1 88 16,1 8-48-16,4 5 112 16,5 9-88-16,5 4 44 15,5 4-64-15,-5 5 36 0,0 4-48 16,-9 0 24-16,-21-1-32 16,-8-3 16-16,-16-5-24 15,-9-4 36-15,-5-8-32 0,-10-5-188 16,5 0 88-16,5-9-336 15,0 5 232 1,10 8-92-16</inkml:trace>
        </inkml:traceGroup>
        <inkml:traceGroup>
          <inkml:annotationXML>
            <emma:emma xmlns:emma="http://www.w3.org/2003/04/emma" version="1.0">
              <emma:interpretation id="{1A01A8B8-E572-486E-BBEB-81E14A8C9E1B}" emma:medium="tactile" emma:mode="ink">
                <msink:context xmlns:msink="http://schemas.microsoft.com/ink/2010/main" type="inkWord" rotatedBoundingBox="13813,13818 16529,13815 16530,14626 13814,14630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321662.3248">11204 13333 184 0,'-34'13'68'0,"29"4"-52"0,-20 0-4 15,25-4 160-15,-9 5-96 0,-1 12 52 16,5 4-80-16,5 5-16 16,0 0-20-16,0-9 0 15,15 1-8-15,-6-1 8 16,-4-13-8-16,15 0 16 15,-6-17-12-15,11-8 32 16,4-18-24-16,10-9-24 16,-5 1 4-16,0-5-96 15,-10-4 52-15,-10 4-64 16,-4 4 64-16,-10 5 12 16,0 4 24-16,-10 9 28 15,1 0-8-15,-1 4 16 0,0 4-16 16,5 5 16-16,5 4-16 15,10 0 16-15,5 4-16 16,4 5 16-16,1-1-16 16,4 5-4-1,-5 0 0-15,11 4 28 0,-16 5-16 16,-4 4 4-16,4 4-12 16,-4 0 28-16,-10 1-20 15,5-1 4-15,0-4-12 16,9-5 4-16,-4-3-8 15,5-14 24-15,4-8-16 16,1-14 12-16,-1-3-12 0,5-5 0 16,-4-9-4-16,4 5 4 15,-9-5-8-15,-6 14-20 0,6-5 8 16,-15 9-4-16,0 4 4 16,10 8-36-1,-10 5 24-15,0 9 52 0,9 4-16 16,6 4 4-16,-5 9-12 15,4-9 12-15,-4 9-12 16,4-13-4-16,-4 9 0 16,0-9 28-1,4 0-16-15,-4-5-4 16,-5-8-8-16,5-8 4 16,-1-1-4-16,1-8-72 15,5-5 36-15,-6 5-4 0,-4 0 20 0,15 0 12 16,-15 8 4-16,4-8-20 15,1 8 12-15,0-4 20 16,4 4-4-16,-14 1 4 16,10-1-4-16,-10 5 28 15,0-1-20-15,0 5-32 16,5 0 8-16,5 0 20 16,9 0-8-16,5 0-8 15,10-4 0-15,5 4-16 16,10 0 12-16,-1 0-24 15,-4-4 20-15,0 0-12 16,-10 4 12-16,-15-9 0 16,-4 0 4-16,-10 9 8 15,-10-8 0-15,-10 3 16 16,-9 1-8-16,-10-5-12 16,-10 5 0-16,10 4-24 0,5 0 16 15,5 0-4-15,9 9 8 16,10-1 32-16,15 5-12 15,10 5-20-15,4-1 0 16,10 4 48-16,-5 1-20 16,15-5 0-16,-20 1-12 15,10-10 4-15,-10-4-8 16,-9-4-20-16,4 0 8 16,-9-4-68-16,5-13 44 15,-6 0-24-15,-4 4 36 16,5-5 8-16,4-3 12 15,6 4-56-15,4-1 32 16,5 10 12-16,5-5 8 16,5 13 108-16,5 4-56 15,0 9 88-15,-1 4-80 16,-9 5 0-16,-9 8-36 16,-11 0 24-16,-4 0-28 15,-20 1 48-15,-14-5-36 0,-15-5 28 16,5-4-28-16,-10-12 8 15,6-10-20-15,8 1-52 16,1-17 20-16,10 3-156 16,9 1 96-16,10 0-160 15,20-5 132 1,4 1-240-16</inkml:trace>
          <inkml:trace contextRef="#ctx0" brushRef="#br0" timeOffset="322025.0191">13108 13255 788 0,'20'-13'292'0,"9"9"-228"0,24-5-16 15,-19 5 64-15,15-9-72 16,19 0 8-16,19-4-28 16,1 4-600-16,-1 0 312 15</inkml:trace>
          <inkml:trace contextRef="#ctx0" brushRef="#br0" timeOffset="320356.5355">11092 12979 228 0,'10'-22'84'0,"-10"13"-64"0,4 9-8 16,-4 0-4-16,0 13-8 15,-4 5 68-15,-1 16-36 0,-5 18 76 16,0 4-60-16,-4 0 28 16,-6-4-44-16,1 13 24 15,-5-5-28-15,-1 14 8 16,16-5-20-16,-11-4 28 16,1-9-28-16,9-4 12 0,10-13-16 15,-10-14-8-15,10-12 0 0,10-4-76 16,-5-5 40-16,14-8-156 15</inkml:trace>
          <inkml:trace contextRef="#ctx0" brushRef="#br0" timeOffset="321885.4348">13200 13052 312 0,'5'95'112'0,"0"-52"-84"0,-5 5-12 0,0-22 28 16,0 4-28-16,-5 5 12 15,0-1-16-15,5-8-44 0,-14-4 20 16,9-9-272-16</inkml:trace>
        </inkml:traceGroup>
        <inkml:traceGroup>
          <inkml:annotationXML>
            <emma:emma xmlns:emma="http://www.w3.org/2003/04/emma" version="1.0">
              <emma:interpretation id="{326A3B41-BCAC-48AA-9CD6-E37A0AD01B9B}" emma:medium="tactile" emma:mode="ink">
                <msink:context xmlns:msink="http://schemas.microsoft.com/ink/2010/main" type="inkWord" rotatedBoundingBox="17447,13872 20231,13869 20232,14914 17448,14917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323763.599">16217 13285 464 0,'5'0'176'0,"-10"0"-140"0,1 0-8 16,4 0 92-16,0 0-72 15,-10 13 52-15,-5-4-60 16,1 8-4-16,-6 0-20 15,-4 9 8-15,9 9-16 0,11 4 32 16,-1 4-24-16,10-4-4 16,4-9-8-16,11-8 40 15,-6-14-24-15,6-8 8 16,4-13-16-16,-9-8-24 16,-1-5 4-16,-4-4-48 15,-10-5 28-15,0 9-12 16,-10-8 24-16,5 8-16 15,-4 0 16-15,9 4-28 0,14-4 28 16,15 5 40-16,15 8-12 16,24 0 36-16,20 0-32 15,9 9 12-15,-10-1-16 16,-14 5 12-16,-10 0-16 16,-9 0 24-16,-16-4-20 15,-8 0 12-15,-11-1-12 16,-9 1-52-16,-10-5 24 15,0 1-164-15,0 3 100 16,-5 1-196 0,0 0 156-16,5-5-124 15</inkml:trace>
          <inkml:trace contextRef="#ctx0" brushRef="#br0" timeOffset="324192.2854">16834 13147 248 0,'-19'-4'92'0,"9"12"-72"0,1-3-4 16,-1-1 36-16,0 0-32 15,5-4-8-15,0 0-8 16,1 0 4-16,4 0-4 16,0 0-4-16,9 0 4 15,-9 0 4-15,5-4-4 16,5 4-4-16,-10 0 4 16,0 4 4-16,-10-4-4 15,0 0 40-15,-4 0-20 16,4 0 32-16,-4-4-32 15,-1 4 32-15,0-4-32 0,6-1 4 16,-1 1-16 0,0 0 20-16,1 0-20 0,-1 4-4 15,5 8-4-15,-5 5 4 16,5 4-4-16,1 9 32 0,-1 5-20 16,-5 7 48-1,0 14-36-15,-14 43-4 16,5 5-16-16,-6-1 4 15,11-8-8-15,-11-18 8 16,6-21-8-16,4-9 24 0,-9-13-16 16,0-4 32-16,9-17-28 15,5-5-200-15,1-17 100 0,-1-4-364 16</inkml:trace>
          <inkml:trace contextRef="#ctx0" brushRef="#br0" timeOffset="324381.7888">16723 13316 352 0,'58'0'132'0,"-34"8"-104"0,15-3-8 16,-10-1 132-16,10-4-88 15,10 0 16-15,9-4-44 16,10-1-16-16,0 1-12 15,-5-5-84-15,-14 1 40 16,-15-1-120-16,-15 0 92 0,-14 1-248 16</inkml:trace>
          <inkml:trace contextRef="#ctx0" brushRef="#br0" timeOffset="324635.4637">17063 13000 268 0,'-34'13'100'0,"34"5"-76"0,-10 25-8 0,5-13 68 15,5 13-48-15,10 9 144 0,5 13-100 16,-6 34 24-16,16 26-60 16,-6-4 0-16,-4-8-28 15,-6-27 36-15,-9-17-28 0,-19-9 56 16,-5-12-44-16,-1-18 20 15,-14-8-36-15,-4-18-228 16,-6 0 112-16,-9-4-440 16</inkml:trace>
          <inkml:trace contextRef="#ctx0" brushRef="#br0" timeOffset="323193.0866">14726 13311 236 0,'-34'-4'88'0,"24"8"-68"0,-19-4-4 0,14 5 104 15,-4 3-68-15,-5 1 104 16,-1 8-92-16,6 9 60 15,9 13-72-15,10 0 4 16,0 8-32-16,10 1 12 0,14-1-20 16,1-4 20-16,9-8-24 0,-10-18 32 15,10-12-28-15,5-10 32 16,-5-12-32 0,0-9-100-16,0-13 40 0,5 0-60 15,-20-4 60-15,1 0-12 16,-20 13 32-16,4 0-12 15,-8 4 20-15,-1 13 0 16,-10 13 8-16,5 0 68 16,1 4-32-16,-6 13 52 15,15 9-48-15,0-4-24 16,5-1-8-16,5 5 24 16,14-8-12-16,10-10 24 15,0-4-24-15,0-8-100 16,5-4 44-16,5-10-120 0,-15 1 88 15,-5-9-56 1,-5 13 72-16,-9-4 28 16,5 4 16-16,-15 9-4 15,0 4 12-15,-10 8 136 16,10 9-68-16,10 1 64 16,14 12-72-16,10 0 16 15,0 9-40-15,0-13 8 16,15 0-20-16,-15-9 8 0,5-8-12 15,4-13-88-15,-9-9 44 16,5-9-60-16,-15-8 52 16,10-5-16-16,-9-4 36 0,-6-4-8 15,5-4 16 1,6-1-20-16,-6-4 20 16,-5-4-4-16,6 4 8 15,-6 5 164-15,-4 8-84 16,-6 9 88-16,-4 4-96 15,-5 21 20-15,-10 14-48 16,-4 17 20-16,-1 4-28 0,-4 9 8 16,-5 0-20-16,-1 0 20 15,11 8-24-15,-1 1-164 16,1 4 84-16,14-5-248 16,0-8 176-1,-5-4-232-15</inkml:trace>
          <inkml:trace contextRef="#ctx0" brushRef="#br0" timeOffset="323346.0628">15445 13415 632 0,'-10'-30'236'0,"10"21"-184"0,15-8-16 0,9 8 116 16,10-8-92-16,10-5 0 16,24 1-36-16,14 3 28 15,6 5-28-15,-10 9-364 16,-10 4 184-16,-5-4-320 15</inkml:trace>
        </inkml:traceGroup>
        <inkml:traceGroup>
          <inkml:annotationXML>
            <emma:emma xmlns:emma="http://www.w3.org/2003/04/emma" version="1.0">
              <emma:interpretation id="{F312B7CF-C3D7-41BC-A464-55E83C9920A2}" emma:medium="tactile" emma:mode="ink">
                <msink:context xmlns:msink="http://schemas.microsoft.com/ink/2010/main" type="inkWord" rotatedBoundingBox="21305,13987 22437,13985 22438,14357 21306,14358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325430.1941">18569 13177 268 0,'-15'-8'100'0,"15"-1"-76"0,-5-4-8 16,5 5 156-16,-4-1-96 15,-1 0 32-15,0 5-64 16,0 4 16-16,-10 13-32 15,-4 13 36-15,-5 4-36 16,4 5 56-16,1 3-48 0,4 1-24 16,6 0-12-16,-1 0 36 0,20 0-24 15,4-9-8-15,10 0-8 16,1-17 64-16,18-13-32 16,6-8 8-16,0-10-24 15,9-3-104-15,-14-5 48 16,-15 0-32-16,-10-4 40 15,-14 12-4-15,-5 6 24 16,-10 3-16-16,-4 9 16 16,4 13 80-16,15 4-36 15,19 0 36-15,25 14-36 16,24-1 0-16,19-4-16 0,0 0 64 16,15-18-44-16,0-16-12 15,-15-5-12-15,-19-5-64 16,-14-7 32-16,-35-6 20 15,-34 1 4-15,-19-4 0 16,-20-10 4-16,-4-3-4 16,4 4 0-16,1 8-20 15,4 9 12-15,39 31-12 16,10 3-336 0</inkml:trace>
        </inkml:traceGroup>
        <inkml:traceGroup>
          <inkml:annotationXML>
            <emma:emma xmlns:emma="http://www.w3.org/2003/04/emma" version="1.0">
              <emma:interpretation id="{13C7F275-72E4-49CA-BAB8-51F28931733D}" emma:medium="tactile" emma:mode="ink">
                <msink:context xmlns:msink="http://schemas.microsoft.com/ink/2010/main" type="inkWord" rotatedBoundingBox="23078,14492 23098,14491 23099,14544 23079,14544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325664.3929">20187 13622 8 0,'-15'30'4'0,"35"-8"-4"0</inkml:trace>
        </inkml:traceGroup>
      </inkml:traceGroup>
    </inkml:traceGroup>
    <inkml:traceGroup>
      <inkml:annotationXML>
        <emma:emma xmlns:emma="http://www.w3.org/2003/04/emma" version="1.0">
          <emma:interpretation id="{5E84E374-CBB5-4D84-A358-EC8EEDEECD70}" emma:medium="tactile" emma:mode="ink">
            <msink:context xmlns:msink="http://schemas.microsoft.com/ink/2010/main" type="paragraph" rotatedBoundingBox="3134,15407 8194,15146 8261,16439 3201,167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F07A50-A8A3-48F4-B79D-3457581D18A3}" emma:medium="tactile" emma:mode="ink">
              <msink:context xmlns:msink="http://schemas.microsoft.com/ink/2010/main" type="line" rotatedBoundingBox="3134,15407 8194,15146 8261,16439 3201,16700"/>
            </emma:interpretation>
          </emma:emma>
        </inkml:annotationXML>
        <inkml:traceGroup>
          <inkml:annotationXML>
            <emma:emma xmlns:emma="http://www.w3.org/2003/04/emma" version="1.0">
              <emma:interpretation id="{C046553E-AA27-4D5F-8556-112FD14212DD}" emma:medium="tactile" emma:mode="ink">
                <msink:context xmlns:msink="http://schemas.microsoft.com/ink/2010/main" type="inkWord" rotatedBoundingBox="3135,15430 5465,15309 5530,16580 3201,16700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370215.624">1156 15224 364 0,'5'18'132'0,"-5"-10"-100"0,15 18-12 0,-15-13 68 16,0 4-52-16,0 5 32 15,0 4-40-15,0-4 8 16,-10-5-20-16,5-9 36 16,-4 1-28-16,-1 4 20 15,5-13-24-15,0 0 0 0,5 0-12 16,5-13 20-16,5-4-16 16,4 0-12-16,1-14-4 0,-10-3-32 15,14-1 20-15,-9 9-4 16,14-4 12-16,-14 4 0 15,4 5 0-15,-9 12 0 16,5-4 0-16,0 13 32 16,-1 13-12-16,-9-4 12 15,0 12-12-15,5 5 28 16,0 13-24-16,0-9 4 16,5 0-12-16,-10 5 4 15,0-13-8-15,5-1-4 16,-1-4 4-16,1 1 40 15,-5-10-24-15,0-8-8 16,0 0-8-16,10 0-104 16,5-8 56-16,-6-10-112 15,1-3 88-15,9-5-100 16,-9 13 96-16,10-13 24 16,-15 9 32-16,4 8 68 15,11 5-28-15,-15 4 148 16,-1 8-96-16,1 5 48 15,-5 9-76-15,5 0-16 16,-10-1-20-16,5 1 24 0,0-5-20 16,0 0 12-16,0 1-16 15,0-5 20-15,0-5-20 16,0 5-20-16,0-4 0 16,-5-5-128-16,5-4 76 0,0 0-232 31,0 0 164-31,0-4-180 0</inkml:trace>
          <inkml:trace contextRef="#ctx0" brushRef="#br0" timeOffset="370831.3482">1647 15289 248 0,'-10'-8'92'0,"20"16"-72"0,-10 1-4 0,0-9 96 16,0 0-64-16,0 8 60 16,0 5-64-16,0 13 76 15,5-4-68-15,-10-5 16 16,-5 5-36-16,1-5-4 16,4 0-16-16,-5-4 0 0,5 5-4 15,0-10 12-15,1 5-12 16,4-4 40-16,0-9-24 15,-10 0 20-15,10-9-24 0,10 0-8 16,-10 5-8-16,9-13-16 16,6 0 8-16,-1 4-60 15,6-5 36-15,4-3-4 16,0 12 16-16,-4-8-16 16,-6 4 20-16,11 4 4 15,-11 9 8-15,6-8 0 16,4 16 0-16,-19-8 8 31,14 9-4-31,-14 4 16 0,0 4-12 16,0 5 48-16,-5-5-28 15,0-8-16-15,-5 4-4 0,0 4 16 16,0 0-12-16,5-4-4 0,-9-4-4 16,4-1-332-1,0 1 180 1</inkml:trace>
          <inkml:trace contextRef="#ctx0" brushRef="#br0" timeOffset="371043.9134">2070 15570 260 0,'-10'13'96'0,"10"-5"-76"16,-10 10-4-16,6-5 96 0,4 4-64 16,-10 0 24-16,0 5-40 15,0-1-144-15,6 1 60 16,-16 0-220-16</inkml:trace>
          <inkml:trace contextRef="#ctx0" brushRef="#br0" timeOffset="371371.8024">2609 15423 352 0,'-10'0'132'0,"1"-4"-104"0,-11-1-8 0,11 5 80 16,-6 5-60-16,-4-1-44 15,-6 5 0-15,-4-1 16 16,-5 1-8-16,0 0-8 16,5-1 0-16,-5 5 92 15,10-4-48-15,-1 8 72 16,1-4-64-16,0 4 20 16,14 1-40-16,10 3 16 0,0 1-24 15,5-5 36-15,24-8-32 0,0 4 20 16,15-13-24-16,4 0-192 15,-4-5 88-15,-5 5-476 16</inkml:trace>
          <inkml:trace contextRef="#ctx0" brushRef="#br0" timeOffset="369419.7814">554 14693 404 0,'-5'-8'148'0,"-5"-5"-112"0,1 4-12 16,9 0 76-16,-5-4-36 16,-5 0-28-16,0-4 32 15,10 0-40-15,-4 4 4 16,-6 0-20-16,5 4 0 0,-5 5-4 15,-4 4-24-15,-11 9 8 16,1 4-4-16,-5 8 4 16,-5 5 24-16,0 4-8 15,0 1 32-15,19-1-24 16,1 4 12-16,4 10-16 0,10-1-8 16,10 0 0-16,9 4 12 15,1-8-8-15,19-4 16 16,-5-5-16-16,0-8 32 15,4-5-24-15,-4-8-32 16,-4-9 8-16,-6-9-44 16,0-4 32-16,-9-4 8 15,-6-1 8-15,1 5-8 16,-5 5 8-16,5 3-32 16,4 10 20-16,-4 8-4 15,9 4 12-15,1 5 24 16,-1-1-8-16,6-12 4 31,9 4-4-31,14-13 4 0,11-9-8 0,-11-4 16 16,6-8-12-16,-16-5 4 15,1-9-4-15,-19-4-8 0,-6-8 4 16,-14 8-4-16,0 0 0 16,-14-8 16-16,-1-5-8 15,-4 4-4-15,-6 5 0 16,16 13-4-16,-1 0 0 15,10 4-28-15,5 13 16 16,9 4 4-16,6 0 8 16,-1 14-20-16,-4 3 12 15,-1 5-348-15,-4 9 196 16,-15 8-140-16</inkml:trace>
        </inkml:traceGroup>
        <inkml:traceGroup>
          <inkml:annotationXML>
            <emma:emma xmlns:emma="http://www.w3.org/2003/04/emma" version="1.0">
              <emma:interpretation id="{C1A0DFAE-6000-4385-9DAC-A8BE0ACB3039}" emma:medium="tactile" emma:mode="ink">
                <msink:context xmlns:msink="http://schemas.microsoft.com/ink/2010/main" type="inkWord" rotatedBoundingBox="5858,15808 6226,15789 6239,16044 5871,16063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372097.2307">2964 15186 696 0,'0'-5'256'0,"0"10"-196"0,19-5-20 0,-4 0 120 16,9-5-96-16,10 5 0 15,5-4-40-15,-5 4-68 16,10 4 20-16,-10-4-456 0</inkml:trace>
          <inkml:trace contextRef="#ctx0" brushRef="#br0" timeOffset="371925.2752">3012 14957 684 0,'-5'-13'252'0,"15"8"-192"0,-5 1-20 16,-5 4 92-16,0 0-80 15,10 0 32-15,4 0-48 16,6 0-12-16,9 4-16 15,5 1 12-15,15-1-12 0,-15 5 16 16,9-5-16-16,-14 5-128 16,-9-1 68-16,-1 1-324 15</inkml:trace>
        </inkml:traceGroup>
        <inkml:traceGroup>
          <inkml:annotationXML>
            <emma:emma xmlns:emma="http://www.w3.org/2003/04/emma" version="1.0">
              <emma:interpretation id="{F1906FFF-36DD-4508-8FD3-B8D6079BD6BA}" emma:medium="tactile" emma:mode="ink">
                <msink:context xmlns:msink="http://schemas.microsoft.com/ink/2010/main" type="inkWord" rotatedBoundingBox="7027,15206 8194,15146 8227,15783 7059,15843"/>
              </emma:interpretation>
            </emma:emma>
          </inkml:annotationXML>
          <inkml:trace contextRef="#ctx0" brushRef="#br0" timeOffset="373908.9301">4149 14896 196 0,'10'0'72'0,"-10"4"-56"0,0 1-4 0,0-5 84 16,5 0-56-16,-5 0 52 15,0 0-52-15,0 0 76 16,0 0-64-16,0 0-36 0,14 4-12 16,-14-4 4-16,0 0-4 15,5 9-12-15,-5-9 4 16,0 0 56-16,0 0-28 16,0 0 32-16,0 0-28 15,0 0 0-15,5 4-16 16,-5-4 28-16,10 0-24 0,4 4-4 15,-14-4-8-15,10 5-16 16,10-1 8-16,-6 0 48 16,10 5-24-16,1-5 0 15,23-4-12-15,35 0 4 16,24-4-8-16,9 0-4 16,1-5 4-16,0 9 12 15,-35-9-8-15,15 9 4 16,-24-4-4-16,-15 0-16 15,-9-1 4-15,-15 1 12 16,-14 0-4-16,-6 4 40 0,-14-5-20 16,0 5-68-16,0 0 24 15,0 0-616 1</inkml:trace>
          <inkml:trace contextRef="#ctx0" brushRef="#br0" timeOffset="373237.3812">4922 14313 392 0,'-5'-8'148'0,"5"3"-116"0,-10 1-8 0,10 4 108 15,0 0-76-15,0 13 32 16,0 8-52-16,0 18 20 16,5 4-28-16,0 1-8 0,-5 3-12 15,0 1 28-15,-10-9-20 16,0-1-100-16,-14 1 40 15,0-8-472 1</inkml:trace>
        </inkml:traceGroup>
      </inkml:traceGroup>
    </inkml:traceGroup>
    <inkml:traceGroup>
      <inkml:annotationXML>
        <emma:emma xmlns:emma="http://www.w3.org/2003/04/emma" version="1.0">
          <emma:interpretation id="{CBC56EDE-CB4D-4F81-9A71-6573E2487915}" emma:medium="tactile" emma:mode="ink">
            <msink:context xmlns:msink="http://schemas.microsoft.com/ink/2010/main" type="paragraph" rotatedBoundingBox="5122,16996 20355,16463 20432,18665 5199,191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F54CE94-D299-4A84-A5F8-25A00B70329F}" emma:medium="tactile" emma:mode="ink">
              <msink:context xmlns:msink="http://schemas.microsoft.com/ink/2010/main" type="inkBullet" rotatedBoundingBox="5164,18212 5748,18192 5762,18588 5178,18608"/>
            </emma:interpretation>
            <emma:one-of disjunction-type="recognition" id="oneOf28">
              <emma:interpretation id="interp40" emma:lang="" emma:confidence="0">
                <emma:literal>•</emma:literal>
              </emma:interpretation>
            </emma:one-of>
          </emma:emma>
        </inkml:annotationXML>
        <inkml:trace contextRef="#ctx0" brushRef="#br0" timeOffset="429207.6954">4897 17353 444 0,'0'0'164'0,"0"-8"-124"0,0 8-16 15,0 0 148-15,0 0-100 16,0 8-12-16,-14 1-36 0,-6 13 60 15,6 8-48-15,-10 4 4 16,-15 5-24-16,-5 0 16 0,0-9-20 16,5 1 32-16,-9 3-28 15,14-4-4-15,5-12-8 16,4 3 4-16,6-3-4 16,-1 3-28-16,6-12 12 15,4-1-232-15,-4 1 132 16</inkml:trace>
      </inkml:traceGroup>
      <inkml:traceGroup>
        <inkml:annotationXML>
          <emma:emma xmlns:emma="http://www.w3.org/2003/04/emma" version="1.0">
            <emma:interpretation id="{92777069-CDDD-467C-A1F4-1AE59A30BE15}" emma:medium="tactile" emma:mode="ink">
              <msink:context xmlns:msink="http://schemas.microsoft.com/ink/2010/main" type="line" rotatedBoundingBox="6332,16954 20355,16463 20432,18665 6409,19156"/>
            </emma:interpretation>
          </emma:emma>
        </inkml:annotationXML>
        <inkml:traceGroup>
          <inkml:annotationXML>
            <emma:emma xmlns:emma="http://www.w3.org/2003/04/emma" version="1.0">
              <emma:interpretation id="{AD171AF5-F377-4EF8-9E40-481B7BA3E066}" emma:medium="tactile" emma:mode="ink">
                <msink:context xmlns:msink="http://schemas.microsoft.com/ink/2010/main" type="inkWord" rotatedBoundingBox="6363,17837 6681,17826 6689,18048 6371,18059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429669.4231">4742 17198 372 0,'5'-9'140'0,"-10"1"-112"0,5 8-4 15,0 0 136-15,-5 8-92 16,0 1 60-16,0 4-72 15,0 4 56-15,5 0-64 16,0 5-8-16,5 0-24 0,10 4 60 0,4-5-44 16,6-4 32-16,-1 5-36 15,15 0 36-15,-5 12-36 16,0-4 4-16,0 5-20 16,-5-5-24-16,-5-8 4 15,1 8 12-15,-1 0 0 16,-5-8 24-16,-4-5-16 15,-5 0 4-15,4-4-8 16,-9 0-24-16,0-8 8 16,-5-5-48-16,-5 8 28 15,5-8-108-15,-5 0 76 0,5 0-416 16</inkml:trace>
          <inkml:trace contextRef="#ctx0" brushRef="#br0" timeOffset="435962.5945">5893 17587 436 0,'20'-13'160'0,"-15"13"-124"0,9 4-8 16,-4-4 132-16,0 0-92 16,-5 13-8-16,-5 4-40 15,-15 9 36-15,-4 13-28 16,-6 13-148-16,-9 13 68 0</inkml:trace>
        </inkml:traceGroup>
        <inkml:traceGroup>
          <inkml:annotationXML>
            <emma:emma xmlns:emma="http://www.w3.org/2003/04/emma" version="1.0">
              <emma:interpretation id="{E52E5E39-5064-4566-9319-7CD9B073E636}" emma:medium="tactile" emma:mode="ink">
                <msink:context xmlns:msink="http://schemas.microsoft.com/ink/2010/main" type="inkWord" rotatedBoundingBox="7172,17226 8155,17192 8205,18595 7221,18629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437207.949">7365 16956 372 0,'0'-4'140'0,"0"4"-112"0,0-13-4 16,0 13 64-16,0 0-52 15,5 21 40-15,-5-3-44 16,-9 12-28-16,-11 13-4 16,1 13 24-16,-10 9-12 15,-5 0 12-15,-5-22-12 16,0 5 0-16,0-10-4 0,5-7 36 0,5-10-20 16,5 1-32-16,4-14 4 15,10-16-192 1</inkml:trace>
          <inkml:trace contextRef="#ctx0" brushRef="#br0" timeOffset="437521.2833">7259 16736 424 0,'14'-17'156'16,"-4"8"-120"-16,0-8-8 0,-1 12 116 0,1 5-84 15,0 0 0-15,-1 5-36 16,1 8 20-16,0 4-28 16,0 9 56-16,4 13-40 0,1 0 28 15,-1 4-32-15,-4 4 28 16,0 27-32-16,-1 3 12 16,6 10-20-16,0-9 20 15,-6-5-24-15,6-13 12 16,-5-16-12-16,-1-6 0 15,1-7-4-15,0-10-128 16,0-8 64-16,-1-4-128 16,1-5 104-16,0-4-460 15</inkml:trace>
          <inkml:trace contextRef="#ctx0" brushRef="#br0" timeOffset="438646.9976">7696 17405 164 0,'5'-8'60'0,"-5"8"-44"0,5 0-8 0,-5 0 60 15,0 0-40-15,0 17 52 0,-5 0-48 16,-5 9 72-16,0 4-56 15,-4 1 72-15,-1-1-68 16,1-4-8-16,4-5-28 16,0 1 16-16,0-5-20 15,1-4 12-15,4-4-12 0,0-1 20 16,5-8-20-16,0 0-4 16,0 0-4-16,5-4-24 15,0-5 12-15,0 1-76 16,-1-1 48-16,6-4-120 15,0 0 92 1,0 0 16-16,4-4 32 16,1 4-4-16,4 0 12 15,1-4-4-15,-6 8 4 0,1-4 44 16,-1 5-24-16,-4-1 60 16,0 0-40-16,-1 5 20 15,-9 4-32-15,5 9 0 16,0-1-12-16,0 5 20 15,0 4-16-15,0 1 24 16,0-1-24-16,-1-4 12 16,1 0-12-16,-5-4 0 15,0 8-4-15,0-9 12 0,0-8-12 16,0 9-4-16,0-9 0 16,0 0 12-16,10 0-8 15,0-9 4-15,-1 1-4 0,6-9-52 16,4-5 28-1,1 0-128-15,-6 1 80 0,1 4 28 16,0-1 24-16,-1 5 0 16,-4 5 8-1,0 3 20-15,-10 5-8 16,4 9 104-16,-4 8-64 16,0 5 44-16,5-1-56 15,5 1 16-15,-5-9-32 16,9 9 16-16,-9-5-20 0,5-4 0 15,-5 0-8-15,0-5 36 16,-5 1-20-16,5 0-24 16,-5-9 0-16,-5 4-220 15,0-4 120-15</inkml:trace>
          <inkml:trace contextRef="#ctx0" brushRef="#br0" timeOffset="439083.6775">8157 17461 340 0,'-4'0'128'0,"8"0"-100"0,-4 5-8 0,0 3 112 16,0 5-76-16,0 9 32 15,0-1-52-15,0 1-4 16,0-5-20-16,0 1 28 0,5-5-24 15,-5 0 12-15,0-1-16 0,5-3 20 16,-5-9-20-16,0 0 4 16,0 0-8-16,0 0 36 15,0 0-20-15,5-4-32 16,0-5 4-16,5-4-36 16,-10-4 24-16,4-5-108 15,6 1 68-15,5-1 8 16,-1 5 28-16,1 4 32 15,4 4-4-15,1 5 84 16,-1 8-48-16,1 5 40 16,-1 0-48-16,-4 8 32 15,-6-4-36-15,1 8 8 16,-5-3-24-16,-5-5 44 0,0 0-32 16,0-5 4-16,0 1-20 15,0-9-228-15,0 0 120 16</inkml:trace>
          <inkml:trace contextRef="#ctx0" brushRef="#br0" timeOffset="439282.2628">8682 17625 508 0,'-24'-4'188'0,"14"8"-148"0,10 9-8 0,-5 0 36 0,0-4-44 16,0-5 0-16,5 5-16 16,0 0-24-16,0-1 8 15,0-3-400-15</inkml:trace>
          <inkml:trace contextRef="#ctx0" brushRef="#br0" timeOffset="439562.0057">9027 17522 580 0,'0'-22'216'0,"-5"22"-168"0,-5 5-12 15,1-5-4-15,-11 8-24 0,-4 5-4 16,0 4 0-16,4 5 48 15,1 0-28-15,9-9 24 0,0 8-28 16,10-4 36-16,10 1-32 16,10-5 20-16,-1-5-24 15,5 1 36-15,5 0-32 16,1-1-208-16,4-3 100 16,-5-1-488-1</inkml:trace>
          <inkml:trace contextRef="#ctx0" brushRef="#br0" timeOffset="441622.011">9080 17077 612 0,'-4'9'228'0,"8"-9"-180"0,11 0-12 0,4 0 140 0,11-9-104 16,8 9 24-16,11-4-56 16,-5 4 0-16,0 0-24 15,-1 0 20-15,-9 0-24 0,-5 4-216 16,-14 9 112-16,-5-13-220 15,-10 0 176 1,-5 9-244-16</inkml:trace>
        </inkml:traceGroup>
        <inkml:traceGroup>
          <inkml:annotationXML>
            <emma:emma xmlns:emma="http://www.w3.org/2003/04/emma" version="1.0">
              <emma:interpretation id="{F3E72284-F5CC-4101-B9F3-5A8654F76FC0}" emma:medium="tactile" emma:mode="ink">
                <msink:context xmlns:msink="http://schemas.microsoft.com/ink/2010/main" type="inkWord" rotatedBoundingBox="8763,18445 8863,18442 8870,18656 8771,18660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441411.9525">9129 16891 600 0,'-5'0'224'0,"10"0"-176"0,5 0-12 15,-1 0 52-15,11 0-56 16,14 0 32-16,5 0-36 15,14 5 0-15,-14-1-16 16,5-4 20-16,0 13-20 0,-10-9-12 0,-10 5-4 16,-10 0-260-16,-14-5 144 15,-14 13-340 1</inkml:trace>
        </inkml:traceGroup>
        <inkml:traceGroup>
          <inkml:annotationXML>
            <emma:emma xmlns:emma="http://www.w3.org/2003/04/emma" version="1.0">
              <emma:interpretation id="{D80E0D60-C01F-4D32-B80A-C39F028D6940}" emma:medium="tactile" emma:mode="ink">
                <msink:context xmlns:msink="http://schemas.microsoft.com/ink/2010/main" type="inkWord" rotatedBoundingBox="9906,17568 12388,17481 12426,18566 9944,18653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443811.4348">9945 16818 320 0,'-14'-17'120'0,"14"4"-96"0,-5 0-4 16,5 4 148-16,0-4-96 15,5 0 8-15,4 0-52 16,1-4 44-16,5 0-40 16,9 4-8-16,5 4-12 15,0 0 16-15,5 5-16 0,0 4-4 16,5 4-4-16,-5 9 4 15,-5 9-4-15,-14 4 40 16,-10 0-20-16,-10 4 4 16,-10 5-16-16,-19-5-44 15,-19 0 20-15,-1 0-44 16,1-4 36-16,4 0-20 0,11 0 24 16,4 0-16-16,9-9 16 15,11 0-8-15,14 1 12 16,14-5 8-16,11-9 4 15,13 5 32-15,16-9-16 16,-1-9 40-16,1 5-32 16,-1-1 4-16,-4 1-16 15,-10 0-88-15,-10-1 44 16,0 5-440 0,-5 0 260-16,1 5 48 15</inkml:trace>
          <inkml:trace contextRef="#ctx0" brushRef="#br0" timeOffset="444126.8668">11335 16356 456 0,'-20'-26'168'0,"11"22"-128"0,4-1-16 15,0 5 124-15,-10 5-88 16,6 3-16-16,-11 14-28 16,-14 17 4-1,10 13-12-15,-20 43 68 0,-19 4-44 16,-10 0 40-16,-24 13-40 0,-15 31 8 16,0-9-24-16,15-9 28 0,5-17-28 15,5-22 12-15,9-16-16 16,15-14 12-16,9-13-16 15,20-9-136-15,10-8 72 16,14-8-432 0</inkml:trace>
          <inkml:trace contextRef="#ctx0" brushRef="#br0" timeOffset="446123.86">11927 16645 288 0,'0'-13'108'16,"0"0"-84"-16,0 0-4 0,0 5 100 0,0-1-68 16,-4 0-12-16,-1-4-24 15,-10 0 12-15,5 1-16 16,1-6-32-16,-11 1 12 15,1 0 64-15,9-5-32 16,-14 5-32-16,9 0 0 16,-4 8 8-16,-5 5 4 15,-1 8-12-15,1 9 4 16,-10 13 4-16,0 8 0 16,5 14-20-16,-5 4 12 15,0 21 84-15,0 1-44 16,0 8 0-16,10 30-20 0,-1 17 16 15,1 1-16-15,14-22-20 16,-4-17 0-16,4-14 20 0,-5-21-4 16,15 1 16-16,-9-14-16 15,9-9 4-15,-10-8-4 16,5-4 4-16,5-5-8 16,0-8 8-16,5 4-8 15,14-5-4-15,6-8 4 16,-1 13-16-16,10-13 8 15,15-4 20-15,9 4-8 16,-10 4-548 0</inkml:trace>
          <inkml:trace contextRef="#ctx0" brushRef="#br0" timeOffset="447910.6466">12180 17258 652 0,'5'-13'244'0,"10"5"-192"0,19-1-12 16,0 9 56-16,24-13-60 15,10 0 40-15,14-4-44 16,25-5 0-16,15 5-20 15,-6 8 28-15,-18 5-24 0,-11 0 20 16,-19-5-20-16,-19 9-16 16,-10 0-4-16,-25-4-112 0,-4 4 64 15,-20 0-340 1</inkml:trace>
          <inkml:trace contextRef="#ctx0" brushRef="#br0" timeOffset="447042.8283">12423 16516 392 0,'0'-31'148'0,"0"27"-116"0,-5 0-8 0,5 4 4 16,0 0-20-16,5 13 48 15,-5 8-28-15,0 10 48 16,-5 12-44-16,5 4 36 16,0 5-36-16,-5 0 0 15,-9-9-20-15,9 0 0 0,-5-13-4 0,-4-4 36 16,9-4-20-16,5-9-4 16,-15 0-12-16,15-9 48 15,0-8-32-15,0-5-28 16,0 5 0-16,15-13-44 15,-6-9 28-15,1-13-124 16,5-13 80-16,-1 9-104 16,-4 4 96-1,0 9 16-15,4 8 36 16,-4 14 104-16,5 12-44 16,-15 13 88-16,0 22-72 15,4 4 36-15,1-4-56 16,-5 0-12-16,10 0-12 15,-5-9 24-15,-5-4-20 0,0-4 20 0,10-10-20 16,-10 1 44-16,0-13-32 16,9 0-16-16,6-8-4 15,-5-5-124-15,4-9 64 16,-4-8-192-16,9-5 140 16,-4-8-156-1,9 0 148-15,-4 9 64 16,-6 3 36-16,11 5 188 15,-6 9-92-15,0 9 96 16,1 12-104-16,-6 9 20 16,-4 8-56-16,0 14 20 0,-5-1-32 15,-5 1 16-15,-5-5-24 0,-5 0 8 16,5-4-16-16,-4 0 28 16,-1-4-24-16,0-9 32 15,0 4-32-15,-4-4 4 16,9-4-12-16,-5-5-104 15,1-4 52-15,4-4-104 16,0-1 84-16,10-3-48 16,9-5 64-16,1 0-248 15,9 0 164 1,5 0-72-16</inkml:trace>
          <inkml:trace contextRef="#ctx0" brushRef="#br0" timeOffset="448346.0006">12632 17418 312 0,'-15'0'112'0,"15"0"-84"0,-4 9-12 15,-1 4 100-15,-5-5-68 16,-5 14 76-16,1-5-68 16,-6 5 24-16,6 4-48 15,-6-5 0-15,6-3-20 16,9 3 12-16,5-16-16 0,5 8 24 16,9-5-20-16,6-8-12 15,4-21-4-15,0 21-260 16,6-13 144-1,-6-5-24-15,-5-3 88 16,-9 16 36-16,-10 5 16 16,-5 13 116-16,-5 0-60 0,1 5 140 15,-1 3-112-15,5 5 68 16,0-4-84-16,10-5 8 16,5-4-40-16,9-9 40 0,1 1-40 15,-1-5-156-15,-4-5 64 16,-1-3-364-1</inkml:trace>
          <inkml:trace contextRef="#ctx0" brushRef="#br0" timeOffset="447355.7179">12894 16606 416 0,'20'-8'152'0,"-6"8"-116"0,20 0-12 0,-9 0 144 16,9 0-96-16,9 0 24 15,-4 0-56-15,10-9-8 16,-5 0-20-16,-6 1 44 0,-13 3-28 15,4 1-48-15,-29 4-328 32,-5 4 188-32,-10 9-192 15</inkml:trace>
          <inkml:trace contextRef="#ctx0" brushRef="#br0" timeOffset="447499.0412">13069 16667 456 0,'-24'47'168'0,"0"-16"-128"0,-1 3-16 16,11-8 112-16,-6 0-80 15,11-5-12-15,4 1-28 16,0-5 12-16,10-4-16 16,0-4-320-16,14-5 164 15,-4 5-160-15</inkml:trace>
        </inkml:traceGroup>
        <inkml:traceGroup>
          <inkml:annotationXML>
            <emma:emma xmlns:emma="http://www.w3.org/2003/04/emma" version="1.0">
              <emma:interpretation id="{6CEAD548-8E45-443A-98D9-BED8093FB27A}" emma:medium="tactile" emma:mode="ink">
                <msink:context xmlns:msink="http://schemas.microsoft.com/ink/2010/main" type="inkWord" rotatedBoundingBox="12764,17202 16304,17174 16317,18826 12777,18854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447626.8816">13123 16736 612 0,'-10'43'228'0,"10"-13"-180"0,0 1-12 0,0-10 44 15,0 5-52-15,5 0 52 16,-5 0-48-16,0 0-52 15,-5 4 12-15,-14 0-408 16,4-13 228-16,-9 14-116 16</inkml:trace>
          <inkml:trace contextRef="#ctx0" brushRef="#br0" timeOffset="448742.5963">12141 16641 352 0,'-58'47'132'0,"34"5"-104"0,-30 13-8 15,35-26 184-15,-15 26-116 16,5 38 52-16,-1 27-80 16,6-1 24-16,10-12-48 15,14-9 16-15,0-9-32 0,14-4 28 0,10-8-32 16,15-18 40-16,10-17-32 16,9-9-364-16,10-17 184 15</inkml:trace>
          <inkml:trace contextRef="#ctx0" brushRef="#br0" timeOffset="449051.9442">13210 16429 528 0,'34'-30'196'0,"-10"21"-152"0,1 9-12 15,-6 0 72-15,-4 22-64 16,9 21 16-16,0 18-32 16,-9 16 32-16,-5 5-32 15,-10 0 40-15,0 13-36 0,0 13-4 16,0 9-16-16,0 4 28 15,-10-13-20-15,-5-22 64 16,1-12-44-16,-15-10 20 16,-10-16-36-16,-5-5-116 15,-9-13 52-15,4-12-152 32,0-1 112-32,-4-17-236 0</inkml:trace>
          <inkml:trace contextRef="#ctx0" brushRef="#br0" timeOffset="449382.9047">13536 16619 528 0,'-10'-21'196'0,"20"38"-152"0,-6-13-12 0,6 9 116 0,0 5-88 16,4 3 28-16,1-4-52 15,4 5 12-15,-4-5-28 16,4 1 0-16,-9 3-12 0,-5-12 36 16,-5 8-20-16,0-4 20 15,0-9-24-15,0 9-72 16,0-13 28-16,0 0-52 16,24 0 40-16,1 9-340 15,4-5 204 1,-10 22-188-16</inkml:trace>
          <inkml:trace contextRef="#ctx0" brushRef="#br0" timeOffset="450043.1405">14007 17060 580 0,'-10'-9'216'0,"10"9"-168"0,15-4-12 0,-6 4 68 0,6-5-64 15,4 1 80-15,6-4-68 16,14-1-44-16,4 0-8 16,-4 5 40-16,15 0-20 0,-15-1-8 15,-5 5-8-15,0 0-304 16,-20 5 164-16</inkml:trace>
          <inkml:trace contextRef="#ctx0" brushRef="#br0" timeOffset="450285.2839">14196 16891 464 0,'0'18'176'0,"0"-10"-140"0,0 14-8 0,0-1 108 16,5 10-80-16,-5 3 32 15,10 5-52-15,-10-4 20 16,10 8-28-16,-10-4 8 0,0-5-20 16,0-12-60-16,0-5 20 15,0-13-384 1</inkml:trace>
          <inkml:trace contextRef="#ctx0" brushRef="#br0" timeOffset="424894.6434">2837 17323 280 0,'5'5'104'0,"-24"-10"-84"0,24 5 0 0,-10 9 100 16,5-9-68-16,-5 0 76 16,5 0-72-16,-5 0 40 15,-9 0-56-15,4 0 52 16,-10 0-56-16,11 0 12 0,-16 0-32 15,1 0-8-15,5 4-4 16,-10 0 4-16,-1 5-4 16,-4 0 8-16,10-1-8 15,-5 1-20-15,0 8 8 16,0-4 32-16,-1 0-16 0,1 4 52 16,5 5-32-16,0-5 20 15,-1 5-28-15,6 0 0 16,0-5-12-16,-1 13 28 15,6-4-20-15,4 0 48 16,5-5-36-16,5 5 12 16,10-4-24-16,9-5 8 15,15-4-12-15,15-4 36 16,9-5-24-16,5-4-40 16,-9 0 8-16,-6-4-104 15,1-5 60-15,-15 9-56 16,-10-4 64-16,-9 0-24 15,-15-1-28 1,5-3 52-16,-5-1-288 16,0 0 188-16,0 9-216 15</inkml:trace>
          <inkml:trace contextRef="#ctx0" brushRef="#br0" timeOffset="427614.2682">4436 16451 508 0,'-5'-17'188'0,"5"8"-148"0,0 0-8 0,5 1 44 16,5-1-48-16,-1 0 24 15,1-4-32-15,5 5 0 16,4-1-12-16,0 1 28 0,6 3-20 16,-1 5 20-16,5 9-20 15,0 12 64-15,-4 14-48 16,-6 12-4-16,-9 10-16 0,-10 3 24 15,-5-4-20-15,-10-4 12 16,-14 0-16-16,-5-9-16 16,0-8 0-16,0-5 20 15,5-4-8-15,0-9-4 16,0-8 0-16,9-5-40 16,6-4 20-16,4-4-28 15,0-9 24-15,5 0-104 16,10 0 68-16,5-4-20 15,0-1 48-15,4 1 4 16,6 4 16-16,-1 9 24 16,1 4-8-16,4 4 92 15,0 5-52-15,-4 4 20 16,4 0-36-16,0 4-4 16,-4 0-16-16,-1-4 44 0,0-4-28 15,1-1-24-15,-1 1-4 16,-4-5-80-16,-5-4 44 15,-1-4-232-15,1-5 148 16</inkml:trace>
          <inkml:trace contextRef="#ctx0" brushRef="#br0" timeOffset="427855.3347">4834 16494 872 0,'-5'-13'324'0,"5"9"-252"0,0-1-20 0,0 5 120 0,15 0-104 16,0 0 16-1,19-4-48-15,0 0 0 0,0-1-20 16,4-3-8-16,11-5-4 0,-5 9-32 16,-5-5 16-16,-5 0-84 15,-10 5 56-15,-10 4-136 16,-14 9 100-16,-9 4-316 15</inkml:trace>
          <inkml:trace contextRef="#ctx0" brushRef="#br0" timeOffset="428799.6879">4295 17051 436 0,'0'-4'160'0,"-5"4"-124"0,10-5-8 16,-5 5 104-16,0 0-76 15,0 0 84 1,0 0-80-16,0 0 32 0,0 0-56 15,0 0 76-15,-5 5-60 0,5-5 16 16,0 0-36-16,0 0-12 16,10 8-12-16,0 1 48 15,4-9-32-15,10 9 0 16,10-9-16-16,20-9 36 16,28 0-20-16,25-8 12 15,5 9-20-15,-10-1 20 16,-5-4-24-16,-14-4-48 0,-5 4 20 15,-15 4 4-15,-15 0 8 16,-14 1 4-16,-14 8 0 16,-11 0-44-16,-13 8 24 15,-6 1-268-15,0 0 160 16,-4 4-544 0</inkml:trace>
          <inkml:trace contextRef="#ctx0" brushRef="#br0" timeOffset="428192.6792">4941 16459 424 0,'-14'31'156'0,"4"-5"-120"0,-10 12-8 0,11-12 160 16,4 9-108-16,0 4-8 16,-5-9-44-16,10 0-20 15,10-4-4-15,0-9 12 0,-1 1-8 16,1-5-172-16,0-9 92 16,4-8-352-1</inkml:trace>
        </inkml:traceGroup>
        <inkml:traceGroup>
          <inkml:annotationXML>
            <emma:emma xmlns:emma="http://www.w3.org/2003/04/emma" version="1.0">
              <emma:interpretation id="{266DDB45-AD1A-4E86-8D99-2A1D85C1EDB2}" emma:medium="tactile" emma:mode="ink">
                <msink:context xmlns:msink="http://schemas.microsoft.com/ink/2010/main" type="inkWord" rotatedBoundingBox="16343,17072 16783,17057 16804,17661 16365,17676"/>
              </emma:interpretation>
              <emma:one-of disjunction-type="recognition" id="oneOf34">
                <emma:interpretation id="interp46" emma:lang="" emma:confidence="1">
                  <emma:literal>2</emma:literal>
                </emma:interpretation>
                <emma:interpretation id="interp47" emma:lang="" emma:confidence="0">
                  <emma:literal>z</emma:literal>
                </emma:interpretation>
                <emma:interpretation id="interp48" emma:lang="" emma:confidence="0">
                  <emma:literal>Z</emma:literal>
                </emma:interpretation>
                <emma:interpretation id="interp49" emma:lang="" emma:confidence="0">
                  <emma:literal>1</emma:literal>
                </emma:interpretation>
                <emma:interpretation id="interp50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466124.2198">13497 16282 456 0,'0'-4'168'0,"5"4"-128"0,-5 0-16 0,0 0 124 16,4-4-88-16,-4 4 52 16,0-9-64-16,0 9 44 15,5-8-52-15,0-1-4 0,0 0-20 16,5 5-12-16,-1-9 0 16,1 9-16-16,0-1 8 0,0 1-4 15,4 0 0-15,1-1 0 16,-1 5 0-16,6-4-12 15,-1 4 12-15,1 0 12 16,-6 4 0-16,1 5 8 16,-5 0-8-16,-1 4-4 15,-9 8 4-15,-5 1 20 16,1 4-12-16,-6 4 4 16,0 4-8-16,0 5-8 15,1-4 4-15,-6 4 4 16,0-9-4-16,-4 9-4 15,9-9 4-15,-9 5 4 16,-1-5-4-16,-4 0-4 16,0 5 4-16,0-9-4 15,4-5 0-15,6 1-20 16,4-9 12-16,10-5-24 0,0 1 20 16,10-9 12-16,14 0 4 15,-5 0 16 1,6-13-12-16,-1 0-12 0,0 13 0 15,0 0 12-15,1-4-4 16,-1 4 8-16,0-9-8 16,10 0-4-16,0 1 4 15,0 4-4-15,0-5 0 16,-9 5 8-16,-1-1-4 16,-9 1 8-16,-6-5-8 0,-4 5 16 15,-10 0-12-15,-4 4-84 16,-6 0 44-16,-4 4-456 15,4 5 268 1,-9-18-92-16</inkml:trace>
        </inkml:traceGroup>
        <inkml:traceGroup>
          <inkml:annotationXML>
            <emma:emma xmlns:emma="http://www.w3.org/2003/04/emma" version="1.0">
              <emma:interpretation id="{48D1F2A5-D10A-4074-B0B7-8EBB9420A9FB}" emma:medium="tactile" emma:mode="ink">
                <msink:context xmlns:msink="http://schemas.microsoft.com/ink/2010/main" type="inkWord" rotatedBoundingBox="16428,17333 18977,17244 19028,18714 16479,18803"/>
              </emma:interpretation>
              <emma:one-of disjunction-type="recognition" id="oneOf35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452399.7228">14672 16589 424 0,'-9'-13'156'0,"9"9"-120"0,-15 4-8 0,10 4 60 15,-9 9-52-15,-6 9 40 0,-14 12-44 16,-14 14 44-16,-11 8-44 16,-9 13 48-16,10 26-48 15,10 39 48-15,9 8-48 0,14-12 12 16,16-22-28-16,18-9 28 15,16-4-28-15,14-4 76 16,29-22-56-16,9-13-180 16,1-17 76-16,-5-17-524 15</inkml:trace>
          <inkml:trace contextRef="#ctx0" brushRef="#br0" timeOffset="451963.3342">14677 17202 600 0,'-43'-4'224'0,"33"0"-176"0,-5-5-12 0,15 9 104 0,0 0-84 16,15 0-56-16,4 0-4 15,6-4 28-15,23 4-12 16,1-5 0-16,19-3-8 0,14 3 20 16,16 1-12-16,-16-5 40 15,-14 9-28-15,-10 0-48 16,-14 0 12-16,-20 0-112 15,-14 5 68-15,-15-5-124 16,-19 8 100-16,-10-8-92 16,-5 9 100-1,-5-9 8-15,6 9 40 16,13-5-8-16,1 9 16 16,5 4 8-16,4 18 8 15,0 4 176-15,-4 8-96 16,14-8 80-16,-5 4-92 15,-9 9 0-15,14-22-44 0,-5 0 24 16,1-12-32-16,-1-1 20 0,-5-4-20 16,15-4 20-16,-9-9-24 15,9 0-64-15,0-9 24 16,0-4-84-16,9 0 60 16,6-4-80-16,4 4 76 15,6 4 28-15,-1 14 20 16,10 3-4-16,0 1 8 15,-5 12 100-15,-9-3-52 16,4 8 60-16,-10-5-60 16,-9 9 16-16,-5-12-40 0,-19 8 52 15,-5-13-40-15,-10 8 20 16,-10-12-32-16,-5 4-28 16,1-9 4-16,14-4-124 15,9-9 72-15,1-4-496 16</inkml:trace>
          <inkml:trace contextRef="#ctx0" brushRef="#br0" timeOffset="450757.0382">14775 16667 444 0,'-10'17'164'0,"15"9"-124"0,-10 17-16 15,5-17 60-15,0 4-52 16,0 1 68-16,0-6-60 15,0-3 52-15,10-5-52 16,-10-4-4-16,0-4-20 0,0-9 76 16,0 0-48-16,0-9-12 15,9 5-20-15,-4-13-12 16,-5-1 4-16,10-12-120 16,4 0 64-16,-4-13-92 0,0 4 80 15,0 9-12 1,-6 8 48-16,16 31 4 15,-15 12 124-15,4 10-56 16,-4 3 64-16,5-4-64 16,-5 1 48-16,0-1-52 15,-5-4-4-15,0-5-20 16,0-3 52-16,0 3-40 16,0-12-108-16,0-1 40 15,0-8-292-15,0 0 184 16,9-8-288-16</inkml:trace>
          <inkml:trace contextRef="#ctx0" brushRef="#br0" timeOffset="450945.2612">15085 16714 716 0,'0'0'264'0,"5"-4"-204"0,15-5-16 16,-6 9 52-16,6 0-60 15,4 0 4-15,5 0-24 16,0 0 24-16,0 0-24 16,1 0 4-16,-6 0-12 0,-5 0-24 15,1 0 8-15,-10 0-156 16,-10 0 92-16,-5 0-348 16,-10 9 232-1,-4 0-100-15</inkml:trace>
          <inkml:trace contextRef="#ctx0" brushRef="#br0" timeOffset="451322.7649">15100 16809 572 0,'-10'35'208'0,"10"-22"-160"0,5 4-12 0,5-4 32 15,0 0-44-15,-1-4 32 0,-4-1-28 16,5 5 0-16,4-4-16 16,6-9-112-16,-6 0 52 0,-4 0-404 15</inkml:trace>
          <inkml:trace contextRef="#ctx0" brushRef="#br0" timeOffset="451325.7729">15280 16809 580 0,'-20'9'216'0,"20"8"-168"0,-9 9-12 0,4-13 48 0,5 4-52 15,9 5 40-15,-4 0-40 16,5-1 16-16,0 1-28 16,-1-1-184-16,1-3 88 0,-5-5-440 15</inkml:trace>
          <inkml:trace contextRef="#ctx0" brushRef="#br0" timeOffset="452724.3194">15528 16611 444 0,'0'8'164'0,"14"27"-124"0,-4 21-16 0,4-17 132 16,-4 13-92-16,5 4 72 16,-1 22-80-16,1 25-32 15,-5 9-12-15,-6-8 48 0,6-13-32 0,-10-18 52 16,-10-4-48 0,-4-13-32-16,-6-8-4 0,-4-14-148 15,0-12 80-15,0-5-248 16</inkml:trace>
          <inkml:trace contextRef="#ctx0" brushRef="#br0" timeOffset="452984.5108">15766 16459 612 0,'24'-69'228'0,"5"65"-180"0,10 0-12 15,-15 4 148-15,1 4-108 16,-1 5 16-16,-5 21-56 0,-9 9-8 16,0 8-16-16,-5 1 28 0,-10-9-24 15,-10 4 32-15,-4-4-32 16,-1-18 32-16,6 1-32 16,4-5 32-16,10-17-32 15,15-8-56-15,19-5 16 16,9-5-272-16,1 1 164 15,9 8-488 1</inkml:trace>
          <inkml:trace contextRef="#ctx0" brushRef="#br0" timeOffset="453510.1604">16465 16287 488 0,'-9'-22'180'0,"13"18"-140"0,6-5-12 15,5 5 128-15,9-5-92 16,15 1 28-16,5-1-56 15,4 0-32-15,-4 9-4 16,-5 0 8-16,-10 0-4 0,0 0 8 0,-10 0-8 16,-4 9 16-16,-15-9-12 15,5 9-28-15,-5-1 8 16,0 5-4-16,-5 13 8 16,0 13 8-16,5 26 0 15,0 30 24-15,5 13-12 16,-5-9 4-16,0-4-8 15,5 9 4-15,0 8-8 16,-5-8 16-16,9-9-12 16,-9-13-4-16,0-13 0 15,15-17 40-15,-5 4-24 16,-1-22 24-16,-9-3-24 0,-9-14 36 16,-1 4-32-16,-14-8-12 15,4-4-8-15,-4-9 20 16,-10 0-12-16,0 0-32 15,0-4 12-15,-5-14-200 16,-5 5 112-16,-4-8-532 16</inkml:trace>
          <inkml:trace contextRef="#ctx0" brushRef="#br0" timeOffset="453890.5064">16966 15661 416 0,'14'-35'152'0,"-9"26"-116"0,5 1-12 0,-10 8 172 16,10 8-112-16,-10 10 28 0,0 16-68 15,0 18 8-15,-5 13-32 16,-5-5 44-16,-5 5-36 0,10-13 12 15,-4-5-24-15,4-8 72 16,0-9-52-16,10-8-284 16,0-9 128-16</inkml:trace>
          <inkml:trace contextRef="#ctx0" brushRef="#br0" timeOffset="428294.952">5087 16421 572 0,'-5'-13'208'0,"10"21"-160"0,0 14-12 16,-5-1 136-16,-10 14-100 16,15 8 16-16,-5 0-52 15,-5 9 8-15,5-4-24 16,0-9-160-16,-5-1 76 0,-5-7-408 15</inkml:trace>
          <inkml:trace contextRef="#ctx0" brushRef="#br0" timeOffset="425946.1682">3464 17185 424 0,'0'0'156'0,"0"0"-120"0,0 0-8 0,0 0 184 15,20 0-4-15,4 0-100 16,-10 0-8-1,16 0-40-15,-1 0-32 0,-5 0 0 16,0-4-16-16,-4 4 12 16,-1 0-16-16,-4-5-12 15,-5 1 0-15,4 4 40 16,-9-4-24-16,0-1-20 16,0 1 4-16</inkml:trace>
          <inkml:trace contextRef="#ctx0" brushRef="#br0" timeOffset="425634.8388">3537 16973 560 0,'-5'-8'208'0,"0"12"-164"0,-4-8-8 15,9 4 172-15,0 0-120 16,0 0 36-16,9 0-76 16,1 0 60-16,9 4-60 15,1-4 36-15,-1 4-48 0,6 1-12 16,-1-5-12-16,5 0 0 16,-5 0-8-16,1-5 32 15,-6 1-20-15,-4 4-4 16,-6-4-8-16,1 4-60 15,-10 0 32-15,0 0-244 16,0 0 148-16,0 0-576 16</inkml:trace>
        </inkml:traceGroup>
        <inkml:traceGroup>
          <inkml:annotationXML>
            <emma:emma xmlns:emma="http://www.w3.org/2003/04/emma" version="1.0">
              <emma:interpretation id="{373D49EA-29E6-4E6A-8754-C03E72857FC4}" emma:medium="tactile" emma:mode="ink">
                <msink:context xmlns:msink="http://schemas.microsoft.com/ink/2010/main" type="inkWord" rotatedBoundingBox="19340,16498 20355,16463 20424,18423 19409,18458"/>
              </emma:interpretation>
              <emma:one-of disjunction-type="recognition" id="oneOf36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454130.6674">17306 15790 644 0,'-20'22'236'0,"6"-1"-180"0,-11 27-20 0,6-22 28 16,-5 4-44-16,-1 22 8 16,-4-13-16-16,5-1 0 15,0 1-4-15,-1-8 56 0,1-1-36 16,0-4-4-16,4-5-12 15,6-3-220-15,4-5 112 16</inkml:trace>
          <inkml:trace contextRef="#ctx0" brushRef="#br0" timeOffset="454335.8373">17175 16183 644 0,'34'-9'236'0,"-20"18"-180"0,1-9-20 0,-6 9 116 0,1-1-92 15,-10 1 36-15,-5 8-56 16,0 5-16-16,-9 4-12 16,-1 0 52-16,6 0-36 0,4 0-12 15,5-9-8-15,14-4-44 16,15-9 20-16,10-4-128 16,10-4 84-16,4-5-328 15,1 9 216 1,-20 9-208-16</inkml:trace>
          <inkml:trace contextRef="#ctx0" brushRef="#br0" timeOffset="455238.9824">13565 17258 416 0,'0'0'152'0,"9"-8"-116"0,-9 8-12 0,0 0 120 16,0 0-84-16,0 0 36 15,0 0-56-15,0 0 28 0,0 0-36 16,0 0 44-16,15 8-44 16,-5-8 20-16,14 0-32 15,20 0 44-15,4 0-36 0,11-8-16 16,-1-5-4-16,-9 4 8 16,-1-4-8-16,-14 9 24 15,-10-5-20-15,1 5 40 16,-16-5-28-16,6 1-24 15,-15 3 0-15,10 1-20 16,-10 0 12-16,0 4 20 16,0 0-4-16,0 0 24 15,0 0-20-15,0 0-152 16,0-5 72-16,14 1-244 0,-4-5 172 16,-10 1-356-1</inkml:trace>
          <inkml:trace contextRef="#ctx0" brushRef="#br0" timeOffset="455746.9336">13837 17008 364 0,'0'-4'132'0,"10"8"-100"0,-10-4-12 16,0 0 124-16,0 0-84 15,0 0 28-15,0 0-52 16,0 4 40-16,0 1-44 16,0 3 20-16,-10-3-32 15,10 3 0-15,-5 1-12 0,-5-1 64 16,10 5-40-16,0 5-4 16,0 3-16-16,0 5 32 0,0 13-20 15,0 0 4-15,-9 8-16 16,9 1 20-16,-15-1-20 15,10-3-12-15,-5-1-4 16,1 4 28-16,4-12-12 16,0-9 24-16,5-5-24 15,0-3-4-15,0-5-4 16,-5-5 84-16,-5 1-48 16,10-5-60-16,-4-4 8 15,-1 0-88-15,0-4 56 16,-5 4-168-16,10-4 120 15,0-1-292-15,0-3 216 16,0 8-160-16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42:52.76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2BC55FA-8562-48F9-A4E1-BE8C180F2F0D}" emma:medium="tactile" emma:mode="ink">
          <msink:context xmlns:msink="http://schemas.microsoft.com/ink/2010/main" type="inkDrawing" rotatedBoundingBox="14004,10546 14190,9247 14266,9258 14079,10557" semanticType="callout" shapeName="Other">
            <msink:sourceLink direction="with" ref="{0CED9AAC-EECA-4C25-979D-89AD02CB203E}"/>
            <msink:sourceLink direction="with" ref="{75B9E6DD-2C4E-4FD4-A428-CD49A5709853}"/>
          </msink:context>
        </emma:interpretation>
      </emma:emma>
    </inkml:annotationXML>
    <inkml:trace contextRef="#ctx0" brushRef="#br0">211 0 416 0,'-19'73'152'0,"19"-73"-116"0,-44 152-12 0,20-79 32 16,9-4-36-16,-19 39 44 16,10 4-36-16,4 18-16 15,11-13-4-15,-1-5 8 16,5-26-8-16,0-12-4 16,5-18 0-16,-5-13 20 15,10-8-12-15,-5-14 24 16,0 1-24-16,0-14-100 15,0-3 44-15,0-14-316 16,0 5 200-16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42:55.55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5B9E6DD-2C4E-4FD4-A428-CD49A5709853}" emma:medium="tactile" emma:mode="ink">
          <msink:context xmlns:msink="http://schemas.microsoft.com/ink/2010/main" type="inkDrawing" rotatedBoundingBox="7562,9961 15710,10035 15708,10153 7560,10079" shapeName="Other">
            <msink:destinationLink direction="with" ref="{C2BC55FA-8562-48F9-A4E1-BE8C180F2F0D}"/>
          </msink:context>
        </emma:interpretation>
      </emma:emma>
    </inkml:annotationXML>
    <inkml:trace contextRef="#ctx0" brushRef="#br0">0 83 320 0,'15'-22'120'0,"4"5"-96"0,20-1-4 0,-14 10 60 0,14-1-48 15,4 5-40-15,30 0 4 16,-15 4 40-16,25 0-16 15,34 4 24-15,33 9-24 16,20 0 16-16,63 0-20 16,25-5 28-16,72-3-28 15,10-5 12-15,73-5-16 16,10-3 12-16,19-1-16 16,49 0 24-16,24-3-20 0,-29 7 48 15,14 10-32-15,-9 3-16 16,-44 5-4-16,-20-4 0 15,-62 12-4-15,-64-3 16 0,-34-5-12 16,-53-5 16-16,-54 5-16 16,-43 0-172-16,-44 0 92 15,-49 0-416 1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42:03.98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1CF91DB-999E-44C7-BF81-ABA206C0AE40}" emma:medium="tactile" emma:mode="ink">
          <msink:context xmlns:msink="http://schemas.microsoft.com/ink/2010/main" type="inkDrawing" rotatedBoundingBox="21766,8084 24624,8364 24587,8745 21729,8465" semanticType="underline" shapeName="Other">
            <msink:sourceLink direction="with" ref="{ECE395E3-3324-41DB-B156-A4A82755C77F}"/>
          </msink:context>
        </emma:interpretation>
      </emma:emma>
    </inkml:annotationXML>
    <inkml:trace contextRef="#ctx0" brushRef="#br0">18851 7304 196 0,'9'-21'72'0,"-4"3"-56"0,0 5-4 0,5 9 56 0,-10-5-40 15,5 1 76-15,4 3-56 16,-4 1 72-16,-5 0-68 16,0 4 8-16,0 0-36 15,-14 13 24-15,14 8-32 16,-5 10 32-16,5-1-32 15,0 4 20-15,0 1-20 0,5-1 28 16,4 1-28-16,1-1-12 16,0-3-8-16,0-1 40 15,-1-8-24-15,6-5 24 16,-10-4-20-16,4-5 8 16,11-3-12-16,-6-5 20 15,1 0-20-15,4-5-4 16,1 1-4-16,-6 0-16 0,6 4 8 15,9 0 28-15,5 0-12 16,-5 0-40-16,10 0 16 16,39 0 12-16,38 0 0 15,16 4-16-15,18 5 8 16,35-9 32-16,43 13-16 16,-9-5 60-16,19 10-36 15,-5 3 20-15,-29 5-32 16,-34-13 0-16,-24-4-12 15,-30 8 56-15,-18-8-36 0,-30-1 40 16,-20-12-36-16,-14 4 52 16,-19 0-48-16,-15-9-24 15,0-4-12-15,-5-4 8 16,-5-5-4-16,10-3-12 16,0-6 4-16,0 1-172 15,0 4 96-15,0-8-268 16,0-1 196-16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42:50.93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1FDF649-577C-4021-8BB4-251301775ED0}" emma:medium="tactile" emma:mode="ink">
          <msink:context xmlns:msink="http://schemas.microsoft.com/ink/2010/main" type="inkDrawing" rotatedBoundingBox="7523,9698 15880,8944 16110,11492 7753,12247" semanticType="callout" shapeName="Other">
            <msink:sourceLink direction="with" ref="{3335DC0A-AD38-4B88-BECC-1D44DE6E13F7}"/>
            <msink:sourceLink direction="with" ref="{E1106789-824C-48F0-B1ED-862E187228D4}"/>
          </msink:context>
        </emma:interpretation>
      </emma:emma>
    </inkml:annotationXML>
    <inkml:trace contextRef="#ctx0" brushRef="#br0">6107 8949 196 0,'-14'-4'72'0,"14"4"-56"16,-10 0-4-16,-5 4 72 15,-4 5-48-15,-5 13 48 16,-10 4-48-16,-25 34 0 16,11 9-24-16,-35 26 12 15,-9-4-16-15,-30 8 60 0,15-8-40 16,15-13 60-16,10-5-52 15,13-12 28-15,21-10-36 16,14-12-8-16,10-13-12 16,9-13 20-16,5-13-16 0,20-9-20 0,5-12 0 15,19-5-224 1</inkml:trace>
    <inkml:trace contextRef="#ctx0" brushRef="#br0" timeOffset="1305.8951">5116 9887 340 0,'-19'0'128'0,"28"0"-100"0,-9 4-8 0,0-4 88 16,0 0-64-16,0-4 44 15,10-1-52-15,5 1 24 16,9-5-32-16,10 1 28 15,24-5-32-15,49-5 64 0,29 6-48 16,34-14 52-16,78 4-52 16,53-13-36-16,44 10-8 15,53-6 52-15,11 1-24 16,13 13-12-16,-28 4-4 16,-20 4-20-16,-49 5 8 0,-23 0 28 15,-30 4-12-15,-44 8-4 16,-43-3-4-16,-40-5-4 15,-28 4 0-15,-25-4-12 16,-29 0 8-16,-24 0 20 16,-14 0-8-16,-11-4-28 15,-9-1 8-15,-10 1 12 16,-4 0 4-16,-1 4-4 16,0-13 4 15,0 4-4-31,1-8-12 15,9 4 8-15,-5-9-16 16,10 5 12-16,0-9-4 16,4 4 4-16,6-8 8 15,-1 4 0-15,11-13 16 16,-1 5-8-16,10-18-4 0,5 5 0 0,5-18 4 31,4 9-4-31,1-5 8 0,-1 5-8 16,-9-4-4-16,0 3 4 0,-5-7-24 15,-5 3 12-15,0-4-12 16,0 5 8-16,-4 4 8 16,-1 26 4-16,0-5-28 15,6 13 16-15,-6 5 32 16,0 13-12-16,-9 4-28 16,4 0 12-16,-9 4 36 15,4 9-16-15,-14 9-132 16,0-5 64-16</inkml:trace>
    <inkml:trace contextRef="#ctx0" brushRef="#br0" timeOffset="529.4468">6045 8872 236 0,'-34'-18'88'0,"34"18"-68"0,-19 5-4 0,14-5 80 15,5 4-56-15,-10-4 36 16,10 0-44-16,10-4 52 16,4 4-48-16,30-9 36 15,5 1-40-15,38-14 24 16,5 0-28-16,74-17 44 16,-1 9-40-16,92-17 56 15,1-1-52-15,82 1-8 16,-24 12-16-16,53-4 0 15,-39 9-8-15,20-4 24 16,-54 12-16-16,-4-4-12 16,-54 9-4-16,-15-1 56 15,-57 10-28-15,-16 4-12 0,-28 8-4 16,-25 9 0-16,-19 4-4 0,-30 9 16 16,-4 4-12-16,-20 5-4 15,0 4 0-15,-24-5 12 16,0-4-8-16,-14-4-92 15,4 5 48-15,-14-10-252 16,4 1 160-16</inkml:trace>
    <inkml:trace contextRef="#ctx0" brushRef="#br0" timeOffset="3392.6942">5098 9865 184 0,'19'-47'68'0,"-4"29"-52"0,-15-3-4 16,9 12 48-16,1 0-36 16,-5-4 60-16,-5 0-48 15,0 5 88-15,10 4-68 16,-10 4 16-16,9 12-40 15,6 19 32-15,4 29-36 16,-4 31-16-16,9 12-4 16,-9-3 0-16,-6-5-4 15,-9 4 8-15,0 13-8 0,0-8-12 16,-9-9 4-16,-6-17 28 16,1-9-12-16,4-9 32 15,0-12-28-15,10-18-24 16,10-4 4-16,0-4 36 0,28-5-20 15,-3 0-20-15,13-13 4 16,-4 5 36-16,4-9-20 16,-4 9-20-16,-15-9 4 15,5 0-8-15,-14 0 4 16,-6 0 24-16,1 0-8 16,-5 0-4-16,-1 0 0 15,16 8-16-15,-11-8 8 16,6 0 4-16,4 0 0 15,15-4 8-15,19-9-4 0,34-8 32 16,49-5-20-16,15 4 48 16,43-4-36-16,49 9-16 15,19 13-4-15,29 25 0 16,-24 9-4-16,20-8-4 16,-10 0 4-16,-25-10-24 15,1-7 12-15,-20-5 12 16,-39-9 0-16,-34 5 16 15,-29-9-12-15,-29 4 16 16,-29 1-16-16,-15-1-92 16,-19-8 48-16,-6 4-192 15,-13 4 128-15,-1-4-256 16,0 0 204 0,1 0-36-16</inkml:trace>
    <inkml:trace contextRef="#ctx0" brushRef="#br0" timeOffset="5119.1543">4780 10331 520 0,'-24'0'192'16,"38"0"-152"-16,40 9-8 0,-25 0 8 0,29 4-28 15,0-9-20-15,15 0 0 16,39-4 20-16,44 0-4 16,28-4-20-16,64-13 4 0,29-1 12 0,82-12 0 15,20 4 16-15,54-4-12 16,38 17 32-16,29 4-24 16,-14 9 32-16,34-4-32 15,-5 0 48-15,-39 4-36 16,0-4 56-16,-43-5-48 15,-15-4 36-15,-78 13-40 16,-5 0 0-16,-39-9-20 16,-58 9-52-16,-48-4 24 15,-35 0-260-15,-28-1 152 16</inkml:trace>
    <inkml:trace contextRef="#ctx0" brushRef="#br0" timeOffset="2342.0325">10343 9541 352 0,'-24'69'132'0,"24"-69"-104"0,-15 74-8 0,5-14 124 16,5 1-84-16,-4 34 28 15,9 0-52-15,0 0 4 16,9-13-24-16,-4-9 8 15,10-8-12-15,-1-13 36 16,1-9-24-16,-10-13 4 16,5-4-16-16,-6-13 36 15,1 0-24-15,-10-13 4 16,5 4-16-16,-4-4-24 16,8 0 4-16,-4 0 4 15,0 0 4-15,5-4-12 16,5 4 8-16,5-9 12 15,-1 1-4-15,10-10 16 16,1 10-12-16,-1-14-4 16,0 9 0-16,10-13-4 15,0 5 0-15,25-18 8 16,-6 0-4-16,10-9-28 16,-5 14 12-16,-4-5-12 15,-10 9 12-15,-10 4 16 0,0 9 0 16,-15 4 16-16,-4 4-12 0,-10 0-4 15,-1 9 0-15,-4 0-68 16,0 9 36-16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48:43.38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01C64CE-FA02-4F91-9682-E3574A5B7846}" emma:medium="tactile" emma:mode="ink">
          <msink:context xmlns:msink="http://schemas.microsoft.com/ink/2010/main" type="writingRegion" rotatedBoundingBox="1991,17353 15907,12870 16946,16096 3030,20580"/>
        </emma:interpretation>
      </emma:emma>
    </inkml:annotationXML>
    <inkml:traceGroup>
      <inkml:annotationXML>
        <emma:emma xmlns:emma="http://www.w3.org/2003/04/emma" version="1.0">
          <emma:interpretation id="{FE5CEA39-EE96-49F2-918B-551F761D99B9}" emma:medium="tactile" emma:mode="ink">
            <msink:context xmlns:msink="http://schemas.microsoft.com/ink/2010/main" type="paragraph" rotatedBoundingBox="1991,17353 11060,14432 11684,16369 2615,192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6195B2-7CC3-4B7D-80A7-890EF6BE75E9}" emma:medium="tactile" emma:mode="ink">
              <msink:context xmlns:msink="http://schemas.microsoft.com/ink/2010/main" type="line" rotatedBoundingBox="1991,17353 11060,14432 11684,16369 2615,19291"/>
            </emma:interpretation>
          </emma:emma>
        </inkml:annotationXML>
        <inkml:traceGroup>
          <inkml:annotationXML>
            <emma:emma xmlns:emma="http://www.w3.org/2003/04/emma" version="1.0">
              <emma:interpretation id="{FC4A077F-A373-4634-83A5-6717E2A2DFCA}" emma:medium="tactile" emma:mode="ink">
                <msink:context xmlns:msink="http://schemas.microsoft.com/ink/2010/main" type="inkWord" rotatedBoundingBox="1991,17353 5489,16226 6008,17837 2510,189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-442 16367 332 0,'0'-26'120'0,"10"22"-92"0,-10-5-8 16,0 9 52-1,0 0-44-15,0 9-12 0,-15 12-8 16,5 18 124-16,-4 26-72 16,4 17 80-16,-14 5-80 15,4-1-12-15,-9-3-32 16,5-1 8-16,-5 0-16 0,14-4 16 15,-4-22-16-15,4-4 24 16,6-17-20-16,-1-13 92 16,5-14-56-16,5-16-24 15,0-18-12-15,10-9-12 0,4-13 0 16,11 5-88-16,-1-13 48 16,10 8-128-16,14 5 96 15,-9 8 8-15,10 14 40 16,-1 16 96-16,-9 10-40 15,-5 8 8-15,-9 0-24 16,-6 4-12-16,1 5 0 16,-11-5 4-16,-14 0-4 15,-4-4 40-15,-6 0-20 16,-14-4-136-16,5-5 60 16,-1-4-88-16,6-4 80 15,-5-5-40-15,4-4 60 16,1 0-24-16,9 0 40 15,5 9-8-15,5 0 20 16,0 4 140-16,5 8-68 16,5 10 88-16,4 3-84 15,-4 9 64-15,5 1-72 16,-1 3 48-16,10-8-60 16,1 9 16-16,-1-9-40 0,0-4 8 15,-9-5-16-15,9-8-8 16,-4-5 0-16,-6-4-356 15,6 0 192-15,-1 4-344 16</inkml:trace>
          <inkml:trace contextRef="#ctx0" brushRef="#br0" timeOffset="344.9161">73 16999 788 0,'5'9'292'0,"-5"-9"-228"0,5 0-16 16,9 0 72-16,11 0-76 15,4 0 24-15,10-9-36 16,14 1-196-16</inkml:trace>
          <inkml:trace contextRef="#ctx0" brushRef="#br0" timeOffset="212.5639">83 16887 716 0,'-5'0'264'0,"5"4"-204"0,0-4-16 16,19 9 124-16,6-5-84 15,4-4-32-15,5 9-16 16,5-9-28-16,-1 0-216 0,-3 4 116 16,-11 5-432-1,-10 0 292-15,-18 16 0 0</inkml:trace>
          <inkml:trace contextRef="#ctx0" brushRef="#br0" timeOffset="1080.3711">641 17673 496 0,'5'17'184'0,"-10"-12"-140"0,5-5-16 0,0 0 108 15,0 0-80-15,0 0 60 0,5-5-72 16,0-3 24-16,-5-1-40 15,0-13 28-15,0-4-32 0,0-4 64 16,0-17-48-16,0-5-24 16,0-26-16-16,5-4-28 15,5 4 16-15,-5 1-48 16,4 12 32-16,6 4 24 16,-5 10 4-16,4-6 28 15,-4 6-16-15,9 3 40 16,10 5-28-16,-4-5 48 15,-1 18-40-15,10 0 12 16,-5 4-28-16,5 9-16 16,0 17-4-16,10 0 4 15,-15 17 0-15,0 5-12 16,-4 4 8-16,-1 4 4 16,-19 0 0-16,-10-4-12 0,-15 4 8 15,-9 0-84-15,-5-12 48 16,-9 3-40-16,4-8 48 15,-5-4-16-15,15 0 28 16,5-9-8-16,14-5 16 16,10-8-72-16,5 13 48 15,14-4-20-15,5 0 32 16,10 8-4-16,5 0 16 16,5 18 36-16,-10-9-16 15,0 13 28-15,-10 4-24 0,-4-8 48 16,-11 3-32-16,-13 6 56 15,-16-18-48-15,-9 8-8 16,-5 9-16-16,-15-17 8 16,6 0-12-16,-1-4 16 15,5-9-16-15,10-4-20 16,9-5 4-16,16-4-164 31,4 0 96-31,19-13-516 0</inkml:trace>
          <inkml:trace contextRef="#ctx0" brushRef="#br0" timeOffset="1354.1261">1531 16835 748 0,'-10'0'276'0,"20"-8"-216"0,-1 8-16 0,6 0 120 16,4 0-100-16,6 4-8 16,13-8-36-16,-13 4-24 15,9 4 0-15,-5 0-280 0,0 1 156 16,-19 3-440-1</inkml:trace>
          <inkml:trace contextRef="#ctx0" brushRef="#br0" timeOffset="3243.3687">2201 17008 424 0,'-10'0'156'0,"20"-4"-120"0,-10 4-8 16,0 0 140-16,0 0-96 16,0 0 44-16,0 0-72 15,5 0 48-15,0 0-56 16,9 0 44-16,-4 0-44 0,14 4 16 15,5 0-32-15,15 1-8 0,29-5-8 16,19 0 20-16,6-5-12 16,-16 1 4-16,6-9-8 15,-11 4 20-15,-18 1-16 16,-1 3-4-16,-24 1-4 16,-5-5-4-16,-10 9 0 15,-19 0-152-15,0 0 84 16,-4 5-396-1,-6 3 260-15,10 10-148 16</inkml:trace>
          <inkml:trace contextRef="#ctx0" brushRef="#br0" timeOffset="1534.0771">1501 16991 756 0,'10'0'280'0,"10"4"-216"0,9-8-20 15,0 4 92-15,5-5-84 16,19 5-4-16,6 0-28 16,-6 0-104-16,-4 0 48 15,-6 5-316-15</inkml:trace>
          <inkml:trace contextRef="#ctx0" brushRef="#br0" timeOffset="2823.0047">2624 16360 300 0,'9'-17'112'0,"-13"17"-88"0,-1-4-8 16,5 4 116-16,0 0-76 0,-15 4-4 15,5 5-32-15,-14 3 28 16,-5 1-24-16,5 0 12 16,-6 5-20-16,1-1 44 15,0 9-32-15,5 0 48 16,0 13-44-16,4-1 48 0,6 1-48 15,-1 0 4-15,10-4-24 16,0-5-8-16,15-4 0 0,-5-4 20 16,9-10-12-16,6-3 12 15,14-9-12-15,-5-9-68 16,5 5 28-16,10-13-92 16,-5 0 64-16,-10-5 12 15,-5 0 24-15,-9-3 24 16,-6 7 0-16,-9 5 32 15,5 5-20-15,-10 16 56 16,1 14-40-16,8-5 28 16,6 9-32-16,14 0 16 15,1-9-24-15,9 5 28 16,9-14-32-16,-4-8-4 16,5-4-8-16,-5-4 4 15,0-5-4-15,-15-5-4 16,0 1 4-16,-9-5 28 0,-15-8-16 15,-5 0-32-15,-14-5 8 16,4 1 8-16,0 4 4 16,1 4-20-16,-1 8 8 15,6 10-24-15,4 3 20 16,5 5-240-16,9 13 136 16,1 5-416-1</inkml:trace>
        </inkml:traceGroup>
        <inkml:traceGroup>
          <inkml:annotationXML>
            <emma:emma xmlns:emma="http://www.w3.org/2003/04/emma" version="1.0">
              <emma:interpretation id="{52072FB6-16EC-4D9A-8C05-79673776C180}" emma:medium="tactile" emma:mode="ink">
                <msink:context xmlns:msink="http://schemas.microsoft.com/ink/2010/main" type="inkWord" rotatedBoundingBox="6582,16334 8155,15827 8412,16627 6840,17133"/>
              </emma:interpretation>
            </emma:emma>
          </inkml:annotationXML>
          <inkml:trace contextRef="#ctx0" brushRef="#br0" timeOffset="-46421.5335">3693 15518 424 0,'14'13'156'0,"-9"9"-120"0,14-5-8 15,1 4 72-15,9-3-60 16,5 16 8-16,0-8-28 15,0 4-12-15,0-8-4 16,-5 0 20-16,-5-5-12 0,-4-8 24 16,-6-5-24-16,1-8 24 0,0-9-24 15,-6-9-4-15,1-4-4 16,5-13 12-16,4 0-8 16,0 0-64-16,1-4 28 15,-6 0-148 1,-4 4 100-16,5 0 8 15,-6 5 40-15,-4 8 40 16,5 4-8-16,0 1 36 16,0 3-24-16,-6 10 76 0,6-1-56 15,0 5 32-15,0 4-40 16,4 0 44-16,1 0-40 16,14 4 36-16,0 0-36 0,20-4 0 15,19-4-20-15,34-4 36 16,9-1-24-16,1 0 12 15,0-4-20-15,-20 5 0 16,5-5-8-16,-29 0 4 16,5 0-8-16,-29 4 16 15,-5 5-12-15,-29 0 24 16,-1 4-20-16,-9 4-64 16,-9 0 24-16,-1 5-488 15</inkml:trace>
          <inkml:trace contextRef="#ctx0" brushRef="#br0" timeOffset="-45745.782">3935 16041 364 0,'-4'13'132'0,"8"-1"-100"0,11-12-12 0,0 0 132 0,9 0-88 15,5-12 8-15,5-1-44 16,5 0 28-16,0-13-32 15,0-5-56-15,-5-7 16 0,0-6 20 16,0 1 0-16,-10-4 20 16,-5-1-16-16,1 1-12 15,-6-1 0-15,1 18 12 16,-5-5-4-16,-1 10-12 16,-4 7 4-16,0 5 4 15,-5 9 0-15,0 13 24 16,0 8-12-16,-5 9 24 15,0 8-24-15,1 5-12 16,4 9-4-16,0-9 28 16,4-1-12-16,1-3 32 15,0-13-28-15,0-5 12 0,5-8-16 16,-1-9 20-16,6-13-20 16,4-9-32-16,6-8 12 15,9-9-36-15,0-4 28 16,0 0-100-16,0-1 64 15,0 10 16-15,-10 8 20 16,-5 4 32-16,-14 9-8 16,5 5 68-16,-10 8-44 15,-10 13 40-15,5 8-40 0,-4 9-8 16,-11 9-16-16,11 5-8 16,4-1 4-16,0 0 64 15,0-4-36-15,5-5-4 16,0-3-16-16,0-10-168 15,0-8 84-15,0 0-420 16</inkml:trace>
          <inkml:trace contextRef="#ctx0" brushRef="#br0" timeOffset="-45487.0945">5213 15449 364 0,'-14'-9'132'0,"4"22"-100"0,-5 0-12 0,6-4 112 15,-16 4-76-15,16 4 24 16,-16 0-48-16,1 9 12 16,9 4-24-16,-4 5 44 15,4 4-36-15,15 0-16 0,0 4-4 16,10-4 8-16,0-5-8 15,4 1 32-15,1-9-24 16,0-5-276 0</inkml:trace>
          <inkml:trace contextRef="#ctx0" brushRef="#br0" timeOffset="-45308.0358">5033 15704 600 0,'20'-13'224'0,"-15"8"-176"0,19 1-12 16,-5 0 160-16,6-9-116 16,14 9-24-16,19-9-36 15,0 8-8-15,1 5-8 16,-11 0-628-16,6 9 340 16,-20 4 44-16</inkml:trace>
        </inkml:traceGroup>
        <inkml:traceGroup>
          <inkml:annotationXML>
            <emma:emma xmlns:emma="http://www.w3.org/2003/04/emma" version="1.0">
              <emma:interpretation id="{8BDE054C-69E6-4523-91DD-3B7DE9DA8F9B}" emma:medium="tactile" emma:mode="ink">
                <msink:context xmlns:msink="http://schemas.microsoft.com/ink/2010/main" type="inkWord" rotatedBoundingBox="8550,15387 11102,14565 11684,16369 9132,17192"/>
              </emma:interpretation>
            </emma:emma>
          </inkml:annotationXML>
          <inkml:trace contextRef="#ctx0" brushRef="#br0" timeOffset="-42770.9787">7025 14408 392 0,'10'4'148'0,"-10"-4"-116"0,5 0-8 0,-5 0 84 15,10 0-64-15,-1 0 36 16,-4 0-48-16,-5 0 52 0,0 0-48 15,0 0 12 1,-5-4-32-16,-9 4 8 0,-15 0-12 0,-15 4-52 16,-10 5 24-16,1-9-16 15,0 0 20-15,4-4 8 16,5-5 4-16,10-8-12 16,0-5 8-16,5-4 12 15,0 0-4-15,5 1 40 16,9 3-20-16,5 5-24 15,-4 4 0-15,4 8-28 16,-4 14 16-16,-6 17-4 16,1 17 8-16,-1 18 24 15,1 16-8-15,-20 5 24 16,-5 31-20-16,-4 46 12 16,-1 6-12-16,0-19 12 15,15-16-16-15,0 0 4 0,10-5-4 16,10-13-32-16,-1-13 12 15,15-25 4 1,10-5 8-16,-5-13-12 0,14-17 8 16,10-9-4-16,15-8 0 15,9 4 0-15,10 0 0 16,-4-5 16-16,4-8-4 16,-5 9-28-16,1-5 12 15,-6-8-252 1,0 4 148-16,11 4-244 15</inkml:trace>
          <inkml:trace contextRef="#ctx0" brushRef="#br0" timeOffset="-41917.1164">7414 14585 416 0,'10'-47'152'0,"-10"29"-116"0,0-3-12 0,5 12 84 16,-5 1-64-16,4 8 24 15,-4 0-36-15,0 8-4 0,0 9-16 16,0 14 0-16,-4-1-4 0,-1 9 56 16,0-9-36-16,0 5-4 15,0-14-12-15,0 1 16 16,-4-5-16-16,4 0 32 16,0-8-28-16,5-9 4 15,0 0-12-15,5-4-16 16,4-9 4-16,11-9-4 15,9-4 0-15,5-4-132 16,0-9 72-16,0 5-4 16,-5 12 44-16,-4 0-8 15,-6 14 20-15,-4 12 80 16,-11 13-36-16,-4 14 44 16,-4-1-40-16,-1 0 0 15,0-4-20-15,5 0 12 16,0-5-16-16,5 1 16 0,0-9-16 15,4 0 24-15,1-4-20 16,0-9 32-16,4-5-28 16,6-3-24-16,-1-5 4 15,5 0-60-15,1-9 32 16,4-4-56-16,0-4 52 16,-5 0-52-16,-4 8 48 15,-1 5 28-15,1 8 12 16,-6 14 72-16,-4 12-40 15,0 4 48-15,-6 5-44 16,-4 0 16-16,0-4-32 0,0 4 16 16,-4-5-20-16,-1-3 20 15,-5-5-24-15,0 0-32 16,1-1 12-16,-6-7-140 16,5-5 80-16,5 0-240 15</inkml:trace>
          <inkml:trace contextRef="#ctx0" brushRef="#br0" timeOffset="-41436.9158">8293 14633 664 0,'-19'26'244'0,"4"-9"-188"0,-4 13-16 15,14-13 40-15,-5 9-52 16,6 9-56-16,-6 12 16 16,-5 10-468-16</inkml:trace>
          <inkml:trace contextRef="#ctx0" brushRef="#br0" timeOffset="-41582.3003">8167 14646 652 0,'-14'39'244'0,"4"-22"-192"0,-5 9-12 0,10-9 32 16,1 0-48-16,4 1 16 16,0-1-24-16,0 0-68 15,0-4 24-15,4-4-368 0</inkml:trace>
          <inkml:trace contextRef="#ctx0" brushRef="#br0" timeOffset="-41744.687">8070 14598 612 0,'44'-21'228'0,"-25"12"-180"0,20 9-12 16,-10 0 104-16,5 0-84 16,0 0-4-16,5 4-32 15,0-4 20-15,-5-4-24 16,-5 4-4-16,-5 0-8 0,-4-4-244 0,-6-1 132 15,-9 1-404 1</inkml:trace>
        </inkml:traceGroup>
      </inkml:traceGroup>
    </inkml:traceGroup>
    <inkml:traceGroup>
      <inkml:annotationXML>
        <emma:emma xmlns:emma="http://www.w3.org/2003/04/emma" version="1.0">
          <emma:interpretation id="{34F0C483-A53A-4AC5-A704-32EC415D6FBA}" emma:medium="tactile" emma:mode="ink">
            <msink:context xmlns:msink="http://schemas.microsoft.com/ink/2010/main" type="paragraph" rotatedBoundingBox="9931,15315 16498,14448 16760,16430 10192,172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2B25E36-54DB-4908-92E3-08060B1AA1A1}" emma:medium="tactile" emma:mode="ink">
              <msink:context xmlns:msink="http://schemas.microsoft.com/ink/2010/main" type="line" rotatedBoundingBox="9931,15315 16498,14448 16760,16430 10192,17297"/>
            </emma:interpretation>
          </emma:emma>
        </inkml:annotationXML>
        <inkml:traceGroup>
          <inkml:annotationXML>
            <emma:emma xmlns:emma="http://www.w3.org/2003/04/emma" version="1.0">
              <emma:interpretation id="{12BEBDDC-059E-4944-B53A-C65FEAE1769F}" emma:medium="tactile" emma:mode="ink">
                <msink:context xmlns:msink="http://schemas.microsoft.com/ink/2010/main" type="inkWord" rotatedBoundingBox="9931,15315 12604,14962 12783,16314 10109,1666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40386.5769">7395 14499 548 0,'-25'-56'204'0,"16"34"-156"0,-11 5-16 0,15 17 72 16,0 13-64-16,-9 13 28 15,-6 30-40-15,1 4 28 0,-5 5-32 16,-5 43 20-16,-5 35-24 0,4-5 0 16,11-9-12-16,14-16 20 15,15 8-16-15,9-5-32 16,15-8 12-16,10-17-132 15,14-18 80-15</inkml:trace>
          <inkml:trace contextRef="#ctx0" brushRef="#br0" timeOffset="-40700.7706">7963 15445 384 0,'-5'-9'140'0,"0"9"-108"0,-9-9-8 0,4 9 172 16,5 0-112-16,-14 0 20 16,-15 9-64-16,0-5 28 15,-20 5-40-15,1 4 28 0,-1 8-28 16,1 1 16-16,24 4-24 15,9 0-8-15,11 0-8 16,28-5 40-16,20-8-24 16,14-8 8-16,6-10-16 15,4-3-88-15,-15-1 44 16,6-8-88-16,-25 4 68 0,0 0 20 16,-24 4 16-16,10 5 8 15,-15 0 0-15,0 4 52 16,-15 8-24-16,10 5 88 15,-5 4-60-15,10 5-24 16,10 4-12-16,-5-4 12 16,19-5-12-16,-4-4-180 15,-6-5 92-15,11-8-520 16</inkml:trace>
          <inkml:trace contextRef="#ctx0" brushRef="#br0" timeOffset="-39981.3395">8706 14495 436 0,'20'-18'160'0,"-15"10"-124"0,0-1-8 0,4 9 116 15,1 13-84-15,0 4 8 16,4 18-40-16,1 12 44 16,-1 9-40-16,6 5 20 0,-6 17-32 15,6 25-8-15,-6-8-8 16,1 5 28-16,-10-14-16 16,-5-13 32-16,-5-8-32 0,-14-17 76 15,-11-5-56-15,-4-17-56 16,-14-5 8-16,-10-3-80 15,-11-10 52-15,11 1-72 16,10-5 68-16,14-8-368 16</inkml:trace>
          <inkml:trace contextRef="#ctx0" brushRef="#br0" timeOffset="-41136.7095">7492 15268 632 0,'-39'-22'236'0,"39"22"-184"0,0-4-16 0,0-1 132 16,5 1-100-16,14-5-8 16,20 1-40-16,24-1-16 15,30 0 0-15,9-3 4 0,4-1-4 0,16 0 16 16,14 4-12-16,-10 0 40 16,-9 1-24-16,-30 3-48 15,-19 1 12-15,-24 4-60 16,-10 0 40-16,-24 9-196 15,-20-1 128-15</inkml:trace>
          <inkml:trace contextRef="#ctx0" brushRef="#br0" timeOffset="-39665.4972">9032 14611 652 0,'39'-17'244'0,"-20"17"-192"0,15 4-12 0,-14 0 56 16,4 5-60-16,-5 0-4 15,1 4-20-15,-6 0 32 16,-14-5-20-16,-9 5 20 0,-16 5-24 15,-4-5 8-15,0-1-16 16,0 1-24-16,9 0 4 16,16 0-12-16,18-4 8 15,25 0 52-15,14-5-20 16,11 5 24-16,-1-5-24 16,-5 0-212-16,-9 1 104 0,-6 3-540 15</inkml:trace>
          <inkml:trace contextRef="#ctx0" brushRef="#br0" timeOffset="-39436.6889">9503 15147 780 0,'-10'-9'288'0,"15"9"-224"0,10-9-20 16,-1 5 56-16,11-13-64 15,14 8 32-15,9-4-40 0,10 0-104 16,6 5 40-16,-1-1-308 16</inkml:trace>
          <inkml:trace contextRef="#ctx0" brushRef="#br0" timeOffset="-37892.0275">9790 14793 164 0,'-10'-5'60'0,"10"1"-44"15,-5 0-8-15,5 4 104 0,0-5-64 16,0 5 76-16,0 0-68 15,0 0-4-15,-5 9-32 16,1 4 92-16,-11 4-60 16,0 26 28-16,-4 13-44 15,4 14-32-15,1 3-4 16,-1 0 44-16,5-4-24 0,1-12 0 16,-1-10-12-16,0-4 4 15,5-12-8-15,5-10-100 16,-4-4 52-16</inkml:trace>
        </inkml:traceGroup>
        <inkml:traceGroup>
          <inkml:annotationXML>
            <emma:emma xmlns:emma="http://www.w3.org/2003/04/emma" version="1.0">
              <emma:interpretation id="{E289B26B-B7DA-41AB-9E16-5CCA6E9CFAA6}" emma:medium="tactile" emma:mode="ink">
                <msink:context xmlns:msink="http://schemas.microsoft.com/ink/2010/main" type="inkWord" rotatedBoundingBox="12892,15142 16526,14662 16760,16430 13126,1690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36152.2619">10455 14365 488 0,'-24'-17'180'0,"14"25"-140"0,-19 14-12 0,20 4 84 15,-11 13-68-15,-4 21 44 16,-15 9-52-16,5 5 16 0,0 42-32 16,0 31 16-16,5 0-20 0,4-13 20 15,21 8-24 1,13 5 40-16,6-4-28 0,19-14-56 16,0-29 16-16,10-27-120 15,9-17 76-15,25-21-504 16</inkml:trace>
          <inkml:trace contextRef="#ctx0" brushRef="#br0" timeOffset="-36798.3928">10465 15099 664 0,'15'13'244'0,"9"-9"-188"0,34 5-16 16,-9-5 40-16,29-4-52 16,9 5 8-16,0-10-24 15,16-3 36-15,8-1-24 16,-4 5-172-16,0-1 80 0,-29 5-292 16,-20-4 200-1</inkml:trace>
          <inkml:trace contextRef="#ctx0" brushRef="#br0" timeOffset="-37458.3779">10591 14646 464 0,'-9'13'176'0,"-1"4"-140"0,-5 9-8 15,6-9 64-15,-1 9-56 16,-5 4 24-16,6-4-40 16,-6 0 0-16,5 0-12 15,6-13 56-15,-1-4-36 0,5-9 32 16,9-9-32-16,11-4-8 15,9-13-12-15,10 4-8 16,0 1 4-16,9-5-112 16,1 0 60-16,-5 0-32 15,-10 9 44-15,-5 8-12 16,-10 14 28-16,-9 8 108 16,-10 8-48-16,-10 5 56 0,-4 9-56 15,-1 3-4-15,0 1-20 16,11-4 8-16,4-5-16 15,4-4 16-15,1-13-16 16,5-13-196-16,5-9 100 16,-1-4-404-1,1-8 276-15,-6-5 76 16</inkml:trace>
          <inkml:trace contextRef="#ctx0" brushRef="#br0" timeOffset="-36465.2132">11014 15250 540 0,'-29'78'200'0,"14"-35"-156"0,-9 5-12 0,14-22 60 16,1 0-56-16,-1 4 12 15,-5 0-28-15,6-4 4 16,4-13-12-16,5-5 80 0,0-8-48 0,14-4-12 16,6-4-20-16,4-1-56 15,-9-8 28-15,9 4-76 16,0 4 52-16,1 0-28 16,-6 1 44-16,-4 16 0 15,-6 1 16-15,-9 8 44 16,0 9-24-16,-5 0 60 15,-9 4-40-15,-1-4-16 16,1-8-8-16,-6-10-28 16,1-3 12-16,-5-5-296 15</inkml:trace>
          <inkml:trace contextRef="#ctx0" brushRef="#br0" timeOffset="-37320.01">11038 14689 612 0,'39'-9'228'0,"-24"9"-180"0,19-4-12 0,-5 4 88 0,5 4-76 16,5-4-20-16,5 0-16 16,-10 0 20-16,-5 5-16 15,-10-5-156-15,-19 0 76 0,-5 4-268 16</inkml:trace>
          <inkml:trace contextRef="#ctx0" brushRef="#br0" timeOffset="-37185.8641">11082 14706 488 0,'-24'30'180'0,"24"-12"-140"0,0 3-12 15,-5-8 40-15,0 4-44 16,0 1-12-16,10-1-4 16,0-4-52-16</inkml:trace>
          <inkml:trace contextRef="#ctx0" brushRef="#br0" timeOffset="-37008.9526">11184 14702 612 0,'-10'8'228'0,"6"5"-180"0,-11 9-12 0,10-5 44 16,5 5-52-16,0 4 40 15,0 4-36-15,5 9-80 16,0 0 24-16,5 0-264 15,-10-5 156-15,-10 1-232 0</inkml:trace>
          <inkml:trace contextRef="#ctx0" brushRef="#br0" timeOffset="-35836.7697">11529 14654 560 0,'44'0'208'0,"-10"5"-164"0,10 12-8 0,-15-8 56 15,5 8-56-15,0 9 4 16,0 13-24-16,0 30 24 16,-5 21-24-16,-10 23 4 0,-9-5-12 15,-10-9 56-15,-10-8-36 16,-9-18 8-16,-5-4-24 15,-10-8 0-15,-10-14-4 16,0-17-96-16,-4-12 52 16,-1-18-156-16,5-13 108 0,10-9-404 15</inkml:trace>
          <inkml:trace contextRef="#ctx0" brushRef="#br0" timeOffset="-35511.4047">12030 14287 560 0,'34'-17'208'0,"-30"26"-164"0,6 17-8 16,-10-1 76-16,-5 14-68 16,-4 9 0-16,-1 4-28 15,0-5-4-15,-4-4-4 16,-1-8 12-16,5-5-12 0,1-8-4 15,9-5 0-15,9-4 40 0,16-9-24 16,13-4-8-16,16 0-8 16,9 0-84-16,-5 0 44 15</inkml:trace>
          <inkml:trace contextRef="#ctx0" brushRef="#br0" timeOffset="-34527.0552">13638 13981 540 0,'-39'-9'200'0,"19"18"-156"0,-14 4-12 16,20-5 96-16,-20 9-76 15,0 1 24-15,5 12-44 16,-5 0 4-16,0 0-20 16,0 9-8-16,0 5-4 0,4-6 28 15,1-3-16-15,5-5 20 16,5-8-20-16,4-1 28 16,0-3-28-16,6-10-216 15,9 5 108-15,0-13-484 16</inkml:trace>
          <inkml:trace contextRef="#ctx0" brushRef="#br0" timeOffset="-34782.8425">13215 13873 528 0,'0'-18'196'0,"0"14"-152"0,-5 0-12 16,10 12 88-16,5 10-72 16,-10 12 68-16,0-9-64 0,-10 5-20 15,5 0-20-15,5 0 16 0,-10-4-16 16,10-1 48-16,-14-3-32 16,4-5-104-16,10 0 44 15,-10 0-328 1</inkml:trace>
          <inkml:trace contextRef="#ctx0" brushRef="#br0" timeOffset="-35069.634">12676 14395 540 0,'-5'-30'200'0,"15"13"-156"0,9-5-12 15,0 13 44-15,11-8-48 16,8 13-12-16,1-5-8 16,0 1-20-16,-5 8 8 15,-10 0 4-15,-9 8 0 0,-5 1 0 16,-10 4 0-16,-5 4 16 16,-5 13-8-16,0 14 40 15,1 12-24-15,4 8-24 16,5 6 0-16,0 16 16 15,0 48-8-15,-5 21 32 16,5-25-24-16,10-22-4 0,9-13-8 16,-4-9 12-16,-1-25-8 15,-9-5 32-15,-10-17-24 16,-9-13 56-16,-11-9-40 16,-4-4 4-16,-10-9-24 15,-4-4 0-15,-6 0-4 16,5-4-184-16,6-5 100 15,4-4-536 1</inkml:trace>
          <inkml:trace contextRef="#ctx0" brushRef="#br0" timeOffset="-34140.5302">13351 14313 488 0,'29'-13'180'0,"-9"9"-140"0,-6 0-12 0,-4 8 152 16,0 9-104-16,-10 8 16 15,0 10-56-15,-5 3-8 16,0 5-16-16,0 0 36 0,-5 4-24 15,1-4 12-15,4-9-20 16,0-4-36-16,5-9 12 16,10-8 0-16,4-5 8 15,10-4 0-15,15-4 0 16,5-5-20-16,9 1 12 16,6 3-320-16,-6 5 176 15,-9 13-272-15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51:25.89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5223C15-7503-4434-9C18-F71AC5FC9082}" emma:medium="tactile" emma:mode="ink">
          <msink:context xmlns:msink="http://schemas.microsoft.com/ink/2010/main" type="inkDrawing" rotatedBoundingBox="16272,1481 22379,1779 22220,5023 16113,4725" semanticType="enclosure" shapeName="Other">
            <msink:sourceLink direction="with" ref="{2473AEC0-D838-415A-8086-B92323536BC2}"/>
            <msink:sourceLink direction="with" ref="{D038C31B-1CEE-4249-A79C-12A217C0AB70}"/>
          </msink:context>
        </emma:interpretation>
      </emma:emma>
    </inkml:annotationXML>
    <inkml:trace contextRef="#ctx0" brushRef="#br0">-3 104 312 0,'0'-17'112'0,"0"17"-84"0,0-17-12 16,0 4 100 0,0 8-68-16,0-8 44 15,4 5-56-15,-4-5 24 16,5 4-32-16,-5 0-52 0,0 5 12 0,0 8 0 16,5 5 12-16,0 21 32 15,5 5-16-15,-1 21 56 16,6 9-40-16,-5 56 28 15,9 0-32-15,-9 34-8 16,4-8-12-16,-9 17 12 16,15-17-12-16,-6 4-4 15,6-17 0-15,-6-13-4 16,6-18 0-16,9-3 16 16,-10-18-8-16,1 4 16 15,-1-12-16-15,-9-1 32 16,-5-8-24-16,-10-13-32 15,0-13 8-15,-14-18-112 16,4-4 64-16</inkml:trace>
    <inkml:trace contextRef="#ctx0" brushRef="#br0" timeOffset="1516.992">118 229 340 0,'-29'-17'128'0,"29"17"-100"0,-10-17-8 0,5 8-8 15,10 9-12-15,-5 0 120 16,0-8-64-16,0-5 68 16,0 4-72-16,0 0 24 15,5-4-44-15,0-4 8 16,5 8-24-16,4-16 8 16,6 12-12-16,14-9 20 15,0 5-20-15,24-5-12 16,5 5-4-16,29-13 20 15,6 12-8-15,52-12 16 16,6 4-16-16,91-4 16 16,-4 4-16-16,78-4 16 15,-25 4-16-15,74 0-4 16,-40 13 0-16,34-9 20 16,-48 5-12-16,0 4-12 15,-44 0-4-15,0 0 4 16,-39 5 0-16,-24-1 8 15,-44 9-4-15,-24-4-4 16,-39 4 4-16,-5-5 12 16,-14 1-8-16,-15 0 4 15,-5 4-4-15,-19 0-16 16,-5 0 4-16,-20 8 12 16,-4 1-4-16,-15 4 8 0,0-4-8 15,-10 17-20-15,5-5 8 0,-4 18-24 16,9 9 20-16,0 29-12 15,9-3 12-15,11 16-20 16,9-8 20-16,5 39 32 16,0 5-12-16,0 25 28 15,5-13-24-15,0 22 12 16,-5-22-12-16,-10 26-16 16,20-13 0-16,-20-13 28 15,5-21-12-15,-10 0-48 16,6-22 20-16,-6 21 20 15,6-12 0-15,-11 8 0 16,10-17 0-16,-9-4-4 16,-5-26 0-16,4 4 24 15,-4-22-12-15,-10-12 4 16,10-9-8-16,-10-9 36 16,0-4-20-16,0-9 40 15,0 0-36-15,0-8-32 16,0 4 0-16,0-4-44 15,0 0 28-15,0-5 32 16,0 5-4-16,-15-1-8 16,10 5-4-16,-9-4-16 15,4 4 12-15,-14-4 4 16,9 4 4-16,-24-5 0 16,10 5 0-16,-20-8 16 0,1 12-8 15,-20-8-28-15,0 8 8 16,-20-8-20-16,16 12 16 0,-30-3 0 15,19-1 8-15,-34-4 0 16,15 4 0-16,-29-4 16 16,24 5-4-16,-19-5-12 15,19 0 4-15,-39 0 20 16,10 0-8-16,-24 0-12 16,29 0 0-16,-34 0 4 15,14 8 0-15,-29-3-12 16,20-1 8-16,-30-4 4 15,35 4 0-15,-20-4-20 16,29 4 12-16,-9 1 4 16,28 3 4-16,-23-3 0 15,19 3 0-15,-15 1 16 16,29 0-8-16,-14-1-4 16,29 1 0-16,-29 0-16 15,14-1 8-15,-14 1 12 16,24 4-4-16,-4-9-28 15,28 5 12-15,5-9 24 16,20 4-8-16,-5-8 8 16,19-1-4-16,-9-3-8 15,9 8 4-15,-14-9-24 16,14 9 12-16,-10-4 12 16,11 8 0-16,-1-4 8 15,10 0-8-15,0 0-20 0,14 0 8 16,1-4 20-16,9 4-4 15,-4-4-20-15,9 8 4 0,-5-4 4 16,10 0 4-16,-5 0 0 16,10 0 0-16,-5-4 16 15,0 4-8-15,0-5 16 16,0 5-16-16,0-4 24 16,0 0-20-16,0-5 4 15,0 0-8-15,0-8 28 16,5 4-20-16,-5-17 12 15,5 4-16-15,-10-30 0 16,0 4-4-16,-5-34-128 16,10 8 64-16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35:23.8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CC81F3D-F5C0-461C-8AB2-AA1213B4AD49}" emma:medium="tactile" emma:mode="ink">
          <msink:context xmlns:msink="http://schemas.microsoft.com/ink/2010/main" type="inkDrawing" rotatedBoundingBox="3417,4036 8009,5425 7155,8247 2564,6857" semanticType="enclosure" shapeName="Other">
            <msink:destinationLink direction="with" ref="{30E91C66-9205-4FAD-AF33-C0DECA71DA83}"/>
            <msink:destinationLink direction="with" ref="{8D8F67A0-F86F-4C10-9654-C9F9AB51A7FB}"/>
          </msink:context>
        </emma:interpretation>
      </emma:emma>
    </inkml:annotationXML>
    <inkml:trace contextRef="#ctx0" brushRef="#br0">1482 130 644 0,'36'-36'236'0,"-36"36"-180"0,41-33-20 0,-41 21-16 16,14 4-20-16,-23 0-36 15,9 0 20-15,-14-4-4 16,1 4 12-16,-19-1-12 16,0 1 12-16,-23 8 12 15,19 4 0-15,-28 9 16 16,9-1-12-16,-36 12 24 15,19 4-20 1,-29 25 48-16,10 4-32 0,-13 11-32 16,22-3 0-16,-32 8 36 15,23-12-20-15,-18 3 36 16,17-3-32-16,1 20-12 16,19-12-8-16,12 8 4 15,19-8 0-15,10 3-28 0,17 1 16 16,5-16 12-16,18-5 4 15,14 1 24-15,8-8-16 16,15-1-12 0,9 5-4-16,13-1 12 15,0-7-4-15,23 15-20 16,5-7 8-16,13 4 12 16,0-1 0-16,1 9 8 15,-10-4-8-15,-9 7-28 16,-14-7 12-16,-4 28 24 15,-9-4-8-15,4 24-16 0,-4-4 4 0,9 4 4 16,0-7 4-16,13 11 8 16,-4-12-4-16,9 12 16 15,5-12-12-15,22-8 16 16,5-16-16-16,18-8 4 16,-18-12-4-16,32-13-32 15,-14-3 12-15,14-13 56 16,-19-8-20-16,19-8-12 15,-14-8-4-15,14-12 8 16,-18 0-8-16,-1-21 16 16,-17 1-16-16,13-29 4 15,-14 5-4-15,0-25 12 16,-8 8-12-16,-19-20 16 16,-14 20-16-16,-18-24-20 15,-9 16 4-15,-13-28 40 16,-5 16-20-16,-14-9 36 15,-4 17-32-15,-5-12 4 16,0 16-12-16,-5-28-16 16,1 16 4-16,-5-16 12 15,0 12-4-15,-9-1 8 16,9 26-8-16,-9-9 8 16,-5 8-8-16,-9-16-12 15,1 16 4-15,-19-8 4 16,9 8 0-16,-23-8-12 15,10 21 8-15,-19 3 4 16,9 20 0-16,-13-7 0 0,13 16 0 16,-18-13-36-16,23 17 20 0,-36 0 4 15,8 7 12-15,-22-7 16 16,23 8-8-16,-28 0-12 16,28 0 0-16,-5-9 12 15,4 17-4-15,-8-4 16 16,18-4-12-16,-42 0 16 15,33 8-16-15,-23-5 40 16,22 9-24-16,-17-4-4 16,13 8-12-16,-37 0 4 15,19 12-8-15,-27 1 16 16,22 7-12-16,-9-8-4 16,28-4 0-16,4 0-332 15,23-8 180-15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49:51.62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CF61334-8B33-4449-94E8-AECD86DA8588}" emma:medium="tactile" emma:mode="ink">
          <msink:context xmlns:msink="http://schemas.microsoft.com/ink/2010/main" type="inkDrawing" rotatedBoundingBox="2552,2029 5091,1858 5094,1901 2554,2071" semanticType="underline" shapeName="Other">
            <msink:sourceLink direction="with" ref="{F64605D8-A001-4DD2-87DC-DE06D3C7358D}"/>
          </msink:context>
        </emma:interpretation>
      </emma:emma>
    </inkml:annotationXML>
    <inkml:trace contextRef="#ctx0" brushRef="#br0">576 1012 132 0,'-20'-9'52'0,"20"9"-44"0,-19 0 4 0,9 0 176 16,10 0-104-16,-5 0 88 15,5 0-100-15,-4-8 60 16,-1 8-76-16,-5 0 68 15,10 0-72 1,-10 0 0-16,10 0-32 0,-5 0-4 16,5 0-8-16,5 0 12 15,5 8-12-15,9-8 32 16,11 9-24-16,13 0 64 16,1-9-44-16,39-5 44 15,9 5-44-15,54-17 0 16,4 4-24-16,69-13 20 15,-5 5-20-15,29-1 32 16,-34 5-28-16,4 0 12 16,-33 8-16-16,-20-4-24 15,-24 9 4-15,-29-5 4 16,-34 9 4-16,-19-9 8 16,-15 18-4-16,-5-9-72 15,-20 0 36-15,-4 0-188 16,0 0 120-16,-10 0-404 15,4 0 280-15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51:42.78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92F6350-F121-4524-9F03-F0603C55B279}" emma:medium="tactile" emma:mode="ink">
          <msink:context xmlns:msink="http://schemas.microsoft.com/ink/2010/main" type="inkDrawing" rotatedBoundingBox="15791,6795 22315,6737 22316,6796 15792,6855" shapeName="Other">
            <msink:destinationLink direction="with" ref="{FDB6AA1D-B1F3-4951-80C4-5F841801C6F3}"/>
          </msink:context>
        </emma:interpretation>
      </emma:emma>
    </inkml:annotationXML>
    <inkml:trace contextRef="#ctx0" brushRef="#br0">0 72 208 0,'4'-4'76'0,"-4"4"-60"0,5 0-4 31,0 0 108-31,5 0-68 0,4 0 60 16,6 0-68-16,9-5 40 15,0 5-48-15,5-4 44 16,5 4-48-16,0-4 4 16,-5 8-24-16,5-4 20 15,0 4-20-15,9-4-20 16,1 5 0-16,43-1 20 16,0 0-4-16,35 1-20 0,-6 3 4 0,54-3 12 15,0-1 0-15,73-8-4 16,0 4 4-16,58-9 48 15,-25 5-28-15,60-14 8 16,-31 10-20-16,45-5 12 16,-39 4-16-16,39-4 32 15,-54 13-24-15,29-8 32 16,-48 8-32-16,29-9 12 16,-49 9-16-16,-19 0 12 15,-39 4-16-15,-24 1-12 16,-44-1 0-16,-24 0 56 15,-25-4-28-15,-33 5-64 16,-15 3 20-16,-35-3-168 16,-4 3 104-16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51:45.00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DB6AA1D-B1F3-4951-80C4-5F841801C6F3}" emma:medium="tactile" emma:mode="ink">
          <msink:context xmlns:msink="http://schemas.microsoft.com/ink/2010/main" type="inkDrawing" rotatedBoundingBox="16364,5740 22058,5735 22059,6843 16365,6848" semanticType="callout" shapeName="Other">
            <msink:sourceLink direction="with" ref="{792F6350-F121-4524-9F03-F0603C55B279}"/>
          </msink:context>
        </emma:interpretation>
      </emma:emma>
    </inkml:annotationXML>
    <inkml:trace contextRef="#ctx0" brushRef="#br0">-4 1110 288 0,'-5'-8'108'0,"5"8"-84"0,0 0-4 0,0 0 48 16,0 0-40-16,5-5 68 15,4 5-56-15,6-4 28 16,0 4-40-16,-1-4 36 16,6-1-36-16,-6-3-16 15,6 8-4-15,-6-9 0 16,1 9-4-16,9-9 16 16,-9 5-12-16,14-9 16 15,-5 9-16-15,0-9 16 16,1 4-16-16,9-8 24 15,-10 4-20-15,10-4-4 16,-10 4-4-16,5-4-4 16,1 4 0-16,-6-13 0 15,0 17 0-15,-9-21 0 16,4 13 0-16,5-14 16 16,-9 5-8-16,9-4-20 15,1 9 4-15,-6-14 12 0,15 9 0 16,0 0-4-16,-10 0 4 0,10-4 4 15,-9 8-4-15,9 1 8 16,-5 4-8-16,5-5 32 16,5 9-20-16,4-4-24 15,16 4 4-15,-11-4-8 16,-4 8 4-16,-5-4 16 16,5 4-4-16,-15-8-4 15,5 8 4-15,0-4 20 16,-10 9-12-16,10-9-32 15,-10 5 12-15,10-10 28 16,0 14-12-16,5-13-8 16,5 8-4-16,5-4 12 15,-1 4-4-15,10-3 8 16,1 3-8-16,-11-8-12 16,6 8 4-16,-15-8 12 15,9 8-4-15,-14-4-4 16,10 4 4-16,-5-3-4 15,-15 7 0-15,10-8-12 16,0 9 8-16,0-9-24 16,-5 9 16-16,15-5 40 15,0 5-16-15,4-9 24 16,1 8-20-16,9-8-8 16,-9 9-4-16,9-5-16 15,-9 5 8-15,-6-9 12 0,6 9-4 16,-15-5 8-16,5 1-8 15,-5-1-20-15,-5 5 8 0,10-5 20 16,5 5-4-16,-6-5-12 16,6 9 0-16,-5-4 12 15,5 4-4-15,9-5-4 16,-9 10 4-16,5-5-4 16,-6 4 0-16,1 0 16 15,0 5-8-15,-5-5-12 16,-5 5 0-16,0-5 12 15,-5 5-4-15,-5-5-4 16,0 5 4-16,-4-5 4 16,-1 1-4-16,1-1-12 15,-1 4 4-15,1-3-4 16,4-1 0-16,0 0 16 16,5 5-4-16,0 0-4 15,5 4 4-15,5-5-16 16,0 1 8-16,5 0 48 15,0 4-24-15,-1-5-36 16,-4 1 8-16,5-1 8 16,-5 10 4-16,-5-5-20 15,14 4 8-15,-14-8 12 16,-4 4 0-16,-1 4-20 16,-5-9 8-16,10 1 12 15,-5 4 0-15,0-4 16 16,0-1-12-16,1-3-12 0,-1 3 0 15,0 1-4-15,0 0 0 16,0-1 8-16,5 5 0 0,-5-4 8 16,10 8-4-16,-5-8 8 15,0 4-8-15,0 0 8 16,0 4-8-16,0-4-4 16,0 4 4-16,0 0-4 15,-5 1 0-15,-4-1 8 16,4 0-4-16,-10 5-20 15,6-1 8-15,-6 1 4 16,5 4 4-16,-4 0 8 16,4 4-4-16,0-4-4 15,1-4 4-15,4 3-16 16,5-3 8-16,-10 4 12 16,5-4-4-16,-4-5-4 15,4 4 4-15,-5-3 12 16,5-5-8-16,-5 4-4 15,1 0 0-15,-11-4-16 16,11 4 8-16,-6-4 4 16,0 0 0-16,-4-4 24 15,-10 4-12-15,14-9 24 16,-9 5-24-16,5-5 24 16,-1 1-24-16,-4-1-20 15,4 0 0-15,-14 0 32 16,20 1-16-16,-15-5-8 15,0 4-4-15,-1-4 12 0,6 4-4 16,-5-4 16-16,0 5-12 0,-5-5 32 16,0 0-24-16,0 0 20 15,0 0-20-15,0 0-24 16,0 0 0-16,0 0 32 16,0 0-16-16,0-5-16 15,0 5 0-15,-5 0-136 16,0 5 76-16,-9-1-560 15,-1 9 348-15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51:52.91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86EE28A-9ABD-49BB-99C7-BAD8EC5B5E0C}" emma:medium="tactile" emma:mode="ink">
          <msink:context xmlns:msink="http://schemas.microsoft.com/ink/2010/main" type="inkDrawing" rotatedBoundingBox="18756,1956 19053,4104 19004,4111 18706,1963" semanticType="callout" shapeName="Other">
            <msink:destinationLink direction="with" ref="{29325A28-9119-409D-9B54-7E9501CBEEED}"/>
          </msink:context>
        </emma:interpretation>
      </emma:emma>
    </inkml:annotationXML>
    <inkml:trace contextRef="#ctx0" brushRef="#br0">20 2 332 0,'-15'4'120'0,"15"-4"-92"0,-5 0-8 0,1 0 36 16,8 0-36-16,-4 0-36 15,0 0 8-15,0 4 44 16,5 5-16-16,0 0 16 16,0 4-20-16,0 0 28 15,5 4-28-15,-6 13 20 16,6 0-20-16,0 13 28 15,-5 1-28-15,9 16-4 16,1 1-8-16,0 47 12 16,4-1-8-16,-4 36 4 15,4-13-4-15,-4 25-24 16,4-25 8-16,-4 12 20 16,4-17-4-16,-9-4-4 15,-1-17 0-15,-4-9 4 16,5-13-4-16,-10-4-12 15,15-14 4-15,-15 1-4 16,9-13 0-16,6-13 32 16,-5-5-12-16,-1-12-40 15,6-9 16-15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51:58.95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473AEC0-D838-415A-8086-B92323536BC2}" emma:medium="tactile" emma:mode="ink">
          <msink:context xmlns:msink="http://schemas.microsoft.com/ink/2010/main" type="writingRegion" rotatedBoundingBox="21131,2910 21427,2910 21427,3316 21131,3316">
            <msink:destinationLink direction="with" ref="{55223C15-7503-4434-9C18-F71AC5FC9082}"/>
          </msink:context>
        </emma:interpretation>
      </emma:emma>
    </inkml:annotationXML>
    <inkml:traceGroup>
      <inkml:annotationXML>
        <emma:emma xmlns:emma="http://www.w3.org/2003/04/emma" version="1.0">
          <emma:interpretation id="{E1C70E7E-2444-462E-9347-51E229052D10}" emma:medium="tactile" emma:mode="ink">
            <msink:context xmlns:msink="http://schemas.microsoft.com/ink/2010/main" type="paragraph" rotatedBoundingBox="21131,2910 21427,2910 21427,3316 21131,33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B87407-BB7A-4388-A749-9178E631DCAC}" emma:medium="tactile" emma:mode="ink">
              <msink:context xmlns:msink="http://schemas.microsoft.com/ink/2010/main" type="line" rotatedBoundingBox="21131,2910 21427,2910 21427,3316 21131,3316"/>
            </emma:interpretation>
          </emma:emma>
        </inkml:annotationXML>
        <inkml:traceGroup>
          <inkml:annotationXML>
            <emma:emma xmlns:emma="http://www.w3.org/2003/04/emma" version="1.0">
              <emma:interpretation id="{A51ABB84-2D82-4198-BE55-FC49E6181F69}" emma:medium="tactile" emma:mode="ink">
                <msink:context xmlns:msink="http://schemas.microsoft.com/ink/2010/main" type="inkWord" rotatedBoundingBox="21131,2910 21427,2910 21427,3316 21131,3316"/>
              </emma:interpretation>
              <emma:one-of disjunction-type="recognition" id="oneOf0">
                <emma:interpretation id="interp0" emma:lang="" emma:confidence="0">
                  <emma:literal>¢</emma:literal>
                </emma:interpretation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4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C</emma:literal>
                </emma:interpretation>
              </emma:one-of>
            </emma:emma>
          </inkml:annotationXML>
          <inkml:trace contextRef="#ctx0" brushRef="#br0">2655 365 288 0,'-15'-13'108'0,"6"9"-84"0,-6 4-4 0,15 0 136 15,-10 8-88-15,1 5 68 0,-6 13-76 16,0 9-8-16,6 4-32 15,-1 0 32-15,10-5-28 16,10 1-32-16,-1 4 4 0,6-9-8 16,0-4 4-16,-6 4 44 15,6-13-24-15,-5 0-8 16,4-4-8-16,-4-8-208 16</inkml:trace>
          <inkml:trace contextRef="#ctx0" brushRef="#br0" timeOffset="225.6002">2708 521 384 0,'-34'-22'140'0,"25"18"-108"0,-16-1-8 0,16 10 120 16,-6 3-84-16,-9 10-8 16,4-10-32-16,6 5 28 15,14 4-24-15,9-8-24 0,6 4 0 16,14-4 8-16,10-9-4 15,5 0 8-15,-1-5-8 16,-9-3 8-16,-9-1-8 16,4 0 24-16,-15-4-16 15,-9 5-84-15,-5 3 40 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51:53.88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4595FD2-845F-4B94-B485-357294671AAD}" emma:medium="tactile" emma:mode="ink">
          <msink:context xmlns:msink="http://schemas.microsoft.com/ink/2010/main" type="inkDrawing" rotatedBoundingBox="19321,1935 19409,3865 19343,3868 19255,1938" semanticType="verticalRange" shapeName="Line">
            <msink:sourceLink direction="with" ref="{3CDF0695-E869-4392-B21F-1F2AFD967A8B}"/>
            <msink:sourceLink direction="with" ref="{4407F556-1DD4-4A40-A952-7F29C78DA382}"/>
            <msink:sourceLink direction="with" ref="{D038C31B-1CEE-4249-A79C-12A217C0AB70}"/>
          </msink:context>
        </emma:interpretation>
      </emma:emma>
    </inkml:annotationXML>
    <inkml:trace contextRef="#ctx0" brushRef="#br0">0 0 392 0,'0'0'148'0,"0"0"-116"0,5 4-8 0,-5-4 84 16,0 18-64-16,0 8 60 15,5 4-60-15,0 17 4 16,0 1-28-16,4 21 32 15,1-4-28-15,0 34 12 16,4 5-20-16,1 38-8 16,-5-4-4-16,0 31 48 15,-1-18-28-15,-9 9-12 16,5-18-4-16,-10-12 16 16,5-22-12-16,-9-18-4 15,4-20-4-15,-5-19-128 16,10-12 68-16,-5-21-304 15,5-5 200-15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51:54.68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8BB83F7-C6D7-4F05-A513-76CEA481E8D0}" emma:medium="tactile" emma:mode="ink">
          <msink:context xmlns:msink="http://schemas.microsoft.com/ink/2010/main" type="inkDrawing" rotatedBoundingBox="19755,2114 19890,4085 19775,4093 19639,2122" semanticType="verticalRange" shapeName="Other">
            <msink:sourceLink direction="with" ref="{3CDF0695-E869-4392-B21F-1F2AFD967A8B}"/>
            <msink:sourceLink direction="with" ref="{4407F556-1DD4-4A40-A952-7F29C78DA382}"/>
            <msink:sourceLink direction="with" ref="{D038C31B-1CEE-4249-A79C-12A217C0AB70}"/>
            <msink:destinationLink direction="with" ref="{DA144846-4733-4CE7-BC6E-BF5CFD6C6359}"/>
          </msink:context>
        </emma:interpretation>
      </emma:emma>
    </inkml:annotationXML>
    <inkml:trace contextRef="#ctx0" brushRef="#br0">3-2 228 0,'5'0'84'0,"-5"0"-64"0,0 13-8 0,0-4 84 16,0 0-56-16,-5 12 44 15,5 5-48 1,-5 9 60-16,5 4-56 0,0 12 80 16,10 6-68-16,0 29 36 15,9 5-52-15,0 21 0 16,6-4-24-16,-6 4-8 16,-4-17 0-16,4 13-4 15,-9-13 0-15,-5 13 16 16,4-13-8-16,-9 4-56 15,-9-12 24-15,-1-1 20 16,0-17 4-16,-4 0-8 16,4-4 4-16,5 4-4 15,-5-4 0-15,10-17 0 16,0-1 0-16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51:55.70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0578ED2-0E75-4B31-935D-9FA5CED08D3C}" emma:medium="tactile" emma:mode="ink">
          <msink:context xmlns:msink="http://schemas.microsoft.com/ink/2010/main" type="inkDrawing" rotatedBoundingBox="18349,2219 18510,4001 18444,4007 18283,2225" semanticType="verticalRange" shapeName="Line">
            <msink:sourceLink direction="with" ref="{3CDF0695-E869-4392-B21F-1F2AFD967A8B}"/>
            <msink:sourceLink direction="with" ref="{4407F556-1DD4-4A40-A952-7F29C78DA382}"/>
            <msink:sourceLink direction="with" ref="{D038C31B-1CEE-4249-A79C-12A217C0AB70}"/>
          </msink:context>
        </emma:interpretation>
      </emma:emma>
    </inkml:annotationXML>
    <inkml:trace contextRef="#ctx0" brushRef="#br0">25-3 364 0,'-15'0'132'0,"15"0"-100"0,0 9-12 0,0-9 24 16,0 4-28-16,-9 0 4 16,18 1-12-16,-9 3 48 15,0 5-32-15,0 9 32 16,5 4-28-16,0 13 44 16,5 0-40-16,-1 34 36 15,6 0-36-15,0 40 16 0,4-10-28 16,-4 31 0-16,4-9-12 15,-4 27 12-15,-6-14-12 0,1 0 16 16,0-17-16-16,-10-9-64 16,0-21 28-16,-5-13-76 15,5-14 60-15,-10-20-44 16,10-6 52-16,-5-29-68 16,10 0 60-16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51:46.67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FD1F61A-E2F9-4F50-908E-277E8339B709}" emma:medium="tactile" emma:mode="ink">
          <msink:context xmlns:msink="http://schemas.microsoft.com/ink/2010/main" type="inkDrawing" rotatedBoundingBox="21872,4771 23412,4704 23414,4740 21874,4808" shapeName="Other">
            <msink:destinationLink direction="with" ref="{771064D1-39FA-4044-98D3-E9A258EFD37E}"/>
          </msink:context>
        </emma:interpretation>
      </emma:emma>
    </inkml:annotationXML>
    <inkml:trace contextRef="#ctx0" brushRef="#br0">-380-1773 528 0,'20'-4'196'0,"-20"4"-152"0,14-4-12 16,-4-1 36-16,5 10-44 0,9-10 8 16,10 5-20-16,-5-4 28 15,5 0-24-15,10-5 12 16,0 5-16-16,28-5 44 15,-4 5-28-15,39-1 20 16,0 10-28-16,-5-5 52 16,0 0-40-16,5-5 4 15,-19 5-24-15,-1-4 0 16,-14 4-4-16,-15-8 36 16,0 8-20-16,-19-9 40 15,-5 9-36-15,-14-9 4 16,4 9-20-16,-9-4-24 15,-6 8 4-15,6-4-32 16,0 0 24-16,-11 5-136 16,21-1 84-16,-6 0-356 15,5 5 236-15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49:49.4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AFEB151-FF28-432E-929F-95022EDF35AE}" emma:medium="tactile" emma:mode="ink">
          <msink:context xmlns:msink="http://schemas.microsoft.com/ink/2010/main" type="writingRegion" rotatedBoundingBox="903,1126 23469,-114 24280,14627 1714,15868"/>
        </emma:interpretation>
      </emma:emma>
    </inkml:annotationXML>
    <inkml:traceGroup>
      <inkml:annotationXML>
        <emma:emma xmlns:emma="http://www.w3.org/2003/04/emma" version="1.0">
          <emma:interpretation id="{15049F79-4509-442F-B1F1-2D882BB05664}" emma:medium="tactile" emma:mode="ink">
            <msink:context xmlns:msink="http://schemas.microsoft.com/ink/2010/main" type="paragraph" rotatedBoundingBox="2070,920 8109,1228 8048,2409 2010,21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7525034-9EB1-4F1F-B64C-B25ED2A20C8C}" emma:medium="tactile" emma:mode="ink">
              <msink:context xmlns:msink="http://schemas.microsoft.com/ink/2010/main" type="line" rotatedBoundingBox="2070,920 8109,1228 8048,2409 2010,2101"/>
            </emma:interpretation>
          </emma:emma>
        </inkml:annotationXML>
        <inkml:traceGroup>
          <inkml:annotationXML>
            <emma:emma xmlns:emma="http://www.w3.org/2003/04/emma" version="1.0">
              <emma:interpretation id="{F64605D8-A001-4DD2-87DC-DE06D3C7358D}" emma:medium="tactile" emma:mode="ink">
                <msink:context xmlns:msink="http://schemas.microsoft.com/ink/2010/main" type="inkWord" rotatedBoundingBox="2070,920 4768,1058 4708,2239 2010,2101">
                  <msink:destinationLink direction="with" ref="{FCF61334-8B33-4449-94E8-AECD86DA858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72 152 476 0,'-24'-43'176'0,"14"34"-136"0,0-8-12 0,6 4 152 15,4 9-104-15,-10-9 60 16,0 4-80-16,5 1-8 16,10-1-28-16,15 9 4 15,4 4-12-15,15 1 20 16,14 8-20-16,20-5-4 16,0 1-4-16,5-5 4 15,-1 0-4-15,6-4-4 16,-10 5 4-16,5-5 12 15,-10 0-8-15,-10 0 16 16,-5 0-16-16,-14-13 32 16,-5 13-24-16,-14-13 12 15,-1 0-16-15,-14-9-96 0,0 18 48 16,-15-5-264-16,0 5 168 0</inkml:trace>
          <inkml:trace contextRef="#ctx0" brushRef="#br0" timeOffset="300.1737">524 174 288 0,'-10'-13'108'0,"10"13"-84"0,0 4-4 0,0 5 152 15,0 4-96-15,0 17 60 16,0 5-80-16,0 12 56 16,0 5-64-16,0 17 20 15,0 0-40-15,-5 17 8 16,5 5-20-16,-4 0 0 16,-1-13-8-16,0-9 4 15,5-9-8-15,-5-12 24 16,5-10-16-16,-5-12-108 15,5-8 48-15</inkml:trace>
          <inkml:trace contextRef="#ctx0" brushRef="#br0" timeOffset="1006.8779">1102 601 632 0,'-19'-8'236'0,"19"8"-184"0,19 8-16 0,-9-3 104 15,9-1-84-15,6-4 84 16,4 9-80-16,19-18-12 16,1 9-32-16,14-9 8 15,-5 5-16-15,15-5-4 16,-14 5 0-16,9-5-148 16,-15 9 80-16</inkml:trace>
          <inkml:trace contextRef="#ctx0" brushRef="#br0" timeOffset="783.2826">1918 18 632 0,'25'-21'236'0,"-25"21"-184"0,0-9-16 0,-5 5 80 16,-5 8-72-16,-5-4 24 15,1 4-36-15,-15 1-12 16,0 3-12-16,-25 5-8 16,6 9 4-16,-20-5 12 15,19 5-8-15,-19-5-4 16,15 5 0-16,-11-9-24 15,26 4 12-15,-6 0-4 16,15 0 4-16,-1 5-20 16,11 4 16-16,0 4 12 15,4 0 4-15,0 9-4 16,6 0 4-16,-11 4 12 16,15 1-8-16,-9 16-4 15,4-8 0-15,-14 13 28 16,14-9-16-16,0-4 12 15,6-5-16-15,4-4-32 16,4-8 8-16,11-9 32 16,9 0-12-16,25-5-8 15,-1 1-4-15,16-5 12 0,4 0-4 16,5-12-4-16,-5 8 4 16,0-5-4-16,-10 1 0 0,-19-9-88 15,-10 4 48-15</inkml:trace>
          <inkml:trace contextRef="#ctx0" brushRef="#br0" timeOffset="1248.4133">2108 498 476 0,'-24'21'176'0,"24"-21"-136"0,-30 52-12 0,16-17 172 15,9 8-116-15,-10 13 44 16,11 4-76-16,-11 1-4 15,10-5-28-15,0-4-4 16,5-9-8-16,-5-8 12 16,10-5-12-16,-5-9-72 15,0-3 32-15,0-5-288 16,5 0 180-16</inkml:trace>
          <inkml:trace contextRef="#ctx0" brushRef="#br0" timeOffset="1531.2712">2482 657 540 0,'-5'-12'200'0,"5"12"-156"0,-29 21-12 15,9-4 160 1,11 9-112-16,-20 13 36 16,9 4-68-16,1 5-28 15,14-5-12-15,10-8 8 16,9-5-8-16,15-17 16 15,10 0-16-15,5-22 4 16,0 0-4-16,-5-16-52 16,0-6 28-16,-10-8 4 15,-10 9 8-15,-9-9 4 16,0 5 0-16,-25-5-28 0,5 9 16 16,-24-1-48-16,10 23 32 15,-5-9-152-15,9 17 100 0</inkml:trace>
        </inkml:traceGroup>
        <inkml:traceGroup>
          <inkml:annotationXML>
            <emma:emma xmlns:emma="http://www.w3.org/2003/04/emma" version="1.0">
              <emma:interpretation id="{27540BBA-761D-403A-BBDF-98DBFB503375}" emma:medium="tactile" emma:mode="ink">
                <msink:context xmlns:msink="http://schemas.microsoft.com/ink/2010/main" type="inkWord" rotatedBoundingBox="7207,1200 8108,1246 8054,2310 7153,226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464.4979">5144 290 572 0,'-5'-38'208'0,"5"38"-160"0,39-35-12 16,-19 22 164-1,4 4-116-15,25-4 44 16,-1 5-76-16,20 16 8 16,-9 10-40-16,9 16-8 15,-10 9-8-15,0 22-4 0,-9 0 0 0,4 34 24 16,-4 5-12-16,-1 8 48 16,-4-8-32-16,-15-13 12 15,0-18-24-15,-4-8 20 16,-16-9-24-16,-4-9 4 15,0-8-8-15,-5-8-164 16,15-10 84-16,-15-8-324 16,0 0 224-16</inkml:trace>
          <inkml:trace contextRef="#ctx0" brushRef="#br0" timeOffset="5179.7418">5363 437 332 0,'44'-26'120'0,"-15"18"-92"0,19-10-8 0,-28 5 200 15,-1 5-124-15,6-9 44 16,-6-5-88-16,-4 5 60 15,-1 8-64-15,-4 5 0 16,4 4-28-16,-14 13 48 16,0 8-36-16,-9 22 20 15,-1 5-32-15,-24 34 8 16,0 0-16-16,-29 22-16 16,5-14 0-16,-15-8 20 15,14-8-8-15,-4-18-4 16,19-4 0-16,1-26-120 15,14-5 64-15</inkml:trace>
        </inkml:traceGroup>
      </inkml:traceGroup>
    </inkml:traceGroup>
    <inkml:traceGroup>
      <inkml:annotationXML>
        <emma:emma xmlns:emma="http://www.w3.org/2003/04/emma" version="1.0">
          <emma:interpretation id="{BB128159-FE2A-4A2E-ACD8-68A4B87EFCFF}" emma:medium="tactile" emma:mode="ink">
            <msink:context xmlns:msink="http://schemas.microsoft.com/ink/2010/main" type="paragraph" rotatedBoundingBox="8090,1817 16948,256 17257,2010 8399,357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CDF0695-E869-4392-B21F-1F2AFD967A8B}" emma:medium="tactile" emma:mode="ink">
              <msink:context xmlns:msink="http://schemas.microsoft.com/ink/2010/main" type="line" rotatedBoundingBox="8090,1817 16948,256 17257,2010 8399,3570">
                <msink:destinationLink direction="with" ref="{90578ED2-0E75-4B31-935D-9FA5CED08D3C}"/>
                <msink:destinationLink direction="with" ref="{68BB83F7-C6D7-4F05-A513-76CEA481E8D0}"/>
                <msink:destinationLink direction="with" ref="{54595FD2-845F-4B94-B485-357294671AA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FF7175B-8E51-4D3E-BB56-995E2992CA8B}" emma:medium="tactile" emma:mode="ink">
                <msink:context xmlns:msink="http://schemas.microsoft.com/ink/2010/main" type="inkWord" rotatedBoundingBox="8170,2271 9688,2004 9816,2734 8298,300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946.7811">6364 1202 612 0,'9'0'228'0,"-9"0"-180"0,-9-9-12 0,-1 9 96 16,10 4-80-16,0 1 40 16,0 3-52-16,-15 10 28 15,11 3-36-15,-16 14 8 16,10 4-24-16,-14 4 28 16,10 4-28-16,-11 1 4 15,11-5-12-15,-6-9 20 16,11 1-16-16,-6-13-40 15,10-1 16-15,0-16-228 16,15-1 132-16</inkml:trace>
          <inkml:trace contextRef="#ctx0" brushRef="#br0" timeOffset="6350.867">6592 1245 464 0,'-5'-4'176'0,"5"4"-140"0,5-5-8 15,-5 1 164 1,0 8-112-16,-5-4 44 0,5 5-72 0,0-1 24 16,-5 4-44-16,-14 10 24 15,14 8-28-15,-14 13 16 16,4 4-24-16,1 9 8 15,9-1-16-15,0-3 0 16,10-5-4-16,0-8-8 16,14-10 4-16,-4-12 20 15,9 0-12-15,5-17-20 16,5-9 0-16,-5-17-40 16,0 4 28-16,-9-17 16 15,-1 8 4-15,-14-21 0 16,-5 13 4-16,-10-5 20 15,1 14-12-15,-11 4-32 16,10 8 12-16,-4 5-16 16,9 8 12-16,-5-4-8 15,10 13 8-15</inkml:trace>
          <inkml:trace contextRef="#ctx0" brushRef="#br0" timeOffset="6562.491">7151 1547 696 0,'-5'48'256'0,"5"-48"-196"0,-24 47-20 0,9-25 48 15,10 4-56-15,-19 0-4 16,5 4-16-16,-11-9-100 15,11-3 52-15</inkml:trace>
          <inkml:trace contextRef="#ctx0" brushRef="#br0" timeOffset="6845.6834">7685 1340 592 0,'0'-26'220'0,"0"26"-172"0,-5-9-12 0,-4 5 128 16,-1 4-96-16,-14-4 68 15,9 8-76-15,-24 5-36 16,10 4-12-16,-5 12 20 16,5 6-16-16,0 12 12 15,14 0-16-15,1 5-16 16,14-5 0-16,9-4 20 15,6-5-8-15,9-8 16 16,0 0-16-16,11-13-72 16,-1 0 32-16,14-9-260 15,-9 1 160-15</inkml:trace>
        </inkml:traceGroup>
        <inkml:traceGroup>
          <inkml:annotationXML>
            <emma:emma xmlns:emma="http://www.w3.org/2003/04/emma" version="1.0">
              <emma:interpretation id="{C7BE4443-1858-4F02-9AFB-E67D95804E77}" emma:medium="tactile" emma:mode="ink">
                <msink:context xmlns:msink="http://schemas.microsoft.com/ink/2010/main" type="inkWord" rotatedBoundingBox="10397,1881 10655,1835 10696,2066 10438,211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506.4718">8370 1025 664 0,'-5'0'244'0,"5"0"-188"0,15 8-16 0,-5-8 112 16,9 0-92-16,5 0 0 15,6 9-36-15,-1-9-16 16,0 4-4-16,0-8-156 16,-5 4 84-16</inkml:trace>
          <inkml:trace contextRef="#ctx0" brushRef="#br0" timeOffset="7313.0627">8433 843 704 0,'-9'0'264'0,"9"0"-208"0,5-4-12 16,-5 0 140 0,4 8-108-16,1-8 32 0,10 4-64 0,4-9 0 15,6 5-28-15,-1-5 8 16,0 9-12-16,0-4-132 15,1 8 68-15</inkml:trace>
        </inkml:traceGroup>
        <inkml:traceGroup>
          <inkml:annotationXML>
            <emma:emma xmlns:emma="http://www.w3.org/2003/04/emma" version="1.0">
              <emma:interpretation id="{7ACC0BE4-0E64-4742-9297-B91957A56E63}" emma:medium="tactile" emma:mode="ink">
                <msink:context xmlns:msink="http://schemas.microsoft.com/ink/2010/main" type="inkWord" rotatedBoundingBox="11233,1483 12630,1237 12770,2035 11374,228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098.2562">9449 493 340 0,'5'-17'128'15,"-10"17"-100"-15,5-9-8 0,0 5 148 16,0 8-96-16,0-8 76 15,0 4-84-15,0-8 44 16,5 3-64-16,0-8 24 16,-1 9-40-16,6-9 0 15,5 4-16-15,-1-4 12 16,11 5-16-16,-1-1 4 16,5 5-4-16,0 4-8 15,0 8 4-15,0 5 12 16,1 5-8-16,-11 12 16 0,-4 9-16 15,-20 21 32-15,-5 9-24 0,-24 13 20 16,5-4-20-16,-10 0-8 16,5-13-4-16,-10-9 4 15,10-9-4-15,-14-8-20 16,19-4 8-16,-10-14-48 16,10-3 28-16,-1-14-20 15,11 0 28-15,4-12-24 16,11-1 24-16,4-13 0 15,9 1 12-15,6-5-20 16,4 4 16-16,-4 5-4 16,4 13 8-16,-4 8 24 15,-1 5-8-15,6 8 48 16,-6 9-28-16,6-5 20 16,-1 1-28-16,10-9 16 15,1 4-20-15,-1-8 20 16,14 4-24-16,-9-13 24 15,5 4-24-15,-19-4-32 16,9 0 12-16,-10-4-168 16,-4 4 100-16,-5-5-348 15,4 1 236-15</inkml:trace>
          <inkml:trace contextRef="#ctx0" brushRef="#br0" timeOffset="16709.5091">10518 567 560 0,'9'-5'208'0,"-9"5"-164"0,15-4-8 0,-10 0 48 16,0 4-52-16,0-4 24 16,4-1-36-16,1-3 28 15,-5 8-32-15,-5-9 32 16,5 5-32-16,0-5 40 15,-5 5-32-15,-10-5 12 16,10 5-20-16,-5-5 0 16,-5 5-8-16,1-5 12 15,-1 9-12-15,-14-9-4 16,19 9 0-16,-20-4-4 16,6 4 0-16,-5-4 8 15,-1 8-4-15,1-4-12 16,5 0 4-16,-6 0-4 15,1 0 0-15,0 4 8 16,14 1 0-16,-14-1-12 16,14 5 8-16,-5-5 4 15,6 5 0-15,-6 4-20 16,10 0 12-16,-9 4 4 16,9 4 4-16,-10 10 0 15,6-10 0-15,-11 18 24 16,15 4-12-16,-14 1 4 15,14 3-8-15,-5 1-8 0,1-1 4 16,-1-8 4-16,10-5-4 0,0-3-4 16,5-1 4-16,0-8 12 15,4-1-8-15,1-8 4 16,-5-4-4-16,5-5-8 16,-1 5 4-16,1-9-4 15,5 0 0-15,-1-5-28 16,6 1 16-16,-6-5 12 15,10 1 4-15,1-14 16 16,4 14-12-16,0-23-48 16,0 18 24-16,0-21-40 15,5 12 32-15,-14-17-16 16,4 9 24-16,0-9 0 16,-9 9 8-16,0-5 0 15,4 10 0-15,-14-6 8 16,5 10 0-16,-1-5 0 15,6 9 0-15,-15-1-12 16,10 10 8-16,-1-10 12 16,-4 10-4-16,5-5-4 15,-10 8 4-15,10-8-16 16,-10 9 8-16,0-4 4 16,0 8 0-16,0-5 16 15,0 5-8-15,0-4-12 16,0 4 0-16,0-4-4 15,0 8 0-15,0-4 8 0,0 0 0 16,0 0 24-16,0 0-12 0,0 0-20 16,0 0 0-16,0 0 12 15,0 0 0-15,0 0 8 16,0 0-8-16,0 0-20 16,0 0 8-16,0 0 4 15,0 0 4-15,0 0 8 16,0 0-4-16,0 0-20 15,0 4 8-15,-10-4 20 16,10 0-4-16,0 0-12 16,0 0 0-16,0 0 4 15,0 0 0-15,0 0-12 16,0 0 8-16,0 5 12 16,0-1-4-16,0-4-4 15,0 0 4-15,0 0-4 16,0 0 0-16,0 0 0 15,0 0 0-15,0 0 8 16,0 0-4-16,0 0-4 16,0 0 4-16,0 0-4 15,0 4 0-15,0-4 0 16,0 4 0-16,-10-4-12 16,10 5 8-16,-5-5 4 15,10 0 0-15,-10 8 0 16,5-3 0-16,0-1-12 15,0 0 8-15,-9 1 20 16,9 3-8-16,-5 1-28 0,0 0 8 0,0 4 12 16,-5 0 4-16,1 4 16 15,-1 0-12-15,-5 5-12 16,15-1 0-16,-9 5 28 16,9 0-12-16,-15 0 12 15,15 0-12-15,-5-4 12 16,10 3-16-16,-5-3 16 15,10 0-16-15,-10-5-12 16,5 0 0-16,4-4 4 16,1 0 0-16,5-4 16 15,4-1-8-15,-9-8-4 16,9 5 0-16,-9-5 12 16,0 0-8-16,-6 0 4 15,6 0-4-15,-10 0-16 16,0 0 4-16,0 0 40 15,0 0-24-15,0 0-64 16,0 0 28-16,0-5-168 16,0 5 108-16</inkml:trace>
        </inkml:traceGroup>
        <inkml:traceGroup>
          <inkml:annotationXML>
            <emma:emma xmlns:emma="http://www.w3.org/2003/04/emma" version="1.0">
              <emma:interpretation id="{682B4238-76D0-47F3-8C7F-8E6BBFCBAF75}" emma:medium="tactile" emma:mode="ink">
                <msink:context xmlns:msink="http://schemas.microsoft.com/ink/2010/main" type="inkWord" rotatedBoundingBox="15248,555 16948,256 17257,2010 15557,230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34519.9138">14500-647 312 0,'0'-18'112'0,"0"18"-84"0,20-17-12 0,-16 9 108 15,6 3-72-15,0-3 112 16,-5 3-92-16,4-3 16 16,-9 8-52-16,0-5 64 15,0 10-52-15,0-1 20 16,0 5-40-16,-9 8-8 16,9 4-12-16,-5 1-8 15,10 4 4-15,0-4-4 16,9 3 0-16,6-7 32 15,-1-5-16-15,0-13 12 16,6 0-16-16,-1-13-8 16,5 4 0-16,-5-8-68 15,6 4 36-15,-6-4-32 0,0 4 36 16,-4-5-8-16,-1 10 20 0,-9-1-8 16,4 5 8-16,-4-1-8 15,-10 5 8 1,0 9 36-16,0 8-16 15,-15 22 28-15,11 4-24 16,-1 22-4-16,5 0-4 0,0 13 20 16,9-9-12-16,-4-4 4 15,5-9-8-15,-10-9-8 16,0-8 4 0,-15-9-48-16,6 1 24 0,-16-14-12 15,1 0 20-15,-15-13 24 16,5-4-4-16,-5-13-4 15,10 5 0-15,10-14 4 16,14 1-4-16,10-14-48 16,14 9 28-16,15-13 4 15,5 9 8-15,5 0-8 16,0 8 8-16,-6 1 12 16,1 12-4-16,0 0-92 15,-5 9 52-15</inkml:trace>
          <inkml:trace contextRef="#ctx0" brushRef="#br0" timeOffset="119014.3542">14179 1154 280 0,'0'-5'104'0,"0"5"-84"0,-4 0 0 15,-1 0 120 1,10 0-80-16,-5 0 80 16,0 0-80-16,0 0 48 0,0 5-64 0,0-5 4 15,0 0-28-15,0 0 40 16,0 0-32-16,0-5 56 15,4 5-48-15,-4-17 12 16,5 4-32-16,-5-22 44 16,5-3-32-16,0-19 40 15,0 10-40-15,-5-26 12 16,5 12-24-16,-5-30 8 16,0 9-12-16,0-34 12 15,0 16-16-15,0-3-12 16,-10 25 0-16,0-4 12 15,5 22-4-15,-14 3-4 16,14 10 4-16,-14 8-4 16,9 9 0-16,5 0-12 15,-5 4 8-15,1 4-16 16,9 13 12-16,-15 1-24 16,15 8 20-16,-10 0 12 15,10 0 4-15,-24 13-12 16,14 4 4-16,-14 0 4 15,0 5 0-15,-10-9 8 16,10 4-4-16,-11-4-12 16,21 0 4-16,-10-4 4 15,24 4 0-15,0-13-20 16,14 4 12-16,10-8 32 0,11 4-16 16,-1-9-44-16,14 5 20 0,-4-5-24 15,4 0 24-15,-14-4-16 16,5 13 16-16,-5-13 8 15,-9 9 8-15,-16-4 96 16,6-1-52-16,-20-8 36 16,-5 17-48-16,1-13 0 15,-1 4-20-15,-5-8-16 16,10 12 0-16,1-3-260 16,4-1 144-16</inkml:trace>
          <inkml:trace contextRef="#ctx0" brushRef="#br0" timeOffset="152042.011">13441 571 164 0,'-10'-13'60'0,"10"13"-44"0,0 0-8 15,-5 0 148 1,10 0-88-16,-5 8 88 16,10 5-92-16,-10 13 40 15,10 4-64-15,-5 9 60 16,4 0-60-16,-4 9 0 15,0-1-24-15,-5 1-12 16,0-5 0-16,0-4-4 16,5-9 0-16,-5-13 68 15,0-4-36-15,0-17 24 16,5-1-36-16,-5-20 0 0,0 3-12 0,5-13-24 16,4 5 8-16,1 9-40 15,5-1 28-15,4 9-20 16,5 13 24-16,-4 13-16 15,4 9 16-15,-5 16 16 16,1 1 4-16,-10 0 40 16,-6 0-20-16,-18-4 56 15,-1 3-44-15,-19-16 20 16,5-5-36-16,-5-12 28 16,5-1-32-16,0-17-76 15,14-4 32-15,10-1-484 16,10 6 280-16</inkml:trace>
        </inkml:traceGroup>
      </inkml:traceGroup>
    </inkml:traceGroup>
    <inkml:traceGroup>
      <inkml:annotationXML>
        <emma:emma xmlns:emma="http://www.w3.org/2003/04/emma" version="1.0">
          <emma:interpretation id="{259088D5-E6B5-4384-8FA0-2AB9A30A22D3}" emma:medium="tactile" emma:mode="ink">
            <msink:context xmlns:msink="http://schemas.microsoft.com/ink/2010/main" type="paragraph" rotatedBoundingBox="4762,3745 13757,3251 13820,4385 4824,487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77067B5-E960-459F-B932-57538D93F1E5}" emma:medium="tactile" emma:mode="ink">
              <msink:context xmlns:msink="http://schemas.microsoft.com/ink/2010/main" type="inkBullet" rotatedBoundingBox="4771,3907 5071,3890 5092,4271 4791,4288"/>
            </emma:interpretation>
            <emma:one-of disjunction-type="recognition" id="oneOf6">
              <emma:interpretation id="interp6" emma:lang="" emma:confidence="0">
                <emma:literal>•</emma:literal>
              </emma:interpretation>
            </emma:one-of>
          </emma:emma>
        </inkml:annotationXML>
        <inkml:trace contextRef="#ctx0" brushRef="#br0" timeOffset="100153.2141">2738 2882 228 0,'5'-4'84'0,"-5"4"-64"0,14-5-8 0,-9 1 48 15,0 8-36-15,5-4 44 16,-5 0-40-16,-5 0 64 16,0 0-52-16,0 5 64 15,4 8-64-15,-4 4 44 16,0 9-48-16,-4 4-12 15,4 0-12-15,-10 5 0 16,5-5-8-16,-5-4 32 16,5 0-20-16,-4-5 4 15,9-3-12-15,-10-5 28 16,10-5-20-16,-5-8 12 16,5 0-16-16,-5-8-8 15,10-1 0-15,-5-8-16 16,5 0 8-16,0-9-24 15,9 8 16-15,-4-8 4 16,5 5 8-16,-1-5 8 16,6 9-4-16,-1-5-28 15,6 9 12-15,-6-4-4 16,0 8 8-16,-4 1-12 16,4 3 12-16,-4 1 12 15,4 4 0-15,-9 0 16 16,5 9-12-16,-6 4 24 15,1 4-20-15,-5 0 24 16,0 5-24-16,-5 4 12 16,0 4-12-16,-5 0 20 0,0 5-20 15,-5-5 24-15,6 0-24 0,-11-4-12 16,10-4-4-16,0-10-148 16,5 1 84-16,5-17-484 15,5-5 308-15</inkml:trace>
      </inkml:traceGroup>
      <inkml:traceGroup>
        <inkml:annotationXML>
          <emma:emma xmlns:emma="http://www.w3.org/2003/04/emma" version="1.0">
            <emma:interpretation id="{4407F556-1DD4-4A40-A952-7F29C78DA382}" emma:medium="tactile" emma:mode="ink">
              <msink:context xmlns:msink="http://schemas.microsoft.com/ink/2010/main" type="line" rotatedBoundingBox="5427,3709 13757,3251 13820,4385 5489,4843">
                <msink:destinationLink direction="with" ref="{90578ED2-0E75-4B31-935D-9FA5CED08D3C}"/>
                <msink:destinationLink direction="with" ref="{68BB83F7-C6D7-4F05-A513-76CEA481E8D0}"/>
                <msink:destinationLink direction="with" ref="{54595FD2-845F-4B94-B485-357294671AA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46B912D-3D1F-424B-9256-840BBBC41AE8}" emma:medium="tactile" emma:mode="ink">
                <msink:context xmlns:msink="http://schemas.microsoft.com/ink/2010/main" type="inkWord" rotatedBoundingBox="5437,3900 6477,3842 6494,4148 5454,4206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00308.1257">3379 2869 560 0,'-5'0'208'0,"5"0"-164"0,20 0-8 0,-6 9 56 15,1-9-56-15,9 8-32 16,1 1-4-16,9-9 24 15,4 9-16-15</inkml:trace>
          <inkml:trace contextRef="#ctx0" brushRef="#br0" timeOffset="100515.6783">3476 3029 644 0,'34'8'236'0,"-34"-8"-180"0,73 13-20 16,-48-8-28-16,9-1-12 15,0-4 12-15,0 0-4 0,0 0-72 16,4 0 36-16,1-9-400 16,0 1 236-16</inkml:trace>
          <inkml:trace contextRef="#ctx0" brushRef="#br0" timeOffset="100813.9776">4414 2809 560 0,'-19'0'208'0,"19"0"-164"0,-15 8-8 0,-4 1 48 16,-1 8-52-16,-24 5 84 15,6 4-64-15,-16 8 16 16,10 1-36-16,10 8-40 15,15-4 4-15,14-5 16 16,15-3-4-16,19-18 4 16,5-5-4-16,10-16 4 15,4-1-8-15,-9-13-20 16,-5 1 8-16,-5-5 4 16,-4 4 4-16,-16-8-12 15,-4 4 8-15,-15-4-40 16,6 4 24-16,-16 4-48 15,1 14 40-15,-1 3-232 16,11 14 144-16</inkml:trace>
        </inkml:traceGroup>
        <inkml:traceGroup>
          <inkml:annotationXML>
            <emma:emma xmlns:emma="http://www.w3.org/2003/04/emma" version="1.0">
              <emma:interpretation id="{398B663E-4DC9-4097-9831-C8AC9409F3CC}" emma:medium="tactile" emma:mode="ink">
                <msink:context xmlns:msink="http://schemas.microsoft.com/ink/2010/main" type="inkWord" rotatedBoundingBox="7016,3866 8815,3768 8846,4329 7047,4428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01822.1901">4987 3033 384 0,'-24'-13'140'0,"24"13"-108"0,0 0-8 0,5 0 92 16,0 0-68-16,9 0 68 16,6 0-64-16,19 0-12 15,4 5-24-15,16-10 16 16,4 5-20-16,19-4 12 16,-4 4-12-16,5-4-8 15,-6-1 0-15,-13-3 28 16,-16 3-16-16,-23-3 32 15,-11 3-32-15,-28-3-92 16,-6 8 40-16</inkml:trace>
          <inkml:trace contextRef="#ctx0" brushRef="#br0" timeOffset="102120.5471">5308 2822 476 0,'-10'-9'176'0,"10"9"-136"0,5 17-12 16,-5-12 92 0,10 3-72-16,4 1 68 15,6 4-64-15,9 0-12 16,5 0-24-16,10 0-12 16,4 0 0-16,-4-5 12 0,0 5-8 0,-5-4-28 15,-5 4 8-15,-25 0 48 16,1 0-16-16,-29 13 16 15,-6 4-20-15,-23 17 20 16,-1 5-24-16,-9 0-4 31,14 0-4-31,5-9-60 0,10-4 32 0,5-13-324 16,9-5 192-16</inkml:trace>
          <inkml:trace contextRef="#ctx0" brushRef="#br0" timeOffset="103186.399">6100 2886 260 0,'10'0'96'0,"-10"0"-76"0,9 0-4 0,-9 0 112 16,5 9-72-16,0 0 76 15,-5 4-76-15,0 4 48 16,0 4-60-16,-10 14 16 16,10-5-40-16,-9 0 8 15,-1 9-16-15,-5-4 20 16,6-5-20-16,-1-8 32 16,10-5-28-16,-10-8 4 15,10-5-12-15,0-17-8 16,0 4 4-16,0-17-76 15,10 5 40-15,4-14-76 16,6 5 64-16,-1-9-52 16,1 18 56-16,14-1 28 15,-10 5 12-15,10-1-16 16,-5 5 8-16,5-4 84 16,-9 17-44-16,-1-8 60 15,-5 3-52-15,-4 5 24 16,-5 9-36-16,-1-5 8 15,-4 9-20-15,-5 0 0 16,0 4-8-16,-5 1 4 16,5 3-8-16,-9 5 32 15,-1 0-20-15,-5 0-4 16,6 4-8-16,-1-8-24 16,5 8 12-16,-14-13 40 0,19 5-20 15,-5-13-52-15,5-1 16 16,5-8-76-16,4-8 56 0,6-5-200 15,4-5 136 1</inkml:trace>
          <inkml:trace contextRef="#ctx0" brushRef="#br0" timeOffset="103521.7902">6693 2899 288 0,'9'-8'108'0,"-9"8"-84"0,0-5-4 0,0 5 144 15,0 9-92-15,0-5 32 16,0 1-60-16,0-1 16 16,-9 9-32-16,-1 4 8 15,5 0-20-15,-5 5 28 16,1 0-28-16,4-5-12 16,5 4-8-16,-10-3 12 15,10-1-4-15,10-8-20 16,-5-5 8-16,14-13-40 15,-4 5 28-15,-1-13-20 16,6 4 24-16,-11-13 8 16,6 4 8-16,-5-4 0 15,-10 5 0-15,0-1 96 16,0 5-52-16,-15 0 8 16,10 8-32-16,0 5-40 15,5 4 12-15</inkml:trace>
        </inkml:traceGroup>
        <inkml:traceGroup>
          <inkml:annotationXML>
            <emma:emma xmlns:emma="http://www.w3.org/2003/04/emma" version="1.0">
              <emma:interpretation id="{34D97A1C-57FD-4023-B753-B3AAB5238705}" emma:medium="tactile" emma:mode="ink">
                <msink:context xmlns:msink="http://schemas.microsoft.com/ink/2010/main" type="inkWord" rotatedBoundingBox="9350,3493 13757,3251 13820,4385 9412,4627"/>
              </emma:interpretation>
              <emma:one-of disjunction-type="recognition" id="oneOf9">
                <emma:interpretation id="interp9" emma:lang="" emma:confidence="1">
                  <emma:literal>atom</emma:literal>
                </emma:interpretation>
                <emma:interpretation id="interp10" emma:lang="" emma:confidence="0">
                  <emma:literal>atm</emma:literal>
                </emma:interpretation>
                <emma:interpretation id="interp11" emma:lang="" emma:confidence="0">
                  <emma:literal>atlan</emma:literal>
                </emma:interpretation>
                <emma:interpretation id="interp12" emma:lang="" emma:confidence="0">
                  <emma:literal>atam</emma:literal>
                </emma:interpretation>
                <emma:interpretation id="interp13" emma:lang="" emma:confidence="0">
                  <emma:literal>aton</emma:literal>
                </emma:interpretation>
              </emma:one-of>
            </emma:emma>
          </inkml:annotationXML>
          <inkml:trace contextRef="#ctx0" brushRef="#br0" timeOffset="106865.4387">9783 2752 436 0,'9'-17'160'0,"-9"17"-124"0,10-21-8 0,-10 8 60 15,5 8-52-15,-5-8 76 16,0 5-64-16,0-5-8 16,0 4-24-16,-5 0 8 15,0 9-16-15,-9 5-4 16,4 8 0-16,-5 4 28 15,6 0-16-15,-11 5 48 16,10-1-36-16,-4 1-16 16,9 0-4-16,0-5-8 15,5 0 0-15,-5-4 16 16,10-4-8-16,0-9 16 16,5 0-16-16,-1-9-84 15,6 5 44-15,-5-13-80 16,-1 8 68-16,1-8-24 15,0 8 40-15,-10-4-56 16,5 4 48-16,-10 5 24 16,5 4 12-16,-5 9 100 15,5 4-56-15,-5 4 44 0,10 5-52 16,0-5 8-16,5 0-28 16,9-8 0-16,5 4-8 15,10-13 20-15,0 0-16 47,10-9-64-31,0 5 24-16,14-5-24 0,-9-4 32 0,-6-4 0 15,-4 8 12-15,5-17-64 0,-5 0 40 0,-5-21-48 0,5-1 44 0,-20-16-8 16,5 8 28-16,1-5 176 16,-11 18-88-16,-4 4 144 15,5 17-128-15,-15 5 28 16,0 9-68-16,0 16 8 15,-5 14-36-15,-5 21-16 16,0 4-8-16,5 14 20 16,5-5-8-16,-9 4-128 15,-1-8 68-15,-5-4-168 16,15-5 124-16</inkml:trace>
          <inkml:trace contextRef="#ctx0" brushRef="#br0" timeOffset="107124.1266">10220 2537 768 0,'-20'-44'284'0,"20"44"-220"0,10 0-20 15,-10 0 4-15,20 0-36 16,-6 0 120-16,20 0-76 0,0-4-48 16,15 4-8-16,9-13 0 15,0 0 4-15,15-13 16 16,5 9-12-16,-5-13 24 15,-15 8-20-15,-9-4 24 16,-1 5-24-16,-19-1 32 16,-14 9-28-16,-5-4-48 15,-5 8 16-15,-20 9-228 16,5 9 136-16</inkml:trace>
          <inkml:trace contextRef="#ctx0" brushRef="#br0" timeOffset="107930.8082">10701 2450 184 0,'-34'30'68'0,"34"-30"-52"0,-24 52-4 0,14-26 84 15,10 4-56-15,-15 9-8 16,6 0-20-16,-6 0 60 16,15-5-40-16,0-3 60 15,15-1-56-15,-15-8 56 16,9-5-56-16,-9-4 12 15,15-5-32-15,-5-8-8 16,-1 5-4-16,6-10-128 16,9 1 68-16,0-9-128 15,10 0 104-15,0-13-92 16,15 0 100-16,-5-4 212 0,-5 4-72 0,-5-4 208 16,-10 13-156-16,0-5 136 15,-9 13-148-15,-10 5 8 16,-1 13-72-16,-13 4 8 15,4 8-32-15,-5 1-8 16,5 4-8-16,-4 0 4 16,9 0-4-16,0-9-56 15,14-4 28-15,1-4-68 16,4-1 52-16,1-12-52 16,4 4 52-16,-10-13-4 15,-4 0 24-15,5-9 12 16,-6 9 8-16,1-13-12 15,0 14 8-15,-5-6 20 16,0 10-8-16,0-10 24 16,-1 14-20-16,-4-13 32 15,0 8-28-15,-4-8 12 16,4 8-16-16,-10-4 20 16,10 5-20-16,0-5-4 15,0 4-4-15,0-8-32 16,14 8 16-16,-4 5 4 15,0-1 8-15,4 1-20 16,11 8 12-16,-6 1 4 16,5-1 4-16,1 13-20 15,-1 1 12-15,0 3 48 16,-4 1-20-16,-11-1 36 16,6 1-32-16,-10 0 20 0,0-1-24 15,-10-4 36-15,5 1-32 0,-5-10-4 16,0 5-12-16,0-13-8 15,5 5 4-15,5-14-60 16,10 5 32-16,9-14-32 16,5 1 32-16,10-13-24 15,5 8 28-15,-1 1 20 16,-4 8 0-16,-5 4 64 16,-5 13-36-16,-9 5 40 15,-1 8-36-15,-14 1 24 16,0 3-28-16,-10-3-104 15,0-1 40-15</inkml:trace>
          <inkml:trace contextRef="#ctx0" brushRef="#br0" timeOffset="104177.2465">7397 2813 384 0,'-10'4'140'16,"10"-4"-108"-16,0-4-8 0,0 0 136 15,0 8-92-15,-4 9 36 16,4-4-64-16,-5 8-4 15,0 4-24-15,0 1 36 16,5-5-24-16,0 1-32 16,5-1 4-16,0-9 28 15,9 5-16-15,6-8 8 16,-1-1-8-16,1-13-52 16,-1 1 28-16,5-10-52 15,5 6 40-15,-4-10 8 0,4 5 8 16,-10-5-8-1,6 9 12-15,-16-8 76 0,6 12-40 0,-15 9 8 16,10 9-20-16,-20 12 24 16,0-4-24-16,-4 31 20 15,9 4-20-15,-10 34 8 16,5 0-12-16,-4 9 12 16,9-17-16-16,-14-4 4 15,9-14-4-15,-10-8 28 16,6-13-20-16,-10-13 12 15,4-9-16-15,-9-17-8 16,10-4 0-16,-11-27 12 16,11 1-8-16,0-35-20 15,9 9 4-15,5-13 4 16,10 13 4-16,9 0-20 16,6 13 12-16,4-1-4 15,5 19 4-15,0-6-12 16,1 10 12-16,-1-1-40 15,5 9 28-15</inkml:trace>
          <inkml:trace contextRef="#ctx0" brushRef="#br0" timeOffset="106068.8212">7966 2873 404 0,'0'-8'148'0,"0"8"-112"0,4-18-12 0,1 14 76 15,0 4-60-15,0-8 36 16,5 8-44-16,-1-5 24 15,1 5-28-15,-5-4 8 16,5 4-20-16,-10-9 28 16,5 9-28-16,-1 0 20 15,1 9-20-15,0 0 36 16,5 8-28-16,0 4 12 16,4-3-20-16,-14-1 8 15,10 0-12-15,-5 0-8 16,4 5 0-16,-4-5 12 15,5 5-8-15,0-13 16 16,-1-5-16-16,-4-8 4 0,0 4-4 16,10-13 28-16,-10-5-20 15,4-8-4-15,1 5-8 0,0-14 4 16,4 9-4-16,-9-12 8 16,5 12-8-16,-5-5 16 15,9 5-12-15,-14 1 16 16,10 12-16-16,-5 0-40 15,5 13 20-15,-10-9 28 16,0 9-8-16,0 9-28 16,4-5 12-16,1 5-80 15,0-1 52-15,5 1-92 16,0 4 72-16,-6-5-112 16,16 1 92-16,-6-5-40 15,1 1 68-15,5 3-8 16,-1-8 32-16,15 0 4 15,0 0 12-15,0-8 8 16,0 8 0-16,0-9 16 16,0 9-8-16,-5-13 32 15,-5 13-24-15,-9-9 84 16,0 9-56-16,-11-8 40 16,6 8-48-16,-10-9 0 15,5 5-24-15,-10-5-8 16,5 9 0-16,-10-8-4 15,6 8 0-15,-16 0 8 16,1 8-4-16,-15 5-4 0,9-4 4 16,-13 12 28-16,8-3-16 0,-8 3 20 15,18 1-20-15,1 0-16 16,14-5-4-16,5-4 12 16,5 0-4-16,14-13 16 15,5 8-12-15,10-8-28 16,0 0 8-16,-4-4-64 15,-1-5 40-15,-5 1-28 16,-9 8 40-16,-1-13-8 16,6-4 20-16,-11-1 8 15,6 14 4-15,4-13 32 16,1 17-16-16,-1-9 48 16,1 9-36-16,4 0 12 15,0 0-24-15,0 4 28 16,1 5-28-16,-1 0 20 15,5-1-20-15,-9 1 0 16,-6-9-8-16,-9 9 20 16,5-1-16-16,-10 1 12 15,0 4-12-15,-10-5-32 16,5 5 8-16,-4-4 4 16,9 0 8-16,-10-9 16 15,10 8-8-15,-5-16-4 16,5 8 0-16,-5-9 12 15,10 0-8-15,-5-4-12 16,0-4 0-16,0-4 12 16,10 3-4-16,-10-8-4 15,5 13 4-15,-5-21-24 0,4 12 12 0,1-4-32 16,5 9 24-16,-5 0-40 16,5 4 36-16,4 4 8 15,1 5 8-15,9 0 20 16,5 8-8-16,20-8-20 15,-1-1 4-15,15-8-164 16,1 5 96-16,-1-14-224 16,-10 9 168-16,-4-13-28 15,-5 9 100-15,-15-5 44 16,-5 5 12-16,-14-9 260 16,-1 9-140-16,-9-5 96 15,5 5-124-15,-10 0 48 16,1 4-80-16,-6 0-56 15,5 8-4-15,0 10-172 16,5 3 100-16</inkml:trace>
          <inkml:trace contextRef="#ctx0" brushRef="#br0" timeOffset="106212.2024">9554 2584 684 0,'-34'35'252'0,"34"-35"-192"0,-39 38-20 15,15-20 56 1,9 3-60-16,-9 1-12 15,5 4-16-15,4-5-28 16,10 1 12-16,10-5-224 16,10-4 124-16</inkml:trace>
        </inkml:traceGroup>
      </inkml:traceGroup>
    </inkml:traceGroup>
    <inkml:traceGroup>
      <inkml:annotationXML>
        <emma:emma xmlns:emma="http://www.w3.org/2003/04/emma" version="1.0">
          <emma:interpretation id="{B86DB037-D3A6-49BC-A0DC-C606DB639258}" emma:medium="tactile" emma:mode="ink">
            <msink:context xmlns:msink="http://schemas.microsoft.com/ink/2010/main" type="paragraph" rotatedBoundingBox="2797,5756 8780,5349 8900,7116 2917,75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57D2309-58B9-4D1E-9C13-4FDC64C7DEA1}" emma:medium="tactile" emma:mode="ink">
              <msink:context xmlns:msink="http://schemas.microsoft.com/ink/2010/main" type="line" rotatedBoundingBox="2797,5756 8780,5349 8900,7116 2917,7523"/>
            </emma:interpretation>
          </emma:emma>
        </inkml:annotationXML>
        <inkml:traceGroup>
          <inkml:annotationXML>
            <emma:emma xmlns:emma="http://www.w3.org/2003/04/emma" version="1.0">
              <emma:interpretation id="{AF0D6A16-860B-4BC5-94DF-533D1EB629CF}" emma:medium="tactile" emma:mode="ink">
                <msink:context xmlns:msink="http://schemas.microsoft.com/ink/2010/main" type="inkWord" rotatedBoundingBox="2797,5756 5545,5569 5665,7336 2917,7523"/>
              </emma:interpretation>
              <emma:one-of disjunction-type="recognition" id="oneOf10">
                <emma:interpretation id="interp14" emma:lang="" emma:confidence="0">
                  <emma:literal>c"</emma:literal>
                </emma:interpretation>
                <emma:interpretation id="interp15" emma:lang="" emma:confidence="0">
                  <emma:literal>¢</emma:literal>
                </emma:interpretation>
                <emma:interpretation id="interp16" emma:lang="" emma:confidence="0">
                  <emma:literal>c:</emma:literal>
                </emma:interpretation>
                <emma:interpretation id="interp17" emma:lang="" emma:confidence="0">
                  <emma:literal>a:</emma:literal>
                </emma:interpretation>
                <emma:interpretation id="interp18" emma:lang="" emma:confidence="0">
                  <emma:literal>a"</emma:literal>
                </emma:interpretation>
              </emma:one-of>
            </emma:emma>
          </inkml:annotationXML>
          <inkml:trace contextRef="#ctx0" brushRef="#br0" timeOffset="154672.015">3574 5908 580 0,'0'-13'216'0,"0"13"-168"0,-49 9-12 0,15 0-32 16,5-1-8 0,-25 10 92-16,6 3-48 0,-1 18-8 15,5-4-20-15,20 3-20 16,0 10 4-16,24-9 12 16,19 0-4-16,20-9 32 15,5-4-20-15,19-18-48 16,5 5 16-16</inkml:trace>
          <inkml:trace contextRef="#ctx0" brushRef="#br0" timeOffset="153243.185">1256 5092 300 0,'5'-9'112'0,"-5"9"-88"0,5 13-8 0,-10-4 64 16,5 13-48-16,-19 21 76 15,9 0-60-15,-24 26 8 16,0 5-32-16,-15 12 32 15,1-4-32-15,-11-9 48 16,16-12-40-16,-1-14 28 16,10-12-32-16,0-14 16 15,14-3-24-15,1-27-132 16,9 0 60-16</inkml:trace>
          <inkml:trace contextRef="#ctx0" brushRef="#br0" timeOffset="153499.3276">829 4764 580 0,'34'-43'216'0,"-34"43"-168"0,72-13-12 15,-28 17 68 1,-5 13-64-16,29 31-8 16,10-1-20-16,0 31 16 15,-10-9-16-15,4 26-4 16,-8-4-4-16,4 17 20 0,-10-9-12 0,-10 1 12 15,-9-14-12-15,-14-8 20 16,-1-18-20-16,-14 5 40 16,-1-18-28-16,-9-8-112 15,5-13 48-15,-5-4-188 16,5-1 128-16</inkml:trace>
          <inkml:trace contextRef="#ctx0" brushRef="#br0" timeOffset="153889.3601">2024 5831 392 0,'-15'-9'148'0,"15"9"-116"0,-10 0-8 0,6 0 100 16,4 9-72-16,-10 4 84 15,5 8-76-15,-10 9-4 16,6 9-36-16,-6 0 4 16,5 0-12-16,-4 8 12 15,9-8-16-15,-10 0 16 16,6-13-16-16,4-4 24 16,5-5-20-16</inkml:trace>
          <inkml:trace contextRef="#ctx0" brushRef="#br0" timeOffset="154247.176">2378 5822 464 0,'0'-4'176'0,"0"4"-140"0,-14 4-8 15,-1 5 64 1,10 4-56-16,-9 8 32 15,4 1-40-15,-4 8 16 16,4 5-24-16,0 3 0 16,5 6-12-16,0-10-8 15,10 1 4-15,0-14 12 16,0 1-8-16,19-22 32 16,-4 0-24-16,23-22 12 15,-9 5-16-15,0-13-8 16,0 4 0-16,-14-9 4 15,-6 9-4-15,-18-8-4 0,-6 12 4 16,-10-4 12-16,1 13-8 0,-5 0-40 16,9 5 20-16,1 3-44 15,9 5 36-15,14 0-512 16,11 9 292-16</inkml:trace>
          <inkml:trace contextRef="#ctx0" brushRef="#br0" timeOffset="154415.1229">2947 6133 508 0,'10'39'188'0,"-10"-39"-148"0,-25 60-8 0,6-30 28 15,9-4-40-15,-29 5-8 16,15 3-8-16</inkml:trace>
        </inkml:traceGroup>
        <inkml:traceGroup>
          <inkml:annotationXML>
            <emma:emma xmlns:emma="http://www.w3.org/2003/04/emma" version="1.0">
              <emma:interpretation id="{40D81A83-9D69-45E7-A76C-0BC3BDD40BF6}" emma:medium="tactile" emma:mode="ink">
                <msink:context xmlns:msink="http://schemas.microsoft.com/ink/2010/main" type="inkWord" rotatedBoundingBox="6350,6447 6491,6438 6512,6752 6372,6761"/>
              </emma:interpretation>
            </emma:emma>
          </inkml:annotationXML>
          <inkml:trace contextRef="#ctx0" brushRef="#br0" timeOffset="154864.8259">4302 5476 932 0,'-14'-47'348'0,"14"47"-272"0,0-9-20 16,9 1-48 0,-4 8-16-16,20 0 32 15,4 4-16-15,0-4-184 16,15 9 92-16</inkml:trace>
          <inkml:trace contextRef="#ctx0" brushRef="#br0" timeOffset="154983.6422">4370 5684 748 0,'-34'13'276'0,"34"-13"-216"0,0 17-16 0,10-17-12 15,5 9-28-15</inkml:trace>
        </inkml:traceGroup>
        <inkml:traceGroup>
          <inkml:annotationXML>
            <emma:emma xmlns:emma="http://www.w3.org/2003/04/emma" version="1.0">
              <emma:interpretation id="{85615606-A087-4011-88A7-2C20A6491154}" emma:medium="tactile" emma:mode="ink">
                <msink:context xmlns:msink="http://schemas.microsoft.com/ink/2010/main" type="inkWord" rotatedBoundingBox="7286,6228 7689,6201 7728,6768 7325,6795"/>
              </emma:interpretation>
              <emma:one-of disjunction-type="recognition" id="oneOf11">
                <emma:interpretation id="interp19" emma:lang="" emma:confidence="1">
                  <emma:literal>29</emma:literal>
                </emma:interpretation>
                <emma:interpretation id="interp20" emma:lang="" emma:confidence="0">
                  <emma:literal>299</emma:literal>
                </emma:interpretation>
                <emma:interpretation id="interp21" emma:lang="" emma:confidence="0">
                  <emma:literal>•9</emma:literal>
                </emma:interpretation>
                <emma:interpretation id="interp22" emma:lang="" emma:confidence="0">
                  <emma:literal>2ND</emma:literal>
                </emma:interpretation>
                <emma:interpretation id="interp23" emma:lang="" emma:confidence="0">
                  <emma:literal>20S</emma:literal>
                </emma:interpretation>
              </emma:one-of>
            </emma:emma>
          </inkml:annotationXML>
          <inkml:trace contextRef="#ctx0" brushRef="#br0" timeOffset="155366.3885">5230 5304 444 0,'15'-65'164'0,"-15"65"-124"0,44-30-16 0,-20 21 60 16,0 0-52-16,20 1 60 15,-5 8-56-15,19 8 20 16,-9 10-36-16,-6 21 8 15,-4 8-16-15,-19 14 0 16,-6 12-4-16,-14 0 4 16,-14-12-8-16,-20-9 60 15,0-5-36-15,-20-12-12 16,10-9-8-16,-4-9 52 16,9-4-32-16,0-22-4 15,15-4-12-15,0-21 8 16,14-1-12-16,10-4-28 15,10 5 8-15,14 8-32 16,0 9 28-16,10 17 16 0,10 8 0 16,-5 14 0-16,9 8 4 0,-4 0 4 15,-10-4-4-15,10 4 52 16,-5-4-32 0</inkml:trace>
        </inkml:traceGroup>
        <inkml:traceGroup>
          <inkml:annotationXML>
            <emma:emma xmlns:emma="http://www.w3.org/2003/04/emma" version="1.0">
              <emma:interpretation id="{BB837475-4255-4F8C-81F2-45DA5A73D7DA}" emma:medium="tactile" emma:mode="ink">
                <msink:context xmlns:msink="http://schemas.microsoft.com/ink/2010/main" type="inkWord" rotatedBoundingBox="8398,6124 8830,6094 8859,6511 8426,6541"/>
              </emma:interpretation>
            </emma:emma>
          </inkml:annotationXML>
          <inkml:trace contextRef="#ctx0" brushRef="#br0" timeOffset="155808.5622">6649 5334 260 0,'29'-48'96'0,"-29"48"-76"0,24-56-4 0,-4 43 140 16,-6-4-88-16,-4-5 112 15,5-3-100-15,-15-6 0 16,9 14-44-16,-18 4 20 16,-6-4-32-16,-19 8-32 15,0 9 4-15,-24 17 36 16,9-4-20-16,-19 5 44 16,5 12-32-16,14 9 20 15,20-5-24-15,15-3 16 16,14 7-20-16,24-16 20 15,0 4-24-15,20-17 24 16,-5-5-24-16,5-17-4 16,4 9-4-16,-14-14-40 0,-10 5 20 15,1-8 4-15,-6 12 12 0,-14 5-28 16,-5-5 16-16,0 18-48 16,-5-5 32-16,-5 31 16 15,10-14 8-15,10 18 48 16,5 9-24-16,9-18-152 15,0 9 72-15</inkml:trace>
        </inkml:traceGroup>
      </inkml:traceGroup>
    </inkml:traceGroup>
    <inkml:traceGroup>
      <inkml:annotationXML>
        <emma:emma xmlns:emma="http://www.w3.org/2003/04/emma" version="1.0">
          <emma:interpretation id="{61F11DD4-C5A6-4725-8DFB-69F7DFF3A44C}" emma:medium="tactile" emma:mode="ink">
            <msink:context xmlns:msink="http://schemas.microsoft.com/ink/2010/main" type="paragraph" rotatedBoundingBox="1289,7763 6793,8012 6751,8946 1246,86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EF0EA3-DE45-4189-9AED-1D1B4581FF11}" emma:medium="tactile" emma:mode="ink">
              <msink:context xmlns:msink="http://schemas.microsoft.com/ink/2010/main" type="line" rotatedBoundingBox="1289,7763 6793,8012 6751,8946 1246,8698">
                <msink:destinationLink direction="with" ref="{5E15BB37-D92D-4E90-8267-CBB0CB62C00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99EE2D0-4979-4CAB-8455-922AEE4149C5}" emma:medium="tactile" emma:mode="ink">
                <msink:context xmlns:msink="http://schemas.microsoft.com/ink/2010/main" type="inkWord" rotatedBoundingBox="1287,7790 3506,7890 3465,8798 1246,8698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57735.4041">-736 6958 560 0,'-19'-13'208'16,"14"8"-164"-16,-15 1-8 0,20 0 84 16,0 4-72-16,-4-4 68 15,4 8-64-15,4-4-48 16,6 8-4-16,14-8 40 16,1 5-20-16,52-10 16 15,11 1-20-15,24-9 0 16,-1 5-8-16,6-14 4 15,-10 13-8-15,9-8 24 16,-13 4-16-16,-6 0 4 16,-15 0-8-16,-23 9 4 15,-1 4-8-15,-19-4-124 0,-20 8 64 16</inkml:trace>
          <inkml:trace contextRef="#ctx0" brushRef="#br0" timeOffset="257993.0896">42 6871 456 0,'-10'13'168'0,"10"-13"-128"0,0 56-16 0,-5-21 176 15,-5 0-116-15,0 12 36 16,10 5-72-16,-19 0 16 15,9 0-36-15,-9-5 0 16,9-4-16-16,-4 0-8 16,9-4 0-16,-5-8-4 15,5-1 0-15,5-13-196 16,5 0 108-16</inkml:trace>
          <inkml:trace contextRef="#ctx0" brushRef="#br0" timeOffset="258696.2812">547 6815 560 0,'0'26'208'0,"0"-26"-164"0,-10 82-8 0,5-39 112 16,5 1-88-16,-10 16 28 15,1-4-52-15,-1 0-12 16,5-4-16-16,-5 0 28 15,10-5-20-15,-4 1-4 16,8-9-8-16,-4-9 20 16,5-8-12-16,0-18 32 15,10-4-28-15,-1-22-4 16,6 1-8-16,-1-22-48 16,6 4 24-16,-6-26-36 15,5 9 32-15,-4-22-24 16,4 13 28-16,-14 1 8 15,14 16 12-15,-14 9 0 16,4 18 0-16,-4 21 76 16,0 13-40-16,-5 25 12 15,4 6-28-15,6 7 4 16,-5 14-12-16,-6-9-8 16,6-4 0-16,0-13 12 15,0 0-8-15,-1-9 24 16,6-4-20-16,-1-17 24 15,1-5-24-15,4-17-12 16,1 4-4-16,9-21-60 16,0-4 36-16,5-23-76 15,5 1 60-15,5-21-60 16,-5 12 60-16,4 0 4 0,-4 18 24 16,5 8 64-16,-5 17-24 0,-15 18 60 15,10 17-48-15,-14 26 36 16,4 8-40-16,-14 14 16 15,-1-1-28-15,-9 5 36 16,5-5-32-16,-10 5-12 16,5-5-8-16,-14 10 12 15,9-10-8-15,0-4 16 16,0-4-16-16,-5-9-40 16,6-4 20-16,-11-13-132 15,15 0 84-15,-10-9-92 16,10-4 88-16,-5 0-488 15,5 0 308-15</inkml:trace>
        </inkml:traceGroup>
        <inkml:traceGroup>
          <inkml:annotationXML>
            <emma:emma xmlns:emma="http://www.w3.org/2003/04/emma" version="1.0">
              <emma:interpretation id="{4D685929-8894-4EE9-92CD-30A2EA0626E2}" emma:medium="tactile" emma:mode="ink">
                <msink:context xmlns:msink="http://schemas.microsoft.com/ink/2010/main" type="inkWord" rotatedBoundingBox="4416,7904 6793,8012 6758,8803 4380,8696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61023.7772">2354 7165 288 0,'5'-22'108'0,"-5"22"-84"0,15-4-4 0,-11 0 108 15,1 4-72-15,-5 4 48 16,5 5-60-16,-5 8 56 16,0 5-60-16,-5 12 44 15,5-4-48-15,-9 9 16 16,4 0-32-16,-10 9 16 16,10-1-20-16,-4 1 28 15,4-9-28-15,-5-9 4 16,10-4-12-16,-5-5 48 15,5-12-32-15,0-18 0 16,5 1-16-16,0-14-8 16,9-8 4-16,1-9-32 15,0 4 16-15,4-12-56 16,5 17 36-16,5-18 8 16,1 14 12-16,-6-5-24 15,5 13 20-15,0-4 4 16,-5 12 12-16,-4 1 32 15,-1 13-16-15,-4 8 40 16,-1 5-32-16,-4 8 4 16,0 5-16-16,-10 3 0 15,5 1-4-15,-10 9 4 16,5-1-8-16,-5 5 8 16,0 0-8-16,-5-9-4 15,10 1 4-15,-4-14 12 16,4 0-8-16,-5-12 16 15,10-5-16-15,-1-22-20 0,6 5 4 16,5-18-48 0,9 5 28-16,0-13-64 0,5 4 52 15,1-13-8-15,-1 13 28 0,0-4-32 16,-5 8 32-16,-4 5 68 16,-6 9-24-16,1 12 44 15,-1 9-36-15,-4 13 52 16,0 8-48-16,-10 10 20 15,5 3-36-15,-10 5-36 16,5 0 8-16,-5 8 20 16,0 1-8-16,-9 8 28 15,9 0-20-15,-5-4 4 16,10-4-8-16,-10-10-40 16,10-3 16-16,0-18-144 15,10 1 88-15</inkml:trace>
          <inkml:trace contextRef="#ctx0" brushRef="#br0" timeOffset="262090.1611">3287 7299 424 0,'19'-17'156'0,"-19"17"-120"0,5-9-8 16,-10 5 176 0,0 4-116-16,-9-5 28 15,4 10-72-15,-14 3 16 16,4 5-32-16,-4 5 0 15,5 3-16-15,-1 1-16 16,6 4 0-16,4 0-4 0,10-1 0 0,10-7 44 16,4-1-24-16,15-13-8 15,5 1-8-15,0-14-24 16,5 5 16-16,-5-9 4 16,0 0 8-16,-9-9 0 15,-1 9 0-15,-14-13 16 16,-5 9-8-16,-5-5 4 15,0 1-4-15,0 12 80 16,0 1-44-16,0-1-56 16,4 5 4-16,11-5 8 15,4 18 0-15,11-9 12 16,-1 8-8-16,5-3-4 16,5-1 4-16,-1-8-4 15,-4 8 0-15,-14-4-36 16,-1 0 20-16,-14 0-28 15,0 0 24-15,-10 0-36 16,0 4 36-16,-14 1 8 16,4 7 8-16,-4 1-16 15,4 0 12-15,1 0-24 16,4 5 20-16,5-1 24 16,10-4-8-16,5-4 20 15,9-1-16-15,1-16-28 16,4 8 8-16,-5-9-56 15,1 0 36-15,-6-8 16 0,6 8 12 16,-11-17-8 0,6 9 8-16,-5-17 12 0,-1 3-4 15,1-20 16-15,5 3-12 0,-6-12 24 16,6 8-20-16,-5 4 84 16,4 14-52-16,-4 12 4 15,0 13-28-15,-10 18 24 16,0 13-28-16,-10 17 4 15,0 4-12-15,-4 4-8 16,4 1 4-16,-5-5 20 16,6-4-12-16,-1-5 12 15,10-3-12-15,10-10 12 16,9 1-16-16,15-14-4 16,10-3 0-16,9-10-4 15,6 5 0-15,-6-13-20 16,1 5 12-16,-16-9 12 15,-4 4 0-15,-14-9 32 16,-1 5-20-16,-14-9-4 16,-5 9-8-16,-10-1 20 15,1 10-12-15,-11 3-12 16,6 10-4-16,-6 3-16 16,11 5 12-16,-1 0 4 15,5 4 4-15,10-4 8 16,9 5-4-16,11-5 16 15,4 0-12-15,0-5-20 16,5 1 4-16,-5-9-76 0,0 4 48 16,0-8-20-16,1 4 32 15,-1-9 4-15,0 1 12 0,0-10 16 16,-5 10-4 0,1-5 24-16,-1 4-16 0,-5 5 48 15,1 4-32-15,-6 4 40 16,6 5-40-16,-1 4 20 15,-4 0-28-15,-5 0-16 16,-1 0-8-16,-14-1-368 16,5-3 204-16</inkml:trace>
        </inkml:traceGroup>
      </inkml:traceGroup>
    </inkml:traceGroup>
    <inkml:traceGroup>
      <inkml:annotationXML>
        <emma:emma xmlns:emma="http://www.w3.org/2003/04/emma" version="1.0">
          <emma:interpretation id="{248F149C-3778-41A9-B967-7A428236ACD0}" emma:medium="tactile" emma:mode="ink">
            <msink:context xmlns:msink="http://schemas.microsoft.com/ink/2010/main" type="paragraph" rotatedBoundingBox="2824,9542 14410,8882 14522,10845 2936,115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AC153BB-D802-447B-B230-3364371A2B97}" emma:medium="tactile" emma:mode="ink">
              <msink:context xmlns:msink="http://schemas.microsoft.com/ink/2010/main" type="line" rotatedBoundingBox="2824,9542 14410,8882 14522,10845 2936,11505"/>
            </emma:interpretation>
          </emma:emma>
        </inkml:annotationXML>
        <inkml:traceGroup>
          <inkml:annotationXML>
            <emma:emma xmlns:emma="http://www.w3.org/2003/04/emma" version="1.0">
              <emma:interpretation id="{29D4E3CD-EA25-45F4-B43A-DABF231AF430}" emma:medium="tactile" emma:mode="ink">
                <msink:context xmlns:msink="http://schemas.microsoft.com/ink/2010/main" type="inkWord" rotatedBoundingBox="2824,9542 4082,9470 4160,10846 2902,10918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68755.8393">780 8767 496 0,'0'-8'184'0,"0"8"-140"0,5-5-16 16,-5 1 108 0,5 4-80-16,-5-9 4 15,5 5-36-15,-5-5 56 0,0 9-48 0,0-8 16 16,0 8-32-16,0-5 28 16,0 5-28-16,-5-4-4 15,5 4-8-15,-5 0 4 16,5 9-4-16,-5-1-12 15,5 10 4-15,-5-1 28 16,10 0-12-16,0 9 24 16,5 4-24-16,4 5 24 15,-9-1-24-15,19 5 12 16,5-4-12-16,15-5-8 16,0-4 0-16,14-13 40 15,0 0-24-15,6-13 24 16,-1 0-24-16,0-9-36 15,-10 1 8-15,1-14 20 16,-10 9-8-16,-6-13 0 16,1 9 0-16,-14-5 12 15,-1 5-8-15,-5-5-20 16,1 1 4-16,-11-1-156 16,6 5 92-16</inkml:trace>
          <inkml:trace contextRef="#ctx0" brushRef="#br0" timeOffset="269070.1956">1353 8521 520 0,'-5'-26'192'0,"5"26"-152"0,-4-8-8 0,-1 3 104 15,10 5-80-15,-5-8 48 16,0 8-60-16,0 8-8 15,0 1-20-15,0 12 32 16,0 5-24-16,-5 13 20 16,5 4-24-16,-15 18 36 15,5-1-32-15,-14 31 12 16,0 4-20-16,-10 9 20 16,5-9-24-16,-10-9 12 15,10-17-12-15,-5-4-16 16,14-13 0-16,-4-9 20 15,9-4-8-15,1-9-188 16,9-4 96-16</inkml:trace>
          <inkml:trace contextRef="#ctx0" brushRef="#br0" timeOffset="269735.9436">1373 9514 560 0,'0'5'208'0,"0"-5"-164"0,14 13-8 0,-9-9 76 16,5 5-68-16,4-5 8 15,6 13-32-15,-1-13 4 16,6 5-12-16,-1-9 20 15,0 0-20-15,-4-4-4 16,4 4-4-16,-10-9 4 16,6 5-4-16,-10-9 16 15,-1 4-12-15,-9 1-12 16,0 3 0-16,-5-12 4 16,5 8 0-16,-4-8 0 15,4 8 0-15,-5-3 8 16,0 3-4-16,-5 5-4 15,5 4 4-15,-4-13 4 16,4 13-4-16,-10 0 24 16,10 0-16-16,-9-5-12 15,4 10-4-15,-9-5 12 16,4 0-4-16,-9 0 8 16,14 4-8-16,-14-4 8 15,9 4-8-15,-4 1 8 16,9-1-8-16,-9 5-12 15,9-1 4-15,-10 1 20 16,11 4-8-16,-1 0 16 16,5 4-16-16,0 5 32 15,10-1-24-15,0 5 32 16,10 4-32-16,4 1 20 16,0-6-20-16,6-3-8 0,-1 0-4 15,-9-5 4 1,14-4-4-16,-15-5 8 0,11 10-8 0,-16-14-100 15,6 5 52 1,-5-9-96-16,4 0 80 0,-4-9-208 16,4 0 148-16</inkml:trace>
          <inkml:trace contextRef="#ctx0" brushRef="#br0" timeOffset="271292.9253">2004 9501 364 0,'-5'-8'132'0,"5"8"-100"0,10 0-12 0,-5 0 132 16,0 0-88-16,5-5 52 16,-1 5-68-16,-4-4 44 15,5 8-52-15,0-8 52 16,-1 4-56-16,-9-9 28 15,5 9-36-15,-5-4 8 16,0 8-20-16,-5-8 8 16,5 4-12-16,-14-4 0 15,4 0-4-15,-14-1-24 16,4 5 8-16,-14-4 20 16,10 8-4-16,-5-4-20 15,9 9 4-15,-4-5 4 16,10 5 4-16,-1-5 8 15,10 5-4-15,0-1-20 16,10 1 8-16,0 0-32 16,5 4 24-16,4 0 4 15,6 4 12-15,4 0 0 16,0 0 0-16,5 5 16 16,1 0-8-16,-6-5-12 15,-10 4 0-15,-4-3 12 0,0-1-4 16,-10-4-4-16,5 4 4 0,-10-4 12 15,-5 0-8-15,-4-4 4 16,-6-1-4-16,-14 1 12 16,10 0-12-16,-15-5-20 15,15 5 4-15,-20-5 4 16,20 0 4-16,-1-4 0 16,1 5 0-16,5-5-168 15,14 0 92-15,-5-9-332 16,10 5 228-16</inkml:trace>
        </inkml:traceGroup>
        <inkml:traceGroup>
          <inkml:annotationXML>
            <emma:emma xmlns:emma="http://www.w3.org/2003/04/emma" version="1.0">
              <emma:interpretation id="{C7C2EDEE-DE78-4687-BFAA-2791581522A3}" emma:medium="tactile" emma:mode="ink">
                <msink:context xmlns:msink="http://schemas.microsoft.com/ink/2010/main" type="inkWord" rotatedBoundingBox="4728,9509 7349,9359 7423,10665 4802,10815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71878.4329">3005 8482 488 0,'0'-17'180'0,"0"17"-140"0,-5-4-12 0,0-1 92 15,1 5-72-15,-6 0 44 16,0 9-56-16,-9 0 8 16,-1 4-28-16,-14 12 52 15,5 1-36-15,-10 13 56 16,5 0-52-16,-5 17 36 16,10 5-40-16,5 25 68 15,14 0-52-15,10 9-8 16,10-8-24-16,4-9-4 15,6-9-4-15,4-9 28 16,0-8-20-16,1-13-12 16,-6 0-8-16,-4-13-136 15,4 4 72-15,-4-17-196 16,9 4 144-16,-14-4-468 16,4-4 328-16</inkml:trace>
          <inkml:trace contextRef="#ctx0" brushRef="#br0" timeOffset="272122.6312">2995 8802 676 0,'0'-9'248'0,"0"9"-192"0,20 13-16 0,-6-4 120 15,1 4-96-15,9 13 28 16,1 4-56-16,9 13 4 15,0 0-24-15,4 5-36 16,6-1 12-16,-5-8 64 16,-5-4-32-16,-10-9-16 15,1-1-8-15,-11-12-140 16,6-4 72-16</inkml:trace>
          <inkml:trace contextRef="#ctx0" brushRef="#br0" timeOffset="272286.3595">3481 8793 716 0,'-5'-4'264'0,"5"4"-204"0,-24 4-16 16,5 0 96-1,9 9-84-15,-19 13 60 16,5-4-72-16,-15 17-4 16,5 0-24-16,-5 8 16 15,10 1-20-15,-5-5-208 16,14 0 108-16</inkml:trace>
          <inkml:trace contextRef="#ctx0" brushRef="#br0" timeOffset="272498.2445">3821 9000 756 0,'-5'48'280'0,"5"-48"-216"0,-29 78-20 0,10-39 32 16,9-5-52-16,-24 9 8 16,5 0-20-16,-10-8-156 15,10 0 76-15,-15-10-420 16,15 1 268-16</inkml:trace>
          <inkml:trace contextRef="#ctx0" brushRef="#br0" timeOffset="273005.2377">4385 8707 696 0,'-5'0'256'0,"5"0"-196"0,-10 4-20 16,1 0 92-1,4 9-80-15,-5 0 8 16,10 5-40-16,5-5-12 15,5 4-4-15,4-9-76 16,10 5 40-16,1-13-84 0,4 0 64 0,-5-8-16 16,5-1 40-16,-9-12 40 15,-1 12-4-15,-9-8 28 16,0 4-24-16,-10 0 12 16,0 8-12-16,-5 10 80 15,0 8-48-15,-5 17 40 16,1 17-48-16,-6 48 16 15,5 5-32-15,-9 21 16 16,4-9-20-16,-4-4-16 16,4-13-4-16,1-13 40 15,-6-13-24-15,-4-21 44 16,0-10-32-16,-10-29 32 16,9-5-32-16,-9-30-4 15,10 5-12-15,0-27-24 16,9 10 8-16,5-23-76 15,10 18 48-15,20-13 4 16,9 8 20-16,15-8 4 16,-5 17 0-16,4 5-12 15,6 12 12-15,-15 0-156 16,5 14 92-16,-15-1-392 16,10 5 256-16</inkml:trace>
          <inkml:trace contextRef="#ctx0" brushRef="#br0" timeOffset="274085.6072">5089 8547 280 0,'-9'-13'104'0,"9"9"-84"0,0-1 0 0,0 1 152 15,5 4-96-15,4-9 60 16,6 9-80-16,4 5 20 16,6 8-44-16,4 13 44 15,0 8-44-15,5 27 20 16,-5 3-32-16,-10 31-8 16,6-8-8-16,-20 21 28 15,-1-5-16-15,-28-12 20 16,0-5-20-16,-10-12 8 15,10-9-12-15,-35-9 0 16,25-9-4-16,-14-12-192 16,9-5 100-16</inkml:trace>
        </inkml:traceGroup>
        <inkml:traceGroup>
          <inkml:annotationXML>
            <emma:emma xmlns:emma="http://www.w3.org/2003/04/emma" version="1.0">
              <emma:interpretation id="{0909FCA3-F25E-4128-B4A8-7F4C1C2CBD97}" emma:medium="tactile" emma:mode="ink">
                <msink:context xmlns:msink="http://schemas.microsoft.com/ink/2010/main" type="inkWord" rotatedBoundingBox="8057,9920 8581,9890 8597,10167 8072,10197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75300.7841">6003 8888 496 0,'0'0'184'0,"0"0"-140"0,0 0-16 0,0 0 108 16,0 0-80-16,0 0 48 16,0 0-60-16,0 0 64 15,9 0-60-15,6 0 0 16,14 0-28-16,10-4 16 15,-5 4-24-15,15-9-4 16,9 9-4-16,-9-4-4 16,9 8 0-16,-14-4 0 15,-6 0 0-15,-13 0 24 16,-1 0-12-16,-5 0 4 16,-4 0-8-16,-5 0 36 15,-10 0-20-15,0-4-128 16,0 4 56-16,0-4-292 15,0 4 192-15</inkml:trace>
          <inkml:trace contextRef="#ctx0" brushRef="#br0" timeOffset="275774.5437">6008 9126 404 0,'0'4'148'0,"0"-4"-112"0,0 4-12 0,0-4 152 15,0 0-100-15,0 0 32 16,0 9-64-16,0-5 24 16,9 1-36-16,-9-5 36 15,5 4-40-15,5-4 28 16,14 4-28-16,-14-8 0 16,4 4-16-16,6-4-8 15,4-1 0-15,1-3 12 16,-1 3-8-16,10-3 16 15,0 3-16-15,5-8 4 16,-5 9-4-16,0-9 12 16,5 9-12-16,-5-9 4 15,0 9-4-15,-10-5-24 16,0 9 8-16,-14-4-136 16,0 4 76-16,-20 4-532 0,10 5 332 15</inkml:trace>
        </inkml:traceGroup>
        <inkml:traceGroup>
          <inkml:annotationXML>
            <emma:emma xmlns:emma="http://www.w3.org/2003/04/emma" version="1.0">
              <emma:interpretation id="{318F1392-CF38-4CAE-888F-B180A26C7013}" emma:medium="tactile" emma:mode="ink">
                <msink:context xmlns:msink="http://schemas.microsoft.com/ink/2010/main" type="inkWord" rotatedBoundingBox="9492,9409 10544,9349 10615,10596 9563,10656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304946.4952">7800 9242 704 0,'-9'-4'264'0,"9"4"-208"0,14 0-12 0,1-4 116 16,4 4-96-16,25-9 16 16,5 9-44-16,9-17 52 15,-5 8-48-15,6-13 0 16,-1 5-24-16,0-4 8 16,0 3-16-16,-9-3-12 15,9 3 0-15,-19 1 12 16,-5 4-4-16,-9 5-160 15,-1 3 84-15</inkml:trace>
          <inkml:trace contextRef="#ctx0" brushRef="#br0" timeOffset="304381.8134">8136 8616 416 0,'9'-30'152'0,"-4"17"-116"0,-5-4-12 16,10 4 172 0,0 8-112-16,-10-12 28 15,4 8-68-15,6-12 44 16,-10 4-52-16,0-1 20 0,0 5-36 0,0-4 36 15,10 8-32-15,-10 1-40 16,0 8 8-16,-10 13 8 16,-4 13 4-16,-6 25-28 15,6 1 12-15,-30 17 4 16,-5 5 8-16,-19 25 0 16,15-4 0-16,-25 13 44 15,20-17-24-15,-10-9-8 16,19-17-8-16,1-9 20 15,14-9-12-15,-5-12 4 16,24-5-8-16,-9-13 20 16,14-4-16-16,0-13-76 15,10-4 36-15,0-26-140 16,15 4 92-16,4-35-228 16,6 1 172-16</inkml:trace>
          <inkml:trace contextRef="#ctx0" brushRef="#br0" timeOffset="304668.2554">8053 8525 364 0,'39'-56'132'0,"-39"56"-100"0,19-39-12 16,-4 22 112-1,-1 4-76-15,-4-8 68 16,5 3-72-16,-10 1 4 16,4 8-32-16,-4 5 24 15,5 4-32-15,0 13 20 16,-1 9-20-16,-4 21 72 0,10 4-52 0,4 22 32 15,5-8-40-15,1 30 8 16,9-5-20 0,-10 26 20-16,10-4-24 0,0 0 40 15,-5-13-28-15,-4-13-40 16,-1-17 8-16,-5-5 44 16,-4-12-16-16,-10-5-8 15,0-13-8-15,-15-4-200 16,10-4 108-16</inkml:trace>
        </inkml:traceGroup>
        <inkml:traceGroup>
          <inkml:annotationXML>
            <emma:emma xmlns:emma="http://www.w3.org/2003/04/emma" version="1.0">
              <emma:interpretation id="{D910B94E-732D-41BD-8B4B-3B1A744F17CB}" emma:medium="tactile" emma:mode="ink">
                <msink:context xmlns:msink="http://schemas.microsoft.com/ink/2010/main" type="inkWord" rotatedBoundingBox="11139,9372 12277,9307 12340,10401 11201,10466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07114.9443">9637 8815 592 0,'5'-5'220'0,"-5"5"-172"0,0-4-12 16,0 0 112-1,9 4-88-15,-4-5 8 16,5 1-40-16,-5-5 8 15,0 5-20-15,-5-4-8 16,0 3-4-16,-15 1-16 0,5 4 8 0,-14-4-40 16,0-1 24-1,-20 1 24-15,10 4 0 16,-10-4 0-16,10 8 0 0,-5-4-24 16,15 0 12-16,0 0-32 15,14 4 24-15,5 1-4 16,10 8 12-16,15 4 8 15,9 4 0-15,5 18 0 16,0-4 0-16,-5 17-12 16,0-5 8-16,-9 5 28 15,-1 0-12-15,-19-5-20 16,0-4 0-16,-19-4 40 16,4-8-20-16,-24-6 52 15,5-3-36-15,-15-13 64 16,6 8-52-16,-6-26 20 15,10 1-40-15,0-18 36 16,10 9-32-16,-5-18-4 16,15 13-12-16,-5-25-8 15,14 12 4-15,5-12-120 16,5 12 64-16</inkml:trace>
          <inkml:trace contextRef="#ctx0" brushRef="#br0" timeOffset="307475.1265">9957 8707 580 0,'-48'39'216'0,"48"-39"-168"0,-34 47-12 0,19-21 48 16,10 4-52-16,-9 13 4 15,4 1-20-15,-4 7-12 16,9 6 0-16,-10-10 4 15,10 1-4-15,-9-10-56 16,4-7 28-16,-5-5-172 16,11-5 104-16,-11-12-284 15,10-1 212-15</inkml:trace>
          <inkml:trace contextRef="#ctx0" brushRef="#br0" timeOffset="307896.1399">10064 8763 560 0,'-4'9'208'0,"4"-9"-164"0,-5 34-8 0,0-8 76 16,5 4-68-16,-5 26 16 16,5 1-36-16,-5 3 4 15,5 5-16-15,-5-9 12 16,10-9-16-16,-5-16 24 15,0-1-20-15,-5-9 40 16,5 5-28-16,-5-17 4 16,5-5-16-16,-5-17-16 15,5 5 0-15,0-31-48 16,10 9 24-16,0-18-48 16,5 1 44-16,9 8-12 15,0 9 28-15,0 4 16 16,6 17 4-16,-6 5 96 15,0 8-56-15,-9 22 44 16,4-5-52-16,-9 18 44 16,0-4-48-16,-10 4 20 15,4-9-32-15,-8 9 36 16,4-9-32-16,-5-4-4 16,5-4-12-16,-5-14-332 15,5 10 176-15</inkml:trace>
          <inkml:trace contextRef="#ctx0" brushRef="#br0" timeOffset="307251.8081">10016 8348 912 0,'14'-39'340'0,"-14"39"-264"0,-9-17-24 0,9 9-16 16,-5 8-32-16</inkml:trace>
        </inkml:traceGroup>
        <inkml:traceGroup>
          <inkml:annotationXML>
            <emma:emma xmlns:emma="http://www.w3.org/2003/04/emma" version="1.0">
              <emma:interpretation id="{8C6D8BC8-D788-4A3A-B4F9-DEEC04244BDB}" emma:medium="tactile" emma:mode="ink">
                <msink:context xmlns:msink="http://schemas.microsoft.com/ink/2010/main" type="inkWord" rotatedBoundingBox="12789,9159 14421,9066 14522,10845 12891,10938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310542.2604">11998 8292 736 0,'0'0'272'0,"0"0"-208"0,5 0-20 0,0-8 64 16,9 8-68-16,6-5 36 16,9 1-44-16,15-5 0 15,-10 9-20-15,14-4 0 16,-14 4-4-16,0 0-8 16,5 4 4-16,-19 1-92 15,4 3 48-15,-10-3-116 16,-4-1 88-16</inkml:trace>
          <inkml:trace contextRef="#ctx0" brushRef="#br0" timeOffset="310784.4038">12168 8245 332 0,'-15'17'120'0,"15"-17"-92"0,-9 43-8 0,4-17 140 16,-5 0-92-16,-4 9 52 15,14-1-72-15,-25 9-16 16,20-8-20-16,-9-1-12 16,9 1 4-16,-5-5 12 15,1-4-8-15</inkml:trace>
          <inkml:trace contextRef="#ctx0" brushRef="#br0" timeOffset="311035.5716">12338 8301 476 0,'-24'-5'176'0,"24"5"-136"0,-5 13-12 0,0-4 136 16,5 0-96-16,0 12 8 16,-10 10-48-16,1 7 36 15,4 1-36-15,-10 9-4 16,10-1-16-16,-9-8 12 16,-6 0-12-16,-4 0-64 15,9 0 28-15,-14-9-412 16,5 5 244-16</inkml:trace>
          <inkml:trace contextRef="#ctx0" brushRef="#br0" timeOffset="309440.9411">11634 8102 268 0,'19'-13'100'0,"-19"13"-76"0,10-8-8 0,-20 8 212 16,10 0-128-16,-10-9 12 15,10 18-68-15,-24-9 12 16,14 0-28-16,-24 0 16 16,10 4-24-16,-25 5 8 15,15 3-16-15,-14 6 0 16,9 3-4-16,-14 14 20 16,14-1-16-16,-5 14-48 15,0 4 20 1,-9 17 28-16,9-4-4 0,-14 17 28 15,9-9-24-15,-4 39 32 16,9-4-28-16,0 26-24 16,15-17 4-16,10 8 8 15,9-26 0-15,10-4 16 16,15-8-12-16,9-1 32 16,10-8-24-16,0-5 4 15,5-21-12-15,4-4 12 16,-4-18-12-16,0-9-12 15,-5-3 0-15,-5-18-208 16,-4-5 116-16</inkml:trace>
          <inkml:trace contextRef="#ctx0" brushRef="#br0" timeOffset="311469.8654">11172 9022 488 0,'-10'9'180'0,"10"-9"-140"0,5 0-12 15,0-9 120 1,10 9-88-16,14 0 52 16,5-4-64-16,34-5 64 15,10-4-64-15,24 0 36 16,-5 13-48-16,10-17-12 16,-10 17-12-16,-5-17 8 15,-4 8-12-15,-1-4 16 16,-9 4-16-16,-15 1 16 15,-15 3-16-15,-9-3-56 16,-9 3 24-16,-16-3-184 0,1 8 116 0,-15-4-400 16,9 4 276-16</inkml:trace>
          <inkml:trace contextRef="#ctx0" brushRef="#br0" timeOffset="310297.1077">11512 8340 520 0,'-10'-13'192'0,"10"13"-152"15,-4-9-8-15,-1 5 104 16,10 8-80-16,-5-4-40 16,0 9-12-16,-5 8 20 15,5 9-16-15,-15 8 28 16,5 5-24-16,-4 9 24 15,4-5-24-15,-4-4 4 16,4-5-8-16,0-8 20 16,0-4-16-16,1 0 56 15,9-14-36-15,5-8 20 16,9 0-32-16,-4-17 8 16,4 4-16-16,11-17-32 15,-1-1 8-15,5-12-56 0,0 4 36 16,-4 1-20-16,4 3 32 15,-5 5 0-15,-5 13 12 0,-4-1-20 16,0 14 16 0,-6 8-4-16,6 9 8 0,-10 13 60 15,4 4-28-15,-9 14 32 16,0-6-28-16,0-3-28 16,0-1 0-16,0-8 16 15,0 5-8-15,0-14 16 16,0 0-16-16,-4-13 68 15,4 5-44-15,0-18-28 16,4 5-8-16,6-13 8 16,-5 8 0-16,5-30-72 15,0 18 36-15,4-22-48 16,6 8 44-16,-11 1-8 16,6 12 28-16,-1 0-8 15,6 14 12-15,-10 3 60 16,4 10-24-16,-4 16 44 15,0 1-40-15,-6 4 12 16,6 4-24-16,-10 0-8 16,5-4-4-16,-5 4 28 15,0 1-16-15,-5-14 20 16,5 4-20-16,-10-3 0 16,6-1-8-16,-6-8-96 15,5-5 52-15,0-4-104 0,5 0 80 16,0 0-172-16,5-4 128 0</inkml:trace>
        </inkml:traceGroup>
      </inkml:traceGroup>
    </inkml:traceGroup>
    <inkml:traceGroup>
      <inkml:annotationXML>
        <emma:emma xmlns:emma="http://www.w3.org/2003/04/emma" version="1.0">
          <emma:interpretation id="{C063A0EF-21AD-4A9E-A203-224281424659}" emma:medium="tactile" emma:mode="ink">
            <msink:context xmlns:msink="http://schemas.microsoft.com/ink/2010/main" type="paragraph" rotatedBoundingBox="2778,12478 24287,13391 24188,15724 2679,148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4481053-7E98-458F-9171-0DCA86938E9A}" emma:medium="tactile" emma:mode="ink">
              <msink:context xmlns:msink="http://schemas.microsoft.com/ink/2010/main" type="line" rotatedBoundingBox="2778,12478 24287,13391 24188,15724 2679,14811"/>
            </emma:interpretation>
          </emma:emma>
        </inkml:annotationXML>
        <inkml:traceGroup>
          <inkml:annotationXML>
            <emma:emma xmlns:emma="http://www.w3.org/2003/04/emma" version="1.0">
              <emma:interpretation id="{6FE4799A-3D6F-416F-8DC6-04A6377A4AF7}" emma:medium="tactile" emma:mode="ink">
                <msink:context xmlns:msink="http://schemas.microsoft.com/ink/2010/main" type="inkWord" rotatedBoundingBox="2767,12719 3666,12757 3598,14343 2700,14305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357184.3654">644 13271 456 0,'10'-4'168'0,"-10"4"-128"0,-10-13-16 16,10 5 140-1,10-1-96-15,-10-8 24 16,0 4-52-16,0-9 52 16,0 9-52-16,5-13 8 15,-5 5-28-15,0-10-20 0,0 10-4 0,0-22 4 16,4 8 0-16,-4-25 60 16,0 8-32-16,0-30-4 15,0 13-12-15,0-13 24 16,10 13-20-16,0-14-4 15,4 14-8-15,1-21-4 16,4 16 0-16,6-16 16 16,-1 16-8-16,15-8 4 15,5 17-4-15,9 1 36 16,5 16-20-16,1-8-24 16,-6 26 0-16,-4 4 0 15,-6 8 0-15,-4 14-28 16,-5 4 16-16,-9 17 24 15,-1 1-8-15,-24 12 28 16,-5 9-20-16,-24 17-64 16,5 0 24-16,-25-8-16 15,10-5 28-15,-14-4 16 16,9-9 4-16,0-13-28 16,15-4 12-16,0-4 4 15,14-5 8-15,10-4-28 16,15 0 16-16,14 9-12 15,6-1 12-15,18 18-8 16,1-4 8-16,-1 12 0 16,-4 1 4-16,-15-9 32 15,-4 4-12-15,-30-8 4 0,0 4-8 0,-34-9 28 16,0 4-20-16,-24-3 40 16,5-5-32-16,-6-5 4 15,11 1-16-15,9-13-8 16,15-5 0-16,5 0-192 15,14 5 104-15</inkml:trace>
          <inkml:trace contextRef="#ctx0" brushRef="#br0" timeOffset="357514.2416">1358 12365 488 0,'15'-5'180'0,"-15"5"-140"0,29 5-12 0,-19-5 4 15,4 8-24-15,1 1 40 16,4-1-24-16,5-3-4 16,-4 3-12-16,-6 1 12 15,1 0-12-15,-10-1 4 16,5 5-4-16,-15 5 48 16,0-1-32-16,-15 9 8 15,6 0-20-15,-25 8 72 16,15 5-48-16,-10 4 12 15,9-8-28-15,1-1 24 16,10 1-28-16,4-13 4 16,5 3-12-16,10-3 12 15,9-13-12-15,6-1 16 16,4 5-16-16,0-8-4 0,1-1 0 0,-6 5-244 16,10-9 132-16</inkml:trace>
          <inkml:trace contextRef="#ctx0" brushRef="#br0" timeOffset="357710.4802">1324 12645 632 0,'-10'-8'236'0,"10"8"-184"0,0 8-16 0,5-8 60 16,10 0-60-16,4 9-12 15,10 0-16-15,5-9-52 16,5 4 24-16,15-4-284 16,-1 0 168-16</inkml:trace>
        </inkml:traceGroup>
        <inkml:traceGroup>
          <inkml:annotationXML>
            <emma:emma xmlns:emma="http://www.w3.org/2003/04/emma" version="1.0">
              <emma:interpretation id="{1D982025-4C86-4387-862F-3BC57C661FD2}" emma:medium="tactile" emma:mode="ink">
                <msink:context xmlns:msink="http://schemas.microsoft.com/ink/2010/main" type="inkWord" rotatedBoundingBox="4444,13200 4931,13221 4919,13497 4433,13477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358143.3019">2369 12442 612 0,'5'0'228'16,"-5"0"-180"-16,43-8-12 0,-14 3 104 16,5 1-84-16,20-5-4 15,9 5-32-15,5-5-24 16,0 5 0-16,0-5-356 16,-10 9 192-16</inkml:trace>
          <inkml:trace contextRef="#ctx0" brushRef="#br0" timeOffset="357937.2546">2461 12265 736 0,'-5'-30'272'0,"5"30"-208"0,15-4-20 0,-6-1 80 16,11 1-76-1,14-5 16 1,14 1-40-16,1-1-40 0,4 5 8 0,6-5-220 15,-6 9 128-15</inkml:trace>
        </inkml:traceGroup>
        <inkml:traceGroup>
          <inkml:annotationXML>
            <emma:emma xmlns:emma="http://www.w3.org/2003/04/emma" version="1.0">
              <emma:interpretation id="{B0CEB02A-D2C3-4060-8C15-3C69540CB8AC}" emma:medium="tactile" emma:mode="ink">
                <msink:context xmlns:msink="http://schemas.microsoft.com/ink/2010/main" type="inkWord" rotatedBoundingBox="7126,13205 8913,13281 8837,15072 7050,14996">
                  <msink:destinationLink direction="with" ref="{C9481313-F3C0-4CF4-9519-A6DD758ACAF5}"/>
                </msink:context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360772.4662">5896 12257 612 0,'24'-31'228'0,"-24"31"-180"0,34-13-12 0,-24 9 60 15,4 8-60-15,1 9-40 16,-5 5 0-16,-10-1 32 16,0 0-16-16,-10 5 16 15,-5-1-16-15,-9-3 20 0,0-5-20 16,-10-5 48-16,0-3-32 15,10-1 72-15,9-4-52 16,5 0 8-16,10 0-32 16,15 0-20-16,19 0-8 0,0 0-4 15,5 0 0 1,14-4-240-16,10 4 136 16,5 0-316-1,0 0 240-15</inkml:trace>
          <inkml:trace contextRef="#ctx0" brushRef="#br0" timeOffset="360457.0884">4987 13954 404 0,'5'8'148'0,"0"-12"-112"0,0 0-12 16,5-5 48-16,-1 1-44 15,1-5 24-15,0-5-32 16,0-8 16-16,-1-12-20 16,1-14 44-16,-10-22-32 15,0-21 20-15,10-8-28 16,-20-1 44-16,5 5-36 0,5-5 20 16,0-13-28-16,10-8 28 15,0 17-32-15,14 5 4 16,0 16-12-16,0 14 28 0,10 12-20 15,0 10-32-15,5 7 8 16,5 14-16-16,5 13 12 16,-1 8-8-16,-4 9 8 15,-10 9 36-15,-20 8-16 16,-4 5-72-16,-20 4 36 16,-14 4-36-16,-10 4 40 15,0 5-8-15,5-4 20 16,-5-5 0-16,10 0 4 15,4-8-20 1,11 4 16-16,9 0 4 16,14 0 8-16,15 8-12 15,15 1 8-15,9 4 28 16,6-5-12-16,-6 1-12 16,-14-5-4-16,-15-9 128 15,-4 1-72-15,-44-5 36 16,-6 1-52-16,-33-5 12 15,5 0-28-15,-25-9 0 16,15 4-12-16,-5-16-96 16,15-1 52-16</inkml:trace>
          <inkml:trace contextRef="#ctx0" brushRef="#br0" timeOffset="361061.236">6649 12732 852 0,'0'-13'316'0,"0"13"-248"0,24 8-16 0,-9-3 40 16,14-1-60-16,20-4-64 15,14 0 12-15</inkml:trace>
        </inkml:traceGroup>
        <inkml:traceGroup>
          <inkml:annotationXML>
            <emma:emma xmlns:emma="http://www.w3.org/2003/04/emma" version="1.0">
              <emma:interpretation id="{41C562A9-FEF7-4865-A500-1C555B475B5E}" emma:medium="tactile" emma:mode="ink">
                <msink:context xmlns:msink="http://schemas.microsoft.com/ink/2010/main" type="inkWord" rotatedBoundingBox="9697,12931 12728,13060 12656,14763 9624,14634">
                  <msink:destinationLink direction="with" ref="{C9481313-F3C0-4CF4-9519-A6DD758ACAF5}"/>
                </msink:context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363669.4267">8252 12196 352 0,'-48'-4'132'0,"48"4"-104"0,-39 17-8 15,14-4 80-15,-13 9-60 16,-6 4 116-16,-14 4-88 15,-10 13 56-15,-5 26-72 16,-5 30 32 0,20 1-48-16,-1 25-12 15,20-8-12-15,5 12 0 16,25-8-8-16,14 4 16 0,19-17-12 16,54-13-4-16,-6-8 0 0,45-31-92 15,-20-17 48-15,54-31-364 16,-1 1 224-16</inkml:trace>
          <inkml:trace contextRef="#ctx0" brushRef="#br0" timeOffset="362860.0272">8340 12779 664 0,'-5'0'244'0,"5"0"-188"0,39-8-16 15,4 3 48 1,1 1-56-16,39-13 40 15,9 4-40-15,49-13 16 16,0 8-28-16,14 1 28 16,-14 0-32-16,-5 4 4 15,-19 9-12-15,-10-1-24 16,-15 5 8-16</inkml:trace>
          <inkml:trace contextRef="#ctx0" brushRef="#br0" timeOffset="362243.3466">8403 12110 196 0,'-5'-13'72'0,"10"9"-56"0,0-1-4 15,0 5 100-15,4 0-64 16,-4 9 52-16,5 4-60 16,0 17 32-16,-6 5-40 15,-4 8 52-15,5-4-48 16,-5-1-24-16,5-3-12 15,-15-5 60-15,10-4-32 16,-4-4 40-16,-6-5-36 0,10-8 44 0,-10-5-44 16,10-8 12-16,10-5-28 15,0-8-8-15,4-5-4 16,1-8-48 0,-6 4 24-16,11-13-92 15,-1 5 64-15,1-5 32 16,4 9 12-16,-5 8-4 15,-4 9 4-15,-5 13 12 16,-5 9-4-16,-5 12 52 16,9 9-32-16,-14 1-12 15,5 3-4-15,5-8 0 16,-5 0-4-16,0-9 8 16,0 1-8-16,10-14 40 15,-5 13-20-15,5-17-4 16,-1 0-12-16,16-8 4 15,-11-1-8-15,15-13-28 16,-9 1 12-16,4-14-84 16,0 5 56-16,-4-9-12 15,4 9 32-15,-14 13 20 16,14 8 4-16,-24 18 68 16,10 8-40-16,-10 13-12 15,-5 9-12-15,0-9 0 16,5 9-4-16,-5-13 16 15,5-4-12-15,-5 3 16 16,5-12-16-16,-5-4 16 0,10 8-16 16,-5-12-84-16,0-1 44 0,5-13-132 15,5 5 92-15,4-9-88 16,6 0 92-16,4-13 16 16,1 5 32-16,18-5 176 15,11 4-88-15,19-8 72 16,4 13-80-16,11-1-8 15,-11 5-32-15,-4 5 4 16,-9 3-12-16,-6 1-8 16,-10 4 0-16,-14 0-32 15,0 4 16-15,-24-4-268 16,0 0 152-16</inkml:trace>
          <inkml:trace contextRef="#ctx0" brushRef="#br0" timeOffset="363340.5526">9049 13038 300 0,'-39'0'112'0,"39"0"-88"0,-34 5-8 16,10-1 20-1,9 0-24-15,-24 1 84 16,10-1-52-16,-10 5 100 16,10-1-80-16,-5 1 52 15,5 4-72-15,0 0-20 16,9 0-16-16,11-5 0 15,14 5-4-15,9-8 32 16,10-1-20-16,10-4-12 16,5 0-8-16,0-9-4 15,-5 5 0-15,5-9 24 16,-5 9-8-16,-10-5-20 16,1 9 4-16,-16 0-12 0,1 9 8 15,-10 4 44-15,5 8-20 0,-10 1 44 16,15 4-32-16,4 0 4 15,11 0-16-15,4-14-52 16,0 6 24-16,0-18-288 16,10-9 168-16</inkml:trace>
          <inkml:trace contextRef="#ctx0" brushRef="#br0" timeOffset="362440.8586">9326 12248 464 0,'-15'39'176'0,"15"-39"-140"0,-24 39-8 16,9-22 12 0,11 5-28-16,-16-1 24 15,10 5-24-15,-9-4 24 16,9 4-24-16,-9-13 4 15,9 4-8-15,5-17-208 16,5 8 108-16</inkml:trace>
          <inkml:trace contextRef="#ctx0" brushRef="#br0" timeOffset="362588.7523">9486 12343 632 0,'20'0'236'0,"-20"0"-184"0,0 13-16 0,0-4 44 16,0-1-52-16,-5 9 8 15,0 5-24-15,-10 0-60 16,6-1 24-16,-11 1-280 16,6 4 168-16</inkml:trace>
          <inkml:trace contextRef="#ctx0" brushRef="#br0" timeOffset="363955.6874">10147 12162 548 0,'-19'4'204'16,"19"-4"-156"-16,4 39-16 0,1-13 72 15,10 4-64-15,9 13 52 16,10 9-52-16,10 39 32 0,-10 17-40 16,-5 8-8-16,-10-8-16 15,-9-13 36-15,-15-8-20 16,-24-10 12-16,-19-8-20 0,-20-4-16 15,-15-13-4-15,0-13-164 16,1-22 92-16</inkml:trace>
          <inkml:trace contextRef="#ctx0" brushRef="#br0" timeOffset="364214.3973">10502 12101 684 0,'53'-73'252'0,"-53"73"-192"0,54-5-20 0,-35 10 40 16,-4 8-52-16,-6 8-12 15,1 10-8-15,-20-1 24 16,5 0-16-16,-24 0 56 16,5-4-40-16,-20 0 28 15,5 0-32-15,-4-9-16 16,9 0-8-16,4-8 20 15,16 4-12-15,14-4 4 16,14-5-8-16,35-4 12 16,14 4-12-16</inkml:trace>
        </inkml:traceGroup>
        <inkml:traceGroup>
          <inkml:annotationXML>
            <emma:emma xmlns:emma="http://www.w3.org/2003/04/emma" version="1.0">
              <emma:interpretation id="{EBA7AD12-8F66-4002-8C5F-1A2449276EBB}" emma:medium="tactile" emma:mode="ink">
                <msink:context xmlns:msink="http://schemas.microsoft.com/ink/2010/main" type="inkWord" rotatedBoundingBox="13276,13893 13945,13922 13943,13967 13274,13938">
                  <msink:destinationLink direction="with" ref="{C9481313-F3C0-4CF4-9519-A6DD758ACAF5}"/>
                </msink:context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364515.9355">11211 12904 944 0,'0'-8'352'0,"34"12"-276"0,44-4-20 0,-10-4-20 16,34-1-32-16,9 5-520 16,16 0 280-16,23-4-188 15</inkml:trace>
        </inkml:traceGroup>
        <inkml:traceGroup>
          <inkml:annotationXML>
            <emma:emma xmlns:emma="http://www.w3.org/2003/04/emma" version="1.0">
              <emma:interpretation id="{109CE14A-977A-4060-9557-95CBEFA12F9D}" emma:medium="tactile" emma:mode="ink">
                <msink:context xmlns:msink="http://schemas.microsoft.com/ink/2010/main" type="inkWord" rotatedBoundingBox="14389,12971 17183,13090 17106,14900 14312,14781">
                  <msink:destinationLink direction="with" ref="{C9481313-F3C0-4CF4-9519-A6DD758ACAF5}"/>
                </msink:context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367197.4681">14189 12084 632 0,'24'-22'236'0,"-24"22"-184"0,68-30-16 16,-29 21 80-1,5 9-72-15,24 18 44 16,0 8-52-16,10 38 0 0,0 5-24 0,-15 9 0 16,-15 9-4-16,-9 21 20 15,-10 8-16-15,-19 1 32 0,-15-14-28 16,-14-16-4-16,-25-18-8 16,-24-9 40-16,-24-8-24 15,-10-4-108-15,4-9 48 16,6-5-116-16,14-17 88 15,6-8-244 1,23-9 176-16,5-9-252 16</inkml:trace>
          <inkml:trace contextRef="#ctx0" brushRef="#br0" timeOffset="367499.4486">14821 12196 676 0,'9'-17'248'0,"-9"17"-192"0,25-4-16 16,-16 8-12-1,1 9-24-15,0 8-4 0,0 5 4 16,-6 0 12-16,-4 0-8 15,0-4 76-15,0-5-48 16,0-4 12-16,0 0-28 0,5-9 40 31,5 1-32-31,19-10 12 0,10 1-24 0,24 0-148 16,0 4 68 0</inkml:trace>
          <inkml:trace contextRef="#ctx0" brushRef="#br0" timeOffset="366853.5541">12678 12028 392 0,'-34'-9'148'0,"34"9"-116"0,-44 22-8 0,20-5 56 15,10 9-48-15,-25 17 112 16,5 9-84-16,-15 30 28 16,10 0-52-16,-4 48 4 15,13-1-24-15,1 22 36 16,15-13-28-16,14 18-12 15,5-14-8-15,29 1 4 16,4-18-4-16,30-13-92 16,-4-29 52-16,28-27-264 15,24-17 168-15,25-14-232 16</inkml:trace>
          <inkml:trace contextRef="#ctx0" brushRef="#br0" timeOffset="366537.2131">12804 12796 756 0,'-43'0'280'0,"43"0"-216"0,0 13-20 0,9-8 24 16,6-1-48-16,34-4 36 15,4 4-32-15,44-12-4 16,0 3-12-16,39-21 4 16,-9 9-8-16,14-9-12 15,-10 5 4-15,-15 3-4 16,-18 14 0-16,-30-5-144 15,-15 9 84-15,-29 5-132 16,-14 3 116-16,-34 5-248 16,-10 0 184-16,-34 0-20 15,5 0 104-15,-15-4 48 16,15 4 12-16,-10 0 48 16,19 4-20-16,-4 5 152 15,19-1-96-15,-9 1 72 16,14 8-88-16,-5 5 16 0,14 4-44 15,1 8 12-15,10-8-28 0,-1 0-8 16,5 0-8-16,5-9 12 16,1-4-8-16,-1-9 48 15,10-4-28-15,-5-13 20 16,9 0-28-16,1-13-8 16,0 4-8-16,4-8 4 15,6 4-4-15,-1 0-36 16,5 9 16-16,-4 8-12 15,-1 5 16-15,-4 8 52 16,-5 13-20-16,-10 9 8 16,0 4-16-16,-10-8 36 0,-14-5-24 15,-1-13 12-15,-9-4-20 16,-14-13 0-16,-11-4-8 0,-13-18-76 16,8-3 36-16,11-6-348 31,9 5 208-31</inkml:trace>
          <inkml:trace contextRef="#ctx0" brushRef="#br0" timeOffset="365426.6749">12863 12218 352 0,'-10'-9'132'0,"10"5"-104"0,0-1-8 16,0 1 60-16,0 0-48 16,0-5 68-16,0 5-60 0,0 0 64 15,0 4-64-15,0 8-16 16,10 5-16-16,-5 9 36 15,4-1-24-15,-9 5 0 16,5 4-12-16,-5 1 4 16,0-1-8-16,0-8 52 15,0-5-32-15,0-9 32 16,5 5-28-16,0-13 36 16,10 0-36-16,-1-8-4 15,1-5-16-15,4-4-16 16,5-9 4-16,1-13-68 15,-1 9 40-15,5-9-32 16,0 8 40-16,-4 6-16 16,-6 12 24-16,-9 13 36 15,9 13-12-15,-14 8 16 16,0 14-12-16,-5-9 36 16,0 4-24-16,0 0 4 15,0-4-16-15,0-4 12 16,0-5-16-16,5-4-216 15,4 0 116-15</inkml:trace>
          <inkml:trace contextRef="#ctx0" brushRef="#br0" timeOffset="365595.8145">13480 12308 652 0,'53'-21'244'0,"-53"21"-192"0,88-9-12 15,-45 5 68 1,-4 8-68-16,15-4-16 0,-1 0-16 0,-4 0-44 15,-6 9 20-15,-8-9-152 16,-6 4 92-16,-15-4-100 16,1 0 104-16</inkml:trace>
          <inkml:trace contextRef="#ctx0" brushRef="#br0" timeOffset="365746.7058">13562 12317 520 0,'-29'17'192'0,"29"-17"-152"0,-9 31-8 0,4-14 16 16,5 0-32-16,-5 5 12 16,10 4-16-16,-5 0-8 15,5-1 0-15,-1-3-24 16,1-5 12-16</inkml:trace>
          <inkml:trace contextRef="#ctx0" brushRef="#br0" timeOffset="365937.2126">13669 12326 580 0,'-14'-5'216'0,"14"5"-168"0,-10 18-12 0,0-5 12 16,10 4-32-16,-9 9 32 15,4 4-32-15,-10 9 12 16,10 4-16-16,-9 0-88 0,9 0 44 0,-5-8-168 15,5-5 116 1</inkml:trace>
        </inkml:traceGroup>
        <inkml:traceGroup>
          <inkml:annotationXML>
            <emma:emma xmlns:emma="http://www.w3.org/2003/04/emma" version="1.0">
              <emma:interpretation id="{2E09DC15-015F-415A-B29A-653A9D93697F}" emma:medium="tactile" emma:mode="ink">
                <msink:context xmlns:msink="http://schemas.microsoft.com/ink/2010/main" type="inkWord" rotatedBoundingBox="20542,13605 24272,13764 24224,14882 20494,14724"/>
              </emma:interpretation>
              <emma:one-of disjunction-type="recognition" id="oneOf26">
                <emma:interpretation id="interp38" emma:lang="" emma:confidence="1">
                  <emma:literal>lowest</emma:literal>
                </emma:interpretation>
                <emma:interpretation id="interp39" emma:lang="" emma:confidence="0">
                  <emma:literal>barest</emma:literal>
                </emma:interpretation>
                <emma:interpretation id="interp40" emma:lang="" emma:confidence="0">
                  <emma:literal>lonest</emma:literal>
                </emma:interpretation>
                <emma:interpretation id="interp41" emma:lang="" emma:confidence="0">
                  <emma:literal>lamest</emma:literal>
                </emma:interpretation>
                <emma:interpretation id="interp42" emma:lang="" emma:confidence="0">
                  <emma:literal>Wrest</emma:literal>
                </emma:interpretation>
              </emma:one-of>
            </emma:emma>
          </inkml:annotationXML>
          <inkml:trace contextRef="#ctx0" brushRef="#br0" timeOffset="443375.7921">18435 13591 508 0,'0'26'188'0,"20"-22"-148"0,14 9-8 16,-10-13 36-16,0-8-44 0,10-14 68 16,25-8-52-16,14-26 0 15,24-22-24-15,5 13 8 0,5 0-16 16,-15 9-4-16,-9-13 0 15,-11-9 12-15,-13-21-8 16,-11 0 16-16,-4 8-16 16,-20 13-12-16,-9 22 0 15,-15 13-24-15,-10 17 16 16,-4 22 24-16,-11 21-8 16,6 26-16-16,-5 26 4 15,-6 13 40-15,1-4-20 0,0 0 0 16,-5 4-8-16,15 4-4 15,-6 14 0-15,11-5 16 16,-1-9-8-16,6-8 24 16,18-14-20-16,6-16 32 15,9-18-28-15,0-13 20 16,10-21-20-16,15-17-68 16,4-27 24-16,6-21-24 15,4-9 32-15,5 13-44 16,-10 9 36-16,-19 13 8 15,-5 9 8-15,-19 12 28 16,-15 9-8-16,-15 17 48 16,-9 18-28-16,-10 12-32 15,-10 18 0-15,5 9 16 16,15 4-4-16,-10-1 32 0,10-8-24 16,14-4-4-16,10-13-8 15,19-9 4-15,6-4-4 16,14-8-136-16,4-14 76 15,6-8-88-15,-1-14 84 16,-14-12-40-16,0-13 60 16,-9-13 4-16,-11 8 20 15,6-4 20-15,-20-4 0 16,0 9 60-16,-10 4-36 16,0 8 40-16,10 0-36 15,-5 5 24-15,5 0-28 0,5 4-16 16,-5 5-8-1,15 3-4-15,-1 5 0 0,-9 5 8 32,15 8-4-32,-1 4-36 0,1 9 16 15,-6 13-12-15,-4 13 16 16,9 17 36-16,-14 4-16 16,5 5 0-16,0 0-4 0,4 0 12 15,-4-14-8-15,4-7 24 16,-4-10-20-16,5-8 12 15,-6-9-12-15,6-17 12 16,4-17-16-16,-4-13-28 16,-5-22 8-16,9-4-64 15,-4 0 40-15,-10 0 8 16,14 12 16-16,-9 10 12 16,-5 8 0-16,4 13 16 0,1 13-8 15,-10 9 24-15,5 12-20 16,0 9-20-16,-5 5 0 15,0 4 4-15,0 4 4 16,0-8 32-16,0-5-16 16,5 0 4-16,-5-8-12 15,9-9 4-15,-9-13-8 16,0-5-48-16,15-12 28 16,-5-13-60-16,-1-5 44 15,6-8 24-15,4-4 8 16,1 8 0-16,9 8 4 0,-5 1 56 15,-9 4-32-15,-5 5 32 16,-6 3-32-16,-4 6-16 16,-4-1-8-16,4 4 12 15,-10 0-8-15,5 5 4 16,5 0-4-16,0 4-40 16,5 0 16-16,9 8 24 15,16 5-4-15,4 0 28 16,14 4-20-16,1 1-12 15,19-1-4-15,-20-4 12 16,1-4-4-16,-10-5-20 16,-5-4 8-16,0-4 4 15,-20-5 4-15,6 0 8 16,-20-4-4-16,0 0-20 16,-20-4 8-16,6 0 32 0,-10 0-16 15,-1 4-16-15,-9 0 0 16,0 4-4-16,15 5 4 15,-1 12-36-15,6 5 24 16,9 13-12-16,10 9 20 16,9 4 16-16,11 4 0 15,-1-4 24-15,15-5-16 16,-5-3 12-16,0-10-12 16,0-12-16-16,-10-9 0 15,0-9-92-15,1-12 48 16,-1-5 4-16,-14-9 28 15,-5 0-4-15,14-3 8 0,-9 3 16 16,-5 9 0-16,14-4 16 16,-4 13-12-16,14 8 92 15,5 0-52-15,14 18 48 16,1 8-56-16,-10 5 8 16,5 12-32-16,-20-3 0 15,-14 8-8-15,-20 8 64 16,-24-8-40-16,-15 13 16 15,-9-13-32-15,-10-1-36 16,10-12 12-16,9-17-104 16,10 0 60-16,5-9-100 15,5-9 88-15,29 0-136 16,19-12 112 0,6-5-180-16</inkml:trace>
          <inkml:trace contextRef="#ctx0" brushRef="#br0" timeOffset="443796.2389">21520 12922 248 0,'5'21'92'0,"-5"18"-72"0,5 4-4 0,-5-17 124 16,0 4-80-16,0 5 88 0,0 4-84 16,-5 8 4-16,5 10-44 15,-9-1 12-15,-1-5-20 16,10-7-24-16,0-5 0 0,-10-5-188 16,5-25 104-1,-4-9-164-15,4-18 148 16,-15-20 0-16,11-1 64 15,-6-9 24-15,5 5 8 16,1 4 372-16,9 0-196 16,14 13 136-16,20 5-176 15,0 4 64-15,15-1-108 16,19 5 24-16,29 5-60 16,-5-1 56-16,1 9-60 0,-11 9-148 15,-9-9 56-15,-15 0-240 16,-9 0 164-16,-15 8-436 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35:09.94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040A605-DD01-4B31-BD63-8D9CAA7CB726}" emma:medium="tactile" emma:mode="ink">
          <msink:context xmlns:msink="http://schemas.microsoft.com/ink/2010/main" type="inkDrawing" rotatedBoundingBox="2825,3017 3047,1754 3131,1769 2909,3031" semanticType="callout" shapeName="Other">
            <msink:sourceLink direction="with" ref="{D2AAEB52-F177-4C37-A5DA-63AB6B905CE9}"/>
            <msink:sourceLink direction="with" ref="{DE3660F0-6944-421F-BBCB-552AE7E497DE}"/>
          </msink:context>
        </emma:interpretation>
      </emma:emma>
    </inkml:annotationXML>
    <inkml:trace contextRef="#ctx0" brushRef="#br0">1938 1359 464 0,'19'-16'176'0,"-19"16"-140"0,13 8-8 0,-13 0 144 16,5 4-100-16,-10 33 24 15,1-1-56-15,-5 37 8 16,4 8-28-16,-9 29 0 15,1-9-12-15,-10 20-16 16,5-7 4-16,-14-5 4 16,9-12 0-16,-9-16 16 15,5-12-8-15,-5-16 16 16,5-17-16-16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52:18.2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99182BC-21E6-4F73-A63B-BD1C02090DD4}" emma:medium="tactile" emma:mode="ink">
          <msink:context xmlns:msink="http://schemas.microsoft.com/ink/2010/main" type="writingRegion" rotatedBoundingBox="18862,7134 21903,7283 21843,8514 18802,8365"/>
        </emma:interpretation>
      </emma:emma>
    </inkml:annotationXML>
    <inkml:traceGroup>
      <inkml:annotationXML>
        <emma:emma xmlns:emma="http://www.w3.org/2003/04/emma" version="1.0">
          <emma:interpretation id="{0D78CC2F-A401-4E37-ACAE-C7FED1A0C0E4}" emma:medium="tactile" emma:mode="ink">
            <msink:context xmlns:msink="http://schemas.microsoft.com/ink/2010/main" type="paragraph" rotatedBoundingBox="18862,7134 21903,7283 21843,8514 18802,83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BAB5A1-641A-47C1-A005-2D5BB59BB6DD}" emma:medium="tactile" emma:mode="ink">
              <msink:context xmlns:msink="http://schemas.microsoft.com/ink/2010/main" type="line" rotatedBoundingBox="18862,7134 21903,7283 21843,8514 18802,8365"/>
            </emma:interpretation>
          </emma:emma>
        </inkml:annotationXML>
        <inkml:traceGroup>
          <inkml:annotationXML>
            <emma:emma xmlns:emma="http://www.w3.org/2003/04/emma" version="1.0">
              <emma:interpretation id="{7D169AFA-AADC-432A-BE03-E6073FF5E5AB}" emma:medium="tactile" emma:mode="ink">
                <msink:context xmlns:msink="http://schemas.microsoft.com/ink/2010/main" type="inkWord" rotatedBoundingBox="18862,7134 21903,7283 21843,8514 18802,8365"/>
              </emma:interpretation>
              <emma:one-of disjunction-type="recognition" id="oneOf0">
                <emma:interpretation id="interp0" emma:lang="" emma:confidence="0">
                  <emma:literal>12=9</emma:literal>
                </emma:interpretation>
                <emma:interpretation id="interp1" emma:lang="" emma:confidence="0">
                  <emma:literal>32=9</emma:literal>
                </emma:interpretation>
                <emma:interpretation id="interp2" emma:lang="" emma:confidence="0">
                  <emma:literal>22=9</emma:literal>
                </emma:interpretation>
                <emma:interpretation id="interp3" emma:lang="" emma:confidence="0">
                  <emma:literal>92=9</emma:literal>
                </emma:interpretation>
                <emma:interpretation id="interp4" emma:lang="" emma:confidence="0">
                  <emma:literal>k=a</emma:literal>
                </emma:interpretation>
              </emma:one-of>
            </emma:emma>
          </inkml:annotationXML>
          <inkml:trace contextRef="#ctx0" brushRef="#br0">890 107 260 0,'-19'22'96'0,"19"-22"-76"16,-15 82-4-16,1-43 176 15,4 0-108-15,-14 25 8 16,4-7-52-16,-23 29-12 16,13 5-16-16,-23 17 36 15,4-18-24-15,-9-8 12 16,10-13-20-16,-11-8 20 16,11-14-24-16,4-8 24 15,20-9-24-15,4-12-252 16,11-5 132-16</inkml:trace>
          <inkml:trace contextRef="#ctx0" brushRef="#br0" timeOffset="420.2249">861 651 196 0,'34'-13'72'0,"-34"13"-56"0,15 9-4 0,-5 4 128 16,4 9-80-16,-4 8 64 16,0 9-72-16,-1 13 24 15,-9 4-44-15,0 0 36 16,-5 0-40-16,-14-9 40 16,14-3-40-16,-19-10 4 15,0-8-20-15,-10-4 28 16,4-5-24-16,-4-13 12 15,5 1-16-15,0-14-8 16,14 0 0-16,1-8-4 16,14 0 0-16,0-5-36 15,10 9 20-15,-1 5-40 16,11 8 36-16,-6 8-12 16,6 5 20-16,-6 9 24 15,6 4-4-15,-6 0 68 16,6 0-44-16,-6-5 4 15,11 1-20-15,-6-5 24 0,5-4-24 0,-9-9-136 16,9 1 64-16</inkml:trace>
          <inkml:trace contextRef="#ctx0" brushRef="#br0" timeOffset="677.9518">1556 513 664 0,'10'-4'244'0,"-10"4"-188"0,29-4-16 0,-15-1 12 16,16 5-36-16,13-4 4 15,1 0-12-15,14 4 4 16,1 0-8-16,-1-5-256 16,-5 5 136-16</inkml:trace>
          <inkml:trace contextRef="#ctx0" brushRef="#br0" timeOffset="857.3871">1493 846 520 0,'-49'-5'192'0,"49"5"-152"0,15 9-8 0,9-9 80 16,-9 0-68-16,14-4 44 16,0-1-52-16,15-8 16 15,4 5-32-15,20-14-72 16,-5 5 28-16,30-9-388 16,-11 0 228-16</inkml:trace>
          <inkml:trace contextRef="#ctx0" brushRef="#br0" timeOffset="1277.0189">2761 483 312 0,'0'-17'112'0,"0"17"-84"0,-10-9-12 16,0 5 72 0,10 4-52-16,-14-5 12 15,-1 5-28-15,-14 0-20 16,5 5-4-16,-20-1 72 16,15 13-36-16,-5-4 32 15,5 5-36-15,-10 7 44 16,24 1-40-16,-4 5-16 15,9 3-8-15,0 1 8 16,10-1-8-16,10-12 24 0,0-1-20 16,19-12-48-16,-5-5 20 15,6-8-76-15,-1 4 52 0,-5-9 8 16,5 5 20-16,-9 0-24 16,-6 8 20-16,10 5 92 15,-4 4-36-15,4 8 36 16,0 5-44-16,10 0-184 15,0 0 80-15</inkml:trace>
          <inkml:trace contextRef="#ctx0" brushRef="#br0" timeOffset="-611.5228">157 297 288 0,'9'-17'108'0,"-9"17"-84"0,0-9-4 0,0 9 64 16,0 9-48-16,-9 4-4 15,9 4-20-15,-5 13 60 16,-5 1-40-16,-14 8 4 16,0 4-20-16,-15 4 32 15,5 5-24-15,-20 0 12 16,11-5-20-16,-6 1 20 16,15-9-24-16,0-13 4 15,10 0-8-15,9-22-8 16,10 0 4-16</inkml:trace>
          <inkml:trace contextRef="#ctx0" brushRef="#br0" timeOffset="-269.6129">6 42 384 0,'-10'-21'140'0,"10"21"-108"0,5-9-8 16,0 5 100-1,0 4-72-15,0-9 40 16,9 9-52-16,6 5 12 16,-1 3-32-16,6 14 8 15,-1 8-16-15,0 22 20 0,0 0-20 0,1 4 12 16,-1-4-12-16,10 0 12 15,-10-9-16-15,1 0 4 16,9-4-4 0,-15-5 12-16,10-3-12 0,-4-1 40 15,9-9-24-15,-10-12-48 16,5 4 12-16,-5-13-280 16,1 9 160-16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51:53.45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9325A28-9119-409D-9B54-7E9501CBEEED}" emma:medium="tactile" emma:mode="ink">
          <msink:context xmlns:msink="http://schemas.microsoft.com/ink/2010/main" type="inkDrawing" rotatedBoundingBox="18509,2910 18795,2545 19034,2732 18748,3097" semanticType="callout" shapeName="Other">
            <msink:sourceLink direction="with" ref="{986EE28A-9ABD-49BB-99C7-BAD8EC5B5E0C}"/>
            <msink:sourceLink direction="with" ref="{F8AB842D-F27C-4F46-908A-76618A6F2471}"/>
          </msink:context>
        </emma:interpretation>
      </emma:emma>
    </inkml:annotationXML>
    <inkml:trace contextRef="#ctx0" brushRef="#br0">-3 404 300 0,'0'-4'112'0,"0"4"-88"0,15-22-8 16,-5 5 28-1,-1 8-28-15,1-17-4 0,5 0-8 16,-1-13-4-16,1 1 0 0,-1-10 0 16,6 9 0-16,-6 0 8 15,6 13-4-15,-6-4 76 16,1 13-44-16,-5 4 48 15,4 4-48-15,-4 5 24 16,5 4-32-16,-6 9 16 16,11 8-24-16,-11 9 52 15,11 8-40-15,4 1 4 16,5 4-24-16,5-9 12 16,0 5-16-16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51:54.22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C8D0598-8991-4A3F-BAC0-7033303679DC}" emma:medium="tactile" emma:mode="ink">
          <msink:context xmlns:msink="http://schemas.microsoft.com/ink/2010/main" type="inkDrawing" rotatedBoundingBox="19218,3132 19346,2804 19533,2877 19405,3205" shapeName="Other"/>
        </emma:interpretation>
      </emma:emma>
    </inkml:annotationXML>
    <inkml:trace contextRef="#ctx0" brushRef="#br0">653 577 280 0,'-5'-18'104'0,"5"18"-84"0,10-34 0 0,-5 12 64 16,5 9-48-16,-1-26 12 15,6 18-28-15,-1-18-4 16,6 4-8-16,-10-3-8 15,9 7 4-15,-9 14 12 16,9 0-8-16,-19 25 148 16,5 5-88-16,-5 22 80 15,5-5-88-15,-5 9 4 16,5-4-40-16,5-5-12 16,4 0-8-16,6-8 40 15,4-1-24-15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51:55.00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A144846-4733-4CE7-BC6E-BF5CFD6C6359}" emma:medium="tactile" emma:mode="ink">
          <msink:context xmlns:msink="http://schemas.microsoft.com/ink/2010/main" type="inkDrawing" rotatedBoundingBox="19683,2992 19894,3124 19840,3209 19630,3078" semanticType="callout" shapeName="Other">
            <msink:sourceLink direction="with" ref="{68BB83F7-C6D7-4F05-A513-76CEA481E8D0}"/>
          </msink:context>
        </emma:interpretation>
      </emma:emma>
    </inkml:annotationXML>
    <inkml:trace contextRef="#ctx0" brushRef="#br0">1047 516 184 0,'29'-30'68'0,"-29"30"-52"0,34-22-4 0,-24 9 72 15,4 13-48-15,-4 9 112 16,4 0-88-16,-4 4 100 16,5 4-96-16,-1 0 52 15,1 5-72-15,-1-5-12 16,6 0-20-16,-1-8-12 15,10 0 4-15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51:58.22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038C31B-1CEE-4249-A79C-12A217C0AB70}" emma:medium="tactile" emma:mode="ink">
          <msink:context xmlns:msink="http://schemas.microsoft.com/ink/2010/main" type="writingRegion" rotatedBoundingBox="17153,3127 18506,2861 18601,3343 17248,3609">
            <msink:destinationLink direction="with" ref="{55223C15-7503-4434-9C18-F71AC5FC9082}"/>
            <msink:destinationLink direction="with" ref="{90578ED2-0E75-4B31-935D-9FA5CED08D3C}"/>
            <msink:destinationLink direction="with" ref="{68BB83F7-C6D7-4F05-A513-76CEA481E8D0}"/>
            <msink:destinationLink direction="with" ref="{54595FD2-845F-4B94-B485-357294671AAD}"/>
          </msink:context>
        </emma:interpretation>
      </emma:emma>
    </inkml:annotationXML>
    <inkml:traceGroup>
      <inkml:annotationXML>
        <emma:emma xmlns:emma="http://www.w3.org/2003/04/emma" version="1.0">
          <emma:interpretation id="{1ABA8FA6-8799-4FBA-9480-9914292CC298}" emma:medium="tactile" emma:mode="ink">
            <msink:context xmlns:msink="http://schemas.microsoft.com/ink/2010/main" type="paragraph" rotatedBoundingBox="17153,3127 18506,2861 18601,3343 17248,36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25C1A6-F5CF-4301-B58C-5488C591FD23}" emma:medium="tactile" emma:mode="ink">
              <msink:context xmlns:msink="http://schemas.microsoft.com/ink/2010/main" type="line" rotatedBoundingBox="17153,3127 18506,2861 18601,3343 17248,3609"/>
            </emma:interpretation>
          </emma:emma>
        </inkml:annotationXML>
        <inkml:traceGroup>
          <inkml:annotationXML>
            <emma:emma xmlns:emma="http://www.w3.org/2003/04/emma" version="1.0">
              <emma:interpretation id="{08E4CB2E-9211-4A61-970F-38F25678A9E4}" emma:medium="tactile" emma:mode="ink">
                <msink:context xmlns:msink="http://schemas.microsoft.com/ink/2010/main" type="inkWord" rotatedBoundingBox="17153,3127 17397,3079 17491,3561 17248,36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-1353 659 364 0,'-15'-9'132'0,"15"9"-100"0,0 0-12 0,-5 9 52 15,5-9-44-15,-5 8 32 16,1 1-32-16,-6 13-16 16,10-5-8-16,0-8-4 15,0 12 0-15,0-12 32 16,5-1-16-16,4-8 20 15,6-4-20-15,14-5-8 16,0 1-4-16,5-9 4 16,0 8-4-16,0-4 8 15,0 9-8-15,-29-9 16 16,5 8-12-16,-20 1-28 16,5 8 8-16,-19-4 32 15,9 5-12-15,11-1-204 16,4 5 108-16</inkml:trace>
          <inkml:trace contextRef="#ctx0" brushRef="#br0" timeOffset="-300.3075">-1276 585 228 0,'-9'-8'84'0,"9"8"-64"0,0-13-8 16,0 4 180 0,0 9-108-16,0-9 52 15,0 5-76-15,-5 0-20 16,5 8-24-16,-5 5 24 16,5 8-24-16,-5 9 12 15,5 4-16-15,5 9 36 16,10 4-24-16,4 13-24 15,5-4 0-15,1 0 16 16,-1-4-8-16,-5-14 24 16,-4-4-20-16,-10-12 4 0,4-5-8 15,-13-13-244-15,-1-5 128 0</inkml:trace>
        </inkml:traceGroup>
        <inkml:traceGroup>
          <inkml:annotationXML>
            <emma:emma xmlns:emma="http://www.w3.org/2003/04/emma" version="1.0">
              <emma:interpretation id="{F8AB842D-F27C-4F46-908A-76618A6F2471}" emma:medium="tactile" emma:mode="ink">
                <msink:context xmlns:msink="http://schemas.microsoft.com/ink/2010/main" type="inkWord" rotatedBoundingBox="18275,3002 18524,2953 18561,3139 18311,3188">
                  <msink:destinationLink direction="with" ref="{29325A28-9119-409D-9B54-7E9501CBEEED}"/>
                </msink:context>
              </emma:interpretation>
            </emma:emma>
          </inkml:annotationXML>
          <inkml:trace contextRef="#ctx0" brushRef="#br0" timeOffset="-2188.3449">-275 607 300 0,'10'-39'112'0,"-10"39"-88"0,34-35-8 16,-24 18-4-1,4 9-12-15,-4-14 44 16,5 5-24-16,-6-5 36 16,6 5-32-16,-1 4 64 15,-4 4-48-15,0 5 72 16,0 8-64-16,-1 9 44 15,1 9-52-15,0-1 8 0,4 5-32 0,-4-4 28 16,5 4-28-16,-6-5-156 16,6-3 76-16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51:46.91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71064D1-39FA-4044-98D3-E9A258EFD37E}" emma:medium="tactile" emma:mode="ink">
          <msink:context xmlns:msink="http://schemas.microsoft.com/ink/2010/main" type="inkDrawing" rotatedBoundingBox="23569,4575 24032,5019 23999,5053 23536,4610" semanticType="callout" shapeName="Other">
            <msink:sourceLink direction="with" ref="{1FD1F61A-E2F9-4F50-908E-277E8339B709}"/>
          </msink:context>
        </emma:interpretation>
      </emma:emma>
    </inkml:annotationXML>
    <inkml:trace contextRef="#ctx0" brushRef="#br0">1306-1941 572 0,'-14'-22'208'0,"14"22"-160"0,14-17-12 0,-14 8 76 15,10 9-68-15,-5-4 44 16,-5 8-52-16,9 1 8 31,1 8-28-31,14 8 8 0,1 5-12 0,9 13-8 16,0 0 0-16,24 13 28 15,-4 0-16-15,-1 4 40 16,5 0-32-16,-9-9-252 16,-10-8 124-16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51:47.0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F887367-5DDC-4145-A3C6-07123F2BAEA4}" emma:medium="tactile" emma:mode="ink">
          <msink:context xmlns:msink="http://schemas.microsoft.com/ink/2010/main" type="inkDrawing" rotatedBoundingBox="23718,5099 24094,4545 24166,4594 23790,5148" semanticType="callout" shapeName="Other"/>
        </emma:interpretation>
      </emma:emma>
    </inkml:annotationXML>
    <inkml:trace contextRef="#ctx0" brushRef="#br0">1913-1980 768 0,'-48'17'284'0,"48"-17"-220"0,-78 39-20 16,44-9 40-1,10 1-56-15,-20 33-4 16,5 1-12-16,-4 17-20 16,13-4 4-16,-4-5-172 15,10-12 96-15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54:12.30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E15BB37-D92D-4E90-8267-CBB0CB62C002}" emma:medium="tactile" emma:mode="ink">
          <msink:context xmlns:msink="http://schemas.microsoft.com/ink/2010/main" type="inkDrawing" rotatedBoundingBox="1331,8962 7766,8709 7770,8807 1335,9060" semanticType="underline" shapeName="Other">
            <msink:sourceLink direction="with" ref="{98EF0EA3-DE45-4189-9AED-1D1B4581FF11}"/>
          </msink:context>
        </emma:interpretation>
      </emma:emma>
    </inkml:annotationXML>
    <inkml:trace contextRef="#ctx0" brushRef="#br0">-3 266 332 0,'0'-4'120'0,"0"4"-92"0,0-5-8 0,0 1 148 16,5 4-96-16,-5-4 60 15,5 4-76-15,-5-5 20 16,9 10-44-16,1-5 36 15,5 0-40-15,-1-5 4 16,1 5-20-16,9-4 12 16,0 8-16-16,15-4 16 15,5 0-16-15,19 0-4 16,5 9 0-16,15 0-4 16,-1-1 0-16,40-8 8 15,-6 5-4-15,45-5-4 16,-11 0 4-16,64-5-4 15,-15 5 0-15,59-13-12 16,-20 0 8-16,39-8 12 16,-34 8-4-16,43-4 8 15,-33 4-8-15,63-5 32 0,-39 5-20 16,63-13 12-16,-39 9-16 16,39-13 20-16,-43 13-20 0,-6-5 40 15,-43 9-28-15,-20-4-4 16,-38 17-12-16,-20-9 20 15,-39 18-16-15,-29-9-32 16,-29 8 12-16,-25 1 8 16,-4 4 4-16,-29-4-152 15,-6 4 80-15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51:45.69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5410836-8EF3-40B5-B3C5-4D4B64E047BE}" emma:medium="tactile" emma:mode="ink">
          <msink:context xmlns:msink="http://schemas.microsoft.com/ink/2010/main" type="writingRegion" rotatedBoundingBox="24114,6286 18792,12906 17047,11503 22368,4882"/>
        </emma:interpretation>
      </emma:emma>
    </inkml:annotationXML>
    <inkml:traceGroup>
      <inkml:annotationXML>
        <emma:emma xmlns:emma="http://www.w3.org/2003/04/emma" version="1.0">
          <emma:interpretation id="{2902A54D-59F4-442C-B070-AB919BF1B1CF}" emma:medium="tactile" emma:mode="ink">
            <msink:context xmlns:msink="http://schemas.microsoft.com/ink/2010/main" type="paragraph" rotatedBoundingBox="24114,6286 18792,12906 17047,11503 22368,48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00EF8B-BC9A-4708-81E6-368E9A7452AC}" emma:medium="tactile" emma:mode="ink">
              <msink:context xmlns:msink="http://schemas.microsoft.com/ink/2010/main" type="line" rotatedBoundingBox="24114,6286 18792,12906 17047,11503 22368,4882"/>
            </emma:interpretation>
          </emma:emma>
        </inkml:annotationXML>
        <inkml:traceGroup>
          <inkml:annotationXML>
            <emma:emma xmlns:emma="http://www.w3.org/2003/04/emma" version="1.0">
              <emma:interpretation id="{82401891-84BC-4526-B062-6CFDCF13A511}" emma:medium="tactile" emma:mode="ink">
                <msink:context xmlns:msink="http://schemas.microsoft.com/ink/2010/main" type="inkWord" rotatedBoundingBox="24114,6286 23116,7528 21483,6215 22481,49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9663-4293 528 0,'-10'-13'196'0,"10"13"-152"0,-15-8-12 0,15-1 116 16,0 9-88-16,0 0 44 16,0 0-60-16,15 0-32 15,4 9-12-15,25-9 24 16,-5 17-12-16,43-4-12 15,-9 4-4-15,0-4 12 16,10 4-4-16,-30-4 8 16,10 0-8-16,-19-8 16 15,-10 12-12-15,-10-13 60 16,-9 5-40-16,-15-1 40 16,0 5-36-16,-15 5-8 15,1-1-16-15,-20 0-24 16,0 5 8-16,-5-1-4 15,-5 1 4-15,1 4 44 16,-6 0-24-16,-9-5 24 0,24 1-20 16,-5-5 0-16,10-4-8 0,-1-8-16 15,26-1 4-15,4-13-60 16,4 5 36-16</inkml:trace>
          <inkml:trace contextRef="#ctx0" brushRef="#br0" timeOffset="212.8773">10547-4176 612 0,'9'4'228'0,"-9"-4"-180"0,49 26-12 0,-25-13 16 15,-4-4-36-15,19 16 84 16,0-3-56-16,4 8-20 15,1-4-16-15,-5 4 24 16,-5 1-16-16,-10-5-32 16,5-5 8-16</inkml:trace>
          <inkml:trace contextRef="#ctx0" brushRef="#br0" timeOffset="351.2448">11076-4284 624 0,'-34'34'228'0,"34"-34"-176"0,-63 52-16 16,15-35-8-16,-1 9-24 15</inkml:trace>
          <inkml:trace contextRef="#ctx0" brushRef="#br0" timeOffset="34695.4672">9910-5757 332 0,'29'-21'120'0,"-29"21"-92"0,15-13-8 15,-5 4 124 1,-5 9-84-16,-5-9 52 16,14 9-64-16,-14-8 0 15,0 3-28-15,-5-3-12 16,5 8-4-16,-9-9 12 15,4 9-8-15,-20-9 16 16,6 9-16-16,0 0-12 16,4 9 0-16,-19 0-4 0,5 4 0 15,-10 8 8-15,10 5 0 0,-5 4 32 32,10 5-16-32,-1 0-4 0,11-5-8 0,4-4 4 15,10 4-4-15,10-17 32 16,4 0-20-16,15-13 12 15,5 0-16-15,10-4 0 16,0-1-4-16,0-8-68 16,-1 0 32-16,-14 0-16 15,1 5 28-15,-21-1-8 16,-4 5 12-16,-10 4 8 16,-4 4 4-16,-6 9 68 15,5 4-36-15,5-4 4 16,5 5-20-16,25-6 24 15,4 1-24-15,15-4-120 16,4 0 56-16</inkml:trace>
        </inkml:traceGroup>
        <inkml:traceGroup>
          <inkml:annotationXML>
            <emma:emma xmlns:emma="http://www.w3.org/2003/04/emma" version="1.0">
              <emma:interpretation id="{921DF289-10CC-4C5A-8C02-40DF1279B924}" emma:medium="tactile" emma:mode="ink">
                <msink:context xmlns:msink="http://schemas.microsoft.com/ink/2010/main" type="inkWord" rotatedBoundingBox="21300,9618 18710,12840 17047,11503 19637,828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3852.739">6101-1011 364 0,'-19'13'132'0,"19"-13"-100"0,-10 22-12 16,5-5 124 0,0 5-84-16,-9 17 52 15,4-1-64-15,-9 14 12 16,19 4-40-16,-20 1 0 16,15-6-12-16,-9-3 4 0,9-9-8 0,0-13 8 15,5-5-8-15,0-8 32 16,5-4-20-16,0-9 12 15,9 8-16-15,-4-16-44 16,10 12 20-16,-1-4-24 16,5 4 20-16,1-4-8 15,9 9 12-15,-10 0 36 16,0 4-16-16,-9 0 44 16,-5 0-28-16,-15-5 56 15,0 1-44-15,-24 0 20 16,4-1-36-16,-18-4 44 15,4 5-36-15,-10-9-4 16,15 4-16-16,-5-8 12 16,15 4-12-16,0-13-20 15,14 0 4-15</inkml:trace>
          <inkml:trace contextRef="#ctx0" brushRef="#br0" timeOffset="204442.1309">7000-1166 580 0,'15'-17'216'0,"-15"17"-168"0,0 4-12 16,0 0 84 0,0 0-72-16,-5 1 68 0,0 8-64 0,-5 4-28 15,5 9-16-15,1 0-8 16,4 4 0-16,0 0 8 15,9 5-4-15,-4-5 24 16,10-4-16-16,4-9 12 16,5 1-12-16,1-10-68 15,-1-3 28-15,-5-23-32 16,15 5 36-16,-9-8 12 16,-6 8 8-16,-4-9 4 15,-1 9 0-15,-4 0 76 16,0 5-40-16,-5 12 12 15,-1 5-28-15,-4 25 24 16,0 5-28-16,-4 30 12 16,4 9-16-16,-10 4 20 15,0-9-20-15,-9 1 4 16,9-10-8-16,-19 1 12 16,9-9-12-16,-23-4 32 15,14-9-24-15,-15-12-40 16,5-10 12-16,-10-21 28 15,11 0-8-15,-6-21 8 16,5-5-8-16,10-5-32 16,9 1 12-16,6-4 12 15,19 3 4-15,4-7-4 16,6 7 4-16,19-7-24 16,10 3 12-16,9 0-12 15,1 14 8-15,-1-5 24 0,0 13-4 0,-4-4-56 16,-5 4 24-16,-5-5-260 15,-5 10 152-15</inkml:trace>
          <inkml:trace contextRef="#ctx0" brushRef="#br0" timeOffset="204785.3019">7952-1784 768 0,'20'-8'284'0,"-20"8"-220"0,34 0-20 15,-20 0 120 1,6 8-100-16,9 10 72 16,10 7-80-16,19 40 92 15,0 9-84-15,-4 25 40 16,-15 5-60-16,-20 34-8 16,-9-9-20-16,-44 31 16 15,-5-22-20-15,-34-4-136 16,5-22 68-16</inkml:trace>
          <inkml:trace contextRef="#ctx0" brushRef="#br0" timeOffset="235080.3568">5042-134 288 0,'-10'-4'108'0,"10"4"-84"0,10 13-4 0,-5-9 128 16,0 5-84-16,0 3 28 15,5 10-56-15,-1 0 4 16,1-1-24-16,0 1-24 16,-1-1 0-16,1-3 20 15,0-1-4-15,-5-4 16 16,4 0-16-16,1-9-4 16,0 1 0-16,-5-10-4 15,4 5 0-15,6-13 32 16,0 5-16-16,4-14-32 15,5 9 8-15,5-17-16 16,1 8 12-16,4-12-36 16,9 8 28-16,-9-4 24 0,5 8 0 0,0 5 64 15,-5 8-40-15,-5 9 24 16,0 13-32-16,-4 9 0 16,-6 4-12-16,-4-1 4 15,-1 10-8-15,-9 0 8 16,5-5-8-16,-10-4 24 15,5 0-16-15,-5-5-20 16,0-4 0-16,-5-4 12 16,5-4 0-16,-5-9-4 15,10 0 4-15,-5 0-24 16,0 0 12-16,5-4 4 16,4 4 4-16,6-9-12 15,4 5 8-15,1-9 12 16,-1 0-4-16,10-9 8 15,-4 9-8-15,4-8-4 16,5 3 4-16,0 1 12 16,0 4-8-16,0-4 16 15,-5 8-16-15,0-8 68 16,-5 8-44-16,1-12 48 16,-1 4-44-16,-9-9 68 15,-6 4-56-15,-9-8 20 16,5 4-40-16,-10-4 0 15,-9 4-16-15,-6 0-60 16,11 9 24-16,-6-1-216 0,0 14 128 16</inkml:trace>
          <inkml:trace contextRef="#ctx0" brushRef="#br0" timeOffset="235791.8336">5368 1248 592 0,'-44'21'220'15,"44"-21"-172"-15,-5 35-12 0,-5-26 4 16,20-1-28-16,-10-8 180 16,0 0-104-16,0-17-20 15,5 4-44-15,5-17-12 16,4 0-4-16,-4-14 28 16,0 6-20-16,4-23 4 15,-4 9-12-15,-5-34-52 16,5 8 28-16,4-17-16 15,1 17 20-15,9 1 8 16,0 21 4-16,10 8 32 16,5 18-16-16,0 13 32 15,0 8-32-15,0 18 12 0,-5 8-16 16,-5 22 20-16,-5-9-20 16,-9 9 4-16,-1 0-8 0,-18 4-8 15,-11 0 4-15,-9-13-112 16,-1-8 60-16,-13-1-68 15,4-12 68-15,-5-9-48 16,14 0 56-16,11-9-68 16,14 1 64-16,14-9-8 15,6 17 32-15,4-13-4 16,5 13 12-16,0 4 36 16,1 9-16-16,-6-5 60 15,-5 5-36-15,-14 5 92 16,-5-1-72-16,-19 0 12 15,4 1-40-15,-29-1-4 16,6 0-12-16,-21-4 12 16,6 4-12-16,-10-4-12 15,14 0 0-15,5-8-48 16,15-1 24-16,15-8-256 16,9 4 152-16</inkml:trace>
          <inkml:trace contextRef="#ctx0" brushRef="#br0" timeOffset="236206.5639">5878 842 624 0,'-24'4'228'0,"24"-4"-176"0,-5 39-16 0,0-26 72 16,0 4-68-16,-5-4 8 16,5 5-28-16,1-5-12 15,4 4-4-15,-5-17 12 16,10 8-8-16,-1-8-4 15,11 0 0-15,4 0-84 16,1-8 44-16,4-1-56 16,5-4 52-16,0-8-4 15,1 12 24-15,-1 0 4 16,-5 5 8-16,-5 0 104 16,-4 8-52-16,-5 9 68 15,-1 4-60-15,-9 5-4 16,0 4-28-16,-9 4-4 15,9 5-8-15,-25 8 12 16,16 0-12-16,-16 4-4 16,1 1 0-16,0-5 12 15,0-4-8-15,-10-4-48 16,9-18 24-16,1-17 56 16,5 0-20-16,-6-22-24 15,11-4 0-15,14-13 8 16,0 9 0-16,14-9-12 15,6 13 4-15,9-4-24 16,15 13 16-16,-1-9-208 16,6 17 124-16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55:48.97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9481313-F3C0-4CF4-9519-A6DD758ACAF5}" emma:medium="tactile" emma:mode="ink">
          <msink:context xmlns:msink="http://schemas.microsoft.com/ink/2010/main" type="inkDrawing" rotatedBoundingBox="5688,12577 17442,11973 17521,13522 5768,14126" semanticType="strikethrough" shapeName="Other">
            <msink:sourceLink direction="with" ref="{B0CEB02A-D2C3-4060-8C15-3C69540CB8AC}"/>
            <msink:sourceLink direction="with" ref="{41C562A9-FEF7-4865-A500-1C555B475B5E}"/>
            <msink:sourceLink direction="with" ref="{EBA7AD12-8F66-4002-8C5F-1A2449276EBB}"/>
            <msink:sourceLink direction="with" ref="{109CE14A-977A-4060-9557-95CBEFA12F9D}"/>
          </msink:context>
        </emma:interpretation>
      </emma:emma>
    </inkml:annotationXML>
    <inkml:trace contextRef="#ctx0" brushRef="#br0">-3 940 384 0,'-5'-8'140'0,"5"16"-108"15,14 10-8-15,-9 3 120 0,5 18-84 16,0 9 8 0,4 12-40-16,6 13-16 15,-1 5-8-15,5-9 20 16,5-13-12-16,1-8 68 15,4-9-48-15,0-9 24 16,-5-13-36-16,-5-4 16 16,10 5-20-16,-10-14 36 15,10-4-28-15,-4-30-4 16,-1-1-12-16,-5-38-16 16,-9-8 4-16,4-40-48 0,0 5 24 0,-4-22-20 15,0-22 28-15,-1 5 0 16,10 22 12-16,-9 25-12 0,4 22 12 15,-9 8 4-15,5 18 4 16,-6 5 24-16,6 7-12 16,-5 5 4-16,-1 5-8 15,-4 8 4-15,5 4-8 16,0 5 8-16,4 9-8 16,-4 3-20-16,0 1 8 15,-5 4 4-15,19 0 4 16,-14 4 16-16,-1 5-8 15,6-5 4-15,9 0-4 0,-4 5 20 16,14 4-16-16,-5-4-12 16,5-1-4-16,19 1-24 31,1 0 16-31,4 8 32 16,10-13-12-16,15 9 0 15,-1 0-4-15,25-4-24 16,19 4 12-16,40 4 4 0,9-8 4 15,38-9 16-15,11 8-8 16,-1-8-4-16,40 5 0 16,4 3-24-16,24-8 12 0,11 9-4 15,18-13 4-15,25 12 16 16,20-8-4-16,9 13 8 16,34-17-8-16,-24 8 16 0,53 5-12 15,-29-9 16-15,24 0-16 16,44 0 32-16,-33-5-24 15,18 5-4-15,-53 0-8 16,15 0 4-16,-49 0-4 16,-10 5 16-16,-43 3-12 15,-44 1-84-15,-15 0 44 16,-33 8-104-16,-45 9 76 16,-33 4-324-1,-35 0 216-15,-33 18-124 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36:59.90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0E91C66-9205-4FAD-AF33-C0DECA71DA83}" emma:medium="tactile" emma:mode="ink">
          <msink:context xmlns:msink="http://schemas.microsoft.com/ink/2010/main" type="inkDrawing" rotatedBoundingBox="3760,4532 6200,3316 6290,3497 3850,4713" semanticType="callout" shapeName="Other">
            <msink:sourceLink direction="with" ref="{3CC81F3D-F5C0-461C-8AB2-AA1213B4AD49}"/>
            <msink:sourceLink direction="with" ref="{54315083-154A-4C80-BA3F-F27B67DB8584}"/>
          </msink:context>
        </emma:interpretation>
      </emma:emma>
    </inkml:annotationXML>
    <inkml:trace contextRef="#ctx0" brushRef="#br0">53 1305 404 0,'-22'-24'148'0,"22"8"-112"0,0-13-12 0,-10 9 108 16,10 12-76-16,-4-8 48 16,4 8-60-16,-5-4 48 15,5 3-56-15,-9 1 12 16,9 0-32-16,-4 4 8 15,8 4-12-15,14-8 0 16,5 0-4-16,41-28 72 16,13-1-44-16,83-52 4 15,4-16-24-15,81-25-4 16,-17 17-4-16,50-16 36 16,-41 23-20-16,-5 1-12 15,-41 20-8-15,-36 12 12 16,-32 21-8-16,-37 15-28 15,-8 13 8-15,-33 20-100 16,-13 16 60-16,-14 12-432 16,-4 9 264-16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55:38.43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59BB1C5-356F-45C6-8637-2230ED704ED0}" emma:medium="tactile" emma:mode="ink">
          <msink:context xmlns:msink="http://schemas.microsoft.com/ink/2010/main" type="writingRegion" rotatedBoundingBox="12353,10029 18937,8348 19410,10200 12826,11881"/>
        </emma:interpretation>
      </emma:emma>
    </inkml:annotationXML>
    <inkml:traceGroup>
      <inkml:annotationXML>
        <emma:emma xmlns:emma="http://www.w3.org/2003/04/emma" version="1.0">
          <emma:interpretation id="{9D18A436-14C0-4907-AF86-75DE24519BFD}" emma:medium="tactile" emma:mode="ink">
            <msink:context xmlns:msink="http://schemas.microsoft.com/ink/2010/main" type="paragraph" rotatedBoundingBox="12353,10029 18937,8348 19410,10200 12826,118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71D943-FBDB-42D8-9B6C-FC26582C11A1}" emma:medium="tactile" emma:mode="ink">
              <msink:context xmlns:msink="http://schemas.microsoft.com/ink/2010/main" type="line" rotatedBoundingBox="12353,10029 18937,8348 19410,10200 12826,11881"/>
            </emma:interpretation>
          </emma:emma>
        </inkml:annotationXML>
        <inkml:traceGroup>
          <inkml:annotationXML>
            <emma:emma xmlns:emma="http://www.w3.org/2003/04/emma" version="1.0">
              <emma:interpretation id="{6DF4D898-B5B3-4BC3-8D2C-6573FC94DC56}" emma:medium="tactile" emma:mode="ink">
                <msink:context xmlns:msink="http://schemas.microsoft.com/ink/2010/main" type="inkWord" rotatedBoundingBox="12537,10749 14034,10367 14242,11183 12745,11566"/>
              </emma:interpretation>
            </emma:emma>
          </inkml:annotationXML>
          <inkml:trace contextRef="#ctx0" brushRef="#br0">10686 9890 288 0,'-19'-4'108'0,"19"4"-84"0,-24 8-4 0,9-8 100 16,10 5-68-16,-9-5 96 15,4 4-88-15,-5 0 8 16,1 5-44-16,9 4-4 15,0 0-12-15,0 4 12 16,5 0-12-16,-5 1 32 16,10 3-24-16,-5-3 12 15,5 3-16-15,0-4-8 16,0 1 0-16,4-5 4 16,6 0-4-16,9-9-4 15,1 5 4-15,9-9-4 16,4 0 0-16,6 0-28 15,0 0 16-15,4-5 12 16,1 18 4-16,0-13-4 16,-1 5 4-16,6-5-16 15,-11 0 8-15,6-5 4 16,-10 5 0-16,9 0 0 16,-4 9 0-16,-10-5 8 15,0 5-4-15,-10-1-4 0,1 5 4 0,-16 0-4 16,-4 5 0-1,-10-5 0-15,1 4 0 0,-6-4 0 16,5 0 0-16,-5-9 0 16,10 5 0-16,-5-9-12 15,5 0 8-15,0-5-16 16,5 1 12-16,0-5-4 16,0 5 4-16,5-9 0 15,-1 9 0-15,6-9 8 16,0 9 0-16,4-5-20 15,-4 9 12-15,9-9 12 16,10 9 0-16,0-8 24 16,5 8-16-16,4 0 40 15,1 4-28-15,5-4 4 16,-1 4-16-16,6-4 20 16,-6 0-20-16,6-4 4 15,-6 0-8-15,-14-5 20 16,10 0-16-16,-20-8 56 15,1 0-36-15,-16-18 28 16,-4 14-32-16,-10-22 0 16,5 4-16-16,-4-9 0 15,-1 9-4-15,0 5-40 16,5 8 16-16</inkml:trace>
          <inkml:trace contextRef="#ctx0" brushRef="#br0" timeOffset="-36409.193">11809 9488 384 0,'0'5'140'0,"0"-5"-108"0,9-5-8 0,-4 1 32 15,0 4-36-15,-5-4 60 16,5 4-44-16,-5-5 36 15,5 5-40-15,-5-4 36 16,5 0-40-16,-10-5 4 16,5 9-20-16,-5-8 0 15,10 8-4-15,-10-5 4 16,0 5-8-16,-5-4-4 16,10 4 4-16,-9-4 20 15,4-1-12-15,-10-3-4 16,5 8-4-16,-4-5-16 15,4 5 8-15,-9-4 12 16,9 4-4-16,-10-4 8 0,6 8-8 16,-10-4-12-16,9 4 4 15,-9 1 4-15,4-1 0 0,-9 0 8 16,10 5-4-16,-6 0 24 16,6-1-16-16,-5 1 32 15,9 4-28-15,-4 0-4 16,9 4-8-16,0 0 4 15,5 5-4-15,1-1 8 16,4 1-8-16,0-5 8 16,9 5-8-16,1-9 24 15,9 0-16-15,1-13-20 16,4 0 0-16,0-13-68 16,6 4 44-16,-6-8-40 15,0 4 40-15,-4-9 12 16,-1 9 8-16,-9-4 20 15,4 4-4-15,-4 0 16 16,0 5-12-16,-10-1 60 16,5 9-40-16,-5 0 24 15,4 9-32-15,-4-5 28 16,0 9-32-16,0 4 20 16,0 5-20-16,0-1-24 15,10 1 0-15,0-5 40 16,0 5-20-16,-1-9 16 15,1 4-16-15,0-4-200 16,4 0 100-16,-4-9-192 16,5 1 156-16</inkml:trace>
        </inkml:traceGroup>
        <inkml:traceGroup>
          <inkml:annotationXML>
            <emma:emma xmlns:emma="http://www.w3.org/2003/04/emma" version="1.0">
              <emma:interpretation id="{6201328E-B64B-49B9-81B3-0006C1479296}" emma:medium="tactile" emma:mode="ink">
                <msink:context xmlns:msink="http://schemas.microsoft.com/ink/2010/main" type="inkWord" rotatedBoundingBox="14450,9494 16958,8853 17299,10187 14790,108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35417.5103">13417 8210 520 0,'-5'-13'192'0,"5"13"-152"0,19-4-8 0,-9 8 140 31,5 5-100-31,19 4 76 0,4 13-84 0,16 30 28 16,4 4-56-16,-4 27 8 16,-6 8-28-16,-19 39 28 15,-9-1-28-15,-25 14 12 16,-5-13-16-16,-34 0 56 15,1-17-40-15,-25 12-56 16,-5-17 16-16</inkml:trace>
          <inkml:trace contextRef="#ctx0" brushRef="#br0" timeOffset="-33495.9123">14646 8815 416 0,'19'-18'152'0,"-14"18"-116"15,0-8-12-15,-5 3 48 16,5 5-44-16,-10-4-20 16,0 0-8-16,-19 4 8 15,0 0-4-15,-20 0-124 0,5 4 64 0,-15 5 12 16,16-1 28-16,-6 5 52 15,15-4-24-15,4 0 52 16,11 4-36-16,9-5 20 16,15 5-28-16,9 0 72 15,5 4-56-15,6-4 24 16,4 13-40-16,-5-8 36 16,-10 3-32-16,-9 5 12 15,0 4-20-15,-20-8 64 16,0 4-48-16,-19-13 24 15,5 4-36-15,-15-17 44 16,10 4-36-16,-15-12 20 16,15-1-28-16,0-12-8 15,9 3-8-15,11-12-136 16,4 4 72-16</inkml:trace>
          <inkml:trace contextRef="#ctx0" brushRef="#br0" timeOffset="-33210.1525">14850 8625 548 0,'-15'39'204'0,"15"-39"-156"0,-14 34-16 0,4-17 80 15,5 1-68-15,-5-1 16 16,6 5-36-16,-6-5-20 16,20 4-8-16,-10-8-164 15,4 0 92-15</inkml:trace>
          <inkml:trace contextRef="#ctx0" brushRef="#br0" timeOffset="-33373.0303">14845 8495 436 0,'-10'-13'160'0,"10"13"-124"0,-9 5-8 16</inkml:trace>
          <inkml:trace contextRef="#ctx0" brushRef="#br0" timeOffset="-32835.155">14971 8763 644 0,'-14'17'236'0,"14"-17"-180"0,-20 26-20 16,6-9 88 0,14 1-76-16,0 3 16 15,0 1-40-15,0-5 4 16,0-4-16-16,0-9 36 16,14 1-24-16,-4-14-4 15,0 0-12-15,4-8-32 16,1 0 12-16,4-5-76 15,1 5 52-15,-1-5-84 0,1 9 68 0,4 0 36 16,-5 9 12-16,-9 0 112 16,5 8-60-16,-10 5 112 15,4 4-88-15,-9 4-12 16,0 5-36-16,0-1 12 16,10 1-24-16,-5-5 32 15,5-4-28-15</inkml:trace>
          <inkml:trace contextRef="#ctx0" brushRef="#br0" timeOffset="-35747.3853">13018 8828 416 0,'0'-18'152'0,"0"18"-116"0,-5-8-12 0,1 3 232 15,4 10-144-15,0-5 36 16,-10 0-92-16,0 4-24 16,0 5-20-16,-9 4 24 15,9 17-20-15,-14 9 12 16,0 0-16-16,-15 8 36 15,10 1-24-15,-15-1 4 16,10 1-16-16,-10-5 12 16,10-4-16-16,0-13-48 15,10 0 24-15,4-14-280 16,16-3 164-16</inkml:trace>
          <inkml:trace contextRef="#ctx0" brushRef="#br0" timeOffset="-36002.0649">12644 8862 372 0,'0'-8'140'0,"0"8"-112"0,0-5-4 0,0 1 208 16,0 4-132-16,0-4 56 16,5 4-92-16,5-9 16 15,-1 9-48-15,1 0 36 16,5 9-40-16,-1 4 28 16,6 8-28-16,4 14 0 15,0-1-16-15,5 9 36 16,6 5-24-16,-1-5 4 15,-5 0-16-15,-5-8 20 16,0-1-20-16,-14-12 24 16,5 0-24-16,-11-9 32 0,1-5-28 15,-10-8-208-15,1 0 104 16</inkml:trace>
        </inkml:traceGroup>
        <inkml:traceGroup>
          <inkml:annotationXML>
            <emma:emma xmlns:emma="http://www.w3.org/2003/04/emma" version="1.0">
              <emma:interpretation id="{7BCC0C5B-F9D8-4FAA-B6E7-80136F244C91}" emma:medium="tactile" emma:mode="ink">
                <msink:context xmlns:msink="http://schemas.microsoft.com/ink/2010/main" type="inkWord" rotatedBoundingBox="17479,9303 19077,8895 19410,10200 17812,1060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9861.4586">16929 8318 528 0,'-34'56'196'0,"34"-56"-152"0,-34 69-12 16,15-34 52 0,9-5-52-16,-9 0-12 15,9-4-12-15,0 4 24 16,5-8-16-16,5-9-136 0,5-4 64 16</inkml:trace>
          <inkml:trace contextRef="#ctx0" brushRef="#br0" timeOffset="-30040.4345">16793 8249 736 0,'-5'-9'272'0,"5"9"-208"0,5 0-20 0,-5 0 64 15,20 0-68-15,-1 0 60 16,10 0-56-16,5 0-20 16,0 0-16-16,5 0 36 15,-5 0-24-15,-5-8-44 16,0 8 12-16,-9 0-208 15,-1 0 120-15,-19 0-320 16,10 4 236-16</inkml:trace>
          <inkml:trace contextRef="#ctx0" brushRef="#br0" timeOffset="-29676.4651">17046 8240 612 0,'0'-8'228'0,"0"8"-180"0,-5 26-12 0,0-13 60 16,5 12-60-16,-10 14 32 15,10 0-40-15,-9 0 8 16,9 9-20-16,0-1-44 15,-5-8 16-15</inkml:trace>
          <inkml:trace contextRef="#ctx0" brushRef="#br0" timeOffset="-32481.1861">16312 8068 704 0,'-9'-9'264'0,"9"9"-208"0,-5-9-12 16,-5 5 64-1,5 8-68-15,-14 1 16 16,-1 3-32-16,-19 10-4 16,5 12-12-16,-29 39 12 15,10 0-12-15,-20 35 32 16,15-5-24-16,-6 43 40 15,16-3-32-15,4 16 12 0,10-17-20 16,20-8 28-16,-1-26-28 16,15-5 32-16,10-17-32 0,24-17-84 15,9-9 36-15</inkml:trace>
          <inkml:trace contextRef="#ctx0" brushRef="#br0" timeOffset="-29247.2995">16050 8867 436 0,'-15'-9'160'0,"15"9"-124"0,-5 0-8 0,1 0 140 15,8 0-96-15,6 0 16 16,5 4-52-16,19 1 28 16,0 3-36-16,24-8-16 15,10 5-4-15,29-10 8 16,5 5-8-16,15-4 16 16,-5 4-16-16,-5-4 24 15,-20 4-20-15,-24-5-20 16,0 1 0-16,-24-5 40 15,-5 5-20-15,-19 4 0 16,-6 0-8-16,-13-9-104 16,-1 9 56-16,-10 0-176 15,5 0 124-15,-14-4-228 16,5 4 180-16</inkml:trace>
          <inkml:trace contextRef="#ctx0" brushRef="#br0" timeOffset="-30266.9771">16390 8309 340 0,'-5'-13'128'0,"10"9"-100"0,0-4-8 16,-5 3 104-1,0 5-72-15,0-4 24 16,5 4-44-16,-5-4 12 15,0-1-24-15,0-3 8 16,0 8-16-16,0-5 12 16,0 5-16-16,0-4-4 0,0 8 0 0,0 1-4 15,0 3 0-15,-5 10 16 16,5 7-8-16,-10 10 32 16,5 4-24-16,-4 0-4 15,9 4-8-15,-10-9 12 16,10-3-8-16,-5-5 16 15,5 0-16-15,-10-9 4 16,10 0-4-16,0-8 20 16,0-5-16-16,0-4 40 15,0 0-28-15,0-13-24 16,10 4 0-16,-5-16-8 16,0 3 0-16,4-13-20 15,6 5 16-15,0-13-4 16,4 13 8-16,-4-5 16 15,4 9-4-15,-4 0-28 16,-1 13 12-16,-4 0 48 16,4 5-16-16,-4 3 44 15,0 10-36-15,-5 8 12 16,4 4-24-16,-4 13 20 16,0 1-24-16,-5 3 32 15,5 5-28-15,-5-5-4 16,0 1-8-16,0-5 28 15,0-4-16-15,0-9 20 16,0 1-20-16,0-10-8 16,0 5-4-16,0-13-208 0,0 5 112 0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56:27.49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22T15:54:53.399"/>
    </inkml:context>
  </inkml:definitions>
  <inkml:traceGroup>
    <inkml:annotationXML>
      <emma:emma xmlns:emma="http://www.w3.org/2003/04/emma" version="1.0">
        <emma:interpretation id="{CAC114D4-623F-4AFC-B664-38BD71FC474F}" emma:medium="tactile" emma:mode="ink">
          <msink:context xmlns:msink="http://schemas.microsoft.com/ink/2010/main" type="writingRegion" rotatedBoundingBox="3522,16271 15289,17185 15158,18877 3390,17963"/>
        </emma:interpretation>
      </emma:emma>
    </inkml:annotationXML>
    <inkml:traceGroup>
      <inkml:annotationXML>
        <emma:emma xmlns:emma="http://www.w3.org/2003/04/emma" version="1.0">
          <emma:interpretation id="{14E16095-C7CF-49AA-91F9-7BB71D918F66}" emma:medium="tactile" emma:mode="ink">
            <msink:context xmlns:msink="http://schemas.microsoft.com/ink/2010/main" type="paragraph" rotatedBoundingBox="3522,16271 15289,17185 15158,18877 3390,179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1C514E-A8C0-4535-85DE-1C3B1850B947}" emma:medium="tactile" emma:mode="ink">
              <msink:context xmlns:msink="http://schemas.microsoft.com/ink/2010/main" type="line" rotatedBoundingBox="3522,16271 15289,17185 15158,18877 3390,17963"/>
            </emma:interpretation>
          </emma:emma>
        </inkml:annotationXML>
        <inkml:traceGroup>
          <inkml:annotationXML>
            <emma:emma xmlns:emma="http://www.w3.org/2003/04/emma" version="1.0">
              <emma:interpretation id="{6F855DC9-6771-4CE1-884B-C07B5F86A7B9}" emma:medium="tactile" emma:mode="ink">
                <msink:context xmlns:msink="http://schemas.microsoft.com/ink/2010/main" type="inkWord" rotatedBoundingBox="3522,16271 4569,16352 4438,18044 3390,179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2320 15660 352 0,'10'-26'132'0,"0"17"-104"0,-1 9-8 0,-9 0 80 15,0 0-60-15,0 0 96 16,5 9-76-16,0 8 16 0,0 13-44 15,0 9 40-15,0 17-40 16,-1 5 64-16,-4 3-56 0,-4 14 20 16,-11 30-40-16,0 22-16 15,1-5-8-15,-1-17 28 16,-4-13-12-16,-1-4 4 16,1-9-8-16,-1-9-120 15,1-4 60-15,0-17-148 16,4-9 116-16,5-4-252 15</inkml:trace>
          <inkml:trace contextRef="#ctx0" brushRef="#br0" timeOffset="-315.8394">1421 15932 312 0,'10'-13'112'0,"-10"13"-84"0,-10-22-12 0,10 14 100 16,5 3-68-16,0-3 8 15,0 3-36-15,0-3 4 16,0 8-12-16,-1 0-8 16,1 8 0-16,0 5 40 15,0 4-24-15,-5 5 44 16,5 4-36-16,-10 4 48 16,5 5-44-16,-10 12 28 15,5 9-32-15,-9 31 36 0,-6-1-36 16,6 1-16-16,-6-10-4 15,6-8 16-15,4-12-12 16,5-14 24-16,0-13-24 0,5-8 4 16,10-14-28-1,5-8 8-15,9-8-280 16,0-18 152-16</inkml:trace>
          <inkml:trace contextRef="#ctx0" brushRef="#br0" timeOffset="271.2576">1465 16489 476 0,'-39'-17'176'0,"39"12"-136"0,0 5-12 0,0 0 32 15,10 13-40-15,9 0 124 16,10 0-80-16,10-4 16 16,20-1-48-16,23 1-12 0,15 0-12 15,-9-5 20-15,-1-4-16 0,-14 0-120 16,-15 0 60-16,-4-4-284 15,-15-9 188 1</inkml:trace>
          <inkml:trace contextRef="#ctx0" brushRef="#br0" timeOffset="543.4453">1902 15401 372 0,'-19'-26'140'0,"19"21"-112"0,5-3-4 0,0 3 164 16,9 5-108-1,6-4 108-15,4-5-108 16,5 9 20-16,0 0-60 0,15-8-16 15,4 3-12-15,16 1-28 16,-1-5 8 0,24 1-428-16,6 8 240 0,4 17-168 15</inkml:trace>
        </inkml:traceGroup>
        <inkml:traceGroup>
          <inkml:annotationXML>
            <emma:emma xmlns:emma="http://www.w3.org/2003/04/emma" version="1.0">
              <emma:interpretation id="{71BD3644-AD9B-4FAD-A391-B6BF496A8F06}" emma:medium="tactile" emma:mode="ink">
                <msink:context xmlns:msink="http://schemas.microsoft.com/ink/2010/main" type="inkWord" rotatedBoundingBox="5481,17287 5985,17327 5949,17789 5445,1775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00.2922">3442 16679 676 0,'-48'4'248'0,"38"0"-192"0,25 5-16 15,-1 0 136-15,15-5-104 16,10 5 32-16,10-1-60 16,4-3-52-16,20-5 0 15,-10-5-272-15,20 1 152 0,4-5-428 16</inkml:trace>
          <inkml:trace contextRef="#ctx0" brushRef="#br0" timeOffset="1022.4976">3564 16282 664 0,'-5'-9'244'0,"5"9"-188"0,5 0-16 0,-5 0 100 15,19 0-64 1,15 0-36-16,-5 0-32 15,1 0-12-15,4 9-216 0,-5-1 120 16,0 5-428-16</inkml:trace>
        </inkml:traceGroup>
        <inkml:traceGroup>
          <inkml:annotationXML>
            <emma:emma xmlns:emma="http://www.w3.org/2003/04/emma" version="1.0">
              <emma:interpretation id="{334C5B8E-B3FB-4C70-9F5C-87296913D12A}" emma:medium="tactile" emma:mode="ink">
                <msink:context xmlns:msink="http://schemas.microsoft.com/ink/2010/main" type="inkWord" rotatedBoundingBox="6719,16649 9468,16862 9362,18237 6612,1802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26.3849">4633 16035 364 0,'-10'-4'132'0,"10"4"-100"0,0 0-12 15,0 0 140 1,0 0-92-16,5 0 36 16,5 0-64-16,9 0 4 15,5 0-28-15,15 0-8 0,10 0-4 16,14 0 12-16,10-4-8 16,4 4-12-16,6-9 0 15,9 0 12-15,6 1-4 0,-1-1 8 16,-10 5-8-16,-9 4-4 15,-15 0 4-15,-24 0 4 16,0 9-4-16,-20-5 24 16,-4 9-16-16,-20 4 4 15,-14 9-8-15,-11 13-8 16,-8 21 4-16,-6 22-24 16,-5 13 12-16,1 0 32 0,4-4-16 15,5-18-44-15,0 5 20 16,0-9 48-16,5 0-16 15,0 5-4-15,0-27-8 16,0 1 4-16,10-14-4 16,-10-16 40-16,0-18-20 0,0-18-4 15,5-12-12-15,0-17-8 16,-5 3 4-16,0-16 4 16,0-18-4-16,-5-21-20 15,0-13 8-15,5 4 32 16,5 21-16-16,4 14-16 15,6 12 0-15,4 18-4 32,6 4 4-32,-1 9 16 15,10 9-4-15,5 3-28 16,9 5 12-16,11 13-76 16,9 0 52-16,19 9-408 0</inkml:trace>
          <inkml:trace contextRef="#ctx0" brushRef="#br0" timeOffset="2569.9326">5925 16256 528 0,'0'34'196'0,"24"22"-152"0,5 22-12 0,-4-35 60 15,9 9-56-15,14-4 40 16,16-5-44-16,4 0 0 16,0-4-20-16,-10-9 12 0,-10-4-16 15,-9-9-84 1,-5 5 44-16</inkml:trace>
          <inkml:trace contextRef="#ctx0" brushRef="#br0" timeOffset="2734.4219">6523 16303 612 0,'-25'4'228'0,"11"31"-180"0,-40 17-12 16,30-13 80-16,-25 17-72 16,-14 0 36-16,-14 9-48 15,9-13-80-15,-5 4 24 16,-5 0-240-16</inkml:trace>
          <inkml:trace contextRef="#ctx0" brushRef="#br0" timeOffset="3576.909">6795 16705 684 0,'-20'-5'252'0,"25"10"-192"0,10-1-20 16,-1 0 144-16,11-4-108 16,9 5 16-16,19-1-56 15,10 5 0-15,-5-5-20 0,6 5-176 0,-6-1 88 16,-5-8-344 0</inkml:trace>
          <inkml:trace contextRef="#ctx0" brushRef="#br0" timeOffset="3407.8548">6945 16312 436 0,'-9'-18'160'0,"13"10"-124"0,11-5-8 15,-10 9 104-15,14-5-76 16,-4 5 84-16,9-1-80 16,10 5-48-16,0 5-12 15,0 8 40-15,10 8-20 0,-10 9 36 16,0 5-32-16,-10 4-4 0,-4 8-12 16,-11 1 36-16,-13-1-20 15,-21 1-24-15,-19-9 0 16,-14 0 8-16,-10-9-4 15,0 0-4-15,5-4 4 16,5-4-4-16,14-5 0 16,10-4 24-16,10-5-12 15,24-3-12-15,9-1-4 16,25-4 56-16,5 0-28 0,20 0-20 16,9 4-4-16,-5 9 16 15,-5-4-8-15,-5 0-48 16,-9-1 24-16,-15 1-192 15,-4-1 116-15,-6 1-364 32,-33 4 104-32</inkml:trace>
          <inkml:trace contextRef="#ctx0" brushRef="#br0" timeOffset="3905.1229">6984 16061 508 0,'10'-21'188'0,"9"8"-148"0,10-9-8 16,-9 14 44-16,4-10-48 15,10-8 40-15,0-4-36 16,0 4-44-16,0-4 4 16,-5 0 108-16,-4 21-56 0,-11 0 4 15,1 27-32-15,-1 3 52 16,1 18-40-16,-5-13-12 15,-1 13-8-15,1-9-8 16,5 5 0-16,-6-5-564 16</inkml:trace>
        </inkml:traceGroup>
        <inkml:traceGroup>
          <inkml:annotationXML>
            <emma:emma xmlns:emma="http://www.w3.org/2003/04/emma" version="1.0">
              <emma:interpretation id="{D49B637A-4BB9-48AF-892B-58E082F527AC}" emma:medium="tactile" emma:mode="ink">
                <msink:context xmlns:msink="http://schemas.microsoft.com/ink/2010/main" type="inkWord" rotatedBoundingBox="10293,16922 13922,17204 13810,18637 10181,18355"/>
              </emma:interpretation>
              <emma:one-of disjunction-type="recognition" id="oneOf3">
                <emma:interpretation id="interp3" emma:lang="" emma:confidence="0">
                  <emma:literal>(x.y)</emma:literal>
                </emma:interpretation>
                <emma:interpretation id="interp4" emma:lang="" emma:confidence="0">
                  <emma:literal>(x, 2)</emma:literal>
                </emma:interpretation>
                <emma:interpretation id="interp5" emma:lang="" emma:confidence="0">
                  <emma:literal>(x, f)</emma:literal>
                </emma:interpretation>
                <emma:interpretation id="interp6" emma:lang="" emma:confidence="0">
                  <emma:literal>(x,y)</emma:literal>
                </emma:interpretation>
                <emma:interpretation id="interp7" emma:lang="" emma:confidence="0">
                  <emma:literal>(x, t)</emma:literal>
                </emma:interpretation>
              </emma:one-of>
            </emma:emma>
          </inkml:annotationXML>
          <inkml:trace contextRef="#ctx0" brushRef="#br0" timeOffset="6214.787">10006 16044 436 0,'-34'-9'160'0,"15"9"-124"0,-20 9-8 15,14 4 148-15,-4 0-100 16,0 9 52-16,-10 21-80 15,10 17 44-15,-5 27-52 16,10 12 68-16,0 0-60 0,4-12-36 16,6-5-8-16,9 4 20 15,0 0-12-15,10 1-4 16,4-10-4-16,6-12-192 16,0-13 104-16,4-26-564 15</inkml:trace>
          <inkml:trace contextRef="#ctx0" brushRef="#br0" timeOffset="6607.8091">10239 16523 768 0,'-29'52'284'0,"5"-26"-220"0,-15 13-20 15,10-17 56-15,-10 8-64 16,-5 4 24-16,-4-8-40 16,-6 13-132-16,15-9 60 15,10 1-412-15</inkml:trace>
          <inkml:trace contextRef="#ctx0" brushRef="#br0" timeOffset="6433.3448">9899 16424 520 0,'0'0'192'0,"0"26"-152"0,15 26-8 0,-10-26 60 16,14 8-56-16,15 5 92 15,5 0-72-15,10 0 8 16,-1-9-40-16,-9-4-12 0,0-9-8 16,-5 5-200-16,-5-14 108 0,-5-8-420 15</inkml:trace>
          <inkml:trace contextRef="#ctx0" brushRef="#br0" timeOffset="6776.7583">10521 16731 676 0,'-19'8'248'0,"9"14"-192"0,-10 8-16 0,11-13-32 16,-11 9-12-16,6 5 40 15,-1-1-24-15,1 9-220 16,-1-9 112-16,0 4-336 0</inkml:trace>
          <inkml:trace contextRef="#ctx0" brushRef="#br0" timeOffset="7264.5556">11065 16476 652 0,'-5'26'244'0,"-9"0"-192"0,-6 13-12 16,11-18-40-16,-11 1-8 16,10 8 20-16,6-4-4 15,4-5-108-15,4-3 52 16,11-5-24-16,9-9 44 0,-4-4-72 15,4-4 56-15,-9-5-68 16,-1-8 64-16,-4 0-4 16,-5 4 32-16,-5 4 12 15,-5 13 8-15,-5 9 244 16,0 9-132-16,-4 8 44 16,4 18-92-16,-4 25-24 15,-1 18-24-15,0 4-28 0,1-9 4 16,-1 0 20-16,1-25-4 15,-11-9 24-15,-4-18-20 16,-5-12 84-16,-5-1-52 0,1-21 40 16,-1-8-48-16,5-18-12 15,5-13-12-15,9-26 0 16,15 5-8-16,20-1-36 16,24-3 16-16,14 12-196 15,15 8 116-15,0 6-116 16,0-1 120-1,0 4-296-15</inkml:trace>
          <inkml:trace contextRef="#ctx0" brushRef="#br0" timeOffset="7506.3905">11449 16182 508 0,'5'-13'188'0,"14"13"-148"0,20 5-8 0,-5-1 236 15,10 17-152-15,4 27 96 16,1 25-124-16,0 14-24 16,-15 8-40-16,-5-5-16 0,-15 18-4 15,-18-4 12-15,-21 17-8 16,-28-4-216-16,-30-14 116 15,-24-16-616 1</inkml:trace>
          <inkml:trace contextRef="#ctx0" brushRef="#br0" timeOffset="5315.372">8660 17046 416 0,'0'17'152'0,"15"-8"-116"0,9 4-12 0,-4-13 100 15,4-5-72-15,5-3 40 16,0-1-52-16,0-8-40 15,0 0-4-15,1-1-16 0,-1 1 8 16,-15 0-8-16,-9 4 8 16,-5 0 0-16,-9 4 4 15,-6 1 8-15,-9 3 0 16,-1 5 24-16,-9 5-12 16,-5 12 56-16,1 0-36 15,-1 9 100-15,0 13-76 16,5 0-8-16,10 13-28 0,9-9 4 15,10 0-16-15,15-4 4 16,9-13-4-16,10 4-32 16,5-13 12-16,0 1-416 15,0-1 232 1,5-9-176-16</inkml:trace>
          <inkml:trace contextRef="#ctx0" brushRef="#br0" timeOffset="5869.8462">9258 17033 364 0,'-5'-22'132'0,"10"14"-100"15,0-1-12-15,-5 5 112 0,0-1-76 16,-5-3 32-16,-10 3-52 16,-4 5-12-16,-10 5-16 15,-5 3 36-15,5 10-20 16,4-5 48-16,6 13-40 0,9-5 4 15,15 5-24-15,10 0-24 16,9 9 4-16,5-5 20 16,5-4-4-16,-5 0-20 15,-5-5 4-15,-28 1 40 16,-16 8 0 0,-14-8-16-16,-10-1 12 15,-9-4-20-15,9-4-136 0,10-8 72 16,0-1-508-1</inkml:trace>
          <inkml:trace contextRef="#ctx0" brushRef="#br0" timeOffset="4713.2707">8233 16113 540 0,'-15'0'200'0,"15"4"-156"0,-5 5-12 15,5 4 96-15,-5 9-76 16,5 12 104-16,5 18-92 16,0 8 52-16,5 5-72 15,4-4 60-15,11-5-64 0,4-9 8 16,10-12-28-16,14-1 24 15,10-16-28-15,15-10 20 16,0-12-20-16,-5-18 8 16,-5-3-12-16,-10-19 0 15,-5-7-4-15,-4-14-156 16,-15 0 80-16,-14 0-316 0,-16 9 216 16,-13 4-392-1</inkml:trace>
          <inkml:trace contextRef="#ctx0" brushRef="#br0" timeOffset="4908.2909">8515 15910 352 0,'-30'0'132'0,"26"4"-104"0,-6 9-8 0,10 0 200 16,-5 5-124-16,5 3 132 16,5 14-136-16,-5 17 60 15,-5 34-88-15,-5 22-36 0,-9 9-16 16,-5-14 32-16,-6-16-24 0,1-1 16 15,-5 9-20-15,0-4-88 16,0-9 40 0,0-5-324-16,0-12 196 0</inkml:trace>
        </inkml:traceGroup>
        <inkml:traceGroup>
          <inkml:annotationXML>
            <emma:emma xmlns:emma="http://www.w3.org/2003/04/emma" version="1.0">
              <emma:interpretation id="{38C33DFD-2F42-4D5B-B9CE-CCB066B7FE8A}" emma:medium="tactile" emma:mode="ink">
                <msink:context xmlns:msink="http://schemas.microsoft.com/ink/2010/main" type="inkWord" rotatedBoundingBox="15094,17971 15228,17982 15215,18140 15082,1813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1" brushRef="#br0">13023 17037 0,'0'0'0,"0"0"16,0 0-16,0 0 31,0 0-15,0 0-1,78 65 1,-59-65 0,-4-22-1,-5-8 1,-6 9-1,1 3 1,0-12 0,0-4-1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56:00.47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5CB09CD-17CD-46DC-846F-857C545F6B3F}" emma:medium="tactile" emma:mode="ink">
          <msink:context xmlns:msink="http://schemas.microsoft.com/ink/2010/main" type="writingRegion" rotatedBoundingBox="14098,15281 18914,14444 19575,18249 14759,19085"/>
        </emma:interpretation>
      </emma:emma>
    </inkml:annotationXML>
    <inkml:traceGroup>
      <inkml:annotationXML>
        <emma:emma xmlns:emma="http://www.w3.org/2003/04/emma" version="1.0">
          <emma:interpretation id="{E5442878-CE3D-403C-89B0-FEAB8F66332B}" emma:medium="tactile" emma:mode="ink">
            <msink:context xmlns:msink="http://schemas.microsoft.com/ink/2010/main" type="paragraph" rotatedBoundingBox="14788,15965 15609,14757 16367,15272 15547,164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95733F-E99E-4788-B885-8D0F698F85CA}" emma:medium="tactile" emma:mode="ink">
              <msink:context xmlns:msink="http://schemas.microsoft.com/ink/2010/main" type="line" rotatedBoundingBox="14788,15965 15609,14757 16367,15272 15547,16481"/>
            </emma:interpretation>
          </emma:emma>
        </inkml:annotationXML>
        <inkml:traceGroup>
          <inkml:annotationXML>
            <emma:emma xmlns:emma="http://www.w3.org/2003/04/emma" version="1.0">
              <emma:interpretation id="{0F157792-4F89-4B03-8620-172DE9DB41F0}" emma:medium="tactile" emma:mode="ink">
                <msink:context xmlns:msink="http://schemas.microsoft.com/ink/2010/main" type="inkWord" rotatedBoundingBox="14788,15965 15233,15310 15991,15826 15547,164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2535 5303 528 0,'-39'-13'196'0,"39"13"-152"0,-38-30-12 0,18 8 96 16,10 5-76-16,-14-26 16 15,10 0-44-15,-6-27 4 16,10 10-16-16,6-18-8 0,8 9 0 16,16 0-16-16,9 4 8 15,20-4 48-15,-1 9-24 16,1 8 24-16,4 22-24 0,-14 4-28 16,-5 21 4-16,-5 10 0 15,-9 3 4-15,-6 10 8 16,-4-1-4-16,-10 5-12 15,-10-1 4-15,-9-4-4 16,-6-4 0-16,-4 0-80 16,-5 0 48-16,5-4-40 31,0 0 48-31,14-9 0 16,11 0 20-16,13 0-20 15,11 4 20-15,4 0-12 0,5 9 12 16,0-4 24-16,0 8-4 0,-9 5-4 15,-1-5 0-15,-14 13 12 16,-15-8-8-16,-4-1 84 16,-15 1-48-16,-15-9 4 15,0 4-28-15,-19-12 4 16,10 3-12-16,-1-12-88 16,20 4 44-16,15-17-412 15,14 8 244-15</inkml:trace>
          <inkml:trace contextRef="#ctx0" brushRef="#br0" timeOffset="421.1188">2953 4729 508 0,'-10'8'188'0,"10"-8"-148"16,-9 22-8-16,4-9 72 16,0 4-64-16,-5 5 8 15,5 4-28-15,5 4-28 0,0-9 0 16,10-8 4-16,10-8 4 15,4-5 8-15,10-9-4 16,0-4-20 0,0 4 8-16,0-8-56 15,0 4 32-15,-5 0-80 16,-5 5 60-16,-14-1-36 16,0 9 52-16,-20 17 116 15,5-4-40-15,-9 35 92 0,4 4-76 0,-5 17 16 16,10-5-40-1,-4 6 24-15,9-10-32 16,-15-4-24-16,5-4 0 0,-14-13 44 16,0-9-24-16,-10-8-8 15,5-1-8-15,-5-12-16 16,5-5 8-16,-1-12 28 16,16-1-12-16,-1-17 12 15,6 4-12-15,4-16-24 16,14-14 4-16,11 0-4 15,4 9 4-15,15-18-188 16,0 14 108-16</inkml:trace>
        </inkml:traceGroup>
        <inkml:traceGroup>
          <inkml:annotationXML>
            <emma:emma xmlns:emma="http://www.w3.org/2003/04/emma" version="1.0">
              <emma:interpretation id="{009C8282-CC05-4180-93A1-3E34F7B9B17E}" emma:medium="tactile" emma:mode="ink">
                <msink:context xmlns:msink="http://schemas.microsoft.com/ink/2010/main" type="inkWord" rotatedBoundingBox="15821,15073 15901,14955 16101,15091 16021,1520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02.3669">3264 4094 560 0,'15'-13'208'0,"-15"13"-164"0,14-9-8 16,-4 9 40-1,-5 9-48-15,9 0 8 0,6 12-24 16,-6-4 12-16,-4 14-16 16,0-1-4-16,0 0 0 15,-6-4 12-15,-4 0-8 0,0-5 16 16,-4-12-16-16,4-9 48 0,0-9-28 15,9 1-92-15,6-9 32 16,4 4-508 0,6 4 296-16</inkml:trace>
        </inkml:traceGroup>
      </inkml:traceGroup>
    </inkml:traceGroup>
    <inkml:traceGroup>
      <inkml:annotationXML>
        <emma:emma xmlns:emma="http://www.w3.org/2003/04/emma" version="1.0">
          <emma:interpretation id="{5670B377-6DC4-4F6C-AA3F-53D730E5F8F1}" emma:medium="tactile" emma:mode="ink">
            <msink:context xmlns:msink="http://schemas.microsoft.com/ink/2010/main" type="paragraph" rotatedBoundingBox="14367,16827 19183,15991 19575,18249 14759,190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824758-39E5-4356-9D15-0D317A23996F}" emma:medium="tactile" emma:mode="ink">
              <msink:context xmlns:msink="http://schemas.microsoft.com/ink/2010/main" type="line" rotatedBoundingBox="14367,16827 19183,15991 19575,18249 14759,19085"/>
            </emma:interpretation>
          </emma:emma>
        </inkml:annotationXML>
        <inkml:traceGroup>
          <inkml:annotationXML>
            <emma:emma xmlns:emma="http://www.w3.org/2003/04/emma" version="1.0">
              <emma:interpretation id="{D262FE9A-26CE-477B-A697-CCB0F1FD3834}" emma:medium="tactile" emma:mode="ink">
                <msink:context xmlns:msink="http://schemas.microsoft.com/ink/2010/main" type="inkWord" rotatedBoundingBox="14486,17514 15210,17389 15330,18083 14607,1820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6391.9595">1913 6763 476 0,'-9'-31'176'0,"9"27"-136"0,-15-4-12 0,15 8 128 16,0 0-92-16,15 8 36 15,-15 9-60-15,24 1 40 16,0 3-48-16,-4 5 4 0,19-13-24 16,4-4 28-16,6-9-24 0,24-5 4 15,-5-3-12-15,5-5-16 16,-15-4 4-16,-14-5-16 15,-1-4 12 1,-23 5 4-16,-10-14 4 0,-20 5 0 16,-29-9 0-16,0 13-36 15,-14 4 20-15,-1 9-28 16,1 13 24-16,4 9 0 16,5 17 12-16,-4 13 16 15,14 8-4-15,5 5 8 16,4 0-8-16,6 0 16 15,4 4-12-15,15 4 48 16,5 9-28-16,15-12 20 16,4 3-28-16,10-12 16 15,15-18-20-15,23-9 36 16,21-12-28-16,-1-9 12 0,-4-9-20 16,-20-4-220-1,9-4 112-15,-18-9-248 16,-11 5 192-16</inkml:trace>
        </inkml:traceGroup>
        <inkml:traceGroup>
          <inkml:annotationXML>
            <emma:emma xmlns:emma="http://www.w3.org/2003/04/emma" version="1.0">
              <emma:interpretation id="{F0000D6B-F652-4CA3-8499-8D5E50FF23AB}" emma:medium="tactile" emma:mode="ink">
                <msink:context xmlns:msink="http://schemas.microsoft.com/ink/2010/main" type="inkWord" rotatedBoundingBox="15530,16625 18013,16194 18259,17608 15776,1804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7431.1882">3852 6054 476 0,'-15'0'176'0,"15"0"-136"0,-24 44-12 15,9-18 56-15,1 4-52 16,-1 0 76-16,1 18-60 16,-1 8 0-16,1-5-28 15,-1-3-4-15,-4-1-8 0,-6-8 12 16,-4-8-12-16,0-10 24 15,0-12-20-15,0-14 12 16,4-12-12-16,1-13-324 16</inkml:trace>
          <inkml:trace contextRef="#ctx0" brushRef="#br0" timeOffset="37543.215">3789 5679 788 0,'34'-39'292'0,"-34"39"-228"0,14 17-16 0,-4 0-448 16</inkml:trace>
          <inkml:trace contextRef="#ctx0" brushRef="#br0" timeOffset="38313.5095">4245 6957 528 0,'5'-4'196'0,"-10"-1"-152"0,5-8-12 16,0 9 148-16,5-13-104 15,0 8 40-15,10-17-68 16,-10-8-28-16,-1-18-12 0,-4-13 0 0,0-17-4 15,0-13-4-15,0 9 4 16,-4-1 4-16,-1 5-4 16,0-8-12-16,-5-10 4 15,5 5-16-15,0 5 12 16,10 8 12-16,5 8 0 16,0 14-20-1,4 4 8-15,6 12-4 0,4 5 4 16,5 5 32-16,5 8-12 15,10 4 12-15,-10 5-12 0,5 4-32 16,-15 13 8-16,-4 0 12 16,-6 13 4-16,-14 0-4 15,0 0 4-15,-14 4-4 16,-6-4 0-16,6 9-12 16,-11-5 8-16,6 0-104 15,4 1 60-15,1-1-96 16,4 0 84-16,5 5 36 15,5 4 20-15,10 8-12 16,4 5 8-16,11 4-4 16,-1 9 4-16,5-9 16 15,-5-4-4-15,-4-4 32 16,-10-5-20-16,-15-4 56 16,-10-5-40-16,-14-3 56 15,-5-1-52-15,0-4 20 0,0-4-36 16,5-5 28-16,0-4-32 15,4 0 4-15,11 0-12 16,9 0-272-16,5-4 148 16,5 8-380-1</inkml:trace>
          <inkml:trace contextRef="#ctx0" brushRef="#br0" timeOffset="38614.2863">4605 6067 392 0,'5'-8'148'0,"5"8"-116"0,9 0-8 0,-4 0 128 0,4 4-88 16,5 0 72-16,5 5-80 16,1 4-32-16,-1-4-12 15,-5 8-12-15,0-4 0 0,-14 4 8 16,-5-4-4-16,-10-4 24 16,-10 8-16-16,-14-4 24 15,-10 4-24-15,-4 1 12 16,-6-1-12-16,10 4 36 15,10-12-24-15,10 4-4 16,9 4-12-16,15-8 36 16,14 0-20-16,10-1 12 15,10-4-20-15,5 5-96 16,0-18 44-16,-5 14-236 16,-10-5 152-16,-10 0-204 15</inkml:trace>
          <inkml:trace contextRef="#ctx0" brushRef="#br0" timeOffset="38766.691">4634 6232 580 0,'-53'-31'216'0,"43"27"-168"0,0-5-12 0,10 5 172 15,10 4-120-15,5-9-28 16,14 9-36-16,5 0-32 16,14 0 4-1,6 0 20-15,-1 9-8 0,1-9-392 16,-1 0 212-16,0 13-244 15</inkml:trace>
          <inkml:trace contextRef="#ctx0" brushRef="#br0" timeOffset="39204.5069">5120 6003 736 0,'-29'-31'272'0,"29"23"-208"0,10 8-20 0,-1-9 28 16,20 5-48-16,15-5 16 0,29 1-24 16,10 3-236-16,4 14 116 15,-4-13-424-15</inkml:trace>
          <inkml:trace contextRef="#ctx0" brushRef="#br0" timeOffset="39033.9758">5135 5839 528 0,'9'-48'196'0,"-9"48"-152"0,25-43-12 15,-6 21 184 1,10 9-124-16,10-8 96 15,0 3-108-15,0 5-36 16,-5 9-28-16,-5 13-24 16,-5-1 4-16,-14 10 4 15,-5 12 0-15,-25 13 8 0,-9 5-4 16,-5-1 8-16,0 1-8 16,0-5 8-16,5-9-8 15,14-3 16-15,11-6-12 0,8 1-20 0,11-13 4 16,9-4-128-16,10 0 76 15,5-5-364 1</inkml:trace>
          <inkml:trace contextRef="#ctx0" brushRef="#br0" timeOffset="36996.5325">2997 6197 456 0,'24'9'168'0,"10"-9"-128"0,15 0-16 16,-15 0 52-16,14 0-48 15,6 4 16-15,-1 0-28 16,-9-4-80-16,0 0 36 16,-10 0-116-16,-10 0 84 15</inkml:trace>
          <inkml:trace contextRef="#ctx0" brushRef="#br0" timeOffset="37297.8332">3313 6132 340 0,'-15'0'128'0,"15"0"-100"0,-19 13-8 0,9 0 148 15,-14 4-96-15,-1 9 60 16,1 9-76-16,0-1-24 15,14 5-20-15,10 9 8 16,0-5-12-16,10-13-40 16,4-8 20-16,6-14-308 15,4-8 180-15,0-8-156 16</inkml:trace>
          <inkml:trace contextRef="#ctx0" brushRef="#br0" timeOffset="36772.4363">3186 6003 312 0,'0'0'112'0,"0"-5"-84"0,5 5-12 16,5-4 216-16,0 4-132 16,4-4 92-16,10-1-112 15,-4 1 44-15,9 0-72 16,5 4 32-16,10-5-48 0,-5-3-12 16,4-1-12-16,-9 0-12 0,5 5 4 15,-5-4-280-15,0 3 152 16,-9 5-440-1</inkml:trace>
        </inkml:traceGroup>
        <inkml:traceGroup>
          <inkml:annotationXML>
            <emma:emma xmlns:emma="http://www.w3.org/2003/04/emma" version="1.0">
              <emma:interpretation id="{52EE9197-D8B4-4122-8F5E-09D3EFDACE18}" emma:medium="tactile" emma:mode="ink">
                <msink:context xmlns:msink="http://schemas.microsoft.com/ink/2010/main" type="inkWord" rotatedBoundingBox="18463,16493 19247,16357 19575,18249 18791,18385"/>
              </emma:interpretation>
              <emma:one-of disjunction-type="recognition" id="oneOf4">
                <emma:interpretation id="interp4" emma:lang="" emma:confidence="1">
                  <emma:literal>]</emma:literal>
                </emma:interpretation>
                <emma:interpretation id="interp5" emma:lang="" emma:confidence="0">
                  <emma:literal>}</emma:literal>
                </emma:interpretation>
                <emma:interpretation id="interp6" emma:lang="" emma:confidence="0">
                  <emma:literal>,</emma:literal>
                </emma:interpretation>
                <emma:interpretation id="interp7" emma:lang="" emma:confidence="0">
                  <emma:literal>)</emma:literal>
                </emma:interpretation>
                <emma:interpretation id="interp8" emma:lang="" emma:confidence="0">
                  <emma:literal>3</emma:literal>
                </emma:interpretation>
              </emma:one-of>
            </emma:emma>
          </inkml:annotationXML>
          <inkml:trace contextRef="#ctx0" brushRef="#br0" timeOffset="39734.2115">6359 5528 716 0,'0'-18'264'0,"10"18"-204"0,4 0-16 0,1 0-8 15,4 0-28-15,10 0 32 16,0 0-24-16,1 5-4 16,-6-1-8-16,5 0-24 0,0 1 12 15,-5 3 4-15,-9 1 4 16,0-1-12-16,-6 5 8 16,-9 9-4-16,-5 13 0 15,5 16 52-15,5 19-24 16,0 12-36-16,0 4 8 15,-5 0 8-15,0 22 4 16,-5 30 24-16,5 18-16 16,0-22-4-16,-5-9-4 0,0 0-4 15,-4 5 0-15,-1-1 8 16,0-12-4-16,-4-26 16 16,-6-18-12-16,1-25 76 15,-10-5-48-15,-15-22 40 16,-14-21-44-16,-59-13-380 15,-38-17 188-15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57:07.80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7BE4FE3-2011-4C43-8C7C-37EA2A165DEE}" emma:medium="tactile" emma:mode="ink">
          <msink:context xmlns:msink="http://schemas.microsoft.com/ink/2010/main" type="writingRegion" rotatedBoundingBox="20684,12113 25026,12191 25004,13416 20662,13338"/>
        </emma:interpretation>
      </emma:emma>
    </inkml:annotationXML>
    <inkml:traceGroup>
      <inkml:annotationXML>
        <emma:emma xmlns:emma="http://www.w3.org/2003/04/emma" version="1.0">
          <emma:interpretation id="{58B0DCFE-742D-4D52-B2F0-D89922486E9A}" emma:medium="tactile" emma:mode="ink">
            <msink:context xmlns:msink="http://schemas.microsoft.com/ink/2010/main" type="paragraph" rotatedBoundingBox="20684,12113 25026,12191 25004,13416 20662,133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C6CA3E-B8B6-40E8-91FE-55458A60646D}" emma:medium="tactile" emma:mode="ink">
              <msink:context xmlns:msink="http://schemas.microsoft.com/ink/2010/main" type="line" rotatedBoundingBox="20684,12113 25026,12191 25004,13416 20662,13338"/>
            </emma:interpretation>
          </emma:emma>
        </inkml:annotationXML>
        <inkml:traceGroup>
          <inkml:annotationXML>
            <emma:emma xmlns:emma="http://www.w3.org/2003/04/emma" version="1.0">
              <emma:interpretation id="{8DBDEAF3-7574-4D34-BF43-3993570769E1}" emma:medium="tactile" emma:mode="ink">
                <msink:context xmlns:msink="http://schemas.microsoft.com/ink/2010/main" type="inkWord" rotatedBoundingBox="20682,12222 22795,12260 22775,13376 20662,133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864-107 364 0,'0'4'132'0,"0"1"-100"0,0 20-12 0,0 1 88 0,-5 18-64 16,5 12 36-16,-15 8-48 15,11 1-8-15,-6 4-16 16,10 0 12-16,0-4-12 16,0 9 60-16,0 3-40 0,-5-25 8 15,5-4-24-15,0-9 36 16,0-9-24-16,-5-13 40 15,5-17-36-15,0-17-16 16,5-22-4-16,0-13-28 16,9-13 12-16,-4 5-68 15,0-18 44-15,9 9 4 16,1-4 16-16,-10 4-16 16,14 8 16-16,-14 14 24 15,19 8-8-15,-10 13 0 16,-4 13 0-16,4 17 12 0,5 26-8 15,-14 18 68-15,5 8-44 16,-6 0-48-16,-4 0 8 16,0 0 24-16,0 5-8 15,-5-1 16-15,5-4-12 16,0-8 28-16,4-18-24 16,11-12 32-16,9-23-32 15,10-16 64-15,-5-18-44 16,14-9-96-16,-4-8 32 15,0-17-92-15,-5-18 68 0,-5 0 20 16,0 14 16-16,-5 16 8 16,-19 14 0-16,19 21 68 15,-24 26-32-15,-5 30 60 16,0 26-52-16,0 9 12 16,0 0-32-16,-5-5 20 15,0 5-24-15,0 8-4 16,-5 5-4-16,1 4 40 15,-1-4-24-15,0-5 24 16,-4-8-24-16,-1-9-132 16,-4-8 60-16,4-14-160 15,5-8 124-15,5-9-312 16</inkml:trace>
          <inkml:trace contextRef="#ctx0" brushRef="#br0" timeOffset="272.732">1821 549 456 0,'-24'5'168'0,"19"3"-128"0,-15 18-16 0,20-4 88 15,-4 12-68-15,-6 10 0 16,5 7-28-16,5-3 24 15,-5-5-24-15,-5 0 56 0,10-4-40 16,-4-9 4-16,-6-4-24 0,5-4 36 16,-5-9-24-16,5 0-12 15,1-5-8-15,-6-8-92 16,10-4 48-16,10-5-276 16</inkml:trace>
          <inkml:trace contextRef="#ctx0" brushRef="#br0" timeOffset="517.4153">2103 597 488 0,'-5'0'180'0,"-5"21"-140"0,10 5-12 15,-5-4 92-15,5 8-72 0,-4 9 0 16,-6 9-32-16,10-10 8 15,0 1-16-15,-15 4 32 0,6-8-24 16,-1-9 32-16,5-5-32 16,-10-3-56-16,6-5 16 15,4-9-428 1,0-4 248-16,-5 0-40 16</inkml:trace>
          <inkml:trace contextRef="#ctx0" brushRef="#br0" timeOffset="-946.5506">-1 92 92 0,'0'-18'32'0,"5"23"-24"0,-5-10 0 16,0 5 116-16,15-4-68 15,-11 0 104-15,6-1-96 0,0 1 40 16,4-5-60-16,11 1 48 15,-1 3-56-15,20-3 36 16,4 3-40-16,25 5 44 16,-10 0-44-16,20 0-16 0,-5-4-8 15,-10 4 0-15,-15-9-4 16,-4 5 16-16,-15 4-12 16,5 0 4-16,-15-4-4 15,-5 4 12-15,-4 0-12 16,-10 8-268-16,-10 1 144 15</inkml:trace>
          <inkml:trace contextRef="#ctx0" brushRef="#br0" timeOffset="-650.155">470 53 496 0,'-14'30'184'0,"4"-8"-140"0,-4 21-16 16,-1-17 56-16,-4 17-52 15,-1-4 16-15,-4 8-32 16,-5 9 8-16,-1 5-12 16,6 8 28-16,5-4-24 0,-1-5 12 15,6-12-16-15,4-10 0 0,5-7-4 16,5-5-8-16,5-22 4 15,10-8-288 1,4-22 156-16,15-13-256 16</inkml:trace>
        </inkml:traceGroup>
        <inkml:traceGroup>
          <inkml:annotationXML>
            <emma:emma xmlns:emma="http://www.w3.org/2003/04/emma" version="1.0">
              <emma:interpretation id="{0A4D50D1-81A3-4D86-80FB-500F4C513ED6}" emma:medium="tactile" emma:mode="ink">
                <msink:context xmlns:msink="http://schemas.microsoft.com/ink/2010/main" type="inkWord" rotatedBoundingBox="23390,12161 25026,12191 25012,12997 23375,12967"/>
              </emma:interpretation>
              <emma:one-of disjunction-type="recognition" id="oneOf1">
                <emma:interpretation id="interp1" emma:lang="" emma:confidence="1">
                  <emma:literal>mode</emma:literal>
                </emma:interpretation>
                <emma:interpretation id="interp2" emma:lang="" emma:confidence="0">
                  <emma:literal>made</emma:literal>
                </emma:interpretation>
                <emma:interpretation id="interp3" emma:lang="" emma:confidence="0">
                  <emma:literal>node</emma:literal>
                </emma:interpretation>
                <emma:interpretation id="interp4" emma:lang="" emma:confidence="0">
                  <emma:literal>mod</emma:literal>
                </emma:interpretation>
                <emma:interpretation id="interp5" emma:lang="" emma:confidence="0">
                  <emma:literal>mods</emma:literal>
                </emma:interpretation>
              </emma:one-of>
            </emma:emma>
          </inkml:annotationXML>
          <inkml:trace contextRef="#ctx0" brushRef="#br0" timeOffset="2912.6437">2749 277 164 0,'10'-8'60'0,"-5"3"-44"0,9-8-8 0,-4 13 148 16,-5-4-88-16,0 0 44 15,9-1-68-15,-9 1 12 16,-5 4-36-16,0 0 0 16,0 0-12-16,0 9 20 0,0 4-16 15,-5 4 32-15,-9 5-28 16,9-1 20-16,-5 5-20 16,-9 4 0-16,4 5-8 15,5-1 12-15,-4 10-12 0,4-10-4 16,5-4 0-16,0-4 28 15,0-4-16-15,1-5 12 16,4-8-16-16,0-9 20 16,0-13-20-16,4-4-4 15,6-5-4-15,-5-4-48 16,10-4 24-16,-6 0-56 16,1-1 44-16,5 5 16 15,4 0 12-15,-4 5-8 16,-1 4 8-16,1-1-4 15,-1 5 0-15,1 0 16 16,-5 0-4-16,4 9-20 0,-4 4 8 16,0 0 4-16,-1 0 4 15,-9 9 0-15,5-1 0 16,-5 5 24-16,0 5-12 16,0-1-12-16,0 5-4 15,-5 3 40-15,0 1-24 16,1 0 24-16,-1 0-20 15,0-4-36-15,5-5 12 16,0 0 36-16,-10-4-16 16,10-13 16-1,15 0-8-15,-6-4-12 16,1-5 16-16,0-4-16 16,4-4-12-16,-4 0 0 0,5 0-4 15,-6-9 0-15,6 8 16 16,-5-3-4-16,-1 3-28 15,6 1 12-15,-5 4 12 16,-10-4 4-16,9 8-4 16,-9 1 4-16,5 3-16 15,-5 1 8-15,0 4-4 16,0 0 0-16,-5 4-12 16,-4 5 12-16,9 0-12 15,-5 8 8-15,0 0 8 16,-5 5 4-16,5-1 32 15,-4 1-16-15,9 0-4 16,0 3-8-16,0-7 12 16,9-5-8-16,16-9 24 15,-1-8-20-15,0-9-4 16,10-5-32-16,5-7 12 16,-5 3 12-16,-9 0 4 15,-1 5-4-15,-14 0 4 16,4 8-16-16,-14 1 8 15,-5 3-32-15,-4 10 20 16,-6 3 32-16,-4 9-8 16,14 1 8-16,-5 8-8 15,10 0 4-15,0 4-8 16,15 0 8-16,-1-4-8 0,6-4 24 16,4-1-16-16,0-8-40 15,-4-4 16-15,4-9-24 16,-5-9 20-16,-4-4-16 15,-1-8 16-15,-4-5-16 16,0-5 16-16,-10-3-8 16,0 4 12-16,0 4 8 15,-5 4 4-15,0 1 8 16,-5 3-4-16,1 5 8 16,4 0-8-16,-5 5 68 15,10-1-40-15,0 5-20 16,15-1-12-16,9 1-20 15,0 4 12-15,10 0 20 16,0 0-4-16,15 0 16 16,-5 0-16-16,-6-4-12 0,-4-1 0 15,-4 1 28-15,-11 4-12 16,-4 0-20-16,-15 9-8 16,-15 4 8-1,-4 4-4-15,-11 0 4 16,-4 5-12-16,10 4 12 15,-5 0-4-15,10 4 4 16,9 0 8-16,10-4 0 16,19-13 44-16,-4-4-24 15,19-5 0-15,0-8-12 16,5-14 48-16,0-3-32 0,4-9-72 16,-4-1 24-16,-5-8-8 15,0-8 16-15,-14-9-32 16,-6-18 28-16,-14-8-4 15,0 9 16-15,-5 8 0 16,-14 5 0-16,9 17 44 16,-14 12-24-16,14 14 36 15,5 0-32-15,-4 17-4 16,-6 17-8-16,15 22 12 16,-10 13-8-16,1 8-4 15,9 5 0-15,-15 0 12 16,10-5-8-16,0-4 32 15,-4-4-24-15,9 0-12 16,0-5-8-16,14-3 28 16,1 3-12-16,9-12 24 15,5-9-24-15,20-9-4 0,4-13-4 16,6-12-48-16,-1-10 24 16,0-8 16-16,-19-4 4 15,-5-4-8-15,-5 8 4 16,-24 4 12-16,-5 1-4 15,-19 3 16-15,-6 10-12 16,-14 8 48-16,5 4-28 16,-4 9 12-16,8 8-24 15,26 5 36-15,8 9-28 16,30 4 12-16,15-5-20 16,19-3-264-16,5-10 136 0,0-12-468 15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55:39.15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91E7C93-5201-43CB-A93F-23C1E5B0612E}" emma:medium="tactile" emma:mode="ink">
          <msink:context xmlns:msink="http://schemas.microsoft.com/ink/2010/main" type="writingRegion" rotatedBoundingBox="13076,11664 13999,11664 13999,12454 13076,12454"/>
        </emma:interpretation>
      </emma:emma>
    </inkml:annotationXML>
    <inkml:traceGroup>
      <inkml:annotationXML>
        <emma:emma xmlns:emma="http://www.w3.org/2003/04/emma" version="1.0">
          <emma:interpretation id="{B93D5C22-0DA3-43C8-BE0F-007E7C0529CC}" emma:medium="tactile" emma:mode="ink">
            <msink:context xmlns:msink="http://schemas.microsoft.com/ink/2010/main" type="paragraph" rotatedBoundingBox="13076,11664 13999,11664 13999,12454 13076,124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3DCE5E-378B-472C-8F1B-269D8CDFCE2C}" emma:medium="tactile" emma:mode="ink">
              <msink:context xmlns:msink="http://schemas.microsoft.com/ink/2010/main" type="line" rotatedBoundingBox="13076,11664 13999,11664 13999,12454 13076,12454"/>
            </emma:interpretation>
          </emma:emma>
        </inkml:annotationXML>
        <inkml:traceGroup>
          <inkml:annotationXML>
            <emma:emma xmlns:emma="http://www.w3.org/2003/04/emma" version="1.0">
              <emma:interpretation id="{3C4600EE-A4BF-4CEC-8E77-A4D63BB6DF21}" emma:medium="tactile" emma:mode="ink">
                <msink:context xmlns:msink="http://schemas.microsoft.com/ink/2010/main" type="inkWord" rotatedBoundingBox="13076,11664 13999,11664 13999,12454 13076,12454"/>
              </emma:interpretation>
              <emma:one-of disjunction-type="recognition" id="oneOf0">
                <emma:interpretation id="interp0" emma:lang="" emma:confidence="0">
                  <emma:literal>Be</emma:literal>
                </emma:interpretation>
                <emma:interpretation id="interp1" emma:lang="" emma:confidence="0">
                  <emma:literal>Be,</emma:literal>
                </emma:interpretation>
                <emma:interpretation id="interp2" emma:lang="" emma:confidence="0">
                  <emma:literal>By,</emma:literal>
                </emma:interpretation>
                <emma:interpretation id="interp3" emma:lang="" emma:confidence="0">
                  <emma:literal>B,</emma:literal>
                </emma:interpretation>
                <emma:interpretation id="interp4" emma:lang="" emma:confidence="0">
                  <emma:literal>s,</emma:literal>
                </emma:interpretation>
              </emma:one-of>
            </emma:emma>
          </inkml:annotationXML>
          <inkml:trace contextRef="#ctx0" brushRef="#br0">11041 11415 488 0,'-29'4'180'0,"29"-4"-140"0,5-9-12 0,-5 1 48 15,9 3-48-15,-9-16 68 16,15 3-56-16,-5-21 0 15,-1 9-24-15,-9-22 8 16,10 9-16-16,-5-13 24 16,5 13-20-16,-1-13-4 15,-4 13-4-15,5-18-16 16,0 14 8-16,9-10 40 16,-4 10-24-16,-1 4 80 15,11 0-56-15,4 8 56 16,5 18-52-16,9 0 40 15,-4 17-44-15,10 12-36 0,-15 6-4 16,-5 8 8-16,5 0 0 16,-29-1 24-16,9 1-16 0,-33-4-84 15,0 8 40-15,-20-8-68 16,5-5 56-16,-10-8-32 16,5-5 44-16,0-4 20 15,15 0 8-15,5-9-40 16,9 1 24-16,5-1-28 15,10 0 28-15,9 9 8 16,6 0 12-16,9 9 0 16,5-5 0-16,0 5 0 15,5 0 0-15,-20-1 52 16,10 10-28-16,-29-5 16 16,-9 0-24-16,-25 8 44 15,9-4-32-15,-23-4-4 16,4 5-16-16,-4-5 20 15,4-5-16-15,-5 1-4 16,15 0-4-16,10-9-32 16,0 4 16-16</inkml:trace>
          <inkml:trace contextRef="#ctx0" brushRef="#br0" timeOffset="212.0638">11629 10935 696 0,'9'13'256'0,"-9"-13"-196"0,25 13-20 16,-16 0 68-16,6 0-68 0,9 9 8 16,-4-1-28-16,14 1-4 15,-5 4-8-15,-10-9-140 16,15 0 76-16</inkml:trace>
          <inkml:trace contextRef="#ctx0" brushRef="#br0" timeOffset="358.9724">11935 10961 808 0,'-5'9'300'0,"5"-9"-232"0,-34 17-20 0,10-8 80 16,14 4-80-16,-14 8 8 15,-10 1-36-15,-5 8-180 16,-5 5 88-16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55:58.70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F25A8DF-53A0-40D0-9707-1DA19BEF4408}" emma:medium="tactile" emma:mode="ink">
          <msink:context xmlns:msink="http://schemas.microsoft.com/ink/2010/main" type="writingRegion" rotatedBoundingBox="11678,15162 9770,18653 8902,18179 10811,14688"/>
        </emma:interpretation>
      </emma:emma>
    </inkml:annotationXML>
    <inkml:traceGroup>
      <inkml:annotationXML>
        <emma:emma xmlns:emma="http://www.w3.org/2003/04/emma" version="1.0">
          <emma:interpretation id="{79B8EEE3-649E-4257-AC14-FF23357E3318}" emma:medium="tactile" emma:mode="ink">
            <msink:context xmlns:msink="http://schemas.microsoft.com/ink/2010/main" type="paragraph" rotatedBoundingBox="11678,15162 9770,18653 8902,18179 10811,146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FC9D99-15B4-4D55-B577-23B0E53A7369}" emma:medium="tactile" emma:mode="ink">
              <msink:context xmlns:msink="http://schemas.microsoft.com/ink/2010/main" type="line" rotatedBoundingBox="11678,15162 9770,18653 8902,18179 10811,14688"/>
            </emma:interpretation>
          </emma:emma>
        </inkml:annotationXML>
        <inkml:traceGroup>
          <inkml:annotationXML>
            <emma:emma xmlns:emma="http://www.w3.org/2003/04/emma" version="1.0">
              <emma:interpretation id="{D145C696-88D3-4951-9C5B-22DB07AF268D}" emma:medium="tactile" emma:mode="ink">
                <msink:context xmlns:msink="http://schemas.microsoft.com/ink/2010/main" type="inkWord" rotatedBoundingBox="11544,15088 10729,16580 10033,16199 10848,147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8242 15314 332 0,'-4'-4'120'0,"8"8"-92"0,-4-8-8 16,0 4 68-16,0 0-52 16,0-4-12-16,0-5-16 15,0 0 16-15,-4-4-12 16,-1-4-4-16,5-9-4 16,-5-8 48-16,-5-18-28 15,10-4 52-15,0-13-44 16,0-5 20-16,10 1-32 15,-5 4 8-15,0 4-16 16,9 9 12-16,6 0-16 0,4-5 68 16,10 1-44-16,5 3 24 15,5 14-36-15,4 0 8 16,1 17-16-16,-1 5-16 0,-4 21 0 16,0 0-4-16,-10 17 0 15,-10 0 8-15,-5 5 0 16,-14-1 24-16,-14 1-12 15,-11-1-4-15,-14 1-4 16,-10 0-128-16,-4-5 68 16,-1 0 4-16,6-8 32 15,9 0-20-15,9 3 24 16,16-7-4-16,9-5 12 16,19 0-20-16,10 8 16 15,5 5 4-15,5 5 8 0,0-1 0 16,-5 5 0-16,-15-1 16 15,-9-4-8-15,-15 5 40 16,-19-5-24-16,-20 1 12 16,-14-1-20-16,0-4 20 15,-1 0-24-15,6-13 4 16,9-5-8-16,10-3-244 16,10-5 128-16</inkml:trace>
          <inkml:trace contextRef="#ctx0" brushRef="#br0" timeOffset="434.654">9025 14679 436 0,'-25'-4'160'0,"25"4"-124"0,-24 13-8 0,10-4 80 16,9 8-64-16,-15 13 8 0,-4 5-32 16,-5-1 4-16,4-4-12 15,1-4-8-15,0-4 0 16,-5-5-92-16,9-8 48 15,1-9-188-15,4-4 128 16,6-5-168-16</inkml:trace>
          <inkml:trace contextRef="#ctx0" brushRef="#br0" timeOffset="241.1411">8772 14640 580 0,'5'5'216'0,"-5"-5"-168"0,10 17-12 0,-6-4 40 15,1 4-48-15,5 5 24 16,5 4-32-16,-1 0 8 15,-4 0-16-15,9-5-8 0,1 1 0 16,4-5 20-16,-9 0-12 16,-1-4-20-1,6 0 0-15,-6-4-144 16,1 0 80-16</inkml:trace>
          <inkml:trace contextRef="#ctx0" brushRef="#br0" timeOffset="719.9123">9117 14006 676 0,'34'-78'248'0,"-34"78"-192"0,44-9-16 0,-25 9-32 15,5 5-12-15,-4 3 4 16,-1 10 0-16,1 3-12 16,-15 5 8-16,-10 4 28 0,-10 0-12 15,-4 1 40-15,-10-5-28 16,4-5 20-16,1 1-24 0,5-9 36 15,9-9-32-15,24-4 20 16,20 0-24-16,25 0 8 16,14 4-16-16,4-4-440 31</inkml:trace>
        </inkml:traceGroup>
        <inkml:traceGroup>
          <inkml:annotationXML>
            <emma:emma xmlns:emma="http://www.w3.org/2003/04/emma" version="1.0">
              <emma:interpretation id="{7A00FBD7-1A62-4881-B457-ABC244CA88FA}" emma:medium="tactile" emma:mode="ink">
                <msink:context xmlns:msink="http://schemas.microsoft.com/ink/2010/main" type="inkWord" rotatedBoundingBox="10679,16991 9770,18653 8902,18179 9811,16516"/>
              </emma:interpretation>
              <emma:one-of disjunction-type="recognition" id="oneOf1">
                <emma:interpretation id="interp1" emma:lang="" emma:confidence="0">
                  <emma:literal>~</emma:literal>
                </emma:interpretation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37337.9579">8121 15802 488 0,'5'-8'180'0,"5"-5"-140"0,-6-5-12 16,1 14 108-16,5 0-80 0,-5-5 40 16,0 0-56-16,-5 1-4 15,-5-1-24-15,0-4 0 0,-5 5-4 16,-9-1-8-16,-5 0 4 16,-15 1-84-16,-15-1 44 15,-9 5-12-15,5-1 28 16,0 5 32-16,9 5-8 15,5-1-16-15,5 9 4 16,0 9 4-16,10-1 4 16,5 5-12-16,5 4 8 15,4 9-4-15,5 4 0 16,5 0 32-16,1 1-12 0,4 12 24 16,0 4-24-16,0 35 48 15,0 18-32-15,0 3 20 16,0-8-28-16,-5-13-16 15,-5 13-8-15,-5 4 28 16,-4 9-12-16,0-17 4 16,-1-22-8-16,1-4 4 15,-6-18-8-15,6-12 8 16,9-9-8-16,1-9-4 16,-1-9 4-16,5 1 12 15,15-5-8-15,-1-4 40 16,6-4-24-16,9-9-4 15,10 0-12-15,15-4 20 16,9-1-16 0,10 5-76-16,10 5 36 0,4 3-608 15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2-22T15:55:06.41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110DBDD-FFE3-45FE-8B74-55B96BDA68D4}" emma:medium="tactile" emma:mode="ink">
          <msink:context xmlns:msink="http://schemas.microsoft.com/ink/2010/main" type="writingRegion" rotatedBoundingBox="23429,18141 23444,18141 23444,18156 23429,18156"/>
        </emma:interpretation>
      </emma:emma>
    </inkml:annotationXML>
    <inkml:traceGroup>
      <inkml:annotationXML>
        <emma:emma xmlns:emma="http://www.w3.org/2003/04/emma" version="1.0">
          <emma:interpretation id="{44C18C91-4922-41D8-B39B-98F1AD27F6DC}" emma:medium="tactile" emma:mode="ink">
            <msink:context xmlns:msink="http://schemas.microsoft.com/ink/2010/main" type="paragraph" rotatedBoundingBox="23429,18141 23444,18141 23444,18156 23429,181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55AD3B-2875-44FD-AD7B-E918AD7B3573}" emma:medium="tactile" emma:mode="ink">
              <msink:context xmlns:msink="http://schemas.microsoft.com/ink/2010/main" type="line" rotatedBoundingBox="23429,18141 23444,18141 23444,18156 23429,18156"/>
            </emma:interpretation>
          </emma:emma>
        </inkml:annotationXML>
        <inkml:traceGroup>
          <inkml:annotationXML>
            <emma:emma xmlns:emma="http://www.w3.org/2003/04/emma" version="1.0">
              <emma:interpretation id="{9AE3B67E-6DF4-4A65-9CA6-973BF68AF7A2}" emma:medium="tactile" emma:mode="ink">
                <msink:context xmlns:msink="http://schemas.microsoft.com/ink/2010/main" type="inkWord" rotatedBoundingBox="23429,18141 23444,18141 23444,18156 23429,18156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10814 7246 0,'0'0'16,"0"0"0,0 0-1,0 0 1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4:07.82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32D5CAC-2D52-41D2-A0B6-688B18D138F0}" emma:medium="tactile" emma:mode="ink">
          <msink:context xmlns:msink="http://schemas.microsoft.com/ink/2010/main" type="inkDrawing" rotatedBoundingBox="3777,4230 21942,4745 21936,4978 3770,4463" shapeName="Other">
            <msink:destinationLink direction="with" ref="{C6D0658A-3891-47E9-8587-257B080A02B3}"/>
            <msink:destinationLink direction="with" ref="{55B26041-2979-40BD-BBE8-1F3B45118EB4}"/>
            <msink:destinationLink direction="with" ref="{B672E9D2-CBBC-4D9F-9798-6721568081D9}"/>
            <msink:destinationLink direction="with" ref="{C0869024-3BE8-400F-8785-65B019CE7B17}"/>
            <msink:destinationLink direction="with" ref="{1AC85EBB-C8D6-49DF-8D18-B6EA8D178F07}"/>
            <msink:destinationLink direction="with" ref="{D5F04D52-0DA5-4EDE-A0D8-450CF3CDF768}"/>
          </msink:context>
        </emma:interpretation>
      </emma:emma>
    </inkml:annotationXML>
    <inkml:trace contextRef="#ctx0" brushRef="#br0">4 213 260 0,'-15'-47'96'0,"20"34"-76"0,9 0-4 0,-14 4 36 0,15 1-32 16,4-1 8-16,15 1-16 15,0 3-16-15,20 5 0 16,14-8 12-16,0-1-4 15,5-4-20-15,4-4 8 16,21-1 4-16,28 5 4 16,5 0 0-16,5 13 0 15,0 0-12-15,29 5 8 16,20 12-16-16,-5 0 12 16,24 1 12-16,39 8 0 15,-10 4 8-15,49 0-8 16,0 5 8-16,48-10-8 15,-5 6-20-15,40-1 8 0,-1-4 20 16,44 0-4-16,-19-13-28 16,38 8 8-16,1-8 24 15,9 0-8-15,30 4-8 16,4-8 0-16,0 4 12 16,34 4-4-16,-4-12-4 15,-1 8 4-15,15 0 4 16,5-5-4-16,-29 1-4 15,19 4 4-15,-10-5 4 16,-28 5-4-16,9-4 32 16,-34 0-20-16,-5 8-4 0,5-13-8 15,-29 14 12-15,-30-10-8 16,-19 1-12-16,-28-9 0 16,3 0 12-16,-37 0-4 15,-16-13-12-15,1 4 4 16,-40 9 28-16,-33-8-12 15,-25-1-12-15,-4-4-4 16,-40 9 12-16,-23 4-4 16,-35-5-4-16,-39 1 4 15,-9 0-48-15,-20-1 24 16,-29-3-100-16,-24 3 68 16,-29 1-160-16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4:10.24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6D0658A-3891-47E9-8587-257B080A02B3}" emma:medium="tactile" emma:mode="ink">
          <msink:context xmlns:msink="http://schemas.microsoft.com/ink/2010/main" type="inkDrawing" rotatedBoundingBox="15114,561 17426,4378 17297,4456 14985,639" semanticType="callout" shapeName="Other">
            <msink:sourceLink direction="with" ref="{B32D5CAC-2D52-41D2-A0B6-688B18D138F0}"/>
            <msink:sourceLink direction="with" ref="{1D61CA23-E5BC-4D71-89D5-DA0A8334C0DE}"/>
          </msink:context>
        </emma:interpretation>
      </emma:emma>
    </inkml:annotationXML>
    <inkml:trace contextRef="#ctx0" brushRef="#br0">-2 0 20 0,'0'0'8'0,"0"0"-8"0,0 13 0 0,0-4 28 15,0 0-16-15,0 8 24 16,4 4-24-16,1 1 24 16,5 4-24-16,5 4 40 15,4 0-28-15,5 5-12 16,1 4-8-16,4 4 28 15,5-4-16-15,0 4 12 16,9 0-16-16,-4 13 0 16,-5 1-4-16,15 33 20 15,-5-8-16-15,24 18-4 16,-5-5-4-16,10 21 12 16,9-3-8-16,20 46 24 0,-5 1-20 15,-9-13-12-15,-5-13-4 16,4 8 4-16,15 14 0 15,-5-5-12-15,0-9 8 16,-4-12-4-16,-11 8 0 16,-9 9 8-16,-5 0 0 15,-5-18 24-15,-4-25-12 16,-6-9-20-16,0 0 0 0,-4-4 12 16,-5 4 0-16,-5-5 8 15,-5-3-8-15,-10-9-92 16,0-14 52-16,-4-3-164 15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4:11.78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5B26041-2979-40BD-BBE8-1F3B45118EB4}" emma:medium="tactile" emma:mode="ink">
          <msink:context xmlns:msink="http://schemas.microsoft.com/ink/2010/main" type="inkDrawing" rotatedBoundingBox="10934,1359 12645,4826 12564,4866 10853,1399" semanticType="callout" shapeName="Other">
            <msink:sourceLink direction="with" ref="{B32D5CAC-2D52-41D2-A0B6-688B18D138F0}"/>
            <msink:sourceLink direction="with" ref="{1D61CA23-E5BC-4D71-89D5-DA0A8334C0DE}"/>
          </msink:context>
        </emma:interpretation>
      </emma:emma>
    </inkml:annotationXML>
    <inkml:trace contextRef="#ctx0" brushRef="#br0">0-1 208 0,'5'-5'76'0,"-5"5"-60"0,19 13-4 0,-9-4 4 15,0 8-12-15,4 9 8 16,1 4-8-16,0 14-20 16,4 3 8-16,-9 9 4 15,4-4 4-15,1 4 0 16,9 5 0-16,10 29-20 0,5 18 12 15,14 13-12-15,1-13 8 16,14 0 44-16,10 4-20 16,-1 31 52-16,-4 8-36 15,0-4-4-15,-10-9-16 16,10 0-8-16,10 22 4 16,4 4 12-16,1-26-8 15,-1-8-4-15,-14 8 0 16,-5 9 4-16,-5 4-4 0,-14-17 16 15,-1-26-12-15,-9 0-20 16,0-13 4-16,0-17-156 16,0-1 92-16,0-3-68 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37:00.59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D8F67A0-F86F-4C10-9654-C9F9AB51A7FB}" emma:medium="tactile" emma:mode="ink">
          <msink:context xmlns:msink="http://schemas.microsoft.com/ink/2010/main" type="inkDrawing" rotatedBoundingBox="7587,7040 9843,5338 9884,5391 7627,7094" semanticType="callout" shapeName="Other">
            <msink:sourceLink direction="with" ref="{3CC81F3D-F5C0-461C-8AB2-AA1213B4AD49}"/>
            <msink:sourceLink direction="with" ref="{E7F830A6-D23B-4734-AE40-2C5703651502}"/>
          </msink:context>
        </emma:interpretation>
      </emma:emma>
    </inkml:annotationXML>
    <inkml:trace contextRef="#ctx0" brushRef="#br0">0 1692 260 0,'5'8'96'0,"-5"-8"-76"0,13 12-4 0,-8-12 124 16,-1 4-80-16,1 0 88 15,0 0-84-15,4-4 48 16,0 0-68-16,4-8 32 16,1 4-44-16,27-28 60 15,5 0-52-15,58-57-24 16,6 4-16-16,81-69 80 15,-5 0-48-15,47-24 52 16,-24 20-48-16,14 4-12 16,-27 21-12-16,-23 7 24 15,-37 29-20-15,-26 4 12 16,-19 24-16-16,-37 9-104 16,-8 15 48-16,-28 13-616 15,-4 11 364-15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4:11.03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672E9D2-CBBC-4D9F-9798-6721568081D9}" emma:medium="tactile" emma:mode="ink">
          <msink:context xmlns:msink="http://schemas.microsoft.com/ink/2010/main" type="inkDrawing" rotatedBoundingBox="13213,1059 14875,4499 14815,4528 13154,1087" semanticType="callout" shapeName="Other">
            <msink:sourceLink direction="with" ref="{B32D5CAC-2D52-41D2-A0B6-688B18D138F0}"/>
            <msink:sourceLink direction="with" ref="{1D61CA23-E5BC-4D71-89D5-DA0A8334C0DE}"/>
          </msink:context>
        </emma:interpretation>
      </emma:emma>
    </inkml:annotationXML>
    <inkml:trace contextRef="#ctx0" brushRef="#br0">0 0 40 0,'29'0'16'16,"-29"0"-12"-16,5 9-4 0,4-5 4 15,-9 1-4-15,10 8 8 16,-5 4-4-16,5 17-20 16,4-8 8-16,6 26 20 15,-6 4-4-15,1 26 48 16,9-4-28-16,10 8 20 15,10-3-28-15,4 24 16 0,25 32-20 16,-5 12-8-16,10-9-4 16,-5-3 28-16,-10 12-16 15,15 8-24-15,-10 1 4 16,5-13 0-16,4-17 4 16,6 16 0-16,-10 10 0 0,10-5 8 15,-15-17-4-15,-5-22-12 16,5 1 4-16,-10-1 28 15,-9 0-12-15,-6-8-12 16,6-5-4-16,-15-13-76 16,5-12 44-16,-15-5-92 15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4:12.40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0869024-3BE8-400F-8785-65B019CE7B17}" emma:medium="tactile" emma:mode="ink">
          <msink:context xmlns:msink="http://schemas.microsoft.com/ink/2010/main" type="inkDrawing" rotatedBoundingBox="9036,1767 10776,4423 10680,4486 8941,1830" semanticType="callout" shapeName="Other">
            <msink:sourceLink direction="with" ref="{B32D5CAC-2D52-41D2-A0B6-688B18D138F0}"/>
            <msink:sourceLink direction="with" ref="{1D61CA23-E5BC-4D71-89D5-DA0A8334C0DE}"/>
          </msink:context>
        </emma:interpretation>
      </emma:emma>
    </inkml:annotationXML>
    <inkml:trace contextRef="#ctx0" brushRef="#br0">0 0 208 0,'49'17'76'0,"-49"-17"-60"0,78 52-4 0,-40-9-4 15,6 1-8-15,14 38 16 16,6 4-8-16,13 22-4 0,-4-4 0 16,5 12-4-16,14 31 0 15,5 4-20-15,5-8 12 16,-9-5 20-16,-6 17-4 16,-4 1-4-16,-5-5 0 15,-10-21 28-15,0-22-16 16,4-9-12-16,6 0-8 15,-5 9 40-15,0-4-24 16,-5-5 24-16,0-8-20 16,-15-13-280-16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4:15.90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D61CA23-E5BC-4D71-89D5-DA0A8334C0DE}" emma:medium="tactile" emma:mode="ink">
          <msink:context xmlns:msink="http://schemas.microsoft.com/ink/2010/main" type="inkDrawing" rotatedBoundingBox="6330,4060 17727,1168 17798,1446 6401,4339" shapeName="Other">
            <msink:destinationLink direction="with" ref="{B672E9D2-CBBC-4D9F-9798-6721568081D9}"/>
            <msink:destinationLink direction="with" ref="{C0869024-3BE8-400F-8785-65B019CE7B17}"/>
            <msink:destinationLink direction="with" ref="{55B26041-2979-40BD-BBE8-1F3B45118EB4}"/>
            <msink:destinationLink direction="with" ref="{C6D0658A-3891-47E9-8587-257B080A02B3}"/>
          </msink:context>
        </emma:interpretation>
      </emma:emma>
    </inkml:annotationXML>
    <inkml:trace contextRef="#ctx0" brushRef="#br0">11345-1 112 0,'10'0'44'0,"-10"0"-36"0,14 4 0 16,-14-4 20 0,0 0-16-16,0 0 4 15,0 9-8-15,0-1 20 16,0 5-16-16,-24 0 32 15,9 9-28-15,-24-5 20 16,5 5-20-16,-34 4 20 16,5 12-24-16,-24 1-12 15,4 9-4-15,-19-1 4 16,15-3 0-16,-49 3 8 0,14-4-4 16,-43 0-4-16,24 1 4 0,-63 7-4 15,24-7 0-15,-48 12 0 16,24 0 0-16,-44 17 8 15,39-4-4-15,-63 18 8 16,44-14-8-16,-69 1 40 16,50-14-20-16,-69 5 4 15,44-13-16-15,-54 17 12 16,40 0-16-16,-59 22-4 16,48-14 0-16,-67 23-4 15,48-18 0-15,-48 0 16 16,53-13-8-16,-58-4-20 15,67-5 4-15,-67 9 12 16,58-8 0-16,-34 12 24 16,59 0-16-16,-30 1 24 15,68-1-24-15,-24 1 4 16,48-10-8-16,-28-7 4 16,53-10-8-16,-20-4 8 15,44-4-8-15,5-4-4 16,39-1 4-16,0-8 4 15,34 0-4-15,-1-4-28 16,30-1 12-16,5 1-172 16,19-1 104-16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4:13.77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D197B90-139A-4209-91B1-F8CD0942EA21}" emma:medium="tactile" emma:mode="ink">
          <msink:context xmlns:msink="http://schemas.microsoft.com/ink/2010/main" type="writingRegion" rotatedBoundingBox="10846,5950 12318,5950 12318,7284 10846,7284"/>
        </emma:interpretation>
      </emma:emma>
    </inkml:annotationXML>
    <inkml:traceGroup>
      <inkml:annotationXML>
        <emma:emma xmlns:emma="http://www.w3.org/2003/04/emma" version="1.0">
          <emma:interpretation id="{AEDC477C-95B1-4DA5-99DA-2E177B4BCBBA}" emma:medium="tactile" emma:mode="ink">
            <msink:context xmlns:msink="http://schemas.microsoft.com/ink/2010/main" type="paragraph" rotatedBoundingBox="10846,5950 12318,5950 12318,7284 10846,72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A3E9A5-E9EE-46EC-83EA-3F2CBFD5FD60}" emma:medium="tactile" emma:mode="ink">
              <msink:context xmlns:msink="http://schemas.microsoft.com/ink/2010/main" type="line" rotatedBoundingBox="10846,5950 12318,5950 12318,7284 10846,7284"/>
            </emma:interpretation>
          </emma:emma>
        </inkml:annotationXML>
        <inkml:traceGroup>
          <inkml:annotationXML>
            <emma:emma xmlns:emma="http://www.w3.org/2003/04/emma" version="1.0">
              <emma:interpretation id="{960BB12F-396D-45A4-910D-BF44ED6F2F0F}" emma:medium="tactile" emma:mode="ink">
                <msink:context xmlns:msink="http://schemas.microsoft.com/ink/2010/main" type="inkWord" rotatedBoundingBox="10846,5950 12318,5950 12318,7284 10846,7284">
                  <msink:destinationLink direction="with" ref="{BD3E2C98-8D84-46AC-AA76-A34A50D179FD}"/>
                  <msink:destinationLink direction="from" ref="{AA83BF5E-1D4D-46AE-A98D-68941D705635}"/>
                  <msink:destinationLink direction="to" ref="{6E996191-427A-4621-A31B-4E4BEE471977}"/>
                  <msink:destinationLink direction="from" ref="{6E996191-427A-4621-A31B-4E4BEE471977}"/>
                </msink:context>
              </emma:interpretation>
              <emma:one-of disjunction-type="recognition" id="oneOf0">
                <emma:interpretation id="interp0" emma:lang="" emma:confidence="0">
                  <emma:literal>it,</emma:literal>
                </emma:interpretation>
                <emma:interpretation id="interp1" emma:lang="" emma:confidence="0">
                  <emma:literal>skin</emma:literal>
                </emma:interpretation>
                <emma:interpretation id="interp2" emma:lang="" emma:confidence="0">
                  <emma:literal>*..</emma:literal>
                </emma:interpretation>
                <emma:interpretation id="interp3" emma:lang="" emma:confidence="0">
                  <emma:literal>shin</emma:literal>
                </emma:interpretation>
                <emma:interpretation id="interp4" emma:lang="" emma:confidence="0">
                  <emma:literal>itm</emma:literal>
                </emma:interpretation>
              </emma:one-of>
            </emma:emma>
          </inkml:annotationXML>
          <inkml:trace contextRef="#ctx0" brushRef="#br0">521 432 268 0,'24'17'100'0,"-5"9"-76"0,1 30-8 0,-11-26 44 31,11 27-36-31,-6-1 0 16,1 0-16-16,-5-4 20 0,-10-13-16 0,0-1-4 15,-10-7-4-15,5-14 4 16,0 0-4-16,0 1-12 15,-4-14 4-15,4 4-180 16,0-16 96-16,10 8-84 16</inkml:trace>
          <inkml:trace contextRef="#ctx0" brushRef="#br0" timeOffset="424.631">360 622 236 0,'-24'9'88'0,"24"-9"-68"0,-39 25-4 0,20-7 60 15,-10 12-44-15,-1 0 24 16,-8 5-36-16,4-1-16 16,-15-8-8-16,0-4 12 15,15-5-4-15,5-4-12 16,10-4 4 0</inkml:trace>
          <inkml:trace contextRef="#ctx0" brushRef="#br0" timeOffset="551.967">749 687 404 0,'63'-26'148'0,"-63"26"-112"0,49 8-12 15,-25 5 32-15,0-4-36 16,5 8 8-16,1 1-16 16,-6-1-148-16</inkml:trace>
          <inkml:trace contextRef="#ctx0" brushRef="#br0" timeOffset="745.2564">506 1088 436 0,'-39'0'160'0,"29"9"-124"0,-24 13-8 0,20-5 0 16,-10 13-20-16,-6 0-56 15,-8 5 24-15,4-1-164 16,-15 5 104-16,0-9-116 16</inkml:trace>
          <inkml:trace contextRef="#ctx0" brushRef="#br0" timeOffset="914.5268">1147 1119 528 0,'88'-39'196'0,"-59"56"-152"0,34 18-12 15,-29-14-168-15,5 18 68 16,0-22-264-16</inkml:trace>
          <inkml:trace contextRef="#ctx0" brushRef="#br0" timeOffset="-244.6255">215 112 260 0,'-10'-34'96'0,"-10"17"-76"0,1-9-4 0,9 17-8 16,-9 0-8-16,4 5 8 15,-24 8-4-15,20 5 24 16,-5 4-16-16,-1 13 56 15,11 4-36-15,9 5 20 16,15 3-32-16,14 10-16 16,10-1-8-16,24-8 40 0,10-17-24 15,20-5-20 1,14-25 4-16,-5-1 28 0,-5-8-16 16,-14-14 16-16,-10 1-12 15,-24-13 20-15,-10-9-20 16,-10 5 4-16,-14-1-8 15,-15 14-60-15,-5 16 28 16,-14 14-208-16,-15 21 128 16,5 14-116-16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4:16.42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75DE89C-6D12-45B5-A84B-3A8698D9A252}" emma:medium="tactile" emma:mode="ink">
          <msink:context xmlns:msink="http://schemas.microsoft.com/ink/2010/main" type="inkDrawing" rotatedBoundingBox="7651,3734 8527,3531 8629,3970 7753,4173" semanticType="enclosure" shapeName="Other"/>
        </emma:interpretation>
      </emma:emma>
    </inkml:annotationXML>
    <inkml:trace contextRef="#ctx0" brushRef="#br0">802 65 132 0,'-34'4'52'0,"34"-4"-44"0,-49 22 4 0,15-9 8 16,10 4-12-16,-20 5-4 16,-4 4 0-16,-11 4 48 15,11 0-28-15,-20 5 52 16,14-5-44-16,-14 0 28 16,10-4-32-16,-5-4-28 15,14-1 0-15,-4-3 0 16,24-1 0-16,9-4 0 15,20 0 0-15,29-9 0 16,15 5 0-16,29-9 16 16,0 4-8-16,24-8-20 15,0-1 4-15,-5 1 20 16,1 4-4-16,-20-9 16 16,-5 14-16-16,-10-10 60 0,-19 5-40 15,-5-8 52-15,-10 3-48 0,-14-7 4 16,-10-1-24-16,-10-18 0 15,15 1-4-15,-20-26 4 16,1 8-8-16,-15-25-12 16,14 13 4-16,-9-5 4 15,-1 17 0-15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4:21.27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AC85EBB-C8D6-49DF-8D18-B6EA8D178F07}" emma:medium="tactile" emma:mode="ink">
          <msink:context xmlns:msink="http://schemas.microsoft.com/ink/2010/main" type="inkDrawing" rotatedBoundingBox="12969,5061 13002,4735 13166,4752 13134,5077" semanticType="callout" shapeName="Other">
            <msink:sourceLink direction="with" ref="{B32D5CAC-2D52-41D2-A0B6-688B18D138F0}"/>
            <msink:sourceLink direction="with" ref="{19A11488-0B58-4E1F-B0E0-8CA82368E25F}"/>
          </msink:context>
        </emma:interpretation>
      </emma:emma>
    </inkml:annotationXML>
    <inkml:trace contextRef="#ctx0" brushRef="#br0">155 68 196 0,'-10'-26'72'0,"10"26"-56"0,0-17-4 0,0 8 56 16,0 5-40-16,-10-5 16 16,-4 9-28-16,-6-4 0 15,6 8-8-15,-11 1 12 16,16 3-12-16,-16 5 4 16,16 0-4-16,-6 5 12 15,10 3-12-15,5 1 4 16,5 4-4-16,0 4-24 15,14 5 8-15,6-1 20 16,-1 1-4-16,0-1 16 16,15 1-16-16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4:21.62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9A11488-0B58-4E1F-B0E0-8CA82368E25F}" emma:medium="tactile" emma:mode="ink">
          <msink:context xmlns:msink="http://schemas.microsoft.com/ink/2010/main" type="inkDrawing" rotatedBoundingBox="13335,5022 14885,4966 14888,5038 13338,5095" shapeName="Other">
            <msink:destinationLink direction="with" ref="{1AC85EBB-C8D6-49DF-8D18-B6EA8D178F07}"/>
          </msink:context>
        </emma:interpretation>
      </emma:emma>
    </inkml:annotationXML>
    <inkml:trace contextRef="#ctx0" brushRef="#br0">0 91 236 0,'15'-9'88'0,"-15"9"-68"0,34-13-4 0,-10 5 24 16,5 8-24-16,25-9 56 16,18 5-40-16,26-5-24 15,-11 5-8-15,64-13 36 16,-10 8-24-16,24 0 16 16,-24 9-16-16,-5 0 12 15,-20 5-16-15,-14-1-20 16,-14 5 4-16,-30-1-24 15,-19 14 20-15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4:21.85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5F04D52-0DA5-4EDE-A0D8-450CF3CDF768}" emma:medium="tactile" emma:mode="ink">
          <msink:context xmlns:msink="http://schemas.microsoft.com/ink/2010/main" type="inkDrawing" rotatedBoundingBox="14918,4779 15278,5126 15181,5227 14821,4879" semanticType="callout" shapeName="Other">
            <msink:sourceLink direction="with" ref="{B32D5CAC-2D52-41D2-A0B6-688B18D138F0}"/>
          </msink:context>
        </emma:interpretation>
      </emma:emma>
    </inkml:annotationXML>
    <inkml:trace contextRef="#ctx0" brushRef="#br0">0-2 236 0,'59'0'88'0,"-59"0"-68"0,92 30-4 0,-48-4 0 16,-5-4-12-16,4 16-20 15,6 1 8-15,-15 4 40 16,-5-4-20-16,-14-4 8 16,-20-1-12-16,-24-3 4 15,-1-5-8-15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4:33.12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20D09D2-E2F8-4F4D-8107-674DD013B4A5}" emma:medium="tactile" emma:mode="ink">
          <msink:context xmlns:msink="http://schemas.microsoft.com/ink/2010/main" type="inkDrawing" rotatedBoundingBox="6817,13017 21979,13876 21969,14051 6807,13191" shapeName="Other">
            <msink:destinationLink direction="with" ref="{BD3E2C98-8D84-46AC-AA76-A34A50D179FD}"/>
            <msink:destinationLink direction="with" ref="{EC1CCF27-3672-41D0-BA19-0AF483FEA5BD}"/>
          </msink:context>
        </emma:interpretation>
      </emma:emma>
    </inkml:annotationXML>
    <inkml:trace contextRef="#ctx0" brushRef="#br0">0-2 156 0,'224'9'56'0,"-103"-13"-44"0,49-1-4 0,-38 5 24 15,47 5-20-15,55-5-4 16,38 4-4-16,34 0 12 15,34 1-8-15,34 3-20 16,15 1 4-16,43 8 4 16,5 5 4-16,0 4 0 15,49-5 0-15,-5 1-20 16,15-5 12-16,19 13 12 16,29 1 0-16,-24-14 24 15,14 9-16-15,20 4-20 16,10-4 0-16,-35 8 12 0,6 5 0 15,4 4 8-15,-14-4-8 16,-35-4 52-16,16 8-32 16,-59-4 16-16,0-5-24 15,-59 1 20-15,-4 4-24 16,-54-9-4-16,-58-8-4 16,-14-1-4-16,-30 1 0 15,-28 0 44-15,-55-14-24 16,-33-8-196-16,-25 9 96 15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4:34.89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D3E2C98-8D84-46AC-AA76-A34A50D179FD}" emma:medium="tactile" emma:mode="ink">
          <msink:context xmlns:msink="http://schemas.microsoft.com/ink/2010/main" type="inkDrawing" rotatedBoundingBox="13040,13154 15456,8369 15559,8421 13143,13206" semanticType="callout" shapeName="Other">
            <msink:sourceLink direction="with" ref="{C20D09D2-E2F8-4F4D-8107-674DD013B4A5}"/>
            <msink:sourceLink direction="with" ref="{960BB12F-396D-45A4-910D-BF44ED6F2F0F}"/>
          </msink:context>
        </emma:interpretation>
      </emma:emma>
    </inkml:annotationXML>
    <inkml:trace contextRef="#ctx0" brushRef="#br0">2415 0 124 0,'-24'26'44'0,"24"0"-32"0,-25 26-4 16,11-13 4-16,-6 25-8 15,-14 14 8-15,-9 8-8 16,-11-3 24-16,-9 3-16 15,-5 22 48-15,0 30-32 16,5 0-16-16,5-4-4 16,-6 0-8-16,11 0 0 15,-1 21 24-15,-14 1-12 16,-4-14-12-16,-11 1-4 16,0 25 4-16,1 1 0 15,9-14 24-15,5-8-12 16,5 4 32-16,0 13-28 15,-1 0 4-15,-13-17-12 0,-6-17-8 16,-9-5 4-16,-1 18-16 16,11-5 8-16,9-17 28 15,5-5-12-15,10-21-12 16,4-8-4-16,15-1 12 16,-9-8-4-16,9 4-4 15,5-5 4-15,0 1-4 16,10-13 0-16,-6-13 8 15,11-9-4-15,-5-8-48 16,14-10 28-16,0-3-140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37:04.32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0B0749E-6FBF-404A-A05D-15CED5EB0734}" emma:medium="tactile" emma:mode="ink">
          <msink:context xmlns:msink="http://schemas.microsoft.com/ink/2010/main" type="inkDrawing" rotatedBoundingBox="15296,4339 20011,4469 19949,6739 15234,6609" semanticType="enclosure" shapeName="Other">
            <msink:destinationLink direction="with" ref="{45B063DF-E5AA-4C65-9B54-E1968169BE80}"/>
            <msink:destinationLink direction="from" ref="{3C0C3AC9-1965-45AA-9676-E9AE65444102}"/>
            <msink:destinationLink direction="with" ref="{2FBDF99F-C9BD-4286-85B6-7E92F9CA1F02}"/>
          </msink:context>
        </emma:interpretation>
      </emma:emma>
    </inkml:annotationXML>
    <inkml:trace contextRef="#ctx0" brushRef="#br0">0 394 540 0,'-9'-16'200'0,"9"16"-156"0,9-28-12 0,-9 12 104 15,5 3-80-15,-5-15 16 16,14 4-48-16,-5 0 12 15,0 3-20-15,0 1 20 16,5 0-24-16,-5 4 12 16,4 8-12-16,5-5 36 15,1 9-24-15,13-8 32 16,-1 8-32-16,29-8 56 16,-1 8-44-16,46-12 28 15,-1 0-36-15,69-5 36 16,5 9-36-16,81-4-4 15,-8 4-16-15,63 4 4 16,-23 4-8-16,28 0 24 16,-28 8-16-16,5-4-20 15,-50 0 0-15,-5 4 4 16,-49 8 4-16,-6 0 0 16,-40 4 0-16,-28 1 0 15,-17 3 0-15,-15-4 0 16,-18 4 0-16,-13 4 0 15,-10-3 0-15,-22-5 16 0,-5 4-8 16,-4-4-4-16,-5 5 0 0,-9-1-4 16,9 4 0-16,-4 12-20 15,4-7 12-15,5 23-4 16,-1-7 4-16,1 28-12 16,0 0 12-16,-10 52 20 15,5-4-4-15,-4 13-4 16,4-9 0-16,5 1 4 15,-1-9-4-15,-4 13 8 16,5-21-8-16,-14-4 24 16,0-24-16-16,0-4-48 15,0-16 20-15,0-9-200 16,9-11 120-16,-18-1-612 16,9-3 396-16</inkml:trace>
    <inkml:trace contextRef="#ctx0" brushRef="#br0" timeOffset="810.5269">87 2191 612 0,'-5'0'228'0,"5"0"-180"0,-4 0-12 0,-1-8 124 16,10 8-96-16,-5 0 80 15,4 0-84-15,-4-8-12 16,0 8-32-16,5-4 32 16,4 8-24-16,5-4-4 15,-1 0-12-15,10 0 12 0,9 8-12 0,23-8 32 16,4 0-24-16,18 4 32 16,1 4-32-16,44-4 12 15,15 4-16-15,72-12 12 16,-13 4-16-16,82-20 4 15,-14 8-4-15,64-8 12 16,-37 4-12-16,14-9 4 16,-32 13-4-16,5 0 4 15,-46 8-8-15,-13 0 8 16,-37 4-8-16,-27 4-36 16,-32 4 16-16,-19 0 16 15,-22 0 0-15,-27 0-8 16,-14 0 4-16,-18-4-216 15,-5 5 120-15,-18-1-420 16,0 0 292-16</inkml:trace>
    <inkml:trace contextRef="#ctx0" brushRef="#br0" timeOffset="-705.1314">-73 160 560 0,'0'-25'208'0,"0"25"-164"0,0-12-8 0,0 12 68 16,10 0-64-16,-10-8 8 15,0 8-28-15,0 12 16 16,4 4-24-16,5 37 48 15,0 8-32-15,5 48 48 16,0 0-44-16,4 53 28 16,-9-4-32-16,0 24 0 15,0-16-16-15,-4 0 12 16,4-20-16-16,-9-17 32 16,4-24-24-16,-4-20 20 15,5-24-20-15,0-12 0 16,-1-13-8-16,1-28-324 15,4 4 172-15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4:35.82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C1CCF27-3672-41D0-BA19-0AF483FEA5BD}" emma:medium="tactile" emma:mode="ink">
          <msink:context xmlns:msink="http://schemas.microsoft.com/ink/2010/main" type="inkDrawing" rotatedBoundingBox="11068,11179 18313,13542 18277,13650 11032,11288" semanticType="callout" shapeName="Other">
            <msink:sourceLink direction="with" ref="{C20D09D2-E2F8-4F4D-8107-674DD013B4A5}"/>
          </msink:context>
        </emma:interpretation>
      </emma:emma>
    </inkml:annotationXML>
    <inkml:trace contextRef="#ctx0" brushRef="#br0">0 0 156 0,'24'9'56'0,"6"-5"-44"0,28 5-4 15,-19-1 0-15,24 5-8 0,24 5 8 16,6 8-4-16,4-1 24 16,10 6-16-16,29 3 4 15,9 14-8-15,21 12-16 16,-11 1 4-16,15 8 20 15,29-4-8-15,-4-1-4 16,9-3 0-16,29-1-16 16,-19 9 8-16,9 13 40 15,35 13-24-15,-20-4 24 0,10 0-20 16,9-9 36-16,-19-4-28 16,-5-14-12-16,25 14-8 15,-25 4 12-15,-14 5-8 16,14-1-4-16,0 9 0 15,-29-26 20-15,5 0-12 16,14-4-12-16,-14 0-4 16,-14-18-4-16,-1-8 0 15,0-4-56-15,-19 3 36 16,-24 1-4-16,-30-4 16 16,-9-5-84-16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4:36.73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A83BF5E-1D4D-46AE-A98D-68941D705635}" emma:medium="tactile" emma:mode="ink">
          <msink:context xmlns:msink="http://schemas.microsoft.com/ink/2010/main" type="inkDrawing" rotatedBoundingBox="12337,7860 24649,13590 24163,14634 11851,8904" semanticType="callout" shapeName="Other">
            <msink:sourceLink direction="from" ref="{960BB12F-396D-45A4-910D-BF44ED6F2F0F}"/>
            <msink:sourceLink direction="to" ref="{61E3BABE-F1C4-4DA3-A8A0-CE378859A1FE}"/>
          </msink:context>
        </emma:interpretation>
      </emma:emma>
    </inkml:annotationXML>
    <inkml:trace contextRef="#ctx0" brushRef="#br0">16 119 312 0,'-14'-43'112'0,"14"26"-84"0,0-1-12 0,5 14 20 16,4-5-24-16,1 1 12 16,14-9-12-16,10 8-8 15,15 9 0-15,9-4-4 16,10 8 0-16,5 0 8 15,10 14-4-15,9 7-12 16,30 14 4-16,14 13 4 16,0 9 0-16,-5 3 8 15,44-3-4-15,14 4-4 16,-14-1 4-16,24 1-4 16,30 26 0-16,-6 8 8 0,35 9-4 15,14 4-4-15,-10-17 4 16,39-8 12-16,-14 21-8 15,19 8-12-15,10 14 0 16,-5-9 12-16,24 4-4 16,-29-17-20-16,39 30 8 15,-39 5-4-15,29-5 4 16,-14-9-12-16,-10-16 12 16,5 3-12-16,-30 14 8 15,25-9 24-15,-19 4-4 16,-20-8-12-16,19-5 0 15,-28-4-4-15,-6 13 0 16,1 13 24-16,-10 8-8 16,-20-21-4-16,24-4 0 0,-4-9-24 15,-34 4 12-15,34 0 20 16,0 5-4-16,-30-13-4 16,1-9 0-16,-1-13-16 15,-28-9 8-15,-25-8-24 16,-9-5 16-16,-20-12 4 15</inkml:trace>
    <inkml:trace contextRef="#ctx0" brushRef="#br0" timeOffset="54349.681">11881 5431 364 0,'-29'-9'132'0,"24"5"-100"0,-10 0-12 0,10-1 96 16,-4 1-68-16,-6-5 44 15,10 5-56-15,-5 0 60 16,10-1-56-16,0 5 28 16,0 0-40-16,0 0 36 0,0 0-36 15,15 5 12 1,19-1-24-16,0-4-8 15,10 9 28-15,9-5-20 16,15 0-4-16,-5 1-8 16,5-5 4-16,-5 0-4 0,-9 4 8 15,-20 5-8-15,10-1 8 16,-15 5-8-16,-10 5 24 16,-14 3-16-16,5 5-4 15,-20-4-4-15,5 8 20 16,-14 4-12-16,-5 1 4 15,-11 4-8-15,-13 4 4 16,4 5-8-16,0-1 16 16,-4 5-12-16,-1-9-20 15,20-4 4-15,5-5-156 16,9-8 92-16,-4-8-236 16,19-5 176-16,5-13-320 15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4:38.22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E996191-427A-4621-A31B-4E4BEE471977}" emma:medium="tactile" emma:mode="ink">
          <msink:context xmlns:msink="http://schemas.microsoft.com/ink/2010/main" type="inkDrawing" rotatedBoundingBox="14476,10223 14820,10541 14430,10962 14086,10644" semanticType="callout" shapeName="Other">
            <msink:sourceLink direction="to" ref="{960BB12F-396D-45A4-910D-BF44ED6F2F0F}"/>
            <msink:sourceLink direction="from" ref="{960BB12F-396D-45A4-910D-BF44ED6F2F0F}"/>
          </msink:context>
        </emma:interpretation>
      </emma:emma>
    </inkml:annotationXML>
    <inkml:trace contextRef="#ctx0" brushRef="#br0">0 7 144 0,'10'-8'52'0,"0"8"-40"0,-1 0 0 16,1 0 124-16,0 0-76 16,4 8 20-16,1-3-48 15,-5 20 32-15,-1 1-36 16,1 18 20-16,-5 12-28 15,0 4-8-15,-5-4-8 16,0-13 72-16,0-8-40 16,-5-18 76-1,5 1-64-15,0-27 8 0,10-17-32 16,14-17-4-16,25-13-12 0,14 4-24 16,10 4 8-1,4 5-172-15,11 4 100 0,9 18-364 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4:41.72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812805C-F7EC-4E4D-8CBF-26EB4F76CC86}" emma:medium="tactile" emma:mode="ink">
          <msink:context xmlns:msink="http://schemas.microsoft.com/ink/2010/main" type="inkDrawing" rotatedBoundingBox="18493,13772 23427,14007 23422,14126 18487,13892" shapeName="Other">
            <msink:destinationLink direction="with" ref="{58739628-CC41-4509-90D9-1B711EB22C7F}"/>
          </msink:context>
        </emma:interpretation>
      </emma:emma>
    </inkml:annotationXML>
    <inkml:trace contextRef="#ctx0" brushRef="#br0">0 107 132 0,'15'-22'52'0,"-1"5"-44"0,6 4 4 15,-6 9 96-15,10-5-60 16,-4 0 32-16,4 1-44 16,10-1 20-16,5 1-28 15,14 3 44-15,16 5-40 16,13 9-16-16,20 0-8 16,58 8-8-16,45 9 0 15,47-9 0-15,45 0 0 16,33-4 0-16,20-4 0 15,4 4 16-15,-9 4-8 16,-14-4 16-16,-16 0-16 0,-47-4-12 16,-45 4 0-16,-24-5 12 15,-19 1-4-15,-29 4-12 16,-30 0 4-16,-9 4 12 16,-25-8-4-16,-23 4-12 15,-11 0 4-15,-24 0-136 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4:42.12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8739628-CC41-4509-90D9-1B711EB22C7F}" emma:medium="tactile" emma:mode="ink">
          <msink:context xmlns:msink="http://schemas.microsoft.com/ink/2010/main" type="inkDrawing" rotatedBoundingBox="21361,13658 22411,14103 22309,14343 21259,13897" semanticType="callout" shapeName="Other">
            <msink:sourceLink direction="with" ref="{3812805C-F7EC-4E4D-8CBF-26EB4F76CC86}"/>
          </msink:context>
        </emma:interpretation>
      </emma:emma>
    </inkml:annotationXML>
    <inkml:trace contextRef="#ctx0" brushRef="#br0">15 21 260 0,'-15'-22'96'0,"15"22"-76"0,10 0-4 15,-10 0 44-15,5 0-36 16,19 4 32-16,5 5-28 15,20 8 16-15,28 9-24 16,26 9-8-16,18 12-8 16,-9-4-4-16,-5 5 0 0,-5-13 0 15,-5-5 0-15,-10-4 52 16,-19-9-28-16,-19 0 68 16,-20 1-52-16,-24-1 52 15,-25 0-52-15,-14 5 8 16,-9-1-32-16,-11 5 8 0,1 4-12 15,-5 5-252 1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4:48.2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A41D089-8476-49AE-84C4-9A3303A2BF37}" emma:medium="tactile" emma:mode="ink">
          <msink:context xmlns:msink="http://schemas.microsoft.com/ink/2010/main" type="inkDrawing" rotatedBoundingBox="18164,14005 18203,13943 18235,13963 18196,14026" shapeName="Other"/>
        </emma:interpretation>
      </emma:emma>
    </inkml:annotationXML>
    <inkml:trace contextRef="#ctx0" brushRef="#br0">3 26 164 0,'-5'0'60'0,"5"0"-44"0,0-9-8 16,0 9 76-16,0 0-48 15,0 0 12-15,10-4-28 16,-1 0 16-16,1-1-24 16,0 1-4-16,0 4-4 0,-10 0 4 15,0 0-4-15,0 9 8 16,-5-1-8-16,0 1-48 16,-5 0 28-16,5 4-128 15,0-5 80-15,0 1-80 16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4:49.02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438AA0D-FFCF-43A4-BF35-378F1274028C}" emma:medium="tactile" emma:mode="ink">
          <msink:context xmlns:msink="http://schemas.microsoft.com/ink/2010/main" type="inkDrawing" rotatedBoundingBox="24385,14045 24468,14019 24473,14036 24390,14062" semanticType="callout" shapeName="Other">
            <msink:sourceLink direction="with" ref="{61E3BABE-F1C4-4DA3-A8A0-CE378859A1FE}"/>
          </msink:context>
        </emma:interpretation>
      </emma:emma>
    </inkml:annotationXML>
    <inkml:trace contextRef="#ctx0" brushRef="#br0">63 22 164 0,'5'0'60'0,"-5"0"-44"0,15-17-8 0,-15 12 44 16,0 5-32-16,-5 0-36 15,-5 5 8-15,0 3 52 16,1 1-20-16,-6-9 16 15,1 4-24-15,4-4-88 16,0 0 40-16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5:32.96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BDDE76F-C6FA-4B50-A27B-3677DEC773B5}" emma:medium="tactile" emma:mode="ink">
          <msink:context xmlns:msink="http://schemas.microsoft.com/ink/2010/main" type="writingRegion" rotatedBoundingBox="21602,4503 23055,4503 23055,6028 21602,6028"/>
        </emma:interpretation>
      </emma:emma>
    </inkml:annotationXML>
    <inkml:traceGroup>
      <inkml:annotationXML>
        <emma:emma xmlns:emma="http://www.w3.org/2003/04/emma" version="1.0">
          <emma:interpretation id="{BF217D21-2246-494D-B6FE-C406E0E56156}" emma:medium="tactile" emma:mode="ink">
            <msink:context xmlns:msink="http://schemas.microsoft.com/ink/2010/main" type="paragraph" rotatedBoundingBox="21602,4503 23055,4503 23055,6028 21602,60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625B0A-C7B5-4118-86F1-0D19E60B3178}" emma:medium="tactile" emma:mode="ink">
              <msink:context xmlns:msink="http://schemas.microsoft.com/ink/2010/main" type="line" rotatedBoundingBox="21602,4503 23055,4503 23055,6028 21602,6028"/>
            </emma:interpretation>
          </emma:emma>
        </inkml:annotationXML>
        <inkml:traceGroup>
          <inkml:annotationXML>
            <emma:emma xmlns:emma="http://www.w3.org/2003/04/emma" version="1.0">
              <emma:interpretation id="{6C3F4B4A-E26E-4E47-BD20-9F94B1C5D9B8}" emma:medium="tactile" emma:mode="ink">
                <msink:context xmlns:msink="http://schemas.microsoft.com/ink/2010/main" type="inkWord" rotatedBoundingBox="21602,4503 22156,4503 22156,4974 21602,49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 78 228 0,'0'-22'84'0,"5"14"-64"0,5-5-8 0,-10 9 128 16,10-1-80-16,-10 1 52 15,9 0-64-15,6-5 20 16,-5 5-40-16,14-1 36 16,0 5-36-16,-4 5 20 15,18 3-28-15,-4 10 0 0,15-5-12 16,0 4 4-16,9-4-8 16,0 0 8-16,-14 0-8 15,-5 0 8-15,-5-5-8 0,-20 5 24 16,-4 4-16-16,-29 5-12 15,-15 0-4-15,-15 8 20 16,-14 4-8-16,5 10-12 16,-6-1 0-16,16-4 20 15,14 0-8-15,19-14-40 16,20-7 20-16,29-14-340 16,24-13 192-1,10 1-164-15</inkml:trace>
        </inkml:traceGroup>
        <inkml:traceGroup>
          <inkml:annotationXML>
            <emma:emma xmlns:emma="http://www.w3.org/2003/04/emma" version="1.0">
              <emma:interpretation id="{36626CD9-A9D4-4F3B-AF3B-CCFD7F23E41A}" emma:medium="tactile" emma:mode="ink">
                <msink:context xmlns:msink="http://schemas.microsoft.com/ink/2010/main" type="inkWord" rotatedBoundingBox="22263,4745 23055,4745 23055,6028 22263,6028"/>
              </emma:interpretation>
              <emma:one-of disjunction-type="recognition" id="oneOf1">
                <emma:interpretation id="interp1" emma:lang="" emma:confidence="1">
                  <emma:literal>z</emma:literal>
                </emma:interpretation>
                <emma:interpretation id="interp2" emma:lang="" emma:confidence="0">
                  <emma:literal>3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}</emma:literal>
                </emma:interpretation>
                <emma:interpretation id="interp5" emma:lang="" emma:confidence="0">
                  <emma:literal>8</emma:literal>
                </emma:interpretation>
              </emma:one-of>
            </emma:emma>
          </inkml:annotationXML>
          <inkml:trace contextRef="#ctx0" brushRef="#br0" timeOffset="464.2347">679 320 404 0,'-19'-9'148'0,"24"5"-112"0,5-9-12 0,-1 4 128 16,16-4-88-16,9 0 36 15,19 5-60 1,25-1 4-16,14 18-28 0,-9 8 8 15,-1 5-12-15,-33 8-24 16,-15 13 4-16,-20 5-40 0,-28 8 28 16,-1 4-56-16,-53-4 44 15,15-4-44-15,-15-4 40 16,9-14 4-16,16-4 16 16,18-4 12-16,25-4 4 0,25-5-36 15,28 5 20 1,20 4 24-16,10 8-4 15,-20 5 20-15,-5 9-16 16,-19 16-4-16,-20 10 0 16,-19 4 20-16,-4-1-12 15,-40-8-4-15,-24-8-4 16,-15-14 4-16,1-12-4 16,18-9 68-16,6-13-40 15,14-18 60-15,10-16-56 16,34-22-8-16,30-26-16 15,23-13-12-15,30 4 4 0,9 9 4 16,-9 13-4-16,-25 4-180 16,15 9 100-16,-15 8-280 15,-9 9 200-15,9 13-16 16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5:31.64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70CFED4-9321-4342-A1CF-A184FB8504A9}" emma:medium="tactile" emma:mode="ink">
          <msink:context xmlns:msink="http://schemas.microsoft.com/ink/2010/main" type="writingRegion" rotatedBoundingBox="24036,14972 24498,14972 24498,16246 24036,16246"/>
        </emma:interpretation>
      </emma:emma>
    </inkml:annotationXML>
    <inkml:traceGroup>
      <inkml:annotationXML>
        <emma:emma xmlns:emma="http://www.w3.org/2003/04/emma" version="1.0">
          <emma:interpretation id="{DDB38226-0F7D-43DD-80DE-3B42FACB9843}" emma:medium="tactile" emma:mode="ink">
            <msink:context xmlns:msink="http://schemas.microsoft.com/ink/2010/main" type="paragraph" rotatedBoundingBox="24036,14972 24498,14972 24498,16246 24036,162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75E730-5A36-4369-9E44-54769D8C7EB0}" emma:medium="tactile" emma:mode="ink">
              <msink:context xmlns:msink="http://schemas.microsoft.com/ink/2010/main" type="line" rotatedBoundingBox="24036,14972 24498,14972 24498,16246 24036,16246"/>
            </emma:interpretation>
          </emma:emma>
        </inkml:annotationXML>
        <inkml:traceGroup>
          <inkml:annotationXML>
            <emma:emma xmlns:emma="http://www.w3.org/2003/04/emma" version="1.0">
              <emma:interpretation id="{61E3BABE-F1C4-4DA3-A8A0-CE378859A1FE}" emma:medium="tactile" emma:mode="ink">
                <msink:context xmlns:msink="http://schemas.microsoft.com/ink/2010/main" type="inkWord" rotatedBoundingBox="24036,14972 24498,14972 24498,16246 24036,16246">
                  <msink:destinationLink direction="with" ref="{B438AA0D-FFCF-43A4-BF35-378F1274028C}"/>
                  <msink:destinationLink direction="to" ref="{AA83BF5E-1D4D-46AE-A98D-68941D705635}"/>
                </msink:context>
              </emma:interpretation>
              <emma:one-of disjunction-type="recognition" id="oneOf0">
                <emma:interpretation id="interp0" emma:lang="" emma:confidence="0">
                  <emma:literal>]</emma:literal>
                </emma:interpretation>
                <emma:interpretation id="interp1" emma:lang="" emma:confidence="0">
                  <emma:literal>3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2</emma:literal>
                </emma:interpretation>
                <emma:interpretation id="interp4" emma:lang="" emma:confidence="0">
                  <emma:literal>Z</emma:literal>
                </emma:interpretation>
              </emma:one-of>
            </emma:emma>
          </inkml:annotationXML>
          <inkml:trace contextRef="#ctx0" brushRef="#br0">-1 11 332 0,'-5'-5'120'0,"5"5"-92"0,49-4-8 0,-30 0 112 15,15 8-76-15,10-4 84 16,-5 4-80-16,9 1-4 16,6 7-36-16,-10 10-4 15,-5-5-8-15,-10 9 4 16,5 4-8-16,-20 9 16 15,-14 9-12-15,-14-1 4 16,9 1-4-16,-10-1-40 16,-14-3 16-16,10-6-4 15,-10 1 12-15,24-9-12 16,-10-4 12-16,15 0-12 16,15-4 8-16,4 4 16 15,1 0 0-15,9 8-12 16,-10 1 4-16,10 21-24 15,-14 4 16-15,-15 14-40 16,0-1 32-16,-15 9-4 0,-14-13 16 0,10-12 32 16,-15-10-12-16,5-12 120 15,-6-18-76-15,16-8 40 16,0-9-56-16,4-13 12 0,0-13-32 16,15-18 36-1,0 10-32-15,20-18-4 16,9 5-12-16,-10-18-8 15,16 9 4-15,13 0-260 16,-4 12 140-16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7:19.63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FB65BB0-6DF2-46CD-B66B-3494633221E5}" emma:medium="tactile" emma:mode="ink">
          <msink:context xmlns:msink="http://schemas.microsoft.com/ink/2010/main" type="inkDrawing" rotatedBoundingBox="3633,1533 20945,2227 20939,2359 3627,1664" shapeName="Other"/>
        </emma:interpretation>
      </emma:emma>
    </inkml:annotationXML>
    <inkml:trace contextRef="#ctx0" brushRef="#br0">-2 89 384 0,'0'-56'140'0,"5"43"-108"0,9-4-8 0,1 13 32 15,9-9-36-15,5 13-8 16,10 0-8-16,34 0-32 15,10 13 16-15,14 4-32 16,-5 5 28-16,20-1-4 16,39 5 12-16,33 0 0 15,25-4 0-15,63-1 0 16,29-4 0-16,74 5 52 16,62-5-24-16,20-12 104 15,67 8-68-15,45 0 48 0,67 4-64 16,25 0 8-16,53 9-32 15,25-9 20-15,43 14-24 16,19-6 4-16,30 1-8 0,0 0-16 16,0 0 4-16,-30 0 12 15,-23 4-4-15,-40-8 8 16,-48 12-8-16,-92-3-4 16,-15-1 4-16,-93-4-4 15,-38 0 0-15,-107 0 0 16,-34-5 0-16,-39-3-100 15,-73 3 56-15,-34-8-236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5:37:06.11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EB75E15-C3B1-421F-A296-3F60C5E5823E}" emma:medium="tactile" emma:mode="ink">
          <msink:context xmlns:msink="http://schemas.microsoft.com/ink/2010/main" type="inkDrawing" rotatedBoundingBox="15313,4522 19840,2293 19872,2359 15346,4588" semanticType="callout" shapeName="Other">
            <msink:sourceLink direction="with" ref="{9A5282B8-85A5-4C6D-8496-217C6D921671}"/>
            <msink:sourceLink direction="with" ref="{26F327CB-4F33-440E-A01B-3BFFDAADD520}"/>
          </msink:context>
        </emma:interpretation>
      </emma:emma>
    </inkml:annotationXML>
    <inkml:trace contextRef="#ctx0" brushRef="#br0">-2 2259 216 0,'0'-8'80'0,"0"8"-60"0,9-13-8 16,0 5 204 0,-4 4-120-16,4-4 96 15,5-8-112-15,18-4 32 16,4 0-64-16,37-21 64 15,4 9-64-15,64-53 96 16,0 4-80-16,110-57 60 16,-10 21-72-16,128-61-20 15,-23 8-20-15,68-29 16 16,-45 34-16-16,36-26 4 0,-72 42-8 16,-10-9-120-1,-50 28 60-15,-45 17-136 0,-55 32 104 0,-37 4-196 16,-31 20 156-16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7:20.34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263DFF4-3925-48A9-A473-7C0C799F6EC5}" emma:medium="tactile" emma:mode="ink">
          <msink:context xmlns:msink="http://schemas.microsoft.com/ink/2010/main" type="inkDrawing" rotatedBoundingBox="2813,5434 20208,6516 20202,6611 2807,5529" shapeName="Other">
            <msink:destinationLink direction="with" ref="{20885BFE-46C1-4504-96F3-DB9FBB55F151}"/>
          </msink:context>
        </emma:interpretation>
      </emma:emma>
    </inkml:annotationXML>
    <inkml:trace contextRef="#ctx0" brushRef="#br0">84 9 340 0,'-59'-9'128'0,"59"9"-100"0,-24 0-8 16,24-4-28-1,0 8 0-15,10-4-12 16,14 0 8-16,25-4-8 0,43 4 8 16,5 4 8-16,20 5 4 0,38-1 8 15,73 1-4-15,1 12-28 16,53-3 12-16,19 12 32 15,83-4-12-15,-5-5 132 16,63 18-76-16,68 0 60 16,53 0-72-16,35 9 24 15,53-10-44-15,29 19 0 16,59-19-20-16,4 6-24 0,34 7 4 16,1-12 40-16,4 9-20 15,-19-5 8-15,-10 9-12 16,-15 0-40-16,-14-5 16 0,-49-4-12 15,-33 1 16-15,-59-10 16 16,0-12 0-16,-88-1 16 16,-23-3-12-16,-108-10 4 15,-34 1-4-15,-63-1 20 16,-58-3-16-16,-63-5-48 16,-102 0-360-1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7:22.58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0885BFE-46C1-4504-96F3-DB9FBB55F151}" emma:medium="tactile" emma:mode="ink">
          <msink:context xmlns:msink="http://schemas.microsoft.com/ink/2010/main" type="inkDrawing" rotatedBoundingBox="4622,5552 7341,1946 10476,4309 7758,7915" semanticType="callout" shapeName="Other">
            <msink:sourceLink direction="with" ref="{0263DFF4-3925-48A9-A473-7C0C799F6EC5}"/>
          </msink:context>
        </emma:interpretation>
      </emma:emma>
    </inkml:annotationXML>
    <inkml:trace contextRef="#ctx0" brushRef="#br0">1 3706 144 0,'5'0'52'0,"-5"8"-40"0,0-16 0 15,0 8 88-15,4-5-56 16,1-3 60-16,10-1-60 16,-10-8-12-16,14 4-20 15,-9-13 0-15,14 4-8 16,-9-4 16-16,9 5-12 16,5-9-28-16,10-5 8 15,-5-12 4-15,0-14 8 16,5-17 8-16,5-21-4 0,9-9 8 15,15 4-8-15,0 5-4 16,0 4 4-16,10-34-16 16,-5 12 8-16,5-21 12 15,-10 25-4-15,14-33-4 16,-9 25 4-16,24-35-16 16,-4 27 8-16,13-18 28 15,-4 30-12-15,0-12-20 16,-14 21 0-16,4-17 48 15,-9 25-20-15,-5-3 8 16,-10 25-16-16,-5 4 12 16,-5 23-16-16,-9-1-4 15,-6 9 0-15,-4-1 20 16,-5 14-12-16,5-9-4 16,-5 18-4-16,-5-14 20 15,0 14-12-15,-9-5 12 16,-1 13-12-16,-9-5 36 15,0 10-24-15,-1-5 4 16,-4 4-16-16,0-8-16 16,0 8 0-16,0-12 12 15,0 3-4-15,9-8 24 16,-4 5-16-16,5-9-48 16,-1 8 20-16,1-4 12 15,-1 9 4-15,-9 0 12 16,5 8-8-16,-10-4 16 0,5 4-12 15,-5-8 16-15,5 8-16 0,-5-8-28 16,4 4 8-16,-4 0 4 16,0 5 8-16,0-1 24 15,0 5-12-15,-4-1-20 16,4 5 0-16,-5 0 4 16,0 5 4-16,-5-1 8 15,10 0-4-15,-5 1 8 16,5-1-8-16,-5-4 8 15,5 4-8-15,-4-4-20 16,8 0 8-16,-4 0-12 16,0 0 8-16,0 0 36 15,0 0-16-15,0 0 0 16,0 0-4-16,0 0-24 16,0 9 12-16,0-5-4 15,0 1 4-15,0-1 32 16,0 0-12-16,0 1-4 15,10 3-4-15,-5 5 4 16,0 0-4-16,0 4-20 16,4 5 8-16,1 0 20 15,5 3-4-15,4 1-20 16,1 5 4-16,9 3-4 16,5 5 4-16,0 13 0 15,14-13 0-15,11 8-12 16,-1 9 12-16,5 22 12 15,10 0 0-15,-5 21-4 0,-10 9 4 16,5 0-16-16,-9-4 8 0,9 21 20 16,5-13-8-16,5 31-20 15,0-18 4-15,9 9-4 16,-14-13 4-16,10 21 8 16,-10-8 0-16,5 4 0 15,0-17 0-15,0 5-12 16,9-14 8-16,-4 17 12 15,-10-12-4-15,0 8 16 16,-10-17-12-16,-4-4-12 16,-10-14 0-16,-10-3 12 15,5-9-4-15,-5-5 8 16,-10-8-8-16,-5-9-36 16,-4-9 16-16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7:22.96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9569D34-9AAB-4645-8A94-00F9FCFFBAC8}" emma:medium="tactile" emma:mode="ink">
          <msink:context xmlns:msink="http://schemas.microsoft.com/ink/2010/main" type="inkDrawing" rotatedBoundingBox="8859,3691 9067,4550 8944,4580 8735,3720" semanticType="callout" shapeName="Other">
            <msink:sourceLink direction="with" ref="{06493EEA-9706-4108-A3BE-A9491C398214}"/>
          </msink:context>
        </emma:interpretation>
      </emma:emma>
    </inkml:annotationXML>
    <inkml:trace contextRef="#ctx0" brushRef="#br0">23 0 312 0,'-20'44'112'0,"20"-44"-84"0,0 82-12 0,0-43-16 16,0-1-4-16,10 23 20 15,-5 4-8-15,14 17 32 16,6-5-24-16,4 1 76 15,0-9-56-15,0-8 56 16,0-9-52-16,-9-9 32 16,-6-4-40-16,-14-18 36 15,0-8-40-15,-24-13 20 16,4 0-28-16,-18-13-140 16,4 0 64-16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7:23.80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0AE5452-BED2-4F60-81BB-7E7D91A3FC6D}" emma:medium="tactile" emma:mode="ink">
          <msink:context xmlns:msink="http://schemas.microsoft.com/ink/2010/main" type="writingRegion" rotatedBoundingBox="5502,3812 6153,3812 6153,3998 5502,3998"/>
        </emma:interpretation>
      </emma:emma>
    </inkml:annotationXML>
    <inkml:traceGroup>
      <inkml:annotationXML>
        <emma:emma xmlns:emma="http://www.w3.org/2003/04/emma" version="1.0">
          <emma:interpretation id="{32DE1DA2-BFD9-4D90-A8AF-CDE8066BCF86}" emma:medium="tactile" emma:mode="ink">
            <msink:context xmlns:msink="http://schemas.microsoft.com/ink/2010/main" type="paragraph" rotatedBoundingBox="5502,3812 6153,3812 6153,3998 5502,39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5FDAB0-7196-4993-B82E-788D4873FB9F}" emma:medium="tactile" emma:mode="ink">
              <msink:context xmlns:msink="http://schemas.microsoft.com/ink/2010/main" type="line" rotatedBoundingBox="5502,3812 6153,3812 6153,3998 5502,3998"/>
            </emma:interpretation>
          </emma:emma>
        </inkml:annotationXML>
        <inkml:traceGroup>
          <inkml:annotationXML>
            <emma:emma xmlns:emma="http://www.w3.org/2003/04/emma" version="1.0">
              <emma:interpretation id="{06493EEA-9706-4108-A3BE-A9491C398214}" emma:medium="tactile" emma:mode="ink">
                <msink:context xmlns:msink="http://schemas.microsoft.com/ink/2010/main" type="inkWord" rotatedBoundingBox="5502,3812 6153,3812 6153,3998 5502,3998">
                  <msink:destinationLink direction="with" ref="{19569D34-9AAB-4645-8A94-00F9FCFFBAC8}"/>
                </msink:context>
              </emma:interpretation>
              <emma:one-of disjunction-type="recognition" id="oneOf0">
                <emma:interpretation id="interp0" emma:lang="" emma:confidence="1">
                  <emma:literal>-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^</emma:literal>
                </emma:interpretation>
                <emma:interpretation id="interp4" emma:lang="" emma:confidence="0">
                  <emma:literal>~</emma:literal>
                </emma:interpretation>
              </emma:one-of>
            </emma:emma>
          </inkml:annotationXML>
          <inkml:trace contextRef="#ctx0" brushRef="#br0">-2 177 236 0,'0'-8'88'0,"0"8"-68"0,9-5-4 0,-4 5 80 16,10 0-56-16,4-8 36 15,1 8-44-15,4-9 0 16,5 1-20-16,5-5 28 16,10 4-24-16,-1-8 4 15,1-1-12-15,10-7 12 0,-1 3-12 16,5 5 24-16,-4 8-20 15,-15 0 48 1,0 9-32-16,-15 9 40 16,0 4-40-16,-14 9-4 15,0 3-16-15,-15 6 4 16,5 3-8-16,-15 18-496 0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7:24.80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4D87A93-E389-48C4-AE3E-81DCCEBAA9F3}" emma:medium="tactile" emma:mode="ink">
          <msink:context xmlns:msink="http://schemas.microsoft.com/ink/2010/main" type="inkDrawing" rotatedBoundingBox="2812,8094 17389,8563 17384,8714 2807,8244" shapeName="Other"/>
        </emma:interpretation>
      </emma:emma>
    </inkml:annotationXML>
    <inkml:trace contextRef="#ctx0" brushRef="#br0">-3 5 444 0,'0'-5'164'0,"15"-3"-124"0,19 4-16 15,-10 12-20-15,15-4-8 16,34 5 12-16,33 0-4 15,31 4-20-15,13-5 8 16,74 1 20-16,19-5-4 16,87 1 84-16,44-10-48 15,49 5 32-15,72 5-44 16,79 3-20-16,47 10-4 0,50-1 0 16,53 0-4-16,14 0-12 0,40 1 4 15,9 8 4-15,24-5 0 16,-19 5 0-16,5 9 0 15,-39-1 44-15,-15 9-24 16,-63 5-20-16,0-1 0 16,-34-8-36-16,-53 0 20 15,-78 0-172 1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7:25.37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7284304-1DFE-4E8A-AE1D-AAB505DE4C45}" emma:medium="tactile" emma:mode="ink">
          <msink:context xmlns:msink="http://schemas.microsoft.com/ink/2010/main" type="inkDrawing" rotatedBoundingBox="2858,11905 15188,12488 15174,12794 2844,12210" shapeName="Other">
            <msink:destinationLink direction="from" ref="{CCAB3E9F-2495-4CE0-9380-577A744162BF}"/>
          </msink:context>
        </emma:interpretation>
      </emma:emma>
    </inkml:annotationXML>
    <inkml:trace contextRef="#ctx0" brushRef="#br0">0 0 72 0,'4'48'24'0,"16"-27"-16"0,38-3-4 0,0 3 76 16,40 1-44-16,28 17 76 15,20 0-64-15,87 4 132 0,15-9-100 16,92 10 36-16,48-14-72 15,45 0 20-15,62 0-36 16,69 5 0-16,63-1-16 16,29-3 20-16,43-10-20 0,11-4-40 15,28 1 16-15,-4-10 12 16,4 1 0-16,-9 8 20 16,-25-12-12-16,-43 8-4 15,-54 4 0-15,-38 0-32 16,-59-8 16-16,-78 4-240 15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7:26.60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621C6D7-33EA-4460-9FE2-AE94736E17D8}" emma:medium="tactile" emma:mode="ink">
          <msink:context xmlns:msink="http://schemas.microsoft.com/ink/2010/main" type="inkDrawing" rotatedBoundingBox="5355,9163 5905,9096 5946,9433 5396,9500" semanticType="callout" shapeName="Other">
            <msink:sourceLink direction="with" ref="{CCAB3E9F-2495-4CE0-9380-577A744162BF}"/>
          </msink:context>
        </emma:interpretation>
      </emma:emma>
    </inkml:annotationXML>
    <inkml:trace contextRef="#ctx0" brushRef="#br0">311 12 392 0,'-10'-13'148'0,"5"13"-116"0,0 0-8 0,5 9 4 15,0-1-20-15,-14 10-4 16,-6 8 0-16,-4 4 4 0,-10 9-4 16,0 4 84-16,-5-9-44 15,0 1 4-15,5-9-28 16,10-4 32-16,4-5-28 16,11-4-68-16,9-13 24 0,24 0 32 15,20 0-4-15,19 4 16 16,10 0-12-16,-5-4-16 15,5 0 0-15,-10-4-24 16,-5 0 16-16,-14-1 112 16,-15-3-56-16,-14-9 108 15,-25-1-88-15,-10-3-20 16,-4-1-28-16,-5-4-16 16,0 0 4-16,0-4-76 0,0 0 40 15,14 4-304 1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7:27.00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CAB3E9F-2495-4CE0-9380-577A744162BF}" emma:medium="tactile" emma:mode="ink">
          <msink:context xmlns:msink="http://schemas.microsoft.com/ink/2010/main" type="inkDrawing" rotatedBoundingBox="5599,12009 5753,8237 6512,8268 6358,12040" semanticType="callout" shapeName="Other">
            <msink:sourceLink direction="from" ref="{17284304-1DFE-4E8A-AE1D-AAB505DE4C45}"/>
            <msink:sourceLink direction="to" ref="{1B72FECC-AF40-4E14-9EF6-64533F1A7676}"/>
            <msink:destinationLink direction="with" ref="{D621C6D7-33EA-4460-9FE2-AE94736E17D8}"/>
          </msink:context>
        </emma:interpretation>
      </emma:emma>
    </inkml:annotationXML>
    <inkml:trace contextRef="#ctx0" brushRef="#br0">77 52 352 0,'-29'-18'132'0,"19"14"-104"0,1-5-8 0,4 5 0 15,0 0-16-15,0-5-20 16,10 9 8-16,-5-4 20 16,0 8-4-16,-5-4 60 15,5 9-40-15,-5-1 32 16,0 5-32-16,1 5-16 16,4-1-8-16,0 4 20 15,4 5-12-15,1 9 40 0,10 12-28 16,4 10 12-16,1 7-20 15,4 14 0-15,0 60-8 16,-9 39 28-16,4 31-20 0,-9 46 4 16,0-16-12-16,-15-5-24 15,5 0 8-15,-5-60 12 32,5-9 0-32,-10-8-12 0,1-14 4 15,-11-25 4-15,15 8 0 16,5-8-12-16,-14-14 8 0,4-21-112 15,-5-13 64-15,-4-12-244 16</inkml:trace>
    <inkml:trace contextRef="#ctx0" brushRef="#br0" timeOffset="-841.2367">-656 3446 320 0,'48'-30'120'0,"-33"30"-96"0,29-26-4 0,-30 17 16 16,10-12-24-16,-4-10-4 16,-6-16-4-16,11-22 20 15,-6-22-12-15,-4-13 100 16,4 5-60-16,-14-9 72 16,-5-26-68-16,0-30-12 15,0 4-28-15,-15 1-20 16,-9-31 0-16,14-5-16 0,-9 23 12 15,4-6 20-15,1-20-4 0,4 38 32 32,5 9-24-32,5 0 20 15,10 30-20-15,0-17-16 16,4 25-4-16,1-16-4 16,-1 29 0-16,-4 1-20 15,5 26 16-15,-6-1-20 16,6 18 16-16,-10 0-36 15,5 13 32-15,-6 0 24 16,1 17 0-16,-5 0-52 16,5 9 24-16,-10 12-84 15,5 10 56-15,-5 16-316 0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7:30.7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534AFDA-62BD-4681-943F-B92D76222950}" emma:medium="tactile" emma:mode="ink">
          <msink:context xmlns:msink="http://schemas.microsoft.com/ink/2010/main" type="writingRegion" rotatedBoundingBox="20975,3618 23750,3618 23750,5043 20975,5043"/>
        </emma:interpretation>
      </emma:emma>
    </inkml:annotationXML>
    <inkml:traceGroup>
      <inkml:annotationXML>
        <emma:emma xmlns:emma="http://www.w3.org/2003/04/emma" version="1.0">
          <emma:interpretation id="{708FEC1E-9EDE-4EE6-97D9-9B5E41D0ECAA}" emma:medium="tactile" emma:mode="ink">
            <msink:context xmlns:msink="http://schemas.microsoft.com/ink/2010/main" type="paragraph" rotatedBoundingBox="20975,3618 23750,3618 23750,5043 20975,50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2310A0-7196-46CF-A680-3EE53EF211DA}" emma:medium="tactile" emma:mode="ink">
              <msink:context xmlns:msink="http://schemas.microsoft.com/ink/2010/main" type="line" rotatedBoundingBox="20975,3618 23750,3618 23750,5043 20975,5043"/>
            </emma:interpretation>
          </emma:emma>
        </inkml:annotationXML>
        <inkml:traceGroup>
          <inkml:annotationXML>
            <emma:emma xmlns:emma="http://www.w3.org/2003/04/emma" version="1.0">
              <emma:interpretation id="{087C53E2-A122-4B15-9F9E-102F73185374}" emma:medium="tactile" emma:mode="ink">
                <msink:context xmlns:msink="http://schemas.microsoft.com/ink/2010/main" type="inkWord" rotatedBoundingBox="20975,3618 22948,3618 22948,4382 20975,43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25 143 456 0,'-25'-13'168'0,"30"4"-128"0,0-8-16 0,5 8 80 15,19-4-64-15,10-4 72 0,24 8-64 16,20 1 8-16,4-1-32 15,39 1-4-15,45 3-12 0,8 5 20 16,-14 0-16-16,1 0-4 16,-6 9-4-16,-19-5 12 15,-10 9-8-15,-34 0 24 16,-29-4-20-16,-19-5 40 16,-15-4-28-16,-10-4-156 15,-19-9 72-15,-10-5-468 16,-5 1 288-1,10-9 28-15</inkml:trace>
          <inkml:trace contextRef="#ctx0" brushRef="#br0" timeOffset="224.7944">1788-289 416 0,'5'-17'152'0,"5"12"-116"0,24 1-12 0,-19 8 92 15,4 5-68-15,-4 4 44 16,14 9-56-16,-10 3-12 15,-14 1-12-15,14 9 32 0,-9-5-20 16,-5 5 40-16,-5-1-36 16,-5 5 20-16,-24 4-28 15,-20 13-8-15,-4 14-8 16,-10 3 28-16,14-4-16 16,-4-4-100-16,19-13 40 15,19-13-208-15,25-14 136 0</inkml:trace>
        </inkml:traceGroup>
        <inkml:traceGroup>
          <inkml:annotationXML>
            <emma:emma xmlns:emma="http://www.w3.org/2003/04/emma" version="1.0">
              <emma:interpretation id="{D8A18B4E-4F19-4704-9718-4AB962CC8EB5}" emma:medium="tactile" emma:mode="ink">
                <msink:context xmlns:msink="http://schemas.microsoft.com/ink/2010/main" type="inkWord" rotatedBoundingBox="23405,3890 23750,3890 23750,5043 23405,5043"/>
              </emma:interpretation>
              <emma:one-of disjunction-type="recognition" id="oneOf1">
                <emma:interpretation id="interp1" emma:lang="" emma:confidence="0">
                  <emma:literal>}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J</emma:literal>
                </emma:interpretation>
                <emma:interpretation id="interp4" emma:lang="" emma:confidence="0">
                  <emma:literal>3</emma:literal>
                </emma:interpretation>
                <emma:interpretation id="interp5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735.9563">2498-4 580 0,'-29'-26'216'0,"29"22"-168"0,14-5-12 16,-4 9 4-16,0 0-28 15,4 9 24-15,6 4-24 16,14 4 24-16,-5 5-24 16,0 3-4-16,-5 6-4 0,-9-1 40 15,-1 0-24-15,-4 5 8 0,-20-1-16 16,-4-4-24-16,-6-8 4 16,6-5-76-16,-6 1 48 15,20-1-20-15,0 4 32 16,5 10-12-16,10 12 20 15,14 4 8-15,-10 10 8 16,10 7-12-16,-9-3 8 16,-15 8 20-16,-5 4-8 15,-20 5-20-15,-14 0 4 16,-14-13 4-16,-1-14 4 16,1-12 0-16,9-17 0 15,-5-18 8-15,29-12-4 16,6-14-4-16,9-8 4 0,14-5 4 15,11 1-4-15,-1 3-4 16,0 5 4-16,-4 1 4 16,9 3-4-16,-15 0 8 15,-9 1-8-15,5-1 16 16,-5-4-12-16,9 13-20 16,20-4-416-1,15 8 228 1,29 18 16-16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2T16:07:36.63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3655085-F57C-4CB1-B63C-09BECD74F343}" emma:medium="tactile" emma:mode="ink">
          <msink:context xmlns:msink="http://schemas.microsoft.com/ink/2010/main" type="inkDrawing" rotatedBoundingBox="3546,13540 19833,14474 19824,14643 3536,13708" shapeName="Other"/>
        </emma:interpretation>
      </emma:emma>
    </inkml:annotationXML>
    <inkml:trace contextRef="#ctx0" brushRef="#br0">0 31 288 0,'19'-13'108'0,"-9"9"-84"0,4 0-4 0,-4 4 32 16,0 0-32-16,4-5-8 16,6 5-8-16,4-4 72 0,20 4-40 15,14 0 32-15,20 0-40 16,19 4 44-16,5 5-40 15,15 0 12-15,43 4-28 16,30 4 0-16,23-4-8 16,55 4-16-16,18 5 4 0,74-5 20 15,58 0-8-15,9 1-12 16,69 3 0-16,57-4-4 16,55 9 0-16,19-4 16 15,33 12-4-15,20 1 16 16,10 0-12-16,5-1 24 15,29 5-20-15,-15-4 24 16,15-1-24-16,-19 1-4 16,-20 12-4-16,-34 1-4 15,-5 8 0-15,-53-9 0 16,-59 5 0-16,-38-9 16 0,-83-4-8 16,-25-4 16-16,-67-5-16 15,-78-8-40-15,-44-9 20 16,-58 4-280-1,-34 0 160-15,-49 0-236 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emf"/><Relationship Id="rId21" Type="http://schemas.openxmlformats.org/officeDocument/2006/relationships/image" Target="../media/image10.emf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3.emf"/><Relationship Id="rId50" Type="http://schemas.openxmlformats.org/officeDocument/2006/relationships/customXml" Target="../ink/ink25.xml"/><Relationship Id="rId55" Type="http://schemas.openxmlformats.org/officeDocument/2006/relationships/image" Target="../media/image27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41" Type="http://schemas.openxmlformats.org/officeDocument/2006/relationships/image" Target="../media/image20.emf"/><Relationship Id="rId54" Type="http://schemas.openxmlformats.org/officeDocument/2006/relationships/customXml" Target="../ink/ink2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40" Type="http://schemas.openxmlformats.org/officeDocument/2006/relationships/customXml" Target="../ink/ink20.xml"/><Relationship Id="rId45" Type="http://schemas.openxmlformats.org/officeDocument/2006/relationships/image" Target="../media/image22.emf"/><Relationship Id="rId53" Type="http://schemas.openxmlformats.org/officeDocument/2006/relationships/image" Target="../media/image26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emf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Relationship Id="rId43" Type="http://schemas.openxmlformats.org/officeDocument/2006/relationships/image" Target="../media/image21.emf"/><Relationship Id="rId48" Type="http://schemas.openxmlformats.org/officeDocument/2006/relationships/customXml" Target="../ink/ink24.xml"/><Relationship Id="rId8" Type="http://schemas.openxmlformats.org/officeDocument/2006/relationships/customXml" Target="../ink/ink4.xml"/><Relationship Id="rId51" Type="http://schemas.openxmlformats.org/officeDocument/2006/relationships/image" Target="../media/image25.emf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5.xml"/><Relationship Id="rId13" Type="http://schemas.openxmlformats.org/officeDocument/2006/relationships/image" Target="../media/image126.emf"/><Relationship Id="rId18" Type="http://schemas.openxmlformats.org/officeDocument/2006/relationships/customXml" Target="../ink/ink120.xml"/><Relationship Id="rId26" Type="http://schemas.openxmlformats.org/officeDocument/2006/relationships/customXml" Target="../ink/ink124.xml"/><Relationship Id="rId3" Type="http://schemas.openxmlformats.org/officeDocument/2006/relationships/image" Target="../media/image121.emf"/><Relationship Id="rId21" Type="http://schemas.openxmlformats.org/officeDocument/2006/relationships/image" Target="../media/image130.emf"/><Relationship Id="rId7" Type="http://schemas.openxmlformats.org/officeDocument/2006/relationships/image" Target="../media/image123.emf"/><Relationship Id="rId12" Type="http://schemas.openxmlformats.org/officeDocument/2006/relationships/customXml" Target="../ink/ink117.xml"/><Relationship Id="rId17" Type="http://schemas.openxmlformats.org/officeDocument/2006/relationships/image" Target="../media/image128.emf"/><Relationship Id="rId25" Type="http://schemas.openxmlformats.org/officeDocument/2006/relationships/image" Target="../media/image132.emf"/><Relationship Id="rId2" Type="http://schemas.openxmlformats.org/officeDocument/2006/relationships/customXml" Target="../ink/ink112.xml"/><Relationship Id="rId16" Type="http://schemas.openxmlformats.org/officeDocument/2006/relationships/customXml" Target="../ink/ink119.xml"/><Relationship Id="rId20" Type="http://schemas.openxmlformats.org/officeDocument/2006/relationships/customXml" Target="../ink/ink121.xml"/><Relationship Id="rId29" Type="http://schemas.openxmlformats.org/officeDocument/2006/relationships/image" Target="../media/image13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4.xml"/><Relationship Id="rId11" Type="http://schemas.openxmlformats.org/officeDocument/2006/relationships/image" Target="../media/image125.emf"/><Relationship Id="rId24" Type="http://schemas.openxmlformats.org/officeDocument/2006/relationships/customXml" Target="../ink/ink123.xml"/><Relationship Id="rId5" Type="http://schemas.openxmlformats.org/officeDocument/2006/relationships/image" Target="../media/image122.emf"/><Relationship Id="rId15" Type="http://schemas.openxmlformats.org/officeDocument/2006/relationships/image" Target="../media/image127.emf"/><Relationship Id="rId23" Type="http://schemas.openxmlformats.org/officeDocument/2006/relationships/image" Target="../media/image131.emf"/><Relationship Id="rId28" Type="http://schemas.openxmlformats.org/officeDocument/2006/relationships/customXml" Target="../ink/ink125.xml"/><Relationship Id="rId10" Type="http://schemas.openxmlformats.org/officeDocument/2006/relationships/customXml" Target="../ink/ink116.xml"/><Relationship Id="rId19" Type="http://schemas.openxmlformats.org/officeDocument/2006/relationships/image" Target="../media/image129.emf"/><Relationship Id="rId31" Type="http://schemas.openxmlformats.org/officeDocument/2006/relationships/image" Target="../media/image135.emf"/><Relationship Id="rId4" Type="http://schemas.openxmlformats.org/officeDocument/2006/relationships/customXml" Target="../ink/ink113.xml"/><Relationship Id="rId9" Type="http://schemas.openxmlformats.org/officeDocument/2006/relationships/image" Target="../media/image124.emf"/><Relationship Id="rId14" Type="http://schemas.openxmlformats.org/officeDocument/2006/relationships/customXml" Target="../ink/ink118.xml"/><Relationship Id="rId22" Type="http://schemas.openxmlformats.org/officeDocument/2006/relationships/customXml" Target="../ink/ink122.xml"/><Relationship Id="rId27" Type="http://schemas.openxmlformats.org/officeDocument/2006/relationships/image" Target="../media/image133.emf"/><Relationship Id="rId30" Type="http://schemas.openxmlformats.org/officeDocument/2006/relationships/customXml" Target="../ink/ink1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7" Type="http://schemas.openxmlformats.org/officeDocument/2006/relationships/image" Target="../media/image138.emf"/><Relationship Id="rId2" Type="http://schemas.openxmlformats.org/officeDocument/2006/relationships/customXml" Target="../ink/ink12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9.xml"/><Relationship Id="rId5" Type="http://schemas.openxmlformats.org/officeDocument/2006/relationships/image" Target="../media/image137.emf"/><Relationship Id="rId4" Type="http://schemas.openxmlformats.org/officeDocument/2006/relationships/customXml" Target="../ink/ink1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3.xml"/><Relationship Id="rId13" Type="http://schemas.openxmlformats.org/officeDocument/2006/relationships/image" Target="../media/image144.emf"/><Relationship Id="rId3" Type="http://schemas.openxmlformats.org/officeDocument/2006/relationships/image" Target="../media/image139.emf"/><Relationship Id="rId7" Type="http://schemas.openxmlformats.org/officeDocument/2006/relationships/image" Target="../media/image141.emf"/><Relationship Id="rId12" Type="http://schemas.openxmlformats.org/officeDocument/2006/relationships/customXml" Target="../ink/ink135.xml"/><Relationship Id="rId2" Type="http://schemas.openxmlformats.org/officeDocument/2006/relationships/customXml" Target="../ink/ink13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2.xml"/><Relationship Id="rId11" Type="http://schemas.openxmlformats.org/officeDocument/2006/relationships/image" Target="../media/image143.emf"/><Relationship Id="rId5" Type="http://schemas.openxmlformats.org/officeDocument/2006/relationships/image" Target="../media/image140.emf"/><Relationship Id="rId10" Type="http://schemas.openxmlformats.org/officeDocument/2006/relationships/customXml" Target="../ink/ink134.xml"/><Relationship Id="rId4" Type="http://schemas.openxmlformats.org/officeDocument/2006/relationships/customXml" Target="../ink/ink131.xml"/><Relationship Id="rId9" Type="http://schemas.openxmlformats.org/officeDocument/2006/relationships/image" Target="../media/image14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image" Target="../media/image33.emf"/><Relationship Id="rId18" Type="http://schemas.openxmlformats.org/officeDocument/2006/relationships/customXml" Target="../ink/ink36.xml"/><Relationship Id="rId3" Type="http://schemas.openxmlformats.org/officeDocument/2006/relationships/image" Target="../media/image28.emf"/><Relationship Id="rId21" Type="http://schemas.openxmlformats.org/officeDocument/2006/relationships/image" Target="../media/image37.emf"/><Relationship Id="rId7" Type="http://schemas.openxmlformats.org/officeDocument/2006/relationships/image" Target="../media/image30.emf"/><Relationship Id="rId12" Type="http://schemas.openxmlformats.org/officeDocument/2006/relationships/customXml" Target="../ink/ink33.xml"/><Relationship Id="rId17" Type="http://schemas.openxmlformats.org/officeDocument/2006/relationships/image" Target="../media/image35.emf"/><Relationship Id="rId2" Type="http://schemas.openxmlformats.org/officeDocument/2006/relationships/customXml" Target="../ink/ink28.xml"/><Relationship Id="rId16" Type="http://schemas.openxmlformats.org/officeDocument/2006/relationships/customXml" Target="../ink/ink35.xml"/><Relationship Id="rId20" Type="http://schemas.openxmlformats.org/officeDocument/2006/relationships/customXml" Target="../ink/ink3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.xml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5" Type="http://schemas.openxmlformats.org/officeDocument/2006/relationships/image" Target="../media/image34.emf"/><Relationship Id="rId23" Type="http://schemas.openxmlformats.org/officeDocument/2006/relationships/image" Target="../media/image38.emf"/><Relationship Id="rId10" Type="http://schemas.openxmlformats.org/officeDocument/2006/relationships/customXml" Target="../ink/ink32.xml"/><Relationship Id="rId19" Type="http://schemas.openxmlformats.org/officeDocument/2006/relationships/image" Target="../media/image36.emf"/><Relationship Id="rId4" Type="http://schemas.openxmlformats.org/officeDocument/2006/relationships/customXml" Target="../ink/ink29.xml"/><Relationship Id="rId9" Type="http://schemas.openxmlformats.org/officeDocument/2006/relationships/image" Target="../media/image31.emf"/><Relationship Id="rId14" Type="http://schemas.openxmlformats.org/officeDocument/2006/relationships/customXml" Target="../ink/ink34.xml"/><Relationship Id="rId22" Type="http://schemas.openxmlformats.org/officeDocument/2006/relationships/customXml" Target="../ink/ink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emf"/><Relationship Id="rId18" Type="http://schemas.openxmlformats.org/officeDocument/2006/relationships/customXml" Target="../ink/ink47.xml"/><Relationship Id="rId26" Type="http://schemas.openxmlformats.org/officeDocument/2006/relationships/customXml" Target="../ink/ink51.xml"/><Relationship Id="rId39" Type="http://schemas.openxmlformats.org/officeDocument/2006/relationships/image" Target="../media/image57.emf"/><Relationship Id="rId21" Type="http://schemas.openxmlformats.org/officeDocument/2006/relationships/image" Target="../media/image48.emf"/><Relationship Id="rId34" Type="http://schemas.openxmlformats.org/officeDocument/2006/relationships/customXml" Target="../ink/ink55.xml"/><Relationship Id="rId42" Type="http://schemas.openxmlformats.org/officeDocument/2006/relationships/customXml" Target="../ink/ink59.xml"/><Relationship Id="rId47" Type="http://schemas.openxmlformats.org/officeDocument/2006/relationships/image" Target="../media/image61.emf"/><Relationship Id="rId50" Type="http://schemas.openxmlformats.org/officeDocument/2006/relationships/customXml" Target="../ink/ink63.xml"/><Relationship Id="rId55" Type="http://schemas.openxmlformats.org/officeDocument/2006/relationships/image" Target="../media/image65.emf"/><Relationship Id="rId7" Type="http://schemas.openxmlformats.org/officeDocument/2006/relationships/image" Target="../media/image41.emf"/><Relationship Id="rId12" Type="http://schemas.openxmlformats.org/officeDocument/2006/relationships/customXml" Target="../ink/ink44.xml"/><Relationship Id="rId17" Type="http://schemas.openxmlformats.org/officeDocument/2006/relationships/image" Target="../media/image46.emf"/><Relationship Id="rId25" Type="http://schemas.openxmlformats.org/officeDocument/2006/relationships/image" Target="../media/image50.emf"/><Relationship Id="rId33" Type="http://schemas.openxmlformats.org/officeDocument/2006/relationships/image" Target="../media/image54.emf"/><Relationship Id="rId38" Type="http://schemas.openxmlformats.org/officeDocument/2006/relationships/customXml" Target="../ink/ink57.xml"/><Relationship Id="rId46" Type="http://schemas.openxmlformats.org/officeDocument/2006/relationships/customXml" Target="../ink/ink61.xml"/><Relationship Id="rId2" Type="http://schemas.openxmlformats.org/officeDocument/2006/relationships/customXml" Target="../ink/ink39.xml"/><Relationship Id="rId16" Type="http://schemas.openxmlformats.org/officeDocument/2006/relationships/customXml" Target="../ink/ink46.xml"/><Relationship Id="rId20" Type="http://schemas.openxmlformats.org/officeDocument/2006/relationships/customXml" Target="../ink/ink48.xml"/><Relationship Id="rId29" Type="http://schemas.openxmlformats.org/officeDocument/2006/relationships/image" Target="../media/image52.emf"/><Relationship Id="rId41" Type="http://schemas.openxmlformats.org/officeDocument/2006/relationships/image" Target="../media/image58.emf"/><Relationship Id="rId54" Type="http://schemas.openxmlformats.org/officeDocument/2006/relationships/customXml" Target="../ink/ink6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1.xml"/><Relationship Id="rId11" Type="http://schemas.openxmlformats.org/officeDocument/2006/relationships/image" Target="../media/image43.emf"/><Relationship Id="rId24" Type="http://schemas.openxmlformats.org/officeDocument/2006/relationships/customXml" Target="../ink/ink50.xml"/><Relationship Id="rId32" Type="http://schemas.openxmlformats.org/officeDocument/2006/relationships/customXml" Target="../ink/ink54.xml"/><Relationship Id="rId37" Type="http://schemas.openxmlformats.org/officeDocument/2006/relationships/image" Target="../media/image56.emf"/><Relationship Id="rId40" Type="http://schemas.openxmlformats.org/officeDocument/2006/relationships/customXml" Target="../ink/ink58.xml"/><Relationship Id="rId45" Type="http://schemas.openxmlformats.org/officeDocument/2006/relationships/image" Target="../media/image60.emf"/><Relationship Id="rId53" Type="http://schemas.openxmlformats.org/officeDocument/2006/relationships/image" Target="../media/image64.emf"/><Relationship Id="rId5" Type="http://schemas.openxmlformats.org/officeDocument/2006/relationships/image" Target="../media/image40.emf"/><Relationship Id="rId15" Type="http://schemas.openxmlformats.org/officeDocument/2006/relationships/image" Target="../media/image45.emf"/><Relationship Id="rId23" Type="http://schemas.openxmlformats.org/officeDocument/2006/relationships/image" Target="../media/image49.emf"/><Relationship Id="rId28" Type="http://schemas.openxmlformats.org/officeDocument/2006/relationships/customXml" Target="../ink/ink52.xml"/><Relationship Id="rId36" Type="http://schemas.openxmlformats.org/officeDocument/2006/relationships/customXml" Target="../ink/ink56.xml"/><Relationship Id="rId49" Type="http://schemas.openxmlformats.org/officeDocument/2006/relationships/image" Target="../media/image62.emf"/><Relationship Id="rId57" Type="http://schemas.openxmlformats.org/officeDocument/2006/relationships/image" Target="../media/image66.emf"/><Relationship Id="rId10" Type="http://schemas.openxmlformats.org/officeDocument/2006/relationships/customXml" Target="../ink/ink43.xml"/><Relationship Id="rId19" Type="http://schemas.openxmlformats.org/officeDocument/2006/relationships/image" Target="../media/image47.emf"/><Relationship Id="rId31" Type="http://schemas.openxmlformats.org/officeDocument/2006/relationships/image" Target="../media/image53.emf"/><Relationship Id="rId44" Type="http://schemas.openxmlformats.org/officeDocument/2006/relationships/customXml" Target="../ink/ink60.xml"/><Relationship Id="rId52" Type="http://schemas.openxmlformats.org/officeDocument/2006/relationships/customXml" Target="../ink/ink64.xml"/><Relationship Id="rId4" Type="http://schemas.openxmlformats.org/officeDocument/2006/relationships/customXml" Target="../ink/ink40.xml"/><Relationship Id="rId9" Type="http://schemas.openxmlformats.org/officeDocument/2006/relationships/image" Target="../media/image42.emf"/><Relationship Id="rId14" Type="http://schemas.openxmlformats.org/officeDocument/2006/relationships/customXml" Target="../ink/ink45.xml"/><Relationship Id="rId22" Type="http://schemas.openxmlformats.org/officeDocument/2006/relationships/customXml" Target="../ink/ink49.xml"/><Relationship Id="rId27" Type="http://schemas.openxmlformats.org/officeDocument/2006/relationships/image" Target="../media/image51.emf"/><Relationship Id="rId30" Type="http://schemas.openxmlformats.org/officeDocument/2006/relationships/customXml" Target="../ink/ink53.xml"/><Relationship Id="rId35" Type="http://schemas.openxmlformats.org/officeDocument/2006/relationships/image" Target="../media/image55.emf"/><Relationship Id="rId43" Type="http://schemas.openxmlformats.org/officeDocument/2006/relationships/image" Target="../media/image59.emf"/><Relationship Id="rId48" Type="http://schemas.openxmlformats.org/officeDocument/2006/relationships/customXml" Target="../ink/ink62.xml"/><Relationship Id="rId56" Type="http://schemas.openxmlformats.org/officeDocument/2006/relationships/customXml" Target="../ink/ink66.xml"/><Relationship Id="rId8" Type="http://schemas.openxmlformats.org/officeDocument/2006/relationships/customXml" Target="../ink/ink42.xml"/><Relationship Id="rId51" Type="http://schemas.openxmlformats.org/officeDocument/2006/relationships/image" Target="../media/image63.emf"/><Relationship Id="rId3" Type="http://schemas.openxmlformats.org/officeDocument/2006/relationships/image" Target="../media/image3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0.xml"/><Relationship Id="rId13" Type="http://schemas.openxmlformats.org/officeDocument/2006/relationships/image" Target="../media/image72.emf"/><Relationship Id="rId18" Type="http://schemas.openxmlformats.org/officeDocument/2006/relationships/customXml" Target="../ink/ink75.xml"/><Relationship Id="rId26" Type="http://schemas.openxmlformats.org/officeDocument/2006/relationships/customXml" Target="../ink/ink79.xml"/><Relationship Id="rId39" Type="http://schemas.openxmlformats.org/officeDocument/2006/relationships/image" Target="../media/image85.emf"/><Relationship Id="rId3" Type="http://schemas.openxmlformats.org/officeDocument/2006/relationships/image" Target="../media/image67.emf"/><Relationship Id="rId21" Type="http://schemas.openxmlformats.org/officeDocument/2006/relationships/image" Target="../media/image76.emf"/><Relationship Id="rId34" Type="http://schemas.openxmlformats.org/officeDocument/2006/relationships/customXml" Target="../ink/ink83.xml"/><Relationship Id="rId42" Type="http://schemas.openxmlformats.org/officeDocument/2006/relationships/customXml" Target="../ink/ink87.xml"/><Relationship Id="rId7" Type="http://schemas.openxmlformats.org/officeDocument/2006/relationships/image" Target="../media/image69.emf"/><Relationship Id="rId12" Type="http://schemas.openxmlformats.org/officeDocument/2006/relationships/customXml" Target="../ink/ink72.xml"/><Relationship Id="rId17" Type="http://schemas.openxmlformats.org/officeDocument/2006/relationships/image" Target="../media/image74.emf"/><Relationship Id="rId25" Type="http://schemas.openxmlformats.org/officeDocument/2006/relationships/image" Target="../media/image78.emf"/><Relationship Id="rId33" Type="http://schemas.openxmlformats.org/officeDocument/2006/relationships/image" Target="../media/image82.emf"/><Relationship Id="rId38" Type="http://schemas.openxmlformats.org/officeDocument/2006/relationships/customXml" Target="../ink/ink85.xml"/><Relationship Id="rId2" Type="http://schemas.openxmlformats.org/officeDocument/2006/relationships/customXml" Target="../ink/ink67.xml"/><Relationship Id="rId16" Type="http://schemas.openxmlformats.org/officeDocument/2006/relationships/customXml" Target="../ink/ink74.xml"/><Relationship Id="rId20" Type="http://schemas.openxmlformats.org/officeDocument/2006/relationships/customXml" Target="../ink/ink76.xml"/><Relationship Id="rId29" Type="http://schemas.openxmlformats.org/officeDocument/2006/relationships/image" Target="../media/image80.emf"/><Relationship Id="rId41" Type="http://schemas.openxmlformats.org/officeDocument/2006/relationships/image" Target="../media/image8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9.xml"/><Relationship Id="rId11" Type="http://schemas.openxmlformats.org/officeDocument/2006/relationships/image" Target="../media/image71.emf"/><Relationship Id="rId24" Type="http://schemas.openxmlformats.org/officeDocument/2006/relationships/customXml" Target="../ink/ink78.xml"/><Relationship Id="rId32" Type="http://schemas.openxmlformats.org/officeDocument/2006/relationships/customXml" Target="../ink/ink82.xml"/><Relationship Id="rId37" Type="http://schemas.openxmlformats.org/officeDocument/2006/relationships/image" Target="../media/image84.emf"/><Relationship Id="rId40" Type="http://schemas.openxmlformats.org/officeDocument/2006/relationships/customXml" Target="../ink/ink86.xml"/><Relationship Id="rId45" Type="http://schemas.openxmlformats.org/officeDocument/2006/relationships/image" Target="../media/image88.emf"/><Relationship Id="rId5" Type="http://schemas.openxmlformats.org/officeDocument/2006/relationships/image" Target="../media/image68.emf"/><Relationship Id="rId15" Type="http://schemas.openxmlformats.org/officeDocument/2006/relationships/image" Target="../media/image73.emf"/><Relationship Id="rId23" Type="http://schemas.openxmlformats.org/officeDocument/2006/relationships/image" Target="../media/image77.emf"/><Relationship Id="rId28" Type="http://schemas.openxmlformats.org/officeDocument/2006/relationships/customXml" Target="../ink/ink80.xml"/><Relationship Id="rId36" Type="http://schemas.openxmlformats.org/officeDocument/2006/relationships/customXml" Target="../ink/ink84.xml"/><Relationship Id="rId10" Type="http://schemas.openxmlformats.org/officeDocument/2006/relationships/customXml" Target="../ink/ink71.xml"/><Relationship Id="rId19" Type="http://schemas.openxmlformats.org/officeDocument/2006/relationships/image" Target="../media/image75.emf"/><Relationship Id="rId31" Type="http://schemas.openxmlformats.org/officeDocument/2006/relationships/image" Target="../media/image81.emf"/><Relationship Id="rId44" Type="http://schemas.openxmlformats.org/officeDocument/2006/relationships/customXml" Target="../ink/ink88.xml"/><Relationship Id="rId4" Type="http://schemas.openxmlformats.org/officeDocument/2006/relationships/customXml" Target="../ink/ink68.xml"/><Relationship Id="rId9" Type="http://schemas.openxmlformats.org/officeDocument/2006/relationships/image" Target="../media/image70.emf"/><Relationship Id="rId14" Type="http://schemas.openxmlformats.org/officeDocument/2006/relationships/customXml" Target="../ink/ink73.xml"/><Relationship Id="rId22" Type="http://schemas.openxmlformats.org/officeDocument/2006/relationships/customXml" Target="../ink/ink77.xml"/><Relationship Id="rId27" Type="http://schemas.openxmlformats.org/officeDocument/2006/relationships/image" Target="../media/image79.emf"/><Relationship Id="rId30" Type="http://schemas.openxmlformats.org/officeDocument/2006/relationships/customXml" Target="../ink/ink81.xml"/><Relationship Id="rId35" Type="http://schemas.openxmlformats.org/officeDocument/2006/relationships/image" Target="../media/image83.emf"/><Relationship Id="rId43" Type="http://schemas.openxmlformats.org/officeDocument/2006/relationships/image" Target="../media/image8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2.xml"/><Relationship Id="rId13" Type="http://schemas.openxmlformats.org/officeDocument/2006/relationships/image" Target="../media/image94.emf"/><Relationship Id="rId18" Type="http://schemas.openxmlformats.org/officeDocument/2006/relationships/customXml" Target="../ink/ink97.xml"/><Relationship Id="rId26" Type="http://schemas.openxmlformats.org/officeDocument/2006/relationships/customXml" Target="../ink/ink101.xml"/><Relationship Id="rId3" Type="http://schemas.openxmlformats.org/officeDocument/2006/relationships/image" Target="../media/image89.emf"/><Relationship Id="rId21" Type="http://schemas.openxmlformats.org/officeDocument/2006/relationships/image" Target="../media/image98.emf"/><Relationship Id="rId34" Type="http://schemas.openxmlformats.org/officeDocument/2006/relationships/customXml" Target="../ink/ink105.xml"/><Relationship Id="rId7" Type="http://schemas.openxmlformats.org/officeDocument/2006/relationships/image" Target="../media/image91.emf"/><Relationship Id="rId12" Type="http://schemas.openxmlformats.org/officeDocument/2006/relationships/customXml" Target="../ink/ink94.xml"/><Relationship Id="rId17" Type="http://schemas.openxmlformats.org/officeDocument/2006/relationships/image" Target="../media/image96.emf"/><Relationship Id="rId25" Type="http://schemas.openxmlformats.org/officeDocument/2006/relationships/image" Target="../media/image100.emf"/><Relationship Id="rId33" Type="http://schemas.openxmlformats.org/officeDocument/2006/relationships/image" Target="../media/image104.emf"/><Relationship Id="rId2" Type="http://schemas.openxmlformats.org/officeDocument/2006/relationships/customXml" Target="../ink/ink89.xml"/><Relationship Id="rId16" Type="http://schemas.openxmlformats.org/officeDocument/2006/relationships/customXml" Target="../ink/ink96.xml"/><Relationship Id="rId20" Type="http://schemas.openxmlformats.org/officeDocument/2006/relationships/customXml" Target="../ink/ink98.xml"/><Relationship Id="rId29" Type="http://schemas.openxmlformats.org/officeDocument/2006/relationships/image" Target="../media/image102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1.xml"/><Relationship Id="rId11" Type="http://schemas.openxmlformats.org/officeDocument/2006/relationships/image" Target="../media/image93.emf"/><Relationship Id="rId24" Type="http://schemas.openxmlformats.org/officeDocument/2006/relationships/customXml" Target="../ink/ink100.xml"/><Relationship Id="rId32" Type="http://schemas.openxmlformats.org/officeDocument/2006/relationships/customXml" Target="../ink/ink104.xml"/><Relationship Id="rId5" Type="http://schemas.openxmlformats.org/officeDocument/2006/relationships/image" Target="../media/image90.emf"/><Relationship Id="rId15" Type="http://schemas.openxmlformats.org/officeDocument/2006/relationships/image" Target="../media/image95.emf"/><Relationship Id="rId23" Type="http://schemas.openxmlformats.org/officeDocument/2006/relationships/image" Target="../media/image99.emf"/><Relationship Id="rId28" Type="http://schemas.openxmlformats.org/officeDocument/2006/relationships/customXml" Target="../ink/ink102.xml"/><Relationship Id="rId10" Type="http://schemas.openxmlformats.org/officeDocument/2006/relationships/customXml" Target="../ink/ink93.xml"/><Relationship Id="rId19" Type="http://schemas.openxmlformats.org/officeDocument/2006/relationships/image" Target="../media/image97.emf"/><Relationship Id="rId31" Type="http://schemas.openxmlformats.org/officeDocument/2006/relationships/image" Target="../media/image103.emf"/><Relationship Id="rId4" Type="http://schemas.openxmlformats.org/officeDocument/2006/relationships/customXml" Target="../ink/ink90.xml"/><Relationship Id="rId9" Type="http://schemas.openxmlformats.org/officeDocument/2006/relationships/image" Target="../media/image92.emf"/><Relationship Id="rId14" Type="http://schemas.openxmlformats.org/officeDocument/2006/relationships/customXml" Target="../ink/ink95.xml"/><Relationship Id="rId22" Type="http://schemas.openxmlformats.org/officeDocument/2006/relationships/customXml" Target="../ink/ink99.xml"/><Relationship Id="rId27" Type="http://schemas.openxmlformats.org/officeDocument/2006/relationships/image" Target="../media/image101.emf"/><Relationship Id="rId30" Type="http://schemas.openxmlformats.org/officeDocument/2006/relationships/customXml" Target="../ink/ink103.xml"/><Relationship Id="rId35" Type="http://schemas.openxmlformats.org/officeDocument/2006/relationships/image" Target="../media/image10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8.xml"/><Relationship Id="rId13" Type="http://schemas.openxmlformats.org/officeDocument/2006/relationships/image" Target="../media/image116.emf"/><Relationship Id="rId3" Type="http://schemas.openxmlformats.org/officeDocument/2006/relationships/image" Target="../media/image6.png"/><Relationship Id="rId7" Type="http://schemas.openxmlformats.org/officeDocument/2006/relationships/image" Target="../media/image113.emf"/><Relationship Id="rId12" Type="http://schemas.openxmlformats.org/officeDocument/2006/relationships/customXml" Target="../ink/ink1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7.xml"/><Relationship Id="rId11" Type="http://schemas.openxmlformats.org/officeDocument/2006/relationships/image" Target="../media/image115.emf"/><Relationship Id="rId5" Type="http://schemas.openxmlformats.org/officeDocument/2006/relationships/image" Target="../media/image112.emf"/><Relationship Id="rId10" Type="http://schemas.openxmlformats.org/officeDocument/2006/relationships/customXml" Target="../ink/ink109.xml"/><Relationship Id="rId4" Type="http://schemas.openxmlformats.org/officeDocument/2006/relationships/customXml" Target="../ink/ink106.xml"/><Relationship Id="rId9" Type="http://schemas.openxmlformats.org/officeDocument/2006/relationships/image" Target="../media/image1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4566181" y="2353798"/>
              <a:ext cx="956659" cy="946187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2859" y="2343357"/>
                <a:ext cx="976822" cy="963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247621" y="384238"/>
              <a:ext cx="4557960" cy="1249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781" y="377038"/>
                <a:ext cx="45705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2" name="Ink 41"/>
              <p14:cNvContentPartPr/>
              <p14:nvPr/>
            </p14:nvContentPartPr>
            <p14:xfrm>
              <a:off x="742261" y="927478"/>
              <a:ext cx="5001120" cy="2347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1461" y="915958"/>
                <a:ext cx="502344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4" name="Ink 43"/>
              <p14:cNvContentPartPr/>
              <p14:nvPr/>
            </p14:nvContentPartPr>
            <p14:xfrm>
              <a:off x="1062661" y="1645678"/>
              <a:ext cx="1688040" cy="11682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0061" y="1634878"/>
                <a:ext cx="1715760" cy="11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7" name="Ink 46"/>
              <p14:cNvContentPartPr/>
              <p14:nvPr/>
            </p14:nvContentPartPr>
            <p14:xfrm>
              <a:off x="1017661" y="633718"/>
              <a:ext cx="94320" cy="45288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4341" y="624358"/>
                <a:ext cx="11880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/>
              <p14:cNvContentPartPr/>
              <p14:nvPr/>
            </p14:nvContentPartPr>
            <p14:xfrm>
              <a:off x="1370461" y="1225558"/>
              <a:ext cx="889920" cy="4701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57501" y="1211518"/>
                <a:ext cx="91188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Ink 48"/>
              <p14:cNvContentPartPr/>
              <p14:nvPr/>
            </p14:nvContentPartPr>
            <p14:xfrm>
              <a:off x="2731981" y="1925398"/>
              <a:ext cx="815040" cy="6192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25501" y="1917478"/>
                <a:ext cx="829440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7" name="Ink 56"/>
              <p14:cNvContentPartPr/>
              <p14:nvPr/>
            </p14:nvContentPartPr>
            <p14:xfrm>
              <a:off x="5505061" y="1592758"/>
              <a:ext cx="1680120" cy="79488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93901" y="1575838"/>
                <a:ext cx="1706040" cy="82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0" name="Ink 59"/>
              <p14:cNvContentPartPr/>
              <p14:nvPr/>
            </p14:nvContentPartPr>
            <p14:xfrm>
              <a:off x="5525581" y="838558"/>
              <a:ext cx="1623960" cy="81360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18741" y="827758"/>
                <a:ext cx="1641600" cy="83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3" name="Ink 62"/>
              <p14:cNvContentPartPr/>
              <p14:nvPr/>
            </p14:nvContentPartPr>
            <p14:xfrm>
              <a:off x="7150981" y="876718"/>
              <a:ext cx="1018080" cy="7462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38381" y="862318"/>
                <a:ext cx="1045080" cy="76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4" name="Ink 63"/>
              <p14:cNvContentPartPr/>
              <p14:nvPr/>
            </p14:nvContentPartPr>
            <p14:xfrm>
              <a:off x="7194901" y="1970758"/>
              <a:ext cx="954360" cy="46656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85181" y="1958518"/>
                <a:ext cx="97632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8" name="Ink 67"/>
              <p14:cNvContentPartPr/>
              <p14:nvPr/>
            </p14:nvContentPartPr>
            <p14:xfrm>
              <a:off x="7144501" y="2321758"/>
              <a:ext cx="1161360" cy="8424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38381" y="2307358"/>
                <a:ext cx="11818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9" name="Ink 68"/>
              <p14:cNvContentPartPr/>
              <p14:nvPr/>
            </p14:nvContentPartPr>
            <p14:xfrm>
              <a:off x="8224861" y="2275318"/>
              <a:ext cx="519480" cy="18684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13701" y="2264518"/>
                <a:ext cx="5414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2" name="Ink 71"/>
              <p14:cNvContentPartPr/>
              <p14:nvPr/>
            </p14:nvContentPartPr>
            <p14:xfrm>
              <a:off x="5403541" y="1113958"/>
              <a:ext cx="144720" cy="98820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90581" y="1100638"/>
                <a:ext cx="167760" cy="10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7" name="Ink 86"/>
              <p14:cNvContentPartPr/>
              <p14:nvPr/>
            </p14:nvContentPartPr>
            <p14:xfrm>
              <a:off x="5547901" y="1654678"/>
              <a:ext cx="1026360" cy="6717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540341" y="1639918"/>
                <a:ext cx="1048680" cy="6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1" name="Ink 100"/>
              <p14:cNvContentPartPr/>
              <p14:nvPr/>
            </p14:nvContentPartPr>
            <p14:xfrm>
              <a:off x="872941" y="3330478"/>
              <a:ext cx="1913760" cy="10476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9621" y="3312478"/>
                <a:ext cx="19440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5" name="Ink 124"/>
              <p14:cNvContentPartPr/>
              <p14:nvPr/>
            </p14:nvContentPartPr>
            <p14:xfrm>
              <a:off x="383341" y="134758"/>
              <a:ext cx="4969800" cy="1031867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6501" y="121077"/>
                <a:ext cx="4981320" cy="1056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6" name="Ink 165"/>
              <p14:cNvContentPartPr/>
              <p14:nvPr/>
            </p14:nvContentPartPr>
            <p14:xfrm>
              <a:off x="4282501" y="1581598"/>
              <a:ext cx="481320" cy="29772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70981" y="1567558"/>
                <a:ext cx="5072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3" name="Ink 222"/>
              <p14:cNvContentPartPr/>
              <p14:nvPr/>
            </p14:nvContentPartPr>
            <p14:xfrm>
              <a:off x="6590960" y="2534518"/>
              <a:ext cx="758381" cy="775907"/>
            </p14:xfrm>
          </p:contentPart>
        </mc:Choice>
        <mc:Fallback xmlns="">
          <p:pic>
            <p:nvPicPr>
              <p:cNvPr id="223" name="Ink 22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583761" y="2520476"/>
                <a:ext cx="781777" cy="797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2" name="Ink 251"/>
              <p14:cNvContentPartPr/>
              <p14:nvPr/>
            </p14:nvContentPartPr>
            <p14:xfrm>
              <a:off x="5137141" y="1061758"/>
              <a:ext cx="196200" cy="657467"/>
            </p14:xfrm>
          </p:contentPart>
        </mc:Choice>
        <mc:Fallback xmlns="">
          <p:pic>
            <p:nvPicPr>
              <p:cNvPr id="252" name="Ink 25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24901" y="1047356"/>
                <a:ext cx="222480" cy="686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2" name="Ink 271"/>
              <p14:cNvContentPartPr/>
              <p14:nvPr/>
            </p14:nvContentPartPr>
            <p14:xfrm>
              <a:off x="2125880" y="5788305"/>
              <a:ext cx="2571480" cy="668880"/>
            </p14:xfrm>
          </p:contentPart>
        </mc:Choice>
        <mc:Fallback xmlns="">
          <p:pic>
            <p:nvPicPr>
              <p:cNvPr id="272" name="Ink 27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14720" y="5774625"/>
                <a:ext cx="2590920" cy="69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5" name="Ink 284"/>
              <p14:cNvContentPartPr/>
              <p14:nvPr/>
            </p14:nvContentPartPr>
            <p14:xfrm>
              <a:off x="5292080" y="5727105"/>
              <a:ext cx="2581200" cy="865800"/>
            </p14:xfrm>
          </p:contentPart>
        </mc:Choice>
        <mc:Fallback xmlns="">
          <p:pic>
            <p:nvPicPr>
              <p:cNvPr id="285" name="Ink 28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80920" y="5711265"/>
                <a:ext cx="2603520" cy="89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9" name="Ink 328"/>
              <p14:cNvContentPartPr/>
              <p14:nvPr/>
            </p14:nvContentPartPr>
            <p14:xfrm>
              <a:off x="837440" y="3085318"/>
              <a:ext cx="1773000" cy="246960"/>
            </p14:xfrm>
          </p:contentPart>
        </mc:Choice>
        <mc:Fallback xmlns="">
          <p:pic>
            <p:nvPicPr>
              <p:cNvPr id="329" name="Ink 32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6280" y="3070918"/>
                <a:ext cx="179784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42" name="Ink 341"/>
              <p14:cNvContentPartPr/>
              <p14:nvPr/>
            </p14:nvContentPartPr>
            <p14:xfrm>
              <a:off x="1118960" y="5986198"/>
              <a:ext cx="645120" cy="488160"/>
            </p14:xfrm>
          </p:contentPart>
        </mc:Choice>
        <mc:Fallback xmlns="">
          <p:pic>
            <p:nvPicPr>
              <p:cNvPr id="342" name="Ink 34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09600" y="5971438"/>
                <a:ext cx="66276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5" name="Ink 344"/>
              <p14:cNvContentPartPr/>
              <p14:nvPr/>
            </p14:nvContentPartPr>
            <p14:xfrm>
              <a:off x="566720" y="3310318"/>
              <a:ext cx="8233560" cy="3609720"/>
            </p14:xfrm>
          </p:contentPart>
        </mc:Choice>
        <mc:Fallback xmlns="">
          <p:pic>
            <p:nvPicPr>
              <p:cNvPr id="345" name="Ink 34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55920" y="3298078"/>
                <a:ext cx="8263080" cy="36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53" name="Ink 352"/>
              <p14:cNvContentPartPr/>
              <p14:nvPr/>
            </p14:nvContentPartPr>
            <p14:xfrm>
              <a:off x="6788600" y="4026718"/>
              <a:ext cx="1239480" cy="1053360"/>
            </p14:xfrm>
          </p:contentPart>
        </mc:Choice>
        <mc:Fallback xmlns="">
          <p:pic>
            <p:nvPicPr>
              <p:cNvPr id="353" name="Ink 35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772040" y="4014118"/>
                <a:ext cx="1267920" cy="10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4" name="Ink 353"/>
              <p14:cNvContentPartPr/>
              <p14:nvPr/>
            </p14:nvContentPartPr>
            <p14:xfrm>
              <a:off x="1636280" y="6609358"/>
              <a:ext cx="757440" cy="129600"/>
            </p14:xfrm>
          </p:contentPart>
        </mc:Choice>
        <mc:Fallback xmlns="">
          <p:pic>
            <p:nvPicPr>
              <p:cNvPr id="354" name="Ink 35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621520" y="6595678"/>
                <a:ext cx="780480" cy="15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4428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4795" y="1825625"/>
            <a:ext cx="43544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37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86118"/>
            <a:ext cx="7886700" cy="38303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767600" y="105209"/>
              <a:ext cx="5988240" cy="460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480" y="92249"/>
                <a:ext cx="6013800" cy="48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4651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43675"/>
            <a:ext cx="7886700" cy="43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70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0" name="Ink 69"/>
              <p14:cNvContentPartPr/>
              <p14:nvPr/>
            </p14:nvContentPartPr>
            <p14:xfrm>
              <a:off x="3939560" y="1614329"/>
              <a:ext cx="946440" cy="117936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3000" y="1603529"/>
                <a:ext cx="976680" cy="12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8" name="Ink 117"/>
              <p14:cNvContentPartPr/>
              <p14:nvPr/>
            </p14:nvContentPartPr>
            <p14:xfrm>
              <a:off x="305000" y="4177169"/>
              <a:ext cx="943200" cy="7488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080" y="4163129"/>
                <a:ext cx="9637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0" name="Ink 139"/>
              <p14:cNvContentPartPr/>
              <p14:nvPr/>
            </p14:nvContentPartPr>
            <p14:xfrm>
              <a:off x="728360" y="134009"/>
              <a:ext cx="4316400" cy="271440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4679" y="122849"/>
                <a:ext cx="4340882" cy="27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2" name="Ink 171"/>
              <p14:cNvContentPartPr/>
              <p14:nvPr/>
            </p14:nvContentPartPr>
            <p14:xfrm>
              <a:off x="212120" y="2563289"/>
              <a:ext cx="525240" cy="305928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4560" y="2554289"/>
                <a:ext cx="538560" cy="30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3" name="Ink 192"/>
              <p14:cNvContentPartPr/>
              <p14:nvPr/>
            </p14:nvContentPartPr>
            <p14:xfrm>
              <a:off x="469880" y="5415209"/>
              <a:ext cx="349560" cy="26388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4744" y="5405129"/>
                <a:ext cx="372984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5" name="Ink 194"/>
              <p14:cNvContentPartPr/>
              <p14:nvPr/>
            </p14:nvContentPartPr>
            <p14:xfrm>
              <a:off x="906920" y="5118569"/>
              <a:ext cx="311040" cy="1151640"/>
            </p14:xfrm>
          </p:contentPart>
        </mc:Choice>
        <mc:Fallback xmlns="">
          <p:pic>
            <p:nvPicPr>
              <p:cNvPr id="195" name="Ink 19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2520" y="5106329"/>
                <a:ext cx="336600" cy="11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6" name="Ink 195"/>
              <p14:cNvContentPartPr/>
              <p14:nvPr/>
            </p14:nvContentPartPr>
            <p14:xfrm>
              <a:off x="945440" y="1940849"/>
              <a:ext cx="7816320" cy="4119480"/>
            </p14:xfrm>
          </p:contentPart>
        </mc:Choice>
        <mc:Fallback xmlns="">
          <p:pic>
            <p:nvPicPr>
              <p:cNvPr id="196" name="Ink 19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0680" y="1927889"/>
                <a:ext cx="7838280" cy="41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9" name="Ink 198"/>
              <p14:cNvContentPartPr/>
              <p14:nvPr/>
            </p14:nvContentPartPr>
            <p14:xfrm>
              <a:off x="357560" y="3828689"/>
              <a:ext cx="635760" cy="265320"/>
            </p14:xfrm>
          </p:contentPart>
        </mc:Choice>
        <mc:Fallback xmlns="">
          <p:pic>
            <p:nvPicPr>
              <p:cNvPr id="199" name="Ink 19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1076" y="3817889"/>
                <a:ext cx="649088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4" name="Ink 203"/>
              <p14:cNvContentPartPr/>
              <p14:nvPr/>
            </p14:nvContentPartPr>
            <p14:xfrm>
              <a:off x="4981760" y="2739329"/>
              <a:ext cx="1614240" cy="113580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72038" y="2725289"/>
                <a:ext cx="1636925" cy="11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8" name="Ink 217"/>
              <p14:cNvContentPartPr/>
              <p14:nvPr/>
            </p14:nvContentPartPr>
            <p14:xfrm>
              <a:off x="3608720" y="5207849"/>
              <a:ext cx="533520" cy="150300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97920" y="5195969"/>
                <a:ext cx="556560" cy="15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7" name="Ink 236"/>
              <p14:cNvContentPartPr/>
              <p14:nvPr/>
            </p14:nvContentPartPr>
            <p14:xfrm>
              <a:off x="1075400" y="5225849"/>
              <a:ext cx="2685600" cy="1128960"/>
            </p14:xfrm>
          </p:contentPart>
        </mc:Choice>
        <mc:Fallback xmlns="">
          <p:pic>
            <p:nvPicPr>
              <p:cNvPr id="237" name="Ink 23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62800" y="5213249"/>
                <a:ext cx="2708640" cy="11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8" name="Ink 237"/>
              <p14:cNvContentPartPr/>
              <p14:nvPr/>
            </p14:nvContentPartPr>
            <p14:xfrm>
              <a:off x="4301720" y="5411609"/>
              <a:ext cx="484200" cy="620640"/>
            </p14:xfrm>
          </p:contentPart>
        </mc:Choice>
        <mc:Fallback xmlns="">
          <p:pic>
            <p:nvPicPr>
              <p:cNvPr id="238" name="Ink 23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89120" y="5400809"/>
                <a:ext cx="510120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9" name="Ink 238"/>
              <p14:cNvContentPartPr/>
              <p14:nvPr/>
            </p14:nvContentPartPr>
            <p14:xfrm>
              <a:off x="5940440" y="6107489"/>
              <a:ext cx="1890360" cy="552240"/>
            </p14:xfrm>
          </p:contentPart>
        </mc:Choice>
        <mc:Fallback xmlns="">
          <p:pic>
            <p:nvPicPr>
              <p:cNvPr id="239" name="Ink 23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28920" y="6095249"/>
                <a:ext cx="191232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0" name="Ink 239"/>
              <p14:cNvContentPartPr/>
              <p14:nvPr/>
            </p14:nvContentPartPr>
            <p14:xfrm>
              <a:off x="4127480" y="5402249"/>
              <a:ext cx="1168560" cy="1441800"/>
            </p14:xfrm>
          </p:contentPart>
        </mc:Choice>
        <mc:Fallback xmlns="">
          <p:pic>
            <p:nvPicPr>
              <p:cNvPr id="240" name="Ink 23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19200" y="5392169"/>
                <a:ext cx="1191600" cy="14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1" name="Ink 240"/>
              <p14:cNvContentPartPr/>
              <p14:nvPr/>
            </p14:nvContentPartPr>
            <p14:xfrm>
              <a:off x="5778080" y="6488009"/>
              <a:ext cx="2267280" cy="159120"/>
            </p14:xfrm>
          </p:contentPart>
        </mc:Choice>
        <mc:Fallback xmlns="">
          <p:pic>
            <p:nvPicPr>
              <p:cNvPr id="241" name="Ink 24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68000" y="6474689"/>
                <a:ext cx="2290680" cy="18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9314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44440" y="214289"/>
              <a:ext cx="8325360" cy="6416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840" y="201329"/>
                <a:ext cx="8349840" cy="64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4" name="Ink 123"/>
              <p14:cNvContentPartPr/>
              <p14:nvPr/>
            </p14:nvContentPartPr>
            <p14:xfrm>
              <a:off x="7513280" y="2431169"/>
              <a:ext cx="180720" cy="53532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00320" y="2417489"/>
                <a:ext cx="20844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9" name="Ink 248"/>
              <p14:cNvContentPartPr/>
              <p14:nvPr/>
            </p14:nvContentPartPr>
            <p14:xfrm>
              <a:off x="7624880" y="3970529"/>
              <a:ext cx="647280" cy="210240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10120" y="3960449"/>
                <a:ext cx="672120" cy="23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1032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Ink 35"/>
              <p14:cNvContentPartPr/>
              <p14:nvPr/>
            </p14:nvContentPartPr>
            <p14:xfrm>
              <a:off x="694160" y="1356209"/>
              <a:ext cx="1249920" cy="93564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9760" y="1338929"/>
                <a:ext cx="1280880" cy="9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8" name="Ink 37"/>
              <p14:cNvContentPartPr/>
              <p14:nvPr/>
            </p14:nvContentPartPr>
            <p14:xfrm>
              <a:off x="1318040" y="1790369"/>
              <a:ext cx="626040" cy="799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9400" y="1777409"/>
                <a:ext cx="6476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2" name="Ink 61"/>
              <p14:cNvContentPartPr/>
              <p14:nvPr/>
            </p14:nvContentPartPr>
            <p14:xfrm>
              <a:off x="2930840" y="1769849"/>
              <a:ext cx="863280" cy="4428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8960" y="1754494"/>
                <a:ext cx="893520" cy="74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3" name="Ink 62"/>
              <p14:cNvContentPartPr/>
              <p14:nvPr/>
            </p14:nvContentPartPr>
            <p14:xfrm>
              <a:off x="1196360" y="257129"/>
              <a:ext cx="654840" cy="8740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4480" y="247773"/>
                <a:ext cx="678240" cy="898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5" name="Ink 64"/>
              <p14:cNvContentPartPr/>
              <p14:nvPr/>
            </p14:nvContentPartPr>
            <p14:xfrm>
              <a:off x="957320" y="114929"/>
              <a:ext cx="7557840" cy="293940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6160" y="99449"/>
                <a:ext cx="7587360" cy="29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/>
              <p14:cNvContentPartPr/>
              <p14:nvPr/>
            </p14:nvContentPartPr>
            <p14:xfrm>
              <a:off x="2890160" y="1332089"/>
              <a:ext cx="1133640" cy="38700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77560" y="1322738"/>
                <a:ext cx="1154160" cy="4067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9400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05719"/>
            <a:ext cx="7886700" cy="37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39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3166" y="1825625"/>
            <a:ext cx="40576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33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49" y="731931"/>
            <a:ext cx="2558726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635" y="1477992"/>
            <a:ext cx="5204663" cy="39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49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2101" y="1825625"/>
            <a:ext cx="371979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4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1046600" y="88289"/>
              <a:ext cx="5698800" cy="1875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0840" y="74969"/>
                <a:ext cx="5711400" cy="19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3" name="Ink 92"/>
              <p14:cNvContentPartPr/>
              <p14:nvPr/>
            </p14:nvContentPartPr>
            <p14:xfrm>
              <a:off x="6671960" y="992969"/>
              <a:ext cx="2315520" cy="98568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55040" y="976049"/>
                <a:ext cx="2343600" cy="10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4" name="Ink 103"/>
              <p14:cNvContentPartPr/>
              <p14:nvPr/>
            </p14:nvContentPartPr>
            <p14:xfrm>
              <a:off x="6238160" y="949769"/>
              <a:ext cx="168120" cy="107460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25920" y="941849"/>
                <a:ext cx="186480" cy="10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5" name="Ink 104"/>
              <p14:cNvContentPartPr/>
              <p14:nvPr/>
            </p14:nvContentPartPr>
            <p14:xfrm>
              <a:off x="8885600" y="861569"/>
              <a:ext cx="140040" cy="104148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72640" y="853649"/>
                <a:ext cx="163800" cy="10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1" name="Ink 140"/>
              <p14:cNvContentPartPr/>
              <p14:nvPr/>
            </p14:nvContentPartPr>
            <p14:xfrm>
              <a:off x="3943160" y="355769"/>
              <a:ext cx="1041480" cy="27252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32000" y="342809"/>
                <a:ext cx="106704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1" name="Ink 170"/>
              <p14:cNvContentPartPr/>
              <p14:nvPr/>
            </p14:nvContentPartPr>
            <p14:xfrm>
              <a:off x="1026800" y="2116889"/>
              <a:ext cx="7565760" cy="466488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18520" y="2098529"/>
                <a:ext cx="7589880" cy="46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" name="Ink 173"/>
              <p14:cNvContentPartPr/>
              <p14:nvPr/>
            </p14:nvContentPartPr>
            <p14:xfrm>
              <a:off x="5059880" y="3332969"/>
              <a:ext cx="76320" cy="46332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49080" y="3325409"/>
                <a:ext cx="9468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0" name="Ink 179"/>
              <p14:cNvContentPartPr/>
              <p14:nvPr/>
            </p14:nvContentPartPr>
            <p14:xfrm>
              <a:off x="2722040" y="3598649"/>
              <a:ext cx="2933640" cy="5760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15200" y="3589289"/>
                <a:ext cx="29480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7" name="Ink 196"/>
              <p14:cNvContentPartPr/>
              <p14:nvPr/>
            </p14:nvContentPartPr>
            <p14:xfrm>
              <a:off x="7832960" y="2916449"/>
              <a:ext cx="1023120" cy="18756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26840" y="2906009"/>
                <a:ext cx="104616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0" name="Ink 239"/>
              <p14:cNvContentPartPr/>
              <p14:nvPr/>
            </p14:nvContentPartPr>
            <p14:xfrm>
              <a:off x="2767400" y="3320009"/>
              <a:ext cx="3017880" cy="963360"/>
            </p14:xfrm>
          </p:contentPart>
        </mc:Choice>
        <mc:Fallback xmlns="">
          <p:pic>
            <p:nvPicPr>
              <p:cNvPr id="240" name="Ink 23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57680" y="3305969"/>
                <a:ext cx="3038400" cy="9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3" name="Ink 322"/>
              <p14:cNvContentPartPr/>
              <p14:nvPr/>
            </p14:nvContentPartPr>
            <p14:xfrm>
              <a:off x="802160" y="5299289"/>
              <a:ext cx="5187600" cy="1383840"/>
            </p14:xfrm>
          </p:contentPart>
        </mc:Choice>
        <mc:Fallback xmlns="">
          <p:pic>
            <p:nvPicPr>
              <p:cNvPr id="323" name="Ink 32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7760" y="5288849"/>
                <a:ext cx="5208840" cy="140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5957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0491" y="1825625"/>
            <a:ext cx="39030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2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5847200" y="628289"/>
              <a:ext cx="2158920" cy="10893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7480" y="614249"/>
                <a:ext cx="2184120" cy="11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/>
              <p14:cNvContentPartPr/>
              <p14:nvPr/>
            </p14:nvContentPartPr>
            <p14:xfrm>
              <a:off x="918872" y="677069"/>
              <a:ext cx="914040" cy="639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5912" y="660915"/>
                <a:ext cx="938880" cy="94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6" name="Ink 45"/>
              <p14:cNvContentPartPr/>
              <p14:nvPr/>
            </p14:nvContentPartPr>
            <p14:xfrm>
              <a:off x="5685200" y="2428649"/>
              <a:ext cx="2348280" cy="327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9080" y="2414969"/>
                <a:ext cx="23670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/>
              <p14:cNvContentPartPr/>
              <p14:nvPr/>
            </p14:nvContentPartPr>
            <p14:xfrm>
              <a:off x="5894720" y="2065769"/>
              <a:ext cx="2046600" cy="39996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86440" y="2052449"/>
                <a:ext cx="207108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" name="Ink 59"/>
              <p14:cNvContentPartPr/>
              <p14:nvPr/>
            </p14:nvContentPartPr>
            <p14:xfrm>
              <a:off x="6736040" y="704969"/>
              <a:ext cx="119520" cy="77364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27400" y="697769"/>
                <a:ext cx="138960" cy="7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" name="Ink 64"/>
              <p14:cNvContentPartPr/>
              <p14:nvPr/>
            </p14:nvContentPartPr>
            <p14:xfrm>
              <a:off x="7607600" y="1048049"/>
              <a:ext cx="106560" cy="1461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95720" y="1039049"/>
                <a:ext cx="1296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6" name="Ink 65"/>
              <p14:cNvContentPartPr/>
              <p14:nvPr/>
            </p14:nvContentPartPr>
            <p14:xfrm>
              <a:off x="6935480" y="697769"/>
              <a:ext cx="39600" cy="69552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26480" y="689129"/>
                <a:ext cx="61560" cy="7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7" name="Ink 66"/>
              <p14:cNvContentPartPr/>
              <p14:nvPr/>
            </p14:nvContentPartPr>
            <p14:xfrm>
              <a:off x="7086680" y="763649"/>
              <a:ext cx="56880" cy="71028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75880" y="756449"/>
                <a:ext cx="80280" cy="72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0" name="Ink 69"/>
              <p14:cNvContentPartPr/>
              <p14:nvPr/>
            </p14:nvContentPartPr>
            <p14:xfrm>
              <a:off x="6587360" y="801449"/>
              <a:ext cx="59760" cy="64152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78360" y="793169"/>
                <a:ext cx="81360" cy="6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6" name="Ink 75"/>
              <p14:cNvContentPartPr/>
              <p14:nvPr/>
            </p14:nvContentPartPr>
            <p14:xfrm>
              <a:off x="7874720" y="1698929"/>
              <a:ext cx="554760" cy="2988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66440" y="1683449"/>
                <a:ext cx="5724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8" name="Ink 77"/>
              <p14:cNvContentPartPr/>
              <p14:nvPr/>
            </p14:nvContentPartPr>
            <p14:xfrm>
              <a:off x="461240" y="113129"/>
              <a:ext cx="8271000" cy="528336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8280" y="100889"/>
                <a:ext cx="8291880" cy="530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3" name="Ink 82"/>
              <p14:cNvContentPartPr/>
              <p14:nvPr/>
            </p14:nvContentPartPr>
            <p14:xfrm>
              <a:off x="6776360" y="2573009"/>
              <a:ext cx="1096920" cy="46044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64840" y="2562209"/>
                <a:ext cx="111852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8" name="Ink 87"/>
              <p14:cNvContentPartPr/>
              <p14:nvPr/>
            </p14:nvContentPartPr>
            <p14:xfrm>
              <a:off x="6689960" y="922409"/>
              <a:ext cx="147960" cy="14580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82040" y="911609"/>
                <a:ext cx="168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9" name="Ink 88"/>
              <p14:cNvContentPartPr/>
              <p14:nvPr/>
            </p14:nvContentPartPr>
            <p14:xfrm>
              <a:off x="6925400" y="1013129"/>
              <a:ext cx="78840" cy="11736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17840" y="1003769"/>
                <a:ext cx="997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1" name="Ink 90"/>
              <p14:cNvContentPartPr/>
              <p14:nvPr/>
            </p14:nvContentPartPr>
            <p14:xfrm>
              <a:off x="7066880" y="1084769"/>
              <a:ext cx="89280" cy="504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60760" y="1077209"/>
                <a:ext cx="1072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2" name="Ink 91"/>
              <p14:cNvContentPartPr/>
              <p14:nvPr/>
            </p14:nvContentPartPr>
            <p14:xfrm>
              <a:off x="6188120" y="1067849"/>
              <a:ext cx="494280" cy="21708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78040" y="1057409"/>
                <a:ext cx="5155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3" name="Ink 92"/>
              <p14:cNvContentPartPr/>
              <p14:nvPr/>
            </p14:nvContentPartPr>
            <p14:xfrm>
              <a:off x="8479520" y="1649249"/>
              <a:ext cx="168840" cy="16200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469080" y="1637009"/>
                <a:ext cx="1911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4" name="Ink 93"/>
              <p14:cNvContentPartPr/>
              <p14:nvPr/>
            </p14:nvContentPartPr>
            <p14:xfrm>
              <a:off x="8556920" y="1653929"/>
              <a:ext cx="143640" cy="19476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545040" y="1643849"/>
                <a:ext cx="1656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8" name="Ink 117"/>
              <p14:cNvContentPartPr/>
              <p14:nvPr/>
            </p14:nvContentPartPr>
            <p14:xfrm>
              <a:off x="481040" y="3143969"/>
              <a:ext cx="2316600" cy="9936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1680" y="3128489"/>
                <a:ext cx="23396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0" name="Ink 169"/>
              <p14:cNvContentPartPr/>
              <p14:nvPr/>
            </p14:nvContentPartPr>
            <p14:xfrm>
              <a:off x="6357320" y="1816649"/>
              <a:ext cx="2171880" cy="259920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49760" y="1805129"/>
                <a:ext cx="2188440" cy="26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5" name="Ink 184"/>
              <p14:cNvContentPartPr/>
              <p14:nvPr/>
            </p14:nvContentPartPr>
            <p14:xfrm>
              <a:off x="2067560" y="4513409"/>
              <a:ext cx="4230000" cy="57060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58920" y="4500809"/>
                <a:ext cx="4244760" cy="5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4" name="Ink 233"/>
              <p14:cNvContentPartPr/>
              <p14:nvPr/>
            </p14:nvContentPartPr>
            <p14:xfrm>
              <a:off x="4541480" y="3270329"/>
              <a:ext cx="2360880" cy="803880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29600" y="3257369"/>
                <a:ext cx="238176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7" name="Ink 246"/>
              <p14:cNvContentPartPr/>
              <p14:nvPr/>
            </p14:nvContentPartPr>
            <p14:xfrm>
              <a:off x="1229840" y="5883569"/>
              <a:ext cx="4252680" cy="749880"/>
            </p14:xfrm>
          </p:contentPart>
        </mc:Choice>
        <mc:Fallback xmlns="">
          <p:pic>
            <p:nvPicPr>
              <p:cNvPr id="247" name="Ink 24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16160" y="5873129"/>
                <a:ext cx="4285080" cy="77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5" name="Ink 254"/>
              <p14:cNvContentPartPr/>
              <p14:nvPr/>
            </p14:nvContentPartPr>
            <p14:xfrm>
              <a:off x="5221880" y="5389289"/>
              <a:ext cx="1716120" cy="1212480"/>
            </p14:xfrm>
          </p:contentPart>
        </mc:Choice>
        <mc:Fallback xmlns="">
          <p:pic>
            <p:nvPicPr>
              <p:cNvPr id="255" name="Ink 254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10720" y="5378129"/>
                <a:ext cx="1740240" cy="12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0" name="Ink 259"/>
              <p14:cNvContentPartPr/>
              <p14:nvPr/>
            </p14:nvContentPartPr>
            <p14:xfrm>
              <a:off x="7444880" y="4385609"/>
              <a:ext cx="1560240" cy="427320"/>
            </p14:xfrm>
          </p:contentPart>
        </mc:Choice>
        <mc:Fallback xmlns="">
          <p:pic>
            <p:nvPicPr>
              <p:cNvPr id="260" name="Ink 25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39120" y="4373729"/>
                <a:ext cx="157428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63" name="Ink 262"/>
              <p14:cNvContentPartPr/>
              <p14:nvPr/>
            </p14:nvContentPartPr>
            <p14:xfrm>
              <a:off x="4707800" y="4199489"/>
              <a:ext cx="331560" cy="284040"/>
            </p14:xfrm>
          </p:contentPart>
        </mc:Choice>
        <mc:Fallback xmlns="">
          <p:pic>
            <p:nvPicPr>
              <p:cNvPr id="263" name="Ink 26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698080" y="4184009"/>
                <a:ext cx="35244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66" name="Ink 265"/>
              <p14:cNvContentPartPr/>
              <p14:nvPr/>
            </p14:nvContentPartPr>
            <p14:xfrm>
              <a:off x="3395240" y="5383169"/>
              <a:ext cx="736920" cy="1274760"/>
            </p14:xfrm>
          </p:contentPart>
        </mc:Choice>
        <mc:Fallback xmlns="">
          <p:pic>
            <p:nvPicPr>
              <p:cNvPr id="266" name="Ink 265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381920" y="5371289"/>
                <a:ext cx="761400" cy="12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67" name="Ink 266"/>
              <p14:cNvContentPartPr/>
              <p14:nvPr/>
            </p14:nvContentPartPr>
            <p14:xfrm>
              <a:off x="8434520" y="6530849"/>
              <a:ext cx="360" cy="360"/>
            </p14:xfrm>
          </p:contentPart>
        </mc:Choice>
        <mc:Fallback xmlns="">
          <p:pic>
            <p:nvPicPr>
              <p:cNvPr id="267" name="Ink 266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415800" y="6512129"/>
                <a:ext cx="37800" cy="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241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361960" y="1530449"/>
              <a:ext cx="6535080" cy="219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4760" y="1522529"/>
                <a:ext cx="65509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427080" y="211049"/>
              <a:ext cx="800640" cy="1393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21320" y="206009"/>
                <a:ext cx="812160" cy="14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3925520" y="496169"/>
              <a:ext cx="610920" cy="1249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19400" y="489329"/>
                <a:ext cx="622440" cy="12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4745960" y="386729"/>
              <a:ext cx="600120" cy="1238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40920" y="381689"/>
                <a:ext cx="610560" cy="12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/>
              <p14:cNvContentPartPr/>
              <p14:nvPr/>
            </p14:nvContentPartPr>
            <p14:xfrm>
              <a:off x="3218840" y="658889"/>
              <a:ext cx="652680" cy="9396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12720" y="652769"/>
                <a:ext cx="665280" cy="9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/>
              <p14:cNvContentPartPr/>
              <p14:nvPr/>
            </p14:nvContentPartPr>
            <p14:xfrm>
              <a:off x="2290040" y="423089"/>
              <a:ext cx="4083120" cy="10818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81760" y="417329"/>
                <a:ext cx="4098240" cy="10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/>
              <p14:cNvContentPartPr/>
              <p14:nvPr/>
            </p14:nvContentPartPr>
            <p14:xfrm>
              <a:off x="3904640" y="2142089"/>
              <a:ext cx="530280" cy="4806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96000" y="2133809"/>
                <a:ext cx="54540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/>
              <p14:cNvContentPartPr/>
              <p14:nvPr/>
            </p14:nvContentPartPr>
            <p14:xfrm>
              <a:off x="2776400" y="1274489"/>
              <a:ext cx="324720" cy="1692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68120" y="1264049"/>
                <a:ext cx="3434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/>
              <p14:cNvContentPartPr/>
              <p14:nvPr/>
            </p14:nvContentPartPr>
            <p14:xfrm>
              <a:off x="4677920" y="1708649"/>
              <a:ext cx="56160" cy="1198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69280" y="1700729"/>
                <a:ext cx="709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/>
              <p14:cNvContentPartPr/>
              <p14:nvPr/>
            </p14:nvContentPartPr>
            <p14:xfrm>
              <a:off x="4801760" y="1796849"/>
              <a:ext cx="558360" cy="331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95280" y="1787849"/>
                <a:ext cx="5734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" name="Ink 28"/>
              <p14:cNvContentPartPr/>
              <p14:nvPr/>
            </p14:nvContentPartPr>
            <p14:xfrm>
              <a:off x="5342120" y="1751129"/>
              <a:ext cx="145080" cy="1303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35640" y="1743929"/>
                <a:ext cx="1591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" name="Ink 30"/>
              <p14:cNvContentPartPr/>
              <p14:nvPr/>
            </p14:nvContentPartPr>
            <p14:xfrm>
              <a:off x="2450960" y="4749929"/>
              <a:ext cx="5459040" cy="2998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45200" y="4743449"/>
                <a:ext cx="547164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/>
              <p14:cNvContentPartPr/>
              <p14:nvPr/>
            </p14:nvContentPartPr>
            <p14:xfrm>
              <a:off x="4700240" y="3015809"/>
              <a:ext cx="869760" cy="17229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93040" y="3010049"/>
                <a:ext cx="882720" cy="173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/>
              <p14:cNvContentPartPr/>
              <p14:nvPr/>
            </p14:nvContentPartPr>
            <p14:xfrm>
              <a:off x="3974480" y="4055849"/>
              <a:ext cx="2618640" cy="8197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68720" y="4050089"/>
                <a:ext cx="2631240" cy="8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7" name="Ink 36"/>
              <p14:cNvContentPartPr/>
              <p14:nvPr/>
            </p14:nvContentPartPr>
            <p14:xfrm>
              <a:off x="4321880" y="3070889"/>
              <a:ext cx="4471560" cy="217260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13960" y="3062249"/>
                <a:ext cx="4493880" cy="21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" name="Ink 38"/>
              <p14:cNvContentPartPr/>
              <p14:nvPr/>
            </p14:nvContentPartPr>
            <p14:xfrm>
              <a:off x="5121800" y="3775049"/>
              <a:ext cx="213840" cy="1414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16040" y="3767489"/>
                <a:ext cx="2268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2" name="Ink 41"/>
              <p14:cNvContentPartPr/>
              <p14:nvPr/>
            </p14:nvContentPartPr>
            <p14:xfrm>
              <a:off x="6655760" y="4962689"/>
              <a:ext cx="1777320" cy="1105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50000" y="4953329"/>
                <a:ext cx="17920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3" name="Ink 42"/>
              <p14:cNvContentPartPr/>
              <p14:nvPr/>
            </p14:nvContentPartPr>
            <p14:xfrm>
              <a:off x="7678880" y="4943969"/>
              <a:ext cx="387000" cy="19440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671680" y="4936049"/>
                <a:ext cx="4053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6" name="Ink 45"/>
              <p14:cNvContentPartPr/>
              <p14:nvPr/>
            </p14:nvContentPartPr>
            <p14:xfrm>
              <a:off x="6546320" y="5026049"/>
              <a:ext cx="17280" cy="237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538760" y="5017769"/>
                <a:ext cx="331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7" name="Ink 46"/>
              <p14:cNvContentPartPr/>
              <p14:nvPr/>
            </p14:nvContentPartPr>
            <p14:xfrm>
              <a:off x="8779040" y="5047649"/>
              <a:ext cx="30240" cy="972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772200" y="5040809"/>
                <a:ext cx="439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2" name="Ink 51"/>
              <p14:cNvContentPartPr/>
              <p14:nvPr/>
            </p14:nvContentPartPr>
            <p14:xfrm>
              <a:off x="7777160" y="1621169"/>
              <a:ext cx="523080" cy="54936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770320" y="1610369"/>
                <a:ext cx="535320" cy="5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3" name="Ink 52"/>
              <p14:cNvContentPartPr/>
              <p14:nvPr/>
            </p14:nvContentPartPr>
            <p14:xfrm>
              <a:off x="8655200" y="5390729"/>
              <a:ext cx="165600" cy="45900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647280" y="5381369"/>
                <a:ext cx="184320" cy="48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342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07960" y="559889"/>
              <a:ext cx="6231240" cy="279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9680" y="550529"/>
                <a:ext cx="624852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011320" y="1975769"/>
              <a:ext cx="6264000" cy="369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3040" y="1967489"/>
                <a:ext cx="62812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1718000" y="703889"/>
              <a:ext cx="1692000" cy="1335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12240" y="692009"/>
                <a:ext cx="1708920" cy="13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181040" y="1328849"/>
              <a:ext cx="76680" cy="3110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73120" y="1322009"/>
                <a:ext cx="964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1981520" y="1372409"/>
              <a:ext cx="233640" cy="673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74320" y="1361609"/>
                <a:ext cx="2527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/>
              <p14:cNvContentPartPr/>
              <p14:nvPr/>
            </p14:nvContentPartPr>
            <p14:xfrm>
              <a:off x="1012760" y="2939489"/>
              <a:ext cx="5246280" cy="1980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03760" y="2930129"/>
                <a:ext cx="526536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/>
              <p14:cNvContentPartPr/>
              <p14:nvPr/>
            </p14:nvContentPartPr>
            <p14:xfrm>
              <a:off x="1029320" y="4285889"/>
              <a:ext cx="4437360" cy="2462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23920" y="4280489"/>
                <a:ext cx="44521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/>
              <p14:cNvContentPartPr/>
              <p14:nvPr/>
            </p14:nvContentPartPr>
            <p14:xfrm>
              <a:off x="1940480" y="3285089"/>
              <a:ext cx="199440" cy="1184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29680" y="3276089"/>
                <a:ext cx="2232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/>
              <p14:cNvContentPartPr/>
              <p14:nvPr/>
            </p14:nvContentPartPr>
            <p14:xfrm>
              <a:off x="2015720" y="2970089"/>
              <a:ext cx="295920" cy="1353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08880" y="2960369"/>
                <a:ext cx="314640" cy="13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" name="Ink 31"/>
              <p14:cNvContentPartPr/>
              <p14:nvPr/>
            </p14:nvContentPartPr>
            <p14:xfrm>
              <a:off x="7551080" y="1303289"/>
              <a:ext cx="999360" cy="5122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42080" y="1294289"/>
                <a:ext cx="101376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/>
              <p14:cNvContentPartPr/>
              <p14:nvPr/>
            </p14:nvContentPartPr>
            <p14:xfrm>
              <a:off x="1274120" y="4909049"/>
              <a:ext cx="5862960" cy="3628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67280" y="4899329"/>
                <a:ext cx="587628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9" name="Ink 38"/>
              <p14:cNvContentPartPr/>
              <p14:nvPr/>
            </p14:nvContentPartPr>
            <p14:xfrm>
              <a:off x="741320" y="6360929"/>
              <a:ext cx="6787440" cy="3117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1960" y="6352289"/>
                <a:ext cx="680292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2" name="Ink 41"/>
              <p14:cNvContentPartPr/>
              <p14:nvPr/>
            </p14:nvContentPartPr>
            <p14:xfrm>
              <a:off x="2211560" y="3711689"/>
              <a:ext cx="250560" cy="15660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04360" y="3702329"/>
                <a:ext cx="2660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6" name="Ink 45"/>
              <p14:cNvContentPartPr/>
              <p14:nvPr/>
            </p14:nvContentPartPr>
            <p14:xfrm>
              <a:off x="1005200" y="5290649"/>
              <a:ext cx="5881320" cy="11520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99080" y="5275529"/>
                <a:ext cx="5898600" cy="11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9" name="Ink 48"/>
              <p14:cNvContentPartPr/>
              <p14:nvPr/>
            </p14:nvContentPartPr>
            <p14:xfrm>
              <a:off x="5198840" y="5560289"/>
              <a:ext cx="171720" cy="1735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89120" y="5549129"/>
                <a:ext cx="1944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0" name="Ink 49"/>
              <p14:cNvContentPartPr/>
              <p14:nvPr/>
            </p14:nvContentPartPr>
            <p14:xfrm>
              <a:off x="6908120" y="5354009"/>
              <a:ext cx="1537200" cy="60516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00560" y="5346809"/>
                <a:ext cx="1558440" cy="6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" name="Ink 52"/>
              <p14:cNvContentPartPr/>
              <p14:nvPr/>
            </p14:nvContentPartPr>
            <p14:xfrm>
              <a:off x="6005600" y="3787649"/>
              <a:ext cx="2256120" cy="11905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91560" y="3780809"/>
                <a:ext cx="2280600" cy="121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1034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577" y="1897835"/>
            <a:ext cx="3364314" cy="27608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268" y="2218600"/>
            <a:ext cx="4037162" cy="211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98174"/>
            <a:ext cx="788670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34125"/>
            <a:ext cx="7886700" cy="373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01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432" y="1170017"/>
            <a:ext cx="2573657" cy="4351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722" y="1492350"/>
            <a:ext cx="5809645" cy="49603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2274560" y="116729"/>
              <a:ext cx="1251360" cy="442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7000" y="103409"/>
                <a:ext cx="127008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/>
              <p14:cNvContentPartPr/>
              <p14:nvPr/>
            </p14:nvContentPartPr>
            <p14:xfrm>
              <a:off x="4308920" y="301769"/>
              <a:ext cx="416160" cy="2034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99560" y="289910"/>
                <a:ext cx="435960" cy="227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/>
              <p14:cNvContentPartPr/>
              <p14:nvPr/>
            </p14:nvContentPartPr>
            <p14:xfrm>
              <a:off x="4983920" y="85769"/>
              <a:ext cx="2907000" cy="5655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78160" y="73169"/>
                <a:ext cx="2920680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/>
              <p14:cNvContentPartPr/>
              <p14:nvPr/>
            </p14:nvContentPartPr>
            <p14:xfrm>
              <a:off x="4059800" y="161729"/>
              <a:ext cx="240120" cy="5925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49720" y="148049"/>
                <a:ext cx="264600" cy="6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0" name="Ink 49"/>
              <p14:cNvContentPartPr/>
              <p14:nvPr/>
            </p14:nvContentPartPr>
            <p14:xfrm>
              <a:off x="5078240" y="152369"/>
              <a:ext cx="2737440" cy="7898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65640" y="142289"/>
                <a:ext cx="2760120" cy="81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1648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3465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87</cp:revision>
  <dcterms:created xsi:type="dcterms:W3CDTF">2018-08-30T17:22:35Z</dcterms:created>
  <dcterms:modified xsi:type="dcterms:W3CDTF">2019-02-22T17:08:56Z</dcterms:modified>
</cp:coreProperties>
</file>